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sldIdLst>
    <p:sldId id="271" r:id="rId4"/>
    <p:sldId id="283" r:id="rId5"/>
    <p:sldId id="293" r:id="rId6"/>
    <p:sldId id="29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311" r:id="rId24"/>
    <p:sldId id="312" r:id="rId25"/>
    <p:sldId id="28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E088"/>
    <a:srgbClr val="00CE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2" d="100"/>
          <a:sy n="82" d="100"/>
        </p:scale>
        <p:origin x="72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0240CF1-5892-4CA4-80C4-DE24A040D8CF}"/>
              </a:ext>
            </a:extLst>
          </p:cNvPr>
          <p:cNvSpPr/>
          <p:nvPr userDrawn="1"/>
        </p:nvSpPr>
        <p:spPr>
          <a:xfrm>
            <a:off x="6643991" y="0"/>
            <a:ext cx="369813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그림 개체 틀 8">
            <a:extLst>
              <a:ext uri="{FF2B5EF4-FFF2-40B4-BE49-F238E27FC236}">
                <a16:creationId xmlns:a16="http://schemas.microsoft.com/office/drawing/2014/main" id="{4187725E-FF95-4F43-99C3-7F46DC47DD98}"/>
              </a:ext>
            </a:extLst>
          </p:cNvPr>
          <p:cNvSpPr>
            <a:spLocks noGrp="1"/>
          </p:cNvSpPr>
          <p:nvPr>
            <p:ph type="pic" sz="quarter" idx="10" hasCustomPrompt="1"/>
          </p:nvPr>
        </p:nvSpPr>
        <p:spPr>
          <a:xfrm>
            <a:off x="693477" y="1777429"/>
            <a:ext cx="10805047" cy="276375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grpSp>
        <p:nvGrpSpPr>
          <p:cNvPr id="19" name="Graphic 50">
            <a:extLst>
              <a:ext uri="{FF2B5EF4-FFF2-40B4-BE49-F238E27FC236}">
                <a16:creationId xmlns:a16="http://schemas.microsoft.com/office/drawing/2014/main" id="{511944FE-884E-4003-912E-E7D714C87FF8}"/>
              </a:ext>
            </a:extLst>
          </p:cNvPr>
          <p:cNvGrpSpPr/>
          <p:nvPr userDrawn="1"/>
        </p:nvGrpSpPr>
        <p:grpSpPr>
          <a:xfrm>
            <a:off x="7547343" y="291181"/>
            <a:ext cx="1891428" cy="1486248"/>
            <a:chOff x="1788718" y="86622"/>
            <a:chExt cx="8613218" cy="6768097"/>
          </a:xfrm>
          <a:solidFill>
            <a:schemeClr val="bg1">
              <a:alpha val="70000"/>
            </a:schemeClr>
          </a:solidFill>
        </p:grpSpPr>
        <p:sp>
          <p:nvSpPr>
            <p:cNvPr id="20" name="Freeform: Shape 19">
              <a:extLst>
                <a:ext uri="{FF2B5EF4-FFF2-40B4-BE49-F238E27FC236}">
                  <a16:creationId xmlns:a16="http://schemas.microsoft.com/office/drawing/2014/main" id="{3AE908D3-79B3-4C95-9977-566055A55AA0}"/>
                </a:ext>
              </a:extLst>
            </p:cNvPr>
            <p:cNvSpPr/>
            <p:nvPr/>
          </p:nvSpPr>
          <p:spPr>
            <a:xfrm>
              <a:off x="1788718" y="86622"/>
              <a:ext cx="8613218" cy="6281672"/>
            </a:xfrm>
            <a:custGeom>
              <a:avLst/>
              <a:gdLst>
                <a:gd name="connsiteX0" fmla="*/ 8420062 w 8607832"/>
                <a:gd name="connsiteY0" fmla="*/ 4211041 h 6279209"/>
                <a:gd name="connsiteX1" fmla="*/ 7990681 w 8607832"/>
                <a:gd name="connsiteY1" fmla="*/ 4231232 h 6279209"/>
                <a:gd name="connsiteX2" fmla="*/ 7630619 w 8607832"/>
                <a:gd name="connsiteY2" fmla="*/ 4614849 h 6279209"/>
                <a:gd name="connsiteX3" fmla="*/ 7659558 w 8607832"/>
                <a:gd name="connsiteY3" fmla="*/ 4643788 h 6279209"/>
                <a:gd name="connsiteX4" fmla="*/ 7859443 w 8607832"/>
                <a:gd name="connsiteY4" fmla="*/ 4617541 h 6279209"/>
                <a:gd name="connsiteX5" fmla="*/ 8222196 w 8607832"/>
                <a:gd name="connsiteY5" fmla="*/ 4498418 h 6279209"/>
                <a:gd name="connsiteX6" fmla="*/ 8236330 w 8607832"/>
                <a:gd name="connsiteY6" fmla="*/ 4496398 h 6279209"/>
                <a:gd name="connsiteX7" fmla="*/ 8228254 w 8607832"/>
                <a:gd name="connsiteY7" fmla="*/ 4504475 h 6279209"/>
                <a:gd name="connsiteX8" fmla="*/ 7670326 w 8607832"/>
                <a:gd name="connsiteY8" fmla="*/ 4709743 h 6279209"/>
                <a:gd name="connsiteX9" fmla="*/ 7436791 w 8607832"/>
                <a:gd name="connsiteY9" fmla="*/ 4735318 h 6279209"/>
                <a:gd name="connsiteX10" fmla="*/ 6759067 w 8607832"/>
                <a:gd name="connsiteY10" fmla="*/ 4696956 h 6279209"/>
                <a:gd name="connsiteX11" fmla="*/ 6037597 w 8607832"/>
                <a:gd name="connsiteY11" fmla="*/ 4656576 h 6279209"/>
                <a:gd name="connsiteX12" fmla="*/ 6023464 w 8607832"/>
                <a:gd name="connsiteY12" fmla="*/ 4649172 h 6279209"/>
                <a:gd name="connsiteX13" fmla="*/ 6361317 w 8607832"/>
                <a:gd name="connsiteY13" fmla="*/ 4472170 h 6279209"/>
                <a:gd name="connsiteX14" fmla="*/ 6783296 w 8607832"/>
                <a:gd name="connsiteY14" fmla="*/ 4236616 h 6279209"/>
                <a:gd name="connsiteX15" fmla="*/ 7066634 w 8607832"/>
                <a:gd name="connsiteY15" fmla="*/ 4052210 h 6279209"/>
                <a:gd name="connsiteX16" fmla="*/ 7151433 w 8607832"/>
                <a:gd name="connsiteY16" fmla="*/ 4042115 h 6279209"/>
                <a:gd name="connsiteX17" fmla="*/ 7304208 w 8607832"/>
                <a:gd name="connsiteY17" fmla="*/ 4071727 h 6279209"/>
                <a:gd name="connsiteX18" fmla="*/ 7625235 w 8607832"/>
                <a:gd name="connsiteY18" fmla="*/ 3948566 h 6279209"/>
                <a:gd name="connsiteX19" fmla="*/ 8172394 w 8607832"/>
                <a:gd name="connsiteY19" fmla="*/ 2496877 h 6279209"/>
                <a:gd name="connsiteX20" fmla="*/ 7882325 w 8607832"/>
                <a:gd name="connsiteY20" fmla="*/ 1811077 h 6279209"/>
                <a:gd name="connsiteX21" fmla="*/ 7854059 w 8607832"/>
                <a:gd name="connsiteY21" fmla="*/ 1889820 h 6279209"/>
                <a:gd name="connsiteX22" fmla="*/ 7732917 w 8607832"/>
                <a:gd name="connsiteY22" fmla="*/ 2389195 h 6279209"/>
                <a:gd name="connsiteX23" fmla="*/ 7607736 w 8607832"/>
                <a:gd name="connsiteY23" fmla="*/ 2746565 h 6279209"/>
                <a:gd name="connsiteX24" fmla="*/ 7178354 w 8607832"/>
                <a:gd name="connsiteY24" fmla="*/ 3424962 h 6279209"/>
                <a:gd name="connsiteX25" fmla="*/ 7050481 w 8607832"/>
                <a:gd name="connsiteY25" fmla="*/ 3653113 h 6279209"/>
                <a:gd name="connsiteX26" fmla="*/ 7022888 w 8607832"/>
                <a:gd name="connsiteY26" fmla="*/ 3873861 h 6279209"/>
                <a:gd name="connsiteX27" fmla="*/ 7057884 w 8607832"/>
                <a:gd name="connsiteY27" fmla="*/ 3889341 h 6279209"/>
                <a:gd name="connsiteX28" fmla="*/ 7311611 w 8607832"/>
                <a:gd name="connsiteY28" fmla="*/ 3701570 h 6279209"/>
                <a:gd name="connsiteX29" fmla="*/ 7883672 w 8607832"/>
                <a:gd name="connsiteY29" fmla="*/ 2875784 h 6279209"/>
                <a:gd name="connsiteX30" fmla="*/ 7909246 w 8607832"/>
                <a:gd name="connsiteY30" fmla="*/ 2790311 h 6279209"/>
                <a:gd name="connsiteX31" fmla="*/ 7835888 w 8607832"/>
                <a:gd name="connsiteY31" fmla="*/ 3051440 h 6279209"/>
                <a:gd name="connsiteX32" fmla="*/ 7279306 w 8607832"/>
                <a:gd name="connsiteY32" fmla="*/ 3802522 h 6279209"/>
                <a:gd name="connsiteX33" fmla="*/ 6992603 w 8607832"/>
                <a:gd name="connsiteY33" fmla="*/ 4017213 h 6279209"/>
                <a:gd name="connsiteX34" fmla="*/ 6713302 w 8607832"/>
                <a:gd name="connsiteY34" fmla="*/ 4190851 h 6279209"/>
                <a:gd name="connsiteX35" fmla="*/ 6627830 w 8607832"/>
                <a:gd name="connsiteY35" fmla="*/ 4239308 h 6279209"/>
                <a:gd name="connsiteX36" fmla="*/ 6605620 w 8607832"/>
                <a:gd name="connsiteY36" fmla="*/ 4251422 h 6279209"/>
                <a:gd name="connsiteX37" fmla="*/ 6226714 w 8607832"/>
                <a:gd name="connsiteY37" fmla="*/ 4447268 h 6279209"/>
                <a:gd name="connsiteX38" fmla="*/ 5314782 w 8607832"/>
                <a:gd name="connsiteY38" fmla="*/ 4943279 h 6279209"/>
                <a:gd name="connsiteX39" fmla="*/ 5158643 w 8607832"/>
                <a:gd name="connsiteY39" fmla="*/ 5046250 h 6279209"/>
                <a:gd name="connsiteX40" fmla="*/ 5162681 w 8607832"/>
                <a:gd name="connsiteY40" fmla="*/ 5025387 h 6279209"/>
                <a:gd name="connsiteX41" fmla="*/ 5227290 w 8607832"/>
                <a:gd name="connsiteY41" fmla="*/ 4323434 h 6279209"/>
                <a:gd name="connsiteX42" fmla="*/ 5106148 w 8607832"/>
                <a:gd name="connsiteY42" fmla="*/ 3860401 h 6279209"/>
                <a:gd name="connsiteX43" fmla="*/ 5139799 w 8607832"/>
                <a:gd name="connsiteY43" fmla="*/ 3818675 h 6279209"/>
                <a:gd name="connsiteX44" fmla="*/ 5695034 w 8607832"/>
                <a:gd name="connsiteY44" fmla="*/ 3194119 h 6279209"/>
                <a:gd name="connsiteX45" fmla="*/ 5830983 w 8607832"/>
                <a:gd name="connsiteY45" fmla="*/ 3023174 h 6279209"/>
                <a:gd name="connsiteX46" fmla="*/ 5873382 w 8607832"/>
                <a:gd name="connsiteY46" fmla="*/ 3008367 h 6279209"/>
                <a:gd name="connsiteX47" fmla="*/ 5983083 w 8607832"/>
                <a:gd name="connsiteY47" fmla="*/ 3009040 h 6279209"/>
                <a:gd name="connsiteX48" fmla="*/ 6257000 w 8607832"/>
                <a:gd name="connsiteY48" fmla="*/ 2840787 h 6279209"/>
                <a:gd name="connsiteX49" fmla="*/ 6605620 w 8607832"/>
                <a:gd name="connsiteY49" fmla="*/ 2172485 h 6279209"/>
                <a:gd name="connsiteX50" fmla="*/ 6623118 w 8607832"/>
                <a:gd name="connsiteY50" fmla="*/ 1339969 h 6279209"/>
                <a:gd name="connsiteX51" fmla="*/ 6528224 w 8607832"/>
                <a:gd name="connsiteY51" fmla="*/ 660899 h 6279209"/>
                <a:gd name="connsiteX52" fmla="*/ 6514091 w 8607832"/>
                <a:gd name="connsiteY52" fmla="*/ 520239 h 6279209"/>
                <a:gd name="connsiteX53" fmla="*/ 6493900 w 8607832"/>
                <a:gd name="connsiteY53" fmla="*/ 546486 h 6279209"/>
                <a:gd name="connsiteX54" fmla="*/ 6244212 w 8607832"/>
                <a:gd name="connsiteY54" fmla="*/ 975869 h 6279209"/>
                <a:gd name="connsiteX55" fmla="*/ 5935300 w 8607832"/>
                <a:gd name="connsiteY55" fmla="*/ 1788868 h 6279209"/>
                <a:gd name="connsiteX56" fmla="*/ 5707148 w 8607832"/>
                <a:gd name="connsiteY56" fmla="*/ 2531874 h 6279209"/>
                <a:gd name="connsiteX57" fmla="*/ 5679555 w 8607832"/>
                <a:gd name="connsiteY57" fmla="*/ 2738489 h 6279209"/>
                <a:gd name="connsiteX58" fmla="*/ 5734069 w 8607832"/>
                <a:gd name="connsiteY58" fmla="*/ 2914818 h 6279209"/>
                <a:gd name="connsiteX59" fmla="*/ 5963566 w 8607832"/>
                <a:gd name="connsiteY59" fmla="*/ 2599175 h 6279209"/>
                <a:gd name="connsiteX60" fmla="*/ 6141914 w 8607832"/>
                <a:gd name="connsiteY60" fmla="*/ 2254593 h 6279209"/>
                <a:gd name="connsiteX61" fmla="*/ 6262384 w 8607832"/>
                <a:gd name="connsiteY61" fmla="*/ 1884436 h 6279209"/>
                <a:gd name="connsiteX62" fmla="*/ 6343145 w 8607832"/>
                <a:gd name="connsiteY62" fmla="*/ 1508222 h 6279209"/>
                <a:gd name="connsiteX63" fmla="*/ 6310167 w 8607832"/>
                <a:gd name="connsiteY63" fmla="*/ 1747814 h 6279209"/>
                <a:gd name="connsiteX64" fmla="*/ 6045001 w 8607832"/>
                <a:gd name="connsiteY64" fmla="*/ 2568890 h 6279209"/>
                <a:gd name="connsiteX65" fmla="*/ 5560432 w 8607832"/>
                <a:gd name="connsiteY65" fmla="*/ 3235173 h 6279209"/>
                <a:gd name="connsiteX66" fmla="*/ 5096726 w 8607832"/>
                <a:gd name="connsiteY66" fmla="*/ 3741278 h 6279209"/>
                <a:gd name="connsiteX67" fmla="*/ 5067113 w 8607832"/>
                <a:gd name="connsiteY67" fmla="*/ 3767525 h 6279209"/>
                <a:gd name="connsiteX68" fmla="*/ 4911647 w 8607832"/>
                <a:gd name="connsiteY68" fmla="*/ 3459959 h 6279209"/>
                <a:gd name="connsiteX69" fmla="*/ 4890784 w 8607832"/>
                <a:gd name="connsiteY69" fmla="*/ 3404099 h 6279209"/>
                <a:gd name="connsiteX70" fmla="*/ 4849730 w 8607832"/>
                <a:gd name="connsiteY70" fmla="*/ 3028558 h 6279209"/>
                <a:gd name="connsiteX71" fmla="*/ 4854441 w 8607832"/>
                <a:gd name="connsiteY71" fmla="*/ 3002310 h 6279209"/>
                <a:gd name="connsiteX72" fmla="*/ 4856460 w 8607832"/>
                <a:gd name="connsiteY72" fmla="*/ 2981447 h 6279209"/>
                <a:gd name="connsiteX73" fmla="*/ 4952701 w 8607832"/>
                <a:gd name="connsiteY73" fmla="*/ 2717626 h 6279209"/>
                <a:gd name="connsiteX74" fmla="*/ 5173449 w 8607832"/>
                <a:gd name="connsiteY74" fmla="*/ 2368332 h 6279209"/>
                <a:gd name="connsiteX75" fmla="*/ 5481689 w 8607832"/>
                <a:gd name="connsiteY75" fmla="*/ 1759928 h 6279209"/>
                <a:gd name="connsiteX76" fmla="*/ 5514667 w 8607832"/>
                <a:gd name="connsiteY76" fmla="*/ 1741757 h 6279209"/>
                <a:gd name="connsiteX77" fmla="*/ 5803389 w 8607832"/>
                <a:gd name="connsiteY77" fmla="*/ 1570812 h 6279209"/>
                <a:gd name="connsiteX78" fmla="*/ 5822907 w 8607832"/>
                <a:gd name="connsiteY78" fmla="*/ 1095665 h 6279209"/>
                <a:gd name="connsiteX79" fmla="*/ 5540241 w 8607832"/>
                <a:gd name="connsiteY79" fmla="*/ 601000 h 6279209"/>
                <a:gd name="connsiteX80" fmla="*/ 5514667 w 8607832"/>
                <a:gd name="connsiteY80" fmla="*/ 600327 h 6279209"/>
                <a:gd name="connsiteX81" fmla="*/ 5421791 w 8607832"/>
                <a:gd name="connsiteY81" fmla="*/ 697914 h 6279209"/>
                <a:gd name="connsiteX82" fmla="*/ 5124319 w 8607832"/>
                <a:gd name="connsiteY82" fmla="*/ 1196617 h 6279209"/>
                <a:gd name="connsiteX83" fmla="*/ 5316801 w 8607832"/>
                <a:gd name="connsiteY83" fmla="*/ 1686570 h 6279209"/>
                <a:gd name="connsiteX84" fmla="*/ 5361220 w 8607832"/>
                <a:gd name="connsiteY84" fmla="*/ 1669072 h 6279209"/>
                <a:gd name="connsiteX85" fmla="*/ 5461499 w 8607832"/>
                <a:gd name="connsiteY85" fmla="*/ 1248439 h 6279209"/>
                <a:gd name="connsiteX86" fmla="*/ 5491784 w 8607832"/>
                <a:gd name="connsiteY86" fmla="*/ 1043170 h 6279209"/>
                <a:gd name="connsiteX87" fmla="*/ 5497841 w 8607832"/>
                <a:gd name="connsiteY87" fmla="*/ 1081532 h 6279209"/>
                <a:gd name="connsiteX88" fmla="*/ 5481016 w 8607832"/>
                <a:gd name="connsiteY88" fmla="*/ 1353429 h 6279209"/>
                <a:gd name="connsiteX89" fmla="*/ 5415734 w 8607832"/>
                <a:gd name="connsiteY89" fmla="*/ 1727624 h 6279209"/>
                <a:gd name="connsiteX90" fmla="*/ 5151240 w 8607832"/>
                <a:gd name="connsiteY90" fmla="*/ 2245171 h 6279209"/>
                <a:gd name="connsiteX91" fmla="*/ 4908282 w 8607832"/>
                <a:gd name="connsiteY91" fmla="*/ 2596483 h 6279209"/>
                <a:gd name="connsiteX92" fmla="*/ 4750124 w 8607832"/>
                <a:gd name="connsiteY92" fmla="*/ 2989523 h 6279209"/>
                <a:gd name="connsiteX93" fmla="*/ 4747432 w 8607832"/>
                <a:gd name="connsiteY93" fmla="*/ 3017116 h 6279209"/>
                <a:gd name="connsiteX94" fmla="*/ 4743394 w 8607832"/>
                <a:gd name="connsiteY94" fmla="*/ 3043364 h 6279209"/>
                <a:gd name="connsiteX95" fmla="*/ 4737337 w 8607832"/>
                <a:gd name="connsiteY95" fmla="*/ 3162487 h 6279209"/>
                <a:gd name="connsiteX96" fmla="*/ 4680804 w 8607832"/>
                <a:gd name="connsiteY96" fmla="*/ 3076341 h 6279209"/>
                <a:gd name="connsiteX97" fmla="*/ 4591293 w 8607832"/>
                <a:gd name="connsiteY97" fmla="*/ 2915491 h 6279209"/>
                <a:gd name="connsiteX98" fmla="*/ 4573122 w 8607832"/>
                <a:gd name="connsiteY98" fmla="*/ 2881841 h 6279209"/>
                <a:gd name="connsiteX99" fmla="*/ 4565719 w 8607832"/>
                <a:gd name="connsiteY99" fmla="*/ 2868381 h 6279209"/>
                <a:gd name="connsiteX100" fmla="*/ 4552259 w 8607832"/>
                <a:gd name="connsiteY100" fmla="*/ 2838095 h 6279209"/>
                <a:gd name="connsiteX101" fmla="*/ 4404869 w 8607832"/>
                <a:gd name="connsiteY101" fmla="*/ 2499569 h 6279209"/>
                <a:gd name="connsiteX102" fmla="*/ 4425059 w 8607832"/>
                <a:gd name="connsiteY102" fmla="*/ 2408713 h 6279209"/>
                <a:gd name="connsiteX103" fmla="*/ 4497071 w 8607832"/>
                <a:gd name="connsiteY103" fmla="*/ 2304396 h 6279209"/>
                <a:gd name="connsiteX104" fmla="*/ 4551585 w 8607832"/>
                <a:gd name="connsiteY104" fmla="*/ 2152968 h 6279209"/>
                <a:gd name="connsiteX105" fmla="*/ 4741375 w 8607832"/>
                <a:gd name="connsiteY105" fmla="*/ 1413327 h 6279209"/>
                <a:gd name="connsiteX106" fmla="*/ 4929146 w 8607832"/>
                <a:gd name="connsiteY106" fmla="*/ 819730 h 6279209"/>
                <a:gd name="connsiteX107" fmla="*/ 5233347 w 8607832"/>
                <a:gd name="connsiteY107" fmla="*/ 28940 h 6279209"/>
                <a:gd name="connsiteX108" fmla="*/ 5238058 w 8607832"/>
                <a:gd name="connsiteY108" fmla="*/ 0 h 6279209"/>
                <a:gd name="connsiteX109" fmla="*/ 4976929 w 8607832"/>
                <a:gd name="connsiteY109" fmla="*/ 159504 h 6279209"/>
                <a:gd name="connsiteX110" fmla="*/ 4204984 w 8607832"/>
                <a:gd name="connsiteY110" fmla="*/ 890396 h 6279209"/>
                <a:gd name="connsiteX111" fmla="*/ 3943182 w 8607832"/>
                <a:gd name="connsiteY111" fmla="*/ 2139508 h 6279209"/>
                <a:gd name="connsiteX112" fmla="*/ 4076438 w 8607832"/>
                <a:gd name="connsiteY112" fmla="*/ 2389868 h 6279209"/>
                <a:gd name="connsiteX113" fmla="*/ 4215079 w 8607832"/>
                <a:gd name="connsiteY113" fmla="*/ 2474668 h 6279209"/>
                <a:gd name="connsiteX114" fmla="*/ 4244018 w 8607832"/>
                <a:gd name="connsiteY114" fmla="*/ 2445055 h 6279209"/>
                <a:gd name="connsiteX115" fmla="*/ 4230558 w 8607832"/>
                <a:gd name="connsiteY115" fmla="*/ 1718875 h 6279209"/>
                <a:gd name="connsiteX116" fmla="*/ 4411599 w 8607832"/>
                <a:gd name="connsiteY116" fmla="*/ 1186522 h 6279209"/>
                <a:gd name="connsiteX117" fmla="*/ 4552259 w 8607832"/>
                <a:gd name="connsiteY117" fmla="*/ 934815 h 6279209"/>
                <a:gd name="connsiteX118" fmla="*/ 4572449 w 8607832"/>
                <a:gd name="connsiteY118" fmla="*/ 920008 h 6279209"/>
                <a:gd name="connsiteX119" fmla="*/ 4553604 w 8607832"/>
                <a:gd name="connsiteY119" fmla="*/ 956351 h 6279209"/>
                <a:gd name="connsiteX120" fmla="*/ 4390735 w 8607832"/>
                <a:gd name="connsiteY120" fmla="*/ 1302280 h 6279209"/>
                <a:gd name="connsiteX121" fmla="*/ 4340260 w 8607832"/>
                <a:gd name="connsiteY121" fmla="*/ 2524471 h 6279209"/>
                <a:gd name="connsiteX122" fmla="*/ 4501109 w 8607832"/>
                <a:gd name="connsiteY122" fmla="*/ 2892609 h 6279209"/>
                <a:gd name="connsiteX123" fmla="*/ 4519281 w 8607832"/>
                <a:gd name="connsiteY123" fmla="*/ 2931644 h 6279209"/>
                <a:gd name="connsiteX124" fmla="*/ 4692918 w 8607832"/>
                <a:gd name="connsiteY124" fmla="*/ 3241230 h 6279209"/>
                <a:gd name="connsiteX125" fmla="*/ 4992409 w 8607832"/>
                <a:gd name="connsiteY125" fmla="*/ 3809925 h 6279209"/>
                <a:gd name="connsiteX126" fmla="*/ 5000485 w 8607832"/>
                <a:gd name="connsiteY126" fmla="*/ 3847614 h 6279209"/>
                <a:gd name="connsiteX127" fmla="*/ 4993755 w 8607832"/>
                <a:gd name="connsiteY127" fmla="*/ 3855017 h 6279209"/>
                <a:gd name="connsiteX128" fmla="*/ 4993082 w 8607832"/>
                <a:gd name="connsiteY128" fmla="*/ 3855690 h 6279209"/>
                <a:gd name="connsiteX129" fmla="*/ 4982313 w 8607832"/>
                <a:gd name="connsiteY129" fmla="*/ 3867131 h 6279209"/>
                <a:gd name="connsiteX130" fmla="*/ 4626290 w 8607832"/>
                <a:gd name="connsiteY130" fmla="*/ 4274977 h 6279209"/>
                <a:gd name="connsiteX131" fmla="*/ 4180755 w 8607832"/>
                <a:gd name="connsiteY131" fmla="*/ 4968853 h 6279209"/>
                <a:gd name="connsiteX132" fmla="*/ 4071727 w 8607832"/>
                <a:gd name="connsiteY132" fmla="*/ 5853192 h 6279209"/>
                <a:gd name="connsiteX133" fmla="*/ 4040769 w 8607832"/>
                <a:gd name="connsiteY133" fmla="*/ 5907706 h 6279209"/>
                <a:gd name="connsiteX134" fmla="*/ 4005099 w 8607832"/>
                <a:gd name="connsiteY134" fmla="*/ 5881459 h 6279209"/>
                <a:gd name="connsiteX135" fmla="*/ 4007791 w 8607832"/>
                <a:gd name="connsiteY135" fmla="*/ 5830983 h 6279209"/>
                <a:gd name="connsiteX136" fmla="*/ 3990293 w 8607832"/>
                <a:gd name="connsiteY136" fmla="*/ 5807427 h 6279209"/>
                <a:gd name="connsiteX137" fmla="*/ 3964045 w 8607832"/>
                <a:gd name="connsiteY137" fmla="*/ 5789256 h 6279209"/>
                <a:gd name="connsiteX138" fmla="*/ 3941836 w 8607832"/>
                <a:gd name="connsiteY138" fmla="*/ 5705129 h 6279209"/>
                <a:gd name="connsiteX139" fmla="*/ 3908185 w 8607832"/>
                <a:gd name="connsiteY139" fmla="*/ 5236040 h 6279209"/>
                <a:gd name="connsiteX140" fmla="*/ 3918953 w 8607832"/>
                <a:gd name="connsiteY140" fmla="*/ 4237288 h 6279209"/>
                <a:gd name="connsiteX141" fmla="*/ 3786370 w 8607832"/>
                <a:gd name="connsiteY141" fmla="*/ 3122779 h 6279209"/>
                <a:gd name="connsiteX142" fmla="*/ 3570333 w 8607832"/>
                <a:gd name="connsiteY142" fmla="*/ 2570236 h 6279209"/>
                <a:gd name="connsiteX143" fmla="*/ 3563603 w 8607832"/>
                <a:gd name="connsiteY143" fmla="*/ 2556776 h 6279209"/>
                <a:gd name="connsiteX144" fmla="*/ 3556872 w 8607832"/>
                <a:gd name="connsiteY144" fmla="*/ 2543315 h 6279209"/>
                <a:gd name="connsiteX145" fmla="*/ 3531298 w 8607832"/>
                <a:gd name="connsiteY145" fmla="*/ 2494185 h 6279209"/>
                <a:gd name="connsiteX146" fmla="*/ 3525241 w 8607832"/>
                <a:gd name="connsiteY146" fmla="*/ 2482071 h 6279209"/>
                <a:gd name="connsiteX147" fmla="*/ 3410829 w 8607832"/>
                <a:gd name="connsiteY147" fmla="*/ 2273437 h 6279209"/>
                <a:gd name="connsiteX148" fmla="*/ 3411502 w 8607832"/>
                <a:gd name="connsiteY148" fmla="*/ 2229018 h 6279209"/>
                <a:gd name="connsiteX149" fmla="*/ 3451209 w 8607832"/>
                <a:gd name="connsiteY149" fmla="*/ 2126720 h 6279209"/>
                <a:gd name="connsiteX150" fmla="*/ 3431692 w 8607832"/>
                <a:gd name="connsiteY150" fmla="*/ 1895877 h 6279209"/>
                <a:gd name="connsiteX151" fmla="*/ 3186715 w 8607832"/>
                <a:gd name="connsiteY151" fmla="*/ 1401886 h 6279209"/>
                <a:gd name="connsiteX152" fmla="*/ 2531874 w 8607832"/>
                <a:gd name="connsiteY152" fmla="*/ 701952 h 6279209"/>
                <a:gd name="connsiteX153" fmla="*/ 1731662 w 8607832"/>
                <a:gd name="connsiteY153" fmla="*/ 39035 h 6279209"/>
                <a:gd name="connsiteX154" fmla="*/ 1722913 w 8607832"/>
                <a:gd name="connsiteY154" fmla="*/ 36343 h 6279209"/>
                <a:gd name="connsiteX155" fmla="*/ 1723586 w 8607832"/>
                <a:gd name="connsiteY155" fmla="*/ 47111 h 6279209"/>
                <a:gd name="connsiteX156" fmla="*/ 1984042 w 8607832"/>
                <a:gd name="connsiteY156" fmla="*/ 871552 h 6279209"/>
                <a:gd name="connsiteX157" fmla="*/ 2773486 w 8607832"/>
                <a:gd name="connsiteY157" fmla="*/ 2064130 h 6279209"/>
                <a:gd name="connsiteX158" fmla="*/ 3058170 w 8607832"/>
                <a:gd name="connsiteY158" fmla="*/ 2286897 h 6279209"/>
                <a:gd name="connsiteX159" fmla="*/ 3235845 w 8607832"/>
                <a:gd name="connsiteY159" fmla="*/ 2329297 h 6279209"/>
                <a:gd name="connsiteX160" fmla="*/ 3256709 w 8607832"/>
                <a:gd name="connsiteY160" fmla="*/ 2294974 h 6279209"/>
                <a:gd name="connsiteX161" fmla="*/ 3083072 w 8607832"/>
                <a:gd name="connsiteY161" fmla="*/ 1999521 h 6279209"/>
                <a:gd name="connsiteX162" fmla="*/ 2450440 w 8607832"/>
                <a:gd name="connsiteY162" fmla="*/ 1092973 h 6279209"/>
                <a:gd name="connsiteX163" fmla="*/ 2432941 w 8607832"/>
                <a:gd name="connsiteY163" fmla="*/ 1062014 h 6279209"/>
                <a:gd name="connsiteX164" fmla="*/ 2454478 w 8607832"/>
                <a:gd name="connsiteY164" fmla="*/ 1076820 h 6279209"/>
                <a:gd name="connsiteX165" fmla="*/ 2967986 w 8607832"/>
                <a:gd name="connsiteY165" fmla="*/ 1739738 h 6279209"/>
                <a:gd name="connsiteX166" fmla="*/ 3266131 w 8607832"/>
                <a:gd name="connsiteY166" fmla="*/ 2175850 h 6279209"/>
                <a:gd name="connsiteX167" fmla="*/ 3457939 w 8607832"/>
                <a:gd name="connsiteY167" fmla="*/ 2509665 h 6279209"/>
                <a:gd name="connsiteX168" fmla="*/ 3464670 w 8607832"/>
                <a:gd name="connsiteY168" fmla="*/ 2523125 h 6279209"/>
                <a:gd name="connsiteX169" fmla="*/ 3471400 w 8607832"/>
                <a:gd name="connsiteY169" fmla="*/ 2536585 h 6279209"/>
                <a:gd name="connsiteX170" fmla="*/ 3478130 w 8607832"/>
                <a:gd name="connsiteY170" fmla="*/ 2550045 h 6279209"/>
                <a:gd name="connsiteX171" fmla="*/ 3484860 w 8607832"/>
                <a:gd name="connsiteY171" fmla="*/ 2563506 h 6279209"/>
                <a:gd name="connsiteX172" fmla="*/ 3491590 w 8607832"/>
                <a:gd name="connsiteY172" fmla="*/ 2576966 h 6279209"/>
                <a:gd name="connsiteX173" fmla="*/ 3498320 w 8607832"/>
                <a:gd name="connsiteY173" fmla="*/ 2590426 h 6279209"/>
                <a:gd name="connsiteX174" fmla="*/ 3504378 w 8607832"/>
                <a:gd name="connsiteY174" fmla="*/ 2605906 h 6279209"/>
                <a:gd name="connsiteX175" fmla="*/ 3733875 w 8607832"/>
                <a:gd name="connsiteY175" fmla="*/ 3249979 h 6279209"/>
                <a:gd name="connsiteX176" fmla="*/ 3823385 w 8607832"/>
                <a:gd name="connsiteY176" fmla="*/ 4359777 h 6279209"/>
                <a:gd name="connsiteX177" fmla="*/ 3816655 w 8607832"/>
                <a:gd name="connsiteY177" fmla="*/ 4369199 h 6279209"/>
                <a:gd name="connsiteX178" fmla="*/ 3800503 w 8607832"/>
                <a:gd name="connsiteY178" fmla="*/ 4322761 h 6279209"/>
                <a:gd name="connsiteX179" fmla="*/ 3407464 w 8607832"/>
                <a:gd name="connsiteY179" fmla="*/ 3663208 h 6279209"/>
                <a:gd name="connsiteX180" fmla="*/ 2516395 w 8607832"/>
                <a:gd name="connsiteY180" fmla="*/ 2980101 h 6279209"/>
                <a:gd name="connsiteX181" fmla="*/ 2502934 w 8607832"/>
                <a:gd name="connsiteY181" fmla="*/ 2971351 h 6279209"/>
                <a:gd name="connsiteX182" fmla="*/ 2390541 w 8607832"/>
                <a:gd name="connsiteY182" fmla="*/ 2898666 h 6279209"/>
                <a:gd name="connsiteX183" fmla="*/ 2247863 w 8607832"/>
                <a:gd name="connsiteY183" fmla="*/ 2802425 h 6279209"/>
                <a:gd name="connsiteX184" fmla="*/ 2055381 w 8607832"/>
                <a:gd name="connsiteY184" fmla="*/ 2665131 h 6279209"/>
                <a:gd name="connsiteX185" fmla="*/ 1471879 w 8607832"/>
                <a:gd name="connsiteY185" fmla="*/ 2148930 h 6279209"/>
                <a:gd name="connsiteX186" fmla="*/ 1461111 w 8607832"/>
                <a:gd name="connsiteY186" fmla="*/ 2109895 h 6279209"/>
                <a:gd name="connsiteX187" fmla="*/ 1501492 w 8607832"/>
                <a:gd name="connsiteY187" fmla="*/ 1918759 h 6279209"/>
                <a:gd name="connsiteX188" fmla="*/ 1395155 w 8607832"/>
                <a:gd name="connsiteY188" fmla="*/ 1570812 h 6279209"/>
                <a:gd name="connsiteX189" fmla="*/ 937507 w 8607832"/>
                <a:gd name="connsiteY189" fmla="*/ 860783 h 6279209"/>
                <a:gd name="connsiteX190" fmla="*/ 682435 w 8607832"/>
                <a:gd name="connsiteY190" fmla="*/ 471109 h 6279209"/>
                <a:gd name="connsiteX191" fmla="*/ 590905 w 8607832"/>
                <a:gd name="connsiteY191" fmla="*/ 214691 h 6279209"/>
                <a:gd name="connsiteX192" fmla="*/ 581483 w 8607832"/>
                <a:gd name="connsiteY192" fmla="*/ 222767 h 6279209"/>
                <a:gd name="connsiteX193" fmla="*/ 555909 w 8607832"/>
                <a:gd name="connsiteY193" fmla="*/ 262475 h 6279209"/>
                <a:gd name="connsiteX194" fmla="*/ 423998 w 8607832"/>
                <a:gd name="connsiteY194" fmla="*/ 619845 h 6279209"/>
                <a:gd name="connsiteX195" fmla="*/ 443515 w 8607832"/>
                <a:gd name="connsiteY195" fmla="*/ 1227575 h 6279209"/>
                <a:gd name="connsiteX196" fmla="*/ 806942 w 8607832"/>
                <a:gd name="connsiteY196" fmla="*/ 1996156 h 6279209"/>
                <a:gd name="connsiteX197" fmla="*/ 1087589 w 8607832"/>
                <a:gd name="connsiteY197" fmla="*/ 2216231 h 6279209"/>
                <a:gd name="connsiteX198" fmla="*/ 1317086 w 8607832"/>
                <a:gd name="connsiteY198" fmla="*/ 2233729 h 6279209"/>
                <a:gd name="connsiteX199" fmla="*/ 1327181 w 8607832"/>
                <a:gd name="connsiteY199" fmla="*/ 2198060 h 6279209"/>
                <a:gd name="connsiteX200" fmla="*/ 816364 w 8607832"/>
                <a:gd name="connsiteY200" fmla="*/ 1324489 h 6279209"/>
                <a:gd name="connsiteX201" fmla="*/ 702625 w 8607832"/>
                <a:gd name="connsiteY201" fmla="*/ 1031056 h 6279209"/>
                <a:gd name="connsiteX202" fmla="*/ 767908 w 8607832"/>
                <a:gd name="connsiteY202" fmla="*/ 1173061 h 6279209"/>
                <a:gd name="connsiteX203" fmla="*/ 1444285 w 8607832"/>
                <a:gd name="connsiteY203" fmla="*/ 2226326 h 6279209"/>
                <a:gd name="connsiteX204" fmla="*/ 2209501 w 8607832"/>
                <a:gd name="connsiteY204" fmla="*/ 2876457 h 6279209"/>
                <a:gd name="connsiteX205" fmla="*/ 2308434 w 8607832"/>
                <a:gd name="connsiteY205" fmla="*/ 2939720 h 6279209"/>
                <a:gd name="connsiteX206" fmla="*/ 2340738 w 8607832"/>
                <a:gd name="connsiteY206" fmla="*/ 2972025 h 6279209"/>
                <a:gd name="connsiteX207" fmla="*/ 2302377 w 8607832"/>
                <a:gd name="connsiteY207" fmla="*/ 2972025 h 6279209"/>
                <a:gd name="connsiteX208" fmla="*/ 2266034 w 8607832"/>
                <a:gd name="connsiteY208" fmla="*/ 2967313 h 6279209"/>
                <a:gd name="connsiteX209" fmla="*/ 1817807 w 8607832"/>
                <a:gd name="connsiteY209" fmla="*/ 3025866 h 6279209"/>
                <a:gd name="connsiteX210" fmla="*/ 1007500 w 8607832"/>
                <a:gd name="connsiteY210" fmla="*/ 3309877 h 6279209"/>
                <a:gd name="connsiteX211" fmla="*/ 960389 w 8607832"/>
                <a:gd name="connsiteY211" fmla="*/ 3293725 h 6279209"/>
                <a:gd name="connsiteX212" fmla="*/ 446207 w 8607832"/>
                <a:gd name="connsiteY212" fmla="*/ 3134221 h 6279209"/>
                <a:gd name="connsiteX213" fmla="*/ 217383 w 8607832"/>
                <a:gd name="connsiteY213" fmla="*/ 3227096 h 6279209"/>
                <a:gd name="connsiteX214" fmla="*/ 0 w 8607832"/>
                <a:gd name="connsiteY214" fmla="*/ 3236518 h 6279209"/>
                <a:gd name="connsiteX215" fmla="*/ 0 w 8607832"/>
                <a:gd name="connsiteY215" fmla="*/ 3330740 h 6279209"/>
                <a:gd name="connsiteX216" fmla="*/ 9422 w 8607832"/>
                <a:gd name="connsiteY216" fmla="*/ 3346892 h 6279209"/>
                <a:gd name="connsiteX217" fmla="*/ 255072 w 8607832"/>
                <a:gd name="connsiteY217" fmla="*/ 3717723 h 6279209"/>
                <a:gd name="connsiteX218" fmla="*/ 747044 w 8607832"/>
                <a:gd name="connsiteY218" fmla="*/ 3826078 h 6279209"/>
                <a:gd name="connsiteX219" fmla="*/ 1016249 w 8607832"/>
                <a:gd name="connsiteY219" fmla="*/ 3490244 h 6279209"/>
                <a:gd name="connsiteX220" fmla="*/ 981253 w 8607832"/>
                <a:gd name="connsiteY220" fmla="*/ 3461305 h 6279209"/>
                <a:gd name="connsiteX221" fmla="*/ 563312 w 8607832"/>
                <a:gd name="connsiteY221" fmla="*/ 3490917 h 6279209"/>
                <a:gd name="connsiteX222" fmla="*/ 390347 w 8607832"/>
                <a:gd name="connsiteY222" fmla="*/ 3460632 h 6279209"/>
                <a:gd name="connsiteX223" fmla="*/ 489953 w 8607832"/>
                <a:gd name="connsiteY223" fmla="*/ 3463997 h 6279209"/>
                <a:gd name="connsiteX224" fmla="*/ 903183 w 8607832"/>
                <a:gd name="connsiteY224" fmla="*/ 3408137 h 6279209"/>
                <a:gd name="connsiteX225" fmla="*/ 1043170 w 8607832"/>
                <a:gd name="connsiteY225" fmla="*/ 3372467 h 6279209"/>
                <a:gd name="connsiteX226" fmla="*/ 1508895 w 8607832"/>
                <a:gd name="connsiteY226" fmla="*/ 3218347 h 6279209"/>
                <a:gd name="connsiteX227" fmla="*/ 1912029 w 8607832"/>
                <a:gd name="connsiteY227" fmla="*/ 3101243 h 6279209"/>
                <a:gd name="connsiteX228" fmla="*/ 1912029 w 8607832"/>
                <a:gd name="connsiteY228" fmla="*/ 3101243 h 6279209"/>
                <a:gd name="connsiteX229" fmla="*/ 1924816 w 8607832"/>
                <a:gd name="connsiteY229" fmla="*/ 3099224 h 6279209"/>
                <a:gd name="connsiteX230" fmla="*/ 1986061 w 8607832"/>
                <a:gd name="connsiteY230" fmla="*/ 3087783 h 6279209"/>
                <a:gd name="connsiteX231" fmla="*/ 1992791 w 8607832"/>
                <a:gd name="connsiteY231" fmla="*/ 3087110 h 6279209"/>
                <a:gd name="connsiteX232" fmla="*/ 2087013 w 8607832"/>
                <a:gd name="connsiteY232" fmla="*/ 3074322 h 6279209"/>
                <a:gd name="connsiteX233" fmla="*/ 2113933 w 8607832"/>
                <a:gd name="connsiteY233" fmla="*/ 3072976 h 6279209"/>
                <a:gd name="connsiteX234" fmla="*/ 2118644 w 8607832"/>
                <a:gd name="connsiteY234" fmla="*/ 3064227 h 6279209"/>
                <a:gd name="connsiteX235" fmla="*/ 2257958 w 8607832"/>
                <a:gd name="connsiteY235" fmla="*/ 3064227 h 6279209"/>
                <a:gd name="connsiteX236" fmla="*/ 2262669 w 8607832"/>
                <a:gd name="connsiteY236" fmla="*/ 3072976 h 6279209"/>
                <a:gd name="connsiteX237" fmla="*/ 2434960 w 8607832"/>
                <a:gd name="connsiteY237" fmla="*/ 3101243 h 6279209"/>
                <a:gd name="connsiteX238" fmla="*/ 2635518 w 8607832"/>
                <a:gd name="connsiteY238" fmla="*/ 3164506 h 6279209"/>
                <a:gd name="connsiteX239" fmla="*/ 3038653 w 8607832"/>
                <a:gd name="connsiteY239" fmla="*/ 3453902 h 6279209"/>
                <a:gd name="connsiteX240" fmla="*/ 3580428 w 8607832"/>
                <a:gd name="connsiteY240" fmla="*/ 4087880 h 6279209"/>
                <a:gd name="connsiteX241" fmla="*/ 3776274 w 8607832"/>
                <a:gd name="connsiteY241" fmla="*/ 4626290 h 6279209"/>
                <a:gd name="connsiteX242" fmla="*/ 3813963 w 8607832"/>
                <a:gd name="connsiteY242" fmla="*/ 4802619 h 6279209"/>
                <a:gd name="connsiteX243" fmla="*/ 3811944 w 8607832"/>
                <a:gd name="connsiteY243" fmla="*/ 5407658 h 6279209"/>
                <a:gd name="connsiteX244" fmla="*/ 3881265 w 8607832"/>
                <a:gd name="connsiteY244" fmla="*/ 5874056 h 6279209"/>
                <a:gd name="connsiteX245" fmla="*/ 3879919 w 8607832"/>
                <a:gd name="connsiteY245" fmla="*/ 5898957 h 6279209"/>
                <a:gd name="connsiteX246" fmla="*/ 3757430 w 8607832"/>
                <a:gd name="connsiteY246" fmla="*/ 5946068 h 6279209"/>
                <a:gd name="connsiteX247" fmla="*/ 3743970 w 8607832"/>
                <a:gd name="connsiteY247" fmla="*/ 6053750 h 6279209"/>
                <a:gd name="connsiteX248" fmla="*/ 3803195 w 8607832"/>
                <a:gd name="connsiteY248" fmla="*/ 6092112 h 6279209"/>
                <a:gd name="connsiteX249" fmla="*/ 3896071 w 8607832"/>
                <a:gd name="connsiteY249" fmla="*/ 6023464 h 6279209"/>
                <a:gd name="connsiteX250" fmla="*/ 3920972 w 8607832"/>
                <a:gd name="connsiteY250" fmla="*/ 5996544 h 6279209"/>
                <a:gd name="connsiteX251" fmla="*/ 3918953 w 8607832"/>
                <a:gd name="connsiteY251" fmla="*/ 6053077 h 6279209"/>
                <a:gd name="connsiteX252" fmla="*/ 3931741 w 8607832"/>
                <a:gd name="connsiteY252" fmla="*/ 6077978 h 6279209"/>
                <a:gd name="connsiteX253" fmla="*/ 3951931 w 8607832"/>
                <a:gd name="connsiteY253" fmla="*/ 6055769 h 6279209"/>
                <a:gd name="connsiteX254" fmla="*/ 3972121 w 8607832"/>
                <a:gd name="connsiteY254" fmla="*/ 5988468 h 6279209"/>
                <a:gd name="connsiteX255" fmla="*/ 3994331 w 8607832"/>
                <a:gd name="connsiteY255" fmla="*/ 5968277 h 6279209"/>
                <a:gd name="connsiteX256" fmla="*/ 4005099 w 8607832"/>
                <a:gd name="connsiteY256" fmla="*/ 5995198 h 6279209"/>
                <a:gd name="connsiteX257" fmla="*/ 4071054 w 8607832"/>
                <a:gd name="connsiteY257" fmla="*/ 6040290 h 6279209"/>
                <a:gd name="connsiteX258" fmla="*/ 4100667 w 8607832"/>
                <a:gd name="connsiteY258" fmla="*/ 6026829 h 6279209"/>
                <a:gd name="connsiteX259" fmla="*/ 4110089 w 8607832"/>
                <a:gd name="connsiteY259" fmla="*/ 5993179 h 6279209"/>
                <a:gd name="connsiteX260" fmla="*/ 4124895 w 8607832"/>
                <a:gd name="connsiteY260" fmla="*/ 6032214 h 6279209"/>
                <a:gd name="connsiteX261" fmla="*/ 4117492 w 8607832"/>
                <a:gd name="connsiteY261" fmla="*/ 6106918 h 6279209"/>
                <a:gd name="connsiteX262" fmla="*/ 4080476 w 8607832"/>
                <a:gd name="connsiteY262" fmla="*/ 6141242 h 6279209"/>
                <a:gd name="connsiteX263" fmla="*/ 4176717 w 8607832"/>
                <a:gd name="connsiteY263" fmla="*/ 6189025 h 6279209"/>
                <a:gd name="connsiteX264" fmla="*/ 4170660 w 8607832"/>
                <a:gd name="connsiteY264" fmla="*/ 6271133 h 6279209"/>
                <a:gd name="connsiteX265" fmla="*/ 4195562 w 8607832"/>
                <a:gd name="connsiteY265" fmla="*/ 6277863 h 6279209"/>
                <a:gd name="connsiteX266" fmla="*/ 4261517 w 8607832"/>
                <a:gd name="connsiteY266" fmla="*/ 6267768 h 6279209"/>
                <a:gd name="connsiteX267" fmla="*/ 4289784 w 8607832"/>
                <a:gd name="connsiteY267" fmla="*/ 6247578 h 6279209"/>
                <a:gd name="connsiteX268" fmla="*/ 4295840 w 8607832"/>
                <a:gd name="connsiteY268" fmla="*/ 6204505 h 6279209"/>
                <a:gd name="connsiteX269" fmla="*/ 4305936 w 8607832"/>
                <a:gd name="connsiteY269" fmla="*/ 6182969 h 6279209"/>
                <a:gd name="connsiteX270" fmla="*/ 4324107 w 8607832"/>
                <a:gd name="connsiteY270" fmla="*/ 6199794 h 6279209"/>
                <a:gd name="connsiteX271" fmla="*/ 4336894 w 8607832"/>
                <a:gd name="connsiteY271" fmla="*/ 6230752 h 6279209"/>
                <a:gd name="connsiteX272" fmla="*/ 4342951 w 8607832"/>
                <a:gd name="connsiteY272" fmla="*/ 6226714 h 6279209"/>
                <a:gd name="connsiteX273" fmla="*/ 4369872 w 8607832"/>
                <a:gd name="connsiteY273" fmla="*/ 6185660 h 6279209"/>
                <a:gd name="connsiteX274" fmla="*/ 4382659 w 8607832"/>
                <a:gd name="connsiteY274" fmla="*/ 6234791 h 6279209"/>
                <a:gd name="connsiteX275" fmla="*/ 4406888 w 8607832"/>
                <a:gd name="connsiteY275" fmla="*/ 6265749 h 6279209"/>
                <a:gd name="connsiteX276" fmla="*/ 4484284 w 8607832"/>
                <a:gd name="connsiteY276" fmla="*/ 6275171 h 6279209"/>
                <a:gd name="connsiteX277" fmla="*/ 4499090 w 8607832"/>
                <a:gd name="connsiteY277" fmla="*/ 6272479 h 6279209"/>
                <a:gd name="connsiteX278" fmla="*/ 4512551 w 8607832"/>
                <a:gd name="connsiteY278" fmla="*/ 6181622 h 6279209"/>
                <a:gd name="connsiteX279" fmla="*/ 4572449 w 8607832"/>
                <a:gd name="connsiteY279" fmla="*/ 6153356 h 6279209"/>
                <a:gd name="connsiteX280" fmla="*/ 4575814 w 8607832"/>
                <a:gd name="connsiteY280" fmla="*/ 6127781 h 6279209"/>
                <a:gd name="connsiteX281" fmla="*/ 4538125 w 8607832"/>
                <a:gd name="connsiteY281" fmla="*/ 6076633 h 6279209"/>
                <a:gd name="connsiteX282" fmla="*/ 4536779 w 8607832"/>
                <a:gd name="connsiteY282" fmla="*/ 6042309 h 6279209"/>
                <a:gd name="connsiteX283" fmla="*/ 4573122 w 8607832"/>
                <a:gd name="connsiteY283" fmla="*/ 6032214 h 6279209"/>
                <a:gd name="connsiteX284" fmla="*/ 4637731 w 8607832"/>
                <a:gd name="connsiteY284" fmla="*/ 6051058 h 6279209"/>
                <a:gd name="connsiteX285" fmla="*/ 4665997 w 8607832"/>
                <a:gd name="connsiteY285" fmla="*/ 6029522 h 6279209"/>
                <a:gd name="connsiteX286" fmla="*/ 4665997 w 8607832"/>
                <a:gd name="connsiteY286" fmla="*/ 5985776 h 6279209"/>
                <a:gd name="connsiteX287" fmla="*/ 4681477 w 8607832"/>
                <a:gd name="connsiteY287" fmla="*/ 5966931 h 6279209"/>
                <a:gd name="connsiteX288" fmla="*/ 4701667 w 8607832"/>
                <a:gd name="connsiteY288" fmla="*/ 5981065 h 6279209"/>
                <a:gd name="connsiteX289" fmla="*/ 4724550 w 8607832"/>
                <a:gd name="connsiteY289" fmla="*/ 6054423 h 6279209"/>
                <a:gd name="connsiteX290" fmla="*/ 4743394 w 8607832"/>
                <a:gd name="connsiteY290" fmla="*/ 6073268 h 6279209"/>
                <a:gd name="connsiteX291" fmla="*/ 4752143 w 8607832"/>
                <a:gd name="connsiteY291" fmla="*/ 6050385 h 6279209"/>
                <a:gd name="connsiteX292" fmla="*/ 4752143 w 8607832"/>
                <a:gd name="connsiteY292" fmla="*/ 5996544 h 6279209"/>
                <a:gd name="connsiteX293" fmla="*/ 4800600 w 8607832"/>
                <a:gd name="connsiteY293" fmla="*/ 6046347 h 6279209"/>
                <a:gd name="connsiteX294" fmla="*/ 4859825 w 8607832"/>
                <a:gd name="connsiteY294" fmla="*/ 6088747 h 6279209"/>
                <a:gd name="connsiteX295" fmla="*/ 4932511 w 8607832"/>
                <a:gd name="connsiteY295" fmla="*/ 6036252 h 6279209"/>
                <a:gd name="connsiteX296" fmla="*/ 4919050 w 8607832"/>
                <a:gd name="connsiteY296" fmla="*/ 5940011 h 6279209"/>
                <a:gd name="connsiteX297" fmla="*/ 4830213 w 8607832"/>
                <a:gd name="connsiteY297" fmla="*/ 5933281 h 6279209"/>
                <a:gd name="connsiteX298" fmla="*/ 4779064 w 8607832"/>
                <a:gd name="connsiteY298" fmla="*/ 5876074 h 6279209"/>
                <a:gd name="connsiteX299" fmla="*/ 4778391 w 8607832"/>
                <a:gd name="connsiteY299" fmla="*/ 5829637 h 6279209"/>
                <a:gd name="connsiteX300" fmla="*/ 5091342 w 8607832"/>
                <a:gd name="connsiteY300" fmla="*/ 5236712 h 6279209"/>
                <a:gd name="connsiteX301" fmla="*/ 5116243 w 8607832"/>
                <a:gd name="connsiteY301" fmla="*/ 5202389 h 6279209"/>
                <a:gd name="connsiteX302" fmla="*/ 5269690 w 8607832"/>
                <a:gd name="connsiteY302" fmla="*/ 5086631 h 6279209"/>
                <a:gd name="connsiteX303" fmla="*/ 5744837 w 8607832"/>
                <a:gd name="connsiteY303" fmla="*/ 4795889 h 6279209"/>
                <a:gd name="connsiteX304" fmla="*/ 5814830 w 8607832"/>
                <a:gd name="connsiteY304" fmla="*/ 4775699 h 6279209"/>
                <a:gd name="connsiteX305" fmla="*/ 6103553 w 8607832"/>
                <a:gd name="connsiteY305" fmla="*/ 4765603 h 6279209"/>
                <a:gd name="connsiteX306" fmla="*/ 7086824 w 8607832"/>
                <a:gd name="connsiteY306" fmla="*/ 4811369 h 6279209"/>
                <a:gd name="connsiteX307" fmla="*/ 7489959 w 8607832"/>
                <a:gd name="connsiteY307" fmla="*/ 4805311 h 6279209"/>
                <a:gd name="connsiteX308" fmla="*/ 7516880 w 8607832"/>
                <a:gd name="connsiteY308" fmla="*/ 4801946 h 6279209"/>
                <a:gd name="connsiteX309" fmla="*/ 7536397 w 8607832"/>
                <a:gd name="connsiteY309" fmla="*/ 4800600 h 6279209"/>
                <a:gd name="connsiteX310" fmla="*/ 7619850 w 8607832"/>
                <a:gd name="connsiteY310" fmla="*/ 4791178 h 6279209"/>
                <a:gd name="connsiteX311" fmla="*/ 7661577 w 8607832"/>
                <a:gd name="connsiteY311" fmla="*/ 4813388 h 6279209"/>
                <a:gd name="connsiteX312" fmla="*/ 7920014 w 8607832"/>
                <a:gd name="connsiteY312" fmla="*/ 5004523 h 6279209"/>
                <a:gd name="connsiteX313" fmla="*/ 8354780 w 8607832"/>
                <a:gd name="connsiteY313" fmla="*/ 4830886 h 6279209"/>
                <a:gd name="connsiteX314" fmla="*/ 8579567 w 8607832"/>
                <a:gd name="connsiteY314" fmla="*/ 4409580 h 6279209"/>
                <a:gd name="connsiteX315" fmla="*/ 8613217 w 8607832"/>
                <a:gd name="connsiteY315" fmla="*/ 4250076 h 6279209"/>
                <a:gd name="connsiteX316" fmla="*/ 8613217 w 8607832"/>
                <a:gd name="connsiteY316" fmla="*/ 4196235 h 6279209"/>
                <a:gd name="connsiteX317" fmla="*/ 8420062 w 8607832"/>
                <a:gd name="connsiteY317" fmla="*/ 4211041 h 6279209"/>
                <a:gd name="connsiteX318" fmla="*/ 4571776 w 8607832"/>
                <a:gd name="connsiteY318" fmla="*/ 915970 h 6279209"/>
                <a:gd name="connsiteX319" fmla="*/ 4583890 w 8607832"/>
                <a:gd name="connsiteY319" fmla="*/ 888377 h 6279209"/>
                <a:gd name="connsiteX320" fmla="*/ 4571776 w 8607832"/>
                <a:gd name="connsiteY320" fmla="*/ 915970 h 6279209"/>
                <a:gd name="connsiteX321" fmla="*/ 2362948 w 8607832"/>
                <a:gd name="connsiteY321" fmla="*/ 965100 h 6279209"/>
                <a:gd name="connsiteX322" fmla="*/ 2363621 w 8607832"/>
                <a:gd name="connsiteY322" fmla="*/ 962408 h 6279209"/>
                <a:gd name="connsiteX323" fmla="*/ 2368332 w 8607832"/>
                <a:gd name="connsiteY323" fmla="*/ 967119 h 6279209"/>
                <a:gd name="connsiteX324" fmla="*/ 2362948 w 8607832"/>
                <a:gd name="connsiteY324" fmla="*/ 965100 h 6279209"/>
                <a:gd name="connsiteX325" fmla="*/ 2435633 w 8607832"/>
                <a:gd name="connsiteY325" fmla="*/ 1055284 h 6279209"/>
                <a:gd name="connsiteX326" fmla="*/ 2426211 w 8607832"/>
                <a:gd name="connsiteY326" fmla="*/ 1053265 h 6279209"/>
                <a:gd name="connsiteX327" fmla="*/ 2370351 w 8607832"/>
                <a:gd name="connsiteY327" fmla="*/ 968465 h 6279209"/>
                <a:gd name="connsiteX328" fmla="*/ 2432268 w 8607832"/>
                <a:gd name="connsiteY328" fmla="*/ 1045862 h 6279209"/>
                <a:gd name="connsiteX329" fmla="*/ 2435633 w 8607832"/>
                <a:gd name="connsiteY329" fmla="*/ 1055284 h 6279209"/>
                <a:gd name="connsiteX330" fmla="*/ 695895 w 8607832"/>
                <a:gd name="connsiteY330" fmla="*/ 1016922 h 6279209"/>
                <a:gd name="connsiteX331" fmla="*/ 692530 w 8607832"/>
                <a:gd name="connsiteY331" fmla="*/ 1005481 h 6279209"/>
                <a:gd name="connsiteX332" fmla="*/ 695895 w 8607832"/>
                <a:gd name="connsiteY332" fmla="*/ 1016922 h 6279209"/>
                <a:gd name="connsiteX333" fmla="*/ 4511205 w 8607832"/>
                <a:gd name="connsiteY333" fmla="*/ 6014042 h 6279209"/>
                <a:gd name="connsiteX334" fmla="*/ 4537452 w 8607832"/>
                <a:gd name="connsiteY334" fmla="*/ 5944049 h 6279209"/>
                <a:gd name="connsiteX335" fmla="*/ 4511205 w 8607832"/>
                <a:gd name="connsiteY335" fmla="*/ 6014042 h 6279209"/>
                <a:gd name="connsiteX336" fmla="*/ 4750797 w 8607832"/>
                <a:gd name="connsiteY336" fmla="*/ 5917128 h 6279209"/>
                <a:gd name="connsiteX337" fmla="*/ 4741375 w 8607832"/>
                <a:gd name="connsiteY337" fmla="*/ 5939338 h 6279209"/>
                <a:gd name="connsiteX338" fmla="*/ 4732626 w 8607832"/>
                <a:gd name="connsiteY338" fmla="*/ 5935300 h 6279209"/>
                <a:gd name="connsiteX339" fmla="*/ 4727915 w 8607832"/>
                <a:gd name="connsiteY339" fmla="*/ 5907706 h 6279209"/>
                <a:gd name="connsiteX340" fmla="*/ 4750797 w 8607832"/>
                <a:gd name="connsiteY340" fmla="*/ 5875402 h 6279209"/>
                <a:gd name="connsiteX341" fmla="*/ 4750797 w 8607832"/>
                <a:gd name="connsiteY341" fmla="*/ 5917128 h 6279209"/>
                <a:gd name="connsiteX342" fmla="*/ 4875978 w 8607832"/>
                <a:gd name="connsiteY342" fmla="*/ 5457461 h 6279209"/>
                <a:gd name="connsiteX343" fmla="*/ 4616868 w 8607832"/>
                <a:gd name="connsiteY343" fmla="*/ 5877421 h 6279209"/>
                <a:gd name="connsiteX344" fmla="*/ 4562354 w 8607832"/>
                <a:gd name="connsiteY344" fmla="*/ 5884824 h 6279209"/>
                <a:gd name="connsiteX345" fmla="*/ 4880015 w 8607832"/>
                <a:gd name="connsiteY345" fmla="*/ 5419772 h 6279209"/>
                <a:gd name="connsiteX346" fmla="*/ 4875978 w 8607832"/>
                <a:gd name="connsiteY346" fmla="*/ 5457461 h 6279209"/>
                <a:gd name="connsiteX347" fmla="*/ 5020675 w 8607832"/>
                <a:gd name="connsiteY347" fmla="*/ 5141145 h 6279209"/>
                <a:gd name="connsiteX348" fmla="*/ 4989717 w 8607832"/>
                <a:gd name="connsiteY348" fmla="*/ 5179506 h 6279209"/>
                <a:gd name="connsiteX349" fmla="*/ 4445922 w 8607832"/>
                <a:gd name="connsiteY349" fmla="*/ 5878767 h 6279209"/>
                <a:gd name="connsiteX350" fmla="*/ 4415637 w 8607832"/>
                <a:gd name="connsiteY350" fmla="*/ 5953471 h 6279209"/>
                <a:gd name="connsiteX351" fmla="*/ 4357085 w 8607832"/>
                <a:gd name="connsiteY351" fmla="*/ 6075286 h 6279209"/>
                <a:gd name="connsiteX352" fmla="*/ 4338240 w 8607832"/>
                <a:gd name="connsiteY352" fmla="*/ 6125762 h 6279209"/>
                <a:gd name="connsiteX353" fmla="*/ 4322761 w 8607832"/>
                <a:gd name="connsiteY353" fmla="*/ 6080671 h 6279209"/>
                <a:gd name="connsiteX354" fmla="*/ 4306609 w 8607832"/>
                <a:gd name="connsiteY354" fmla="*/ 6061826 h 6279209"/>
                <a:gd name="connsiteX355" fmla="*/ 4295168 w 8607832"/>
                <a:gd name="connsiteY355" fmla="*/ 6082689 h 6279209"/>
                <a:gd name="connsiteX356" fmla="*/ 4292475 w 8607832"/>
                <a:gd name="connsiteY356" fmla="*/ 6112302 h 6279209"/>
                <a:gd name="connsiteX357" fmla="*/ 4277669 w 8607832"/>
                <a:gd name="connsiteY357" fmla="*/ 6097496 h 6279209"/>
                <a:gd name="connsiteX358" fmla="*/ 4183447 w 8607832"/>
                <a:gd name="connsiteY358" fmla="*/ 5282478 h 6279209"/>
                <a:gd name="connsiteX359" fmla="*/ 4412945 w 8607832"/>
                <a:gd name="connsiteY359" fmla="*/ 4743394 h 6279209"/>
                <a:gd name="connsiteX360" fmla="*/ 5036828 w 8607832"/>
                <a:gd name="connsiteY360" fmla="*/ 3935106 h 6279209"/>
                <a:gd name="connsiteX361" fmla="*/ 5054999 w 8607832"/>
                <a:gd name="connsiteY361" fmla="*/ 3966064 h 6279209"/>
                <a:gd name="connsiteX362" fmla="*/ 5020675 w 8607832"/>
                <a:gd name="connsiteY362" fmla="*/ 5141145 h 6279209"/>
                <a:gd name="connsiteX0" fmla="*/ 8420062 w 8613218"/>
                <a:gd name="connsiteY0" fmla="*/ 4211041 h 6281670"/>
                <a:gd name="connsiteX1" fmla="*/ 7990681 w 8613218"/>
                <a:gd name="connsiteY1" fmla="*/ 4231232 h 6281670"/>
                <a:gd name="connsiteX2" fmla="*/ 7630619 w 8613218"/>
                <a:gd name="connsiteY2" fmla="*/ 4614849 h 6281670"/>
                <a:gd name="connsiteX3" fmla="*/ 7659558 w 8613218"/>
                <a:gd name="connsiteY3" fmla="*/ 4643788 h 6281670"/>
                <a:gd name="connsiteX4" fmla="*/ 7859443 w 8613218"/>
                <a:gd name="connsiteY4" fmla="*/ 4617541 h 6281670"/>
                <a:gd name="connsiteX5" fmla="*/ 8222196 w 8613218"/>
                <a:gd name="connsiteY5" fmla="*/ 4498418 h 6281670"/>
                <a:gd name="connsiteX6" fmla="*/ 8236330 w 8613218"/>
                <a:gd name="connsiteY6" fmla="*/ 4496398 h 6281670"/>
                <a:gd name="connsiteX7" fmla="*/ 8228254 w 8613218"/>
                <a:gd name="connsiteY7" fmla="*/ 4504475 h 6281670"/>
                <a:gd name="connsiteX8" fmla="*/ 7670326 w 8613218"/>
                <a:gd name="connsiteY8" fmla="*/ 4709743 h 6281670"/>
                <a:gd name="connsiteX9" fmla="*/ 7436791 w 8613218"/>
                <a:gd name="connsiteY9" fmla="*/ 4735318 h 6281670"/>
                <a:gd name="connsiteX10" fmla="*/ 6759067 w 8613218"/>
                <a:gd name="connsiteY10" fmla="*/ 4696956 h 6281670"/>
                <a:gd name="connsiteX11" fmla="*/ 6037597 w 8613218"/>
                <a:gd name="connsiteY11" fmla="*/ 4656576 h 6281670"/>
                <a:gd name="connsiteX12" fmla="*/ 6023464 w 8613218"/>
                <a:gd name="connsiteY12" fmla="*/ 4649172 h 6281670"/>
                <a:gd name="connsiteX13" fmla="*/ 6361317 w 8613218"/>
                <a:gd name="connsiteY13" fmla="*/ 4472170 h 6281670"/>
                <a:gd name="connsiteX14" fmla="*/ 6783296 w 8613218"/>
                <a:gd name="connsiteY14" fmla="*/ 4236616 h 6281670"/>
                <a:gd name="connsiteX15" fmla="*/ 7066634 w 8613218"/>
                <a:gd name="connsiteY15" fmla="*/ 4052210 h 6281670"/>
                <a:gd name="connsiteX16" fmla="*/ 7151433 w 8613218"/>
                <a:gd name="connsiteY16" fmla="*/ 4042115 h 6281670"/>
                <a:gd name="connsiteX17" fmla="*/ 7304208 w 8613218"/>
                <a:gd name="connsiteY17" fmla="*/ 4071727 h 6281670"/>
                <a:gd name="connsiteX18" fmla="*/ 7625235 w 8613218"/>
                <a:gd name="connsiteY18" fmla="*/ 3948566 h 6281670"/>
                <a:gd name="connsiteX19" fmla="*/ 8172394 w 8613218"/>
                <a:gd name="connsiteY19" fmla="*/ 2496877 h 6281670"/>
                <a:gd name="connsiteX20" fmla="*/ 7882325 w 8613218"/>
                <a:gd name="connsiteY20" fmla="*/ 1811077 h 6281670"/>
                <a:gd name="connsiteX21" fmla="*/ 7854059 w 8613218"/>
                <a:gd name="connsiteY21" fmla="*/ 1889820 h 6281670"/>
                <a:gd name="connsiteX22" fmla="*/ 7732917 w 8613218"/>
                <a:gd name="connsiteY22" fmla="*/ 2389195 h 6281670"/>
                <a:gd name="connsiteX23" fmla="*/ 7607736 w 8613218"/>
                <a:gd name="connsiteY23" fmla="*/ 2746565 h 6281670"/>
                <a:gd name="connsiteX24" fmla="*/ 7178354 w 8613218"/>
                <a:gd name="connsiteY24" fmla="*/ 3424962 h 6281670"/>
                <a:gd name="connsiteX25" fmla="*/ 7050481 w 8613218"/>
                <a:gd name="connsiteY25" fmla="*/ 3653113 h 6281670"/>
                <a:gd name="connsiteX26" fmla="*/ 7022888 w 8613218"/>
                <a:gd name="connsiteY26" fmla="*/ 3873861 h 6281670"/>
                <a:gd name="connsiteX27" fmla="*/ 7057884 w 8613218"/>
                <a:gd name="connsiteY27" fmla="*/ 3889341 h 6281670"/>
                <a:gd name="connsiteX28" fmla="*/ 7311611 w 8613218"/>
                <a:gd name="connsiteY28" fmla="*/ 3701570 h 6281670"/>
                <a:gd name="connsiteX29" fmla="*/ 7883672 w 8613218"/>
                <a:gd name="connsiteY29" fmla="*/ 2875784 h 6281670"/>
                <a:gd name="connsiteX30" fmla="*/ 7909246 w 8613218"/>
                <a:gd name="connsiteY30" fmla="*/ 2790311 h 6281670"/>
                <a:gd name="connsiteX31" fmla="*/ 7835888 w 8613218"/>
                <a:gd name="connsiteY31" fmla="*/ 3051440 h 6281670"/>
                <a:gd name="connsiteX32" fmla="*/ 7279306 w 8613218"/>
                <a:gd name="connsiteY32" fmla="*/ 3802522 h 6281670"/>
                <a:gd name="connsiteX33" fmla="*/ 6992603 w 8613218"/>
                <a:gd name="connsiteY33" fmla="*/ 4017213 h 6281670"/>
                <a:gd name="connsiteX34" fmla="*/ 6713302 w 8613218"/>
                <a:gd name="connsiteY34" fmla="*/ 4190851 h 6281670"/>
                <a:gd name="connsiteX35" fmla="*/ 6627830 w 8613218"/>
                <a:gd name="connsiteY35" fmla="*/ 4239308 h 6281670"/>
                <a:gd name="connsiteX36" fmla="*/ 6605620 w 8613218"/>
                <a:gd name="connsiteY36" fmla="*/ 4251422 h 6281670"/>
                <a:gd name="connsiteX37" fmla="*/ 6226714 w 8613218"/>
                <a:gd name="connsiteY37" fmla="*/ 4447268 h 6281670"/>
                <a:gd name="connsiteX38" fmla="*/ 5314782 w 8613218"/>
                <a:gd name="connsiteY38" fmla="*/ 4943279 h 6281670"/>
                <a:gd name="connsiteX39" fmla="*/ 5158643 w 8613218"/>
                <a:gd name="connsiteY39" fmla="*/ 5046250 h 6281670"/>
                <a:gd name="connsiteX40" fmla="*/ 5162681 w 8613218"/>
                <a:gd name="connsiteY40" fmla="*/ 5025387 h 6281670"/>
                <a:gd name="connsiteX41" fmla="*/ 5227290 w 8613218"/>
                <a:gd name="connsiteY41" fmla="*/ 4323434 h 6281670"/>
                <a:gd name="connsiteX42" fmla="*/ 5106148 w 8613218"/>
                <a:gd name="connsiteY42" fmla="*/ 3860401 h 6281670"/>
                <a:gd name="connsiteX43" fmla="*/ 5139799 w 8613218"/>
                <a:gd name="connsiteY43" fmla="*/ 3818675 h 6281670"/>
                <a:gd name="connsiteX44" fmla="*/ 5695034 w 8613218"/>
                <a:gd name="connsiteY44" fmla="*/ 3194119 h 6281670"/>
                <a:gd name="connsiteX45" fmla="*/ 5830983 w 8613218"/>
                <a:gd name="connsiteY45" fmla="*/ 3023174 h 6281670"/>
                <a:gd name="connsiteX46" fmla="*/ 5873382 w 8613218"/>
                <a:gd name="connsiteY46" fmla="*/ 3008367 h 6281670"/>
                <a:gd name="connsiteX47" fmla="*/ 5983083 w 8613218"/>
                <a:gd name="connsiteY47" fmla="*/ 3009040 h 6281670"/>
                <a:gd name="connsiteX48" fmla="*/ 6257000 w 8613218"/>
                <a:gd name="connsiteY48" fmla="*/ 2840787 h 6281670"/>
                <a:gd name="connsiteX49" fmla="*/ 6605620 w 8613218"/>
                <a:gd name="connsiteY49" fmla="*/ 2172485 h 6281670"/>
                <a:gd name="connsiteX50" fmla="*/ 6623118 w 8613218"/>
                <a:gd name="connsiteY50" fmla="*/ 1339969 h 6281670"/>
                <a:gd name="connsiteX51" fmla="*/ 6528224 w 8613218"/>
                <a:gd name="connsiteY51" fmla="*/ 660899 h 6281670"/>
                <a:gd name="connsiteX52" fmla="*/ 6514091 w 8613218"/>
                <a:gd name="connsiteY52" fmla="*/ 520239 h 6281670"/>
                <a:gd name="connsiteX53" fmla="*/ 6493900 w 8613218"/>
                <a:gd name="connsiteY53" fmla="*/ 546486 h 6281670"/>
                <a:gd name="connsiteX54" fmla="*/ 6244212 w 8613218"/>
                <a:gd name="connsiteY54" fmla="*/ 975869 h 6281670"/>
                <a:gd name="connsiteX55" fmla="*/ 5935300 w 8613218"/>
                <a:gd name="connsiteY55" fmla="*/ 1788868 h 6281670"/>
                <a:gd name="connsiteX56" fmla="*/ 5707148 w 8613218"/>
                <a:gd name="connsiteY56" fmla="*/ 2531874 h 6281670"/>
                <a:gd name="connsiteX57" fmla="*/ 5679555 w 8613218"/>
                <a:gd name="connsiteY57" fmla="*/ 2738489 h 6281670"/>
                <a:gd name="connsiteX58" fmla="*/ 5734069 w 8613218"/>
                <a:gd name="connsiteY58" fmla="*/ 2914818 h 6281670"/>
                <a:gd name="connsiteX59" fmla="*/ 5963566 w 8613218"/>
                <a:gd name="connsiteY59" fmla="*/ 2599175 h 6281670"/>
                <a:gd name="connsiteX60" fmla="*/ 6141914 w 8613218"/>
                <a:gd name="connsiteY60" fmla="*/ 2254593 h 6281670"/>
                <a:gd name="connsiteX61" fmla="*/ 6262384 w 8613218"/>
                <a:gd name="connsiteY61" fmla="*/ 1884436 h 6281670"/>
                <a:gd name="connsiteX62" fmla="*/ 6343145 w 8613218"/>
                <a:gd name="connsiteY62" fmla="*/ 1508222 h 6281670"/>
                <a:gd name="connsiteX63" fmla="*/ 6310167 w 8613218"/>
                <a:gd name="connsiteY63" fmla="*/ 1747814 h 6281670"/>
                <a:gd name="connsiteX64" fmla="*/ 6045001 w 8613218"/>
                <a:gd name="connsiteY64" fmla="*/ 2568890 h 6281670"/>
                <a:gd name="connsiteX65" fmla="*/ 5560432 w 8613218"/>
                <a:gd name="connsiteY65" fmla="*/ 3235173 h 6281670"/>
                <a:gd name="connsiteX66" fmla="*/ 5096726 w 8613218"/>
                <a:gd name="connsiteY66" fmla="*/ 3741278 h 6281670"/>
                <a:gd name="connsiteX67" fmla="*/ 5067113 w 8613218"/>
                <a:gd name="connsiteY67" fmla="*/ 3767525 h 6281670"/>
                <a:gd name="connsiteX68" fmla="*/ 4911647 w 8613218"/>
                <a:gd name="connsiteY68" fmla="*/ 3459959 h 6281670"/>
                <a:gd name="connsiteX69" fmla="*/ 4890784 w 8613218"/>
                <a:gd name="connsiteY69" fmla="*/ 3404099 h 6281670"/>
                <a:gd name="connsiteX70" fmla="*/ 4849730 w 8613218"/>
                <a:gd name="connsiteY70" fmla="*/ 3028558 h 6281670"/>
                <a:gd name="connsiteX71" fmla="*/ 4856460 w 8613218"/>
                <a:gd name="connsiteY71" fmla="*/ 2981447 h 6281670"/>
                <a:gd name="connsiteX72" fmla="*/ 4952701 w 8613218"/>
                <a:gd name="connsiteY72" fmla="*/ 2717626 h 6281670"/>
                <a:gd name="connsiteX73" fmla="*/ 5173449 w 8613218"/>
                <a:gd name="connsiteY73" fmla="*/ 2368332 h 6281670"/>
                <a:gd name="connsiteX74" fmla="*/ 5481689 w 8613218"/>
                <a:gd name="connsiteY74" fmla="*/ 1759928 h 6281670"/>
                <a:gd name="connsiteX75" fmla="*/ 5514667 w 8613218"/>
                <a:gd name="connsiteY75" fmla="*/ 1741757 h 6281670"/>
                <a:gd name="connsiteX76" fmla="*/ 5803389 w 8613218"/>
                <a:gd name="connsiteY76" fmla="*/ 1570812 h 6281670"/>
                <a:gd name="connsiteX77" fmla="*/ 5822907 w 8613218"/>
                <a:gd name="connsiteY77" fmla="*/ 1095665 h 6281670"/>
                <a:gd name="connsiteX78" fmla="*/ 5540241 w 8613218"/>
                <a:gd name="connsiteY78" fmla="*/ 601000 h 6281670"/>
                <a:gd name="connsiteX79" fmla="*/ 5514667 w 8613218"/>
                <a:gd name="connsiteY79" fmla="*/ 600327 h 6281670"/>
                <a:gd name="connsiteX80" fmla="*/ 5421791 w 8613218"/>
                <a:gd name="connsiteY80" fmla="*/ 697914 h 6281670"/>
                <a:gd name="connsiteX81" fmla="*/ 5124319 w 8613218"/>
                <a:gd name="connsiteY81" fmla="*/ 1196617 h 6281670"/>
                <a:gd name="connsiteX82" fmla="*/ 5316801 w 8613218"/>
                <a:gd name="connsiteY82" fmla="*/ 1686570 h 6281670"/>
                <a:gd name="connsiteX83" fmla="*/ 5361220 w 8613218"/>
                <a:gd name="connsiteY83" fmla="*/ 1669072 h 6281670"/>
                <a:gd name="connsiteX84" fmla="*/ 5461499 w 8613218"/>
                <a:gd name="connsiteY84" fmla="*/ 1248439 h 6281670"/>
                <a:gd name="connsiteX85" fmla="*/ 5491784 w 8613218"/>
                <a:gd name="connsiteY85" fmla="*/ 1043170 h 6281670"/>
                <a:gd name="connsiteX86" fmla="*/ 5497841 w 8613218"/>
                <a:gd name="connsiteY86" fmla="*/ 1081532 h 6281670"/>
                <a:gd name="connsiteX87" fmla="*/ 5481016 w 8613218"/>
                <a:gd name="connsiteY87" fmla="*/ 1353429 h 6281670"/>
                <a:gd name="connsiteX88" fmla="*/ 5415734 w 8613218"/>
                <a:gd name="connsiteY88" fmla="*/ 1727624 h 6281670"/>
                <a:gd name="connsiteX89" fmla="*/ 5151240 w 8613218"/>
                <a:gd name="connsiteY89" fmla="*/ 2245171 h 6281670"/>
                <a:gd name="connsiteX90" fmla="*/ 4908282 w 8613218"/>
                <a:gd name="connsiteY90" fmla="*/ 2596483 h 6281670"/>
                <a:gd name="connsiteX91" fmla="*/ 4750124 w 8613218"/>
                <a:gd name="connsiteY91" fmla="*/ 2989523 h 6281670"/>
                <a:gd name="connsiteX92" fmla="*/ 4747432 w 8613218"/>
                <a:gd name="connsiteY92" fmla="*/ 3017116 h 6281670"/>
                <a:gd name="connsiteX93" fmla="*/ 4743394 w 8613218"/>
                <a:gd name="connsiteY93" fmla="*/ 3043364 h 6281670"/>
                <a:gd name="connsiteX94" fmla="*/ 4737337 w 8613218"/>
                <a:gd name="connsiteY94" fmla="*/ 3162487 h 6281670"/>
                <a:gd name="connsiteX95" fmla="*/ 4680804 w 8613218"/>
                <a:gd name="connsiteY95" fmla="*/ 3076341 h 6281670"/>
                <a:gd name="connsiteX96" fmla="*/ 4591293 w 8613218"/>
                <a:gd name="connsiteY96" fmla="*/ 2915491 h 6281670"/>
                <a:gd name="connsiteX97" fmla="*/ 4573122 w 8613218"/>
                <a:gd name="connsiteY97" fmla="*/ 2881841 h 6281670"/>
                <a:gd name="connsiteX98" fmla="*/ 4565719 w 8613218"/>
                <a:gd name="connsiteY98" fmla="*/ 2868381 h 6281670"/>
                <a:gd name="connsiteX99" fmla="*/ 4552259 w 8613218"/>
                <a:gd name="connsiteY99" fmla="*/ 2838095 h 6281670"/>
                <a:gd name="connsiteX100" fmla="*/ 4404869 w 8613218"/>
                <a:gd name="connsiteY100" fmla="*/ 2499569 h 6281670"/>
                <a:gd name="connsiteX101" fmla="*/ 4425059 w 8613218"/>
                <a:gd name="connsiteY101" fmla="*/ 2408713 h 6281670"/>
                <a:gd name="connsiteX102" fmla="*/ 4497071 w 8613218"/>
                <a:gd name="connsiteY102" fmla="*/ 2304396 h 6281670"/>
                <a:gd name="connsiteX103" fmla="*/ 4551585 w 8613218"/>
                <a:gd name="connsiteY103" fmla="*/ 2152968 h 6281670"/>
                <a:gd name="connsiteX104" fmla="*/ 4741375 w 8613218"/>
                <a:gd name="connsiteY104" fmla="*/ 1413327 h 6281670"/>
                <a:gd name="connsiteX105" fmla="*/ 4929146 w 8613218"/>
                <a:gd name="connsiteY105" fmla="*/ 819730 h 6281670"/>
                <a:gd name="connsiteX106" fmla="*/ 5233347 w 8613218"/>
                <a:gd name="connsiteY106" fmla="*/ 28940 h 6281670"/>
                <a:gd name="connsiteX107" fmla="*/ 5238058 w 8613218"/>
                <a:gd name="connsiteY107" fmla="*/ 0 h 6281670"/>
                <a:gd name="connsiteX108" fmla="*/ 4976929 w 8613218"/>
                <a:gd name="connsiteY108" fmla="*/ 159504 h 6281670"/>
                <a:gd name="connsiteX109" fmla="*/ 4204984 w 8613218"/>
                <a:gd name="connsiteY109" fmla="*/ 890396 h 6281670"/>
                <a:gd name="connsiteX110" fmla="*/ 3943182 w 8613218"/>
                <a:gd name="connsiteY110" fmla="*/ 2139508 h 6281670"/>
                <a:gd name="connsiteX111" fmla="*/ 4076438 w 8613218"/>
                <a:gd name="connsiteY111" fmla="*/ 2389868 h 6281670"/>
                <a:gd name="connsiteX112" fmla="*/ 4215079 w 8613218"/>
                <a:gd name="connsiteY112" fmla="*/ 2474668 h 6281670"/>
                <a:gd name="connsiteX113" fmla="*/ 4244018 w 8613218"/>
                <a:gd name="connsiteY113" fmla="*/ 2445055 h 6281670"/>
                <a:gd name="connsiteX114" fmla="*/ 4230558 w 8613218"/>
                <a:gd name="connsiteY114" fmla="*/ 1718875 h 6281670"/>
                <a:gd name="connsiteX115" fmla="*/ 4411599 w 8613218"/>
                <a:gd name="connsiteY115" fmla="*/ 1186522 h 6281670"/>
                <a:gd name="connsiteX116" fmla="*/ 4552259 w 8613218"/>
                <a:gd name="connsiteY116" fmla="*/ 934815 h 6281670"/>
                <a:gd name="connsiteX117" fmla="*/ 4572449 w 8613218"/>
                <a:gd name="connsiteY117" fmla="*/ 920008 h 6281670"/>
                <a:gd name="connsiteX118" fmla="*/ 4553604 w 8613218"/>
                <a:gd name="connsiteY118" fmla="*/ 956351 h 6281670"/>
                <a:gd name="connsiteX119" fmla="*/ 4390735 w 8613218"/>
                <a:gd name="connsiteY119" fmla="*/ 1302280 h 6281670"/>
                <a:gd name="connsiteX120" fmla="*/ 4340260 w 8613218"/>
                <a:gd name="connsiteY120" fmla="*/ 2524471 h 6281670"/>
                <a:gd name="connsiteX121" fmla="*/ 4501109 w 8613218"/>
                <a:gd name="connsiteY121" fmla="*/ 2892609 h 6281670"/>
                <a:gd name="connsiteX122" fmla="*/ 4519281 w 8613218"/>
                <a:gd name="connsiteY122" fmla="*/ 2931644 h 6281670"/>
                <a:gd name="connsiteX123" fmla="*/ 4692918 w 8613218"/>
                <a:gd name="connsiteY123" fmla="*/ 3241230 h 6281670"/>
                <a:gd name="connsiteX124" fmla="*/ 4992409 w 8613218"/>
                <a:gd name="connsiteY124" fmla="*/ 3809925 h 6281670"/>
                <a:gd name="connsiteX125" fmla="*/ 5000485 w 8613218"/>
                <a:gd name="connsiteY125" fmla="*/ 3847614 h 6281670"/>
                <a:gd name="connsiteX126" fmla="*/ 4993755 w 8613218"/>
                <a:gd name="connsiteY126" fmla="*/ 3855017 h 6281670"/>
                <a:gd name="connsiteX127" fmla="*/ 4993082 w 8613218"/>
                <a:gd name="connsiteY127" fmla="*/ 3855690 h 6281670"/>
                <a:gd name="connsiteX128" fmla="*/ 4982313 w 8613218"/>
                <a:gd name="connsiteY128" fmla="*/ 3867131 h 6281670"/>
                <a:gd name="connsiteX129" fmla="*/ 4626290 w 8613218"/>
                <a:gd name="connsiteY129" fmla="*/ 4274977 h 6281670"/>
                <a:gd name="connsiteX130" fmla="*/ 4180755 w 8613218"/>
                <a:gd name="connsiteY130" fmla="*/ 4968853 h 6281670"/>
                <a:gd name="connsiteX131" fmla="*/ 4071727 w 8613218"/>
                <a:gd name="connsiteY131" fmla="*/ 5853192 h 6281670"/>
                <a:gd name="connsiteX132" fmla="*/ 4040769 w 8613218"/>
                <a:gd name="connsiteY132" fmla="*/ 5907706 h 6281670"/>
                <a:gd name="connsiteX133" fmla="*/ 4005099 w 8613218"/>
                <a:gd name="connsiteY133" fmla="*/ 5881459 h 6281670"/>
                <a:gd name="connsiteX134" fmla="*/ 4007791 w 8613218"/>
                <a:gd name="connsiteY134" fmla="*/ 5830983 h 6281670"/>
                <a:gd name="connsiteX135" fmla="*/ 3990293 w 8613218"/>
                <a:gd name="connsiteY135" fmla="*/ 5807427 h 6281670"/>
                <a:gd name="connsiteX136" fmla="*/ 3964045 w 8613218"/>
                <a:gd name="connsiteY136" fmla="*/ 5789256 h 6281670"/>
                <a:gd name="connsiteX137" fmla="*/ 3941836 w 8613218"/>
                <a:gd name="connsiteY137" fmla="*/ 5705129 h 6281670"/>
                <a:gd name="connsiteX138" fmla="*/ 3908185 w 8613218"/>
                <a:gd name="connsiteY138" fmla="*/ 5236040 h 6281670"/>
                <a:gd name="connsiteX139" fmla="*/ 3918953 w 8613218"/>
                <a:gd name="connsiteY139" fmla="*/ 4237288 h 6281670"/>
                <a:gd name="connsiteX140" fmla="*/ 3786370 w 8613218"/>
                <a:gd name="connsiteY140" fmla="*/ 3122779 h 6281670"/>
                <a:gd name="connsiteX141" fmla="*/ 3570333 w 8613218"/>
                <a:gd name="connsiteY141" fmla="*/ 2570236 h 6281670"/>
                <a:gd name="connsiteX142" fmla="*/ 3563603 w 8613218"/>
                <a:gd name="connsiteY142" fmla="*/ 2556776 h 6281670"/>
                <a:gd name="connsiteX143" fmla="*/ 3556872 w 8613218"/>
                <a:gd name="connsiteY143" fmla="*/ 2543315 h 6281670"/>
                <a:gd name="connsiteX144" fmla="*/ 3531298 w 8613218"/>
                <a:gd name="connsiteY144" fmla="*/ 2494185 h 6281670"/>
                <a:gd name="connsiteX145" fmla="*/ 3525241 w 8613218"/>
                <a:gd name="connsiteY145" fmla="*/ 2482071 h 6281670"/>
                <a:gd name="connsiteX146" fmla="*/ 3410829 w 8613218"/>
                <a:gd name="connsiteY146" fmla="*/ 2273437 h 6281670"/>
                <a:gd name="connsiteX147" fmla="*/ 3411502 w 8613218"/>
                <a:gd name="connsiteY147" fmla="*/ 2229018 h 6281670"/>
                <a:gd name="connsiteX148" fmla="*/ 3451209 w 8613218"/>
                <a:gd name="connsiteY148" fmla="*/ 2126720 h 6281670"/>
                <a:gd name="connsiteX149" fmla="*/ 3431692 w 8613218"/>
                <a:gd name="connsiteY149" fmla="*/ 1895877 h 6281670"/>
                <a:gd name="connsiteX150" fmla="*/ 3186715 w 8613218"/>
                <a:gd name="connsiteY150" fmla="*/ 1401886 h 6281670"/>
                <a:gd name="connsiteX151" fmla="*/ 2531874 w 8613218"/>
                <a:gd name="connsiteY151" fmla="*/ 701952 h 6281670"/>
                <a:gd name="connsiteX152" fmla="*/ 1731662 w 8613218"/>
                <a:gd name="connsiteY152" fmla="*/ 39035 h 6281670"/>
                <a:gd name="connsiteX153" fmla="*/ 1722913 w 8613218"/>
                <a:gd name="connsiteY153" fmla="*/ 36343 h 6281670"/>
                <a:gd name="connsiteX154" fmla="*/ 1723586 w 8613218"/>
                <a:gd name="connsiteY154" fmla="*/ 47111 h 6281670"/>
                <a:gd name="connsiteX155" fmla="*/ 1984042 w 8613218"/>
                <a:gd name="connsiteY155" fmla="*/ 871552 h 6281670"/>
                <a:gd name="connsiteX156" fmla="*/ 2773486 w 8613218"/>
                <a:gd name="connsiteY156" fmla="*/ 2064130 h 6281670"/>
                <a:gd name="connsiteX157" fmla="*/ 3058170 w 8613218"/>
                <a:gd name="connsiteY157" fmla="*/ 2286897 h 6281670"/>
                <a:gd name="connsiteX158" fmla="*/ 3235845 w 8613218"/>
                <a:gd name="connsiteY158" fmla="*/ 2329297 h 6281670"/>
                <a:gd name="connsiteX159" fmla="*/ 3256709 w 8613218"/>
                <a:gd name="connsiteY159" fmla="*/ 2294974 h 6281670"/>
                <a:gd name="connsiteX160" fmla="*/ 3083072 w 8613218"/>
                <a:gd name="connsiteY160" fmla="*/ 1999521 h 6281670"/>
                <a:gd name="connsiteX161" fmla="*/ 2450440 w 8613218"/>
                <a:gd name="connsiteY161" fmla="*/ 1092973 h 6281670"/>
                <a:gd name="connsiteX162" fmla="*/ 2432941 w 8613218"/>
                <a:gd name="connsiteY162" fmla="*/ 1062014 h 6281670"/>
                <a:gd name="connsiteX163" fmla="*/ 2454478 w 8613218"/>
                <a:gd name="connsiteY163" fmla="*/ 1076820 h 6281670"/>
                <a:gd name="connsiteX164" fmla="*/ 2967986 w 8613218"/>
                <a:gd name="connsiteY164" fmla="*/ 1739738 h 6281670"/>
                <a:gd name="connsiteX165" fmla="*/ 3266131 w 8613218"/>
                <a:gd name="connsiteY165" fmla="*/ 2175850 h 6281670"/>
                <a:gd name="connsiteX166" fmla="*/ 3457939 w 8613218"/>
                <a:gd name="connsiteY166" fmla="*/ 2509665 h 6281670"/>
                <a:gd name="connsiteX167" fmla="*/ 3464670 w 8613218"/>
                <a:gd name="connsiteY167" fmla="*/ 2523125 h 6281670"/>
                <a:gd name="connsiteX168" fmla="*/ 3471400 w 8613218"/>
                <a:gd name="connsiteY168" fmla="*/ 2536585 h 6281670"/>
                <a:gd name="connsiteX169" fmla="*/ 3478130 w 8613218"/>
                <a:gd name="connsiteY169" fmla="*/ 2550045 h 6281670"/>
                <a:gd name="connsiteX170" fmla="*/ 3484860 w 8613218"/>
                <a:gd name="connsiteY170" fmla="*/ 2563506 h 6281670"/>
                <a:gd name="connsiteX171" fmla="*/ 3491590 w 8613218"/>
                <a:gd name="connsiteY171" fmla="*/ 2576966 h 6281670"/>
                <a:gd name="connsiteX172" fmla="*/ 3498320 w 8613218"/>
                <a:gd name="connsiteY172" fmla="*/ 2590426 h 6281670"/>
                <a:gd name="connsiteX173" fmla="*/ 3504378 w 8613218"/>
                <a:gd name="connsiteY173" fmla="*/ 2605906 h 6281670"/>
                <a:gd name="connsiteX174" fmla="*/ 3733875 w 8613218"/>
                <a:gd name="connsiteY174" fmla="*/ 3249979 h 6281670"/>
                <a:gd name="connsiteX175" fmla="*/ 3823385 w 8613218"/>
                <a:gd name="connsiteY175" fmla="*/ 4359777 h 6281670"/>
                <a:gd name="connsiteX176" fmla="*/ 3816655 w 8613218"/>
                <a:gd name="connsiteY176" fmla="*/ 4369199 h 6281670"/>
                <a:gd name="connsiteX177" fmla="*/ 3800503 w 8613218"/>
                <a:gd name="connsiteY177" fmla="*/ 4322761 h 6281670"/>
                <a:gd name="connsiteX178" fmla="*/ 3407464 w 8613218"/>
                <a:gd name="connsiteY178" fmla="*/ 3663208 h 6281670"/>
                <a:gd name="connsiteX179" fmla="*/ 2516395 w 8613218"/>
                <a:gd name="connsiteY179" fmla="*/ 2980101 h 6281670"/>
                <a:gd name="connsiteX180" fmla="*/ 2502934 w 8613218"/>
                <a:gd name="connsiteY180" fmla="*/ 2971351 h 6281670"/>
                <a:gd name="connsiteX181" fmla="*/ 2390541 w 8613218"/>
                <a:gd name="connsiteY181" fmla="*/ 2898666 h 6281670"/>
                <a:gd name="connsiteX182" fmla="*/ 2247863 w 8613218"/>
                <a:gd name="connsiteY182" fmla="*/ 2802425 h 6281670"/>
                <a:gd name="connsiteX183" fmla="*/ 2055381 w 8613218"/>
                <a:gd name="connsiteY183" fmla="*/ 2665131 h 6281670"/>
                <a:gd name="connsiteX184" fmla="*/ 1471879 w 8613218"/>
                <a:gd name="connsiteY184" fmla="*/ 2148930 h 6281670"/>
                <a:gd name="connsiteX185" fmla="*/ 1461111 w 8613218"/>
                <a:gd name="connsiteY185" fmla="*/ 2109895 h 6281670"/>
                <a:gd name="connsiteX186" fmla="*/ 1501492 w 8613218"/>
                <a:gd name="connsiteY186" fmla="*/ 1918759 h 6281670"/>
                <a:gd name="connsiteX187" fmla="*/ 1395155 w 8613218"/>
                <a:gd name="connsiteY187" fmla="*/ 1570812 h 6281670"/>
                <a:gd name="connsiteX188" fmla="*/ 937507 w 8613218"/>
                <a:gd name="connsiteY188" fmla="*/ 860783 h 6281670"/>
                <a:gd name="connsiteX189" fmla="*/ 682435 w 8613218"/>
                <a:gd name="connsiteY189" fmla="*/ 471109 h 6281670"/>
                <a:gd name="connsiteX190" fmla="*/ 590905 w 8613218"/>
                <a:gd name="connsiteY190" fmla="*/ 214691 h 6281670"/>
                <a:gd name="connsiteX191" fmla="*/ 581483 w 8613218"/>
                <a:gd name="connsiteY191" fmla="*/ 222767 h 6281670"/>
                <a:gd name="connsiteX192" fmla="*/ 555909 w 8613218"/>
                <a:gd name="connsiteY192" fmla="*/ 262475 h 6281670"/>
                <a:gd name="connsiteX193" fmla="*/ 423998 w 8613218"/>
                <a:gd name="connsiteY193" fmla="*/ 619845 h 6281670"/>
                <a:gd name="connsiteX194" fmla="*/ 443515 w 8613218"/>
                <a:gd name="connsiteY194" fmla="*/ 1227575 h 6281670"/>
                <a:gd name="connsiteX195" fmla="*/ 806942 w 8613218"/>
                <a:gd name="connsiteY195" fmla="*/ 1996156 h 6281670"/>
                <a:gd name="connsiteX196" fmla="*/ 1087589 w 8613218"/>
                <a:gd name="connsiteY196" fmla="*/ 2216231 h 6281670"/>
                <a:gd name="connsiteX197" fmla="*/ 1317086 w 8613218"/>
                <a:gd name="connsiteY197" fmla="*/ 2233729 h 6281670"/>
                <a:gd name="connsiteX198" fmla="*/ 1327181 w 8613218"/>
                <a:gd name="connsiteY198" fmla="*/ 2198060 h 6281670"/>
                <a:gd name="connsiteX199" fmla="*/ 816364 w 8613218"/>
                <a:gd name="connsiteY199" fmla="*/ 1324489 h 6281670"/>
                <a:gd name="connsiteX200" fmla="*/ 702625 w 8613218"/>
                <a:gd name="connsiteY200" fmla="*/ 1031056 h 6281670"/>
                <a:gd name="connsiteX201" fmla="*/ 767908 w 8613218"/>
                <a:gd name="connsiteY201" fmla="*/ 1173061 h 6281670"/>
                <a:gd name="connsiteX202" fmla="*/ 1444285 w 8613218"/>
                <a:gd name="connsiteY202" fmla="*/ 2226326 h 6281670"/>
                <a:gd name="connsiteX203" fmla="*/ 2209501 w 8613218"/>
                <a:gd name="connsiteY203" fmla="*/ 2876457 h 6281670"/>
                <a:gd name="connsiteX204" fmla="*/ 2308434 w 8613218"/>
                <a:gd name="connsiteY204" fmla="*/ 2939720 h 6281670"/>
                <a:gd name="connsiteX205" fmla="*/ 2340738 w 8613218"/>
                <a:gd name="connsiteY205" fmla="*/ 2972025 h 6281670"/>
                <a:gd name="connsiteX206" fmla="*/ 2302377 w 8613218"/>
                <a:gd name="connsiteY206" fmla="*/ 2972025 h 6281670"/>
                <a:gd name="connsiteX207" fmla="*/ 2266034 w 8613218"/>
                <a:gd name="connsiteY207" fmla="*/ 2967313 h 6281670"/>
                <a:gd name="connsiteX208" fmla="*/ 1817807 w 8613218"/>
                <a:gd name="connsiteY208" fmla="*/ 3025866 h 6281670"/>
                <a:gd name="connsiteX209" fmla="*/ 1007500 w 8613218"/>
                <a:gd name="connsiteY209" fmla="*/ 3309877 h 6281670"/>
                <a:gd name="connsiteX210" fmla="*/ 960389 w 8613218"/>
                <a:gd name="connsiteY210" fmla="*/ 3293725 h 6281670"/>
                <a:gd name="connsiteX211" fmla="*/ 446207 w 8613218"/>
                <a:gd name="connsiteY211" fmla="*/ 3134221 h 6281670"/>
                <a:gd name="connsiteX212" fmla="*/ 217383 w 8613218"/>
                <a:gd name="connsiteY212" fmla="*/ 3227096 h 6281670"/>
                <a:gd name="connsiteX213" fmla="*/ 0 w 8613218"/>
                <a:gd name="connsiteY213" fmla="*/ 3236518 h 6281670"/>
                <a:gd name="connsiteX214" fmla="*/ 0 w 8613218"/>
                <a:gd name="connsiteY214" fmla="*/ 3330740 h 6281670"/>
                <a:gd name="connsiteX215" fmla="*/ 9422 w 8613218"/>
                <a:gd name="connsiteY215" fmla="*/ 3346892 h 6281670"/>
                <a:gd name="connsiteX216" fmla="*/ 255072 w 8613218"/>
                <a:gd name="connsiteY216" fmla="*/ 3717723 h 6281670"/>
                <a:gd name="connsiteX217" fmla="*/ 747044 w 8613218"/>
                <a:gd name="connsiteY217" fmla="*/ 3826078 h 6281670"/>
                <a:gd name="connsiteX218" fmla="*/ 1016249 w 8613218"/>
                <a:gd name="connsiteY218" fmla="*/ 3490244 h 6281670"/>
                <a:gd name="connsiteX219" fmla="*/ 981253 w 8613218"/>
                <a:gd name="connsiteY219" fmla="*/ 3461305 h 6281670"/>
                <a:gd name="connsiteX220" fmla="*/ 563312 w 8613218"/>
                <a:gd name="connsiteY220" fmla="*/ 3490917 h 6281670"/>
                <a:gd name="connsiteX221" fmla="*/ 390347 w 8613218"/>
                <a:gd name="connsiteY221" fmla="*/ 3460632 h 6281670"/>
                <a:gd name="connsiteX222" fmla="*/ 489953 w 8613218"/>
                <a:gd name="connsiteY222" fmla="*/ 3463997 h 6281670"/>
                <a:gd name="connsiteX223" fmla="*/ 903183 w 8613218"/>
                <a:gd name="connsiteY223" fmla="*/ 3408137 h 6281670"/>
                <a:gd name="connsiteX224" fmla="*/ 1043170 w 8613218"/>
                <a:gd name="connsiteY224" fmla="*/ 3372467 h 6281670"/>
                <a:gd name="connsiteX225" fmla="*/ 1508895 w 8613218"/>
                <a:gd name="connsiteY225" fmla="*/ 3218347 h 6281670"/>
                <a:gd name="connsiteX226" fmla="*/ 1912029 w 8613218"/>
                <a:gd name="connsiteY226" fmla="*/ 3101243 h 6281670"/>
                <a:gd name="connsiteX227" fmla="*/ 1912029 w 8613218"/>
                <a:gd name="connsiteY227" fmla="*/ 3101243 h 6281670"/>
                <a:gd name="connsiteX228" fmla="*/ 1924816 w 8613218"/>
                <a:gd name="connsiteY228" fmla="*/ 3099224 h 6281670"/>
                <a:gd name="connsiteX229" fmla="*/ 1986061 w 8613218"/>
                <a:gd name="connsiteY229" fmla="*/ 3087783 h 6281670"/>
                <a:gd name="connsiteX230" fmla="*/ 1992791 w 8613218"/>
                <a:gd name="connsiteY230" fmla="*/ 3087110 h 6281670"/>
                <a:gd name="connsiteX231" fmla="*/ 2087013 w 8613218"/>
                <a:gd name="connsiteY231" fmla="*/ 3074322 h 6281670"/>
                <a:gd name="connsiteX232" fmla="*/ 2113933 w 8613218"/>
                <a:gd name="connsiteY232" fmla="*/ 3072976 h 6281670"/>
                <a:gd name="connsiteX233" fmla="*/ 2118644 w 8613218"/>
                <a:gd name="connsiteY233" fmla="*/ 3064227 h 6281670"/>
                <a:gd name="connsiteX234" fmla="*/ 2257958 w 8613218"/>
                <a:gd name="connsiteY234" fmla="*/ 3064227 h 6281670"/>
                <a:gd name="connsiteX235" fmla="*/ 2262669 w 8613218"/>
                <a:gd name="connsiteY235" fmla="*/ 3072976 h 6281670"/>
                <a:gd name="connsiteX236" fmla="*/ 2434960 w 8613218"/>
                <a:gd name="connsiteY236" fmla="*/ 3101243 h 6281670"/>
                <a:gd name="connsiteX237" fmla="*/ 2635518 w 8613218"/>
                <a:gd name="connsiteY237" fmla="*/ 3164506 h 6281670"/>
                <a:gd name="connsiteX238" fmla="*/ 3038653 w 8613218"/>
                <a:gd name="connsiteY238" fmla="*/ 3453902 h 6281670"/>
                <a:gd name="connsiteX239" fmla="*/ 3580428 w 8613218"/>
                <a:gd name="connsiteY239" fmla="*/ 4087880 h 6281670"/>
                <a:gd name="connsiteX240" fmla="*/ 3776274 w 8613218"/>
                <a:gd name="connsiteY240" fmla="*/ 4626290 h 6281670"/>
                <a:gd name="connsiteX241" fmla="*/ 3813963 w 8613218"/>
                <a:gd name="connsiteY241" fmla="*/ 4802619 h 6281670"/>
                <a:gd name="connsiteX242" fmla="*/ 3811944 w 8613218"/>
                <a:gd name="connsiteY242" fmla="*/ 5407658 h 6281670"/>
                <a:gd name="connsiteX243" fmla="*/ 3881265 w 8613218"/>
                <a:gd name="connsiteY243" fmla="*/ 5874056 h 6281670"/>
                <a:gd name="connsiteX244" fmla="*/ 3879919 w 8613218"/>
                <a:gd name="connsiteY244" fmla="*/ 5898957 h 6281670"/>
                <a:gd name="connsiteX245" fmla="*/ 3757430 w 8613218"/>
                <a:gd name="connsiteY245" fmla="*/ 5946068 h 6281670"/>
                <a:gd name="connsiteX246" fmla="*/ 3743970 w 8613218"/>
                <a:gd name="connsiteY246" fmla="*/ 6053750 h 6281670"/>
                <a:gd name="connsiteX247" fmla="*/ 3803195 w 8613218"/>
                <a:gd name="connsiteY247" fmla="*/ 6092112 h 6281670"/>
                <a:gd name="connsiteX248" fmla="*/ 3896071 w 8613218"/>
                <a:gd name="connsiteY248" fmla="*/ 6023464 h 6281670"/>
                <a:gd name="connsiteX249" fmla="*/ 3920972 w 8613218"/>
                <a:gd name="connsiteY249" fmla="*/ 5996544 h 6281670"/>
                <a:gd name="connsiteX250" fmla="*/ 3918953 w 8613218"/>
                <a:gd name="connsiteY250" fmla="*/ 6053077 h 6281670"/>
                <a:gd name="connsiteX251" fmla="*/ 3931741 w 8613218"/>
                <a:gd name="connsiteY251" fmla="*/ 6077978 h 6281670"/>
                <a:gd name="connsiteX252" fmla="*/ 3951931 w 8613218"/>
                <a:gd name="connsiteY252" fmla="*/ 6055769 h 6281670"/>
                <a:gd name="connsiteX253" fmla="*/ 3972121 w 8613218"/>
                <a:gd name="connsiteY253" fmla="*/ 5988468 h 6281670"/>
                <a:gd name="connsiteX254" fmla="*/ 3994331 w 8613218"/>
                <a:gd name="connsiteY254" fmla="*/ 5968277 h 6281670"/>
                <a:gd name="connsiteX255" fmla="*/ 4005099 w 8613218"/>
                <a:gd name="connsiteY255" fmla="*/ 5995198 h 6281670"/>
                <a:gd name="connsiteX256" fmla="*/ 4071054 w 8613218"/>
                <a:gd name="connsiteY256" fmla="*/ 6040290 h 6281670"/>
                <a:gd name="connsiteX257" fmla="*/ 4100667 w 8613218"/>
                <a:gd name="connsiteY257" fmla="*/ 6026829 h 6281670"/>
                <a:gd name="connsiteX258" fmla="*/ 4110089 w 8613218"/>
                <a:gd name="connsiteY258" fmla="*/ 5993179 h 6281670"/>
                <a:gd name="connsiteX259" fmla="*/ 4124895 w 8613218"/>
                <a:gd name="connsiteY259" fmla="*/ 6032214 h 6281670"/>
                <a:gd name="connsiteX260" fmla="*/ 4117492 w 8613218"/>
                <a:gd name="connsiteY260" fmla="*/ 6106918 h 6281670"/>
                <a:gd name="connsiteX261" fmla="*/ 4080476 w 8613218"/>
                <a:gd name="connsiteY261" fmla="*/ 6141242 h 6281670"/>
                <a:gd name="connsiteX262" fmla="*/ 4176717 w 8613218"/>
                <a:gd name="connsiteY262" fmla="*/ 6189025 h 6281670"/>
                <a:gd name="connsiteX263" fmla="*/ 4170660 w 8613218"/>
                <a:gd name="connsiteY263" fmla="*/ 6271133 h 6281670"/>
                <a:gd name="connsiteX264" fmla="*/ 4195562 w 8613218"/>
                <a:gd name="connsiteY264" fmla="*/ 6277863 h 6281670"/>
                <a:gd name="connsiteX265" fmla="*/ 4261517 w 8613218"/>
                <a:gd name="connsiteY265" fmla="*/ 6267768 h 6281670"/>
                <a:gd name="connsiteX266" fmla="*/ 4289784 w 8613218"/>
                <a:gd name="connsiteY266" fmla="*/ 6247578 h 6281670"/>
                <a:gd name="connsiteX267" fmla="*/ 4295840 w 8613218"/>
                <a:gd name="connsiteY267" fmla="*/ 6204505 h 6281670"/>
                <a:gd name="connsiteX268" fmla="*/ 4305936 w 8613218"/>
                <a:gd name="connsiteY268" fmla="*/ 6182969 h 6281670"/>
                <a:gd name="connsiteX269" fmla="*/ 4324107 w 8613218"/>
                <a:gd name="connsiteY269" fmla="*/ 6199794 h 6281670"/>
                <a:gd name="connsiteX270" fmla="*/ 4336894 w 8613218"/>
                <a:gd name="connsiteY270" fmla="*/ 6230752 h 6281670"/>
                <a:gd name="connsiteX271" fmla="*/ 4342951 w 8613218"/>
                <a:gd name="connsiteY271" fmla="*/ 6226714 h 6281670"/>
                <a:gd name="connsiteX272" fmla="*/ 4369872 w 8613218"/>
                <a:gd name="connsiteY272" fmla="*/ 6185660 h 6281670"/>
                <a:gd name="connsiteX273" fmla="*/ 4382659 w 8613218"/>
                <a:gd name="connsiteY273" fmla="*/ 6234791 h 6281670"/>
                <a:gd name="connsiteX274" fmla="*/ 4406888 w 8613218"/>
                <a:gd name="connsiteY274" fmla="*/ 6265749 h 6281670"/>
                <a:gd name="connsiteX275" fmla="*/ 4484284 w 8613218"/>
                <a:gd name="connsiteY275" fmla="*/ 6275171 h 6281670"/>
                <a:gd name="connsiteX276" fmla="*/ 4499090 w 8613218"/>
                <a:gd name="connsiteY276" fmla="*/ 6272479 h 6281670"/>
                <a:gd name="connsiteX277" fmla="*/ 4512551 w 8613218"/>
                <a:gd name="connsiteY277" fmla="*/ 6181622 h 6281670"/>
                <a:gd name="connsiteX278" fmla="*/ 4572449 w 8613218"/>
                <a:gd name="connsiteY278" fmla="*/ 6153356 h 6281670"/>
                <a:gd name="connsiteX279" fmla="*/ 4575814 w 8613218"/>
                <a:gd name="connsiteY279" fmla="*/ 6127781 h 6281670"/>
                <a:gd name="connsiteX280" fmla="*/ 4538125 w 8613218"/>
                <a:gd name="connsiteY280" fmla="*/ 6076633 h 6281670"/>
                <a:gd name="connsiteX281" fmla="*/ 4536779 w 8613218"/>
                <a:gd name="connsiteY281" fmla="*/ 6042309 h 6281670"/>
                <a:gd name="connsiteX282" fmla="*/ 4573122 w 8613218"/>
                <a:gd name="connsiteY282" fmla="*/ 6032214 h 6281670"/>
                <a:gd name="connsiteX283" fmla="*/ 4637731 w 8613218"/>
                <a:gd name="connsiteY283" fmla="*/ 6051058 h 6281670"/>
                <a:gd name="connsiteX284" fmla="*/ 4665997 w 8613218"/>
                <a:gd name="connsiteY284" fmla="*/ 6029522 h 6281670"/>
                <a:gd name="connsiteX285" fmla="*/ 4665997 w 8613218"/>
                <a:gd name="connsiteY285" fmla="*/ 5985776 h 6281670"/>
                <a:gd name="connsiteX286" fmla="*/ 4681477 w 8613218"/>
                <a:gd name="connsiteY286" fmla="*/ 5966931 h 6281670"/>
                <a:gd name="connsiteX287" fmla="*/ 4701667 w 8613218"/>
                <a:gd name="connsiteY287" fmla="*/ 5981065 h 6281670"/>
                <a:gd name="connsiteX288" fmla="*/ 4724550 w 8613218"/>
                <a:gd name="connsiteY288" fmla="*/ 6054423 h 6281670"/>
                <a:gd name="connsiteX289" fmla="*/ 4743394 w 8613218"/>
                <a:gd name="connsiteY289" fmla="*/ 6073268 h 6281670"/>
                <a:gd name="connsiteX290" fmla="*/ 4752143 w 8613218"/>
                <a:gd name="connsiteY290" fmla="*/ 6050385 h 6281670"/>
                <a:gd name="connsiteX291" fmla="*/ 4752143 w 8613218"/>
                <a:gd name="connsiteY291" fmla="*/ 5996544 h 6281670"/>
                <a:gd name="connsiteX292" fmla="*/ 4800600 w 8613218"/>
                <a:gd name="connsiteY292" fmla="*/ 6046347 h 6281670"/>
                <a:gd name="connsiteX293" fmla="*/ 4859825 w 8613218"/>
                <a:gd name="connsiteY293" fmla="*/ 6088747 h 6281670"/>
                <a:gd name="connsiteX294" fmla="*/ 4932511 w 8613218"/>
                <a:gd name="connsiteY294" fmla="*/ 6036252 h 6281670"/>
                <a:gd name="connsiteX295" fmla="*/ 4919050 w 8613218"/>
                <a:gd name="connsiteY295" fmla="*/ 5940011 h 6281670"/>
                <a:gd name="connsiteX296" fmla="*/ 4830213 w 8613218"/>
                <a:gd name="connsiteY296" fmla="*/ 5933281 h 6281670"/>
                <a:gd name="connsiteX297" fmla="*/ 4779064 w 8613218"/>
                <a:gd name="connsiteY297" fmla="*/ 5876074 h 6281670"/>
                <a:gd name="connsiteX298" fmla="*/ 4778391 w 8613218"/>
                <a:gd name="connsiteY298" fmla="*/ 5829637 h 6281670"/>
                <a:gd name="connsiteX299" fmla="*/ 5091342 w 8613218"/>
                <a:gd name="connsiteY299" fmla="*/ 5236712 h 6281670"/>
                <a:gd name="connsiteX300" fmla="*/ 5116243 w 8613218"/>
                <a:gd name="connsiteY300" fmla="*/ 5202389 h 6281670"/>
                <a:gd name="connsiteX301" fmla="*/ 5269690 w 8613218"/>
                <a:gd name="connsiteY301" fmla="*/ 5086631 h 6281670"/>
                <a:gd name="connsiteX302" fmla="*/ 5744837 w 8613218"/>
                <a:gd name="connsiteY302" fmla="*/ 4795889 h 6281670"/>
                <a:gd name="connsiteX303" fmla="*/ 5814830 w 8613218"/>
                <a:gd name="connsiteY303" fmla="*/ 4775699 h 6281670"/>
                <a:gd name="connsiteX304" fmla="*/ 6103553 w 8613218"/>
                <a:gd name="connsiteY304" fmla="*/ 4765603 h 6281670"/>
                <a:gd name="connsiteX305" fmla="*/ 7086824 w 8613218"/>
                <a:gd name="connsiteY305" fmla="*/ 4811369 h 6281670"/>
                <a:gd name="connsiteX306" fmla="*/ 7489959 w 8613218"/>
                <a:gd name="connsiteY306" fmla="*/ 4805311 h 6281670"/>
                <a:gd name="connsiteX307" fmla="*/ 7516880 w 8613218"/>
                <a:gd name="connsiteY307" fmla="*/ 4801946 h 6281670"/>
                <a:gd name="connsiteX308" fmla="*/ 7536397 w 8613218"/>
                <a:gd name="connsiteY308" fmla="*/ 4800600 h 6281670"/>
                <a:gd name="connsiteX309" fmla="*/ 7619850 w 8613218"/>
                <a:gd name="connsiteY309" fmla="*/ 4791178 h 6281670"/>
                <a:gd name="connsiteX310" fmla="*/ 7661577 w 8613218"/>
                <a:gd name="connsiteY310" fmla="*/ 4813388 h 6281670"/>
                <a:gd name="connsiteX311" fmla="*/ 7920014 w 8613218"/>
                <a:gd name="connsiteY311" fmla="*/ 5004523 h 6281670"/>
                <a:gd name="connsiteX312" fmla="*/ 8354780 w 8613218"/>
                <a:gd name="connsiteY312" fmla="*/ 4830886 h 6281670"/>
                <a:gd name="connsiteX313" fmla="*/ 8579567 w 8613218"/>
                <a:gd name="connsiteY313" fmla="*/ 4409580 h 6281670"/>
                <a:gd name="connsiteX314" fmla="*/ 8613217 w 8613218"/>
                <a:gd name="connsiteY314" fmla="*/ 4250076 h 6281670"/>
                <a:gd name="connsiteX315" fmla="*/ 8613217 w 8613218"/>
                <a:gd name="connsiteY315" fmla="*/ 4196235 h 6281670"/>
                <a:gd name="connsiteX316" fmla="*/ 8420062 w 8613218"/>
                <a:gd name="connsiteY316" fmla="*/ 4211041 h 6281670"/>
                <a:gd name="connsiteX317" fmla="*/ 4571776 w 8613218"/>
                <a:gd name="connsiteY317" fmla="*/ 915970 h 6281670"/>
                <a:gd name="connsiteX318" fmla="*/ 4583890 w 8613218"/>
                <a:gd name="connsiteY318" fmla="*/ 888377 h 6281670"/>
                <a:gd name="connsiteX319" fmla="*/ 4571776 w 8613218"/>
                <a:gd name="connsiteY319" fmla="*/ 915970 h 6281670"/>
                <a:gd name="connsiteX320" fmla="*/ 2362948 w 8613218"/>
                <a:gd name="connsiteY320" fmla="*/ 965100 h 6281670"/>
                <a:gd name="connsiteX321" fmla="*/ 2363621 w 8613218"/>
                <a:gd name="connsiteY321" fmla="*/ 962408 h 6281670"/>
                <a:gd name="connsiteX322" fmla="*/ 2368332 w 8613218"/>
                <a:gd name="connsiteY322" fmla="*/ 967119 h 6281670"/>
                <a:gd name="connsiteX323" fmla="*/ 2362948 w 8613218"/>
                <a:gd name="connsiteY323" fmla="*/ 965100 h 6281670"/>
                <a:gd name="connsiteX324" fmla="*/ 2435633 w 8613218"/>
                <a:gd name="connsiteY324" fmla="*/ 1055284 h 6281670"/>
                <a:gd name="connsiteX325" fmla="*/ 2426211 w 8613218"/>
                <a:gd name="connsiteY325" fmla="*/ 1053265 h 6281670"/>
                <a:gd name="connsiteX326" fmla="*/ 2370351 w 8613218"/>
                <a:gd name="connsiteY326" fmla="*/ 968465 h 6281670"/>
                <a:gd name="connsiteX327" fmla="*/ 2432268 w 8613218"/>
                <a:gd name="connsiteY327" fmla="*/ 1045862 h 6281670"/>
                <a:gd name="connsiteX328" fmla="*/ 2435633 w 8613218"/>
                <a:gd name="connsiteY328" fmla="*/ 1055284 h 6281670"/>
                <a:gd name="connsiteX329" fmla="*/ 695895 w 8613218"/>
                <a:gd name="connsiteY329" fmla="*/ 1016922 h 6281670"/>
                <a:gd name="connsiteX330" fmla="*/ 692530 w 8613218"/>
                <a:gd name="connsiteY330" fmla="*/ 1005481 h 6281670"/>
                <a:gd name="connsiteX331" fmla="*/ 695895 w 8613218"/>
                <a:gd name="connsiteY331" fmla="*/ 1016922 h 6281670"/>
                <a:gd name="connsiteX332" fmla="*/ 4511205 w 8613218"/>
                <a:gd name="connsiteY332" fmla="*/ 6014042 h 6281670"/>
                <a:gd name="connsiteX333" fmla="*/ 4537452 w 8613218"/>
                <a:gd name="connsiteY333" fmla="*/ 5944049 h 6281670"/>
                <a:gd name="connsiteX334" fmla="*/ 4511205 w 8613218"/>
                <a:gd name="connsiteY334" fmla="*/ 6014042 h 6281670"/>
                <a:gd name="connsiteX335" fmla="*/ 4750797 w 8613218"/>
                <a:gd name="connsiteY335" fmla="*/ 5917128 h 6281670"/>
                <a:gd name="connsiteX336" fmla="*/ 4741375 w 8613218"/>
                <a:gd name="connsiteY336" fmla="*/ 5939338 h 6281670"/>
                <a:gd name="connsiteX337" fmla="*/ 4732626 w 8613218"/>
                <a:gd name="connsiteY337" fmla="*/ 5935300 h 6281670"/>
                <a:gd name="connsiteX338" fmla="*/ 4727915 w 8613218"/>
                <a:gd name="connsiteY338" fmla="*/ 5907706 h 6281670"/>
                <a:gd name="connsiteX339" fmla="*/ 4750797 w 8613218"/>
                <a:gd name="connsiteY339" fmla="*/ 5875402 h 6281670"/>
                <a:gd name="connsiteX340" fmla="*/ 4750797 w 8613218"/>
                <a:gd name="connsiteY340" fmla="*/ 5917128 h 6281670"/>
                <a:gd name="connsiteX341" fmla="*/ 4875978 w 8613218"/>
                <a:gd name="connsiteY341" fmla="*/ 5457461 h 6281670"/>
                <a:gd name="connsiteX342" fmla="*/ 4616868 w 8613218"/>
                <a:gd name="connsiteY342" fmla="*/ 5877421 h 6281670"/>
                <a:gd name="connsiteX343" fmla="*/ 4562354 w 8613218"/>
                <a:gd name="connsiteY343" fmla="*/ 5884824 h 6281670"/>
                <a:gd name="connsiteX344" fmla="*/ 4880015 w 8613218"/>
                <a:gd name="connsiteY344" fmla="*/ 5419772 h 6281670"/>
                <a:gd name="connsiteX345" fmla="*/ 4875978 w 8613218"/>
                <a:gd name="connsiteY345" fmla="*/ 5457461 h 6281670"/>
                <a:gd name="connsiteX346" fmla="*/ 5020675 w 8613218"/>
                <a:gd name="connsiteY346" fmla="*/ 5141145 h 6281670"/>
                <a:gd name="connsiteX347" fmla="*/ 4989717 w 8613218"/>
                <a:gd name="connsiteY347" fmla="*/ 5179506 h 6281670"/>
                <a:gd name="connsiteX348" fmla="*/ 4445922 w 8613218"/>
                <a:gd name="connsiteY348" fmla="*/ 5878767 h 6281670"/>
                <a:gd name="connsiteX349" fmla="*/ 4415637 w 8613218"/>
                <a:gd name="connsiteY349" fmla="*/ 5953471 h 6281670"/>
                <a:gd name="connsiteX350" fmla="*/ 4357085 w 8613218"/>
                <a:gd name="connsiteY350" fmla="*/ 6075286 h 6281670"/>
                <a:gd name="connsiteX351" fmla="*/ 4338240 w 8613218"/>
                <a:gd name="connsiteY351" fmla="*/ 6125762 h 6281670"/>
                <a:gd name="connsiteX352" fmla="*/ 4322761 w 8613218"/>
                <a:gd name="connsiteY352" fmla="*/ 6080671 h 6281670"/>
                <a:gd name="connsiteX353" fmla="*/ 4306609 w 8613218"/>
                <a:gd name="connsiteY353" fmla="*/ 6061826 h 6281670"/>
                <a:gd name="connsiteX354" fmla="*/ 4295168 w 8613218"/>
                <a:gd name="connsiteY354" fmla="*/ 6082689 h 6281670"/>
                <a:gd name="connsiteX355" fmla="*/ 4292475 w 8613218"/>
                <a:gd name="connsiteY355" fmla="*/ 6112302 h 6281670"/>
                <a:gd name="connsiteX356" fmla="*/ 4277669 w 8613218"/>
                <a:gd name="connsiteY356" fmla="*/ 6097496 h 6281670"/>
                <a:gd name="connsiteX357" fmla="*/ 4183447 w 8613218"/>
                <a:gd name="connsiteY357" fmla="*/ 5282478 h 6281670"/>
                <a:gd name="connsiteX358" fmla="*/ 4412945 w 8613218"/>
                <a:gd name="connsiteY358" fmla="*/ 4743394 h 6281670"/>
                <a:gd name="connsiteX359" fmla="*/ 5036828 w 8613218"/>
                <a:gd name="connsiteY359" fmla="*/ 3935106 h 6281670"/>
                <a:gd name="connsiteX360" fmla="*/ 5054999 w 8613218"/>
                <a:gd name="connsiteY360" fmla="*/ 3966064 h 6281670"/>
                <a:gd name="connsiteX361" fmla="*/ 5020675 w 8613218"/>
                <a:gd name="connsiteY36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43394 w 8613217"/>
                <a:gd name="connsiteY92" fmla="*/ 3043364 h 6281670"/>
                <a:gd name="connsiteX93" fmla="*/ 4737337 w 8613217"/>
                <a:gd name="connsiteY93" fmla="*/ 3162487 h 6281670"/>
                <a:gd name="connsiteX94" fmla="*/ 4680804 w 8613217"/>
                <a:gd name="connsiteY94" fmla="*/ 3076341 h 6281670"/>
                <a:gd name="connsiteX95" fmla="*/ 4591293 w 8613217"/>
                <a:gd name="connsiteY95" fmla="*/ 2915491 h 6281670"/>
                <a:gd name="connsiteX96" fmla="*/ 4573122 w 8613217"/>
                <a:gd name="connsiteY96" fmla="*/ 2881841 h 6281670"/>
                <a:gd name="connsiteX97" fmla="*/ 4565719 w 8613217"/>
                <a:gd name="connsiteY97" fmla="*/ 2868381 h 6281670"/>
                <a:gd name="connsiteX98" fmla="*/ 4552259 w 8613217"/>
                <a:gd name="connsiteY98" fmla="*/ 2838095 h 6281670"/>
                <a:gd name="connsiteX99" fmla="*/ 4404869 w 8613217"/>
                <a:gd name="connsiteY99" fmla="*/ 2499569 h 6281670"/>
                <a:gd name="connsiteX100" fmla="*/ 4425059 w 8613217"/>
                <a:gd name="connsiteY100" fmla="*/ 2408713 h 6281670"/>
                <a:gd name="connsiteX101" fmla="*/ 4497071 w 8613217"/>
                <a:gd name="connsiteY101" fmla="*/ 2304396 h 6281670"/>
                <a:gd name="connsiteX102" fmla="*/ 4551585 w 8613217"/>
                <a:gd name="connsiteY102" fmla="*/ 2152968 h 6281670"/>
                <a:gd name="connsiteX103" fmla="*/ 4741375 w 8613217"/>
                <a:gd name="connsiteY103" fmla="*/ 1413327 h 6281670"/>
                <a:gd name="connsiteX104" fmla="*/ 4929146 w 8613217"/>
                <a:gd name="connsiteY104" fmla="*/ 819730 h 6281670"/>
                <a:gd name="connsiteX105" fmla="*/ 5233347 w 8613217"/>
                <a:gd name="connsiteY105" fmla="*/ 28940 h 6281670"/>
                <a:gd name="connsiteX106" fmla="*/ 5238058 w 8613217"/>
                <a:gd name="connsiteY106" fmla="*/ 0 h 6281670"/>
                <a:gd name="connsiteX107" fmla="*/ 4976929 w 8613217"/>
                <a:gd name="connsiteY107" fmla="*/ 159504 h 6281670"/>
                <a:gd name="connsiteX108" fmla="*/ 4204984 w 8613217"/>
                <a:gd name="connsiteY108" fmla="*/ 890396 h 6281670"/>
                <a:gd name="connsiteX109" fmla="*/ 3943182 w 8613217"/>
                <a:gd name="connsiteY109" fmla="*/ 2139508 h 6281670"/>
                <a:gd name="connsiteX110" fmla="*/ 4076438 w 8613217"/>
                <a:gd name="connsiteY110" fmla="*/ 2389868 h 6281670"/>
                <a:gd name="connsiteX111" fmla="*/ 4215079 w 8613217"/>
                <a:gd name="connsiteY111" fmla="*/ 2474668 h 6281670"/>
                <a:gd name="connsiteX112" fmla="*/ 4244018 w 8613217"/>
                <a:gd name="connsiteY112" fmla="*/ 2445055 h 6281670"/>
                <a:gd name="connsiteX113" fmla="*/ 4230558 w 8613217"/>
                <a:gd name="connsiteY113" fmla="*/ 1718875 h 6281670"/>
                <a:gd name="connsiteX114" fmla="*/ 4411599 w 8613217"/>
                <a:gd name="connsiteY114" fmla="*/ 1186522 h 6281670"/>
                <a:gd name="connsiteX115" fmla="*/ 4552259 w 8613217"/>
                <a:gd name="connsiteY115" fmla="*/ 934815 h 6281670"/>
                <a:gd name="connsiteX116" fmla="*/ 4572449 w 8613217"/>
                <a:gd name="connsiteY116" fmla="*/ 920008 h 6281670"/>
                <a:gd name="connsiteX117" fmla="*/ 4553604 w 8613217"/>
                <a:gd name="connsiteY117" fmla="*/ 956351 h 6281670"/>
                <a:gd name="connsiteX118" fmla="*/ 4390735 w 8613217"/>
                <a:gd name="connsiteY118" fmla="*/ 1302280 h 6281670"/>
                <a:gd name="connsiteX119" fmla="*/ 4340260 w 8613217"/>
                <a:gd name="connsiteY119" fmla="*/ 2524471 h 6281670"/>
                <a:gd name="connsiteX120" fmla="*/ 4501109 w 8613217"/>
                <a:gd name="connsiteY120" fmla="*/ 2892609 h 6281670"/>
                <a:gd name="connsiteX121" fmla="*/ 4519281 w 8613217"/>
                <a:gd name="connsiteY121" fmla="*/ 2931644 h 6281670"/>
                <a:gd name="connsiteX122" fmla="*/ 4692918 w 8613217"/>
                <a:gd name="connsiteY122" fmla="*/ 3241230 h 6281670"/>
                <a:gd name="connsiteX123" fmla="*/ 4992409 w 8613217"/>
                <a:gd name="connsiteY123" fmla="*/ 3809925 h 6281670"/>
                <a:gd name="connsiteX124" fmla="*/ 5000485 w 8613217"/>
                <a:gd name="connsiteY124" fmla="*/ 3847614 h 6281670"/>
                <a:gd name="connsiteX125" fmla="*/ 4993755 w 8613217"/>
                <a:gd name="connsiteY125" fmla="*/ 3855017 h 6281670"/>
                <a:gd name="connsiteX126" fmla="*/ 4993082 w 8613217"/>
                <a:gd name="connsiteY126" fmla="*/ 3855690 h 6281670"/>
                <a:gd name="connsiteX127" fmla="*/ 4982313 w 8613217"/>
                <a:gd name="connsiteY127" fmla="*/ 3867131 h 6281670"/>
                <a:gd name="connsiteX128" fmla="*/ 4626290 w 8613217"/>
                <a:gd name="connsiteY128" fmla="*/ 4274977 h 6281670"/>
                <a:gd name="connsiteX129" fmla="*/ 4180755 w 8613217"/>
                <a:gd name="connsiteY129" fmla="*/ 4968853 h 6281670"/>
                <a:gd name="connsiteX130" fmla="*/ 4071727 w 8613217"/>
                <a:gd name="connsiteY130" fmla="*/ 5853192 h 6281670"/>
                <a:gd name="connsiteX131" fmla="*/ 4040769 w 8613217"/>
                <a:gd name="connsiteY131" fmla="*/ 5907706 h 6281670"/>
                <a:gd name="connsiteX132" fmla="*/ 4005099 w 8613217"/>
                <a:gd name="connsiteY132" fmla="*/ 5881459 h 6281670"/>
                <a:gd name="connsiteX133" fmla="*/ 4007791 w 8613217"/>
                <a:gd name="connsiteY133" fmla="*/ 5830983 h 6281670"/>
                <a:gd name="connsiteX134" fmla="*/ 3990293 w 8613217"/>
                <a:gd name="connsiteY134" fmla="*/ 5807427 h 6281670"/>
                <a:gd name="connsiteX135" fmla="*/ 3964045 w 8613217"/>
                <a:gd name="connsiteY135" fmla="*/ 5789256 h 6281670"/>
                <a:gd name="connsiteX136" fmla="*/ 3941836 w 8613217"/>
                <a:gd name="connsiteY136" fmla="*/ 5705129 h 6281670"/>
                <a:gd name="connsiteX137" fmla="*/ 3908185 w 8613217"/>
                <a:gd name="connsiteY137" fmla="*/ 5236040 h 6281670"/>
                <a:gd name="connsiteX138" fmla="*/ 3918953 w 8613217"/>
                <a:gd name="connsiteY138" fmla="*/ 4237288 h 6281670"/>
                <a:gd name="connsiteX139" fmla="*/ 3786370 w 8613217"/>
                <a:gd name="connsiteY139" fmla="*/ 3122779 h 6281670"/>
                <a:gd name="connsiteX140" fmla="*/ 3570333 w 8613217"/>
                <a:gd name="connsiteY140" fmla="*/ 2570236 h 6281670"/>
                <a:gd name="connsiteX141" fmla="*/ 3563603 w 8613217"/>
                <a:gd name="connsiteY141" fmla="*/ 2556776 h 6281670"/>
                <a:gd name="connsiteX142" fmla="*/ 3556872 w 8613217"/>
                <a:gd name="connsiteY142" fmla="*/ 2543315 h 6281670"/>
                <a:gd name="connsiteX143" fmla="*/ 3531298 w 8613217"/>
                <a:gd name="connsiteY143" fmla="*/ 2494185 h 6281670"/>
                <a:gd name="connsiteX144" fmla="*/ 3525241 w 8613217"/>
                <a:gd name="connsiteY144" fmla="*/ 2482071 h 6281670"/>
                <a:gd name="connsiteX145" fmla="*/ 3410829 w 8613217"/>
                <a:gd name="connsiteY145" fmla="*/ 2273437 h 6281670"/>
                <a:gd name="connsiteX146" fmla="*/ 3411502 w 8613217"/>
                <a:gd name="connsiteY146" fmla="*/ 2229018 h 6281670"/>
                <a:gd name="connsiteX147" fmla="*/ 3451209 w 8613217"/>
                <a:gd name="connsiteY147" fmla="*/ 2126720 h 6281670"/>
                <a:gd name="connsiteX148" fmla="*/ 3431692 w 8613217"/>
                <a:gd name="connsiteY148" fmla="*/ 1895877 h 6281670"/>
                <a:gd name="connsiteX149" fmla="*/ 3186715 w 8613217"/>
                <a:gd name="connsiteY149" fmla="*/ 1401886 h 6281670"/>
                <a:gd name="connsiteX150" fmla="*/ 2531874 w 8613217"/>
                <a:gd name="connsiteY150" fmla="*/ 701952 h 6281670"/>
                <a:gd name="connsiteX151" fmla="*/ 1731662 w 8613217"/>
                <a:gd name="connsiteY151" fmla="*/ 39035 h 6281670"/>
                <a:gd name="connsiteX152" fmla="*/ 1722913 w 8613217"/>
                <a:gd name="connsiteY152" fmla="*/ 36343 h 6281670"/>
                <a:gd name="connsiteX153" fmla="*/ 1723586 w 8613217"/>
                <a:gd name="connsiteY153" fmla="*/ 47111 h 6281670"/>
                <a:gd name="connsiteX154" fmla="*/ 1984042 w 8613217"/>
                <a:gd name="connsiteY154" fmla="*/ 871552 h 6281670"/>
                <a:gd name="connsiteX155" fmla="*/ 2773486 w 8613217"/>
                <a:gd name="connsiteY155" fmla="*/ 2064130 h 6281670"/>
                <a:gd name="connsiteX156" fmla="*/ 3058170 w 8613217"/>
                <a:gd name="connsiteY156" fmla="*/ 2286897 h 6281670"/>
                <a:gd name="connsiteX157" fmla="*/ 3235845 w 8613217"/>
                <a:gd name="connsiteY157" fmla="*/ 2329297 h 6281670"/>
                <a:gd name="connsiteX158" fmla="*/ 3256709 w 8613217"/>
                <a:gd name="connsiteY158" fmla="*/ 2294974 h 6281670"/>
                <a:gd name="connsiteX159" fmla="*/ 3083072 w 8613217"/>
                <a:gd name="connsiteY159" fmla="*/ 1999521 h 6281670"/>
                <a:gd name="connsiteX160" fmla="*/ 2450440 w 8613217"/>
                <a:gd name="connsiteY160" fmla="*/ 1092973 h 6281670"/>
                <a:gd name="connsiteX161" fmla="*/ 2432941 w 8613217"/>
                <a:gd name="connsiteY161" fmla="*/ 1062014 h 6281670"/>
                <a:gd name="connsiteX162" fmla="*/ 2454478 w 8613217"/>
                <a:gd name="connsiteY162" fmla="*/ 1076820 h 6281670"/>
                <a:gd name="connsiteX163" fmla="*/ 2967986 w 8613217"/>
                <a:gd name="connsiteY163" fmla="*/ 1739738 h 6281670"/>
                <a:gd name="connsiteX164" fmla="*/ 3266131 w 8613217"/>
                <a:gd name="connsiteY164" fmla="*/ 2175850 h 6281670"/>
                <a:gd name="connsiteX165" fmla="*/ 3457939 w 8613217"/>
                <a:gd name="connsiteY165" fmla="*/ 2509665 h 6281670"/>
                <a:gd name="connsiteX166" fmla="*/ 3464670 w 8613217"/>
                <a:gd name="connsiteY166" fmla="*/ 2523125 h 6281670"/>
                <a:gd name="connsiteX167" fmla="*/ 3471400 w 8613217"/>
                <a:gd name="connsiteY167" fmla="*/ 2536585 h 6281670"/>
                <a:gd name="connsiteX168" fmla="*/ 3478130 w 8613217"/>
                <a:gd name="connsiteY168" fmla="*/ 2550045 h 6281670"/>
                <a:gd name="connsiteX169" fmla="*/ 3484860 w 8613217"/>
                <a:gd name="connsiteY169" fmla="*/ 2563506 h 6281670"/>
                <a:gd name="connsiteX170" fmla="*/ 3491590 w 8613217"/>
                <a:gd name="connsiteY170" fmla="*/ 2576966 h 6281670"/>
                <a:gd name="connsiteX171" fmla="*/ 3498320 w 8613217"/>
                <a:gd name="connsiteY171" fmla="*/ 2590426 h 6281670"/>
                <a:gd name="connsiteX172" fmla="*/ 3504378 w 8613217"/>
                <a:gd name="connsiteY172" fmla="*/ 2605906 h 6281670"/>
                <a:gd name="connsiteX173" fmla="*/ 3733875 w 8613217"/>
                <a:gd name="connsiteY173" fmla="*/ 3249979 h 6281670"/>
                <a:gd name="connsiteX174" fmla="*/ 3823385 w 8613217"/>
                <a:gd name="connsiteY174" fmla="*/ 4359777 h 6281670"/>
                <a:gd name="connsiteX175" fmla="*/ 3816655 w 8613217"/>
                <a:gd name="connsiteY175" fmla="*/ 4369199 h 6281670"/>
                <a:gd name="connsiteX176" fmla="*/ 3800503 w 8613217"/>
                <a:gd name="connsiteY176" fmla="*/ 4322761 h 6281670"/>
                <a:gd name="connsiteX177" fmla="*/ 3407464 w 8613217"/>
                <a:gd name="connsiteY177" fmla="*/ 3663208 h 6281670"/>
                <a:gd name="connsiteX178" fmla="*/ 2516395 w 8613217"/>
                <a:gd name="connsiteY178" fmla="*/ 2980101 h 6281670"/>
                <a:gd name="connsiteX179" fmla="*/ 2502934 w 8613217"/>
                <a:gd name="connsiteY179" fmla="*/ 2971351 h 6281670"/>
                <a:gd name="connsiteX180" fmla="*/ 2390541 w 8613217"/>
                <a:gd name="connsiteY180" fmla="*/ 2898666 h 6281670"/>
                <a:gd name="connsiteX181" fmla="*/ 2247863 w 8613217"/>
                <a:gd name="connsiteY181" fmla="*/ 2802425 h 6281670"/>
                <a:gd name="connsiteX182" fmla="*/ 2055381 w 8613217"/>
                <a:gd name="connsiteY182" fmla="*/ 2665131 h 6281670"/>
                <a:gd name="connsiteX183" fmla="*/ 1471879 w 8613217"/>
                <a:gd name="connsiteY183" fmla="*/ 2148930 h 6281670"/>
                <a:gd name="connsiteX184" fmla="*/ 1461111 w 8613217"/>
                <a:gd name="connsiteY184" fmla="*/ 2109895 h 6281670"/>
                <a:gd name="connsiteX185" fmla="*/ 1501492 w 8613217"/>
                <a:gd name="connsiteY185" fmla="*/ 1918759 h 6281670"/>
                <a:gd name="connsiteX186" fmla="*/ 1395155 w 8613217"/>
                <a:gd name="connsiteY186" fmla="*/ 1570812 h 6281670"/>
                <a:gd name="connsiteX187" fmla="*/ 937507 w 8613217"/>
                <a:gd name="connsiteY187" fmla="*/ 860783 h 6281670"/>
                <a:gd name="connsiteX188" fmla="*/ 682435 w 8613217"/>
                <a:gd name="connsiteY188" fmla="*/ 471109 h 6281670"/>
                <a:gd name="connsiteX189" fmla="*/ 590905 w 8613217"/>
                <a:gd name="connsiteY189" fmla="*/ 214691 h 6281670"/>
                <a:gd name="connsiteX190" fmla="*/ 581483 w 8613217"/>
                <a:gd name="connsiteY190" fmla="*/ 222767 h 6281670"/>
                <a:gd name="connsiteX191" fmla="*/ 555909 w 8613217"/>
                <a:gd name="connsiteY191" fmla="*/ 262475 h 6281670"/>
                <a:gd name="connsiteX192" fmla="*/ 423998 w 8613217"/>
                <a:gd name="connsiteY192" fmla="*/ 619845 h 6281670"/>
                <a:gd name="connsiteX193" fmla="*/ 443515 w 8613217"/>
                <a:gd name="connsiteY193" fmla="*/ 1227575 h 6281670"/>
                <a:gd name="connsiteX194" fmla="*/ 806942 w 8613217"/>
                <a:gd name="connsiteY194" fmla="*/ 1996156 h 6281670"/>
                <a:gd name="connsiteX195" fmla="*/ 1087589 w 8613217"/>
                <a:gd name="connsiteY195" fmla="*/ 2216231 h 6281670"/>
                <a:gd name="connsiteX196" fmla="*/ 1317086 w 8613217"/>
                <a:gd name="connsiteY196" fmla="*/ 2233729 h 6281670"/>
                <a:gd name="connsiteX197" fmla="*/ 1327181 w 8613217"/>
                <a:gd name="connsiteY197" fmla="*/ 2198060 h 6281670"/>
                <a:gd name="connsiteX198" fmla="*/ 816364 w 8613217"/>
                <a:gd name="connsiteY198" fmla="*/ 1324489 h 6281670"/>
                <a:gd name="connsiteX199" fmla="*/ 702625 w 8613217"/>
                <a:gd name="connsiteY199" fmla="*/ 1031056 h 6281670"/>
                <a:gd name="connsiteX200" fmla="*/ 767908 w 8613217"/>
                <a:gd name="connsiteY200" fmla="*/ 1173061 h 6281670"/>
                <a:gd name="connsiteX201" fmla="*/ 1444285 w 8613217"/>
                <a:gd name="connsiteY201" fmla="*/ 2226326 h 6281670"/>
                <a:gd name="connsiteX202" fmla="*/ 2209501 w 8613217"/>
                <a:gd name="connsiteY202" fmla="*/ 2876457 h 6281670"/>
                <a:gd name="connsiteX203" fmla="*/ 2308434 w 8613217"/>
                <a:gd name="connsiteY203" fmla="*/ 2939720 h 6281670"/>
                <a:gd name="connsiteX204" fmla="*/ 2340738 w 8613217"/>
                <a:gd name="connsiteY204" fmla="*/ 2972025 h 6281670"/>
                <a:gd name="connsiteX205" fmla="*/ 2302377 w 8613217"/>
                <a:gd name="connsiteY205" fmla="*/ 2972025 h 6281670"/>
                <a:gd name="connsiteX206" fmla="*/ 2266034 w 8613217"/>
                <a:gd name="connsiteY206" fmla="*/ 2967313 h 6281670"/>
                <a:gd name="connsiteX207" fmla="*/ 1817807 w 8613217"/>
                <a:gd name="connsiteY207" fmla="*/ 3025866 h 6281670"/>
                <a:gd name="connsiteX208" fmla="*/ 1007500 w 8613217"/>
                <a:gd name="connsiteY208" fmla="*/ 3309877 h 6281670"/>
                <a:gd name="connsiteX209" fmla="*/ 960389 w 8613217"/>
                <a:gd name="connsiteY209" fmla="*/ 3293725 h 6281670"/>
                <a:gd name="connsiteX210" fmla="*/ 446207 w 8613217"/>
                <a:gd name="connsiteY210" fmla="*/ 3134221 h 6281670"/>
                <a:gd name="connsiteX211" fmla="*/ 217383 w 8613217"/>
                <a:gd name="connsiteY211" fmla="*/ 3227096 h 6281670"/>
                <a:gd name="connsiteX212" fmla="*/ 0 w 8613217"/>
                <a:gd name="connsiteY212" fmla="*/ 3236518 h 6281670"/>
                <a:gd name="connsiteX213" fmla="*/ 0 w 8613217"/>
                <a:gd name="connsiteY213" fmla="*/ 3330740 h 6281670"/>
                <a:gd name="connsiteX214" fmla="*/ 9422 w 8613217"/>
                <a:gd name="connsiteY214" fmla="*/ 3346892 h 6281670"/>
                <a:gd name="connsiteX215" fmla="*/ 255072 w 8613217"/>
                <a:gd name="connsiteY215" fmla="*/ 3717723 h 6281670"/>
                <a:gd name="connsiteX216" fmla="*/ 747044 w 8613217"/>
                <a:gd name="connsiteY216" fmla="*/ 3826078 h 6281670"/>
                <a:gd name="connsiteX217" fmla="*/ 1016249 w 8613217"/>
                <a:gd name="connsiteY217" fmla="*/ 3490244 h 6281670"/>
                <a:gd name="connsiteX218" fmla="*/ 981253 w 8613217"/>
                <a:gd name="connsiteY218" fmla="*/ 3461305 h 6281670"/>
                <a:gd name="connsiteX219" fmla="*/ 563312 w 8613217"/>
                <a:gd name="connsiteY219" fmla="*/ 3490917 h 6281670"/>
                <a:gd name="connsiteX220" fmla="*/ 390347 w 8613217"/>
                <a:gd name="connsiteY220" fmla="*/ 3460632 h 6281670"/>
                <a:gd name="connsiteX221" fmla="*/ 489953 w 8613217"/>
                <a:gd name="connsiteY221" fmla="*/ 3463997 h 6281670"/>
                <a:gd name="connsiteX222" fmla="*/ 903183 w 8613217"/>
                <a:gd name="connsiteY222" fmla="*/ 3408137 h 6281670"/>
                <a:gd name="connsiteX223" fmla="*/ 1043170 w 8613217"/>
                <a:gd name="connsiteY223" fmla="*/ 3372467 h 6281670"/>
                <a:gd name="connsiteX224" fmla="*/ 1508895 w 8613217"/>
                <a:gd name="connsiteY224" fmla="*/ 3218347 h 6281670"/>
                <a:gd name="connsiteX225" fmla="*/ 1912029 w 8613217"/>
                <a:gd name="connsiteY225" fmla="*/ 3101243 h 6281670"/>
                <a:gd name="connsiteX226" fmla="*/ 1912029 w 8613217"/>
                <a:gd name="connsiteY226" fmla="*/ 3101243 h 6281670"/>
                <a:gd name="connsiteX227" fmla="*/ 1924816 w 8613217"/>
                <a:gd name="connsiteY227" fmla="*/ 3099224 h 6281670"/>
                <a:gd name="connsiteX228" fmla="*/ 1986061 w 8613217"/>
                <a:gd name="connsiteY228" fmla="*/ 3087783 h 6281670"/>
                <a:gd name="connsiteX229" fmla="*/ 1992791 w 8613217"/>
                <a:gd name="connsiteY229" fmla="*/ 3087110 h 6281670"/>
                <a:gd name="connsiteX230" fmla="*/ 2087013 w 8613217"/>
                <a:gd name="connsiteY230" fmla="*/ 3074322 h 6281670"/>
                <a:gd name="connsiteX231" fmla="*/ 2113933 w 8613217"/>
                <a:gd name="connsiteY231" fmla="*/ 3072976 h 6281670"/>
                <a:gd name="connsiteX232" fmla="*/ 2118644 w 8613217"/>
                <a:gd name="connsiteY232" fmla="*/ 3064227 h 6281670"/>
                <a:gd name="connsiteX233" fmla="*/ 2257958 w 8613217"/>
                <a:gd name="connsiteY233" fmla="*/ 3064227 h 6281670"/>
                <a:gd name="connsiteX234" fmla="*/ 2262669 w 8613217"/>
                <a:gd name="connsiteY234" fmla="*/ 3072976 h 6281670"/>
                <a:gd name="connsiteX235" fmla="*/ 2434960 w 8613217"/>
                <a:gd name="connsiteY235" fmla="*/ 3101243 h 6281670"/>
                <a:gd name="connsiteX236" fmla="*/ 2635518 w 8613217"/>
                <a:gd name="connsiteY236" fmla="*/ 3164506 h 6281670"/>
                <a:gd name="connsiteX237" fmla="*/ 3038653 w 8613217"/>
                <a:gd name="connsiteY237" fmla="*/ 3453902 h 6281670"/>
                <a:gd name="connsiteX238" fmla="*/ 3580428 w 8613217"/>
                <a:gd name="connsiteY238" fmla="*/ 4087880 h 6281670"/>
                <a:gd name="connsiteX239" fmla="*/ 3776274 w 8613217"/>
                <a:gd name="connsiteY239" fmla="*/ 4626290 h 6281670"/>
                <a:gd name="connsiteX240" fmla="*/ 3813963 w 8613217"/>
                <a:gd name="connsiteY240" fmla="*/ 4802619 h 6281670"/>
                <a:gd name="connsiteX241" fmla="*/ 3811944 w 8613217"/>
                <a:gd name="connsiteY241" fmla="*/ 5407658 h 6281670"/>
                <a:gd name="connsiteX242" fmla="*/ 3881265 w 8613217"/>
                <a:gd name="connsiteY242" fmla="*/ 5874056 h 6281670"/>
                <a:gd name="connsiteX243" fmla="*/ 3879919 w 8613217"/>
                <a:gd name="connsiteY243" fmla="*/ 5898957 h 6281670"/>
                <a:gd name="connsiteX244" fmla="*/ 3757430 w 8613217"/>
                <a:gd name="connsiteY244" fmla="*/ 5946068 h 6281670"/>
                <a:gd name="connsiteX245" fmla="*/ 3743970 w 8613217"/>
                <a:gd name="connsiteY245" fmla="*/ 6053750 h 6281670"/>
                <a:gd name="connsiteX246" fmla="*/ 3803195 w 8613217"/>
                <a:gd name="connsiteY246" fmla="*/ 6092112 h 6281670"/>
                <a:gd name="connsiteX247" fmla="*/ 3896071 w 8613217"/>
                <a:gd name="connsiteY247" fmla="*/ 6023464 h 6281670"/>
                <a:gd name="connsiteX248" fmla="*/ 3920972 w 8613217"/>
                <a:gd name="connsiteY248" fmla="*/ 5996544 h 6281670"/>
                <a:gd name="connsiteX249" fmla="*/ 3918953 w 8613217"/>
                <a:gd name="connsiteY249" fmla="*/ 6053077 h 6281670"/>
                <a:gd name="connsiteX250" fmla="*/ 3931741 w 8613217"/>
                <a:gd name="connsiteY250" fmla="*/ 6077978 h 6281670"/>
                <a:gd name="connsiteX251" fmla="*/ 3951931 w 8613217"/>
                <a:gd name="connsiteY251" fmla="*/ 6055769 h 6281670"/>
                <a:gd name="connsiteX252" fmla="*/ 3972121 w 8613217"/>
                <a:gd name="connsiteY252" fmla="*/ 5988468 h 6281670"/>
                <a:gd name="connsiteX253" fmla="*/ 3994331 w 8613217"/>
                <a:gd name="connsiteY253" fmla="*/ 5968277 h 6281670"/>
                <a:gd name="connsiteX254" fmla="*/ 4005099 w 8613217"/>
                <a:gd name="connsiteY254" fmla="*/ 5995198 h 6281670"/>
                <a:gd name="connsiteX255" fmla="*/ 4071054 w 8613217"/>
                <a:gd name="connsiteY255" fmla="*/ 6040290 h 6281670"/>
                <a:gd name="connsiteX256" fmla="*/ 4100667 w 8613217"/>
                <a:gd name="connsiteY256" fmla="*/ 6026829 h 6281670"/>
                <a:gd name="connsiteX257" fmla="*/ 4110089 w 8613217"/>
                <a:gd name="connsiteY257" fmla="*/ 5993179 h 6281670"/>
                <a:gd name="connsiteX258" fmla="*/ 4124895 w 8613217"/>
                <a:gd name="connsiteY258" fmla="*/ 6032214 h 6281670"/>
                <a:gd name="connsiteX259" fmla="*/ 4117492 w 8613217"/>
                <a:gd name="connsiteY259" fmla="*/ 6106918 h 6281670"/>
                <a:gd name="connsiteX260" fmla="*/ 4080476 w 8613217"/>
                <a:gd name="connsiteY260" fmla="*/ 6141242 h 6281670"/>
                <a:gd name="connsiteX261" fmla="*/ 4176717 w 8613217"/>
                <a:gd name="connsiteY261" fmla="*/ 6189025 h 6281670"/>
                <a:gd name="connsiteX262" fmla="*/ 4170660 w 8613217"/>
                <a:gd name="connsiteY262" fmla="*/ 6271133 h 6281670"/>
                <a:gd name="connsiteX263" fmla="*/ 4195562 w 8613217"/>
                <a:gd name="connsiteY263" fmla="*/ 6277863 h 6281670"/>
                <a:gd name="connsiteX264" fmla="*/ 4261517 w 8613217"/>
                <a:gd name="connsiteY264" fmla="*/ 6267768 h 6281670"/>
                <a:gd name="connsiteX265" fmla="*/ 4289784 w 8613217"/>
                <a:gd name="connsiteY265" fmla="*/ 6247578 h 6281670"/>
                <a:gd name="connsiteX266" fmla="*/ 4295840 w 8613217"/>
                <a:gd name="connsiteY266" fmla="*/ 6204505 h 6281670"/>
                <a:gd name="connsiteX267" fmla="*/ 4305936 w 8613217"/>
                <a:gd name="connsiteY267" fmla="*/ 6182969 h 6281670"/>
                <a:gd name="connsiteX268" fmla="*/ 4324107 w 8613217"/>
                <a:gd name="connsiteY268" fmla="*/ 6199794 h 6281670"/>
                <a:gd name="connsiteX269" fmla="*/ 4336894 w 8613217"/>
                <a:gd name="connsiteY269" fmla="*/ 6230752 h 6281670"/>
                <a:gd name="connsiteX270" fmla="*/ 4342951 w 8613217"/>
                <a:gd name="connsiteY270" fmla="*/ 6226714 h 6281670"/>
                <a:gd name="connsiteX271" fmla="*/ 4369872 w 8613217"/>
                <a:gd name="connsiteY271" fmla="*/ 6185660 h 6281670"/>
                <a:gd name="connsiteX272" fmla="*/ 4382659 w 8613217"/>
                <a:gd name="connsiteY272" fmla="*/ 6234791 h 6281670"/>
                <a:gd name="connsiteX273" fmla="*/ 4406888 w 8613217"/>
                <a:gd name="connsiteY273" fmla="*/ 6265749 h 6281670"/>
                <a:gd name="connsiteX274" fmla="*/ 4484284 w 8613217"/>
                <a:gd name="connsiteY274" fmla="*/ 6275171 h 6281670"/>
                <a:gd name="connsiteX275" fmla="*/ 4499090 w 8613217"/>
                <a:gd name="connsiteY275" fmla="*/ 6272479 h 6281670"/>
                <a:gd name="connsiteX276" fmla="*/ 4512551 w 8613217"/>
                <a:gd name="connsiteY276" fmla="*/ 6181622 h 6281670"/>
                <a:gd name="connsiteX277" fmla="*/ 4572449 w 8613217"/>
                <a:gd name="connsiteY277" fmla="*/ 6153356 h 6281670"/>
                <a:gd name="connsiteX278" fmla="*/ 4575814 w 8613217"/>
                <a:gd name="connsiteY278" fmla="*/ 6127781 h 6281670"/>
                <a:gd name="connsiteX279" fmla="*/ 4538125 w 8613217"/>
                <a:gd name="connsiteY279" fmla="*/ 6076633 h 6281670"/>
                <a:gd name="connsiteX280" fmla="*/ 4536779 w 8613217"/>
                <a:gd name="connsiteY280" fmla="*/ 6042309 h 6281670"/>
                <a:gd name="connsiteX281" fmla="*/ 4573122 w 8613217"/>
                <a:gd name="connsiteY281" fmla="*/ 6032214 h 6281670"/>
                <a:gd name="connsiteX282" fmla="*/ 4637731 w 8613217"/>
                <a:gd name="connsiteY282" fmla="*/ 6051058 h 6281670"/>
                <a:gd name="connsiteX283" fmla="*/ 4665997 w 8613217"/>
                <a:gd name="connsiteY283" fmla="*/ 6029522 h 6281670"/>
                <a:gd name="connsiteX284" fmla="*/ 4665997 w 8613217"/>
                <a:gd name="connsiteY284" fmla="*/ 5985776 h 6281670"/>
                <a:gd name="connsiteX285" fmla="*/ 4681477 w 8613217"/>
                <a:gd name="connsiteY285" fmla="*/ 5966931 h 6281670"/>
                <a:gd name="connsiteX286" fmla="*/ 4701667 w 8613217"/>
                <a:gd name="connsiteY286" fmla="*/ 5981065 h 6281670"/>
                <a:gd name="connsiteX287" fmla="*/ 4724550 w 8613217"/>
                <a:gd name="connsiteY287" fmla="*/ 6054423 h 6281670"/>
                <a:gd name="connsiteX288" fmla="*/ 4743394 w 8613217"/>
                <a:gd name="connsiteY288" fmla="*/ 6073268 h 6281670"/>
                <a:gd name="connsiteX289" fmla="*/ 4752143 w 8613217"/>
                <a:gd name="connsiteY289" fmla="*/ 6050385 h 6281670"/>
                <a:gd name="connsiteX290" fmla="*/ 4752143 w 8613217"/>
                <a:gd name="connsiteY290" fmla="*/ 5996544 h 6281670"/>
                <a:gd name="connsiteX291" fmla="*/ 4800600 w 8613217"/>
                <a:gd name="connsiteY291" fmla="*/ 6046347 h 6281670"/>
                <a:gd name="connsiteX292" fmla="*/ 4859825 w 8613217"/>
                <a:gd name="connsiteY292" fmla="*/ 6088747 h 6281670"/>
                <a:gd name="connsiteX293" fmla="*/ 4932511 w 8613217"/>
                <a:gd name="connsiteY293" fmla="*/ 6036252 h 6281670"/>
                <a:gd name="connsiteX294" fmla="*/ 4919050 w 8613217"/>
                <a:gd name="connsiteY294" fmla="*/ 5940011 h 6281670"/>
                <a:gd name="connsiteX295" fmla="*/ 4830213 w 8613217"/>
                <a:gd name="connsiteY295" fmla="*/ 5933281 h 6281670"/>
                <a:gd name="connsiteX296" fmla="*/ 4779064 w 8613217"/>
                <a:gd name="connsiteY296" fmla="*/ 5876074 h 6281670"/>
                <a:gd name="connsiteX297" fmla="*/ 4778391 w 8613217"/>
                <a:gd name="connsiteY297" fmla="*/ 5829637 h 6281670"/>
                <a:gd name="connsiteX298" fmla="*/ 5091342 w 8613217"/>
                <a:gd name="connsiteY298" fmla="*/ 5236712 h 6281670"/>
                <a:gd name="connsiteX299" fmla="*/ 5116243 w 8613217"/>
                <a:gd name="connsiteY299" fmla="*/ 5202389 h 6281670"/>
                <a:gd name="connsiteX300" fmla="*/ 5269690 w 8613217"/>
                <a:gd name="connsiteY300" fmla="*/ 5086631 h 6281670"/>
                <a:gd name="connsiteX301" fmla="*/ 5744837 w 8613217"/>
                <a:gd name="connsiteY301" fmla="*/ 4795889 h 6281670"/>
                <a:gd name="connsiteX302" fmla="*/ 5814830 w 8613217"/>
                <a:gd name="connsiteY302" fmla="*/ 4775699 h 6281670"/>
                <a:gd name="connsiteX303" fmla="*/ 6103553 w 8613217"/>
                <a:gd name="connsiteY303" fmla="*/ 4765603 h 6281670"/>
                <a:gd name="connsiteX304" fmla="*/ 7086824 w 8613217"/>
                <a:gd name="connsiteY304" fmla="*/ 4811369 h 6281670"/>
                <a:gd name="connsiteX305" fmla="*/ 7489959 w 8613217"/>
                <a:gd name="connsiteY305" fmla="*/ 4805311 h 6281670"/>
                <a:gd name="connsiteX306" fmla="*/ 7516880 w 8613217"/>
                <a:gd name="connsiteY306" fmla="*/ 4801946 h 6281670"/>
                <a:gd name="connsiteX307" fmla="*/ 7536397 w 8613217"/>
                <a:gd name="connsiteY307" fmla="*/ 4800600 h 6281670"/>
                <a:gd name="connsiteX308" fmla="*/ 7619850 w 8613217"/>
                <a:gd name="connsiteY308" fmla="*/ 4791178 h 6281670"/>
                <a:gd name="connsiteX309" fmla="*/ 7661577 w 8613217"/>
                <a:gd name="connsiteY309" fmla="*/ 4813388 h 6281670"/>
                <a:gd name="connsiteX310" fmla="*/ 7920014 w 8613217"/>
                <a:gd name="connsiteY310" fmla="*/ 5004523 h 6281670"/>
                <a:gd name="connsiteX311" fmla="*/ 8354780 w 8613217"/>
                <a:gd name="connsiteY311" fmla="*/ 4830886 h 6281670"/>
                <a:gd name="connsiteX312" fmla="*/ 8579567 w 8613217"/>
                <a:gd name="connsiteY312" fmla="*/ 4409580 h 6281670"/>
                <a:gd name="connsiteX313" fmla="*/ 8613217 w 8613217"/>
                <a:gd name="connsiteY313" fmla="*/ 4250076 h 6281670"/>
                <a:gd name="connsiteX314" fmla="*/ 8613217 w 8613217"/>
                <a:gd name="connsiteY314" fmla="*/ 4196235 h 6281670"/>
                <a:gd name="connsiteX315" fmla="*/ 8420062 w 8613217"/>
                <a:gd name="connsiteY315" fmla="*/ 4211041 h 6281670"/>
                <a:gd name="connsiteX316" fmla="*/ 4571776 w 8613217"/>
                <a:gd name="connsiteY316" fmla="*/ 915970 h 6281670"/>
                <a:gd name="connsiteX317" fmla="*/ 4583890 w 8613217"/>
                <a:gd name="connsiteY317" fmla="*/ 888377 h 6281670"/>
                <a:gd name="connsiteX318" fmla="*/ 4571776 w 8613217"/>
                <a:gd name="connsiteY318" fmla="*/ 915970 h 6281670"/>
                <a:gd name="connsiteX319" fmla="*/ 2362948 w 8613217"/>
                <a:gd name="connsiteY319" fmla="*/ 965100 h 6281670"/>
                <a:gd name="connsiteX320" fmla="*/ 2363621 w 8613217"/>
                <a:gd name="connsiteY320" fmla="*/ 962408 h 6281670"/>
                <a:gd name="connsiteX321" fmla="*/ 2368332 w 8613217"/>
                <a:gd name="connsiteY321" fmla="*/ 967119 h 6281670"/>
                <a:gd name="connsiteX322" fmla="*/ 2362948 w 8613217"/>
                <a:gd name="connsiteY322" fmla="*/ 965100 h 6281670"/>
                <a:gd name="connsiteX323" fmla="*/ 2435633 w 8613217"/>
                <a:gd name="connsiteY323" fmla="*/ 1055284 h 6281670"/>
                <a:gd name="connsiteX324" fmla="*/ 2426211 w 8613217"/>
                <a:gd name="connsiteY324" fmla="*/ 1053265 h 6281670"/>
                <a:gd name="connsiteX325" fmla="*/ 2370351 w 8613217"/>
                <a:gd name="connsiteY325" fmla="*/ 968465 h 6281670"/>
                <a:gd name="connsiteX326" fmla="*/ 2432268 w 8613217"/>
                <a:gd name="connsiteY326" fmla="*/ 1045862 h 6281670"/>
                <a:gd name="connsiteX327" fmla="*/ 2435633 w 8613217"/>
                <a:gd name="connsiteY327" fmla="*/ 1055284 h 6281670"/>
                <a:gd name="connsiteX328" fmla="*/ 695895 w 8613217"/>
                <a:gd name="connsiteY328" fmla="*/ 1016922 h 6281670"/>
                <a:gd name="connsiteX329" fmla="*/ 692530 w 8613217"/>
                <a:gd name="connsiteY329" fmla="*/ 1005481 h 6281670"/>
                <a:gd name="connsiteX330" fmla="*/ 695895 w 8613217"/>
                <a:gd name="connsiteY330" fmla="*/ 1016922 h 6281670"/>
                <a:gd name="connsiteX331" fmla="*/ 4511205 w 8613217"/>
                <a:gd name="connsiteY331" fmla="*/ 6014042 h 6281670"/>
                <a:gd name="connsiteX332" fmla="*/ 4537452 w 8613217"/>
                <a:gd name="connsiteY332" fmla="*/ 5944049 h 6281670"/>
                <a:gd name="connsiteX333" fmla="*/ 4511205 w 8613217"/>
                <a:gd name="connsiteY333" fmla="*/ 6014042 h 6281670"/>
                <a:gd name="connsiteX334" fmla="*/ 4750797 w 8613217"/>
                <a:gd name="connsiteY334" fmla="*/ 5917128 h 6281670"/>
                <a:gd name="connsiteX335" fmla="*/ 4741375 w 8613217"/>
                <a:gd name="connsiteY335" fmla="*/ 5939338 h 6281670"/>
                <a:gd name="connsiteX336" fmla="*/ 4732626 w 8613217"/>
                <a:gd name="connsiteY336" fmla="*/ 5935300 h 6281670"/>
                <a:gd name="connsiteX337" fmla="*/ 4727915 w 8613217"/>
                <a:gd name="connsiteY337" fmla="*/ 5907706 h 6281670"/>
                <a:gd name="connsiteX338" fmla="*/ 4750797 w 8613217"/>
                <a:gd name="connsiteY338" fmla="*/ 5875402 h 6281670"/>
                <a:gd name="connsiteX339" fmla="*/ 4750797 w 8613217"/>
                <a:gd name="connsiteY339" fmla="*/ 5917128 h 6281670"/>
                <a:gd name="connsiteX340" fmla="*/ 4875978 w 8613217"/>
                <a:gd name="connsiteY340" fmla="*/ 5457461 h 6281670"/>
                <a:gd name="connsiteX341" fmla="*/ 4616868 w 8613217"/>
                <a:gd name="connsiteY341" fmla="*/ 5877421 h 6281670"/>
                <a:gd name="connsiteX342" fmla="*/ 4562354 w 8613217"/>
                <a:gd name="connsiteY342" fmla="*/ 5884824 h 6281670"/>
                <a:gd name="connsiteX343" fmla="*/ 4880015 w 8613217"/>
                <a:gd name="connsiteY343" fmla="*/ 5419772 h 6281670"/>
                <a:gd name="connsiteX344" fmla="*/ 4875978 w 8613217"/>
                <a:gd name="connsiteY344" fmla="*/ 5457461 h 6281670"/>
                <a:gd name="connsiteX345" fmla="*/ 5020675 w 8613217"/>
                <a:gd name="connsiteY345" fmla="*/ 5141145 h 6281670"/>
                <a:gd name="connsiteX346" fmla="*/ 4989717 w 8613217"/>
                <a:gd name="connsiteY346" fmla="*/ 5179506 h 6281670"/>
                <a:gd name="connsiteX347" fmla="*/ 4445922 w 8613217"/>
                <a:gd name="connsiteY347" fmla="*/ 5878767 h 6281670"/>
                <a:gd name="connsiteX348" fmla="*/ 4415637 w 8613217"/>
                <a:gd name="connsiteY348" fmla="*/ 5953471 h 6281670"/>
                <a:gd name="connsiteX349" fmla="*/ 4357085 w 8613217"/>
                <a:gd name="connsiteY349" fmla="*/ 6075286 h 6281670"/>
                <a:gd name="connsiteX350" fmla="*/ 4338240 w 8613217"/>
                <a:gd name="connsiteY350" fmla="*/ 6125762 h 6281670"/>
                <a:gd name="connsiteX351" fmla="*/ 4322761 w 8613217"/>
                <a:gd name="connsiteY351" fmla="*/ 6080671 h 6281670"/>
                <a:gd name="connsiteX352" fmla="*/ 4306609 w 8613217"/>
                <a:gd name="connsiteY352" fmla="*/ 6061826 h 6281670"/>
                <a:gd name="connsiteX353" fmla="*/ 4295168 w 8613217"/>
                <a:gd name="connsiteY353" fmla="*/ 6082689 h 6281670"/>
                <a:gd name="connsiteX354" fmla="*/ 4292475 w 8613217"/>
                <a:gd name="connsiteY354" fmla="*/ 6112302 h 6281670"/>
                <a:gd name="connsiteX355" fmla="*/ 4277669 w 8613217"/>
                <a:gd name="connsiteY355" fmla="*/ 6097496 h 6281670"/>
                <a:gd name="connsiteX356" fmla="*/ 4183447 w 8613217"/>
                <a:gd name="connsiteY356" fmla="*/ 5282478 h 6281670"/>
                <a:gd name="connsiteX357" fmla="*/ 4412945 w 8613217"/>
                <a:gd name="connsiteY357" fmla="*/ 4743394 h 6281670"/>
                <a:gd name="connsiteX358" fmla="*/ 5036828 w 8613217"/>
                <a:gd name="connsiteY358" fmla="*/ 3935106 h 6281670"/>
                <a:gd name="connsiteX359" fmla="*/ 5054999 w 8613217"/>
                <a:gd name="connsiteY359" fmla="*/ 3966064 h 6281670"/>
                <a:gd name="connsiteX360" fmla="*/ 5020675 w 8613217"/>
                <a:gd name="connsiteY36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73122 w 8613217"/>
                <a:gd name="connsiteY95" fmla="*/ 2881841 h 6281670"/>
                <a:gd name="connsiteX96" fmla="*/ 4565719 w 8613217"/>
                <a:gd name="connsiteY96" fmla="*/ 2868381 h 6281670"/>
                <a:gd name="connsiteX97" fmla="*/ 4552259 w 8613217"/>
                <a:gd name="connsiteY97" fmla="*/ 2838095 h 6281670"/>
                <a:gd name="connsiteX98" fmla="*/ 4404869 w 8613217"/>
                <a:gd name="connsiteY98" fmla="*/ 2499569 h 6281670"/>
                <a:gd name="connsiteX99" fmla="*/ 4425059 w 8613217"/>
                <a:gd name="connsiteY99" fmla="*/ 2408713 h 6281670"/>
                <a:gd name="connsiteX100" fmla="*/ 4497071 w 8613217"/>
                <a:gd name="connsiteY100" fmla="*/ 2304396 h 6281670"/>
                <a:gd name="connsiteX101" fmla="*/ 4551585 w 8613217"/>
                <a:gd name="connsiteY101" fmla="*/ 2152968 h 6281670"/>
                <a:gd name="connsiteX102" fmla="*/ 4741375 w 8613217"/>
                <a:gd name="connsiteY102" fmla="*/ 1413327 h 6281670"/>
                <a:gd name="connsiteX103" fmla="*/ 4929146 w 8613217"/>
                <a:gd name="connsiteY103" fmla="*/ 819730 h 6281670"/>
                <a:gd name="connsiteX104" fmla="*/ 5233347 w 8613217"/>
                <a:gd name="connsiteY104" fmla="*/ 28940 h 6281670"/>
                <a:gd name="connsiteX105" fmla="*/ 5238058 w 8613217"/>
                <a:gd name="connsiteY105" fmla="*/ 0 h 6281670"/>
                <a:gd name="connsiteX106" fmla="*/ 4976929 w 8613217"/>
                <a:gd name="connsiteY106" fmla="*/ 159504 h 6281670"/>
                <a:gd name="connsiteX107" fmla="*/ 4204984 w 8613217"/>
                <a:gd name="connsiteY107" fmla="*/ 890396 h 6281670"/>
                <a:gd name="connsiteX108" fmla="*/ 3943182 w 8613217"/>
                <a:gd name="connsiteY108" fmla="*/ 2139508 h 6281670"/>
                <a:gd name="connsiteX109" fmla="*/ 4076438 w 8613217"/>
                <a:gd name="connsiteY109" fmla="*/ 2389868 h 6281670"/>
                <a:gd name="connsiteX110" fmla="*/ 4215079 w 8613217"/>
                <a:gd name="connsiteY110" fmla="*/ 2474668 h 6281670"/>
                <a:gd name="connsiteX111" fmla="*/ 4244018 w 8613217"/>
                <a:gd name="connsiteY111" fmla="*/ 2445055 h 6281670"/>
                <a:gd name="connsiteX112" fmla="*/ 4230558 w 8613217"/>
                <a:gd name="connsiteY112" fmla="*/ 1718875 h 6281670"/>
                <a:gd name="connsiteX113" fmla="*/ 4411599 w 8613217"/>
                <a:gd name="connsiteY113" fmla="*/ 1186522 h 6281670"/>
                <a:gd name="connsiteX114" fmla="*/ 4552259 w 8613217"/>
                <a:gd name="connsiteY114" fmla="*/ 934815 h 6281670"/>
                <a:gd name="connsiteX115" fmla="*/ 4572449 w 8613217"/>
                <a:gd name="connsiteY115" fmla="*/ 920008 h 6281670"/>
                <a:gd name="connsiteX116" fmla="*/ 4553604 w 8613217"/>
                <a:gd name="connsiteY116" fmla="*/ 956351 h 6281670"/>
                <a:gd name="connsiteX117" fmla="*/ 4390735 w 8613217"/>
                <a:gd name="connsiteY117" fmla="*/ 1302280 h 6281670"/>
                <a:gd name="connsiteX118" fmla="*/ 4340260 w 8613217"/>
                <a:gd name="connsiteY118" fmla="*/ 2524471 h 6281670"/>
                <a:gd name="connsiteX119" fmla="*/ 4501109 w 8613217"/>
                <a:gd name="connsiteY119" fmla="*/ 2892609 h 6281670"/>
                <a:gd name="connsiteX120" fmla="*/ 4519281 w 8613217"/>
                <a:gd name="connsiteY120" fmla="*/ 2931644 h 6281670"/>
                <a:gd name="connsiteX121" fmla="*/ 4692918 w 8613217"/>
                <a:gd name="connsiteY121" fmla="*/ 3241230 h 6281670"/>
                <a:gd name="connsiteX122" fmla="*/ 4992409 w 8613217"/>
                <a:gd name="connsiteY122" fmla="*/ 3809925 h 6281670"/>
                <a:gd name="connsiteX123" fmla="*/ 5000485 w 8613217"/>
                <a:gd name="connsiteY123" fmla="*/ 3847614 h 6281670"/>
                <a:gd name="connsiteX124" fmla="*/ 4993755 w 8613217"/>
                <a:gd name="connsiteY124" fmla="*/ 3855017 h 6281670"/>
                <a:gd name="connsiteX125" fmla="*/ 4993082 w 8613217"/>
                <a:gd name="connsiteY125" fmla="*/ 3855690 h 6281670"/>
                <a:gd name="connsiteX126" fmla="*/ 4982313 w 8613217"/>
                <a:gd name="connsiteY126" fmla="*/ 3867131 h 6281670"/>
                <a:gd name="connsiteX127" fmla="*/ 4626290 w 8613217"/>
                <a:gd name="connsiteY127" fmla="*/ 4274977 h 6281670"/>
                <a:gd name="connsiteX128" fmla="*/ 4180755 w 8613217"/>
                <a:gd name="connsiteY128" fmla="*/ 4968853 h 6281670"/>
                <a:gd name="connsiteX129" fmla="*/ 4071727 w 8613217"/>
                <a:gd name="connsiteY129" fmla="*/ 5853192 h 6281670"/>
                <a:gd name="connsiteX130" fmla="*/ 4040769 w 8613217"/>
                <a:gd name="connsiteY130" fmla="*/ 5907706 h 6281670"/>
                <a:gd name="connsiteX131" fmla="*/ 4005099 w 8613217"/>
                <a:gd name="connsiteY131" fmla="*/ 5881459 h 6281670"/>
                <a:gd name="connsiteX132" fmla="*/ 4007791 w 8613217"/>
                <a:gd name="connsiteY132" fmla="*/ 5830983 h 6281670"/>
                <a:gd name="connsiteX133" fmla="*/ 3990293 w 8613217"/>
                <a:gd name="connsiteY133" fmla="*/ 5807427 h 6281670"/>
                <a:gd name="connsiteX134" fmla="*/ 3964045 w 8613217"/>
                <a:gd name="connsiteY134" fmla="*/ 5789256 h 6281670"/>
                <a:gd name="connsiteX135" fmla="*/ 3941836 w 8613217"/>
                <a:gd name="connsiteY135" fmla="*/ 5705129 h 6281670"/>
                <a:gd name="connsiteX136" fmla="*/ 3908185 w 8613217"/>
                <a:gd name="connsiteY136" fmla="*/ 5236040 h 6281670"/>
                <a:gd name="connsiteX137" fmla="*/ 3918953 w 8613217"/>
                <a:gd name="connsiteY137" fmla="*/ 4237288 h 6281670"/>
                <a:gd name="connsiteX138" fmla="*/ 3786370 w 8613217"/>
                <a:gd name="connsiteY138" fmla="*/ 3122779 h 6281670"/>
                <a:gd name="connsiteX139" fmla="*/ 3570333 w 8613217"/>
                <a:gd name="connsiteY139" fmla="*/ 2570236 h 6281670"/>
                <a:gd name="connsiteX140" fmla="*/ 3563603 w 8613217"/>
                <a:gd name="connsiteY140" fmla="*/ 2556776 h 6281670"/>
                <a:gd name="connsiteX141" fmla="*/ 3556872 w 8613217"/>
                <a:gd name="connsiteY141" fmla="*/ 2543315 h 6281670"/>
                <a:gd name="connsiteX142" fmla="*/ 3531298 w 8613217"/>
                <a:gd name="connsiteY142" fmla="*/ 2494185 h 6281670"/>
                <a:gd name="connsiteX143" fmla="*/ 3525241 w 8613217"/>
                <a:gd name="connsiteY143" fmla="*/ 2482071 h 6281670"/>
                <a:gd name="connsiteX144" fmla="*/ 3410829 w 8613217"/>
                <a:gd name="connsiteY144" fmla="*/ 2273437 h 6281670"/>
                <a:gd name="connsiteX145" fmla="*/ 3411502 w 8613217"/>
                <a:gd name="connsiteY145" fmla="*/ 2229018 h 6281670"/>
                <a:gd name="connsiteX146" fmla="*/ 3451209 w 8613217"/>
                <a:gd name="connsiteY146" fmla="*/ 2126720 h 6281670"/>
                <a:gd name="connsiteX147" fmla="*/ 3431692 w 8613217"/>
                <a:gd name="connsiteY147" fmla="*/ 1895877 h 6281670"/>
                <a:gd name="connsiteX148" fmla="*/ 3186715 w 8613217"/>
                <a:gd name="connsiteY148" fmla="*/ 1401886 h 6281670"/>
                <a:gd name="connsiteX149" fmla="*/ 2531874 w 8613217"/>
                <a:gd name="connsiteY149" fmla="*/ 701952 h 6281670"/>
                <a:gd name="connsiteX150" fmla="*/ 1731662 w 8613217"/>
                <a:gd name="connsiteY150" fmla="*/ 39035 h 6281670"/>
                <a:gd name="connsiteX151" fmla="*/ 1722913 w 8613217"/>
                <a:gd name="connsiteY151" fmla="*/ 36343 h 6281670"/>
                <a:gd name="connsiteX152" fmla="*/ 1723586 w 8613217"/>
                <a:gd name="connsiteY152" fmla="*/ 47111 h 6281670"/>
                <a:gd name="connsiteX153" fmla="*/ 1984042 w 8613217"/>
                <a:gd name="connsiteY153" fmla="*/ 871552 h 6281670"/>
                <a:gd name="connsiteX154" fmla="*/ 2773486 w 8613217"/>
                <a:gd name="connsiteY154" fmla="*/ 2064130 h 6281670"/>
                <a:gd name="connsiteX155" fmla="*/ 3058170 w 8613217"/>
                <a:gd name="connsiteY155" fmla="*/ 2286897 h 6281670"/>
                <a:gd name="connsiteX156" fmla="*/ 3235845 w 8613217"/>
                <a:gd name="connsiteY156" fmla="*/ 2329297 h 6281670"/>
                <a:gd name="connsiteX157" fmla="*/ 3256709 w 8613217"/>
                <a:gd name="connsiteY157" fmla="*/ 2294974 h 6281670"/>
                <a:gd name="connsiteX158" fmla="*/ 3083072 w 8613217"/>
                <a:gd name="connsiteY158" fmla="*/ 1999521 h 6281670"/>
                <a:gd name="connsiteX159" fmla="*/ 2450440 w 8613217"/>
                <a:gd name="connsiteY159" fmla="*/ 1092973 h 6281670"/>
                <a:gd name="connsiteX160" fmla="*/ 2432941 w 8613217"/>
                <a:gd name="connsiteY160" fmla="*/ 1062014 h 6281670"/>
                <a:gd name="connsiteX161" fmla="*/ 2454478 w 8613217"/>
                <a:gd name="connsiteY161" fmla="*/ 1076820 h 6281670"/>
                <a:gd name="connsiteX162" fmla="*/ 2967986 w 8613217"/>
                <a:gd name="connsiteY162" fmla="*/ 1739738 h 6281670"/>
                <a:gd name="connsiteX163" fmla="*/ 3266131 w 8613217"/>
                <a:gd name="connsiteY163" fmla="*/ 2175850 h 6281670"/>
                <a:gd name="connsiteX164" fmla="*/ 3457939 w 8613217"/>
                <a:gd name="connsiteY164" fmla="*/ 2509665 h 6281670"/>
                <a:gd name="connsiteX165" fmla="*/ 3464670 w 8613217"/>
                <a:gd name="connsiteY165" fmla="*/ 2523125 h 6281670"/>
                <a:gd name="connsiteX166" fmla="*/ 3471400 w 8613217"/>
                <a:gd name="connsiteY166" fmla="*/ 2536585 h 6281670"/>
                <a:gd name="connsiteX167" fmla="*/ 3478130 w 8613217"/>
                <a:gd name="connsiteY167" fmla="*/ 2550045 h 6281670"/>
                <a:gd name="connsiteX168" fmla="*/ 3484860 w 8613217"/>
                <a:gd name="connsiteY168" fmla="*/ 2563506 h 6281670"/>
                <a:gd name="connsiteX169" fmla="*/ 3491590 w 8613217"/>
                <a:gd name="connsiteY169" fmla="*/ 2576966 h 6281670"/>
                <a:gd name="connsiteX170" fmla="*/ 3498320 w 8613217"/>
                <a:gd name="connsiteY170" fmla="*/ 2590426 h 6281670"/>
                <a:gd name="connsiteX171" fmla="*/ 3504378 w 8613217"/>
                <a:gd name="connsiteY171" fmla="*/ 2605906 h 6281670"/>
                <a:gd name="connsiteX172" fmla="*/ 3733875 w 8613217"/>
                <a:gd name="connsiteY172" fmla="*/ 3249979 h 6281670"/>
                <a:gd name="connsiteX173" fmla="*/ 3823385 w 8613217"/>
                <a:gd name="connsiteY173" fmla="*/ 4359777 h 6281670"/>
                <a:gd name="connsiteX174" fmla="*/ 3816655 w 8613217"/>
                <a:gd name="connsiteY174" fmla="*/ 4369199 h 6281670"/>
                <a:gd name="connsiteX175" fmla="*/ 3800503 w 8613217"/>
                <a:gd name="connsiteY175" fmla="*/ 4322761 h 6281670"/>
                <a:gd name="connsiteX176" fmla="*/ 3407464 w 8613217"/>
                <a:gd name="connsiteY176" fmla="*/ 3663208 h 6281670"/>
                <a:gd name="connsiteX177" fmla="*/ 2516395 w 8613217"/>
                <a:gd name="connsiteY177" fmla="*/ 2980101 h 6281670"/>
                <a:gd name="connsiteX178" fmla="*/ 2502934 w 8613217"/>
                <a:gd name="connsiteY178" fmla="*/ 2971351 h 6281670"/>
                <a:gd name="connsiteX179" fmla="*/ 2390541 w 8613217"/>
                <a:gd name="connsiteY179" fmla="*/ 2898666 h 6281670"/>
                <a:gd name="connsiteX180" fmla="*/ 2247863 w 8613217"/>
                <a:gd name="connsiteY180" fmla="*/ 2802425 h 6281670"/>
                <a:gd name="connsiteX181" fmla="*/ 2055381 w 8613217"/>
                <a:gd name="connsiteY181" fmla="*/ 2665131 h 6281670"/>
                <a:gd name="connsiteX182" fmla="*/ 1471879 w 8613217"/>
                <a:gd name="connsiteY182" fmla="*/ 2148930 h 6281670"/>
                <a:gd name="connsiteX183" fmla="*/ 1461111 w 8613217"/>
                <a:gd name="connsiteY183" fmla="*/ 2109895 h 6281670"/>
                <a:gd name="connsiteX184" fmla="*/ 1501492 w 8613217"/>
                <a:gd name="connsiteY184" fmla="*/ 1918759 h 6281670"/>
                <a:gd name="connsiteX185" fmla="*/ 1395155 w 8613217"/>
                <a:gd name="connsiteY185" fmla="*/ 1570812 h 6281670"/>
                <a:gd name="connsiteX186" fmla="*/ 937507 w 8613217"/>
                <a:gd name="connsiteY186" fmla="*/ 860783 h 6281670"/>
                <a:gd name="connsiteX187" fmla="*/ 682435 w 8613217"/>
                <a:gd name="connsiteY187" fmla="*/ 471109 h 6281670"/>
                <a:gd name="connsiteX188" fmla="*/ 590905 w 8613217"/>
                <a:gd name="connsiteY188" fmla="*/ 214691 h 6281670"/>
                <a:gd name="connsiteX189" fmla="*/ 581483 w 8613217"/>
                <a:gd name="connsiteY189" fmla="*/ 222767 h 6281670"/>
                <a:gd name="connsiteX190" fmla="*/ 555909 w 8613217"/>
                <a:gd name="connsiteY190" fmla="*/ 262475 h 6281670"/>
                <a:gd name="connsiteX191" fmla="*/ 423998 w 8613217"/>
                <a:gd name="connsiteY191" fmla="*/ 619845 h 6281670"/>
                <a:gd name="connsiteX192" fmla="*/ 443515 w 8613217"/>
                <a:gd name="connsiteY192" fmla="*/ 1227575 h 6281670"/>
                <a:gd name="connsiteX193" fmla="*/ 806942 w 8613217"/>
                <a:gd name="connsiteY193" fmla="*/ 1996156 h 6281670"/>
                <a:gd name="connsiteX194" fmla="*/ 1087589 w 8613217"/>
                <a:gd name="connsiteY194" fmla="*/ 2216231 h 6281670"/>
                <a:gd name="connsiteX195" fmla="*/ 1317086 w 8613217"/>
                <a:gd name="connsiteY195" fmla="*/ 2233729 h 6281670"/>
                <a:gd name="connsiteX196" fmla="*/ 1327181 w 8613217"/>
                <a:gd name="connsiteY196" fmla="*/ 2198060 h 6281670"/>
                <a:gd name="connsiteX197" fmla="*/ 816364 w 8613217"/>
                <a:gd name="connsiteY197" fmla="*/ 1324489 h 6281670"/>
                <a:gd name="connsiteX198" fmla="*/ 702625 w 8613217"/>
                <a:gd name="connsiteY198" fmla="*/ 1031056 h 6281670"/>
                <a:gd name="connsiteX199" fmla="*/ 767908 w 8613217"/>
                <a:gd name="connsiteY199" fmla="*/ 1173061 h 6281670"/>
                <a:gd name="connsiteX200" fmla="*/ 1444285 w 8613217"/>
                <a:gd name="connsiteY200" fmla="*/ 2226326 h 6281670"/>
                <a:gd name="connsiteX201" fmla="*/ 2209501 w 8613217"/>
                <a:gd name="connsiteY201" fmla="*/ 2876457 h 6281670"/>
                <a:gd name="connsiteX202" fmla="*/ 2308434 w 8613217"/>
                <a:gd name="connsiteY202" fmla="*/ 2939720 h 6281670"/>
                <a:gd name="connsiteX203" fmla="*/ 2340738 w 8613217"/>
                <a:gd name="connsiteY203" fmla="*/ 2972025 h 6281670"/>
                <a:gd name="connsiteX204" fmla="*/ 2302377 w 8613217"/>
                <a:gd name="connsiteY204" fmla="*/ 2972025 h 6281670"/>
                <a:gd name="connsiteX205" fmla="*/ 2266034 w 8613217"/>
                <a:gd name="connsiteY205" fmla="*/ 2967313 h 6281670"/>
                <a:gd name="connsiteX206" fmla="*/ 1817807 w 8613217"/>
                <a:gd name="connsiteY206" fmla="*/ 3025866 h 6281670"/>
                <a:gd name="connsiteX207" fmla="*/ 1007500 w 8613217"/>
                <a:gd name="connsiteY207" fmla="*/ 3309877 h 6281670"/>
                <a:gd name="connsiteX208" fmla="*/ 960389 w 8613217"/>
                <a:gd name="connsiteY208" fmla="*/ 3293725 h 6281670"/>
                <a:gd name="connsiteX209" fmla="*/ 446207 w 8613217"/>
                <a:gd name="connsiteY209" fmla="*/ 3134221 h 6281670"/>
                <a:gd name="connsiteX210" fmla="*/ 217383 w 8613217"/>
                <a:gd name="connsiteY210" fmla="*/ 3227096 h 6281670"/>
                <a:gd name="connsiteX211" fmla="*/ 0 w 8613217"/>
                <a:gd name="connsiteY211" fmla="*/ 3236518 h 6281670"/>
                <a:gd name="connsiteX212" fmla="*/ 0 w 8613217"/>
                <a:gd name="connsiteY212" fmla="*/ 3330740 h 6281670"/>
                <a:gd name="connsiteX213" fmla="*/ 9422 w 8613217"/>
                <a:gd name="connsiteY213" fmla="*/ 3346892 h 6281670"/>
                <a:gd name="connsiteX214" fmla="*/ 255072 w 8613217"/>
                <a:gd name="connsiteY214" fmla="*/ 3717723 h 6281670"/>
                <a:gd name="connsiteX215" fmla="*/ 747044 w 8613217"/>
                <a:gd name="connsiteY215" fmla="*/ 3826078 h 6281670"/>
                <a:gd name="connsiteX216" fmla="*/ 1016249 w 8613217"/>
                <a:gd name="connsiteY216" fmla="*/ 3490244 h 6281670"/>
                <a:gd name="connsiteX217" fmla="*/ 981253 w 8613217"/>
                <a:gd name="connsiteY217" fmla="*/ 3461305 h 6281670"/>
                <a:gd name="connsiteX218" fmla="*/ 563312 w 8613217"/>
                <a:gd name="connsiteY218" fmla="*/ 3490917 h 6281670"/>
                <a:gd name="connsiteX219" fmla="*/ 390347 w 8613217"/>
                <a:gd name="connsiteY219" fmla="*/ 3460632 h 6281670"/>
                <a:gd name="connsiteX220" fmla="*/ 489953 w 8613217"/>
                <a:gd name="connsiteY220" fmla="*/ 3463997 h 6281670"/>
                <a:gd name="connsiteX221" fmla="*/ 903183 w 8613217"/>
                <a:gd name="connsiteY221" fmla="*/ 3408137 h 6281670"/>
                <a:gd name="connsiteX222" fmla="*/ 1043170 w 8613217"/>
                <a:gd name="connsiteY222" fmla="*/ 3372467 h 6281670"/>
                <a:gd name="connsiteX223" fmla="*/ 1508895 w 8613217"/>
                <a:gd name="connsiteY223" fmla="*/ 3218347 h 6281670"/>
                <a:gd name="connsiteX224" fmla="*/ 1912029 w 8613217"/>
                <a:gd name="connsiteY224" fmla="*/ 3101243 h 6281670"/>
                <a:gd name="connsiteX225" fmla="*/ 1912029 w 8613217"/>
                <a:gd name="connsiteY225" fmla="*/ 3101243 h 6281670"/>
                <a:gd name="connsiteX226" fmla="*/ 1924816 w 8613217"/>
                <a:gd name="connsiteY226" fmla="*/ 3099224 h 6281670"/>
                <a:gd name="connsiteX227" fmla="*/ 1986061 w 8613217"/>
                <a:gd name="connsiteY227" fmla="*/ 3087783 h 6281670"/>
                <a:gd name="connsiteX228" fmla="*/ 1992791 w 8613217"/>
                <a:gd name="connsiteY228" fmla="*/ 3087110 h 6281670"/>
                <a:gd name="connsiteX229" fmla="*/ 2087013 w 8613217"/>
                <a:gd name="connsiteY229" fmla="*/ 3074322 h 6281670"/>
                <a:gd name="connsiteX230" fmla="*/ 2113933 w 8613217"/>
                <a:gd name="connsiteY230" fmla="*/ 3072976 h 6281670"/>
                <a:gd name="connsiteX231" fmla="*/ 2118644 w 8613217"/>
                <a:gd name="connsiteY231" fmla="*/ 3064227 h 6281670"/>
                <a:gd name="connsiteX232" fmla="*/ 2257958 w 8613217"/>
                <a:gd name="connsiteY232" fmla="*/ 3064227 h 6281670"/>
                <a:gd name="connsiteX233" fmla="*/ 2262669 w 8613217"/>
                <a:gd name="connsiteY233" fmla="*/ 3072976 h 6281670"/>
                <a:gd name="connsiteX234" fmla="*/ 2434960 w 8613217"/>
                <a:gd name="connsiteY234" fmla="*/ 3101243 h 6281670"/>
                <a:gd name="connsiteX235" fmla="*/ 2635518 w 8613217"/>
                <a:gd name="connsiteY235" fmla="*/ 3164506 h 6281670"/>
                <a:gd name="connsiteX236" fmla="*/ 3038653 w 8613217"/>
                <a:gd name="connsiteY236" fmla="*/ 3453902 h 6281670"/>
                <a:gd name="connsiteX237" fmla="*/ 3580428 w 8613217"/>
                <a:gd name="connsiteY237" fmla="*/ 4087880 h 6281670"/>
                <a:gd name="connsiteX238" fmla="*/ 3776274 w 8613217"/>
                <a:gd name="connsiteY238" fmla="*/ 4626290 h 6281670"/>
                <a:gd name="connsiteX239" fmla="*/ 3813963 w 8613217"/>
                <a:gd name="connsiteY239" fmla="*/ 4802619 h 6281670"/>
                <a:gd name="connsiteX240" fmla="*/ 3811944 w 8613217"/>
                <a:gd name="connsiteY240" fmla="*/ 5407658 h 6281670"/>
                <a:gd name="connsiteX241" fmla="*/ 3881265 w 8613217"/>
                <a:gd name="connsiteY241" fmla="*/ 5874056 h 6281670"/>
                <a:gd name="connsiteX242" fmla="*/ 3879919 w 8613217"/>
                <a:gd name="connsiteY242" fmla="*/ 5898957 h 6281670"/>
                <a:gd name="connsiteX243" fmla="*/ 3757430 w 8613217"/>
                <a:gd name="connsiteY243" fmla="*/ 5946068 h 6281670"/>
                <a:gd name="connsiteX244" fmla="*/ 3743970 w 8613217"/>
                <a:gd name="connsiteY244" fmla="*/ 6053750 h 6281670"/>
                <a:gd name="connsiteX245" fmla="*/ 3803195 w 8613217"/>
                <a:gd name="connsiteY245" fmla="*/ 6092112 h 6281670"/>
                <a:gd name="connsiteX246" fmla="*/ 3896071 w 8613217"/>
                <a:gd name="connsiteY246" fmla="*/ 6023464 h 6281670"/>
                <a:gd name="connsiteX247" fmla="*/ 3920972 w 8613217"/>
                <a:gd name="connsiteY247" fmla="*/ 5996544 h 6281670"/>
                <a:gd name="connsiteX248" fmla="*/ 3918953 w 8613217"/>
                <a:gd name="connsiteY248" fmla="*/ 6053077 h 6281670"/>
                <a:gd name="connsiteX249" fmla="*/ 3931741 w 8613217"/>
                <a:gd name="connsiteY249" fmla="*/ 6077978 h 6281670"/>
                <a:gd name="connsiteX250" fmla="*/ 3951931 w 8613217"/>
                <a:gd name="connsiteY250" fmla="*/ 6055769 h 6281670"/>
                <a:gd name="connsiteX251" fmla="*/ 3972121 w 8613217"/>
                <a:gd name="connsiteY251" fmla="*/ 5988468 h 6281670"/>
                <a:gd name="connsiteX252" fmla="*/ 3994331 w 8613217"/>
                <a:gd name="connsiteY252" fmla="*/ 5968277 h 6281670"/>
                <a:gd name="connsiteX253" fmla="*/ 4005099 w 8613217"/>
                <a:gd name="connsiteY253" fmla="*/ 5995198 h 6281670"/>
                <a:gd name="connsiteX254" fmla="*/ 4071054 w 8613217"/>
                <a:gd name="connsiteY254" fmla="*/ 6040290 h 6281670"/>
                <a:gd name="connsiteX255" fmla="*/ 4100667 w 8613217"/>
                <a:gd name="connsiteY255" fmla="*/ 6026829 h 6281670"/>
                <a:gd name="connsiteX256" fmla="*/ 4110089 w 8613217"/>
                <a:gd name="connsiteY256" fmla="*/ 5993179 h 6281670"/>
                <a:gd name="connsiteX257" fmla="*/ 4124895 w 8613217"/>
                <a:gd name="connsiteY257" fmla="*/ 6032214 h 6281670"/>
                <a:gd name="connsiteX258" fmla="*/ 4117492 w 8613217"/>
                <a:gd name="connsiteY258" fmla="*/ 6106918 h 6281670"/>
                <a:gd name="connsiteX259" fmla="*/ 4080476 w 8613217"/>
                <a:gd name="connsiteY259" fmla="*/ 6141242 h 6281670"/>
                <a:gd name="connsiteX260" fmla="*/ 4176717 w 8613217"/>
                <a:gd name="connsiteY260" fmla="*/ 6189025 h 6281670"/>
                <a:gd name="connsiteX261" fmla="*/ 4170660 w 8613217"/>
                <a:gd name="connsiteY261" fmla="*/ 6271133 h 6281670"/>
                <a:gd name="connsiteX262" fmla="*/ 4195562 w 8613217"/>
                <a:gd name="connsiteY262" fmla="*/ 6277863 h 6281670"/>
                <a:gd name="connsiteX263" fmla="*/ 4261517 w 8613217"/>
                <a:gd name="connsiteY263" fmla="*/ 6267768 h 6281670"/>
                <a:gd name="connsiteX264" fmla="*/ 4289784 w 8613217"/>
                <a:gd name="connsiteY264" fmla="*/ 6247578 h 6281670"/>
                <a:gd name="connsiteX265" fmla="*/ 4295840 w 8613217"/>
                <a:gd name="connsiteY265" fmla="*/ 6204505 h 6281670"/>
                <a:gd name="connsiteX266" fmla="*/ 4305936 w 8613217"/>
                <a:gd name="connsiteY266" fmla="*/ 6182969 h 6281670"/>
                <a:gd name="connsiteX267" fmla="*/ 4324107 w 8613217"/>
                <a:gd name="connsiteY267" fmla="*/ 6199794 h 6281670"/>
                <a:gd name="connsiteX268" fmla="*/ 4336894 w 8613217"/>
                <a:gd name="connsiteY268" fmla="*/ 6230752 h 6281670"/>
                <a:gd name="connsiteX269" fmla="*/ 4342951 w 8613217"/>
                <a:gd name="connsiteY269" fmla="*/ 6226714 h 6281670"/>
                <a:gd name="connsiteX270" fmla="*/ 4369872 w 8613217"/>
                <a:gd name="connsiteY270" fmla="*/ 6185660 h 6281670"/>
                <a:gd name="connsiteX271" fmla="*/ 4382659 w 8613217"/>
                <a:gd name="connsiteY271" fmla="*/ 6234791 h 6281670"/>
                <a:gd name="connsiteX272" fmla="*/ 4406888 w 8613217"/>
                <a:gd name="connsiteY272" fmla="*/ 6265749 h 6281670"/>
                <a:gd name="connsiteX273" fmla="*/ 4484284 w 8613217"/>
                <a:gd name="connsiteY273" fmla="*/ 6275171 h 6281670"/>
                <a:gd name="connsiteX274" fmla="*/ 4499090 w 8613217"/>
                <a:gd name="connsiteY274" fmla="*/ 6272479 h 6281670"/>
                <a:gd name="connsiteX275" fmla="*/ 4512551 w 8613217"/>
                <a:gd name="connsiteY275" fmla="*/ 6181622 h 6281670"/>
                <a:gd name="connsiteX276" fmla="*/ 4572449 w 8613217"/>
                <a:gd name="connsiteY276" fmla="*/ 6153356 h 6281670"/>
                <a:gd name="connsiteX277" fmla="*/ 4575814 w 8613217"/>
                <a:gd name="connsiteY277" fmla="*/ 6127781 h 6281670"/>
                <a:gd name="connsiteX278" fmla="*/ 4538125 w 8613217"/>
                <a:gd name="connsiteY278" fmla="*/ 6076633 h 6281670"/>
                <a:gd name="connsiteX279" fmla="*/ 4536779 w 8613217"/>
                <a:gd name="connsiteY279" fmla="*/ 6042309 h 6281670"/>
                <a:gd name="connsiteX280" fmla="*/ 4573122 w 8613217"/>
                <a:gd name="connsiteY280" fmla="*/ 6032214 h 6281670"/>
                <a:gd name="connsiteX281" fmla="*/ 4637731 w 8613217"/>
                <a:gd name="connsiteY281" fmla="*/ 6051058 h 6281670"/>
                <a:gd name="connsiteX282" fmla="*/ 4665997 w 8613217"/>
                <a:gd name="connsiteY282" fmla="*/ 6029522 h 6281670"/>
                <a:gd name="connsiteX283" fmla="*/ 4665997 w 8613217"/>
                <a:gd name="connsiteY283" fmla="*/ 5985776 h 6281670"/>
                <a:gd name="connsiteX284" fmla="*/ 4681477 w 8613217"/>
                <a:gd name="connsiteY284" fmla="*/ 5966931 h 6281670"/>
                <a:gd name="connsiteX285" fmla="*/ 4701667 w 8613217"/>
                <a:gd name="connsiteY285" fmla="*/ 5981065 h 6281670"/>
                <a:gd name="connsiteX286" fmla="*/ 4724550 w 8613217"/>
                <a:gd name="connsiteY286" fmla="*/ 6054423 h 6281670"/>
                <a:gd name="connsiteX287" fmla="*/ 4743394 w 8613217"/>
                <a:gd name="connsiteY287" fmla="*/ 6073268 h 6281670"/>
                <a:gd name="connsiteX288" fmla="*/ 4752143 w 8613217"/>
                <a:gd name="connsiteY288" fmla="*/ 6050385 h 6281670"/>
                <a:gd name="connsiteX289" fmla="*/ 4752143 w 8613217"/>
                <a:gd name="connsiteY289" fmla="*/ 5996544 h 6281670"/>
                <a:gd name="connsiteX290" fmla="*/ 4800600 w 8613217"/>
                <a:gd name="connsiteY290" fmla="*/ 6046347 h 6281670"/>
                <a:gd name="connsiteX291" fmla="*/ 4859825 w 8613217"/>
                <a:gd name="connsiteY291" fmla="*/ 6088747 h 6281670"/>
                <a:gd name="connsiteX292" fmla="*/ 4932511 w 8613217"/>
                <a:gd name="connsiteY292" fmla="*/ 6036252 h 6281670"/>
                <a:gd name="connsiteX293" fmla="*/ 4919050 w 8613217"/>
                <a:gd name="connsiteY293" fmla="*/ 5940011 h 6281670"/>
                <a:gd name="connsiteX294" fmla="*/ 4830213 w 8613217"/>
                <a:gd name="connsiteY294" fmla="*/ 5933281 h 6281670"/>
                <a:gd name="connsiteX295" fmla="*/ 4779064 w 8613217"/>
                <a:gd name="connsiteY295" fmla="*/ 5876074 h 6281670"/>
                <a:gd name="connsiteX296" fmla="*/ 4778391 w 8613217"/>
                <a:gd name="connsiteY296" fmla="*/ 5829637 h 6281670"/>
                <a:gd name="connsiteX297" fmla="*/ 5091342 w 8613217"/>
                <a:gd name="connsiteY297" fmla="*/ 5236712 h 6281670"/>
                <a:gd name="connsiteX298" fmla="*/ 5116243 w 8613217"/>
                <a:gd name="connsiteY298" fmla="*/ 5202389 h 6281670"/>
                <a:gd name="connsiteX299" fmla="*/ 5269690 w 8613217"/>
                <a:gd name="connsiteY299" fmla="*/ 5086631 h 6281670"/>
                <a:gd name="connsiteX300" fmla="*/ 5744837 w 8613217"/>
                <a:gd name="connsiteY300" fmla="*/ 4795889 h 6281670"/>
                <a:gd name="connsiteX301" fmla="*/ 5814830 w 8613217"/>
                <a:gd name="connsiteY301" fmla="*/ 4775699 h 6281670"/>
                <a:gd name="connsiteX302" fmla="*/ 6103553 w 8613217"/>
                <a:gd name="connsiteY302" fmla="*/ 4765603 h 6281670"/>
                <a:gd name="connsiteX303" fmla="*/ 7086824 w 8613217"/>
                <a:gd name="connsiteY303" fmla="*/ 4811369 h 6281670"/>
                <a:gd name="connsiteX304" fmla="*/ 7489959 w 8613217"/>
                <a:gd name="connsiteY304" fmla="*/ 4805311 h 6281670"/>
                <a:gd name="connsiteX305" fmla="*/ 7516880 w 8613217"/>
                <a:gd name="connsiteY305" fmla="*/ 4801946 h 6281670"/>
                <a:gd name="connsiteX306" fmla="*/ 7536397 w 8613217"/>
                <a:gd name="connsiteY306" fmla="*/ 4800600 h 6281670"/>
                <a:gd name="connsiteX307" fmla="*/ 7619850 w 8613217"/>
                <a:gd name="connsiteY307" fmla="*/ 4791178 h 6281670"/>
                <a:gd name="connsiteX308" fmla="*/ 7661577 w 8613217"/>
                <a:gd name="connsiteY308" fmla="*/ 4813388 h 6281670"/>
                <a:gd name="connsiteX309" fmla="*/ 7920014 w 8613217"/>
                <a:gd name="connsiteY309" fmla="*/ 5004523 h 6281670"/>
                <a:gd name="connsiteX310" fmla="*/ 8354780 w 8613217"/>
                <a:gd name="connsiteY310" fmla="*/ 4830886 h 6281670"/>
                <a:gd name="connsiteX311" fmla="*/ 8579567 w 8613217"/>
                <a:gd name="connsiteY311" fmla="*/ 4409580 h 6281670"/>
                <a:gd name="connsiteX312" fmla="*/ 8613217 w 8613217"/>
                <a:gd name="connsiteY312" fmla="*/ 4250076 h 6281670"/>
                <a:gd name="connsiteX313" fmla="*/ 8613217 w 8613217"/>
                <a:gd name="connsiteY313" fmla="*/ 4196235 h 6281670"/>
                <a:gd name="connsiteX314" fmla="*/ 8420062 w 8613217"/>
                <a:gd name="connsiteY314" fmla="*/ 4211041 h 6281670"/>
                <a:gd name="connsiteX315" fmla="*/ 4571776 w 8613217"/>
                <a:gd name="connsiteY315" fmla="*/ 915970 h 6281670"/>
                <a:gd name="connsiteX316" fmla="*/ 4583890 w 8613217"/>
                <a:gd name="connsiteY316" fmla="*/ 888377 h 6281670"/>
                <a:gd name="connsiteX317" fmla="*/ 4571776 w 8613217"/>
                <a:gd name="connsiteY317" fmla="*/ 915970 h 6281670"/>
                <a:gd name="connsiteX318" fmla="*/ 2362948 w 8613217"/>
                <a:gd name="connsiteY318" fmla="*/ 965100 h 6281670"/>
                <a:gd name="connsiteX319" fmla="*/ 2363621 w 8613217"/>
                <a:gd name="connsiteY319" fmla="*/ 962408 h 6281670"/>
                <a:gd name="connsiteX320" fmla="*/ 2368332 w 8613217"/>
                <a:gd name="connsiteY320" fmla="*/ 967119 h 6281670"/>
                <a:gd name="connsiteX321" fmla="*/ 2362948 w 8613217"/>
                <a:gd name="connsiteY321" fmla="*/ 965100 h 6281670"/>
                <a:gd name="connsiteX322" fmla="*/ 2435633 w 8613217"/>
                <a:gd name="connsiteY322" fmla="*/ 1055284 h 6281670"/>
                <a:gd name="connsiteX323" fmla="*/ 2426211 w 8613217"/>
                <a:gd name="connsiteY323" fmla="*/ 1053265 h 6281670"/>
                <a:gd name="connsiteX324" fmla="*/ 2370351 w 8613217"/>
                <a:gd name="connsiteY324" fmla="*/ 968465 h 6281670"/>
                <a:gd name="connsiteX325" fmla="*/ 2432268 w 8613217"/>
                <a:gd name="connsiteY325" fmla="*/ 1045862 h 6281670"/>
                <a:gd name="connsiteX326" fmla="*/ 2435633 w 8613217"/>
                <a:gd name="connsiteY326" fmla="*/ 1055284 h 6281670"/>
                <a:gd name="connsiteX327" fmla="*/ 695895 w 8613217"/>
                <a:gd name="connsiteY327" fmla="*/ 1016922 h 6281670"/>
                <a:gd name="connsiteX328" fmla="*/ 692530 w 8613217"/>
                <a:gd name="connsiteY328" fmla="*/ 1005481 h 6281670"/>
                <a:gd name="connsiteX329" fmla="*/ 695895 w 8613217"/>
                <a:gd name="connsiteY329" fmla="*/ 1016922 h 6281670"/>
                <a:gd name="connsiteX330" fmla="*/ 4511205 w 8613217"/>
                <a:gd name="connsiteY330" fmla="*/ 6014042 h 6281670"/>
                <a:gd name="connsiteX331" fmla="*/ 4537452 w 8613217"/>
                <a:gd name="connsiteY331" fmla="*/ 5944049 h 6281670"/>
                <a:gd name="connsiteX332" fmla="*/ 4511205 w 8613217"/>
                <a:gd name="connsiteY332" fmla="*/ 6014042 h 6281670"/>
                <a:gd name="connsiteX333" fmla="*/ 4750797 w 8613217"/>
                <a:gd name="connsiteY333" fmla="*/ 5917128 h 6281670"/>
                <a:gd name="connsiteX334" fmla="*/ 4741375 w 8613217"/>
                <a:gd name="connsiteY334" fmla="*/ 5939338 h 6281670"/>
                <a:gd name="connsiteX335" fmla="*/ 4732626 w 8613217"/>
                <a:gd name="connsiteY335" fmla="*/ 5935300 h 6281670"/>
                <a:gd name="connsiteX336" fmla="*/ 4727915 w 8613217"/>
                <a:gd name="connsiteY336" fmla="*/ 5907706 h 6281670"/>
                <a:gd name="connsiteX337" fmla="*/ 4750797 w 8613217"/>
                <a:gd name="connsiteY337" fmla="*/ 5875402 h 6281670"/>
                <a:gd name="connsiteX338" fmla="*/ 4750797 w 8613217"/>
                <a:gd name="connsiteY338" fmla="*/ 5917128 h 6281670"/>
                <a:gd name="connsiteX339" fmla="*/ 4875978 w 8613217"/>
                <a:gd name="connsiteY339" fmla="*/ 5457461 h 6281670"/>
                <a:gd name="connsiteX340" fmla="*/ 4616868 w 8613217"/>
                <a:gd name="connsiteY340" fmla="*/ 5877421 h 6281670"/>
                <a:gd name="connsiteX341" fmla="*/ 4562354 w 8613217"/>
                <a:gd name="connsiteY341" fmla="*/ 5884824 h 6281670"/>
                <a:gd name="connsiteX342" fmla="*/ 4880015 w 8613217"/>
                <a:gd name="connsiteY342" fmla="*/ 5419772 h 6281670"/>
                <a:gd name="connsiteX343" fmla="*/ 4875978 w 8613217"/>
                <a:gd name="connsiteY343" fmla="*/ 5457461 h 6281670"/>
                <a:gd name="connsiteX344" fmla="*/ 5020675 w 8613217"/>
                <a:gd name="connsiteY344" fmla="*/ 5141145 h 6281670"/>
                <a:gd name="connsiteX345" fmla="*/ 4989717 w 8613217"/>
                <a:gd name="connsiteY345" fmla="*/ 5179506 h 6281670"/>
                <a:gd name="connsiteX346" fmla="*/ 4445922 w 8613217"/>
                <a:gd name="connsiteY346" fmla="*/ 5878767 h 6281670"/>
                <a:gd name="connsiteX347" fmla="*/ 4415637 w 8613217"/>
                <a:gd name="connsiteY347" fmla="*/ 5953471 h 6281670"/>
                <a:gd name="connsiteX348" fmla="*/ 4357085 w 8613217"/>
                <a:gd name="connsiteY348" fmla="*/ 6075286 h 6281670"/>
                <a:gd name="connsiteX349" fmla="*/ 4338240 w 8613217"/>
                <a:gd name="connsiteY349" fmla="*/ 6125762 h 6281670"/>
                <a:gd name="connsiteX350" fmla="*/ 4322761 w 8613217"/>
                <a:gd name="connsiteY350" fmla="*/ 6080671 h 6281670"/>
                <a:gd name="connsiteX351" fmla="*/ 4306609 w 8613217"/>
                <a:gd name="connsiteY351" fmla="*/ 6061826 h 6281670"/>
                <a:gd name="connsiteX352" fmla="*/ 4295168 w 8613217"/>
                <a:gd name="connsiteY352" fmla="*/ 6082689 h 6281670"/>
                <a:gd name="connsiteX353" fmla="*/ 4292475 w 8613217"/>
                <a:gd name="connsiteY353" fmla="*/ 6112302 h 6281670"/>
                <a:gd name="connsiteX354" fmla="*/ 4277669 w 8613217"/>
                <a:gd name="connsiteY354" fmla="*/ 6097496 h 6281670"/>
                <a:gd name="connsiteX355" fmla="*/ 4183447 w 8613217"/>
                <a:gd name="connsiteY355" fmla="*/ 5282478 h 6281670"/>
                <a:gd name="connsiteX356" fmla="*/ 4412945 w 8613217"/>
                <a:gd name="connsiteY356" fmla="*/ 4743394 h 6281670"/>
                <a:gd name="connsiteX357" fmla="*/ 5036828 w 8613217"/>
                <a:gd name="connsiteY357" fmla="*/ 3935106 h 6281670"/>
                <a:gd name="connsiteX358" fmla="*/ 5054999 w 8613217"/>
                <a:gd name="connsiteY358" fmla="*/ 3966064 h 6281670"/>
                <a:gd name="connsiteX359" fmla="*/ 5020675 w 8613217"/>
                <a:gd name="connsiteY35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65719 w 8613217"/>
                <a:gd name="connsiteY95" fmla="*/ 2868381 h 6281670"/>
                <a:gd name="connsiteX96" fmla="*/ 4552259 w 8613217"/>
                <a:gd name="connsiteY96" fmla="*/ 2838095 h 6281670"/>
                <a:gd name="connsiteX97" fmla="*/ 4404869 w 8613217"/>
                <a:gd name="connsiteY97" fmla="*/ 2499569 h 6281670"/>
                <a:gd name="connsiteX98" fmla="*/ 4425059 w 8613217"/>
                <a:gd name="connsiteY98" fmla="*/ 2408713 h 6281670"/>
                <a:gd name="connsiteX99" fmla="*/ 4497071 w 8613217"/>
                <a:gd name="connsiteY99" fmla="*/ 2304396 h 6281670"/>
                <a:gd name="connsiteX100" fmla="*/ 4551585 w 8613217"/>
                <a:gd name="connsiteY100" fmla="*/ 2152968 h 6281670"/>
                <a:gd name="connsiteX101" fmla="*/ 4741375 w 8613217"/>
                <a:gd name="connsiteY101" fmla="*/ 1413327 h 6281670"/>
                <a:gd name="connsiteX102" fmla="*/ 4929146 w 8613217"/>
                <a:gd name="connsiteY102" fmla="*/ 819730 h 6281670"/>
                <a:gd name="connsiteX103" fmla="*/ 5233347 w 8613217"/>
                <a:gd name="connsiteY103" fmla="*/ 28940 h 6281670"/>
                <a:gd name="connsiteX104" fmla="*/ 5238058 w 8613217"/>
                <a:gd name="connsiteY104" fmla="*/ 0 h 6281670"/>
                <a:gd name="connsiteX105" fmla="*/ 4976929 w 8613217"/>
                <a:gd name="connsiteY105" fmla="*/ 159504 h 6281670"/>
                <a:gd name="connsiteX106" fmla="*/ 4204984 w 8613217"/>
                <a:gd name="connsiteY106" fmla="*/ 890396 h 6281670"/>
                <a:gd name="connsiteX107" fmla="*/ 3943182 w 8613217"/>
                <a:gd name="connsiteY107" fmla="*/ 2139508 h 6281670"/>
                <a:gd name="connsiteX108" fmla="*/ 4076438 w 8613217"/>
                <a:gd name="connsiteY108" fmla="*/ 2389868 h 6281670"/>
                <a:gd name="connsiteX109" fmla="*/ 4215079 w 8613217"/>
                <a:gd name="connsiteY109" fmla="*/ 2474668 h 6281670"/>
                <a:gd name="connsiteX110" fmla="*/ 4244018 w 8613217"/>
                <a:gd name="connsiteY110" fmla="*/ 2445055 h 6281670"/>
                <a:gd name="connsiteX111" fmla="*/ 4230558 w 8613217"/>
                <a:gd name="connsiteY111" fmla="*/ 1718875 h 6281670"/>
                <a:gd name="connsiteX112" fmla="*/ 4411599 w 8613217"/>
                <a:gd name="connsiteY112" fmla="*/ 1186522 h 6281670"/>
                <a:gd name="connsiteX113" fmla="*/ 4552259 w 8613217"/>
                <a:gd name="connsiteY113" fmla="*/ 934815 h 6281670"/>
                <a:gd name="connsiteX114" fmla="*/ 4572449 w 8613217"/>
                <a:gd name="connsiteY114" fmla="*/ 920008 h 6281670"/>
                <a:gd name="connsiteX115" fmla="*/ 4553604 w 8613217"/>
                <a:gd name="connsiteY115" fmla="*/ 956351 h 6281670"/>
                <a:gd name="connsiteX116" fmla="*/ 4390735 w 8613217"/>
                <a:gd name="connsiteY116" fmla="*/ 1302280 h 6281670"/>
                <a:gd name="connsiteX117" fmla="*/ 4340260 w 8613217"/>
                <a:gd name="connsiteY117" fmla="*/ 2524471 h 6281670"/>
                <a:gd name="connsiteX118" fmla="*/ 4501109 w 8613217"/>
                <a:gd name="connsiteY118" fmla="*/ 2892609 h 6281670"/>
                <a:gd name="connsiteX119" fmla="*/ 4519281 w 8613217"/>
                <a:gd name="connsiteY119" fmla="*/ 2931644 h 6281670"/>
                <a:gd name="connsiteX120" fmla="*/ 4692918 w 8613217"/>
                <a:gd name="connsiteY120" fmla="*/ 3241230 h 6281670"/>
                <a:gd name="connsiteX121" fmla="*/ 4992409 w 8613217"/>
                <a:gd name="connsiteY121" fmla="*/ 3809925 h 6281670"/>
                <a:gd name="connsiteX122" fmla="*/ 5000485 w 8613217"/>
                <a:gd name="connsiteY122" fmla="*/ 3847614 h 6281670"/>
                <a:gd name="connsiteX123" fmla="*/ 4993755 w 8613217"/>
                <a:gd name="connsiteY123" fmla="*/ 3855017 h 6281670"/>
                <a:gd name="connsiteX124" fmla="*/ 4993082 w 8613217"/>
                <a:gd name="connsiteY124" fmla="*/ 3855690 h 6281670"/>
                <a:gd name="connsiteX125" fmla="*/ 4982313 w 8613217"/>
                <a:gd name="connsiteY125" fmla="*/ 3867131 h 6281670"/>
                <a:gd name="connsiteX126" fmla="*/ 4626290 w 8613217"/>
                <a:gd name="connsiteY126" fmla="*/ 4274977 h 6281670"/>
                <a:gd name="connsiteX127" fmla="*/ 4180755 w 8613217"/>
                <a:gd name="connsiteY127" fmla="*/ 4968853 h 6281670"/>
                <a:gd name="connsiteX128" fmla="*/ 4071727 w 8613217"/>
                <a:gd name="connsiteY128" fmla="*/ 5853192 h 6281670"/>
                <a:gd name="connsiteX129" fmla="*/ 4040769 w 8613217"/>
                <a:gd name="connsiteY129" fmla="*/ 5907706 h 6281670"/>
                <a:gd name="connsiteX130" fmla="*/ 4005099 w 8613217"/>
                <a:gd name="connsiteY130" fmla="*/ 5881459 h 6281670"/>
                <a:gd name="connsiteX131" fmla="*/ 4007791 w 8613217"/>
                <a:gd name="connsiteY131" fmla="*/ 5830983 h 6281670"/>
                <a:gd name="connsiteX132" fmla="*/ 3990293 w 8613217"/>
                <a:gd name="connsiteY132" fmla="*/ 5807427 h 6281670"/>
                <a:gd name="connsiteX133" fmla="*/ 3964045 w 8613217"/>
                <a:gd name="connsiteY133" fmla="*/ 5789256 h 6281670"/>
                <a:gd name="connsiteX134" fmla="*/ 3941836 w 8613217"/>
                <a:gd name="connsiteY134" fmla="*/ 5705129 h 6281670"/>
                <a:gd name="connsiteX135" fmla="*/ 3908185 w 8613217"/>
                <a:gd name="connsiteY135" fmla="*/ 5236040 h 6281670"/>
                <a:gd name="connsiteX136" fmla="*/ 3918953 w 8613217"/>
                <a:gd name="connsiteY136" fmla="*/ 4237288 h 6281670"/>
                <a:gd name="connsiteX137" fmla="*/ 3786370 w 8613217"/>
                <a:gd name="connsiteY137" fmla="*/ 3122779 h 6281670"/>
                <a:gd name="connsiteX138" fmla="*/ 3570333 w 8613217"/>
                <a:gd name="connsiteY138" fmla="*/ 2570236 h 6281670"/>
                <a:gd name="connsiteX139" fmla="*/ 3563603 w 8613217"/>
                <a:gd name="connsiteY139" fmla="*/ 2556776 h 6281670"/>
                <a:gd name="connsiteX140" fmla="*/ 3556872 w 8613217"/>
                <a:gd name="connsiteY140" fmla="*/ 2543315 h 6281670"/>
                <a:gd name="connsiteX141" fmla="*/ 3531298 w 8613217"/>
                <a:gd name="connsiteY141" fmla="*/ 2494185 h 6281670"/>
                <a:gd name="connsiteX142" fmla="*/ 3525241 w 8613217"/>
                <a:gd name="connsiteY142" fmla="*/ 2482071 h 6281670"/>
                <a:gd name="connsiteX143" fmla="*/ 3410829 w 8613217"/>
                <a:gd name="connsiteY143" fmla="*/ 2273437 h 6281670"/>
                <a:gd name="connsiteX144" fmla="*/ 3411502 w 8613217"/>
                <a:gd name="connsiteY144" fmla="*/ 2229018 h 6281670"/>
                <a:gd name="connsiteX145" fmla="*/ 3451209 w 8613217"/>
                <a:gd name="connsiteY145" fmla="*/ 2126720 h 6281670"/>
                <a:gd name="connsiteX146" fmla="*/ 3431692 w 8613217"/>
                <a:gd name="connsiteY146" fmla="*/ 1895877 h 6281670"/>
                <a:gd name="connsiteX147" fmla="*/ 3186715 w 8613217"/>
                <a:gd name="connsiteY147" fmla="*/ 1401886 h 6281670"/>
                <a:gd name="connsiteX148" fmla="*/ 2531874 w 8613217"/>
                <a:gd name="connsiteY148" fmla="*/ 701952 h 6281670"/>
                <a:gd name="connsiteX149" fmla="*/ 1731662 w 8613217"/>
                <a:gd name="connsiteY149" fmla="*/ 39035 h 6281670"/>
                <a:gd name="connsiteX150" fmla="*/ 1722913 w 8613217"/>
                <a:gd name="connsiteY150" fmla="*/ 36343 h 6281670"/>
                <a:gd name="connsiteX151" fmla="*/ 1723586 w 8613217"/>
                <a:gd name="connsiteY151" fmla="*/ 47111 h 6281670"/>
                <a:gd name="connsiteX152" fmla="*/ 1984042 w 8613217"/>
                <a:gd name="connsiteY152" fmla="*/ 871552 h 6281670"/>
                <a:gd name="connsiteX153" fmla="*/ 2773486 w 8613217"/>
                <a:gd name="connsiteY153" fmla="*/ 2064130 h 6281670"/>
                <a:gd name="connsiteX154" fmla="*/ 3058170 w 8613217"/>
                <a:gd name="connsiteY154" fmla="*/ 2286897 h 6281670"/>
                <a:gd name="connsiteX155" fmla="*/ 3235845 w 8613217"/>
                <a:gd name="connsiteY155" fmla="*/ 2329297 h 6281670"/>
                <a:gd name="connsiteX156" fmla="*/ 3256709 w 8613217"/>
                <a:gd name="connsiteY156" fmla="*/ 2294974 h 6281670"/>
                <a:gd name="connsiteX157" fmla="*/ 3083072 w 8613217"/>
                <a:gd name="connsiteY157" fmla="*/ 1999521 h 6281670"/>
                <a:gd name="connsiteX158" fmla="*/ 2450440 w 8613217"/>
                <a:gd name="connsiteY158" fmla="*/ 1092973 h 6281670"/>
                <a:gd name="connsiteX159" fmla="*/ 2432941 w 8613217"/>
                <a:gd name="connsiteY159" fmla="*/ 1062014 h 6281670"/>
                <a:gd name="connsiteX160" fmla="*/ 2454478 w 8613217"/>
                <a:gd name="connsiteY160" fmla="*/ 1076820 h 6281670"/>
                <a:gd name="connsiteX161" fmla="*/ 2967986 w 8613217"/>
                <a:gd name="connsiteY161" fmla="*/ 1739738 h 6281670"/>
                <a:gd name="connsiteX162" fmla="*/ 3266131 w 8613217"/>
                <a:gd name="connsiteY162" fmla="*/ 2175850 h 6281670"/>
                <a:gd name="connsiteX163" fmla="*/ 3457939 w 8613217"/>
                <a:gd name="connsiteY163" fmla="*/ 2509665 h 6281670"/>
                <a:gd name="connsiteX164" fmla="*/ 3464670 w 8613217"/>
                <a:gd name="connsiteY164" fmla="*/ 2523125 h 6281670"/>
                <a:gd name="connsiteX165" fmla="*/ 3471400 w 8613217"/>
                <a:gd name="connsiteY165" fmla="*/ 2536585 h 6281670"/>
                <a:gd name="connsiteX166" fmla="*/ 3478130 w 8613217"/>
                <a:gd name="connsiteY166" fmla="*/ 2550045 h 6281670"/>
                <a:gd name="connsiteX167" fmla="*/ 3484860 w 8613217"/>
                <a:gd name="connsiteY167" fmla="*/ 2563506 h 6281670"/>
                <a:gd name="connsiteX168" fmla="*/ 3491590 w 8613217"/>
                <a:gd name="connsiteY168" fmla="*/ 2576966 h 6281670"/>
                <a:gd name="connsiteX169" fmla="*/ 3498320 w 8613217"/>
                <a:gd name="connsiteY169" fmla="*/ 2590426 h 6281670"/>
                <a:gd name="connsiteX170" fmla="*/ 3504378 w 8613217"/>
                <a:gd name="connsiteY170" fmla="*/ 2605906 h 6281670"/>
                <a:gd name="connsiteX171" fmla="*/ 3733875 w 8613217"/>
                <a:gd name="connsiteY171" fmla="*/ 3249979 h 6281670"/>
                <a:gd name="connsiteX172" fmla="*/ 3823385 w 8613217"/>
                <a:gd name="connsiteY172" fmla="*/ 4359777 h 6281670"/>
                <a:gd name="connsiteX173" fmla="*/ 3816655 w 8613217"/>
                <a:gd name="connsiteY173" fmla="*/ 4369199 h 6281670"/>
                <a:gd name="connsiteX174" fmla="*/ 3800503 w 8613217"/>
                <a:gd name="connsiteY174" fmla="*/ 4322761 h 6281670"/>
                <a:gd name="connsiteX175" fmla="*/ 3407464 w 8613217"/>
                <a:gd name="connsiteY175" fmla="*/ 3663208 h 6281670"/>
                <a:gd name="connsiteX176" fmla="*/ 2516395 w 8613217"/>
                <a:gd name="connsiteY176" fmla="*/ 2980101 h 6281670"/>
                <a:gd name="connsiteX177" fmla="*/ 2502934 w 8613217"/>
                <a:gd name="connsiteY177" fmla="*/ 2971351 h 6281670"/>
                <a:gd name="connsiteX178" fmla="*/ 2390541 w 8613217"/>
                <a:gd name="connsiteY178" fmla="*/ 2898666 h 6281670"/>
                <a:gd name="connsiteX179" fmla="*/ 2247863 w 8613217"/>
                <a:gd name="connsiteY179" fmla="*/ 2802425 h 6281670"/>
                <a:gd name="connsiteX180" fmla="*/ 2055381 w 8613217"/>
                <a:gd name="connsiteY180" fmla="*/ 2665131 h 6281670"/>
                <a:gd name="connsiteX181" fmla="*/ 1471879 w 8613217"/>
                <a:gd name="connsiteY181" fmla="*/ 2148930 h 6281670"/>
                <a:gd name="connsiteX182" fmla="*/ 1461111 w 8613217"/>
                <a:gd name="connsiteY182" fmla="*/ 2109895 h 6281670"/>
                <a:gd name="connsiteX183" fmla="*/ 1501492 w 8613217"/>
                <a:gd name="connsiteY183" fmla="*/ 1918759 h 6281670"/>
                <a:gd name="connsiteX184" fmla="*/ 1395155 w 8613217"/>
                <a:gd name="connsiteY184" fmla="*/ 1570812 h 6281670"/>
                <a:gd name="connsiteX185" fmla="*/ 937507 w 8613217"/>
                <a:gd name="connsiteY185" fmla="*/ 860783 h 6281670"/>
                <a:gd name="connsiteX186" fmla="*/ 682435 w 8613217"/>
                <a:gd name="connsiteY186" fmla="*/ 471109 h 6281670"/>
                <a:gd name="connsiteX187" fmla="*/ 590905 w 8613217"/>
                <a:gd name="connsiteY187" fmla="*/ 214691 h 6281670"/>
                <a:gd name="connsiteX188" fmla="*/ 581483 w 8613217"/>
                <a:gd name="connsiteY188" fmla="*/ 222767 h 6281670"/>
                <a:gd name="connsiteX189" fmla="*/ 555909 w 8613217"/>
                <a:gd name="connsiteY189" fmla="*/ 262475 h 6281670"/>
                <a:gd name="connsiteX190" fmla="*/ 423998 w 8613217"/>
                <a:gd name="connsiteY190" fmla="*/ 619845 h 6281670"/>
                <a:gd name="connsiteX191" fmla="*/ 443515 w 8613217"/>
                <a:gd name="connsiteY191" fmla="*/ 1227575 h 6281670"/>
                <a:gd name="connsiteX192" fmla="*/ 806942 w 8613217"/>
                <a:gd name="connsiteY192" fmla="*/ 1996156 h 6281670"/>
                <a:gd name="connsiteX193" fmla="*/ 1087589 w 8613217"/>
                <a:gd name="connsiteY193" fmla="*/ 2216231 h 6281670"/>
                <a:gd name="connsiteX194" fmla="*/ 1317086 w 8613217"/>
                <a:gd name="connsiteY194" fmla="*/ 2233729 h 6281670"/>
                <a:gd name="connsiteX195" fmla="*/ 1327181 w 8613217"/>
                <a:gd name="connsiteY195" fmla="*/ 2198060 h 6281670"/>
                <a:gd name="connsiteX196" fmla="*/ 816364 w 8613217"/>
                <a:gd name="connsiteY196" fmla="*/ 1324489 h 6281670"/>
                <a:gd name="connsiteX197" fmla="*/ 702625 w 8613217"/>
                <a:gd name="connsiteY197" fmla="*/ 1031056 h 6281670"/>
                <a:gd name="connsiteX198" fmla="*/ 767908 w 8613217"/>
                <a:gd name="connsiteY198" fmla="*/ 1173061 h 6281670"/>
                <a:gd name="connsiteX199" fmla="*/ 1444285 w 8613217"/>
                <a:gd name="connsiteY199" fmla="*/ 2226326 h 6281670"/>
                <a:gd name="connsiteX200" fmla="*/ 2209501 w 8613217"/>
                <a:gd name="connsiteY200" fmla="*/ 2876457 h 6281670"/>
                <a:gd name="connsiteX201" fmla="*/ 2308434 w 8613217"/>
                <a:gd name="connsiteY201" fmla="*/ 2939720 h 6281670"/>
                <a:gd name="connsiteX202" fmla="*/ 2340738 w 8613217"/>
                <a:gd name="connsiteY202" fmla="*/ 2972025 h 6281670"/>
                <a:gd name="connsiteX203" fmla="*/ 2302377 w 8613217"/>
                <a:gd name="connsiteY203" fmla="*/ 2972025 h 6281670"/>
                <a:gd name="connsiteX204" fmla="*/ 2266034 w 8613217"/>
                <a:gd name="connsiteY204" fmla="*/ 2967313 h 6281670"/>
                <a:gd name="connsiteX205" fmla="*/ 1817807 w 8613217"/>
                <a:gd name="connsiteY205" fmla="*/ 3025866 h 6281670"/>
                <a:gd name="connsiteX206" fmla="*/ 1007500 w 8613217"/>
                <a:gd name="connsiteY206" fmla="*/ 3309877 h 6281670"/>
                <a:gd name="connsiteX207" fmla="*/ 960389 w 8613217"/>
                <a:gd name="connsiteY207" fmla="*/ 3293725 h 6281670"/>
                <a:gd name="connsiteX208" fmla="*/ 446207 w 8613217"/>
                <a:gd name="connsiteY208" fmla="*/ 3134221 h 6281670"/>
                <a:gd name="connsiteX209" fmla="*/ 217383 w 8613217"/>
                <a:gd name="connsiteY209" fmla="*/ 3227096 h 6281670"/>
                <a:gd name="connsiteX210" fmla="*/ 0 w 8613217"/>
                <a:gd name="connsiteY210" fmla="*/ 3236518 h 6281670"/>
                <a:gd name="connsiteX211" fmla="*/ 0 w 8613217"/>
                <a:gd name="connsiteY211" fmla="*/ 3330740 h 6281670"/>
                <a:gd name="connsiteX212" fmla="*/ 9422 w 8613217"/>
                <a:gd name="connsiteY212" fmla="*/ 3346892 h 6281670"/>
                <a:gd name="connsiteX213" fmla="*/ 255072 w 8613217"/>
                <a:gd name="connsiteY213" fmla="*/ 3717723 h 6281670"/>
                <a:gd name="connsiteX214" fmla="*/ 747044 w 8613217"/>
                <a:gd name="connsiteY214" fmla="*/ 3826078 h 6281670"/>
                <a:gd name="connsiteX215" fmla="*/ 1016249 w 8613217"/>
                <a:gd name="connsiteY215" fmla="*/ 3490244 h 6281670"/>
                <a:gd name="connsiteX216" fmla="*/ 981253 w 8613217"/>
                <a:gd name="connsiteY216" fmla="*/ 3461305 h 6281670"/>
                <a:gd name="connsiteX217" fmla="*/ 563312 w 8613217"/>
                <a:gd name="connsiteY217" fmla="*/ 3490917 h 6281670"/>
                <a:gd name="connsiteX218" fmla="*/ 390347 w 8613217"/>
                <a:gd name="connsiteY218" fmla="*/ 3460632 h 6281670"/>
                <a:gd name="connsiteX219" fmla="*/ 489953 w 8613217"/>
                <a:gd name="connsiteY219" fmla="*/ 3463997 h 6281670"/>
                <a:gd name="connsiteX220" fmla="*/ 903183 w 8613217"/>
                <a:gd name="connsiteY220" fmla="*/ 3408137 h 6281670"/>
                <a:gd name="connsiteX221" fmla="*/ 1043170 w 8613217"/>
                <a:gd name="connsiteY221" fmla="*/ 3372467 h 6281670"/>
                <a:gd name="connsiteX222" fmla="*/ 1508895 w 8613217"/>
                <a:gd name="connsiteY222" fmla="*/ 3218347 h 6281670"/>
                <a:gd name="connsiteX223" fmla="*/ 1912029 w 8613217"/>
                <a:gd name="connsiteY223" fmla="*/ 3101243 h 6281670"/>
                <a:gd name="connsiteX224" fmla="*/ 1912029 w 8613217"/>
                <a:gd name="connsiteY224" fmla="*/ 3101243 h 6281670"/>
                <a:gd name="connsiteX225" fmla="*/ 1924816 w 8613217"/>
                <a:gd name="connsiteY225" fmla="*/ 3099224 h 6281670"/>
                <a:gd name="connsiteX226" fmla="*/ 1986061 w 8613217"/>
                <a:gd name="connsiteY226" fmla="*/ 3087783 h 6281670"/>
                <a:gd name="connsiteX227" fmla="*/ 1992791 w 8613217"/>
                <a:gd name="connsiteY227" fmla="*/ 3087110 h 6281670"/>
                <a:gd name="connsiteX228" fmla="*/ 2087013 w 8613217"/>
                <a:gd name="connsiteY228" fmla="*/ 3074322 h 6281670"/>
                <a:gd name="connsiteX229" fmla="*/ 2113933 w 8613217"/>
                <a:gd name="connsiteY229" fmla="*/ 3072976 h 6281670"/>
                <a:gd name="connsiteX230" fmla="*/ 2118644 w 8613217"/>
                <a:gd name="connsiteY230" fmla="*/ 3064227 h 6281670"/>
                <a:gd name="connsiteX231" fmla="*/ 2257958 w 8613217"/>
                <a:gd name="connsiteY231" fmla="*/ 3064227 h 6281670"/>
                <a:gd name="connsiteX232" fmla="*/ 2262669 w 8613217"/>
                <a:gd name="connsiteY232" fmla="*/ 3072976 h 6281670"/>
                <a:gd name="connsiteX233" fmla="*/ 2434960 w 8613217"/>
                <a:gd name="connsiteY233" fmla="*/ 3101243 h 6281670"/>
                <a:gd name="connsiteX234" fmla="*/ 2635518 w 8613217"/>
                <a:gd name="connsiteY234" fmla="*/ 3164506 h 6281670"/>
                <a:gd name="connsiteX235" fmla="*/ 3038653 w 8613217"/>
                <a:gd name="connsiteY235" fmla="*/ 3453902 h 6281670"/>
                <a:gd name="connsiteX236" fmla="*/ 3580428 w 8613217"/>
                <a:gd name="connsiteY236" fmla="*/ 4087880 h 6281670"/>
                <a:gd name="connsiteX237" fmla="*/ 3776274 w 8613217"/>
                <a:gd name="connsiteY237" fmla="*/ 4626290 h 6281670"/>
                <a:gd name="connsiteX238" fmla="*/ 3813963 w 8613217"/>
                <a:gd name="connsiteY238" fmla="*/ 4802619 h 6281670"/>
                <a:gd name="connsiteX239" fmla="*/ 3811944 w 8613217"/>
                <a:gd name="connsiteY239" fmla="*/ 5407658 h 6281670"/>
                <a:gd name="connsiteX240" fmla="*/ 3881265 w 8613217"/>
                <a:gd name="connsiteY240" fmla="*/ 5874056 h 6281670"/>
                <a:gd name="connsiteX241" fmla="*/ 3879919 w 8613217"/>
                <a:gd name="connsiteY241" fmla="*/ 5898957 h 6281670"/>
                <a:gd name="connsiteX242" fmla="*/ 3757430 w 8613217"/>
                <a:gd name="connsiteY242" fmla="*/ 5946068 h 6281670"/>
                <a:gd name="connsiteX243" fmla="*/ 3743970 w 8613217"/>
                <a:gd name="connsiteY243" fmla="*/ 6053750 h 6281670"/>
                <a:gd name="connsiteX244" fmla="*/ 3803195 w 8613217"/>
                <a:gd name="connsiteY244" fmla="*/ 6092112 h 6281670"/>
                <a:gd name="connsiteX245" fmla="*/ 3896071 w 8613217"/>
                <a:gd name="connsiteY245" fmla="*/ 6023464 h 6281670"/>
                <a:gd name="connsiteX246" fmla="*/ 3920972 w 8613217"/>
                <a:gd name="connsiteY246" fmla="*/ 5996544 h 6281670"/>
                <a:gd name="connsiteX247" fmla="*/ 3918953 w 8613217"/>
                <a:gd name="connsiteY247" fmla="*/ 6053077 h 6281670"/>
                <a:gd name="connsiteX248" fmla="*/ 3931741 w 8613217"/>
                <a:gd name="connsiteY248" fmla="*/ 6077978 h 6281670"/>
                <a:gd name="connsiteX249" fmla="*/ 3951931 w 8613217"/>
                <a:gd name="connsiteY249" fmla="*/ 6055769 h 6281670"/>
                <a:gd name="connsiteX250" fmla="*/ 3972121 w 8613217"/>
                <a:gd name="connsiteY250" fmla="*/ 5988468 h 6281670"/>
                <a:gd name="connsiteX251" fmla="*/ 3994331 w 8613217"/>
                <a:gd name="connsiteY251" fmla="*/ 5968277 h 6281670"/>
                <a:gd name="connsiteX252" fmla="*/ 4005099 w 8613217"/>
                <a:gd name="connsiteY252" fmla="*/ 5995198 h 6281670"/>
                <a:gd name="connsiteX253" fmla="*/ 4071054 w 8613217"/>
                <a:gd name="connsiteY253" fmla="*/ 6040290 h 6281670"/>
                <a:gd name="connsiteX254" fmla="*/ 4100667 w 8613217"/>
                <a:gd name="connsiteY254" fmla="*/ 6026829 h 6281670"/>
                <a:gd name="connsiteX255" fmla="*/ 4110089 w 8613217"/>
                <a:gd name="connsiteY255" fmla="*/ 5993179 h 6281670"/>
                <a:gd name="connsiteX256" fmla="*/ 4124895 w 8613217"/>
                <a:gd name="connsiteY256" fmla="*/ 6032214 h 6281670"/>
                <a:gd name="connsiteX257" fmla="*/ 4117492 w 8613217"/>
                <a:gd name="connsiteY257" fmla="*/ 6106918 h 6281670"/>
                <a:gd name="connsiteX258" fmla="*/ 4080476 w 8613217"/>
                <a:gd name="connsiteY258" fmla="*/ 6141242 h 6281670"/>
                <a:gd name="connsiteX259" fmla="*/ 4176717 w 8613217"/>
                <a:gd name="connsiteY259" fmla="*/ 6189025 h 6281670"/>
                <a:gd name="connsiteX260" fmla="*/ 4170660 w 8613217"/>
                <a:gd name="connsiteY260" fmla="*/ 6271133 h 6281670"/>
                <a:gd name="connsiteX261" fmla="*/ 4195562 w 8613217"/>
                <a:gd name="connsiteY261" fmla="*/ 6277863 h 6281670"/>
                <a:gd name="connsiteX262" fmla="*/ 4261517 w 8613217"/>
                <a:gd name="connsiteY262" fmla="*/ 6267768 h 6281670"/>
                <a:gd name="connsiteX263" fmla="*/ 4289784 w 8613217"/>
                <a:gd name="connsiteY263" fmla="*/ 6247578 h 6281670"/>
                <a:gd name="connsiteX264" fmla="*/ 4295840 w 8613217"/>
                <a:gd name="connsiteY264" fmla="*/ 6204505 h 6281670"/>
                <a:gd name="connsiteX265" fmla="*/ 4305936 w 8613217"/>
                <a:gd name="connsiteY265" fmla="*/ 6182969 h 6281670"/>
                <a:gd name="connsiteX266" fmla="*/ 4324107 w 8613217"/>
                <a:gd name="connsiteY266" fmla="*/ 6199794 h 6281670"/>
                <a:gd name="connsiteX267" fmla="*/ 4336894 w 8613217"/>
                <a:gd name="connsiteY267" fmla="*/ 6230752 h 6281670"/>
                <a:gd name="connsiteX268" fmla="*/ 4342951 w 8613217"/>
                <a:gd name="connsiteY268" fmla="*/ 6226714 h 6281670"/>
                <a:gd name="connsiteX269" fmla="*/ 4369872 w 8613217"/>
                <a:gd name="connsiteY269" fmla="*/ 6185660 h 6281670"/>
                <a:gd name="connsiteX270" fmla="*/ 4382659 w 8613217"/>
                <a:gd name="connsiteY270" fmla="*/ 6234791 h 6281670"/>
                <a:gd name="connsiteX271" fmla="*/ 4406888 w 8613217"/>
                <a:gd name="connsiteY271" fmla="*/ 6265749 h 6281670"/>
                <a:gd name="connsiteX272" fmla="*/ 4484284 w 8613217"/>
                <a:gd name="connsiteY272" fmla="*/ 6275171 h 6281670"/>
                <a:gd name="connsiteX273" fmla="*/ 4499090 w 8613217"/>
                <a:gd name="connsiteY273" fmla="*/ 6272479 h 6281670"/>
                <a:gd name="connsiteX274" fmla="*/ 4512551 w 8613217"/>
                <a:gd name="connsiteY274" fmla="*/ 6181622 h 6281670"/>
                <a:gd name="connsiteX275" fmla="*/ 4572449 w 8613217"/>
                <a:gd name="connsiteY275" fmla="*/ 6153356 h 6281670"/>
                <a:gd name="connsiteX276" fmla="*/ 4575814 w 8613217"/>
                <a:gd name="connsiteY276" fmla="*/ 6127781 h 6281670"/>
                <a:gd name="connsiteX277" fmla="*/ 4538125 w 8613217"/>
                <a:gd name="connsiteY277" fmla="*/ 6076633 h 6281670"/>
                <a:gd name="connsiteX278" fmla="*/ 4536779 w 8613217"/>
                <a:gd name="connsiteY278" fmla="*/ 6042309 h 6281670"/>
                <a:gd name="connsiteX279" fmla="*/ 4573122 w 8613217"/>
                <a:gd name="connsiteY279" fmla="*/ 6032214 h 6281670"/>
                <a:gd name="connsiteX280" fmla="*/ 4637731 w 8613217"/>
                <a:gd name="connsiteY280" fmla="*/ 6051058 h 6281670"/>
                <a:gd name="connsiteX281" fmla="*/ 4665997 w 8613217"/>
                <a:gd name="connsiteY281" fmla="*/ 6029522 h 6281670"/>
                <a:gd name="connsiteX282" fmla="*/ 4665997 w 8613217"/>
                <a:gd name="connsiteY282" fmla="*/ 5985776 h 6281670"/>
                <a:gd name="connsiteX283" fmla="*/ 4681477 w 8613217"/>
                <a:gd name="connsiteY283" fmla="*/ 5966931 h 6281670"/>
                <a:gd name="connsiteX284" fmla="*/ 4701667 w 8613217"/>
                <a:gd name="connsiteY284" fmla="*/ 5981065 h 6281670"/>
                <a:gd name="connsiteX285" fmla="*/ 4724550 w 8613217"/>
                <a:gd name="connsiteY285" fmla="*/ 6054423 h 6281670"/>
                <a:gd name="connsiteX286" fmla="*/ 4743394 w 8613217"/>
                <a:gd name="connsiteY286" fmla="*/ 6073268 h 6281670"/>
                <a:gd name="connsiteX287" fmla="*/ 4752143 w 8613217"/>
                <a:gd name="connsiteY287" fmla="*/ 6050385 h 6281670"/>
                <a:gd name="connsiteX288" fmla="*/ 4752143 w 8613217"/>
                <a:gd name="connsiteY288" fmla="*/ 5996544 h 6281670"/>
                <a:gd name="connsiteX289" fmla="*/ 4800600 w 8613217"/>
                <a:gd name="connsiteY289" fmla="*/ 6046347 h 6281670"/>
                <a:gd name="connsiteX290" fmla="*/ 4859825 w 8613217"/>
                <a:gd name="connsiteY290" fmla="*/ 6088747 h 6281670"/>
                <a:gd name="connsiteX291" fmla="*/ 4932511 w 8613217"/>
                <a:gd name="connsiteY291" fmla="*/ 6036252 h 6281670"/>
                <a:gd name="connsiteX292" fmla="*/ 4919050 w 8613217"/>
                <a:gd name="connsiteY292" fmla="*/ 5940011 h 6281670"/>
                <a:gd name="connsiteX293" fmla="*/ 4830213 w 8613217"/>
                <a:gd name="connsiteY293" fmla="*/ 5933281 h 6281670"/>
                <a:gd name="connsiteX294" fmla="*/ 4779064 w 8613217"/>
                <a:gd name="connsiteY294" fmla="*/ 5876074 h 6281670"/>
                <a:gd name="connsiteX295" fmla="*/ 4778391 w 8613217"/>
                <a:gd name="connsiteY295" fmla="*/ 5829637 h 6281670"/>
                <a:gd name="connsiteX296" fmla="*/ 5091342 w 8613217"/>
                <a:gd name="connsiteY296" fmla="*/ 5236712 h 6281670"/>
                <a:gd name="connsiteX297" fmla="*/ 5116243 w 8613217"/>
                <a:gd name="connsiteY297" fmla="*/ 5202389 h 6281670"/>
                <a:gd name="connsiteX298" fmla="*/ 5269690 w 8613217"/>
                <a:gd name="connsiteY298" fmla="*/ 5086631 h 6281670"/>
                <a:gd name="connsiteX299" fmla="*/ 5744837 w 8613217"/>
                <a:gd name="connsiteY299" fmla="*/ 4795889 h 6281670"/>
                <a:gd name="connsiteX300" fmla="*/ 5814830 w 8613217"/>
                <a:gd name="connsiteY300" fmla="*/ 4775699 h 6281670"/>
                <a:gd name="connsiteX301" fmla="*/ 6103553 w 8613217"/>
                <a:gd name="connsiteY301" fmla="*/ 4765603 h 6281670"/>
                <a:gd name="connsiteX302" fmla="*/ 7086824 w 8613217"/>
                <a:gd name="connsiteY302" fmla="*/ 4811369 h 6281670"/>
                <a:gd name="connsiteX303" fmla="*/ 7489959 w 8613217"/>
                <a:gd name="connsiteY303" fmla="*/ 4805311 h 6281670"/>
                <a:gd name="connsiteX304" fmla="*/ 7516880 w 8613217"/>
                <a:gd name="connsiteY304" fmla="*/ 4801946 h 6281670"/>
                <a:gd name="connsiteX305" fmla="*/ 7536397 w 8613217"/>
                <a:gd name="connsiteY305" fmla="*/ 4800600 h 6281670"/>
                <a:gd name="connsiteX306" fmla="*/ 7619850 w 8613217"/>
                <a:gd name="connsiteY306" fmla="*/ 4791178 h 6281670"/>
                <a:gd name="connsiteX307" fmla="*/ 7661577 w 8613217"/>
                <a:gd name="connsiteY307" fmla="*/ 4813388 h 6281670"/>
                <a:gd name="connsiteX308" fmla="*/ 7920014 w 8613217"/>
                <a:gd name="connsiteY308" fmla="*/ 5004523 h 6281670"/>
                <a:gd name="connsiteX309" fmla="*/ 8354780 w 8613217"/>
                <a:gd name="connsiteY309" fmla="*/ 4830886 h 6281670"/>
                <a:gd name="connsiteX310" fmla="*/ 8579567 w 8613217"/>
                <a:gd name="connsiteY310" fmla="*/ 4409580 h 6281670"/>
                <a:gd name="connsiteX311" fmla="*/ 8613217 w 8613217"/>
                <a:gd name="connsiteY311" fmla="*/ 4250076 h 6281670"/>
                <a:gd name="connsiteX312" fmla="*/ 8613217 w 8613217"/>
                <a:gd name="connsiteY312" fmla="*/ 4196235 h 6281670"/>
                <a:gd name="connsiteX313" fmla="*/ 8420062 w 8613217"/>
                <a:gd name="connsiteY313" fmla="*/ 4211041 h 6281670"/>
                <a:gd name="connsiteX314" fmla="*/ 4571776 w 8613217"/>
                <a:gd name="connsiteY314" fmla="*/ 915970 h 6281670"/>
                <a:gd name="connsiteX315" fmla="*/ 4583890 w 8613217"/>
                <a:gd name="connsiteY315" fmla="*/ 888377 h 6281670"/>
                <a:gd name="connsiteX316" fmla="*/ 4571776 w 8613217"/>
                <a:gd name="connsiteY316" fmla="*/ 915970 h 6281670"/>
                <a:gd name="connsiteX317" fmla="*/ 2362948 w 8613217"/>
                <a:gd name="connsiteY317" fmla="*/ 965100 h 6281670"/>
                <a:gd name="connsiteX318" fmla="*/ 2363621 w 8613217"/>
                <a:gd name="connsiteY318" fmla="*/ 962408 h 6281670"/>
                <a:gd name="connsiteX319" fmla="*/ 2368332 w 8613217"/>
                <a:gd name="connsiteY319" fmla="*/ 967119 h 6281670"/>
                <a:gd name="connsiteX320" fmla="*/ 2362948 w 8613217"/>
                <a:gd name="connsiteY320" fmla="*/ 965100 h 6281670"/>
                <a:gd name="connsiteX321" fmla="*/ 2435633 w 8613217"/>
                <a:gd name="connsiteY321" fmla="*/ 1055284 h 6281670"/>
                <a:gd name="connsiteX322" fmla="*/ 2426211 w 8613217"/>
                <a:gd name="connsiteY322" fmla="*/ 1053265 h 6281670"/>
                <a:gd name="connsiteX323" fmla="*/ 2370351 w 8613217"/>
                <a:gd name="connsiteY323" fmla="*/ 968465 h 6281670"/>
                <a:gd name="connsiteX324" fmla="*/ 2432268 w 8613217"/>
                <a:gd name="connsiteY324" fmla="*/ 1045862 h 6281670"/>
                <a:gd name="connsiteX325" fmla="*/ 2435633 w 8613217"/>
                <a:gd name="connsiteY325" fmla="*/ 1055284 h 6281670"/>
                <a:gd name="connsiteX326" fmla="*/ 695895 w 8613217"/>
                <a:gd name="connsiteY326" fmla="*/ 1016922 h 6281670"/>
                <a:gd name="connsiteX327" fmla="*/ 692530 w 8613217"/>
                <a:gd name="connsiteY327" fmla="*/ 1005481 h 6281670"/>
                <a:gd name="connsiteX328" fmla="*/ 695895 w 8613217"/>
                <a:gd name="connsiteY328" fmla="*/ 1016922 h 6281670"/>
                <a:gd name="connsiteX329" fmla="*/ 4511205 w 8613217"/>
                <a:gd name="connsiteY329" fmla="*/ 6014042 h 6281670"/>
                <a:gd name="connsiteX330" fmla="*/ 4537452 w 8613217"/>
                <a:gd name="connsiteY330" fmla="*/ 5944049 h 6281670"/>
                <a:gd name="connsiteX331" fmla="*/ 4511205 w 8613217"/>
                <a:gd name="connsiteY331" fmla="*/ 6014042 h 6281670"/>
                <a:gd name="connsiteX332" fmla="*/ 4750797 w 8613217"/>
                <a:gd name="connsiteY332" fmla="*/ 5917128 h 6281670"/>
                <a:gd name="connsiteX333" fmla="*/ 4741375 w 8613217"/>
                <a:gd name="connsiteY333" fmla="*/ 5939338 h 6281670"/>
                <a:gd name="connsiteX334" fmla="*/ 4732626 w 8613217"/>
                <a:gd name="connsiteY334" fmla="*/ 5935300 h 6281670"/>
                <a:gd name="connsiteX335" fmla="*/ 4727915 w 8613217"/>
                <a:gd name="connsiteY335" fmla="*/ 5907706 h 6281670"/>
                <a:gd name="connsiteX336" fmla="*/ 4750797 w 8613217"/>
                <a:gd name="connsiteY336" fmla="*/ 5875402 h 6281670"/>
                <a:gd name="connsiteX337" fmla="*/ 4750797 w 8613217"/>
                <a:gd name="connsiteY337" fmla="*/ 5917128 h 6281670"/>
                <a:gd name="connsiteX338" fmla="*/ 4875978 w 8613217"/>
                <a:gd name="connsiteY338" fmla="*/ 5457461 h 6281670"/>
                <a:gd name="connsiteX339" fmla="*/ 4616868 w 8613217"/>
                <a:gd name="connsiteY339" fmla="*/ 5877421 h 6281670"/>
                <a:gd name="connsiteX340" fmla="*/ 4562354 w 8613217"/>
                <a:gd name="connsiteY340" fmla="*/ 5884824 h 6281670"/>
                <a:gd name="connsiteX341" fmla="*/ 4880015 w 8613217"/>
                <a:gd name="connsiteY341" fmla="*/ 5419772 h 6281670"/>
                <a:gd name="connsiteX342" fmla="*/ 4875978 w 8613217"/>
                <a:gd name="connsiteY342" fmla="*/ 5457461 h 6281670"/>
                <a:gd name="connsiteX343" fmla="*/ 5020675 w 8613217"/>
                <a:gd name="connsiteY343" fmla="*/ 5141145 h 6281670"/>
                <a:gd name="connsiteX344" fmla="*/ 4989717 w 8613217"/>
                <a:gd name="connsiteY344" fmla="*/ 5179506 h 6281670"/>
                <a:gd name="connsiteX345" fmla="*/ 4445922 w 8613217"/>
                <a:gd name="connsiteY345" fmla="*/ 5878767 h 6281670"/>
                <a:gd name="connsiteX346" fmla="*/ 4415637 w 8613217"/>
                <a:gd name="connsiteY346" fmla="*/ 5953471 h 6281670"/>
                <a:gd name="connsiteX347" fmla="*/ 4357085 w 8613217"/>
                <a:gd name="connsiteY347" fmla="*/ 6075286 h 6281670"/>
                <a:gd name="connsiteX348" fmla="*/ 4338240 w 8613217"/>
                <a:gd name="connsiteY348" fmla="*/ 6125762 h 6281670"/>
                <a:gd name="connsiteX349" fmla="*/ 4322761 w 8613217"/>
                <a:gd name="connsiteY349" fmla="*/ 6080671 h 6281670"/>
                <a:gd name="connsiteX350" fmla="*/ 4306609 w 8613217"/>
                <a:gd name="connsiteY350" fmla="*/ 6061826 h 6281670"/>
                <a:gd name="connsiteX351" fmla="*/ 4295168 w 8613217"/>
                <a:gd name="connsiteY351" fmla="*/ 6082689 h 6281670"/>
                <a:gd name="connsiteX352" fmla="*/ 4292475 w 8613217"/>
                <a:gd name="connsiteY352" fmla="*/ 6112302 h 6281670"/>
                <a:gd name="connsiteX353" fmla="*/ 4277669 w 8613217"/>
                <a:gd name="connsiteY353" fmla="*/ 6097496 h 6281670"/>
                <a:gd name="connsiteX354" fmla="*/ 4183447 w 8613217"/>
                <a:gd name="connsiteY354" fmla="*/ 5282478 h 6281670"/>
                <a:gd name="connsiteX355" fmla="*/ 4412945 w 8613217"/>
                <a:gd name="connsiteY355" fmla="*/ 4743394 h 6281670"/>
                <a:gd name="connsiteX356" fmla="*/ 5036828 w 8613217"/>
                <a:gd name="connsiteY356" fmla="*/ 3935106 h 6281670"/>
                <a:gd name="connsiteX357" fmla="*/ 5054999 w 8613217"/>
                <a:gd name="connsiteY357" fmla="*/ 3966064 h 6281670"/>
                <a:gd name="connsiteX358" fmla="*/ 5020675 w 8613217"/>
                <a:gd name="connsiteY35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519281 w 8613217"/>
                <a:gd name="connsiteY118" fmla="*/ 2931644 h 6281670"/>
                <a:gd name="connsiteX119" fmla="*/ 4692918 w 8613217"/>
                <a:gd name="connsiteY119" fmla="*/ 3241230 h 6281670"/>
                <a:gd name="connsiteX120" fmla="*/ 4992409 w 8613217"/>
                <a:gd name="connsiteY120" fmla="*/ 3809925 h 6281670"/>
                <a:gd name="connsiteX121" fmla="*/ 5000485 w 8613217"/>
                <a:gd name="connsiteY121" fmla="*/ 3847614 h 6281670"/>
                <a:gd name="connsiteX122" fmla="*/ 4993755 w 8613217"/>
                <a:gd name="connsiteY122" fmla="*/ 3855017 h 6281670"/>
                <a:gd name="connsiteX123" fmla="*/ 4993082 w 8613217"/>
                <a:gd name="connsiteY123" fmla="*/ 3855690 h 6281670"/>
                <a:gd name="connsiteX124" fmla="*/ 4982313 w 8613217"/>
                <a:gd name="connsiteY124" fmla="*/ 3867131 h 6281670"/>
                <a:gd name="connsiteX125" fmla="*/ 4626290 w 8613217"/>
                <a:gd name="connsiteY125" fmla="*/ 4274977 h 6281670"/>
                <a:gd name="connsiteX126" fmla="*/ 4180755 w 8613217"/>
                <a:gd name="connsiteY126" fmla="*/ 4968853 h 6281670"/>
                <a:gd name="connsiteX127" fmla="*/ 4071727 w 8613217"/>
                <a:gd name="connsiteY127" fmla="*/ 5853192 h 6281670"/>
                <a:gd name="connsiteX128" fmla="*/ 4040769 w 8613217"/>
                <a:gd name="connsiteY128" fmla="*/ 5907706 h 6281670"/>
                <a:gd name="connsiteX129" fmla="*/ 4005099 w 8613217"/>
                <a:gd name="connsiteY129" fmla="*/ 5881459 h 6281670"/>
                <a:gd name="connsiteX130" fmla="*/ 4007791 w 8613217"/>
                <a:gd name="connsiteY130" fmla="*/ 5830983 h 6281670"/>
                <a:gd name="connsiteX131" fmla="*/ 3990293 w 8613217"/>
                <a:gd name="connsiteY131" fmla="*/ 5807427 h 6281670"/>
                <a:gd name="connsiteX132" fmla="*/ 3964045 w 8613217"/>
                <a:gd name="connsiteY132" fmla="*/ 5789256 h 6281670"/>
                <a:gd name="connsiteX133" fmla="*/ 3941836 w 8613217"/>
                <a:gd name="connsiteY133" fmla="*/ 5705129 h 6281670"/>
                <a:gd name="connsiteX134" fmla="*/ 3908185 w 8613217"/>
                <a:gd name="connsiteY134" fmla="*/ 5236040 h 6281670"/>
                <a:gd name="connsiteX135" fmla="*/ 3918953 w 8613217"/>
                <a:gd name="connsiteY135" fmla="*/ 4237288 h 6281670"/>
                <a:gd name="connsiteX136" fmla="*/ 3786370 w 8613217"/>
                <a:gd name="connsiteY136" fmla="*/ 3122779 h 6281670"/>
                <a:gd name="connsiteX137" fmla="*/ 3570333 w 8613217"/>
                <a:gd name="connsiteY137" fmla="*/ 2570236 h 6281670"/>
                <a:gd name="connsiteX138" fmla="*/ 3563603 w 8613217"/>
                <a:gd name="connsiteY138" fmla="*/ 2556776 h 6281670"/>
                <a:gd name="connsiteX139" fmla="*/ 3556872 w 8613217"/>
                <a:gd name="connsiteY139" fmla="*/ 2543315 h 6281670"/>
                <a:gd name="connsiteX140" fmla="*/ 3531298 w 8613217"/>
                <a:gd name="connsiteY140" fmla="*/ 2494185 h 6281670"/>
                <a:gd name="connsiteX141" fmla="*/ 3525241 w 8613217"/>
                <a:gd name="connsiteY141" fmla="*/ 2482071 h 6281670"/>
                <a:gd name="connsiteX142" fmla="*/ 3410829 w 8613217"/>
                <a:gd name="connsiteY142" fmla="*/ 2273437 h 6281670"/>
                <a:gd name="connsiteX143" fmla="*/ 3411502 w 8613217"/>
                <a:gd name="connsiteY143" fmla="*/ 2229018 h 6281670"/>
                <a:gd name="connsiteX144" fmla="*/ 3451209 w 8613217"/>
                <a:gd name="connsiteY144" fmla="*/ 2126720 h 6281670"/>
                <a:gd name="connsiteX145" fmla="*/ 3431692 w 8613217"/>
                <a:gd name="connsiteY145" fmla="*/ 1895877 h 6281670"/>
                <a:gd name="connsiteX146" fmla="*/ 3186715 w 8613217"/>
                <a:gd name="connsiteY146" fmla="*/ 1401886 h 6281670"/>
                <a:gd name="connsiteX147" fmla="*/ 2531874 w 8613217"/>
                <a:gd name="connsiteY147" fmla="*/ 701952 h 6281670"/>
                <a:gd name="connsiteX148" fmla="*/ 1731662 w 8613217"/>
                <a:gd name="connsiteY148" fmla="*/ 39035 h 6281670"/>
                <a:gd name="connsiteX149" fmla="*/ 1722913 w 8613217"/>
                <a:gd name="connsiteY149" fmla="*/ 36343 h 6281670"/>
                <a:gd name="connsiteX150" fmla="*/ 1723586 w 8613217"/>
                <a:gd name="connsiteY150" fmla="*/ 47111 h 6281670"/>
                <a:gd name="connsiteX151" fmla="*/ 1984042 w 8613217"/>
                <a:gd name="connsiteY151" fmla="*/ 871552 h 6281670"/>
                <a:gd name="connsiteX152" fmla="*/ 2773486 w 8613217"/>
                <a:gd name="connsiteY152" fmla="*/ 2064130 h 6281670"/>
                <a:gd name="connsiteX153" fmla="*/ 3058170 w 8613217"/>
                <a:gd name="connsiteY153" fmla="*/ 2286897 h 6281670"/>
                <a:gd name="connsiteX154" fmla="*/ 3235845 w 8613217"/>
                <a:gd name="connsiteY154" fmla="*/ 2329297 h 6281670"/>
                <a:gd name="connsiteX155" fmla="*/ 3256709 w 8613217"/>
                <a:gd name="connsiteY155" fmla="*/ 2294974 h 6281670"/>
                <a:gd name="connsiteX156" fmla="*/ 3083072 w 8613217"/>
                <a:gd name="connsiteY156" fmla="*/ 1999521 h 6281670"/>
                <a:gd name="connsiteX157" fmla="*/ 2450440 w 8613217"/>
                <a:gd name="connsiteY157" fmla="*/ 1092973 h 6281670"/>
                <a:gd name="connsiteX158" fmla="*/ 2432941 w 8613217"/>
                <a:gd name="connsiteY158" fmla="*/ 1062014 h 6281670"/>
                <a:gd name="connsiteX159" fmla="*/ 2454478 w 8613217"/>
                <a:gd name="connsiteY159" fmla="*/ 1076820 h 6281670"/>
                <a:gd name="connsiteX160" fmla="*/ 2967986 w 8613217"/>
                <a:gd name="connsiteY160" fmla="*/ 1739738 h 6281670"/>
                <a:gd name="connsiteX161" fmla="*/ 3266131 w 8613217"/>
                <a:gd name="connsiteY161" fmla="*/ 2175850 h 6281670"/>
                <a:gd name="connsiteX162" fmla="*/ 3457939 w 8613217"/>
                <a:gd name="connsiteY162" fmla="*/ 2509665 h 6281670"/>
                <a:gd name="connsiteX163" fmla="*/ 3464670 w 8613217"/>
                <a:gd name="connsiteY163" fmla="*/ 2523125 h 6281670"/>
                <a:gd name="connsiteX164" fmla="*/ 3471400 w 8613217"/>
                <a:gd name="connsiteY164" fmla="*/ 2536585 h 6281670"/>
                <a:gd name="connsiteX165" fmla="*/ 3478130 w 8613217"/>
                <a:gd name="connsiteY165" fmla="*/ 2550045 h 6281670"/>
                <a:gd name="connsiteX166" fmla="*/ 3484860 w 8613217"/>
                <a:gd name="connsiteY166" fmla="*/ 2563506 h 6281670"/>
                <a:gd name="connsiteX167" fmla="*/ 3491590 w 8613217"/>
                <a:gd name="connsiteY167" fmla="*/ 2576966 h 6281670"/>
                <a:gd name="connsiteX168" fmla="*/ 3498320 w 8613217"/>
                <a:gd name="connsiteY168" fmla="*/ 2590426 h 6281670"/>
                <a:gd name="connsiteX169" fmla="*/ 3504378 w 8613217"/>
                <a:gd name="connsiteY169" fmla="*/ 2605906 h 6281670"/>
                <a:gd name="connsiteX170" fmla="*/ 3733875 w 8613217"/>
                <a:gd name="connsiteY170" fmla="*/ 3249979 h 6281670"/>
                <a:gd name="connsiteX171" fmla="*/ 3823385 w 8613217"/>
                <a:gd name="connsiteY171" fmla="*/ 4359777 h 6281670"/>
                <a:gd name="connsiteX172" fmla="*/ 3816655 w 8613217"/>
                <a:gd name="connsiteY172" fmla="*/ 4369199 h 6281670"/>
                <a:gd name="connsiteX173" fmla="*/ 3800503 w 8613217"/>
                <a:gd name="connsiteY173" fmla="*/ 4322761 h 6281670"/>
                <a:gd name="connsiteX174" fmla="*/ 3407464 w 8613217"/>
                <a:gd name="connsiteY174" fmla="*/ 3663208 h 6281670"/>
                <a:gd name="connsiteX175" fmla="*/ 2516395 w 8613217"/>
                <a:gd name="connsiteY175" fmla="*/ 2980101 h 6281670"/>
                <a:gd name="connsiteX176" fmla="*/ 2502934 w 8613217"/>
                <a:gd name="connsiteY176" fmla="*/ 2971351 h 6281670"/>
                <a:gd name="connsiteX177" fmla="*/ 2390541 w 8613217"/>
                <a:gd name="connsiteY177" fmla="*/ 2898666 h 6281670"/>
                <a:gd name="connsiteX178" fmla="*/ 2247863 w 8613217"/>
                <a:gd name="connsiteY178" fmla="*/ 2802425 h 6281670"/>
                <a:gd name="connsiteX179" fmla="*/ 2055381 w 8613217"/>
                <a:gd name="connsiteY179" fmla="*/ 2665131 h 6281670"/>
                <a:gd name="connsiteX180" fmla="*/ 1471879 w 8613217"/>
                <a:gd name="connsiteY180" fmla="*/ 2148930 h 6281670"/>
                <a:gd name="connsiteX181" fmla="*/ 1461111 w 8613217"/>
                <a:gd name="connsiteY181" fmla="*/ 2109895 h 6281670"/>
                <a:gd name="connsiteX182" fmla="*/ 1501492 w 8613217"/>
                <a:gd name="connsiteY182" fmla="*/ 1918759 h 6281670"/>
                <a:gd name="connsiteX183" fmla="*/ 1395155 w 8613217"/>
                <a:gd name="connsiteY183" fmla="*/ 1570812 h 6281670"/>
                <a:gd name="connsiteX184" fmla="*/ 937507 w 8613217"/>
                <a:gd name="connsiteY184" fmla="*/ 860783 h 6281670"/>
                <a:gd name="connsiteX185" fmla="*/ 682435 w 8613217"/>
                <a:gd name="connsiteY185" fmla="*/ 471109 h 6281670"/>
                <a:gd name="connsiteX186" fmla="*/ 590905 w 8613217"/>
                <a:gd name="connsiteY186" fmla="*/ 214691 h 6281670"/>
                <a:gd name="connsiteX187" fmla="*/ 581483 w 8613217"/>
                <a:gd name="connsiteY187" fmla="*/ 222767 h 6281670"/>
                <a:gd name="connsiteX188" fmla="*/ 555909 w 8613217"/>
                <a:gd name="connsiteY188" fmla="*/ 262475 h 6281670"/>
                <a:gd name="connsiteX189" fmla="*/ 423998 w 8613217"/>
                <a:gd name="connsiteY189" fmla="*/ 619845 h 6281670"/>
                <a:gd name="connsiteX190" fmla="*/ 443515 w 8613217"/>
                <a:gd name="connsiteY190" fmla="*/ 1227575 h 6281670"/>
                <a:gd name="connsiteX191" fmla="*/ 806942 w 8613217"/>
                <a:gd name="connsiteY191" fmla="*/ 1996156 h 6281670"/>
                <a:gd name="connsiteX192" fmla="*/ 1087589 w 8613217"/>
                <a:gd name="connsiteY192" fmla="*/ 2216231 h 6281670"/>
                <a:gd name="connsiteX193" fmla="*/ 1317086 w 8613217"/>
                <a:gd name="connsiteY193" fmla="*/ 2233729 h 6281670"/>
                <a:gd name="connsiteX194" fmla="*/ 1327181 w 8613217"/>
                <a:gd name="connsiteY194" fmla="*/ 2198060 h 6281670"/>
                <a:gd name="connsiteX195" fmla="*/ 816364 w 8613217"/>
                <a:gd name="connsiteY195" fmla="*/ 1324489 h 6281670"/>
                <a:gd name="connsiteX196" fmla="*/ 702625 w 8613217"/>
                <a:gd name="connsiteY196" fmla="*/ 1031056 h 6281670"/>
                <a:gd name="connsiteX197" fmla="*/ 767908 w 8613217"/>
                <a:gd name="connsiteY197" fmla="*/ 1173061 h 6281670"/>
                <a:gd name="connsiteX198" fmla="*/ 1444285 w 8613217"/>
                <a:gd name="connsiteY198" fmla="*/ 2226326 h 6281670"/>
                <a:gd name="connsiteX199" fmla="*/ 2209501 w 8613217"/>
                <a:gd name="connsiteY199" fmla="*/ 2876457 h 6281670"/>
                <a:gd name="connsiteX200" fmla="*/ 2308434 w 8613217"/>
                <a:gd name="connsiteY200" fmla="*/ 2939720 h 6281670"/>
                <a:gd name="connsiteX201" fmla="*/ 2340738 w 8613217"/>
                <a:gd name="connsiteY201" fmla="*/ 2972025 h 6281670"/>
                <a:gd name="connsiteX202" fmla="*/ 2302377 w 8613217"/>
                <a:gd name="connsiteY202" fmla="*/ 2972025 h 6281670"/>
                <a:gd name="connsiteX203" fmla="*/ 2266034 w 8613217"/>
                <a:gd name="connsiteY203" fmla="*/ 2967313 h 6281670"/>
                <a:gd name="connsiteX204" fmla="*/ 1817807 w 8613217"/>
                <a:gd name="connsiteY204" fmla="*/ 3025866 h 6281670"/>
                <a:gd name="connsiteX205" fmla="*/ 1007500 w 8613217"/>
                <a:gd name="connsiteY205" fmla="*/ 3309877 h 6281670"/>
                <a:gd name="connsiteX206" fmla="*/ 960389 w 8613217"/>
                <a:gd name="connsiteY206" fmla="*/ 3293725 h 6281670"/>
                <a:gd name="connsiteX207" fmla="*/ 446207 w 8613217"/>
                <a:gd name="connsiteY207" fmla="*/ 3134221 h 6281670"/>
                <a:gd name="connsiteX208" fmla="*/ 217383 w 8613217"/>
                <a:gd name="connsiteY208" fmla="*/ 3227096 h 6281670"/>
                <a:gd name="connsiteX209" fmla="*/ 0 w 8613217"/>
                <a:gd name="connsiteY209" fmla="*/ 3236518 h 6281670"/>
                <a:gd name="connsiteX210" fmla="*/ 0 w 8613217"/>
                <a:gd name="connsiteY210" fmla="*/ 3330740 h 6281670"/>
                <a:gd name="connsiteX211" fmla="*/ 9422 w 8613217"/>
                <a:gd name="connsiteY211" fmla="*/ 3346892 h 6281670"/>
                <a:gd name="connsiteX212" fmla="*/ 255072 w 8613217"/>
                <a:gd name="connsiteY212" fmla="*/ 3717723 h 6281670"/>
                <a:gd name="connsiteX213" fmla="*/ 747044 w 8613217"/>
                <a:gd name="connsiteY213" fmla="*/ 3826078 h 6281670"/>
                <a:gd name="connsiteX214" fmla="*/ 1016249 w 8613217"/>
                <a:gd name="connsiteY214" fmla="*/ 3490244 h 6281670"/>
                <a:gd name="connsiteX215" fmla="*/ 981253 w 8613217"/>
                <a:gd name="connsiteY215" fmla="*/ 3461305 h 6281670"/>
                <a:gd name="connsiteX216" fmla="*/ 563312 w 8613217"/>
                <a:gd name="connsiteY216" fmla="*/ 3490917 h 6281670"/>
                <a:gd name="connsiteX217" fmla="*/ 390347 w 8613217"/>
                <a:gd name="connsiteY217" fmla="*/ 3460632 h 6281670"/>
                <a:gd name="connsiteX218" fmla="*/ 489953 w 8613217"/>
                <a:gd name="connsiteY218" fmla="*/ 3463997 h 6281670"/>
                <a:gd name="connsiteX219" fmla="*/ 903183 w 8613217"/>
                <a:gd name="connsiteY219" fmla="*/ 3408137 h 6281670"/>
                <a:gd name="connsiteX220" fmla="*/ 1043170 w 8613217"/>
                <a:gd name="connsiteY220" fmla="*/ 3372467 h 6281670"/>
                <a:gd name="connsiteX221" fmla="*/ 1508895 w 8613217"/>
                <a:gd name="connsiteY221" fmla="*/ 3218347 h 6281670"/>
                <a:gd name="connsiteX222" fmla="*/ 1912029 w 8613217"/>
                <a:gd name="connsiteY222" fmla="*/ 3101243 h 6281670"/>
                <a:gd name="connsiteX223" fmla="*/ 1912029 w 8613217"/>
                <a:gd name="connsiteY223" fmla="*/ 3101243 h 6281670"/>
                <a:gd name="connsiteX224" fmla="*/ 1924816 w 8613217"/>
                <a:gd name="connsiteY224" fmla="*/ 3099224 h 6281670"/>
                <a:gd name="connsiteX225" fmla="*/ 1986061 w 8613217"/>
                <a:gd name="connsiteY225" fmla="*/ 3087783 h 6281670"/>
                <a:gd name="connsiteX226" fmla="*/ 1992791 w 8613217"/>
                <a:gd name="connsiteY226" fmla="*/ 3087110 h 6281670"/>
                <a:gd name="connsiteX227" fmla="*/ 2087013 w 8613217"/>
                <a:gd name="connsiteY227" fmla="*/ 3074322 h 6281670"/>
                <a:gd name="connsiteX228" fmla="*/ 2113933 w 8613217"/>
                <a:gd name="connsiteY228" fmla="*/ 3072976 h 6281670"/>
                <a:gd name="connsiteX229" fmla="*/ 2118644 w 8613217"/>
                <a:gd name="connsiteY229" fmla="*/ 3064227 h 6281670"/>
                <a:gd name="connsiteX230" fmla="*/ 2257958 w 8613217"/>
                <a:gd name="connsiteY230" fmla="*/ 3064227 h 6281670"/>
                <a:gd name="connsiteX231" fmla="*/ 2262669 w 8613217"/>
                <a:gd name="connsiteY231" fmla="*/ 3072976 h 6281670"/>
                <a:gd name="connsiteX232" fmla="*/ 2434960 w 8613217"/>
                <a:gd name="connsiteY232" fmla="*/ 3101243 h 6281670"/>
                <a:gd name="connsiteX233" fmla="*/ 2635518 w 8613217"/>
                <a:gd name="connsiteY233" fmla="*/ 3164506 h 6281670"/>
                <a:gd name="connsiteX234" fmla="*/ 3038653 w 8613217"/>
                <a:gd name="connsiteY234" fmla="*/ 3453902 h 6281670"/>
                <a:gd name="connsiteX235" fmla="*/ 3580428 w 8613217"/>
                <a:gd name="connsiteY235" fmla="*/ 4087880 h 6281670"/>
                <a:gd name="connsiteX236" fmla="*/ 3776274 w 8613217"/>
                <a:gd name="connsiteY236" fmla="*/ 4626290 h 6281670"/>
                <a:gd name="connsiteX237" fmla="*/ 3813963 w 8613217"/>
                <a:gd name="connsiteY237" fmla="*/ 4802619 h 6281670"/>
                <a:gd name="connsiteX238" fmla="*/ 3811944 w 8613217"/>
                <a:gd name="connsiteY238" fmla="*/ 5407658 h 6281670"/>
                <a:gd name="connsiteX239" fmla="*/ 3881265 w 8613217"/>
                <a:gd name="connsiteY239" fmla="*/ 5874056 h 6281670"/>
                <a:gd name="connsiteX240" fmla="*/ 3879919 w 8613217"/>
                <a:gd name="connsiteY240" fmla="*/ 5898957 h 6281670"/>
                <a:gd name="connsiteX241" fmla="*/ 3757430 w 8613217"/>
                <a:gd name="connsiteY241" fmla="*/ 5946068 h 6281670"/>
                <a:gd name="connsiteX242" fmla="*/ 3743970 w 8613217"/>
                <a:gd name="connsiteY242" fmla="*/ 6053750 h 6281670"/>
                <a:gd name="connsiteX243" fmla="*/ 3803195 w 8613217"/>
                <a:gd name="connsiteY243" fmla="*/ 6092112 h 6281670"/>
                <a:gd name="connsiteX244" fmla="*/ 3896071 w 8613217"/>
                <a:gd name="connsiteY244" fmla="*/ 6023464 h 6281670"/>
                <a:gd name="connsiteX245" fmla="*/ 3920972 w 8613217"/>
                <a:gd name="connsiteY245" fmla="*/ 5996544 h 6281670"/>
                <a:gd name="connsiteX246" fmla="*/ 3918953 w 8613217"/>
                <a:gd name="connsiteY246" fmla="*/ 6053077 h 6281670"/>
                <a:gd name="connsiteX247" fmla="*/ 3931741 w 8613217"/>
                <a:gd name="connsiteY247" fmla="*/ 6077978 h 6281670"/>
                <a:gd name="connsiteX248" fmla="*/ 3951931 w 8613217"/>
                <a:gd name="connsiteY248" fmla="*/ 6055769 h 6281670"/>
                <a:gd name="connsiteX249" fmla="*/ 3972121 w 8613217"/>
                <a:gd name="connsiteY249" fmla="*/ 5988468 h 6281670"/>
                <a:gd name="connsiteX250" fmla="*/ 3994331 w 8613217"/>
                <a:gd name="connsiteY250" fmla="*/ 5968277 h 6281670"/>
                <a:gd name="connsiteX251" fmla="*/ 4005099 w 8613217"/>
                <a:gd name="connsiteY251" fmla="*/ 5995198 h 6281670"/>
                <a:gd name="connsiteX252" fmla="*/ 4071054 w 8613217"/>
                <a:gd name="connsiteY252" fmla="*/ 6040290 h 6281670"/>
                <a:gd name="connsiteX253" fmla="*/ 4100667 w 8613217"/>
                <a:gd name="connsiteY253" fmla="*/ 6026829 h 6281670"/>
                <a:gd name="connsiteX254" fmla="*/ 4110089 w 8613217"/>
                <a:gd name="connsiteY254" fmla="*/ 5993179 h 6281670"/>
                <a:gd name="connsiteX255" fmla="*/ 4124895 w 8613217"/>
                <a:gd name="connsiteY255" fmla="*/ 6032214 h 6281670"/>
                <a:gd name="connsiteX256" fmla="*/ 4117492 w 8613217"/>
                <a:gd name="connsiteY256" fmla="*/ 6106918 h 6281670"/>
                <a:gd name="connsiteX257" fmla="*/ 4080476 w 8613217"/>
                <a:gd name="connsiteY257" fmla="*/ 6141242 h 6281670"/>
                <a:gd name="connsiteX258" fmla="*/ 4176717 w 8613217"/>
                <a:gd name="connsiteY258" fmla="*/ 6189025 h 6281670"/>
                <a:gd name="connsiteX259" fmla="*/ 4170660 w 8613217"/>
                <a:gd name="connsiteY259" fmla="*/ 6271133 h 6281670"/>
                <a:gd name="connsiteX260" fmla="*/ 4195562 w 8613217"/>
                <a:gd name="connsiteY260" fmla="*/ 6277863 h 6281670"/>
                <a:gd name="connsiteX261" fmla="*/ 4261517 w 8613217"/>
                <a:gd name="connsiteY261" fmla="*/ 6267768 h 6281670"/>
                <a:gd name="connsiteX262" fmla="*/ 4289784 w 8613217"/>
                <a:gd name="connsiteY262" fmla="*/ 6247578 h 6281670"/>
                <a:gd name="connsiteX263" fmla="*/ 4295840 w 8613217"/>
                <a:gd name="connsiteY263" fmla="*/ 6204505 h 6281670"/>
                <a:gd name="connsiteX264" fmla="*/ 4305936 w 8613217"/>
                <a:gd name="connsiteY264" fmla="*/ 6182969 h 6281670"/>
                <a:gd name="connsiteX265" fmla="*/ 4324107 w 8613217"/>
                <a:gd name="connsiteY265" fmla="*/ 6199794 h 6281670"/>
                <a:gd name="connsiteX266" fmla="*/ 4336894 w 8613217"/>
                <a:gd name="connsiteY266" fmla="*/ 6230752 h 6281670"/>
                <a:gd name="connsiteX267" fmla="*/ 4342951 w 8613217"/>
                <a:gd name="connsiteY267" fmla="*/ 6226714 h 6281670"/>
                <a:gd name="connsiteX268" fmla="*/ 4369872 w 8613217"/>
                <a:gd name="connsiteY268" fmla="*/ 6185660 h 6281670"/>
                <a:gd name="connsiteX269" fmla="*/ 4382659 w 8613217"/>
                <a:gd name="connsiteY269" fmla="*/ 6234791 h 6281670"/>
                <a:gd name="connsiteX270" fmla="*/ 4406888 w 8613217"/>
                <a:gd name="connsiteY270" fmla="*/ 6265749 h 6281670"/>
                <a:gd name="connsiteX271" fmla="*/ 4484284 w 8613217"/>
                <a:gd name="connsiteY271" fmla="*/ 6275171 h 6281670"/>
                <a:gd name="connsiteX272" fmla="*/ 4499090 w 8613217"/>
                <a:gd name="connsiteY272" fmla="*/ 6272479 h 6281670"/>
                <a:gd name="connsiteX273" fmla="*/ 4512551 w 8613217"/>
                <a:gd name="connsiteY273" fmla="*/ 6181622 h 6281670"/>
                <a:gd name="connsiteX274" fmla="*/ 4572449 w 8613217"/>
                <a:gd name="connsiteY274" fmla="*/ 6153356 h 6281670"/>
                <a:gd name="connsiteX275" fmla="*/ 4575814 w 8613217"/>
                <a:gd name="connsiteY275" fmla="*/ 6127781 h 6281670"/>
                <a:gd name="connsiteX276" fmla="*/ 4538125 w 8613217"/>
                <a:gd name="connsiteY276" fmla="*/ 6076633 h 6281670"/>
                <a:gd name="connsiteX277" fmla="*/ 4536779 w 8613217"/>
                <a:gd name="connsiteY277" fmla="*/ 6042309 h 6281670"/>
                <a:gd name="connsiteX278" fmla="*/ 4573122 w 8613217"/>
                <a:gd name="connsiteY278" fmla="*/ 6032214 h 6281670"/>
                <a:gd name="connsiteX279" fmla="*/ 4637731 w 8613217"/>
                <a:gd name="connsiteY279" fmla="*/ 6051058 h 6281670"/>
                <a:gd name="connsiteX280" fmla="*/ 4665997 w 8613217"/>
                <a:gd name="connsiteY280" fmla="*/ 6029522 h 6281670"/>
                <a:gd name="connsiteX281" fmla="*/ 4665997 w 8613217"/>
                <a:gd name="connsiteY281" fmla="*/ 5985776 h 6281670"/>
                <a:gd name="connsiteX282" fmla="*/ 4681477 w 8613217"/>
                <a:gd name="connsiteY282" fmla="*/ 5966931 h 6281670"/>
                <a:gd name="connsiteX283" fmla="*/ 4701667 w 8613217"/>
                <a:gd name="connsiteY283" fmla="*/ 5981065 h 6281670"/>
                <a:gd name="connsiteX284" fmla="*/ 4724550 w 8613217"/>
                <a:gd name="connsiteY284" fmla="*/ 6054423 h 6281670"/>
                <a:gd name="connsiteX285" fmla="*/ 4743394 w 8613217"/>
                <a:gd name="connsiteY285" fmla="*/ 6073268 h 6281670"/>
                <a:gd name="connsiteX286" fmla="*/ 4752143 w 8613217"/>
                <a:gd name="connsiteY286" fmla="*/ 6050385 h 6281670"/>
                <a:gd name="connsiteX287" fmla="*/ 4752143 w 8613217"/>
                <a:gd name="connsiteY287" fmla="*/ 5996544 h 6281670"/>
                <a:gd name="connsiteX288" fmla="*/ 4800600 w 8613217"/>
                <a:gd name="connsiteY288" fmla="*/ 6046347 h 6281670"/>
                <a:gd name="connsiteX289" fmla="*/ 4859825 w 8613217"/>
                <a:gd name="connsiteY289" fmla="*/ 6088747 h 6281670"/>
                <a:gd name="connsiteX290" fmla="*/ 4932511 w 8613217"/>
                <a:gd name="connsiteY290" fmla="*/ 6036252 h 6281670"/>
                <a:gd name="connsiteX291" fmla="*/ 4919050 w 8613217"/>
                <a:gd name="connsiteY291" fmla="*/ 5940011 h 6281670"/>
                <a:gd name="connsiteX292" fmla="*/ 4830213 w 8613217"/>
                <a:gd name="connsiteY292" fmla="*/ 5933281 h 6281670"/>
                <a:gd name="connsiteX293" fmla="*/ 4779064 w 8613217"/>
                <a:gd name="connsiteY293" fmla="*/ 5876074 h 6281670"/>
                <a:gd name="connsiteX294" fmla="*/ 4778391 w 8613217"/>
                <a:gd name="connsiteY294" fmla="*/ 5829637 h 6281670"/>
                <a:gd name="connsiteX295" fmla="*/ 5091342 w 8613217"/>
                <a:gd name="connsiteY295" fmla="*/ 5236712 h 6281670"/>
                <a:gd name="connsiteX296" fmla="*/ 5116243 w 8613217"/>
                <a:gd name="connsiteY296" fmla="*/ 5202389 h 6281670"/>
                <a:gd name="connsiteX297" fmla="*/ 5269690 w 8613217"/>
                <a:gd name="connsiteY297" fmla="*/ 5086631 h 6281670"/>
                <a:gd name="connsiteX298" fmla="*/ 5744837 w 8613217"/>
                <a:gd name="connsiteY298" fmla="*/ 4795889 h 6281670"/>
                <a:gd name="connsiteX299" fmla="*/ 5814830 w 8613217"/>
                <a:gd name="connsiteY299" fmla="*/ 4775699 h 6281670"/>
                <a:gd name="connsiteX300" fmla="*/ 6103553 w 8613217"/>
                <a:gd name="connsiteY300" fmla="*/ 4765603 h 6281670"/>
                <a:gd name="connsiteX301" fmla="*/ 7086824 w 8613217"/>
                <a:gd name="connsiteY301" fmla="*/ 4811369 h 6281670"/>
                <a:gd name="connsiteX302" fmla="*/ 7489959 w 8613217"/>
                <a:gd name="connsiteY302" fmla="*/ 4805311 h 6281670"/>
                <a:gd name="connsiteX303" fmla="*/ 7516880 w 8613217"/>
                <a:gd name="connsiteY303" fmla="*/ 4801946 h 6281670"/>
                <a:gd name="connsiteX304" fmla="*/ 7536397 w 8613217"/>
                <a:gd name="connsiteY304" fmla="*/ 4800600 h 6281670"/>
                <a:gd name="connsiteX305" fmla="*/ 7619850 w 8613217"/>
                <a:gd name="connsiteY305" fmla="*/ 4791178 h 6281670"/>
                <a:gd name="connsiteX306" fmla="*/ 7661577 w 8613217"/>
                <a:gd name="connsiteY306" fmla="*/ 4813388 h 6281670"/>
                <a:gd name="connsiteX307" fmla="*/ 7920014 w 8613217"/>
                <a:gd name="connsiteY307" fmla="*/ 5004523 h 6281670"/>
                <a:gd name="connsiteX308" fmla="*/ 8354780 w 8613217"/>
                <a:gd name="connsiteY308" fmla="*/ 4830886 h 6281670"/>
                <a:gd name="connsiteX309" fmla="*/ 8579567 w 8613217"/>
                <a:gd name="connsiteY309" fmla="*/ 4409580 h 6281670"/>
                <a:gd name="connsiteX310" fmla="*/ 8613217 w 8613217"/>
                <a:gd name="connsiteY310" fmla="*/ 4250076 h 6281670"/>
                <a:gd name="connsiteX311" fmla="*/ 8613217 w 8613217"/>
                <a:gd name="connsiteY311" fmla="*/ 4196235 h 6281670"/>
                <a:gd name="connsiteX312" fmla="*/ 8420062 w 8613217"/>
                <a:gd name="connsiteY312" fmla="*/ 4211041 h 6281670"/>
                <a:gd name="connsiteX313" fmla="*/ 4571776 w 8613217"/>
                <a:gd name="connsiteY313" fmla="*/ 915970 h 6281670"/>
                <a:gd name="connsiteX314" fmla="*/ 4583890 w 8613217"/>
                <a:gd name="connsiteY314" fmla="*/ 888377 h 6281670"/>
                <a:gd name="connsiteX315" fmla="*/ 4571776 w 8613217"/>
                <a:gd name="connsiteY315" fmla="*/ 915970 h 6281670"/>
                <a:gd name="connsiteX316" fmla="*/ 2362948 w 8613217"/>
                <a:gd name="connsiteY316" fmla="*/ 965100 h 6281670"/>
                <a:gd name="connsiteX317" fmla="*/ 2363621 w 8613217"/>
                <a:gd name="connsiteY317" fmla="*/ 962408 h 6281670"/>
                <a:gd name="connsiteX318" fmla="*/ 2368332 w 8613217"/>
                <a:gd name="connsiteY318" fmla="*/ 967119 h 6281670"/>
                <a:gd name="connsiteX319" fmla="*/ 2362948 w 8613217"/>
                <a:gd name="connsiteY319" fmla="*/ 965100 h 6281670"/>
                <a:gd name="connsiteX320" fmla="*/ 2435633 w 8613217"/>
                <a:gd name="connsiteY320" fmla="*/ 1055284 h 6281670"/>
                <a:gd name="connsiteX321" fmla="*/ 2426211 w 8613217"/>
                <a:gd name="connsiteY321" fmla="*/ 1053265 h 6281670"/>
                <a:gd name="connsiteX322" fmla="*/ 2370351 w 8613217"/>
                <a:gd name="connsiteY322" fmla="*/ 968465 h 6281670"/>
                <a:gd name="connsiteX323" fmla="*/ 2432268 w 8613217"/>
                <a:gd name="connsiteY323" fmla="*/ 1045862 h 6281670"/>
                <a:gd name="connsiteX324" fmla="*/ 2435633 w 8613217"/>
                <a:gd name="connsiteY324" fmla="*/ 1055284 h 6281670"/>
                <a:gd name="connsiteX325" fmla="*/ 695895 w 8613217"/>
                <a:gd name="connsiteY325" fmla="*/ 1016922 h 6281670"/>
                <a:gd name="connsiteX326" fmla="*/ 692530 w 8613217"/>
                <a:gd name="connsiteY326" fmla="*/ 1005481 h 6281670"/>
                <a:gd name="connsiteX327" fmla="*/ 695895 w 8613217"/>
                <a:gd name="connsiteY327" fmla="*/ 1016922 h 6281670"/>
                <a:gd name="connsiteX328" fmla="*/ 4511205 w 8613217"/>
                <a:gd name="connsiteY328" fmla="*/ 6014042 h 6281670"/>
                <a:gd name="connsiteX329" fmla="*/ 4537452 w 8613217"/>
                <a:gd name="connsiteY329" fmla="*/ 5944049 h 6281670"/>
                <a:gd name="connsiteX330" fmla="*/ 4511205 w 8613217"/>
                <a:gd name="connsiteY330" fmla="*/ 6014042 h 6281670"/>
                <a:gd name="connsiteX331" fmla="*/ 4750797 w 8613217"/>
                <a:gd name="connsiteY331" fmla="*/ 5917128 h 6281670"/>
                <a:gd name="connsiteX332" fmla="*/ 4741375 w 8613217"/>
                <a:gd name="connsiteY332" fmla="*/ 5939338 h 6281670"/>
                <a:gd name="connsiteX333" fmla="*/ 4732626 w 8613217"/>
                <a:gd name="connsiteY333" fmla="*/ 5935300 h 6281670"/>
                <a:gd name="connsiteX334" fmla="*/ 4727915 w 8613217"/>
                <a:gd name="connsiteY334" fmla="*/ 5907706 h 6281670"/>
                <a:gd name="connsiteX335" fmla="*/ 4750797 w 8613217"/>
                <a:gd name="connsiteY335" fmla="*/ 5875402 h 6281670"/>
                <a:gd name="connsiteX336" fmla="*/ 4750797 w 8613217"/>
                <a:gd name="connsiteY336" fmla="*/ 5917128 h 6281670"/>
                <a:gd name="connsiteX337" fmla="*/ 4875978 w 8613217"/>
                <a:gd name="connsiteY337" fmla="*/ 5457461 h 6281670"/>
                <a:gd name="connsiteX338" fmla="*/ 4616868 w 8613217"/>
                <a:gd name="connsiteY338" fmla="*/ 5877421 h 6281670"/>
                <a:gd name="connsiteX339" fmla="*/ 4562354 w 8613217"/>
                <a:gd name="connsiteY339" fmla="*/ 5884824 h 6281670"/>
                <a:gd name="connsiteX340" fmla="*/ 4880015 w 8613217"/>
                <a:gd name="connsiteY340" fmla="*/ 5419772 h 6281670"/>
                <a:gd name="connsiteX341" fmla="*/ 4875978 w 8613217"/>
                <a:gd name="connsiteY341" fmla="*/ 5457461 h 6281670"/>
                <a:gd name="connsiteX342" fmla="*/ 5020675 w 8613217"/>
                <a:gd name="connsiteY342" fmla="*/ 5141145 h 6281670"/>
                <a:gd name="connsiteX343" fmla="*/ 4989717 w 8613217"/>
                <a:gd name="connsiteY343" fmla="*/ 5179506 h 6281670"/>
                <a:gd name="connsiteX344" fmla="*/ 4445922 w 8613217"/>
                <a:gd name="connsiteY344" fmla="*/ 5878767 h 6281670"/>
                <a:gd name="connsiteX345" fmla="*/ 4415637 w 8613217"/>
                <a:gd name="connsiteY345" fmla="*/ 5953471 h 6281670"/>
                <a:gd name="connsiteX346" fmla="*/ 4357085 w 8613217"/>
                <a:gd name="connsiteY346" fmla="*/ 6075286 h 6281670"/>
                <a:gd name="connsiteX347" fmla="*/ 4338240 w 8613217"/>
                <a:gd name="connsiteY347" fmla="*/ 6125762 h 6281670"/>
                <a:gd name="connsiteX348" fmla="*/ 4322761 w 8613217"/>
                <a:gd name="connsiteY348" fmla="*/ 6080671 h 6281670"/>
                <a:gd name="connsiteX349" fmla="*/ 4306609 w 8613217"/>
                <a:gd name="connsiteY349" fmla="*/ 6061826 h 6281670"/>
                <a:gd name="connsiteX350" fmla="*/ 4295168 w 8613217"/>
                <a:gd name="connsiteY350" fmla="*/ 6082689 h 6281670"/>
                <a:gd name="connsiteX351" fmla="*/ 4292475 w 8613217"/>
                <a:gd name="connsiteY351" fmla="*/ 6112302 h 6281670"/>
                <a:gd name="connsiteX352" fmla="*/ 4277669 w 8613217"/>
                <a:gd name="connsiteY352" fmla="*/ 6097496 h 6281670"/>
                <a:gd name="connsiteX353" fmla="*/ 4183447 w 8613217"/>
                <a:gd name="connsiteY353" fmla="*/ 5282478 h 6281670"/>
                <a:gd name="connsiteX354" fmla="*/ 4412945 w 8613217"/>
                <a:gd name="connsiteY354" fmla="*/ 4743394 h 6281670"/>
                <a:gd name="connsiteX355" fmla="*/ 5036828 w 8613217"/>
                <a:gd name="connsiteY355" fmla="*/ 3935106 h 6281670"/>
                <a:gd name="connsiteX356" fmla="*/ 5054999 w 8613217"/>
                <a:gd name="connsiteY356" fmla="*/ 3966064 h 6281670"/>
                <a:gd name="connsiteX357" fmla="*/ 5020675 w 8613217"/>
                <a:gd name="connsiteY35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692918 w 8613217"/>
                <a:gd name="connsiteY118" fmla="*/ 3241230 h 6281670"/>
                <a:gd name="connsiteX119" fmla="*/ 4992409 w 8613217"/>
                <a:gd name="connsiteY119" fmla="*/ 3809925 h 6281670"/>
                <a:gd name="connsiteX120" fmla="*/ 5000485 w 8613217"/>
                <a:gd name="connsiteY120" fmla="*/ 3847614 h 6281670"/>
                <a:gd name="connsiteX121" fmla="*/ 4993755 w 8613217"/>
                <a:gd name="connsiteY121" fmla="*/ 3855017 h 6281670"/>
                <a:gd name="connsiteX122" fmla="*/ 4993082 w 8613217"/>
                <a:gd name="connsiteY122" fmla="*/ 3855690 h 6281670"/>
                <a:gd name="connsiteX123" fmla="*/ 4982313 w 8613217"/>
                <a:gd name="connsiteY123" fmla="*/ 3867131 h 6281670"/>
                <a:gd name="connsiteX124" fmla="*/ 4626290 w 8613217"/>
                <a:gd name="connsiteY124" fmla="*/ 4274977 h 6281670"/>
                <a:gd name="connsiteX125" fmla="*/ 4180755 w 8613217"/>
                <a:gd name="connsiteY125" fmla="*/ 4968853 h 6281670"/>
                <a:gd name="connsiteX126" fmla="*/ 4071727 w 8613217"/>
                <a:gd name="connsiteY126" fmla="*/ 5853192 h 6281670"/>
                <a:gd name="connsiteX127" fmla="*/ 4040769 w 8613217"/>
                <a:gd name="connsiteY127" fmla="*/ 5907706 h 6281670"/>
                <a:gd name="connsiteX128" fmla="*/ 4005099 w 8613217"/>
                <a:gd name="connsiteY128" fmla="*/ 5881459 h 6281670"/>
                <a:gd name="connsiteX129" fmla="*/ 4007791 w 8613217"/>
                <a:gd name="connsiteY129" fmla="*/ 5830983 h 6281670"/>
                <a:gd name="connsiteX130" fmla="*/ 3990293 w 8613217"/>
                <a:gd name="connsiteY130" fmla="*/ 5807427 h 6281670"/>
                <a:gd name="connsiteX131" fmla="*/ 3964045 w 8613217"/>
                <a:gd name="connsiteY131" fmla="*/ 5789256 h 6281670"/>
                <a:gd name="connsiteX132" fmla="*/ 3941836 w 8613217"/>
                <a:gd name="connsiteY132" fmla="*/ 5705129 h 6281670"/>
                <a:gd name="connsiteX133" fmla="*/ 3908185 w 8613217"/>
                <a:gd name="connsiteY133" fmla="*/ 5236040 h 6281670"/>
                <a:gd name="connsiteX134" fmla="*/ 3918953 w 8613217"/>
                <a:gd name="connsiteY134" fmla="*/ 4237288 h 6281670"/>
                <a:gd name="connsiteX135" fmla="*/ 3786370 w 8613217"/>
                <a:gd name="connsiteY135" fmla="*/ 3122779 h 6281670"/>
                <a:gd name="connsiteX136" fmla="*/ 3570333 w 8613217"/>
                <a:gd name="connsiteY136" fmla="*/ 2570236 h 6281670"/>
                <a:gd name="connsiteX137" fmla="*/ 3563603 w 8613217"/>
                <a:gd name="connsiteY137" fmla="*/ 2556776 h 6281670"/>
                <a:gd name="connsiteX138" fmla="*/ 3556872 w 8613217"/>
                <a:gd name="connsiteY138" fmla="*/ 2543315 h 6281670"/>
                <a:gd name="connsiteX139" fmla="*/ 3531298 w 8613217"/>
                <a:gd name="connsiteY139" fmla="*/ 2494185 h 6281670"/>
                <a:gd name="connsiteX140" fmla="*/ 3525241 w 8613217"/>
                <a:gd name="connsiteY140" fmla="*/ 2482071 h 6281670"/>
                <a:gd name="connsiteX141" fmla="*/ 3410829 w 8613217"/>
                <a:gd name="connsiteY141" fmla="*/ 2273437 h 6281670"/>
                <a:gd name="connsiteX142" fmla="*/ 3411502 w 8613217"/>
                <a:gd name="connsiteY142" fmla="*/ 2229018 h 6281670"/>
                <a:gd name="connsiteX143" fmla="*/ 3451209 w 8613217"/>
                <a:gd name="connsiteY143" fmla="*/ 2126720 h 6281670"/>
                <a:gd name="connsiteX144" fmla="*/ 3431692 w 8613217"/>
                <a:gd name="connsiteY144" fmla="*/ 1895877 h 6281670"/>
                <a:gd name="connsiteX145" fmla="*/ 3186715 w 8613217"/>
                <a:gd name="connsiteY145" fmla="*/ 1401886 h 6281670"/>
                <a:gd name="connsiteX146" fmla="*/ 2531874 w 8613217"/>
                <a:gd name="connsiteY146" fmla="*/ 701952 h 6281670"/>
                <a:gd name="connsiteX147" fmla="*/ 1731662 w 8613217"/>
                <a:gd name="connsiteY147" fmla="*/ 39035 h 6281670"/>
                <a:gd name="connsiteX148" fmla="*/ 1722913 w 8613217"/>
                <a:gd name="connsiteY148" fmla="*/ 36343 h 6281670"/>
                <a:gd name="connsiteX149" fmla="*/ 1723586 w 8613217"/>
                <a:gd name="connsiteY149" fmla="*/ 47111 h 6281670"/>
                <a:gd name="connsiteX150" fmla="*/ 1984042 w 8613217"/>
                <a:gd name="connsiteY150" fmla="*/ 871552 h 6281670"/>
                <a:gd name="connsiteX151" fmla="*/ 2773486 w 8613217"/>
                <a:gd name="connsiteY151" fmla="*/ 2064130 h 6281670"/>
                <a:gd name="connsiteX152" fmla="*/ 3058170 w 8613217"/>
                <a:gd name="connsiteY152" fmla="*/ 2286897 h 6281670"/>
                <a:gd name="connsiteX153" fmla="*/ 3235845 w 8613217"/>
                <a:gd name="connsiteY153" fmla="*/ 2329297 h 6281670"/>
                <a:gd name="connsiteX154" fmla="*/ 3256709 w 8613217"/>
                <a:gd name="connsiteY154" fmla="*/ 2294974 h 6281670"/>
                <a:gd name="connsiteX155" fmla="*/ 3083072 w 8613217"/>
                <a:gd name="connsiteY155" fmla="*/ 1999521 h 6281670"/>
                <a:gd name="connsiteX156" fmla="*/ 2450440 w 8613217"/>
                <a:gd name="connsiteY156" fmla="*/ 1092973 h 6281670"/>
                <a:gd name="connsiteX157" fmla="*/ 2432941 w 8613217"/>
                <a:gd name="connsiteY157" fmla="*/ 1062014 h 6281670"/>
                <a:gd name="connsiteX158" fmla="*/ 2454478 w 8613217"/>
                <a:gd name="connsiteY158" fmla="*/ 1076820 h 6281670"/>
                <a:gd name="connsiteX159" fmla="*/ 2967986 w 8613217"/>
                <a:gd name="connsiteY159" fmla="*/ 1739738 h 6281670"/>
                <a:gd name="connsiteX160" fmla="*/ 3266131 w 8613217"/>
                <a:gd name="connsiteY160" fmla="*/ 2175850 h 6281670"/>
                <a:gd name="connsiteX161" fmla="*/ 3457939 w 8613217"/>
                <a:gd name="connsiteY161" fmla="*/ 2509665 h 6281670"/>
                <a:gd name="connsiteX162" fmla="*/ 3464670 w 8613217"/>
                <a:gd name="connsiteY162" fmla="*/ 2523125 h 6281670"/>
                <a:gd name="connsiteX163" fmla="*/ 3471400 w 8613217"/>
                <a:gd name="connsiteY163" fmla="*/ 2536585 h 6281670"/>
                <a:gd name="connsiteX164" fmla="*/ 3478130 w 8613217"/>
                <a:gd name="connsiteY164" fmla="*/ 2550045 h 6281670"/>
                <a:gd name="connsiteX165" fmla="*/ 3484860 w 8613217"/>
                <a:gd name="connsiteY165" fmla="*/ 2563506 h 6281670"/>
                <a:gd name="connsiteX166" fmla="*/ 3491590 w 8613217"/>
                <a:gd name="connsiteY166" fmla="*/ 2576966 h 6281670"/>
                <a:gd name="connsiteX167" fmla="*/ 3498320 w 8613217"/>
                <a:gd name="connsiteY167" fmla="*/ 2590426 h 6281670"/>
                <a:gd name="connsiteX168" fmla="*/ 3504378 w 8613217"/>
                <a:gd name="connsiteY168" fmla="*/ 2605906 h 6281670"/>
                <a:gd name="connsiteX169" fmla="*/ 3733875 w 8613217"/>
                <a:gd name="connsiteY169" fmla="*/ 3249979 h 6281670"/>
                <a:gd name="connsiteX170" fmla="*/ 3823385 w 8613217"/>
                <a:gd name="connsiteY170" fmla="*/ 4359777 h 6281670"/>
                <a:gd name="connsiteX171" fmla="*/ 3816655 w 8613217"/>
                <a:gd name="connsiteY171" fmla="*/ 4369199 h 6281670"/>
                <a:gd name="connsiteX172" fmla="*/ 3800503 w 8613217"/>
                <a:gd name="connsiteY172" fmla="*/ 4322761 h 6281670"/>
                <a:gd name="connsiteX173" fmla="*/ 3407464 w 8613217"/>
                <a:gd name="connsiteY173" fmla="*/ 3663208 h 6281670"/>
                <a:gd name="connsiteX174" fmla="*/ 2516395 w 8613217"/>
                <a:gd name="connsiteY174" fmla="*/ 2980101 h 6281670"/>
                <a:gd name="connsiteX175" fmla="*/ 2502934 w 8613217"/>
                <a:gd name="connsiteY175" fmla="*/ 2971351 h 6281670"/>
                <a:gd name="connsiteX176" fmla="*/ 2390541 w 8613217"/>
                <a:gd name="connsiteY176" fmla="*/ 2898666 h 6281670"/>
                <a:gd name="connsiteX177" fmla="*/ 2247863 w 8613217"/>
                <a:gd name="connsiteY177" fmla="*/ 2802425 h 6281670"/>
                <a:gd name="connsiteX178" fmla="*/ 2055381 w 8613217"/>
                <a:gd name="connsiteY178" fmla="*/ 2665131 h 6281670"/>
                <a:gd name="connsiteX179" fmla="*/ 1471879 w 8613217"/>
                <a:gd name="connsiteY179" fmla="*/ 2148930 h 6281670"/>
                <a:gd name="connsiteX180" fmla="*/ 1461111 w 8613217"/>
                <a:gd name="connsiteY180" fmla="*/ 2109895 h 6281670"/>
                <a:gd name="connsiteX181" fmla="*/ 1501492 w 8613217"/>
                <a:gd name="connsiteY181" fmla="*/ 1918759 h 6281670"/>
                <a:gd name="connsiteX182" fmla="*/ 1395155 w 8613217"/>
                <a:gd name="connsiteY182" fmla="*/ 1570812 h 6281670"/>
                <a:gd name="connsiteX183" fmla="*/ 937507 w 8613217"/>
                <a:gd name="connsiteY183" fmla="*/ 860783 h 6281670"/>
                <a:gd name="connsiteX184" fmla="*/ 682435 w 8613217"/>
                <a:gd name="connsiteY184" fmla="*/ 471109 h 6281670"/>
                <a:gd name="connsiteX185" fmla="*/ 590905 w 8613217"/>
                <a:gd name="connsiteY185" fmla="*/ 214691 h 6281670"/>
                <a:gd name="connsiteX186" fmla="*/ 581483 w 8613217"/>
                <a:gd name="connsiteY186" fmla="*/ 222767 h 6281670"/>
                <a:gd name="connsiteX187" fmla="*/ 555909 w 8613217"/>
                <a:gd name="connsiteY187" fmla="*/ 262475 h 6281670"/>
                <a:gd name="connsiteX188" fmla="*/ 423998 w 8613217"/>
                <a:gd name="connsiteY188" fmla="*/ 619845 h 6281670"/>
                <a:gd name="connsiteX189" fmla="*/ 443515 w 8613217"/>
                <a:gd name="connsiteY189" fmla="*/ 1227575 h 6281670"/>
                <a:gd name="connsiteX190" fmla="*/ 806942 w 8613217"/>
                <a:gd name="connsiteY190" fmla="*/ 1996156 h 6281670"/>
                <a:gd name="connsiteX191" fmla="*/ 1087589 w 8613217"/>
                <a:gd name="connsiteY191" fmla="*/ 2216231 h 6281670"/>
                <a:gd name="connsiteX192" fmla="*/ 1317086 w 8613217"/>
                <a:gd name="connsiteY192" fmla="*/ 2233729 h 6281670"/>
                <a:gd name="connsiteX193" fmla="*/ 1327181 w 8613217"/>
                <a:gd name="connsiteY193" fmla="*/ 2198060 h 6281670"/>
                <a:gd name="connsiteX194" fmla="*/ 816364 w 8613217"/>
                <a:gd name="connsiteY194" fmla="*/ 1324489 h 6281670"/>
                <a:gd name="connsiteX195" fmla="*/ 702625 w 8613217"/>
                <a:gd name="connsiteY195" fmla="*/ 1031056 h 6281670"/>
                <a:gd name="connsiteX196" fmla="*/ 767908 w 8613217"/>
                <a:gd name="connsiteY196" fmla="*/ 1173061 h 6281670"/>
                <a:gd name="connsiteX197" fmla="*/ 1444285 w 8613217"/>
                <a:gd name="connsiteY197" fmla="*/ 2226326 h 6281670"/>
                <a:gd name="connsiteX198" fmla="*/ 2209501 w 8613217"/>
                <a:gd name="connsiteY198" fmla="*/ 2876457 h 6281670"/>
                <a:gd name="connsiteX199" fmla="*/ 2308434 w 8613217"/>
                <a:gd name="connsiteY199" fmla="*/ 2939720 h 6281670"/>
                <a:gd name="connsiteX200" fmla="*/ 2340738 w 8613217"/>
                <a:gd name="connsiteY200" fmla="*/ 2972025 h 6281670"/>
                <a:gd name="connsiteX201" fmla="*/ 2302377 w 8613217"/>
                <a:gd name="connsiteY201" fmla="*/ 2972025 h 6281670"/>
                <a:gd name="connsiteX202" fmla="*/ 2266034 w 8613217"/>
                <a:gd name="connsiteY202" fmla="*/ 2967313 h 6281670"/>
                <a:gd name="connsiteX203" fmla="*/ 1817807 w 8613217"/>
                <a:gd name="connsiteY203" fmla="*/ 3025866 h 6281670"/>
                <a:gd name="connsiteX204" fmla="*/ 1007500 w 8613217"/>
                <a:gd name="connsiteY204" fmla="*/ 3309877 h 6281670"/>
                <a:gd name="connsiteX205" fmla="*/ 960389 w 8613217"/>
                <a:gd name="connsiteY205" fmla="*/ 3293725 h 6281670"/>
                <a:gd name="connsiteX206" fmla="*/ 446207 w 8613217"/>
                <a:gd name="connsiteY206" fmla="*/ 3134221 h 6281670"/>
                <a:gd name="connsiteX207" fmla="*/ 217383 w 8613217"/>
                <a:gd name="connsiteY207" fmla="*/ 3227096 h 6281670"/>
                <a:gd name="connsiteX208" fmla="*/ 0 w 8613217"/>
                <a:gd name="connsiteY208" fmla="*/ 3236518 h 6281670"/>
                <a:gd name="connsiteX209" fmla="*/ 0 w 8613217"/>
                <a:gd name="connsiteY209" fmla="*/ 3330740 h 6281670"/>
                <a:gd name="connsiteX210" fmla="*/ 9422 w 8613217"/>
                <a:gd name="connsiteY210" fmla="*/ 3346892 h 6281670"/>
                <a:gd name="connsiteX211" fmla="*/ 255072 w 8613217"/>
                <a:gd name="connsiteY211" fmla="*/ 3717723 h 6281670"/>
                <a:gd name="connsiteX212" fmla="*/ 747044 w 8613217"/>
                <a:gd name="connsiteY212" fmla="*/ 3826078 h 6281670"/>
                <a:gd name="connsiteX213" fmla="*/ 1016249 w 8613217"/>
                <a:gd name="connsiteY213" fmla="*/ 3490244 h 6281670"/>
                <a:gd name="connsiteX214" fmla="*/ 981253 w 8613217"/>
                <a:gd name="connsiteY214" fmla="*/ 3461305 h 6281670"/>
                <a:gd name="connsiteX215" fmla="*/ 563312 w 8613217"/>
                <a:gd name="connsiteY215" fmla="*/ 3490917 h 6281670"/>
                <a:gd name="connsiteX216" fmla="*/ 390347 w 8613217"/>
                <a:gd name="connsiteY216" fmla="*/ 3460632 h 6281670"/>
                <a:gd name="connsiteX217" fmla="*/ 489953 w 8613217"/>
                <a:gd name="connsiteY217" fmla="*/ 3463997 h 6281670"/>
                <a:gd name="connsiteX218" fmla="*/ 903183 w 8613217"/>
                <a:gd name="connsiteY218" fmla="*/ 3408137 h 6281670"/>
                <a:gd name="connsiteX219" fmla="*/ 1043170 w 8613217"/>
                <a:gd name="connsiteY219" fmla="*/ 3372467 h 6281670"/>
                <a:gd name="connsiteX220" fmla="*/ 1508895 w 8613217"/>
                <a:gd name="connsiteY220" fmla="*/ 3218347 h 6281670"/>
                <a:gd name="connsiteX221" fmla="*/ 1912029 w 8613217"/>
                <a:gd name="connsiteY221" fmla="*/ 3101243 h 6281670"/>
                <a:gd name="connsiteX222" fmla="*/ 1912029 w 8613217"/>
                <a:gd name="connsiteY222" fmla="*/ 3101243 h 6281670"/>
                <a:gd name="connsiteX223" fmla="*/ 1924816 w 8613217"/>
                <a:gd name="connsiteY223" fmla="*/ 3099224 h 6281670"/>
                <a:gd name="connsiteX224" fmla="*/ 1986061 w 8613217"/>
                <a:gd name="connsiteY224" fmla="*/ 3087783 h 6281670"/>
                <a:gd name="connsiteX225" fmla="*/ 1992791 w 8613217"/>
                <a:gd name="connsiteY225" fmla="*/ 3087110 h 6281670"/>
                <a:gd name="connsiteX226" fmla="*/ 2087013 w 8613217"/>
                <a:gd name="connsiteY226" fmla="*/ 3074322 h 6281670"/>
                <a:gd name="connsiteX227" fmla="*/ 2113933 w 8613217"/>
                <a:gd name="connsiteY227" fmla="*/ 3072976 h 6281670"/>
                <a:gd name="connsiteX228" fmla="*/ 2118644 w 8613217"/>
                <a:gd name="connsiteY228" fmla="*/ 3064227 h 6281670"/>
                <a:gd name="connsiteX229" fmla="*/ 2257958 w 8613217"/>
                <a:gd name="connsiteY229" fmla="*/ 3064227 h 6281670"/>
                <a:gd name="connsiteX230" fmla="*/ 2262669 w 8613217"/>
                <a:gd name="connsiteY230" fmla="*/ 3072976 h 6281670"/>
                <a:gd name="connsiteX231" fmla="*/ 2434960 w 8613217"/>
                <a:gd name="connsiteY231" fmla="*/ 3101243 h 6281670"/>
                <a:gd name="connsiteX232" fmla="*/ 2635518 w 8613217"/>
                <a:gd name="connsiteY232" fmla="*/ 3164506 h 6281670"/>
                <a:gd name="connsiteX233" fmla="*/ 3038653 w 8613217"/>
                <a:gd name="connsiteY233" fmla="*/ 3453902 h 6281670"/>
                <a:gd name="connsiteX234" fmla="*/ 3580428 w 8613217"/>
                <a:gd name="connsiteY234" fmla="*/ 4087880 h 6281670"/>
                <a:gd name="connsiteX235" fmla="*/ 3776274 w 8613217"/>
                <a:gd name="connsiteY235" fmla="*/ 4626290 h 6281670"/>
                <a:gd name="connsiteX236" fmla="*/ 3813963 w 8613217"/>
                <a:gd name="connsiteY236" fmla="*/ 4802619 h 6281670"/>
                <a:gd name="connsiteX237" fmla="*/ 3811944 w 8613217"/>
                <a:gd name="connsiteY237" fmla="*/ 5407658 h 6281670"/>
                <a:gd name="connsiteX238" fmla="*/ 3881265 w 8613217"/>
                <a:gd name="connsiteY238" fmla="*/ 5874056 h 6281670"/>
                <a:gd name="connsiteX239" fmla="*/ 3879919 w 8613217"/>
                <a:gd name="connsiteY239" fmla="*/ 5898957 h 6281670"/>
                <a:gd name="connsiteX240" fmla="*/ 3757430 w 8613217"/>
                <a:gd name="connsiteY240" fmla="*/ 5946068 h 6281670"/>
                <a:gd name="connsiteX241" fmla="*/ 3743970 w 8613217"/>
                <a:gd name="connsiteY241" fmla="*/ 6053750 h 6281670"/>
                <a:gd name="connsiteX242" fmla="*/ 3803195 w 8613217"/>
                <a:gd name="connsiteY242" fmla="*/ 6092112 h 6281670"/>
                <a:gd name="connsiteX243" fmla="*/ 3896071 w 8613217"/>
                <a:gd name="connsiteY243" fmla="*/ 6023464 h 6281670"/>
                <a:gd name="connsiteX244" fmla="*/ 3920972 w 8613217"/>
                <a:gd name="connsiteY244" fmla="*/ 5996544 h 6281670"/>
                <a:gd name="connsiteX245" fmla="*/ 3918953 w 8613217"/>
                <a:gd name="connsiteY245" fmla="*/ 6053077 h 6281670"/>
                <a:gd name="connsiteX246" fmla="*/ 3931741 w 8613217"/>
                <a:gd name="connsiteY246" fmla="*/ 6077978 h 6281670"/>
                <a:gd name="connsiteX247" fmla="*/ 3951931 w 8613217"/>
                <a:gd name="connsiteY247" fmla="*/ 6055769 h 6281670"/>
                <a:gd name="connsiteX248" fmla="*/ 3972121 w 8613217"/>
                <a:gd name="connsiteY248" fmla="*/ 5988468 h 6281670"/>
                <a:gd name="connsiteX249" fmla="*/ 3994331 w 8613217"/>
                <a:gd name="connsiteY249" fmla="*/ 5968277 h 6281670"/>
                <a:gd name="connsiteX250" fmla="*/ 4005099 w 8613217"/>
                <a:gd name="connsiteY250" fmla="*/ 5995198 h 6281670"/>
                <a:gd name="connsiteX251" fmla="*/ 4071054 w 8613217"/>
                <a:gd name="connsiteY251" fmla="*/ 6040290 h 6281670"/>
                <a:gd name="connsiteX252" fmla="*/ 4100667 w 8613217"/>
                <a:gd name="connsiteY252" fmla="*/ 6026829 h 6281670"/>
                <a:gd name="connsiteX253" fmla="*/ 4110089 w 8613217"/>
                <a:gd name="connsiteY253" fmla="*/ 5993179 h 6281670"/>
                <a:gd name="connsiteX254" fmla="*/ 4124895 w 8613217"/>
                <a:gd name="connsiteY254" fmla="*/ 6032214 h 6281670"/>
                <a:gd name="connsiteX255" fmla="*/ 4117492 w 8613217"/>
                <a:gd name="connsiteY255" fmla="*/ 6106918 h 6281670"/>
                <a:gd name="connsiteX256" fmla="*/ 4080476 w 8613217"/>
                <a:gd name="connsiteY256" fmla="*/ 6141242 h 6281670"/>
                <a:gd name="connsiteX257" fmla="*/ 4176717 w 8613217"/>
                <a:gd name="connsiteY257" fmla="*/ 6189025 h 6281670"/>
                <a:gd name="connsiteX258" fmla="*/ 4170660 w 8613217"/>
                <a:gd name="connsiteY258" fmla="*/ 6271133 h 6281670"/>
                <a:gd name="connsiteX259" fmla="*/ 4195562 w 8613217"/>
                <a:gd name="connsiteY259" fmla="*/ 6277863 h 6281670"/>
                <a:gd name="connsiteX260" fmla="*/ 4261517 w 8613217"/>
                <a:gd name="connsiteY260" fmla="*/ 6267768 h 6281670"/>
                <a:gd name="connsiteX261" fmla="*/ 4289784 w 8613217"/>
                <a:gd name="connsiteY261" fmla="*/ 6247578 h 6281670"/>
                <a:gd name="connsiteX262" fmla="*/ 4295840 w 8613217"/>
                <a:gd name="connsiteY262" fmla="*/ 6204505 h 6281670"/>
                <a:gd name="connsiteX263" fmla="*/ 4305936 w 8613217"/>
                <a:gd name="connsiteY263" fmla="*/ 6182969 h 6281670"/>
                <a:gd name="connsiteX264" fmla="*/ 4324107 w 8613217"/>
                <a:gd name="connsiteY264" fmla="*/ 6199794 h 6281670"/>
                <a:gd name="connsiteX265" fmla="*/ 4336894 w 8613217"/>
                <a:gd name="connsiteY265" fmla="*/ 6230752 h 6281670"/>
                <a:gd name="connsiteX266" fmla="*/ 4342951 w 8613217"/>
                <a:gd name="connsiteY266" fmla="*/ 6226714 h 6281670"/>
                <a:gd name="connsiteX267" fmla="*/ 4369872 w 8613217"/>
                <a:gd name="connsiteY267" fmla="*/ 6185660 h 6281670"/>
                <a:gd name="connsiteX268" fmla="*/ 4382659 w 8613217"/>
                <a:gd name="connsiteY268" fmla="*/ 6234791 h 6281670"/>
                <a:gd name="connsiteX269" fmla="*/ 4406888 w 8613217"/>
                <a:gd name="connsiteY269" fmla="*/ 6265749 h 6281670"/>
                <a:gd name="connsiteX270" fmla="*/ 4484284 w 8613217"/>
                <a:gd name="connsiteY270" fmla="*/ 6275171 h 6281670"/>
                <a:gd name="connsiteX271" fmla="*/ 4499090 w 8613217"/>
                <a:gd name="connsiteY271" fmla="*/ 6272479 h 6281670"/>
                <a:gd name="connsiteX272" fmla="*/ 4512551 w 8613217"/>
                <a:gd name="connsiteY272" fmla="*/ 6181622 h 6281670"/>
                <a:gd name="connsiteX273" fmla="*/ 4572449 w 8613217"/>
                <a:gd name="connsiteY273" fmla="*/ 6153356 h 6281670"/>
                <a:gd name="connsiteX274" fmla="*/ 4575814 w 8613217"/>
                <a:gd name="connsiteY274" fmla="*/ 6127781 h 6281670"/>
                <a:gd name="connsiteX275" fmla="*/ 4538125 w 8613217"/>
                <a:gd name="connsiteY275" fmla="*/ 6076633 h 6281670"/>
                <a:gd name="connsiteX276" fmla="*/ 4536779 w 8613217"/>
                <a:gd name="connsiteY276" fmla="*/ 6042309 h 6281670"/>
                <a:gd name="connsiteX277" fmla="*/ 4573122 w 8613217"/>
                <a:gd name="connsiteY277" fmla="*/ 6032214 h 6281670"/>
                <a:gd name="connsiteX278" fmla="*/ 4637731 w 8613217"/>
                <a:gd name="connsiteY278" fmla="*/ 6051058 h 6281670"/>
                <a:gd name="connsiteX279" fmla="*/ 4665997 w 8613217"/>
                <a:gd name="connsiteY279" fmla="*/ 6029522 h 6281670"/>
                <a:gd name="connsiteX280" fmla="*/ 4665997 w 8613217"/>
                <a:gd name="connsiteY280" fmla="*/ 5985776 h 6281670"/>
                <a:gd name="connsiteX281" fmla="*/ 4681477 w 8613217"/>
                <a:gd name="connsiteY281" fmla="*/ 5966931 h 6281670"/>
                <a:gd name="connsiteX282" fmla="*/ 4701667 w 8613217"/>
                <a:gd name="connsiteY282" fmla="*/ 5981065 h 6281670"/>
                <a:gd name="connsiteX283" fmla="*/ 4724550 w 8613217"/>
                <a:gd name="connsiteY283" fmla="*/ 6054423 h 6281670"/>
                <a:gd name="connsiteX284" fmla="*/ 4743394 w 8613217"/>
                <a:gd name="connsiteY284" fmla="*/ 6073268 h 6281670"/>
                <a:gd name="connsiteX285" fmla="*/ 4752143 w 8613217"/>
                <a:gd name="connsiteY285" fmla="*/ 6050385 h 6281670"/>
                <a:gd name="connsiteX286" fmla="*/ 4752143 w 8613217"/>
                <a:gd name="connsiteY286" fmla="*/ 5996544 h 6281670"/>
                <a:gd name="connsiteX287" fmla="*/ 4800600 w 8613217"/>
                <a:gd name="connsiteY287" fmla="*/ 6046347 h 6281670"/>
                <a:gd name="connsiteX288" fmla="*/ 4859825 w 8613217"/>
                <a:gd name="connsiteY288" fmla="*/ 6088747 h 6281670"/>
                <a:gd name="connsiteX289" fmla="*/ 4932511 w 8613217"/>
                <a:gd name="connsiteY289" fmla="*/ 6036252 h 6281670"/>
                <a:gd name="connsiteX290" fmla="*/ 4919050 w 8613217"/>
                <a:gd name="connsiteY290" fmla="*/ 5940011 h 6281670"/>
                <a:gd name="connsiteX291" fmla="*/ 4830213 w 8613217"/>
                <a:gd name="connsiteY291" fmla="*/ 5933281 h 6281670"/>
                <a:gd name="connsiteX292" fmla="*/ 4779064 w 8613217"/>
                <a:gd name="connsiteY292" fmla="*/ 5876074 h 6281670"/>
                <a:gd name="connsiteX293" fmla="*/ 4778391 w 8613217"/>
                <a:gd name="connsiteY293" fmla="*/ 5829637 h 6281670"/>
                <a:gd name="connsiteX294" fmla="*/ 5091342 w 8613217"/>
                <a:gd name="connsiteY294" fmla="*/ 5236712 h 6281670"/>
                <a:gd name="connsiteX295" fmla="*/ 5116243 w 8613217"/>
                <a:gd name="connsiteY295" fmla="*/ 5202389 h 6281670"/>
                <a:gd name="connsiteX296" fmla="*/ 5269690 w 8613217"/>
                <a:gd name="connsiteY296" fmla="*/ 5086631 h 6281670"/>
                <a:gd name="connsiteX297" fmla="*/ 5744837 w 8613217"/>
                <a:gd name="connsiteY297" fmla="*/ 4795889 h 6281670"/>
                <a:gd name="connsiteX298" fmla="*/ 5814830 w 8613217"/>
                <a:gd name="connsiteY298" fmla="*/ 4775699 h 6281670"/>
                <a:gd name="connsiteX299" fmla="*/ 6103553 w 8613217"/>
                <a:gd name="connsiteY299" fmla="*/ 4765603 h 6281670"/>
                <a:gd name="connsiteX300" fmla="*/ 7086824 w 8613217"/>
                <a:gd name="connsiteY300" fmla="*/ 4811369 h 6281670"/>
                <a:gd name="connsiteX301" fmla="*/ 7489959 w 8613217"/>
                <a:gd name="connsiteY301" fmla="*/ 4805311 h 6281670"/>
                <a:gd name="connsiteX302" fmla="*/ 7516880 w 8613217"/>
                <a:gd name="connsiteY302" fmla="*/ 4801946 h 6281670"/>
                <a:gd name="connsiteX303" fmla="*/ 7536397 w 8613217"/>
                <a:gd name="connsiteY303" fmla="*/ 4800600 h 6281670"/>
                <a:gd name="connsiteX304" fmla="*/ 7619850 w 8613217"/>
                <a:gd name="connsiteY304" fmla="*/ 4791178 h 6281670"/>
                <a:gd name="connsiteX305" fmla="*/ 7661577 w 8613217"/>
                <a:gd name="connsiteY305" fmla="*/ 4813388 h 6281670"/>
                <a:gd name="connsiteX306" fmla="*/ 7920014 w 8613217"/>
                <a:gd name="connsiteY306" fmla="*/ 5004523 h 6281670"/>
                <a:gd name="connsiteX307" fmla="*/ 8354780 w 8613217"/>
                <a:gd name="connsiteY307" fmla="*/ 4830886 h 6281670"/>
                <a:gd name="connsiteX308" fmla="*/ 8579567 w 8613217"/>
                <a:gd name="connsiteY308" fmla="*/ 4409580 h 6281670"/>
                <a:gd name="connsiteX309" fmla="*/ 8613217 w 8613217"/>
                <a:gd name="connsiteY309" fmla="*/ 4250076 h 6281670"/>
                <a:gd name="connsiteX310" fmla="*/ 8613217 w 8613217"/>
                <a:gd name="connsiteY310" fmla="*/ 4196235 h 6281670"/>
                <a:gd name="connsiteX311" fmla="*/ 8420062 w 8613217"/>
                <a:gd name="connsiteY311" fmla="*/ 4211041 h 6281670"/>
                <a:gd name="connsiteX312" fmla="*/ 4571776 w 8613217"/>
                <a:gd name="connsiteY312" fmla="*/ 915970 h 6281670"/>
                <a:gd name="connsiteX313" fmla="*/ 4583890 w 8613217"/>
                <a:gd name="connsiteY313" fmla="*/ 888377 h 6281670"/>
                <a:gd name="connsiteX314" fmla="*/ 4571776 w 8613217"/>
                <a:gd name="connsiteY314" fmla="*/ 915970 h 6281670"/>
                <a:gd name="connsiteX315" fmla="*/ 2362948 w 8613217"/>
                <a:gd name="connsiteY315" fmla="*/ 965100 h 6281670"/>
                <a:gd name="connsiteX316" fmla="*/ 2363621 w 8613217"/>
                <a:gd name="connsiteY316" fmla="*/ 962408 h 6281670"/>
                <a:gd name="connsiteX317" fmla="*/ 2368332 w 8613217"/>
                <a:gd name="connsiteY317" fmla="*/ 967119 h 6281670"/>
                <a:gd name="connsiteX318" fmla="*/ 2362948 w 8613217"/>
                <a:gd name="connsiteY318" fmla="*/ 965100 h 6281670"/>
                <a:gd name="connsiteX319" fmla="*/ 2435633 w 8613217"/>
                <a:gd name="connsiteY319" fmla="*/ 1055284 h 6281670"/>
                <a:gd name="connsiteX320" fmla="*/ 2426211 w 8613217"/>
                <a:gd name="connsiteY320" fmla="*/ 1053265 h 6281670"/>
                <a:gd name="connsiteX321" fmla="*/ 2370351 w 8613217"/>
                <a:gd name="connsiteY321" fmla="*/ 968465 h 6281670"/>
                <a:gd name="connsiteX322" fmla="*/ 2432268 w 8613217"/>
                <a:gd name="connsiteY322" fmla="*/ 1045862 h 6281670"/>
                <a:gd name="connsiteX323" fmla="*/ 2435633 w 8613217"/>
                <a:gd name="connsiteY323" fmla="*/ 1055284 h 6281670"/>
                <a:gd name="connsiteX324" fmla="*/ 695895 w 8613217"/>
                <a:gd name="connsiteY324" fmla="*/ 1016922 h 6281670"/>
                <a:gd name="connsiteX325" fmla="*/ 692530 w 8613217"/>
                <a:gd name="connsiteY325" fmla="*/ 1005481 h 6281670"/>
                <a:gd name="connsiteX326" fmla="*/ 695895 w 8613217"/>
                <a:gd name="connsiteY326" fmla="*/ 1016922 h 6281670"/>
                <a:gd name="connsiteX327" fmla="*/ 4511205 w 8613217"/>
                <a:gd name="connsiteY327" fmla="*/ 6014042 h 6281670"/>
                <a:gd name="connsiteX328" fmla="*/ 4537452 w 8613217"/>
                <a:gd name="connsiteY328" fmla="*/ 5944049 h 6281670"/>
                <a:gd name="connsiteX329" fmla="*/ 4511205 w 8613217"/>
                <a:gd name="connsiteY329" fmla="*/ 6014042 h 6281670"/>
                <a:gd name="connsiteX330" fmla="*/ 4750797 w 8613217"/>
                <a:gd name="connsiteY330" fmla="*/ 5917128 h 6281670"/>
                <a:gd name="connsiteX331" fmla="*/ 4741375 w 8613217"/>
                <a:gd name="connsiteY331" fmla="*/ 5939338 h 6281670"/>
                <a:gd name="connsiteX332" fmla="*/ 4732626 w 8613217"/>
                <a:gd name="connsiteY332" fmla="*/ 5935300 h 6281670"/>
                <a:gd name="connsiteX333" fmla="*/ 4727915 w 8613217"/>
                <a:gd name="connsiteY333" fmla="*/ 5907706 h 6281670"/>
                <a:gd name="connsiteX334" fmla="*/ 4750797 w 8613217"/>
                <a:gd name="connsiteY334" fmla="*/ 5875402 h 6281670"/>
                <a:gd name="connsiteX335" fmla="*/ 4750797 w 8613217"/>
                <a:gd name="connsiteY335" fmla="*/ 5917128 h 6281670"/>
                <a:gd name="connsiteX336" fmla="*/ 4875978 w 8613217"/>
                <a:gd name="connsiteY336" fmla="*/ 5457461 h 6281670"/>
                <a:gd name="connsiteX337" fmla="*/ 4616868 w 8613217"/>
                <a:gd name="connsiteY337" fmla="*/ 5877421 h 6281670"/>
                <a:gd name="connsiteX338" fmla="*/ 4562354 w 8613217"/>
                <a:gd name="connsiteY338" fmla="*/ 5884824 h 6281670"/>
                <a:gd name="connsiteX339" fmla="*/ 4880015 w 8613217"/>
                <a:gd name="connsiteY339" fmla="*/ 5419772 h 6281670"/>
                <a:gd name="connsiteX340" fmla="*/ 4875978 w 8613217"/>
                <a:gd name="connsiteY340" fmla="*/ 5457461 h 6281670"/>
                <a:gd name="connsiteX341" fmla="*/ 5020675 w 8613217"/>
                <a:gd name="connsiteY341" fmla="*/ 5141145 h 6281670"/>
                <a:gd name="connsiteX342" fmla="*/ 4989717 w 8613217"/>
                <a:gd name="connsiteY342" fmla="*/ 5179506 h 6281670"/>
                <a:gd name="connsiteX343" fmla="*/ 4445922 w 8613217"/>
                <a:gd name="connsiteY343" fmla="*/ 5878767 h 6281670"/>
                <a:gd name="connsiteX344" fmla="*/ 4415637 w 8613217"/>
                <a:gd name="connsiteY344" fmla="*/ 5953471 h 6281670"/>
                <a:gd name="connsiteX345" fmla="*/ 4357085 w 8613217"/>
                <a:gd name="connsiteY345" fmla="*/ 6075286 h 6281670"/>
                <a:gd name="connsiteX346" fmla="*/ 4338240 w 8613217"/>
                <a:gd name="connsiteY346" fmla="*/ 6125762 h 6281670"/>
                <a:gd name="connsiteX347" fmla="*/ 4322761 w 8613217"/>
                <a:gd name="connsiteY347" fmla="*/ 6080671 h 6281670"/>
                <a:gd name="connsiteX348" fmla="*/ 4306609 w 8613217"/>
                <a:gd name="connsiteY348" fmla="*/ 6061826 h 6281670"/>
                <a:gd name="connsiteX349" fmla="*/ 4295168 w 8613217"/>
                <a:gd name="connsiteY349" fmla="*/ 6082689 h 6281670"/>
                <a:gd name="connsiteX350" fmla="*/ 4292475 w 8613217"/>
                <a:gd name="connsiteY350" fmla="*/ 6112302 h 6281670"/>
                <a:gd name="connsiteX351" fmla="*/ 4277669 w 8613217"/>
                <a:gd name="connsiteY351" fmla="*/ 6097496 h 6281670"/>
                <a:gd name="connsiteX352" fmla="*/ 4183447 w 8613217"/>
                <a:gd name="connsiteY352" fmla="*/ 5282478 h 6281670"/>
                <a:gd name="connsiteX353" fmla="*/ 4412945 w 8613217"/>
                <a:gd name="connsiteY353" fmla="*/ 4743394 h 6281670"/>
                <a:gd name="connsiteX354" fmla="*/ 5036828 w 8613217"/>
                <a:gd name="connsiteY354" fmla="*/ 3935106 h 6281670"/>
                <a:gd name="connsiteX355" fmla="*/ 5054999 w 8613217"/>
                <a:gd name="connsiteY355" fmla="*/ 3966064 h 6281670"/>
                <a:gd name="connsiteX356" fmla="*/ 5020675 w 8613217"/>
                <a:gd name="connsiteY35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56460 w 8613217"/>
                <a:gd name="connsiteY70" fmla="*/ 2981447 h 6281670"/>
                <a:gd name="connsiteX71" fmla="*/ 4952701 w 8613217"/>
                <a:gd name="connsiteY71" fmla="*/ 2717626 h 6281670"/>
                <a:gd name="connsiteX72" fmla="*/ 5173449 w 8613217"/>
                <a:gd name="connsiteY72" fmla="*/ 2368332 h 6281670"/>
                <a:gd name="connsiteX73" fmla="*/ 5481689 w 8613217"/>
                <a:gd name="connsiteY73" fmla="*/ 1759928 h 6281670"/>
                <a:gd name="connsiteX74" fmla="*/ 5514667 w 8613217"/>
                <a:gd name="connsiteY74" fmla="*/ 1741757 h 6281670"/>
                <a:gd name="connsiteX75" fmla="*/ 5803389 w 8613217"/>
                <a:gd name="connsiteY75" fmla="*/ 1570812 h 6281670"/>
                <a:gd name="connsiteX76" fmla="*/ 5822907 w 8613217"/>
                <a:gd name="connsiteY76" fmla="*/ 1095665 h 6281670"/>
                <a:gd name="connsiteX77" fmla="*/ 5540241 w 8613217"/>
                <a:gd name="connsiteY77" fmla="*/ 601000 h 6281670"/>
                <a:gd name="connsiteX78" fmla="*/ 5514667 w 8613217"/>
                <a:gd name="connsiteY78" fmla="*/ 600327 h 6281670"/>
                <a:gd name="connsiteX79" fmla="*/ 5421791 w 8613217"/>
                <a:gd name="connsiteY79" fmla="*/ 697914 h 6281670"/>
                <a:gd name="connsiteX80" fmla="*/ 5124319 w 8613217"/>
                <a:gd name="connsiteY80" fmla="*/ 1196617 h 6281670"/>
                <a:gd name="connsiteX81" fmla="*/ 5316801 w 8613217"/>
                <a:gd name="connsiteY81" fmla="*/ 1686570 h 6281670"/>
                <a:gd name="connsiteX82" fmla="*/ 5361220 w 8613217"/>
                <a:gd name="connsiteY82" fmla="*/ 1669072 h 6281670"/>
                <a:gd name="connsiteX83" fmla="*/ 5461499 w 8613217"/>
                <a:gd name="connsiteY83" fmla="*/ 1248439 h 6281670"/>
                <a:gd name="connsiteX84" fmla="*/ 5491784 w 8613217"/>
                <a:gd name="connsiteY84" fmla="*/ 1043170 h 6281670"/>
                <a:gd name="connsiteX85" fmla="*/ 5497841 w 8613217"/>
                <a:gd name="connsiteY85" fmla="*/ 1081532 h 6281670"/>
                <a:gd name="connsiteX86" fmla="*/ 5481016 w 8613217"/>
                <a:gd name="connsiteY86" fmla="*/ 1353429 h 6281670"/>
                <a:gd name="connsiteX87" fmla="*/ 5415734 w 8613217"/>
                <a:gd name="connsiteY87" fmla="*/ 1727624 h 6281670"/>
                <a:gd name="connsiteX88" fmla="*/ 5151240 w 8613217"/>
                <a:gd name="connsiteY88" fmla="*/ 2245171 h 6281670"/>
                <a:gd name="connsiteX89" fmla="*/ 4908282 w 8613217"/>
                <a:gd name="connsiteY89" fmla="*/ 2596483 h 6281670"/>
                <a:gd name="connsiteX90" fmla="*/ 4750124 w 8613217"/>
                <a:gd name="connsiteY90" fmla="*/ 2989523 h 6281670"/>
                <a:gd name="connsiteX91" fmla="*/ 4737337 w 8613217"/>
                <a:gd name="connsiteY91" fmla="*/ 3162487 h 6281670"/>
                <a:gd name="connsiteX92" fmla="*/ 4680804 w 8613217"/>
                <a:gd name="connsiteY92" fmla="*/ 3076341 h 6281670"/>
                <a:gd name="connsiteX93" fmla="*/ 4591293 w 8613217"/>
                <a:gd name="connsiteY93" fmla="*/ 2915491 h 6281670"/>
                <a:gd name="connsiteX94" fmla="*/ 4552259 w 8613217"/>
                <a:gd name="connsiteY94" fmla="*/ 2838095 h 6281670"/>
                <a:gd name="connsiteX95" fmla="*/ 4404869 w 8613217"/>
                <a:gd name="connsiteY95" fmla="*/ 2499569 h 6281670"/>
                <a:gd name="connsiteX96" fmla="*/ 4425059 w 8613217"/>
                <a:gd name="connsiteY96" fmla="*/ 2408713 h 6281670"/>
                <a:gd name="connsiteX97" fmla="*/ 4497071 w 8613217"/>
                <a:gd name="connsiteY97" fmla="*/ 2304396 h 6281670"/>
                <a:gd name="connsiteX98" fmla="*/ 4551585 w 8613217"/>
                <a:gd name="connsiteY98" fmla="*/ 2152968 h 6281670"/>
                <a:gd name="connsiteX99" fmla="*/ 4741375 w 8613217"/>
                <a:gd name="connsiteY99" fmla="*/ 1413327 h 6281670"/>
                <a:gd name="connsiteX100" fmla="*/ 4929146 w 8613217"/>
                <a:gd name="connsiteY100" fmla="*/ 819730 h 6281670"/>
                <a:gd name="connsiteX101" fmla="*/ 5233347 w 8613217"/>
                <a:gd name="connsiteY101" fmla="*/ 28940 h 6281670"/>
                <a:gd name="connsiteX102" fmla="*/ 5238058 w 8613217"/>
                <a:gd name="connsiteY102" fmla="*/ 0 h 6281670"/>
                <a:gd name="connsiteX103" fmla="*/ 4976929 w 8613217"/>
                <a:gd name="connsiteY103" fmla="*/ 159504 h 6281670"/>
                <a:gd name="connsiteX104" fmla="*/ 4204984 w 8613217"/>
                <a:gd name="connsiteY104" fmla="*/ 890396 h 6281670"/>
                <a:gd name="connsiteX105" fmla="*/ 3943182 w 8613217"/>
                <a:gd name="connsiteY105" fmla="*/ 2139508 h 6281670"/>
                <a:gd name="connsiteX106" fmla="*/ 4076438 w 8613217"/>
                <a:gd name="connsiteY106" fmla="*/ 2389868 h 6281670"/>
                <a:gd name="connsiteX107" fmla="*/ 4215079 w 8613217"/>
                <a:gd name="connsiteY107" fmla="*/ 2474668 h 6281670"/>
                <a:gd name="connsiteX108" fmla="*/ 4244018 w 8613217"/>
                <a:gd name="connsiteY108" fmla="*/ 2445055 h 6281670"/>
                <a:gd name="connsiteX109" fmla="*/ 4230558 w 8613217"/>
                <a:gd name="connsiteY109" fmla="*/ 1718875 h 6281670"/>
                <a:gd name="connsiteX110" fmla="*/ 4411599 w 8613217"/>
                <a:gd name="connsiteY110" fmla="*/ 1186522 h 6281670"/>
                <a:gd name="connsiteX111" fmla="*/ 4552259 w 8613217"/>
                <a:gd name="connsiteY111" fmla="*/ 934815 h 6281670"/>
                <a:gd name="connsiteX112" fmla="*/ 4572449 w 8613217"/>
                <a:gd name="connsiteY112" fmla="*/ 920008 h 6281670"/>
                <a:gd name="connsiteX113" fmla="*/ 4553604 w 8613217"/>
                <a:gd name="connsiteY113" fmla="*/ 956351 h 6281670"/>
                <a:gd name="connsiteX114" fmla="*/ 4390735 w 8613217"/>
                <a:gd name="connsiteY114" fmla="*/ 1302280 h 6281670"/>
                <a:gd name="connsiteX115" fmla="*/ 4340260 w 8613217"/>
                <a:gd name="connsiteY115" fmla="*/ 2524471 h 6281670"/>
                <a:gd name="connsiteX116" fmla="*/ 4501109 w 8613217"/>
                <a:gd name="connsiteY116" fmla="*/ 2892609 h 6281670"/>
                <a:gd name="connsiteX117" fmla="*/ 4692918 w 8613217"/>
                <a:gd name="connsiteY117" fmla="*/ 3241230 h 6281670"/>
                <a:gd name="connsiteX118" fmla="*/ 4992409 w 8613217"/>
                <a:gd name="connsiteY118" fmla="*/ 3809925 h 6281670"/>
                <a:gd name="connsiteX119" fmla="*/ 5000485 w 8613217"/>
                <a:gd name="connsiteY119" fmla="*/ 3847614 h 6281670"/>
                <a:gd name="connsiteX120" fmla="*/ 4993755 w 8613217"/>
                <a:gd name="connsiteY120" fmla="*/ 3855017 h 6281670"/>
                <a:gd name="connsiteX121" fmla="*/ 4993082 w 8613217"/>
                <a:gd name="connsiteY121" fmla="*/ 3855690 h 6281670"/>
                <a:gd name="connsiteX122" fmla="*/ 4982313 w 8613217"/>
                <a:gd name="connsiteY122" fmla="*/ 3867131 h 6281670"/>
                <a:gd name="connsiteX123" fmla="*/ 4626290 w 8613217"/>
                <a:gd name="connsiteY123" fmla="*/ 4274977 h 6281670"/>
                <a:gd name="connsiteX124" fmla="*/ 4180755 w 8613217"/>
                <a:gd name="connsiteY124" fmla="*/ 4968853 h 6281670"/>
                <a:gd name="connsiteX125" fmla="*/ 4071727 w 8613217"/>
                <a:gd name="connsiteY125" fmla="*/ 5853192 h 6281670"/>
                <a:gd name="connsiteX126" fmla="*/ 4040769 w 8613217"/>
                <a:gd name="connsiteY126" fmla="*/ 5907706 h 6281670"/>
                <a:gd name="connsiteX127" fmla="*/ 4005099 w 8613217"/>
                <a:gd name="connsiteY127" fmla="*/ 5881459 h 6281670"/>
                <a:gd name="connsiteX128" fmla="*/ 4007791 w 8613217"/>
                <a:gd name="connsiteY128" fmla="*/ 5830983 h 6281670"/>
                <a:gd name="connsiteX129" fmla="*/ 3990293 w 8613217"/>
                <a:gd name="connsiteY129" fmla="*/ 5807427 h 6281670"/>
                <a:gd name="connsiteX130" fmla="*/ 3964045 w 8613217"/>
                <a:gd name="connsiteY130" fmla="*/ 5789256 h 6281670"/>
                <a:gd name="connsiteX131" fmla="*/ 3941836 w 8613217"/>
                <a:gd name="connsiteY131" fmla="*/ 5705129 h 6281670"/>
                <a:gd name="connsiteX132" fmla="*/ 3908185 w 8613217"/>
                <a:gd name="connsiteY132" fmla="*/ 5236040 h 6281670"/>
                <a:gd name="connsiteX133" fmla="*/ 3918953 w 8613217"/>
                <a:gd name="connsiteY133" fmla="*/ 4237288 h 6281670"/>
                <a:gd name="connsiteX134" fmla="*/ 3786370 w 8613217"/>
                <a:gd name="connsiteY134" fmla="*/ 3122779 h 6281670"/>
                <a:gd name="connsiteX135" fmla="*/ 3570333 w 8613217"/>
                <a:gd name="connsiteY135" fmla="*/ 2570236 h 6281670"/>
                <a:gd name="connsiteX136" fmla="*/ 3563603 w 8613217"/>
                <a:gd name="connsiteY136" fmla="*/ 2556776 h 6281670"/>
                <a:gd name="connsiteX137" fmla="*/ 3556872 w 8613217"/>
                <a:gd name="connsiteY137" fmla="*/ 2543315 h 6281670"/>
                <a:gd name="connsiteX138" fmla="*/ 3531298 w 8613217"/>
                <a:gd name="connsiteY138" fmla="*/ 2494185 h 6281670"/>
                <a:gd name="connsiteX139" fmla="*/ 3525241 w 8613217"/>
                <a:gd name="connsiteY139" fmla="*/ 2482071 h 6281670"/>
                <a:gd name="connsiteX140" fmla="*/ 3410829 w 8613217"/>
                <a:gd name="connsiteY140" fmla="*/ 2273437 h 6281670"/>
                <a:gd name="connsiteX141" fmla="*/ 3411502 w 8613217"/>
                <a:gd name="connsiteY141" fmla="*/ 2229018 h 6281670"/>
                <a:gd name="connsiteX142" fmla="*/ 3451209 w 8613217"/>
                <a:gd name="connsiteY142" fmla="*/ 2126720 h 6281670"/>
                <a:gd name="connsiteX143" fmla="*/ 3431692 w 8613217"/>
                <a:gd name="connsiteY143" fmla="*/ 1895877 h 6281670"/>
                <a:gd name="connsiteX144" fmla="*/ 3186715 w 8613217"/>
                <a:gd name="connsiteY144" fmla="*/ 1401886 h 6281670"/>
                <a:gd name="connsiteX145" fmla="*/ 2531874 w 8613217"/>
                <a:gd name="connsiteY145" fmla="*/ 701952 h 6281670"/>
                <a:gd name="connsiteX146" fmla="*/ 1731662 w 8613217"/>
                <a:gd name="connsiteY146" fmla="*/ 39035 h 6281670"/>
                <a:gd name="connsiteX147" fmla="*/ 1722913 w 8613217"/>
                <a:gd name="connsiteY147" fmla="*/ 36343 h 6281670"/>
                <a:gd name="connsiteX148" fmla="*/ 1723586 w 8613217"/>
                <a:gd name="connsiteY148" fmla="*/ 47111 h 6281670"/>
                <a:gd name="connsiteX149" fmla="*/ 1984042 w 8613217"/>
                <a:gd name="connsiteY149" fmla="*/ 871552 h 6281670"/>
                <a:gd name="connsiteX150" fmla="*/ 2773486 w 8613217"/>
                <a:gd name="connsiteY150" fmla="*/ 2064130 h 6281670"/>
                <a:gd name="connsiteX151" fmla="*/ 3058170 w 8613217"/>
                <a:gd name="connsiteY151" fmla="*/ 2286897 h 6281670"/>
                <a:gd name="connsiteX152" fmla="*/ 3235845 w 8613217"/>
                <a:gd name="connsiteY152" fmla="*/ 2329297 h 6281670"/>
                <a:gd name="connsiteX153" fmla="*/ 3256709 w 8613217"/>
                <a:gd name="connsiteY153" fmla="*/ 2294974 h 6281670"/>
                <a:gd name="connsiteX154" fmla="*/ 3083072 w 8613217"/>
                <a:gd name="connsiteY154" fmla="*/ 1999521 h 6281670"/>
                <a:gd name="connsiteX155" fmla="*/ 2450440 w 8613217"/>
                <a:gd name="connsiteY155" fmla="*/ 1092973 h 6281670"/>
                <a:gd name="connsiteX156" fmla="*/ 2432941 w 8613217"/>
                <a:gd name="connsiteY156" fmla="*/ 1062014 h 6281670"/>
                <a:gd name="connsiteX157" fmla="*/ 2454478 w 8613217"/>
                <a:gd name="connsiteY157" fmla="*/ 1076820 h 6281670"/>
                <a:gd name="connsiteX158" fmla="*/ 2967986 w 8613217"/>
                <a:gd name="connsiteY158" fmla="*/ 1739738 h 6281670"/>
                <a:gd name="connsiteX159" fmla="*/ 3266131 w 8613217"/>
                <a:gd name="connsiteY159" fmla="*/ 2175850 h 6281670"/>
                <a:gd name="connsiteX160" fmla="*/ 3457939 w 8613217"/>
                <a:gd name="connsiteY160" fmla="*/ 2509665 h 6281670"/>
                <a:gd name="connsiteX161" fmla="*/ 3464670 w 8613217"/>
                <a:gd name="connsiteY161" fmla="*/ 2523125 h 6281670"/>
                <a:gd name="connsiteX162" fmla="*/ 3471400 w 8613217"/>
                <a:gd name="connsiteY162" fmla="*/ 2536585 h 6281670"/>
                <a:gd name="connsiteX163" fmla="*/ 3478130 w 8613217"/>
                <a:gd name="connsiteY163" fmla="*/ 2550045 h 6281670"/>
                <a:gd name="connsiteX164" fmla="*/ 3484860 w 8613217"/>
                <a:gd name="connsiteY164" fmla="*/ 2563506 h 6281670"/>
                <a:gd name="connsiteX165" fmla="*/ 3491590 w 8613217"/>
                <a:gd name="connsiteY165" fmla="*/ 2576966 h 6281670"/>
                <a:gd name="connsiteX166" fmla="*/ 3498320 w 8613217"/>
                <a:gd name="connsiteY166" fmla="*/ 2590426 h 6281670"/>
                <a:gd name="connsiteX167" fmla="*/ 3504378 w 8613217"/>
                <a:gd name="connsiteY167" fmla="*/ 2605906 h 6281670"/>
                <a:gd name="connsiteX168" fmla="*/ 3733875 w 8613217"/>
                <a:gd name="connsiteY168" fmla="*/ 3249979 h 6281670"/>
                <a:gd name="connsiteX169" fmla="*/ 3823385 w 8613217"/>
                <a:gd name="connsiteY169" fmla="*/ 4359777 h 6281670"/>
                <a:gd name="connsiteX170" fmla="*/ 3816655 w 8613217"/>
                <a:gd name="connsiteY170" fmla="*/ 4369199 h 6281670"/>
                <a:gd name="connsiteX171" fmla="*/ 3800503 w 8613217"/>
                <a:gd name="connsiteY171" fmla="*/ 4322761 h 6281670"/>
                <a:gd name="connsiteX172" fmla="*/ 3407464 w 8613217"/>
                <a:gd name="connsiteY172" fmla="*/ 3663208 h 6281670"/>
                <a:gd name="connsiteX173" fmla="*/ 2516395 w 8613217"/>
                <a:gd name="connsiteY173" fmla="*/ 2980101 h 6281670"/>
                <a:gd name="connsiteX174" fmla="*/ 2502934 w 8613217"/>
                <a:gd name="connsiteY174" fmla="*/ 2971351 h 6281670"/>
                <a:gd name="connsiteX175" fmla="*/ 2390541 w 8613217"/>
                <a:gd name="connsiteY175" fmla="*/ 2898666 h 6281670"/>
                <a:gd name="connsiteX176" fmla="*/ 2247863 w 8613217"/>
                <a:gd name="connsiteY176" fmla="*/ 2802425 h 6281670"/>
                <a:gd name="connsiteX177" fmla="*/ 2055381 w 8613217"/>
                <a:gd name="connsiteY177" fmla="*/ 2665131 h 6281670"/>
                <a:gd name="connsiteX178" fmla="*/ 1471879 w 8613217"/>
                <a:gd name="connsiteY178" fmla="*/ 2148930 h 6281670"/>
                <a:gd name="connsiteX179" fmla="*/ 1461111 w 8613217"/>
                <a:gd name="connsiteY179" fmla="*/ 2109895 h 6281670"/>
                <a:gd name="connsiteX180" fmla="*/ 1501492 w 8613217"/>
                <a:gd name="connsiteY180" fmla="*/ 1918759 h 6281670"/>
                <a:gd name="connsiteX181" fmla="*/ 1395155 w 8613217"/>
                <a:gd name="connsiteY181" fmla="*/ 1570812 h 6281670"/>
                <a:gd name="connsiteX182" fmla="*/ 937507 w 8613217"/>
                <a:gd name="connsiteY182" fmla="*/ 860783 h 6281670"/>
                <a:gd name="connsiteX183" fmla="*/ 682435 w 8613217"/>
                <a:gd name="connsiteY183" fmla="*/ 471109 h 6281670"/>
                <a:gd name="connsiteX184" fmla="*/ 590905 w 8613217"/>
                <a:gd name="connsiteY184" fmla="*/ 214691 h 6281670"/>
                <a:gd name="connsiteX185" fmla="*/ 581483 w 8613217"/>
                <a:gd name="connsiteY185" fmla="*/ 222767 h 6281670"/>
                <a:gd name="connsiteX186" fmla="*/ 555909 w 8613217"/>
                <a:gd name="connsiteY186" fmla="*/ 262475 h 6281670"/>
                <a:gd name="connsiteX187" fmla="*/ 423998 w 8613217"/>
                <a:gd name="connsiteY187" fmla="*/ 619845 h 6281670"/>
                <a:gd name="connsiteX188" fmla="*/ 443515 w 8613217"/>
                <a:gd name="connsiteY188" fmla="*/ 1227575 h 6281670"/>
                <a:gd name="connsiteX189" fmla="*/ 806942 w 8613217"/>
                <a:gd name="connsiteY189" fmla="*/ 1996156 h 6281670"/>
                <a:gd name="connsiteX190" fmla="*/ 1087589 w 8613217"/>
                <a:gd name="connsiteY190" fmla="*/ 2216231 h 6281670"/>
                <a:gd name="connsiteX191" fmla="*/ 1317086 w 8613217"/>
                <a:gd name="connsiteY191" fmla="*/ 2233729 h 6281670"/>
                <a:gd name="connsiteX192" fmla="*/ 1327181 w 8613217"/>
                <a:gd name="connsiteY192" fmla="*/ 2198060 h 6281670"/>
                <a:gd name="connsiteX193" fmla="*/ 816364 w 8613217"/>
                <a:gd name="connsiteY193" fmla="*/ 1324489 h 6281670"/>
                <a:gd name="connsiteX194" fmla="*/ 702625 w 8613217"/>
                <a:gd name="connsiteY194" fmla="*/ 1031056 h 6281670"/>
                <a:gd name="connsiteX195" fmla="*/ 767908 w 8613217"/>
                <a:gd name="connsiteY195" fmla="*/ 1173061 h 6281670"/>
                <a:gd name="connsiteX196" fmla="*/ 1444285 w 8613217"/>
                <a:gd name="connsiteY196" fmla="*/ 2226326 h 6281670"/>
                <a:gd name="connsiteX197" fmla="*/ 2209501 w 8613217"/>
                <a:gd name="connsiteY197" fmla="*/ 2876457 h 6281670"/>
                <a:gd name="connsiteX198" fmla="*/ 2308434 w 8613217"/>
                <a:gd name="connsiteY198" fmla="*/ 2939720 h 6281670"/>
                <a:gd name="connsiteX199" fmla="*/ 2340738 w 8613217"/>
                <a:gd name="connsiteY199" fmla="*/ 2972025 h 6281670"/>
                <a:gd name="connsiteX200" fmla="*/ 2302377 w 8613217"/>
                <a:gd name="connsiteY200" fmla="*/ 2972025 h 6281670"/>
                <a:gd name="connsiteX201" fmla="*/ 2266034 w 8613217"/>
                <a:gd name="connsiteY201" fmla="*/ 2967313 h 6281670"/>
                <a:gd name="connsiteX202" fmla="*/ 1817807 w 8613217"/>
                <a:gd name="connsiteY202" fmla="*/ 3025866 h 6281670"/>
                <a:gd name="connsiteX203" fmla="*/ 1007500 w 8613217"/>
                <a:gd name="connsiteY203" fmla="*/ 3309877 h 6281670"/>
                <a:gd name="connsiteX204" fmla="*/ 960389 w 8613217"/>
                <a:gd name="connsiteY204" fmla="*/ 3293725 h 6281670"/>
                <a:gd name="connsiteX205" fmla="*/ 446207 w 8613217"/>
                <a:gd name="connsiteY205" fmla="*/ 3134221 h 6281670"/>
                <a:gd name="connsiteX206" fmla="*/ 217383 w 8613217"/>
                <a:gd name="connsiteY206" fmla="*/ 3227096 h 6281670"/>
                <a:gd name="connsiteX207" fmla="*/ 0 w 8613217"/>
                <a:gd name="connsiteY207" fmla="*/ 3236518 h 6281670"/>
                <a:gd name="connsiteX208" fmla="*/ 0 w 8613217"/>
                <a:gd name="connsiteY208" fmla="*/ 3330740 h 6281670"/>
                <a:gd name="connsiteX209" fmla="*/ 9422 w 8613217"/>
                <a:gd name="connsiteY209" fmla="*/ 3346892 h 6281670"/>
                <a:gd name="connsiteX210" fmla="*/ 255072 w 8613217"/>
                <a:gd name="connsiteY210" fmla="*/ 3717723 h 6281670"/>
                <a:gd name="connsiteX211" fmla="*/ 747044 w 8613217"/>
                <a:gd name="connsiteY211" fmla="*/ 3826078 h 6281670"/>
                <a:gd name="connsiteX212" fmla="*/ 1016249 w 8613217"/>
                <a:gd name="connsiteY212" fmla="*/ 3490244 h 6281670"/>
                <a:gd name="connsiteX213" fmla="*/ 981253 w 8613217"/>
                <a:gd name="connsiteY213" fmla="*/ 3461305 h 6281670"/>
                <a:gd name="connsiteX214" fmla="*/ 563312 w 8613217"/>
                <a:gd name="connsiteY214" fmla="*/ 3490917 h 6281670"/>
                <a:gd name="connsiteX215" fmla="*/ 390347 w 8613217"/>
                <a:gd name="connsiteY215" fmla="*/ 3460632 h 6281670"/>
                <a:gd name="connsiteX216" fmla="*/ 489953 w 8613217"/>
                <a:gd name="connsiteY216" fmla="*/ 3463997 h 6281670"/>
                <a:gd name="connsiteX217" fmla="*/ 903183 w 8613217"/>
                <a:gd name="connsiteY217" fmla="*/ 3408137 h 6281670"/>
                <a:gd name="connsiteX218" fmla="*/ 1043170 w 8613217"/>
                <a:gd name="connsiteY218" fmla="*/ 3372467 h 6281670"/>
                <a:gd name="connsiteX219" fmla="*/ 1508895 w 8613217"/>
                <a:gd name="connsiteY219" fmla="*/ 3218347 h 6281670"/>
                <a:gd name="connsiteX220" fmla="*/ 1912029 w 8613217"/>
                <a:gd name="connsiteY220" fmla="*/ 3101243 h 6281670"/>
                <a:gd name="connsiteX221" fmla="*/ 1912029 w 8613217"/>
                <a:gd name="connsiteY221" fmla="*/ 3101243 h 6281670"/>
                <a:gd name="connsiteX222" fmla="*/ 1924816 w 8613217"/>
                <a:gd name="connsiteY222" fmla="*/ 3099224 h 6281670"/>
                <a:gd name="connsiteX223" fmla="*/ 1986061 w 8613217"/>
                <a:gd name="connsiteY223" fmla="*/ 3087783 h 6281670"/>
                <a:gd name="connsiteX224" fmla="*/ 1992791 w 8613217"/>
                <a:gd name="connsiteY224" fmla="*/ 3087110 h 6281670"/>
                <a:gd name="connsiteX225" fmla="*/ 2087013 w 8613217"/>
                <a:gd name="connsiteY225" fmla="*/ 3074322 h 6281670"/>
                <a:gd name="connsiteX226" fmla="*/ 2113933 w 8613217"/>
                <a:gd name="connsiteY226" fmla="*/ 3072976 h 6281670"/>
                <a:gd name="connsiteX227" fmla="*/ 2118644 w 8613217"/>
                <a:gd name="connsiteY227" fmla="*/ 3064227 h 6281670"/>
                <a:gd name="connsiteX228" fmla="*/ 2257958 w 8613217"/>
                <a:gd name="connsiteY228" fmla="*/ 3064227 h 6281670"/>
                <a:gd name="connsiteX229" fmla="*/ 2262669 w 8613217"/>
                <a:gd name="connsiteY229" fmla="*/ 3072976 h 6281670"/>
                <a:gd name="connsiteX230" fmla="*/ 2434960 w 8613217"/>
                <a:gd name="connsiteY230" fmla="*/ 3101243 h 6281670"/>
                <a:gd name="connsiteX231" fmla="*/ 2635518 w 8613217"/>
                <a:gd name="connsiteY231" fmla="*/ 3164506 h 6281670"/>
                <a:gd name="connsiteX232" fmla="*/ 3038653 w 8613217"/>
                <a:gd name="connsiteY232" fmla="*/ 3453902 h 6281670"/>
                <a:gd name="connsiteX233" fmla="*/ 3580428 w 8613217"/>
                <a:gd name="connsiteY233" fmla="*/ 4087880 h 6281670"/>
                <a:gd name="connsiteX234" fmla="*/ 3776274 w 8613217"/>
                <a:gd name="connsiteY234" fmla="*/ 4626290 h 6281670"/>
                <a:gd name="connsiteX235" fmla="*/ 3813963 w 8613217"/>
                <a:gd name="connsiteY235" fmla="*/ 4802619 h 6281670"/>
                <a:gd name="connsiteX236" fmla="*/ 3811944 w 8613217"/>
                <a:gd name="connsiteY236" fmla="*/ 5407658 h 6281670"/>
                <a:gd name="connsiteX237" fmla="*/ 3881265 w 8613217"/>
                <a:gd name="connsiteY237" fmla="*/ 5874056 h 6281670"/>
                <a:gd name="connsiteX238" fmla="*/ 3879919 w 8613217"/>
                <a:gd name="connsiteY238" fmla="*/ 5898957 h 6281670"/>
                <a:gd name="connsiteX239" fmla="*/ 3757430 w 8613217"/>
                <a:gd name="connsiteY239" fmla="*/ 5946068 h 6281670"/>
                <a:gd name="connsiteX240" fmla="*/ 3743970 w 8613217"/>
                <a:gd name="connsiteY240" fmla="*/ 6053750 h 6281670"/>
                <a:gd name="connsiteX241" fmla="*/ 3803195 w 8613217"/>
                <a:gd name="connsiteY241" fmla="*/ 6092112 h 6281670"/>
                <a:gd name="connsiteX242" fmla="*/ 3896071 w 8613217"/>
                <a:gd name="connsiteY242" fmla="*/ 6023464 h 6281670"/>
                <a:gd name="connsiteX243" fmla="*/ 3920972 w 8613217"/>
                <a:gd name="connsiteY243" fmla="*/ 5996544 h 6281670"/>
                <a:gd name="connsiteX244" fmla="*/ 3918953 w 8613217"/>
                <a:gd name="connsiteY244" fmla="*/ 6053077 h 6281670"/>
                <a:gd name="connsiteX245" fmla="*/ 3931741 w 8613217"/>
                <a:gd name="connsiteY245" fmla="*/ 6077978 h 6281670"/>
                <a:gd name="connsiteX246" fmla="*/ 3951931 w 8613217"/>
                <a:gd name="connsiteY246" fmla="*/ 6055769 h 6281670"/>
                <a:gd name="connsiteX247" fmla="*/ 3972121 w 8613217"/>
                <a:gd name="connsiteY247" fmla="*/ 5988468 h 6281670"/>
                <a:gd name="connsiteX248" fmla="*/ 3994331 w 8613217"/>
                <a:gd name="connsiteY248" fmla="*/ 5968277 h 6281670"/>
                <a:gd name="connsiteX249" fmla="*/ 4005099 w 8613217"/>
                <a:gd name="connsiteY249" fmla="*/ 5995198 h 6281670"/>
                <a:gd name="connsiteX250" fmla="*/ 4071054 w 8613217"/>
                <a:gd name="connsiteY250" fmla="*/ 6040290 h 6281670"/>
                <a:gd name="connsiteX251" fmla="*/ 4100667 w 8613217"/>
                <a:gd name="connsiteY251" fmla="*/ 6026829 h 6281670"/>
                <a:gd name="connsiteX252" fmla="*/ 4110089 w 8613217"/>
                <a:gd name="connsiteY252" fmla="*/ 5993179 h 6281670"/>
                <a:gd name="connsiteX253" fmla="*/ 4124895 w 8613217"/>
                <a:gd name="connsiteY253" fmla="*/ 6032214 h 6281670"/>
                <a:gd name="connsiteX254" fmla="*/ 4117492 w 8613217"/>
                <a:gd name="connsiteY254" fmla="*/ 6106918 h 6281670"/>
                <a:gd name="connsiteX255" fmla="*/ 4080476 w 8613217"/>
                <a:gd name="connsiteY255" fmla="*/ 6141242 h 6281670"/>
                <a:gd name="connsiteX256" fmla="*/ 4176717 w 8613217"/>
                <a:gd name="connsiteY256" fmla="*/ 6189025 h 6281670"/>
                <a:gd name="connsiteX257" fmla="*/ 4170660 w 8613217"/>
                <a:gd name="connsiteY257" fmla="*/ 6271133 h 6281670"/>
                <a:gd name="connsiteX258" fmla="*/ 4195562 w 8613217"/>
                <a:gd name="connsiteY258" fmla="*/ 6277863 h 6281670"/>
                <a:gd name="connsiteX259" fmla="*/ 4261517 w 8613217"/>
                <a:gd name="connsiteY259" fmla="*/ 6267768 h 6281670"/>
                <a:gd name="connsiteX260" fmla="*/ 4289784 w 8613217"/>
                <a:gd name="connsiteY260" fmla="*/ 6247578 h 6281670"/>
                <a:gd name="connsiteX261" fmla="*/ 4295840 w 8613217"/>
                <a:gd name="connsiteY261" fmla="*/ 6204505 h 6281670"/>
                <a:gd name="connsiteX262" fmla="*/ 4305936 w 8613217"/>
                <a:gd name="connsiteY262" fmla="*/ 6182969 h 6281670"/>
                <a:gd name="connsiteX263" fmla="*/ 4324107 w 8613217"/>
                <a:gd name="connsiteY263" fmla="*/ 6199794 h 6281670"/>
                <a:gd name="connsiteX264" fmla="*/ 4336894 w 8613217"/>
                <a:gd name="connsiteY264" fmla="*/ 6230752 h 6281670"/>
                <a:gd name="connsiteX265" fmla="*/ 4342951 w 8613217"/>
                <a:gd name="connsiteY265" fmla="*/ 6226714 h 6281670"/>
                <a:gd name="connsiteX266" fmla="*/ 4369872 w 8613217"/>
                <a:gd name="connsiteY266" fmla="*/ 6185660 h 6281670"/>
                <a:gd name="connsiteX267" fmla="*/ 4382659 w 8613217"/>
                <a:gd name="connsiteY267" fmla="*/ 6234791 h 6281670"/>
                <a:gd name="connsiteX268" fmla="*/ 4406888 w 8613217"/>
                <a:gd name="connsiteY268" fmla="*/ 6265749 h 6281670"/>
                <a:gd name="connsiteX269" fmla="*/ 4484284 w 8613217"/>
                <a:gd name="connsiteY269" fmla="*/ 6275171 h 6281670"/>
                <a:gd name="connsiteX270" fmla="*/ 4499090 w 8613217"/>
                <a:gd name="connsiteY270" fmla="*/ 6272479 h 6281670"/>
                <a:gd name="connsiteX271" fmla="*/ 4512551 w 8613217"/>
                <a:gd name="connsiteY271" fmla="*/ 6181622 h 6281670"/>
                <a:gd name="connsiteX272" fmla="*/ 4572449 w 8613217"/>
                <a:gd name="connsiteY272" fmla="*/ 6153356 h 6281670"/>
                <a:gd name="connsiteX273" fmla="*/ 4575814 w 8613217"/>
                <a:gd name="connsiteY273" fmla="*/ 6127781 h 6281670"/>
                <a:gd name="connsiteX274" fmla="*/ 4538125 w 8613217"/>
                <a:gd name="connsiteY274" fmla="*/ 6076633 h 6281670"/>
                <a:gd name="connsiteX275" fmla="*/ 4536779 w 8613217"/>
                <a:gd name="connsiteY275" fmla="*/ 6042309 h 6281670"/>
                <a:gd name="connsiteX276" fmla="*/ 4573122 w 8613217"/>
                <a:gd name="connsiteY276" fmla="*/ 6032214 h 6281670"/>
                <a:gd name="connsiteX277" fmla="*/ 4637731 w 8613217"/>
                <a:gd name="connsiteY277" fmla="*/ 6051058 h 6281670"/>
                <a:gd name="connsiteX278" fmla="*/ 4665997 w 8613217"/>
                <a:gd name="connsiteY278" fmla="*/ 6029522 h 6281670"/>
                <a:gd name="connsiteX279" fmla="*/ 4665997 w 8613217"/>
                <a:gd name="connsiteY279" fmla="*/ 5985776 h 6281670"/>
                <a:gd name="connsiteX280" fmla="*/ 4681477 w 8613217"/>
                <a:gd name="connsiteY280" fmla="*/ 5966931 h 6281670"/>
                <a:gd name="connsiteX281" fmla="*/ 4701667 w 8613217"/>
                <a:gd name="connsiteY281" fmla="*/ 5981065 h 6281670"/>
                <a:gd name="connsiteX282" fmla="*/ 4724550 w 8613217"/>
                <a:gd name="connsiteY282" fmla="*/ 6054423 h 6281670"/>
                <a:gd name="connsiteX283" fmla="*/ 4743394 w 8613217"/>
                <a:gd name="connsiteY283" fmla="*/ 6073268 h 6281670"/>
                <a:gd name="connsiteX284" fmla="*/ 4752143 w 8613217"/>
                <a:gd name="connsiteY284" fmla="*/ 6050385 h 6281670"/>
                <a:gd name="connsiteX285" fmla="*/ 4752143 w 8613217"/>
                <a:gd name="connsiteY285" fmla="*/ 5996544 h 6281670"/>
                <a:gd name="connsiteX286" fmla="*/ 4800600 w 8613217"/>
                <a:gd name="connsiteY286" fmla="*/ 6046347 h 6281670"/>
                <a:gd name="connsiteX287" fmla="*/ 4859825 w 8613217"/>
                <a:gd name="connsiteY287" fmla="*/ 6088747 h 6281670"/>
                <a:gd name="connsiteX288" fmla="*/ 4932511 w 8613217"/>
                <a:gd name="connsiteY288" fmla="*/ 6036252 h 6281670"/>
                <a:gd name="connsiteX289" fmla="*/ 4919050 w 8613217"/>
                <a:gd name="connsiteY289" fmla="*/ 5940011 h 6281670"/>
                <a:gd name="connsiteX290" fmla="*/ 4830213 w 8613217"/>
                <a:gd name="connsiteY290" fmla="*/ 5933281 h 6281670"/>
                <a:gd name="connsiteX291" fmla="*/ 4779064 w 8613217"/>
                <a:gd name="connsiteY291" fmla="*/ 5876074 h 6281670"/>
                <a:gd name="connsiteX292" fmla="*/ 4778391 w 8613217"/>
                <a:gd name="connsiteY292" fmla="*/ 5829637 h 6281670"/>
                <a:gd name="connsiteX293" fmla="*/ 5091342 w 8613217"/>
                <a:gd name="connsiteY293" fmla="*/ 5236712 h 6281670"/>
                <a:gd name="connsiteX294" fmla="*/ 5116243 w 8613217"/>
                <a:gd name="connsiteY294" fmla="*/ 5202389 h 6281670"/>
                <a:gd name="connsiteX295" fmla="*/ 5269690 w 8613217"/>
                <a:gd name="connsiteY295" fmla="*/ 5086631 h 6281670"/>
                <a:gd name="connsiteX296" fmla="*/ 5744837 w 8613217"/>
                <a:gd name="connsiteY296" fmla="*/ 4795889 h 6281670"/>
                <a:gd name="connsiteX297" fmla="*/ 5814830 w 8613217"/>
                <a:gd name="connsiteY297" fmla="*/ 4775699 h 6281670"/>
                <a:gd name="connsiteX298" fmla="*/ 6103553 w 8613217"/>
                <a:gd name="connsiteY298" fmla="*/ 4765603 h 6281670"/>
                <a:gd name="connsiteX299" fmla="*/ 7086824 w 8613217"/>
                <a:gd name="connsiteY299" fmla="*/ 4811369 h 6281670"/>
                <a:gd name="connsiteX300" fmla="*/ 7489959 w 8613217"/>
                <a:gd name="connsiteY300" fmla="*/ 4805311 h 6281670"/>
                <a:gd name="connsiteX301" fmla="*/ 7516880 w 8613217"/>
                <a:gd name="connsiteY301" fmla="*/ 4801946 h 6281670"/>
                <a:gd name="connsiteX302" fmla="*/ 7536397 w 8613217"/>
                <a:gd name="connsiteY302" fmla="*/ 4800600 h 6281670"/>
                <a:gd name="connsiteX303" fmla="*/ 7619850 w 8613217"/>
                <a:gd name="connsiteY303" fmla="*/ 4791178 h 6281670"/>
                <a:gd name="connsiteX304" fmla="*/ 7661577 w 8613217"/>
                <a:gd name="connsiteY304" fmla="*/ 4813388 h 6281670"/>
                <a:gd name="connsiteX305" fmla="*/ 7920014 w 8613217"/>
                <a:gd name="connsiteY305" fmla="*/ 5004523 h 6281670"/>
                <a:gd name="connsiteX306" fmla="*/ 8354780 w 8613217"/>
                <a:gd name="connsiteY306" fmla="*/ 4830886 h 6281670"/>
                <a:gd name="connsiteX307" fmla="*/ 8579567 w 8613217"/>
                <a:gd name="connsiteY307" fmla="*/ 4409580 h 6281670"/>
                <a:gd name="connsiteX308" fmla="*/ 8613217 w 8613217"/>
                <a:gd name="connsiteY308" fmla="*/ 4250076 h 6281670"/>
                <a:gd name="connsiteX309" fmla="*/ 8613217 w 8613217"/>
                <a:gd name="connsiteY309" fmla="*/ 4196235 h 6281670"/>
                <a:gd name="connsiteX310" fmla="*/ 8420062 w 8613217"/>
                <a:gd name="connsiteY310" fmla="*/ 4211041 h 6281670"/>
                <a:gd name="connsiteX311" fmla="*/ 4571776 w 8613217"/>
                <a:gd name="connsiteY311" fmla="*/ 915970 h 6281670"/>
                <a:gd name="connsiteX312" fmla="*/ 4583890 w 8613217"/>
                <a:gd name="connsiteY312" fmla="*/ 888377 h 6281670"/>
                <a:gd name="connsiteX313" fmla="*/ 4571776 w 8613217"/>
                <a:gd name="connsiteY313" fmla="*/ 915970 h 6281670"/>
                <a:gd name="connsiteX314" fmla="*/ 2362948 w 8613217"/>
                <a:gd name="connsiteY314" fmla="*/ 965100 h 6281670"/>
                <a:gd name="connsiteX315" fmla="*/ 2363621 w 8613217"/>
                <a:gd name="connsiteY315" fmla="*/ 962408 h 6281670"/>
                <a:gd name="connsiteX316" fmla="*/ 2368332 w 8613217"/>
                <a:gd name="connsiteY316" fmla="*/ 967119 h 6281670"/>
                <a:gd name="connsiteX317" fmla="*/ 2362948 w 8613217"/>
                <a:gd name="connsiteY317" fmla="*/ 965100 h 6281670"/>
                <a:gd name="connsiteX318" fmla="*/ 2435633 w 8613217"/>
                <a:gd name="connsiteY318" fmla="*/ 1055284 h 6281670"/>
                <a:gd name="connsiteX319" fmla="*/ 2426211 w 8613217"/>
                <a:gd name="connsiteY319" fmla="*/ 1053265 h 6281670"/>
                <a:gd name="connsiteX320" fmla="*/ 2370351 w 8613217"/>
                <a:gd name="connsiteY320" fmla="*/ 968465 h 6281670"/>
                <a:gd name="connsiteX321" fmla="*/ 2432268 w 8613217"/>
                <a:gd name="connsiteY321" fmla="*/ 1045862 h 6281670"/>
                <a:gd name="connsiteX322" fmla="*/ 2435633 w 8613217"/>
                <a:gd name="connsiteY322" fmla="*/ 1055284 h 6281670"/>
                <a:gd name="connsiteX323" fmla="*/ 695895 w 8613217"/>
                <a:gd name="connsiteY323" fmla="*/ 1016922 h 6281670"/>
                <a:gd name="connsiteX324" fmla="*/ 692530 w 8613217"/>
                <a:gd name="connsiteY324" fmla="*/ 1005481 h 6281670"/>
                <a:gd name="connsiteX325" fmla="*/ 695895 w 8613217"/>
                <a:gd name="connsiteY325" fmla="*/ 1016922 h 6281670"/>
                <a:gd name="connsiteX326" fmla="*/ 4511205 w 8613217"/>
                <a:gd name="connsiteY326" fmla="*/ 6014042 h 6281670"/>
                <a:gd name="connsiteX327" fmla="*/ 4537452 w 8613217"/>
                <a:gd name="connsiteY327" fmla="*/ 5944049 h 6281670"/>
                <a:gd name="connsiteX328" fmla="*/ 4511205 w 8613217"/>
                <a:gd name="connsiteY328" fmla="*/ 6014042 h 6281670"/>
                <a:gd name="connsiteX329" fmla="*/ 4750797 w 8613217"/>
                <a:gd name="connsiteY329" fmla="*/ 5917128 h 6281670"/>
                <a:gd name="connsiteX330" fmla="*/ 4741375 w 8613217"/>
                <a:gd name="connsiteY330" fmla="*/ 5939338 h 6281670"/>
                <a:gd name="connsiteX331" fmla="*/ 4732626 w 8613217"/>
                <a:gd name="connsiteY331" fmla="*/ 5935300 h 6281670"/>
                <a:gd name="connsiteX332" fmla="*/ 4727915 w 8613217"/>
                <a:gd name="connsiteY332" fmla="*/ 5907706 h 6281670"/>
                <a:gd name="connsiteX333" fmla="*/ 4750797 w 8613217"/>
                <a:gd name="connsiteY333" fmla="*/ 5875402 h 6281670"/>
                <a:gd name="connsiteX334" fmla="*/ 4750797 w 8613217"/>
                <a:gd name="connsiteY334" fmla="*/ 5917128 h 6281670"/>
                <a:gd name="connsiteX335" fmla="*/ 4875978 w 8613217"/>
                <a:gd name="connsiteY335" fmla="*/ 5457461 h 6281670"/>
                <a:gd name="connsiteX336" fmla="*/ 4616868 w 8613217"/>
                <a:gd name="connsiteY336" fmla="*/ 5877421 h 6281670"/>
                <a:gd name="connsiteX337" fmla="*/ 4562354 w 8613217"/>
                <a:gd name="connsiteY337" fmla="*/ 5884824 h 6281670"/>
                <a:gd name="connsiteX338" fmla="*/ 4880015 w 8613217"/>
                <a:gd name="connsiteY338" fmla="*/ 5419772 h 6281670"/>
                <a:gd name="connsiteX339" fmla="*/ 4875978 w 8613217"/>
                <a:gd name="connsiteY339" fmla="*/ 5457461 h 6281670"/>
                <a:gd name="connsiteX340" fmla="*/ 5020675 w 8613217"/>
                <a:gd name="connsiteY340" fmla="*/ 5141145 h 6281670"/>
                <a:gd name="connsiteX341" fmla="*/ 4989717 w 8613217"/>
                <a:gd name="connsiteY341" fmla="*/ 5179506 h 6281670"/>
                <a:gd name="connsiteX342" fmla="*/ 4445922 w 8613217"/>
                <a:gd name="connsiteY342" fmla="*/ 5878767 h 6281670"/>
                <a:gd name="connsiteX343" fmla="*/ 4415637 w 8613217"/>
                <a:gd name="connsiteY343" fmla="*/ 5953471 h 6281670"/>
                <a:gd name="connsiteX344" fmla="*/ 4357085 w 8613217"/>
                <a:gd name="connsiteY344" fmla="*/ 6075286 h 6281670"/>
                <a:gd name="connsiteX345" fmla="*/ 4338240 w 8613217"/>
                <a:gd name="connsiteY345" fmla="*/ 6125762 h 6281670"/>
                <a:gd name="connsiteX346" fmla="*/ 4322761 w 8613217"/>
                <a:gd name="connsiteY346" fmla="*/ 6080671 h 6281670"/>
                <a:gd name="connsiteX347" fmla="*/ 4306609 w 8613217"/>
                <a:gd name="connsiteY347" fmla="*/ 6061826 h 6281670"/>
                <a:gd name="connsiteX348" fmla="*/ 4295168 w 8613217"/>
                <a:gd name="connsiteY348" fmla="*/ 6082689 h 6281670"/>
                <a:gd name="connsiteX349" fmla="*/ 4292475 w 8613217"/>
                <a:gd name="connsiteY349" fmla="*/ 6112302 h 6281670"/>
                <a:gd name="connsiteX350" fmla="*/ 4277669 w 8613217"/>
                <a:gd name="connsiteY350" fmla="*/ 6097496 h 6281670"/>
                <a:gd name="connsiteX351" fmla="*/ 4183447 w 8613217"/>
                <a:gd name="connsiteY351" fmla="*/ 5282478 h 6281670"/>
                <a:gd name="connsiteX352" fmla="*/ 4412945 w 8613217"/>
                <a:gd name="connsiteY352" fmla="*/ 4743394 h 6281670"/>
                <a:gd name="connsiteX353" fmla="*/ 5036828 w 8613217"/>
                <a:gd name="connsiteY353" fmla="*/ 3935106 h 6281670"/>
                <a:gd name="connsiteX354" fmla="*/ 5054999 w 8613217"/>
                <a:gd name="connsiteY354" fmla="*/ 3966064 h 6281670"/>
                <a:gd name="connsiteX355" fmla="*/ 5020675 w 8613217"/>
                <a:gd name="connsiteY35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504378 w 8613217"/>
                <a:gd name="connsiteY165" fmla="*/ 2605906 h 6281670"/>
                <a:gd name="connsiteX166" fmla="*/ 3733875 w 8613217"/>
                <a:gd name="connsiteY166" fmla="*/ 3249979 h 6281670"/>
                <a:gd name="connsiteX167" fmla="*/ 3823385 w 8613217"/>
                <a:gd name="connsiteY167" fmla="*/ 4359777 h 6281670"/>
                <a:gd name="connsiteX168" fmla="*/ 3816655 w 8613217"/>
                <a:gd name="connsiteY168" fmla="*/ 4369199 h 6281670"/>
                <a:gd name="connsiteX169" fmla="*/ 3800503 w 8613217"/>
                <a:gd name="connsiteY169" fmla="*/ 4322761 h 6281670"/>
                <a:gd name="connsiteX170" fmla="*/ 3407464 w 8613217"/>
                <a:gd name="connsiteY170" fmla="*/ 3663208 h 6281670"/>
                <a:gd name="connsiteX171" fmla="*/ 2516395 w 8613217"/>
                <a:gd name="connsiteY171" fmla="*/ 2980101 h 6281670"/>
                <a:gd name="connsiteX172" fmla="*/ 2502934 w 8613217"/>
                <a:gd name="connsiteY172" fmla="*/ 2971351 h 6281670"/>
                <a:gd name="connsiteX173" fmla="*/ 2390541 w 8613217"/>
                <a:gd name="connsiteY173" fmla="*/ 2898666 h 6281670"/>
                <a:gd name="connsiteX174" fmla="*/ 2247863 w 8613217"/>
                <a:gd name="connsiteY174" fmla="*/ 2802425 h 6281670"/>
                <a:gd name="connsiteX175" fmla="*/ 2055381 w 8613217"/>
                <a:gd name="connsiteY175" fmla="*/ 2665131 h 6281670"/>
                <a:gd name="connsiteX176" fmla="*/ 1471879 w 8613217"/>
                <a:gd name="connsiteY176" fmla="*/ 2148930 h 6281670"/>
                <a:gd name="connsiteX177" fmla="*/ 1461111 w 8613217"/>
                <a:gd name="connsiteY177" fmla="*/ 2109895 h 6281670"/>
                <a:gd name="connsiteX178" fmla="*/ 1501492 w 8613217"/>
                <a:gd name="connsiteY178" fmla="*/ 1918759 h 6281670"/>
                <a:gd name="connsiteX179" fmla="*/ 1395155 w 8613217"/>
                <a:gd name="connsiteY179" fmla="*/ 1570812 h 6281670"/>
                <a:gd name="connsiteX180" fmla="*/ 937507 w 8613217"/>
                <a:gd name="connsiteY180" fmla="*/ 860783 h 6281670"/>
                <a:gd name="connsiteX181" fmla="*/ 682435 w 8613217"/>
                <a:gd name="connsiteY181" fmla="*/ 471109 h 6281670"/>
                <a:gd name="connsiteX182" fmla="*/ 590905 w 8613217"/>
                <a:gd name="connsiteY182" fmla="*/ 214691 h 6281670"/>
                <a:gd name="connsiteX183" fmla="*/ 581483 w 8613217"/>
                <a:gd name="connsiteY183" fmla="*/ 222767 h 6281670"/>
                <a:gd name="connsiteX184" fmla="*/ 555909 w 8613217"/>
                <a:gd name="connsiteY184" fmla="*/ 262475 h 6281670"/>
                <a:gd name="connsiteX185" fmla="*/ 423998 w 8613217"/>
                <a:gd name="connsiteY185" fmla="*/ 619845 h 6281670"/>
                <a:gd name="connsiteX186" fmla="*/ 443515 w 8613217"/>
                <a:gd name="connsiteY186" fmla="*/ 1227575 h 6281670"/>
                <a:gd name="connsiteX187" fmla="*/ 806942 w 8613217"/>
                <a:gd name="connsiteY187" fmla="*/ 1996156 h 6281670"/>
                <a:gd name="connsiteX188" fmla="*/ 1087589 w 8613217"/>
                <a:gd name="connsiteY188" fmla="*/ 2216231 h 6281670"/>
                <a:gd name="connsiteX189" fmla="*/ 1317086 w 8613217"/>
                <a:gd name="connsiteY189" fmla="*/ 2233729 h 6281670"/>
                <a:gd name="connsiteX190" fmla="*/ 1327181 w 8613217"/>
                <a:gd name="connsiteY190" fmla="*/ 2198060 h 6281670"/>
                <a:gd name="connsiteX191" fmla="*/ 816364 w 8613217"/>
                <a:gd name="connsiteY191" fmla="*/ 1324489 h 6281670"/>
                <a:gd name="connsiteX192" fmla="*/ 702625 w 8613217"/>
                <a:gd name="connsiteY192" fmla="*/ 1031056 h 6281670"/>
                <a:gd name="connsiteX193" fmla="*/ 767908 w 8613217"/>
                <a:gd name="connsiteY193" fmla="*/ 1173061 h 6281670"/>
                <a:gd name="connsiteX194" fmla="*/ 1444285 w 8613217"/>
                <a:gd name="connsiteY194" fmla="*/ 2226326 h 6281670"/>
                <a:gd name="connsiteX195" fmla="*/ 2209501 w 8613217"/>
                <a:gd name="connsiteY195" fmla="*/ 2876457 h 6281670"/>
                <a:gd name="connsiteX196" fmla="*/ 2308434 w 8613217"/>
                <a:gd name="connsiteY196" fmla="*/ 2939720 h 6281670"/>
                <a:gd name="connsiteX197" fmla="*/ 2340738 w 8613217"/>
                <a:gd name="connsiteY197" fmla="*/ 2972025 h 6281670"/>
                <a:gd name="connsiteX198" fmla="*/ 2302377 w 8613217"/>
                <a:gd name="connsiteY198" fmla="*/ 2972025 h 6281670"/>
                <a:gd name="connsiteX199" fmla="*/ 2266034 w 8613217"/>
                <a:gd name="connsiteY199" fmla="*/ 2967313 h 6281670"/>
                <a:gd name="connsiteX200" fmla="*/ 1817807 w 8613217"/>
                <a:gd name="connsiteY200" fmla="*/ 3025866 h 6281670"/>
                <a:gd name="connsiteX201" fmla="*/ 1007500 w 8613217"/>
                <a:gd name="connsiteY201" fmla="*/ 3309877 h 6281670"/>
                <a:gd name="connsiteX202" fmla="*/ 960389 w 8613217"/>
                <a:gd name="connsiteY202" fmla="*/ 3293725 h 6281670"/>
                <a:gd name="connsiteX203" fmla="*/ 446207 w 8613217"/>
                <a:gd name="connsiteY203" fmla="*/ 3134221 h 6281670"/>
                <a:gd name="connsiteX204" fmla="*/ 217383 w 8613217"/>
                <a:gd name="connsiteY204" fmla="*/ 3227096 h 6281670"/>
                <a:gd name="connsiteX205" fmla="*/ 0 w 8613217"/>
                <a:gd name="connsiteY205" fmla="*/ 3236518 h 6281670"/>
                <a:gd name="connsiteX206" fmla="*/ 0 w 8613217"/>
                <a:gd name="connsiteY206" fmla="*/ 3330740 h 6281670"/>
                <a:gd name="connsiteX207" fmla="*/ 9422 w 8613217"/>
                <a:gd name="connsiteY207" fmla="*/ 3346892 h 6281670"/>
                <a:gd name="connsiteX208" fmla="*/ 255072 w 8613217"/>
                <a:gd name="connsiteY208" fmla="*/ 3717723 h 6281670"/>
                <a:gd name="connsiteX209" fmla="*/ 747044 w 8613217"/>
                <a:gd name="connsiteY209" fmla="*/ 3826078 h 6281670"/>
                <a:gd name="connsiteX210" fmla="*/ 1016249 w 8613217"/>
                <a:gd name="connsiteY210" fmla="*/ 3490244 h 6281670"/>
                <a:gd name="connsiteX211" fmla="*/ 981253 w 8613217"/>
                <a:gd name="connsiteY211" fmla="*/ 3461305 h 6281670"/>
                <a:gd name="connsiteX212" fmla="*/ 563312 w 8613217"/>
                <a:gd name="connsiteY212" fmla="*/ 3490917 h 6281670"/>
                <a:gd name="connsiteX213" fmla="*/ 390347 w 8613217"/>
                <a:gd name="connsiteY213" fmla="*/ 3460632 h 6281670"/>
                <a:gd name="connsiteX214" fmla="*/ 489953 w 8613217"/>
                <a:gd name="connsiteY214" fmla="*/ 3463997 h 6281670"/>
                <a:gd name="connsiteX215" fmla="*/ 903183 w 8613217"/>
                <a:gd name="connsiteY215" fmla="*/ 3408137 h 6281670"/>
                <a:gd name="connsiteX216" fmla="*/ 1043170 w 8613217"/>
                <a:gd name="connsiteY216" fmla="*/ 3372467 h 6281670"/>
                <a:gd name="connsiteX217" fmla="*/ 1508895 w 8613217"/>
                <a:gd name="connsiteY217" fmla="*/ 3218347 h 6281670"/>
                <a:gd name="connsiteX218" fmla="*/ 1912029 w 8613217"/>
                <a:gd name="connsiteY218" fmla="*/ 3101243 h 6281670"/>
                <a:gd name="connsiteX219" fmla="*/ 1912029 w 8613217"/>
                <a:gd name="connsiteY219" fmla="*/ 3101243 h 6281670"/>
                <a:gd name="connsiteX220" fmla="*/ 1924816 w 8613217"/>
                <a:gd name="connsiteY220" fmla="*/ 3099224 h 6281670"/>
                <a:gd name="connsiteX221" fmla="*/ 1986061 w 8613217"/>
                <a:gd name="connsiteY221" fmla="*/ 3087783 h 6281670"/>
                <a:gd name="connsiteX222" fmla="*/ 1992791 w 8613217"/>
                <a:gd name="connsiteY222" fmla="*/ 3087110 h 6281670"/>
                <a:gd name="connsiteX223" fmla="*/ 2087013 w 8613217"/>
                <a:gd name="connsiteY223" fmla="*/ 3074322 h 6281670"/>
                <a:gd name="connsiteX224" fmla="*/ 2113933 w 8613217"/>
                <a:gd name="connsiteY224" fmla="*/ 3072976 h 6281670"/>
                <a:gd name="connsiteX225" fmla="*/ 2118644 w 8613217"/>
                <a:gd name="connsiteY225" fmla="*/ 3064227 h 6281670"/>
                <a:gd name="connsiteX226" fmla="*/ 2257958 w 8613217"/>
                <a:gd name="connsiteY226" fmla="*/ 3064227 h 6281670"/>
                <a:gd name="connsiteX227" fmla="*/ 2262669 w 8613217"/>
                <a:gd name="connsiteY227" fmla="*/ 3072976 h 6281670"/>
                <a:gd name="connsiteX228" fmla="*/ 2434960 w 8613217"/>
                <a:gd name="connsiteY228" fmla="*/ 3101243 h 6281670"/>
                <a:gd name="connsiteX229" fmla="*/ 2635518 w 8613217"/>
                <a:gd name="connsiteY229" fmla="*/ 3164506 h 6281670"/>
                <a:gd name="connsiteX230" fmla="*/ 3038653 w 8613217"/>
                <a:gd name="connsiteY230" fmla="*/ 3453902 h 6281670"/>
                <a:gd name="connsiteX231" fmla="*/ 3580428 w 8613217"/>
                <a:gd name="connsiteY231" fmla="*/ 4087880 h 6281670"/>
                <a:gd name="connsiteX232" fmla="*/ 3776274 w 8613217"/>
                <a:gd name="connsiteY232" fmla="*/ 4626290 h 6281670"/>
                <a:gd name="connsiteX233" fmla="*/ 3813963 w 8613217"/>
                <a:gd name="connsiteY233" fmla="*/ 4802619 h 6281670"/>
                <a:gd name="connsiteX234" fmla="*/ 3811944 w 8613217"/>
                <a:gd name="connsiteY234" fmla="*/ 5407658 h 6281670"/>
                <a:gd name="connsiteX235" fmla="*/ 3881265 w 8613217"/>
                <a:gd name="connsiteY235" fmla="*/ 5874056 h 6281670"/>
                <a:gd name="connsiteX236" fmla="*/ 3879919 w 8613217"/>
                <a:gd name="connsiteY236" fmla="*/ 5898957 h 6281670"/>
                <a:gd name="connsiteX237" fmla="*/ 3757430 w 8613217"/>
                <a:gd name="connsiteY237" fmla="*/ 5946068 h 6281670"/>
                <a:gd name="connsiteX238" fmla="*/ 3743970 w 8613217"/>
                <a:gd name="connsiteY238" fmla="*/ 6053750 h 6281670"/>
                <a:gd name="connsiteX239" fmla="*/ 3803195 w 8613217"/>
                <a:gd name="connsiteY239" fmla="*/ 6092112 h 6281670"/>
                <a:gd name="connsiteX240" fmla="*/ 3896071 w 8613217"/>
                <a:gd name="connsiteY240" fmla="*/ 6023464 h 6281670"/>
                <a:gd name="connsiteX241" fmla="*/ 3920972 w 8613217"/>
                <a:gd name="connsiteY241" fmla="*/ 5996544 h 6281670"/>
                <a:gd name="connsiteX242" fmla="*/ 3918953 w 8613217"/>
                <a:gd name="connsiteY242" fmla="*/ 6053077 h 6281670"/>
                <a:gd name="connsiteX243" fmla="*/ 3931741 w 8613217"/>
                <a:gd name="connsiteY243" fmla="*/ 6077978 h 6281670"/>
                <a:gd name="connsiteX244" fmla="*/ 3951931 w 8613217"/>
                <a:gd name="connsiteY244" fmla="*/ 6055769 h 6281670"/>
                <a:gd name="connsiteX245" fmla="*/ 3972121 w 8613217"/>
                <a:gd name="connsiteY245" fmla="*/ 5988468 h 6281670"/>
                <a:gd name="connsiteX246" fmla="*/ 3994331 w 8613217"/>
                <a:gd name="connsiteY246" fmla="*/ 5968277 h 6281670"/>
                <a:gd name="connsiteX247" fmla="*/ 4005099 w 8613217"/>
                <a:gd name="connsiteY247" fmla="*/ 5995198 h 6281670"/>
                <a:gd name="connsiteX248" fmla="*/ 4071054 w 8613217"/>
                <a:gd name="connsiteY248" fmla="*/ 6040290 h 6281670"/>
                <a:gd name="connsiteX249" fmla="*/ 4100667 w 8613217"/>
                <a:gd name="connsiteY249" fmla="*/ 6026829 h 6281670"/>
                <a:gd name="connsiteX250" fmla="*/ 4110089 w 8613217"/>
                <a:gd name="connsiteY250" fmla="*/ 5993179 h 6281670"/>
                <a:gd name="connsiteX251" fmla="*/ 4124895 w 8613217"/>
                <a:gd name="connsiteY251" fmla="*/ 6032214 h 6281670"/>
                <a:gd name="connsiteX252" fmla="*/ 4117492 w 8613217"/>
                <a:gd name="connsiteY252" fmla="*/ 6106918 h 6281670"/>
                <a:gd name="connsiteX253" fmla="*/ 4080476 w 8613217"/>
                <a:gd name="connsiteY253" fmla="*/ 6141242 h 6281670"/>
                <a:gd name="connsiteX254" fmla="*/ 4176717 w 8613217"/>
                <a:gd name="connsiteY254" fmla="*/ 6189025 h 6281670"/>
                <a:gd name="connsiteX255" fmla="*/ 4170660 w 8613217"/>
                <a:gd name="connsiteY255" fmla="*/ 6271133 h 6281670"/>
                <a:gd name="connsiteX256" fmla="*/ 4195562 w 8613217"/>
                <a:gd name="connsiteY256" fmla="*/ 6277863 h 6281670"/>
                <a:gd name="connsiteX257" fmla="*/ 4261517 w 8613217"/>
                <a:gd name="connsiteY257" fmla="*/ 6267768 h 6281670"/>
                <a:gd name="connsiteX258" fmla="*/ 4289784 w 8613217"/>
                <a:gd name="connsiteY258" fmla="*/ 6247578 h 6281670"/>
                <a:gd name="connsiteX259" fmla="*/ 4295840 w 8613217"/>
                <a:gd name="connsiteY259" fmla="*/ 6204505 h 6281670"/>
                <a:gd name="connsiteX260" fmla="*/ 4305936 w 8613217"/>
                <a:gd name="connsiteY260" fmla="*/ 6182969 h 6281670"/>
                <a:gd name="connsiteX261" fmla="*/ 4324107 w 8613217"/>
                <a:gd name="connsiteY261" fmla="*/ 6199794 h 6281670"/>
                <a:gd name="connsiteX262" fmla="*/ 4336894 w 8613217"/>
                <a:gd name="connsiteY262" fmla="*/ 6230752 h 6281670"/>
                <a:gd name="connsiteX263" fmla="*/ 4342951 w 8613217"/>
                <a:gd name="connsiteY263" fmla="*/ 6226714 h 6281670"/>
                <a:gd name="connsiteX264" fmla="*/ 4369872 w 8613217"/>
                <a:gd name="connsiteY264" fmla="*/ 6185660 h 6281670"/>
                <a:gd name="connsiteX265" fmla="*/ 4382659 w 8613217"/>
                <a:gd name="connsiteY265" fmla="*/ 6234791 h 6281670"/>
                <a:gd name="connsiteX266" fmla="*/ 4406888 w 8613217"/>
                <a:gd name="connsiteY266" fmla="*/ 6265749 h 6281670"/>
                <a:gd name="connsiteX267" fmla="*/ 4484284 w 8613217"/>
                <a:gd name="connsiteY267" fmla="*/ 6275171 h 6281670"/>
                <a:gd name="connsiteX268" fmla="*/ 4499090 w 8613217"/>
                <a:gd name="connsiteY268" fmla="*/ 6272479 h 6281670"/>
                <a:gd name="connsiteX269" fmla="*/ 4512551 w 8613217"/>
                <a:gd name="connsiteY269" fmla="*/ 6181622 h 6281670"/>
                <a:gd name="connsiteX270" fmla="*/ 4572449 w 8613217"/>
                <a:gd name="connsiteY270" fmla="*/ 6153356 h 6281670"/>
                <a:gd name="connsiteX271" fmla="*/ 4575814 w 8613217"/>
                <a:gd name="connsiteY271" fmla="*/ 6127781 h 6281670"/>
                <a:gd name="connsiteX272" fmla="*/ 4538125 w 8613217"/>
                <a:gd name="connsiteY272" fmla="*/ 6076633 h 6281670"/>
                <a:gd name="connsiteX273" fmla="*/ 4536779 w 8613217"/>
                <a:gd name="connsiteY273" fmla="*/ 6042309 h 6281670"/>
                <a:gd name="connsiteX274" fmla="*/ 4573122 w 8613217"/>
                <a:gd name="connsiteY274" fmla="*/ 6032214 h 6281670"/>
                <a:gd name="connsiteX275" fmla="*/ 4637731 w 8613217"/>
                <a:gd name="connsiteY275" fmla="*/ 6051058 h 6281670"/>
                <a:gd name="connsiteX276" fmla="*/ 4665997 w 8613217"/>
                <a:gd name="connsiteY276" fmla="*/ 6029522 h 6281670"/>
                <a:gd name="connsiteX277" fmla="*/ 4665997 w 8613217"/>
                <a:gd name="connsiteY277" fmla="*/ 5985776 h 6281670"/>
                <a:gd name="connsiteX278" fmla="*/ 4681477 w 8613217"/>
                <a:gd name="connsiteY278" fmla="*/ 5966931 h 6281670"/>
                <a:gd name="connsiteX279" fmla="*/ 4701667 w 8613217"/>
                <a:gd name="connsiteY279" fmla="*/ 5981065 h 6281670"/>
                <a:gd name="connsiteX280" fmla="*/ 4724550 w 8613217"/>
                <a:gd name="connsiteY280" fmla="*/ 6054423 h 6281670"/>
                <a:gd name="connsiteX281" fmla="*/ 4743394 w 8613217"/>
                <a:gd name="connsiteY281" fmla="*/ 6073268 h 6281670"/>
                <a:gd name="connsiteX282" fmla="*/ 4752143 w 8613217"/>
                <a:gd name="connsiteY282" fmla="*/ 6050385 h 6281670"/>
                <a:gd name="connsiteX283" fmla="*/ 4752143 w 8613217"/>
                <a:gd name="connsiteY283" fmla="*/ 5996544 h 6281670"/>
                <a:gd name="connsiteX284" fmla="*/ 4800600 w 8613217"/>
                <a:gd name="connsiteY284" fmla="*/ 6046347 h 6281670"/>
                <a:gd name="connsiteX285" fmla="*/ 4859825 w 8613217"/>
                <a:gd name="connsiteY285" fmla="*/ 6088747 h 6281670"/>
                <a:gd name="connsiteX286" fmla="*/ 4932511 w 8613217"/>
                <a:gd name="connsiteY286" fmla="*/ 6036252 h 6281670"/>
                <a:gd name="connsiteX287" fmla="*/ 4919050 w 8613217"/>
                <a:gd name="connsiteY287" fmla="*/ 5940011 h 6281670"/>
                <a:gd name="connsiteX288" fmla="*/ 4830213 w 8613217"/>
                <a:gd name="connsiteY288" fmla="*/ 5933281 h 6281670"/>
                <a:gd name="connsiteX289" fmla="*/ 4779064 w 8613217"/>
                <a:gd name="connsiteY289" fmla="*/ 5876074 h 6281670"/>
                <a:gd name="connsiteX290" fmla="*/ 4778391 w 8613217"/>
                <a:gd name="connsiteY290" fmla="*/ 5829637 h 6281670"/>
                <a:gd name="connsiteX291" fmla="*/ 5091342 w 8613217"/>
                <a:gd name="connsiteY291" fmla="*/ 5236712 h 6281670"/>
                <a:gd name="connsiteX292" fmla="*/ 5116243 w 8613217"/>
                <a:gd name="connsiteY292" fmla="*/ 5202389 h 6281670"/>
                <a:gd name="connsiteX293" fmla="*/ 5269690 w 8613217"/>
                <a:gd name="connsiteY293" fmla="*/ 5086631 h 6281670"/>
                <a:gd name="connsiteX294" fmla="*/ 5744837 w 8613217"/>
                <a:gd name="connsiteY294" fmla="*/ 4795889 h 6281670"/>
                <a:gd name="connsiteX295" fmla="*/ 5814830 w 8613217"/>
                <a:gd name="connsiteY295" fmla="*/ 4775699 h 6281670"/>
                <a:gd name="connsiteX296" fmla="*/ 6103553 w 8613217"/>
                <a:gd name="connsiteY296" fmla="*/ 4765603 h 6281670"/>
                <a:gd name="connsiteX297" fmla="*/ 7086824 w 8613217"/>
                <a:gd name="connsiteY297" fmla="*/ 4811369 h 6281670"/>
                <a:gd name="connsiteX298" fmla="*/ 7489959 w 8613217"/>
                <a:gd name="connsiteY298" fmla="*/ 4805311 h 6281670"/>
                <a:gd name="connsiteX299" fmla="*/ 7516880 w 8613217"/>
                <a:gd name="connsiteY299" fmla="*/ 4801946 h 6281670"/>
                <a:gd name="connsiteX300" fmla="*/ 7536397 w 8613217"/>
                <a:gd name="connsiteY300" fmla="*/ 4800600 h 6281670"/>
                <a:gd name="connsiteX301" fmla="*/ 7619850 w 8613217"/>
                <a:gd name="connsiteY301" fmla="*/ 4791178 h 6281670"/>
                <a:gd name="connsiteX302" fmla="*/ 7661577 w 8613217"/>
                <a:gd name="connsiteY302" fmla="*/ 4813388 h 6281670"/>
                <a:gd name="connsiteX303" fmla="*/ 7920014 w 8613217"/>
                <a:gd name="connsiteY303" fmla="*/ 5004523 h 6281670"/>
                <a:gd name="connsiteX304" fmla="*/ 8354780 w 8613217"/>
                <a:gd name="connsiteY304" fmla="*/ 4830886 h 6281670"/>
                <a:gd name="connsiteX305" fmla="*/ 8579567 w 8613217"/>
                <a:gd name="connsiteY305" fmla="*/ 4409580 h 6281670"/>
                <a:gd name="connsiteX306" fmla="*/ 8613217 w 8613217"/>
                <a:gd name="connsiteY306" fmla="*/ 4250076 h 6281670"/>
                <a:gd name="connsiteX307" fmla="*/ 8613217 w 8613217"/>
                <a:gd name="connsiteY307" fmla="*/ 4196235 h 6281670"/>
                <a:gd name="connsiteX308" fmla="*/ 8420062 w 8613217"/>
                <a:gd name="connsiteY308" fmla="*/ 4211041 h 6281670"/>
                <a:gd name="connsiteX309" fmla="*/ 4571776 w 8613217"/>
                <a:gd name="connsiteY309" fmla="*/ 915970 h 6281670"/>
                <a:gd name="connsiteX310" fmla="*/ 4583890 w 8613217"/>
                <a:gd name="connsiteY310" fmla="*/ 888377 h 6281670"/>
                <a:gd name="connsiteX311" fmla="*/ 4571776 w 8613217"/>
                <a:gd name="connsiteY311" fmla="*/ 915970 h 6281670"/>
                <a:gd name="connsiteX312" fmla="*/ 2362948 w 8613217"/>
                <a:gd name="connsiteY312" fmla="*/ 965100 h 6281670"/>
                <a:gd name="connsiteX313" fmla="*/ 2363621 w 8613217"/>
                <a:gd name="connsiteY313" fmla="*/ 962408 h 6281670"/>
                <a:gd name="connsiteX314" fmla="*/ 2368332 w 8613217"/>
                <a:gd name="connsiteY314" fmla="*/ 967119 h 6281670"/>
                <a:gd name="connsiteX315" fmla="*/ 2362948 w 8613217"/>
                <a:gd name="connsiteY315" fmla="*/ 965100 h 6281670"/>
                <a:gd name="connsiteX316" fmla="*/ 2435633 w 8613217"/>
                <a:gd name="connsiteY316" fmla="*/ 1055284 h 6281670"/>
                <a:gd name="connsiteX317" fmla="*/ 2426211 w 8613217"/>
                <a:gd name="connsiteY317" fmla="*/ 1053265 h 6281670"/>
                <a:gd name="connsiteX318" fmla="*/ 2370351 w 8613217"/>
                <a:gd name="connsiteY318" fmla="*/ 968465 h 6281670"/>
                <a:gd name="connsiteX319" fmla="*/ 2432268 w 8613217"/>
                <a:gd name="connsiteY319" fmla="*/ 1045862 h 6281670"/>
                <a:gd name="connsiteX320" fmla="*/ 2435633 w 8613217"/>
                <a:gd name="connsiteY320" fmla="*/ 1055284 h 6281670"/>
                <a:gd name="connsiteX321" fmla="*/ 695895 w 8613217"/>
                <a:gd name="connsiteY321" fmla="*/ 1016922 h 6281670"/>
                <a:gd name="connsiteX322" fmla="*/ 692530 w 8613217"/>
                <a:gd name="connsiteY322" fmla="*/ 1005481 h 6281670"/>
                <a:gd name="connsiteX323" fmla="*/ 695895 w 8613217"/>
                <a:gd name="connsiteY323" fmla="*/ 1016922 h 6281670"/>
                <a:gd name="connsiteX324" fmla="*/ 4511205 w 8613217"/>
                <a:gd name="connsiteY324" fmla="*/ 6014042 h 6281670"/>
                <a:gd name="connsiteX325" fmla="*/ 4537452 w 8613217"/>
                <a:gd name="connsiteY325" fmla="*/ 5944049 h 6281670"/>
                <a:gd name="connsiteX326" fmla="*/ 4511205 w 8613217"/>
                <a:gd name="connsiteY326" fmla="*/ 6014042 h 6281670"/>
                <a:gd name="connsiteX327" fmla="*/ 4750797 w 8613217"/>
                <a:gd name="connsiteY327" fmla="*/ 5917128 h 6281670"/>
                <a:gd name="connsiteX328" fmla="*/ 4741375 w 8613217"/>
                <a:gd name="connsiteY328" fmla="*/ 5939338 h 6281670"/>
                <a:gd name="connsiteX329" fmla="*/ 4732626 w 8613217"/>
                <a:gd name="connsiteY329" fmla="*/ 5935300 h 6281670"/>
                <a:gd name="connsiteX330" fmla="*/ 4727915 w 8613217"/>
                <a:gd name="connsiteY330" fmla="*/ 5907706 h 6281670"/>
                <a:gd name="connsiteX331" fmla="*/ 4750797 w 8613217"/>
                <a:gd name="connsiteY331" fmla="*/ 5875402 h 6281670"/>
                <a:gd name="connsiteX332" fmla="*/ 4750797 w 8613217"/>
                <a:gd name="connsiteY332" fmla="*/ 5917128 h 6281670"/>
                <a:gd name="connsiteX333" fmla="*/ 4875978 w 8613217"/>
                <a:gd name="connsiteY333" fmla="*/ 5457461 h 6281670"/>
                <a:gd name="connsiteX334" fmla="*/ 4616868 w 8613217"/>
                <a:gd name="connsiteY334" fmla="*/ 5877421 h 6281670"/>
                <a:gd name="connsiteX335" fmla="*/ 4562354 w 8613217"/>
                <a:gd name="connsiteY335" fmla="*/ 5884824 h 6281670"/>
                <a:gd name="connsiteX336" fmla="*/ 4880015 w 8613217"/>
                <a:gd name="connsiteY336" fmla="*/ 5419772 h 6281670"/>
                <a:gd name="connsiteX337" fmla="*/ 4875978 w 8613217"/>
                <a:gd name="connsiteY337" fmla="*/ 5457461 h 6281670"/>
                <a:gd name="connsiteX338" fmla="*/ 5020675 w 8613217"/>
                <a:gd name="connsiteY338" fmla="*/ 5141145 h 6281670"/>
                <a:gd name="connsiteX339" fmla="*/ 4989717 w 8613217"/>
                <a:gd name="connsiteY339" fmla="*/ 5179506 h 6281670"/>
                <a:gd name="connsiteX340" fmla="*/ 4445922 w 8613217"/>
                <a:gd name="connsiteY340" fmla="*/ 5878767 h 6281670"/>
                <a:gd name="connsiteX341" fmla="*/ 4415637 w 8613217"/>
                <a:gd name="connsiteY341" fmla="*/ 5953471 h 6281670"/>
                <a:gd name="connsiteX342" fmla="*/ 4357085 w 8613217"/>
                <a:gd name="connsiteY342" fmla="*/ 6075286 h 6281670"/>
                <a:gd name="connsiteX343" fmla="*/ 4338240 w 8613217"/>
                <a:gd name="connsiteY343" fmla="*/ 6125762 h 6281670"/>
                <a:gd name="connsiteX344" fmla="*/ 4322761 w 8613217"/>
                <a:gd name="connsiteY344" fmla="*/ 6080671 h 6281670"/>
                <a:gd name="connsiteX345" fmla="*/ 4306609 w 8613217"/>
                <a:gd name="connsiteY345" fmla="*/ 6061826 h 6281670"/>
                <a:gd name="connsiteX346" fmla="*/ 4295168 w 8613217"/>
                <a:gd name="connsiteY346" fmla="*/ 6082689 h 6281670"/>
                <a:gd name="connsiteX347" fmla="*/ 4292475 w 8613217"/>
                <a:gd name="connsiteY347" fmla="*/ 6112302 h 6281670"/>
                <a:gd name="connsiteX348" fmla="*/ 4277669 w 8613217"/>
                <a:gd name="connsiteY348" fmla="*/ 6097496 h 6281670"/>
                <a:gd name="connsiteX349" fmla="*/ 4183447 w 8613217"/>
                <a:gd name="connsiteY349" fmla="*/ 5282478 h 6281670"/>
                <a:gd name="connsiteX350" fmla="*/ 4412945 w 8613217"/>
                <a:gd name="connsiteY350" fmla="*/ 4743394 h 6281670"/>
                <a:gd name="connsiteX351" fmla="*/ 5036828 w 8613217"/>
                <a:gd name="connsiteY351" fmla="*/ 3935106 h 6281670"/>
                <a:gd name="connsiteX352" fmla="*/ 5054999 w 8613217"/>
                <a:gd name="connsiteY352" fmla="*/ 3966064 h 6281670"/>
                <a:gd name="connsiteX353" fmla="*/ 5020675 w 8613217"/>
                <a:gd name="connsiteY35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91590 w 8613217"/>
                <a:gd name="connsiteY163" fmla="*/ 2576966 h 6281670"/>
                <a:gd name="connsiteX164" fmla="*/ 3504378 w 8613217"/>
                <a:gd name="connsiteY164" fmla="*/ 2605906 h 6281670"/>
                <a:gd name="connsiteX165" fmla="*/ 3733875 w 8613217"/>
                <a:gd name="connsiteY165" fmla="*/ 3249979 h 6281670"/>
                <a:gd name="connsiteX166" fmla="*/ 3823385 w 8613217"/>
                <a:gd name="connsiteY166" fmla="*/ 4359777 h 6281670"/>
                <a:gd name="connsiteX167" fmla="*/ 3816655 w 8613217"/>
                <a:gd name="connsiteY167" fmla="*/ 4369199 h 6281670"/>
                <a:gd name="connsiteX168" fmla="*/ 3800503 w 8613217"/>
                <a:gd name="connsiteY168" fmla="*/ 4322761 h 6281670"/>
                <a:gd name="connsiteX169" fmla="*/ 3407464 w 8613217"/>
                <a:gd name="connsiteY169" fmla="*/ 3663208 h 6281670"/>
                <a:gd name="connsiteX170" fmla="*/ 2516395 w 8613217"/>
                <a:gd name="connsiteY170" fmla="*/ 2980101 h 6281670"/>
                <a:gd name="connsiteX171" fmla="*/ 2502934 w 8613217"/>
                <a:gd name="connsiteY171" fmla="*/ 2971351 h 6281670"/>
                <a:gd name="connsiteX172" fmla="*/ 2390541 w 8613217"/>
                <a:gd name="connsiteY172" fmla="*/ 2898666 h 6281670"/>
                <a:gd name="connsiteX173" fmla="*/ 2247863 w 8613217"/>
                <a:gd name="connsiteY173" fmla="*/ 2802425 h 6281670"/>
                <a:gd name="connsiteX174" fmla="*/ 2055381 w 8613217"/>
                <a:gd name="connsiteY174" fmla="*/ 2665131 h 6281670"/>
                <a:gd name="connsiteX175" fmla="*/ 1471879 w 8613217"/>
                <a:gd name="connsiteY175" fmla="*/ 2148930 h 6281670"/>
                <a:gd name="connsiteX176" fmla="*/ 1461111 w 8613217"/>
                <a:gd name="connsiteY176" fmla="*/ 2109895 h 6281670"/>
                <a:gd name="connsiteX177" fmla="*/ 1501492 w 8613217"/>
                <a:gd name="connsiteY177" fmla="*/ 1918759 h 6281670"/>
                <a:gd name="connsiteX178" fmla="*/ 1395155 w 8613217"/>
                <a:gd name="connsiteY178" fmla="*/ 1570812 h 6281670"/>
                <a:gd name="connsiteX179" fmla="*/ 937507 w 8613217"/>
                <a:gd name="connsiteY179" fmla="*/ 860783 h 6281670"/>
                <a:gd name="connsiteX180" fmla="*/ 682435 w 8613217"/>
                <a:gd name="connsiteY180" fmla="*/ 471109 h 6281670"/>
                <a:gd name="connsiteX181" fmla="*/ 590905 w 8613217"/>
                <a:gd name="connsiteY181" fmla="*/ 214691 h 6281670"/>
                <a:gd name="connsiteX182" fmla="*/ 581483 w 8613217"/>
                <a:gd name="connsiteY182" fmla="*/ 222767 h 6281670"/>
                <a:gd name="connsiteX183" fmla="*/ 555909 w 8613217"/>
                <a:gd name="connsiteY183" fmla="*/ 262475 h 6281670"/>
                <a:gd name="connsiteX184" fmla="*/ 423998 w 8613217"/>
                <a:gd name="connsiteY184" fmla="*/ 619845 h 6281670"/>
                <a:gd name="connsiteX185" fmla="*/ 443515 w 8613217"/>
                <a:gd name="connsiteY185" fmla="*/ 1227575 h 6281670"/>
                <a:gd name="connsiteX186" fmla="*/ 806942 w 8613217"/>
                <a:gd name="connsiteY186" fmla="*/ 1996156 h 6281670"/>
                <a:gd name="connsiteX187" fmla="*/ 1087589 w 8613217"/>
                <a:gd name="connsiteY187" fmla="*/ 2216231 h 6281670"/>
                <a:gd name="connsiteX188" fmla="*/ 1317086 w 8613217"/>
                <a:gd name="connsiteY188" fmla="*/ 2233729 h 6281670"/>
                <a:gd name="connsiteX189" fmla="*/ 1327181 w 8613217"/>
                <a:gd name="connsiteY189" fmla="*/ 2198060 h 6281670"/>
                <a:gd name="connsiteX190" fmla="*/ 816364 w 8613217"/>
                <a:gd name="connsiteY190" fmla="*/ 1324489 h 6281670"/>
                <a:gd name="connsiteX191" fmla="*/ 702625 w 8613217"/>
                <a:gd name="connsiteY191" fmla="*/ 1031056 h 6281670"/>
                <a:gd name="connsiteX192" fmla="*/ 767908 w 8613217"/>
                <a:gd name="connsiteY192" fmla="*/ 1173061 h 6281670"/>
                <a:gd name="connsiteX193" fmla="*/ 1444285 w 8613217"/>
                <a:gd name="connsiteY193" fmla="*/ 2226326 h 6281670"/>
                <a:gd name="connsiteX194" fmla="*/ 2209501 w 8613217"/>
                <a:gd name="connsiteY194" fmla="*/ 2876457 h 6281670"/>
                <a:gd name="connsiteX195" fmla="*/ 2308434 w 8613217"/>
                <a:gd name="connsiteY195" fmla="*/ 2939720 h 6281670"/>
                <a:gd name="connsiteX196" fmla="*/ 2340738 w 8613217"/>
                <a:gd name="connsiteY196" fmla="*/ 2972025 h 6281670"/>
                <a:gd name="connsiteX197" fmla="*/ 2302377 w 8613217"/>
                <a:gd name="connsiteY197" fmla="*/ 2972025 h 6281670"/>
                <a:gd name="connsiteX198" fmla="*/ 2266034 w 8613217"/>
                <a:gd name="connsiteY198" fmla="*/ 2967313 h 6281670"/>
                <a:gd name="connsiteX199" fmla="*/ 1817807 w 8613217"/>
                <a:gd name="connsiteY199" fmla="*/ 3025866 h 6281670"/>
                <a:gd name="connsiteX200" fmla="*/ 1007500 w 8613217"/>
                <a:gd name="connsiteY200" fmla="*/ 3309877 h 6281670"/>
                <a:gd name="connsiteX201" fmla="*/ 960389 w 8613217"/>
                <a:gd name="connsiteY201" fmla="*/ 3293725 h 6281670"/>
                <a:gd name="connsiteX202" fmla="*/ 446207 w 8613217"/>
                <a:gd name="connsiteY202" fmla="*/ 3134221 h 6281670"/>
                <a:gd name="connsiteX203" fmla="*/ 217383 w 8613217"/>
                <a:gd name="connsiteY203" fmla="*/ 3227096 h 6281670"/>
                <a:gd name="connsiteX204" fmla="*/ 0 w 8613217"/>
                <a:gd name="connsiteY204" fmla="*/ 3236518 h 6281670"/>
                <a:gd name="connsiteX205" fmla="*/ 0 w 8613217"/>
                <a:gd name="connsiteY205" fmla="*/ 3330740 h 6281670"/>
                <a:gd name="connsiteX206" fmla="*/ 9422 w 8613217"/>
                <a:gd name="connsiteY206" fmla="*/ 3346892 h 6281670"/>
                <a:gd name="connsiteX207" fmla="*/ 255072 w 8613217"/>
                <a:gd name="connsiteY207" fmla="*/ 3717723 h 6281670"/>
                <a:gd name="connsiteX208" fmla="*/ 747044 w 8613217"/>
                <a:gd name="connsiteY208" fmla="*/ 3826078 h 6281670"/>
                <a:gd name="connsiteX209" fmla="*/ 1016249 w 8613217"/>
                <a:gd name="connsiteY209" fmla="*/ 3490244 h 6281670"/>
                <a:gd name="connsiteX210" fmla="*/ 981253 w 8613217"/>
                <a:gd name="connsiteY210" fmla="*/ 3461305 h 6281670"/>
                <a:gd name="connsiteX211" fmla="*/ 563312 w 8613217"/>
                <a:gd name="connsiteY211" fmla="*/ 3490917 h 6281670"/>
                <a:gd name="connsiteX212" fmla="*/ 390347 w 8613217"/>
                <a:gd name="connsiteY212" fmla="*/ 3460632 h 6281670"/>
                <a:gd name="connsiteX213" fmla="*/ 489953 w 8613217"/>
                <a:gd name="connsiteY213" fmla="*/ 3463997 h 6281670"/>
                <a:gd name="connsiteX214" fmla="*/ 903183 w 8613217"/>
                <a:gd name="connsiteY214" fmla="*/ 3408137 h 6281670"/>
                <a:gd name="connsiteX215" fmla="*/ 1043170 w 8613217"/>
                <a:gd name="connsiteY215" fmla="*/ 3372467 h 6281670"/>
                <a:gd name="connsiteX216" fmla="*/ 1508895 w 8613217"/>
                <a:gd name="connsiteY216" fmla="*/ 3218347 h 6281670"/>
                <a:gd name="connsiteX217" fmla="*/ 1912029 w 8613217"/>
                <a:gd name="connsiteY217" fmla="*/ 3101243 h 6281670"/>
                <a:gd name="connsiteX218" fmla="*/ 1912029 w 8613217"/>
                <a:gd name="connsiteY218" fmla="*/ 3101243 h 6281670"/>
                <a:gd name="connsiteX219" fmla="*/ 1924816 w 8613217"/>
                <a:gd name="connsiteY219" fmla="*/ 3099224 h 6281670"/>
                <a:gd name="connsiteX220" fmla="*/ 1986061 w 8613217"/>
                <a:gd name="connsiteY220" fmla="*/ 3087783 h 6281670"/>
                <a:gd name="connsiteX221" fmla="*/ 1992791 w 8613217"/>
                <a:gd name="connsiteY221" fmla="*/ 3087110 h 6281670"/>
                <a:gd name="connsiteX222" fmla="*/ 2087013 w 8613217"/>
                <a:gd name="connsiteY222" fmla="*/ 3074322 h 6281670"/>
                <a:gd name="connsiteX223" fmla="*/ 2113933 w 8613217"/>
                <a:gd name="connsiteY223" fmla="*/ 3072976 h 6281670"/>
                <a:gd name="connsiteX224" fmla="*/ 2118644 w 8613217"/>
                <a:gd name="connsiteY224" fmla="*/ 3064227 h 6281670"/>
                <a:gd name="connsiteX225" fmla="*/ 2257958 w 8613217"/>
                <a:gd name="connsiteY225" fmla="*/ 3064227 h 6281670"/>
                <a:gd name="connsiteX226" fmla="*/ 2262669 w 8613217"/>
                <a:gd name="connsiteY226" fmla="*/ 3072976 h 6281670"/>
                <a:gd name="connsiteX227" fmla="*/ 2434960 w 8613217"/>
                <a:gd name="connsiteY227" fmla="*/ 3101243 h 6281670"/>
                <a:gd name="connsiteX228" fmla="*/ 2635518 w 8613217"/>
                <a:gd name="connsiteY228" fmla="*/ 3164506 h 6281670"/>
                <a:gd name="connsiteX229" fmla="*/ 3038653 w 8613217"/>
                <a:gd name="connsiteY229" fmla="*/ 3453902 h 6281670"/>
                <a:gd name="connsiteX230" fmla="*/ 3580428 w 8613217"/>
                <a:gd name="connsiteY230" fmla="*/ 4087880 h 6281670"/>
                <a:gd name="connsiteX231" fmla="*/ 3776274 w 8613217"/>
                <a:gd name="connsiteY231" fmla="*/ 4626290 h 6281670"/>
                <a:gd name="connsiteX232" fmla="*/ 3813963 w 8613217"/>
                <a:gd name="connsiteY232" fmla="*/ 4802619 h 6281670"/>
                <a:gd name="connsiteX233" fmla="*/ 3811944 w 8613217"/>
                <a:gd name="connsiteY233" fmla="*/ 5407658 h 6281670"/>
                <a:gd name="connsiteX234" fmla="*/ 3881265 w 8613217"/>
                <a:gd name="connsiteY234" fmla="*/ 5874056 h 6281670"/>
                <a:gd name="connsiteX235" fmla="*/ 3879919 w 8613217"/>
                <a:gd name="connsiteY235" fmla="*/ 5898957 h 6281670"/>
                <a:gd name="connsiteX236" fmla="*/ 3757430 w 8613217"/>
                <a:gd name="connsiteY236" fmla="*/ 5946068 h 6281670"/>
                <a:gd name="connsiteX237" fmla="*/ 3743970 w 8613217"/>
                <a:gd name="connsiteY237" fmla="*/ 6053750 h 6281670"/>
                <a:gd name="connsiteX238" fmla="*/ 3803195 w 8613217"/>
                <a:gd name="connsiteY238" fmla="*/ 6092112 h 6281670"/>
                <a:gd name="connsiteX239" fmla="*/ 3896071 w 8613217"/>
                <a:gd name="connsiteY239" fmla="*/ 6023464 h 6281670"/>
                <a:gd name="connsiteX240" fmla="*/ 3920972 w 8613217"/>
                <a:gd name="connsiteY240" fmla="*/ 5996544 h 6281670"/>
                <a:gd name="connsiteX241" fmla="*/ 3918953 w 8613217"/>
                <a:gd name="connsiteY241" fmla="*/ 6053077 h 6281670"/>
                <a:gd name="connsiteX242" fmla="*/ 3931741 w 8613217"/>
                <a:gd name="connsiteY242" fmla="*/ 6077978 h 6281670"/>
                <a:gd name="connsiteX243" fmla="*/ 3951931 w 8613217"/>
                <a:gd name="connsiteY243" fmla="*/ 6055769 h 6281670"/>
                <a:gd name="connsiteX244" fmla="*/ 3972121 w 8613217"/>
                <a:gd name="connsiteY244" fmla="*/ 5988468 h 6281670"/>
                <a:gd name="connsiteX245" fmla="*/ 3994331 w 8613217"/>
                <a:gd name="connsiteY245" fmla="*/ 5968277 h 6281670"/>
                <a:gd name="connsiteX246" fmla="*/ 4005099 w 8613217"/>
                <a:gd name="connsiteY246" fmla="*/ 5995198 h 6281670"/>
                <a:gd name="connsiteX247" fmla="*/ 4071054 w 8613217"/>
                <a:gd name="connsiteY247" fmla="*/ 6040290 h 6281670"/>
                <a:gd name="connsiteX248" fmla="*/ 4100667 w 8613217"/>
                <a:gd name="connsiteY248" fmla="*/ 6026829 h 6281670"/>
                <a:gd name="connsiteX249" fmla="*/ 4110089 w 8613217"/>
                <a:gd name="connsiteY249" fmla="*/ 5993179 h 6281670"/>
                <a:gd name="connsiteX250" fmla="*/ 4124895 w 8613217"/>
                <a:gd name="connsiteY250" fmla="*/ 6032214 h 6281670"/>
                <a:gd name="connsiteX251" fmla="*/ 4117492 w 8613217"/>
                <a:gd name="connsiteY251" fmla="*/ 6106918 h 6281670"/>
                <a:gd name="connsiteX252" fmla="*/ 4080476 w 8613217"/>
                <a:gd name="connsiteY252" fmla="*/ 6141242 h 6281670"/>
                <a:gd name="connsiteX253" fmla="*/ 4176717 w 8613217"/>
                <a:gd name="connsiteY253" fmla="*/ 6189025 h 6281670"/>
                <a:gd name="connsiteX254" fmla="*/ 4170660 w 8613217"/>
                <a:gd name="connsiteY254" fmla="*/ 6271133 h 6281670"/>
                <a:gd name="connsiteX255" fmla="*/ 4195562 w 8613217"/>
                <a:gd name="connsiteY255" fmla="*/ 6277863 h 6281670"/>
                <a:gd name="connsiteX256" fmla="*/ 4261517 w 8613217"/>
                <a:gd name="connsiteY256" fmla="*/ 6267768 h 6281670"/>
                <a:gd name="connsiteX257" fmla="*/ 4289784 w 8613217"/>
                <a:gd name="connsiteY257" fmla="*/ 6247578 h 6281670"/>
                <a:gd name="connsiteX258" fmla="*/ 4295840 w 8613217"/>
                <a:gd name="connsiteY258" fmla="*/ 6204505 h 6281670"/>
                <a:gd name="connsiteX259" fmla="*/ 4305936 w 8613217"/>
                <a:gd name="connsiteY259" fmla="*/ 6182969 h 6281670"/>
                <a:gd name="connsiteX260" fmla="*/ 4324107 w 8613217"/>
                <a:gd name="connsiteY260" fmla="*/ 6199794 h 6281670"/>
                <a:gd name="connsiteX261" fmla="*/ 4336894 w 8613217"/>
                <a:gd name="connsiteY261" fmla="*/ 6230752 h 6281670"/>
                <a:gd name="connsiteX262" fmla="*/ 4342951 w 8613217"/>
                <a:gd name="connsiteY262" fmla="*/ 6226714 h 6281670"/>
                <a:gd name="connsiteX263" fmla="*/ 4369872 w 8613217"/>
                <a:gd name="connsiteY263" fmla="*/ 6185660 h 6281670"/>
                <a:gd name="connsiteX264" fmla="*/ 4382659 w 8613217"/>
                <a:gd name="connsiteY264" fmla="*/ 6234791 h 6281670"/>
                <a:gd name="connsiteX265" fmla="*/ 4406888 w 8613217"/>
                <a:gd name="connsiteY265" fmla="*/ 6265749 h 6281670"/>
                <a:gd name="connsiteX266" fmla="*/ 4484284 w 8613217"/>
                <a:gd name="connsiteY266" fmla="*/ 6275171 h 6281670"/>
                <a:gd name="connsiteX267" fmla="*/ 4499090 w 8613217"/>
                <a:gd name="connsiteY267" fmla="*/ 6272479 h 6281670"/>
                <a:gd name="connsiteX268" fmla="*/ 4512551 w 8613217"/>
                <a:gd name="connsiteY268" fmla="*/ 6181622 h 6281670"/>
                <a:gd name="connsiteX269" fmla="*/ 4572449 w 8613217"/>
                <a:gd name="connsiteY269" fmla="*/ 6153356 h 6281670"/>
                <a:gd name="connsiteX270" fmla="*/ 4575814 w 8613217"/>
                <a:gd name="connsiteY270" fmla="*/ 6127781 h 6281670"/>
                <a:gd name="connsiteX271" fmla="*/ 4538125 w 8613217"/>
                <a:gd name="connsiteY271" fmla="*/ 6076633 h 6281670"/>
                <a:gd name="connsiteX272" fmla="*/ 4536779 w 8613217"/>
                <a:gd name="connsiteY272" fmla="*/ 6042309 h 6281670"/>
                <a:gd name="connsiteX273" fmla="*/ 4573122 w 8613217"/>
                <a:gd name="connsiteY273" fmla="*/ 6032214 h 6281670"/>
                <a:gd name="connsiteX274" fmla="*/ 4637731 w 8613217"/>
                <a:gd name="connsiteY274" fmla="*/ 6051058 h 6281670"/>
                <a:gd name="connsiteX275" fmla="*/ 4665997 w 8613217"/>
                <a:gd name="connsiteY275" fmla="*/ 6029522 h 6281670"/>
                <a:gd name="connsiteX276" fmla="*/ 4665997 w 8613217"/>
                <a:gd name="connsiteY276" fmla="*/ 5985776 h 6281670"/>
                <a:gd name="connsiteX277" fmla="*/ 4681477 w 8613217"/>
                <a:gd name="connsiteY277" fmla="*/ 5966931 h 6281670"/>
                <a:gd name="connsiteX278" fmla="*/ 4701667 w 8613217"/>
                <a:gd name="connsiteY278" fmla="*/ 5981065 h 6281670"/>
                <a:gd name="connsiteX279" fmla="*/ 4724550 w 8613217"/>
                <a:gd name="connsiteY279" fmla="*/ 6054423 h 6281670"/>
                <a:gd name="connsiteX280" fmla="*/ 4743394 w 8613217"/>
                <a:gd name="connsiteY280" fmla="*/ 6073268 h 6281670"/>
                <a:gd name="connsiteX281" fmla="*/ 4752143 w 8613217"/>
                <a:gd name="connsiteY281" fmla="*/ 6050385 h 6281670"/>
                <a:gd name="connsiteX282" fmla="*/ 4752143 w 8613217"/>
                <a:gd name="connsiteY282" fmla="*/ 5996544 h 6281670"/>
                <a:gd name="connsiteX283" fmla="*/ 4800600 w 8613217"/>
                <a:gd name="connsiteY283" fmla="*/ 6046347 h 6281670"/>
                <a:gd name="connsiteX284" fmla="*/ 4859825 w 8613217"/>
                <a:gd name="connsiteY284" fmla="*/ 6088747 h 6281670"/>
                <a:gd name="connsiteX285" fmla="*/ 4932511 w 8613217"/>
                <a:gd name="connsiteY285" fmla="*/ 6036252 h 6281670"/>
                <a:gd name="connsiteX286" fmla="*/ 4919050 w 8613217"/>
                <a:gd name="connsiteY286" fmla="*/ 5940011 h 6281670"/>
                <a:gd name="connsiteX287" fmla="*/ 4830213 w 8613217"/>
                <a:gd name="connsiteY287" fmla="*/ 5933281 h 6281670"/>
                <a:gd name="connsiteX288" fmla="*/ 4779064 w 8613217"/>
                <a:gd name="connsiteY288" fmla="*/ 5876074 h 6281670"/>
                <a:gd name="connsiteX289" fmla="*/ 4778391 w 8613217"/>
                <a:gd name="connsiteY289" fmla="*/ 5829637 h 6281670"/>
                <a:gd name="connsiteX290" fmla="*/ 5091342 w 8613217"/>
                <a:gd name="connsiteY290" fmla="*/ 5236712 h 6281670"/>
                <a:gd name="connsiteX291" fmla="*/ 5116243 w 8613217"/>
                <a:gd name="connsiteY291" fmla="*/ 5202389 h 6281670"/>
                <a:gd name="connsiteX292" fmla="*/ 5269690 w 8613217"/>
                <a:gd name="connsiteY292" fmla="*/ 5086631 h 6281670"/>
                <a:gd name="connsiteX293" fmla="*/ 5744837 w 8613217"/>
                <a:gd name="connsiteY293" fmla="*/ 4795889 h 6281670"/>
                <a:gd name="connsiteX294" fmla="*/ 5814830 w 8613217"/>
                <a:gd name="connsiteY294" fmla="*/ 4775699 h 6281670"/>
                <a:gd name="connsiteX295" fmla="*/ 6103553 w 8613217"/>
                <a:gd name="connsiteY295" fmla="*/ 4765603 h 6281670"/>
                <a:gd name="connsiteX296" fmla="*/ 7086824 w 8613217"/>
                <a:gd name="connsiteY296" fmla="*/ 4811369 h 6281670"/>
                <a:gd name="connsiteX297" fmla="*/ 7489959 w 8613217"/>
                <a:gd name="connsiteY297" fmla="*/ 4805311 h 6281670"/>
                <a:gd name="connsiteX298" fmla="*/ 7516880 w 8613217"/>
                <a:gd name="connsiteY298" fmla="*/ 4801946 h 6281670"/>
                <a:gd name="connsiteX299" fmla="*/ 7536397 w 8613217"/>
                <a:gd name="connsiteY299" fmla="*/ 4800600 h 6281670"/>
                <a:gd name="connsiteX300" fmla="*/ 7619850 w 8613217"/>
                <a:gd name="connsiteY300" fmla="*/ 4791178 h 6281670"/>
                <a:gd name="connsiteX301" fmla="*/ 7661577 w 8613217"/>
                <a:gd name="connsiteY301" fmla="*/ 4813388 h 6281670"/>
                <a:gd name="connsiteX302" fmla="*/ 7920014 w 8613217"/>
                <a:gd name="connsiteY302" fmla="*/ 5004523 h 6281670"/>
                <a:gd name="connsiteX303" fmla="*/ 8354780 w 8613217"/>
                <a:gd name="connsiteY303" fmla="*/ 4830886 h 6281670"/>
                <a:gd name="connsiteX304" fmla="*/ 8579567 w 8613217"/>
                <a:gd name="connsiteY304" fmla="*/ 4409580 h 6281670"/>
                <a:gd name="connsiteX305" fmla="*/ 8613217 w 8613217"/>
                <a:gd name="connsiteY305" fmla="*/ 4250076 h 6281670"/>
                <a:gd name="connsiteX306" fmla="*/ 8613217 w 8613217"/>
                <a:gd name="connsiteY306" fmla="*/ 4196235 h 6281670"/>
                <a:gd name="connsiteX307" fmla="*/ 8420062 w 8613217"/>
                <a:gd name="connsiteY307" fmla="*/ 4211041 h 6281670"/>
                <a:gd name="connsiteX308" fmla="*/ 4571776 w 8613217"/>
                <a:gd name="connsiteY308" fmla="*/ 915970 h 6281670"/>
                <a:gd name="connsiteX309" fmla="*/ 4583890 w 8613217"/>
                <a:gd name="connsiteY309" fmla="*/ 888377 h 6281670"/>
                <a:gd name="connsiteX310" fmla="*/ 4571776 w 8613217"/>
                <a:gd name="connsiteY310" fmla="*/ 915970 h 6281670"/>
                <a:gd name="connsiteX311" fmla="*/ 2362948 w 8613217"/>
                <a:gd name="connsiteY311" fmla="*/ 965100 h 6281670"/>
                <a:gd name="connsiteX312" fmla="*/ 2363621 w 8613217"/>
                <a:gd name="connsiteY312" fmla="*/ 962408 h 6281670"/>
                <a:gd name="connsiteX313" fmla="*/ 2368332 w 8613217"/>
                <a:gd name="connsiteY313" fmla="*/ 967119 h 6281670"/>
                <a:gd name="connsiteX314" fmla="*/ 2362948 w 8613217"/>
                <a:gd name="connsiteY314" fmla="*/ 965100 h 6281670"/>
                <a:gd name="connsiteX315" fmla="*/ 2435633 w 8613217"/>
                <a:gd name="connsiteY315" fmla="*/ 1055284 h 6281670"/>
                <a:gd name="connsiteX316" fmla="*/ 2426211 w 8613217"/>
                <a:gd name="connsiteY316" fmla="*/ 1053265 h 6281670"/>
                <a:gd name="connsiteX317" fmla="*/ 2370351 w 8613217"/>
                <a:gd name="connsiteY317" fmla="*/ 968465 h 6281670"/>
                <a:gd name="connsiteX318" fmla="*/ 2432268 w 8613217"/>
                <a:gd name="connsiteY318" fmla="*/ 1045862 h 6281670"/>
                <a:gd name="connsiteX319" fmla="*/ 2435633 w 8613217"/>
                <a:gd name="connsiteY319" fmla="*/ 1055284 h 6281670"/>
                <a:gd name="connsiteX320" fmla="*/ 695895 w 8613217"/>
                <a:gd name="connsiteY320" fmla="*/ 1016922 h 6281670"/>
                <a:gd name="connsiteX321" fmla="*/ 692530 w 8613217"/>
                <a:gd name="connsiteY321" fmla="*/ 1005481 h 6281670"/>
                <a:gd name="connsiteX322" fmla="*/ 695895 w 8613217"/>
                <a:gd name="connsiteY322" fmla="*/ 1016922 h 6281670"/>
                <a:gd name="connsiteX323" fmla="*/ 4511205 w 8613217"/>
                <a:gd name="connsiteY323" fmla="*/ 6014042 h 6281670"/>
                <a:gd name="connsiteX324" fmla="*/ 4537452 w 8613217"/>
                <a:gd name="connsiteY324" fmla="*/ 5944049 h 6281670"/>
                <a:gd name="connsiteX325" fmla="*/ 4511205 w 8613217"/>
                <a:gd name="connsiteY325" fmla="*/ 6014042 h 6281670"/>
                <a:gd name="connsiteX326" fmla="*/ 4750797 w 8613217"/>
                <a:gd name="connsiteY326" fmla="*/ 5917128 h 6281670"/>
                <a:gd name="connsiteX327" fmla="*/ 4741375 w 8613217"/>
                <a:gd name="connsiteY327" fmla="*/ 5939338 h 6281670"/>
                <a:gd name="connsiteX328" fmla="*/ 4732626 w 8613217"/>
                <a:gd name="connsiteY328" fmla="*/ 5935300 h 6281670"/>
                <a:gd name="connsiteX329" fmla="*/ 4727915 w 8613217"/>
                <a:gd name="connsiteY329" fmla="*/ 5907706 h 6281670"/>
                <a:gd name="connsiteX330" fmla="*/ 4750797 w 8613217"/>
                <a:gd name="connsiteY330" fmla="*/ 5875402 h 6281670"/>
                <a:gd name="connsiteX331" fmla="*/ 4750797 w 8613217"/>
                <a:gd name="connsiteY331" fmla="*/ 5917128 h 6281670"/>
                <a:gd name="connsiteX332" fmla="*/ 4875978 w 8613217"/>
                <a:gd name="connsiteY332" fmla="*/ 5457461 h 6281670"/>
                <a:gd name="connsiteX333" fmla="*/ 4616868 w 8613217"/>
                <a:gd name="connsiteY333" fmla="*/ 5877421 h 6281670"/>
                <a:gd name="connsiteX334" fmla="*/ 4562354 w 8613217"/>
                <a:gd name="connsiteY334" fmla="*/ 5884824 h 6281670"/>
                <a:gd name="connsiteX335" fmla="*/ 4880015 w 8613217"/>
                <a:gd name="connsiteY335" fmla="*/ 5419772 h 6281670"/>
                <a:gd name="connsiteX336" fmla="*/ 4875978 w 8613217"/>
                <a:gd name="connsiteY336" fmla="*/ 5457461 h 6281670"/>
                <a:gd name="connsiteX337" fmla="*/ 5020675 w 8613217"/>
                <a:gd name="connsiteY337" fmla="*/ 5141145 h 6281670"/>
                <a:gd name="connsiteX338" fmla="*/ 4989717 w 8613217"/>
                <a:gd name="connsiteY338" fmla="*/ 5179506 h 6281670"/>
                <a:gd name="connsiteX339" fmla="*/ 4445922 w 8613217"/>
                <a:gd name="connsiteY339" fmla="*/ 5878767 h 6281670"/>
                <a:gd name="connsiteX340" fmla="*/ 4415637 w 8613217"/>
                <a:gd name="connsiteY340" fmla="*/ 5953471 h 6281670"/>
                <a:gd name="connsiteX341" fmla="*/ 4357085 w 8613217"/>
                <a:gd name="connsiteY341" fmla="*/ 6075286 h 6281670"/>
                <a:gd name="connsiteX342" fmla="*/ 4338240 w 8613217"/>
                <a:gd name="connsiteY342" fmla="*/ 6125762 h 6281670"/>
                <a:gd name="connsiteX343" fmla="*/ 4322761 w 8613217"/>
                <a:gd name="connsiteY343" fmla="*/ 6080671 h 6281670"/>
                <a:gd name="connsiteX344" fmla="*/ 4306609 w 8613217"/>
                <a:gd name="connsiteY344" fmla="*/ 6061826 h 6281670"/>
                <a:gd name="connsiteX345" fmla="*/ 4295168 w 8613217"/>
                <a:gd name="connsiteY345" fmla="*/ 6082689 h 6281670"/>
                <a:gd name="connsiteX346" fmla="*/ 4292475 w 8613217"/>
                <a:gd name="connsiteY346" fmla="*/ 6112302 h 6281670"/>
                <a:gd name="connsiteX347" fmla="*/ 4277669 w 8613217"/>
                <a:gd name="connsiteY347" fmla="*/ 6097496 h 6281670"/>
                <a:gd name="connsiteX348" fmla="*/ 4183447 w 8613217"/>
                <a:gd name="connsiteY348" fmla="*/ 5282478 h 6281670"/>
                <a:gd name="connsiteX349" fmla="*/ 4412945 w 8613217"/>
                <a:gd name="connsiteY349" fmla="*/ 4743394 h 6281670"/>
                <a:gd name="connsiteX350" fmla="*/ 5036828 w 8613217"/>
                <a:gd name="connsiteY350" fmla="*/ 3935106 h 6281670"/>
                <a:gd name="connsiteX351" fmla="*/ 5054999 w 8613217"/>
                <a:gd name="connsiteY351" fmla="*/ 3966064 h 6281670"/>
                <a:gd name="connsiteX352" fmla="*/ 5020675 w 8613217"/>
                <a:gd name="connsiteY35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504378 w 8613217"/>
                <a:gd name="connsiteY163" fmla="*/ 2605906 h 6281670"/>
                <a:gd name="connsiteX164" fmla="*/ 3733875 w 8613217"/>
                <a:gd name="connsiteY164" fmla="*/ 3249979 h 6281670"/>
                <a:gd name="connsiteX165" fmla="*/ 3823385 w 8613217"/>
                <a:gd name="connsiteY165" fmla="*/ 4359777 h 6281670"/>
                <a:gd name="connsiteX166" fmla="*/ 3816655 w 8613217"/>
                <a:gd name="connsiteY166" fmla="*/ 4369199 h 6281670"/>
                <a:gd name="connsiteX167" fmla="*/ 3800503 w 8613217"/>
                <a:gd name="connsiteY167" fmla="*/ 4322761 h 6281670"/>
                <a:gd name="connsiteX168" fmla="*/ 3407464 w 8613217"/>
                <a:gd name="connsiteY168" fmla="*/ 3663208 h 6281670"/>
                <a:gd name="connsiteX169" fmla="*/ 2516395 w 8613217"/>
                <a:gd name="connsiteY169" fmla="*/ 2980101 h 6281670"/>
                <a:gd name="connsiteX170" fmla="*/ 2502934 w 8613217"/>
                <a:gd name="connsiteY170" fmla="*/ 2971351 h 6281670"/>
                <a:gd name="connsiteX171" fmla="*/ 2390541 w 8613217"/>
                <a:gd name="connsiteY171" fmla="*/ 2898666 h 6281670"/>
                <a:gd name="connsiteX172" fmla="*/ 2247863 w 8613217"/>
                <a:gd name="connsiteY172" fmla="*/ 2802425 h 6281670"/>
                <a:gd name="connsiteX173" fmla="*/ 2055381 w 8613217"/>
                <a:gd name="connsiteY173" fmla="*/ 2665131 h 6281670"/>
                <a:gd name="connsiteX174" fmla="*/ 1471879 w 8613217"/>
                <a:gd name="connsiteY174" fmla="*/ 2148930 h 6281670"/>
                <a:gd name="connsiteX175" fmla="*/ 1461111 w 8613217"/>
                <a:gd name="connsiteY175" fmla="*/ 2109895 h 6281670"/>
                <a:gd name="connsiteX176" fmla="*/ 1501492 w 8613217"/>
                <a:gd name="connsiteY176" fmla="*/ 1918759 h 6281670"/>
                <a:gd name="connsiteX177" fmla="*/ 1395155 w 8613217"/>
                <a:gd name="connsiteY177" fmla="*/ 1570812 h 6281670"/>
                <a:gd name="connsiteX178" fmla="*/ 937507 w 8613217"/>
                <a:gd name="connsiteY178" fmla="*/ 860783 h 6281670"/>
                <a:gd name="connsiteX179" fmla="*/ 682435 w 8613217"/>
                <a:gd name="connsiteY179" fmla="*/ 471109 h 6281670"/>
                <a:gd name="connsiteX180" fmla="*/ 590905 w 8613217"/>
                <a:gd name="connsiteY180" fmla="*/ 214691 h 6281670"/>
                <a:gd name="connsiteX181" fmla="*/ 581483 w 8613217"/>
                <a:gd name="connsiteY181" fmla="*/ 222767 h 6281670"/>
                <a:gd name="connsiteX182" fmla="*/ 555909 w 8613217"/>
                <a:gd name="connsiteY182" fmla="*/ 262475 h 6281670"/>
                <a:gd name="connsiteX183" fmla="*/ 423998 w 8613217"/>
                <a:gd name="connsiteY183" fmla="*/ 619845 h 6281670"/>
                <a:gd name="connsiteX184" fmla="*/ 443515 w 8613217"/>
                <a:gd name="connsiteY184" fmla="*/ 1227575 h 6281670"/>
                <a:gd name="connsiteX185" fmla="*/ 806942 w 8613217"/>
                <a:gd name="connsiteY185" fmla="*/ 1996156 h 6281670"/>
                <a:gd name="connsiteX186" fmla="*/ 1087589 w 8613217"/>
                <a:gd name="connsiteY186" fmla="*/ 2216231 h 6281670"/>
                <a:gd name="connsiteX187" fmla="*/ 1317086 w 8613217"/>
                <a:gd name="connsiteY187" fmla="*/ 2233729 h 6281670"/>
                <a:gd name="connsiteX188" fmla="*/ 1327181 w 8613217"/>
                <a:gd name="connsiteY188" fmla="*/ 2198060 h 6281670"/>
                <a:gd name="connsiteX189" fmla="*/ 816364 w 8613217"/>
                <a:gd name="connsiteY189" fmla="*/ 1324489 h 6281670"/>
                <a:gd name="connsiteX190" fmla="*/ 702625 w 8613217"/>
                <a:gd name="connsiteY190" fmla="*/ 1031056 h 6281670"/>
                <a:gd name="connsiteX191" fmla="*/ 767908 w 8613217"/>
                <a:gd name="connsiteY191" fmla="*/ 1173061 h 6281670"/>
                <a:gd name="connsiteX192" fmla="*/ 1444285 w 8613217"/>
                <a:gd name="connsiteY192" fmla="*/ 2226326 h 6281670"/>
                <a:gd name="connsiteX193" fmla="*/ 2209501 w 8613217"/>
                <a:gd name="connsiteY193" fmla="*/ 2876457 h 6281670"/>
                <a:gd name="connsiteX194" fmla="*/ 2308434 w 8613217"/>
                <a:gd name="connsiteY194" fmla="*/ 2939720 h 6281670"/>
                <a:gd name="connsiteX195" fmla="*/ 2340738 w 8613217"/>
                <a:gd name="connsiteY195" fmla="*/ 2972025 h 6281670"/>
                <a:gd name="connsiteX196" fmla="*/ 2302377 w 8613217"/>
                <a:gd name="connsiteY196" fmla="*/ 2972025 h 6281670"/>
                <a:gd name="connsiteX197" fmla="*/ 2266034 w 8613217"/>
                <a:gd name="connsiteY197" fmla="*/ 2967313 h 6281670"/>
                <a:gd name="connsiteX198" fmla="*/ 1817807 w 8613217"/>
                <a:gd name="connsiteY198" fmla="*/ 3025866 h 6281670"/>
                <a:gd name="connsiteX199" fmla="*/ 1007500 w 8613217"/>
                <a:gd name="connsiteY199" fmla="*/ 3309877 h 6281670"/>
                <a:gd name="connsiteX200" fmla="*/ 960389 w 8613217"/>
                <a:gd name="connsiteY200" fmla="*/ 3293725 h 6281670"/>
                <a:gd name="connsiteX201" fmla="*/ 446207 w 8613217"/>
                <a:gd name="connsiteY201" fmla="*/ 3134221 h 6281670"/>
                <a:gd name="connsiteX202" fmla="*/ 217383 w 8613217"/>
                <a:gd name="connsiteY202" fmla="*/ 3227096 h 6281670"/>
                <a:gd name="connsiteX203" fmla="*/ 0 w 8613217"/>
                <a:gd name="connsiteY203" fmla="*/ 3236518 h 6281670"/>
                <a:gd name="connsiteX204" fmla="*/ 0 w 8613217"/>
                <a:gd name="connsiteY204" fmla="*/ 3330740 h 6281670"/>
                <a:gd name="connsiteX205" fmla="*/ 9422 w 8613217"/>
                <a:gd name="connsiteY205" fmla="*/ 3346892 h 6281670"/>
                <a:gd name="connsiteX206" fmla="*/ 255072 w 8613217"/>
                <a:gd name="connsiteY206" fmla="*/ 3717723 h 6281670"/>
                <a:gd name="connsiteX207" fmla="*/ 747044 w 8613217"/>
                <a:gd name="connsiteY207" fmla="*/ 3826078 h 6281670"/>
                <a:gd name="connsiteX208" fmla="*/ 1016249 w 8613217"/>
                <a:gd name="connsiteY208" fmla="*/ 3490244 h 6281670"/>
                <a:gd name="connsiteX209" fmla="*/ 981253 w 8613217"/>
                <a:gd name="connsiteY209" fmla="*/ 3461305 h 6281670"/>
                <a:gd name="connsiteX210" fmla="*/ 563312 w 8613217"/>
                <a:gd name="connsiteY210" fmla="*/ 3490917 h 6281670"/>
                <a:gd name="connsiteX211" fmla="*/ 390347 w 8613217"/>
                <a:gd name="connsiteY211" fmla="*/ 3460632 h 6281670"/>
                <a:gd name="connsiteX212" fmla="*/ 489953 w 8613217"/>
                <a:gd name="connsiteY212" fmla="*/ 3463997 h 6281670"/>
                <a:gd name="connsiteX213" fmla="*/ 903183 w 8613217"/>
                <a:gd name="connsiteY213" fmla="*/ 3408137 h 6281670"/>
                <a:gd name="connsiteX214" fmla="*/ 1043170 w 8613217"/>
                <a:gd name="connsiteY214" fmla="*/ 3372467 h 6281670"/>
                <a:gd name="connsiteX215" fmla="*/ 1508895 w 8613217"/>
                <a:gd name="connsiteY215" fmla="*/ 3218347 h 6281670"/>
                <a:gd name="connsiteX216" fmla="*/ 1912029 w 8613217"/>
                <a:gd name="connsiteY216" fmla="*/ 3101243 h 6281670"/>
                <a:gd name="connsiteX217" fmla="*/ 1912029 w 8613217"/>
                <a:gd name="connsiteY217" fmla="*/ 3101243 h 6281670"/>
                <a:gd name="connsiteX218" fmla="*/ 1924816 w 8613217"/>
                <a:gd name="connsiteY218" fmla="*/ 3099224 h 6281670"/>
                <a:gd name="connsiteX219" fmla="*/ 1986061 w 8613217"/>
                <a:gd name="connsiteY219" fmla="*/ 3087783 h 6281670"/>
                <a:gd name="connsiteX220" fmla="*/ 1992791 w 8613217"/>
                <a:gd name="connsiteY220" fmla="*/ 3087110 h 6281670"/>
                <a:gd name="connsiteX221" fmla="*/ 2087013 w 8613217"/>
                <a:gd name="connsiteY221" fmla="*/ 3074322 h 6281670"/>
                <a:gd name="connsiteX222" fmla="*/ 2113933 w 8613217"/>
                <a:gd name="connsiteY222" fmla="*/ 3072976 h 6281670"/>
                <a:gd name="connsiteX223" fmla="*/ 2118644 w 8613217"/>
                <a:gd name="connsiteY223" fmla="*/ 3064227 h 6281670"/>
                <a:gd name="connsiteX224" fmla="*/ 2257958 w 8613217"/>
                <a:gd name="connsiteY224" fmla="*/ 3064227 h 6281670"/>
                <a:gd name="connsiteX225" fmla="*/ 2262669 w 8613217"/>
                <a:gd name="connsiteY225" fmla="*/ 3072976 h 6281670"/>
                <a:gd name="connsiteX226" fmla="*/ 2434960 w 8613217"/>
                <a:gd name="connsiteY226" fmla="*/ 3101243 h 6281670"/>
                <a:gd name="connsiteX227" fmla="*/ 2635518 w 8613217"/>
                <a:gd name="connsiteY227" fmla="*/ 3164506 h 6281670"/>
                <a:gd name="connsiteX228" fmla="*/ 3038653 w 8613217"/>
                <a:gd name="connsiteY228" fmla="*/ 3453902 h 6281670"/>
                <a:gd name="connsiteX229" fmla="*/ 3580428 w 8613217"/>
                <a:gd name="connsiteY229" fmla="*/ 4087880 h 6281670"/>
                <a:gd name="connsiteX230" fmla="*/ 3776274 w 8613217"/>
                <a:gd name="connsiteY230" fmla="*/ 4626290 h 6281670"/>
                <a:gd name="connsiteX231" fmla="*/ 3813963 w 8613217"/>
                <a:gd name="connsiteY231" fmla="*/ 4802619 h 6281670"/>
                <a:gd name="connsiteX232" fmla="*/ 3811944 w 8613217"/>
                <a:gd name="connsiteY232" fmla="*/ 5407658 h 6281670"/>
                <a:gd name="connsiteX233" fmla="*/ 3881265 w 8613217"/>
                <a:gd name="connsiteY233" fmla="*/ 5874056 h 6281670"/>
                <a:gd name="connsiteX234" fmla="*/ 3879919 w 8613217"/>
                <a:gd name="connsiteY234" fmla="*/ 5898957 h 6281670"/>
                <a:gd name="connsiteX235" fmla="*/ 3757430 w 8613217"/>
                <a:gd name="connsiteY235" fmla="*/ 5946068 h 6281670"/>
                <a:gd name="connsiteX236" fmla="*/ 3743970 w 8613217"/>
                <a:gd name="connsiteY236" fmla="*/ 6053750 h 6281670"/>
                <a:gd name="connsiteX237" fmla="*/ 3803195 w 8613217"/>
                <a:gd name="connsiteY237" fmla="*/ 6092112 h 6281670"/>
                <a:gd name="connsiteX238" fmla="*/ 3896071 w 8613217"/>
                <a:gd name="connsiteY238" fmla="*/ 6023464 h 6281670"/>
                <a:gd name="connsiteX239" fmla="*/ 3920972 w 8613217"/>
                <a:gd name="connsiteY239" fmla="*/ 5996544 h 6281670"/>
                <a:gd name="connsiteX240" fmla="*/ 3918953 w 8613217"/>
                <a:gd name="connsiteY240" fmla="*/ 6053077 h 6281670"/>
                <a:gd name="connsiteX241" fmla="*/ 3931741 w 8613217"/>
                <a:gd name="connsiteY241" fmla="*/ 6077978 h 6281670"/>
                <a:gd name="connsiteX242" fmla="*/ 3951931 w 8613217"/>
                <a:gd name="connsiteY242" fmla="*/ 6055769 h 6281670"/>
                <a:gd name="connsiteX243" fmla="*/ 3972121 w 8613217"/>
                <a:gd name="connsiteY243" fmla="*/ 5988468 h 6281670"/>
                <a:gd name="connsiteX244" fmla="*/ 3994331 w 8613217"/>
                <a:gd name="connsiteY244" fmla="*/ 5968277 h 6281670"/>
                <a:gd name="connsiteX245" fmla="*/ 4005099 w 8613217"/>
                <a:gd name="connsiteY245" fmla="*/ 5995198 h 6281670"/>
                <a:gd name="connsiteX246" fmla="*/ 4071054 w 8613217"/>
                <a:gd name="connsiteY246" fmla="*/ 6040290 h 6281670"/>
                <a:gd name="connsiteX247" fmla="*/ 4100667 w 8613217"/>
                <a:gd name="connsiteY247" fmla="*/ 6026829 h 6281670"/>
                <a:gd name="connsiteX248" fmla="*/ 4110089 w 8613217"/>
                <a:gd name="connsiteY248" fmla="*/ 5993179 h 6281670"/>
                <a:gd name="connsiteX249" fmla="*/ 4124895 w 8613217"/>
                <a:gd name="connsiteY249" fmla="*/ 6032214 h 6281670"/>
                <a:gd name="connsiteX250" fmla="*/ 4117492 w 8613217"/>
                <a:gd name="connsiteY250" fmla="*/ 6106918 h 6281670"/>
                <a:gd name="connsiteX251" fmla="*/ 4080476 w 8613217"/>
                <a:gd name="connsiteY251" fmla="*/ 6141242 h 6281670"/>
                <a:gd name="connsiteX252" fmla="*/ 4176717 w 8613217"/>
                <a:gd name="connsiteY252" fmla="*/ 6189025 h 6281670"/>
                <a:gd name="connsiteX253" fmla="*/ 4170660 w 8613217"/>
                <a:gd name="connsiteY253" fmla="*/ 6271133 h 6281670"/>
                <a:gd name="connsiteX254" fmla="*/ 4195562 w 8613217"/>
                <a:gd name="connsiteY254" fmla="*/ 6277863 h 6281670"/>
                <a:gd name="connsiteX255" fmla="*/ 4261517 w 8613217"/>
                <a:gd name="connsiteY255" fmla="*/ 6267768 h 6281670"/>
                <a:gd name="connsiteX256" fmla="*/ 4289784 w 8613217"/>
                <a:gd name="connsiteY256" fmla="*/ 6247578 h 6281670"/>
                <a:gd name="connsiteX257" fmla="*/ 4295840 w 8613217"/>
                <a:gd name="connsiteY257" fmla="*/ 6204505 h 6281670"/>
                <a:gd name="connsiteX258" fmla="*/ 4305936 w 8613217"/>
                <a:gd name="connsiteY258" fmla="*/ 6182969 h 6281670"/>
                <a:gd name="connsiteX259" fmla="*/ 4324107 w 8613217"/>
                <a:gd name="connsiteY259" fmla="*/ 6199794 h 6281670"/>
                <a:gd name="connsiteX260" fmla="*/ 4336894 w 8613217"/>
                <a:gd name="connsiteY260" fmla="*/ 6230752 h 6281670"/>
                <a:gd name="connsiteX261" fmla="*/ 4342951 w 8613217"/>
                <a:gd name="connsiteY261" fmla="*/ 6226714 h 6281670"/>
                <a:gd name="connsiteX262" fmla="*/ 4369872 w 8613217"/>
                <a:gd name="connsiteY262" fmla="*/ 6185660 h 6281670"/>
                <a:gd name="connsiteX263" fmla="*/ 4382659 w 8613217"/>
                <a:gd name="connsiteY263" fmla="*/ 6234791 h 6281670"/>
                <a:gd name="connsiteX264" fmla="*/ 4406888 w 8613217"/>
                <a:gd name="connsiteY264" fmla="*/ 6265749 h 6281670"/>
                <a:gd name="connsiteX265" fmla="*/ 4484284 w 8613217"/>
                <a:gd name="connsiteY265" fmla="*/ 6275171 h 6281670"/>
                <a:gd name="connsiteX266" fmla="*/ 4499090 w 8613217"/>
                <a:gd name="connsiteY266" fmla="*/ 6272479 h 6281670"/>
                <a:gd name="connsiteX267" fmla="*/ 4512551 w 8613217"/>
                <a:gd name="connsiteY267" fmla="*/ 6181622 h 6281670"/>
                <a:gd name="connsiteX268" fmla="*/ 4572449 w 8613217"/>
                <a:gd name="connsiteY268" fmla="*/ 6153356 h 6281670"/>
                <a:gd name="connsiteX269" fmla="*/ 4575814 w 8613217"/>
                <a:gd name="connsiteY269" fmla="*/ 6127781 h 6281670"/>
                <a:gd name="connsiteX270" fmla="*/ 4538125 w 8613217"/>
                <a:gd name="connsiteY270" fmla="*/ 6076633 h 6281670"/>
                <a:gd name="connsiteX271" fmla="*/ 4536779 w 8613217"/>
                <a:gd name="connsiteY271" fmla="*/ 6042309 h 6281670"/>
                <a:gd name="connsiteX272" fmla="*/ 4573122 w 8613217"/>
                <a:gd name="connsiteY272" fmla="*/ 6032214 h 6281670"/>
                <a:gd name="connsiteX273" fmla="*/ 4637731 w 8613217"/>
                <a:gd name="connsiteY273" fmla="*/ 6051058 h 6281670"/>
                <a:gd name="connsiteX274" fmla="*/ 4665997 w 8613217"/>
                <a:gd name="connsiteY274" fmla="*/ 6029522 h 6281670"/>
                <a:gd name="connsiteX275" fmla="*/ 4665997 w 8613217"/>
                <a:gd name="connsiteY275" fmla="*/ 5985776 h 6281670"/>
                <a:gd name="connsiteX276" fmla="*/ 4681477 w 8613217"/>
                <a:gd name="connsiteY276" fmla="*/ 5966931 h 6281670"/>
                <a:gd name="connsiteX277" fmla="*/ 4701667 w 8613217"/>
                <a:gd name="connsiteY277" fmla="*/ 5981065 h 6281670"/>
                <a:gd name="connsiteX278" fmla="*/ 4724550 w 8613217"/>
                <a:gd name="connsiteY278" fmla="*/ 6054423 h 6281670"/>
                <a:gd name="connsiteX279" fmla="*/ 4743394 w 8613217"/>
                <a:gd name="connsiteY279" fmla="*/ 6073268 h 6281670"/>
                <a:gd name="connsiteX280" fmla="*/ 4752143 w 8613217"/>
                <a:gd name="connsiteY280" fmla="*/ 6050385 h 6281670"/>
                <a:gd name="connsiteX281" fmla="*/ 4752143 w 8613217"/>
                <a:gd name="connsiteY281" fmla="*/ 5996544 h 6281670"/>
                <a:gd name="connsiteX282" fmla="*/ 4800600 w 8613217"/>
                <a:gd name="connsiteY282" fmla="*/ 6046347 h 6281670"/>
                <a:gd name="connsiteX283" fmla="*/ 4859825 w 8613217"/>
                <a:gd name="connsiteY283" fmla="*/ 6088747 h 6281670"/>
                <a:gd name="connsiteX284" fmla="*/ 4932511 w 8613217"/>
                <a:gd name="connsiteY284" fmla="*/ 6036252 h 6281670"/>
                <a:gd name="connsiteX285" fmla="*/ 4919050 w 8613217"/>
                <a:gd name="connsiteY285" fmla="*/ 5940011 h 6281670"/>
                <a:gd name="connsiteX286" fmla="*/ 4830213 w 8613217"/>
                <a:gd name="connsiteY286" fmla="*/ 5933281 h 6281670"/>
                <a:gd name="connsiteX287" fmla="*/ 4779064 w 8613217"/>
                <a:gd name="connsiteY287" fmla="*/ 5876074 h 6281670"/>
                <a:gd name="connsiteX288" fmla="*/ 4778391 w 8613217"/>
                <a:gd name="connsiteY288" fmla="*/ 5829637 h 6281670"/>
                <a:gd name="connsiteX289" fmla="*/ 5091342 w 8613217"/>
                <a:gd name="connsiteY289" fmla="*/ 5236712 h 6281670"/>
                <a:gd name="connsiteX290" fmla="*/ 5116243 w 8613217"/>
                <a:gd name="connsiteY290" fmla="*/ 5202389 h 6281670"/>
                <a:gd name="connsiteX291" fmla="*/ 5269690 w 8613217"/>
                <a:gd name="connsiteY291" fmla="*/ 5086631 h 6281670"/>
                <a:gd name="connsiteX292" fmla="*/ 5744837 w 8613217"/>
                <a:gd name="connsiteY292" fmla="*/ 4795889 h 6281670"/>
                <a:gd name="connsiteX293" fmla="*/ 5814830 w 8613217"/>
                <a:gd name="connsiteY293" fmla="*/ 4775699 h 6281670"/>
                <a:gd name="connsiteX294" fmla="*/ 6103553 w 8613217"/>
                <a:gd name="connsiteY294" fmla="*/ 4765603 h 6281670"/>
                <a:gd name="connsiteX295" fmla="*/ 7086824 w 8613217"/>
                <a:gd name="connsiteY295" fmla="*/ 4811369 h 6281670"/>
                <a:gd name="connsiteX296" fmla="*/ 7489959 w 8613217"/>
                <a:gd name="connsiteY296" fmla="*/ 4805311 h 6281670"/>
                <a:gd name="connsiteX297" fmla="*/ 7516880 w 8613217"/>
                <a:gd name="connsiteY297" fmla="*/ 4801946 h 6281670"/>
                <a:gd name="connsiteX298" fmla="*/ 7536397 w 8613217"/>
                <a:gd name="connsiteY298" fmla="*/ 4800600 h 6281670"/>
                <a:gd name="connsiteX299" fmla="*/ 7619850 w 8613217"/>
                <a:gd name="connsiteY299" fmla="*/ 4791178 h 6281670"/>
                <a:gd name="connsiteX300" fmla="*/ 7661577 w 8613217"/>
                <a:gd name="connsiteY300" fmla="*/ 4813388 h 6281670"/>
                <a:gd name="connsiteX301" fmla="*/ 7920014 w 8613217"/>
                <a:gd name="connsiteY301" fmla="*/ 5004523 h 6281670"/>
                <a:gd name="connsiteX302" fmla="*/ 8354780 w 8613217"/>
                <a:gd name="connsiteY302" fmla="*/ 4830886 h 6281670"/>
                <a:gd name="connsiteX303" fmla="*/ 8579567 w 8613217"/>
                <a:gd name="connsiteY303" fmla="*/ 4409580 h 6281670"/>
                <a:gd name="connsiteX304" fmla="*/ 8613217 w 8613217"/>
                <a:gd name="connsiteY304" fmla="*/ 4250076 h 6281670"/>
                <a:gd name="connsiteX305" fmla="*/ 8613217 w 8613217"/>
                <a:gd name="connsiteY305" fmla="*/ 4196235 h 6281670"/>
                <a:gd name="connsiteX306" fmla="*/ 8420062 w 8613217"/>
                <a:gd name="connsiteY306" fmla="*/ 4211041 h 6281670"/>
                <a:gd name="connsiteX307" fmla="*/ 4571776 w 8613217"/>
                <a:gd name="connsiteY307" fmla="*/ 915970 h 6281670"/>
                <a:gd name="connsiteX308" fmla="*/ 4583890 w 8613217"/>
                <a:gd name="connsiteY308" fmla="*/ 888377 h 6281670"/>
                <a:gd name="connsiteX309" fmla="*/ 4571776 w 8613217"/>
                <a:gd name="connsiteY309" fmla="*/ 915970 h 6281670"/>
                <a:gd name="connsiteX310" fmla="*/ 2362948 w 8613217"/>
                <a:gd name="connsiteY310" fmla="*/ 965100 h 6281670"/>
                <a:gd name="connsiteX311" fmla="*/ 2363621 w 8613217"/>
                <a:gd name="connsiteY311" fmla="*/ 962408 h 6281670"/>
                <a:gd name="connsiteX312" fmla="*/ 2368332 w 8613217"/>
                <a:gd name="connsiteY312" fmla="*/ 967119 h 6281670"/>
                <a:gd name="connsiteX313" fmla="*/ 2362948 w 8613217"/>
                <a:gd name="connsiteY313" fmla="*/ 965100 h 6281670"/>
                <a:gd name="connsiteX314" fmla="*/ 2435633 w 8613217"/>
                <a:gd name="connsiteY314" fmla="*/ 1055284 h 6281670"/>
                <a:gd name="connsiteX315" fmla="*/ 2426211 w 8613217"/>
                <a:gd name="connsiteY315" fmla="*/ 1053265 h 6281670"/>
                <a:gd name="connsiteX316" fmla="*/ 2370351 w 8613217"/>
                <a:gd name="connsiteY316" fmla="*/ 968465 h 6281670"/>
                <a:gd name="connsiteX317" fmla="*/ 2432268 w 8613217"/>
                <a:gd name="connsiteY317" fmla="*/ 1045862 h 6281670"/>
                <a:gd name="connsiteX318" fmla="*/ 2435633 w 8613217"/>
                <a:gd name="connsiteY318" fmla="*/ 1055284 h 6281670"/>
                <a:gd name="connsiteX319" fmla="*/ 695895 w 8613217"/>
                <a:gd name="connsiteY319" fmla="*/ 1016922 h 6281670"/>
                <a:gd name="connsiteX320" fmla="*/ 692530 w 8613217"/>
                <a:gd name="connsiteY320" fmla="*/ 1005481 h 6281670"/>
                <a:gd name="connsiteX321" fmla="*/ 695895 w 8613217"/>
                <a:gd name="connsiteY321" fmla="*/ 1016922 h 6281670"/>
                <a:gd name="connsiteX322" fmla="*/ 4511205 w 8613217"/>
                <a:gd name="connsiteY322" fmla="*/ 6014042 h 6281670"/>
                <a:gd name="connsiteX323" fmla="*/ 4537452 w 8613217"/>
                <a:gd name="connsiteY323" fmla="*/ 5944049 h 6281670"/>
                <a:gd name="connsiteX324" fmla="*/ 4511205 w 8613217"/>
                <a:gd name="connsiteY324" fmla="*/ 6014042 h 6281670"/>
                <a:gd name="connsiteX325" fmla="*/ 4750797 w 8613217"/>
                <a:gd name="connsiteY325" fmla="*/ 5917128 h 6281670"/>
                <a:gd name="connsiteX326" fmla="*/ 4741375 w 8613217"/>
                <a:gd name="connsiteY326" fmla="*/ 5939338 h 6281670"/>
                <a:gd name="connsiteX327" fmla="*/ 4732626 w 8613217"/>
                <a:gd name="connsiteY327" fmla="*/ 5935300 h 6281670"/>
                <a:gd name="connsiteX328" fmla="*/ 4727915 w 8613217"/>
                <a:gd name="connsiteY328" fmla="*/ 5907706 h 6281670"/>
                <a:gd name="connsiteX329" fmla="*/ 4750797 w 8613217"/>
                <a:gd name="connsiteY329" fmla="*/ 5875402 h 6281670"/>
                <a:gd name="connsiteX330" fmla="*/ 4750797 w 8613217"/>
                <a:gd name="connsiteY330" fmla="*/ 5917128 h 6281670"/>
                <a:gd name="connsiteX331" fmla="*/ 4875978 w 8613217"/>
                <a:gd name="connsiteY331" fmla="*/ 5457461 h 6281670"/>
                <a:gd name="connsiteX332" fmla="*/ 4616868 w 8613217"/>
                <a:gd name="connsiteY332" fmla="*/ 5877421 h 6281670"/>
                <a:gd name="connsiteX333" fmla="*/ 4562354 w 8613217"/>
                <a:gd name="connsiteY333" fmla="*/ 5884824 h 6281670"/>
                <a:gd name="connsiteX334" fmla="*/ 4880015 w 8613217"/>
                <a:gd name="connsiteY334" fmla="*/ 5419772 h 6281670"/>
                <a:gd name="connsiteX335" fmla="*/ 4875978 w 8613217"/>
                <a:gd name="connsiteY335" fmla="*/ 5457461 h 6281670"/>
                <a:gd name="connsiteX336" fmla="*/ 5020675 w 8613217"/>
                <a:gd name="connsiteY336" fmla="*/ 5141145 h 6281670"/>
                <a:gd name="connsiteX337" fmla="*/ 4989717 w 8613217"/>
                <a:gd name="connsiteY337" fmla="*/ 5179506 h 6281670"/>
                <a:gd name="connsiteX338" fmla="*/ 4445922 w 8613217"/>
                <a:gd name="connsiteY338" fmla="*/ 5878767 h 6281670"/>
                <a:gd name="connsiteX339" fmla="*/ 4415637 w 8613217"/>
                <a:gd name="connsiteY339" fmla="*/ 5953471 h 6281670"/>
                <a:gd name="connsiteX340" fmla="*/ 4357085 w 8613217"/>
                <a:gd name="connsiteY340" fmla="*/ 6075286 h 6281670"/>
                <a:gd name="connsiteX341" fmla="*/ 4338240 w 8613217"/>
                <a:gd name="connsiteY341" fmla="*/ 6125762 h 6281670"/>
                <a:gd name="connsiteX342" fmla="*/ 4322761 w 8613217"/>
                <a:gd name="connsiteY342" fmla="*/ 6080671 h 6281670"/>
                <a:gd name="connsiteX343" fmla="*/ 4306609 w 8613217"/>
                <a:gd name="connsiteY343" fmla="*/ 6061826 h 6281670"/>
                <a:gd name="connsiteX344" fmla="*/ 4295168 w 8613217"/>
                <a:gd name="connsiteY344" fmla="*/ 6082689 h 6281670"/>
                <a:gd name="connsiteX345" fmla="*/ 4292475 w 8613217"/>
                <a:gd name="connsiteY345" fmla="*/ 6112302 h 6281670"/>
                <a:gd name="connsiteX346" fmla="*/ 4277669 w 8613217"/>
                <a:gd name="connsiteY346" fmla="*/ 6097496 h 6281670"/>
                <a:gd name="connsiteX347" fmla="*/ 4183447 w 8613217"/>
                <a:gd name="connsiteY347" fmla="*/ 5282478 h 6281670"/>
                <a:gd name="connsiteX348" fmla="*/ 4412945 w 8613217"/>
                <a:gd name="connsiteY348" fmla="*/ 4743394 h 6281670"/>
                <a:gd name="connsiteX349" fmla="*/ 5036828 w 8613217"/>
                <a:gd name="connsiteY349" fmla="*/ 3935106 h 6281670"/>
                <a:gd name="connsiteX350" fmla="*/ 5054999 w 8613217"/>
                <a:gd name="connsiteY350" fmla="*/ 3966064 h 6281670"/>
                <a:gd name="connsiteX351" fmla="*/ 5020675 w 8613217"/>
                <a:gd name="connsiteY35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504378 w 8613217"/>
                <a:gd name="connsiteY162" fmla="*/ 2605906 h 6281670"/>
                <a:gd name="connsiteX163" fmla="*/ 3733875 w 8613217"/>
                <a:gd name="connsiteY163" fmla="*/ 3249979 h 6281670"/>
                <a:gd name="connsiteX164" fmla="*/ 3823385 w 8613217"/>
                <a:gd name="connsiteY164" fmla="*/ 4359777 h 6281670"/>
                <a:gd name="connsiteX165" fmla="*/ 3816655 w 8613217"/>
                <a:gd name="connsiteY165" fmla="*/ 4369199 h 6281670"/>
                <a:gd name="connsiteX166" fmla="*/ 3800503 w 8613217"/>
                <a:gd name="connsiteY166" fmla="*/ 4322761 h 6281670"/>
                <a:gd name="connsiteX167" fmla="*/ 3407464 w 8613217"/>
                <a:gd name="connsiteY167" fmla="*/ 3663208 h 6281670"/>
                <a:gd name="connsiteX168" fmla="*/ 2516395 w 8613217"/>
                <a:gd name="connsiteY168" fmla="*/ 2980101 h 6281670"/>
                <a:gd name="connsiteX169" fmla="*/ 2502934 w 8613217"/>
                <a:gd name="connsiteY169" fmla="*/ 2971351 h 6281670"/>
                <a:gd name="connsiteX170" fmla="*/ 2390541 w 8613217"/>
                <a:gd name="connsiteY170" fmla="*/ 2898666 h 6281670"/>
                <a:gd name="connsiteX171" fmla="*/ 2247863 w 8613217"/>
                <a:gd name="connsiteY171" fmla="*/ 2802425 h 6281670"/>
                <a:gd name="connsiteX172" fmla="*/ 2055381 w 8613217"/>
                <a:gd name="connsiteY172" fmla="*/ 2665131 h 6281670"/>
                <a:gd name="connsiteX173" fmla="*/ 1471879 w 8613217"/>
                <a:gd name="connsiteY173" fmla="*/ 2148930 h 6281670"/>
                <a:gd name="connsiteX174" fmla="*/ 1461111 w 8613217"/>
                <a:gd name="connsiteY174" fmla="*/ 2109895 h 6281670"/>
                <a:gd name="connsiteX175" fmla="*/ 1501492 w 8613217"/>
                <a:gd name="connsiteY175" fmla="*/ 1918759 h 6281670"/>
                <a:gd name="connsiteX176" fmla="*/ 1395155 w 8613217"/>
                <a:gd name="connsiteY176" fmla="*/ 1570812 h 6281670"/>
                <a:gd name="connsiteX177" fmla="*/ 937507 w 8613217"/>
                <a:gd name="connsiteY177" fmla="*/ 860783 h 6281670"/>
                <a:gd name="connsiteX178" fmla="*/ 682435 w 8613217"/>
                <a:gd name="connsiteY178" fmla="*/ 471109 h 6281670"/>
                <a:gd name="connsiteX179" fmla="*/ 590905 w 8613217"/>
                <a:gd name="connsiteY179" fmla="*/ 214691 h 6281670"/>
                <a:gd name="connsiteX180" fmla="*/ 581483 w 8613217"/>
                <a:gd name="connsiteY180" fmla="*/ 222767 h 6281670"/>
                <a:gd name="connsiteX181" fmla="*/ 555909 w 8613217"/>
                <a:gd name="connsiteY181" fmla="*/ 262475 h 6281670"/>
                <a:gd name="connsiteX182" fmla="*/ 423998 w 8613217"/>
                <a:gd name="connsiteY182" fmla="*/ 619845 h 6281670"/>
                <a:gd name="connsiteX183" fmla="*/ 443515 w 8613217"/>
                <a:gd name="connsiteY183" fmla="*/ 1227575 h 6281670"/>
                <a:gd name="connsiteX184" fmla="*/ 806942 w 8613217"/>
                <a:gd name="connsiteY184" fmla="*/ 1996156 h 6281670"/>
                <a:gd name="connsiteX185" fmla="*/ 1087589 w 8613217"/>
                <a:gd name="connsiteY185" fmla="*/ 2216231 h 6281670"/>
                <a:gd name="connsiteX186" fmla="*/ 1317086 w 8613217"/>
                <a:gd name="connsiteY186" fmla="*/ 2233729 h 6281670"/>
                <a:gd name="connsiteX187" fmla="*/ 1327181 w 8613217"/>
                <a:gd name="connsiteY187" fmla="*/ 2198060 h 6281670"/>
                <a:gd name="connsiteX188" fmla="*/ 816364 w 8613217"/>
                <a:gd name="connsiteY188" fmla="*/ 1324489 h 6281670"/>
                <a:gd name="connsiteX189" fmla="*/ 702625 w 8613217"/>
                <a:gd name="connsiteY189" fmla="*/ 1031056 h 6281670"/>
                <a:gd name="connsiteX190" fmla="*/ 767908 w 8613217"/>
                <a:gd name="connsiteY190" fmla="*/ 1173061 h 6281670"/>
                <a:gd name="connsiteX191" fmla="*/ 1444285 w 8613217"/>
                <a:gd name="connsiteY191" fmla="*/ 2226326 h 6281670"/>
                <a:gd name="connsiteX192" fmla="*/ 2209501 w 8613217"/>
                <a:gd name="connsiteY192" fmla="*/ 2876457 h 6281670"/>
                <a:gd name="connsiteX193" fmla="*/ 2308434 w 8613217"/>
                <a:gd name="connsiteY193" fmla="*/ 2939720 h 6281670"/>
                <a:gd name="connsiteX194" fmla="*/ 2340738 w 8613217"/>
                <a:gd name="connsiteY194" fmla="*/ 2972025 h 6281670"/>
                <a:gd name="connsiteX195" fmla="*/ 2302377 w 8613217"/>
                <a:gd name="connsiteY195" fmla="*/ 2972025 h 6281670"/>
                <a:gd name="connsiteX196" fmla="*/ 2266034 w 8613217"/>
                <a:gd name="connsiteY196" fmla="*/ 2967313 h 6281670"/>
                <a:gd name="connsiteX197" fmla="*/ 1817807 w 8613217"/>
                <a:gd name="connsiteY197" fmla="*/ 3025866 h 6281670"/>
                <a:gd name="connsiteX198" fmla="*/ 1007500 w 8613217"/>
                <a:gd name="connsiteY198" fmla="*/ 3309877 h 6281670"/>
                <a:gd name="connsiteX199" fmla="*/ 960389 w 8613217"/>
                <a:gd name="connsiteY199" fmla="*/ 3293725 h 6281670"/>
                <a:gd name="connsiteX200" fmla="*/ 446207 w 8613217"/>
                <a:gd name="connsiteY200" fmla="*/ 3134221 h 6281670"/>
                <a:gd name="connsiteX201" fmla="*/ 217383 w 8613217"/>
                <a:gd name="connsiteY201" fmla="*/ 3227096 h 6281670"/>
                <a:gd name="connsiteX202" fmla="*/ 0 w 8613217"/>
                <a:gd name="connsiteY202" fmla="*/ 3236518 h 6281670"/>
                <a:gd name="connsiteX203" fmla="*/ 0 w 8613217"/>
                <a:gd name="connsiteY203" fmla="*/ 3330740 h 6281670"/>
                <a:gd name="connsiteX204" fmla="*/ 9422 w 8613217"/>
                <a:gd name="connsiteY204" fmla="*/ 3346892 h 6281670"/>
                <a:gd name="connsiteX205" fmla="*/ 255072 w 8613217"/>
                <a:gd name="connsiteY205" fmla="*/ 3717723 h 6281670"/>
                <a:gd name="connsiteX206" fmla="*/ 747044 w 8613217"/>
                <a:gd name="connsiteY206" fmla="*/ 3826078 h 6281670"/>
                <a:gd name="connsiteX207" fmla="*/ 1016249 w 8613217"/>
                <a:gd name="connsiteY207" fmla="*/ 3490244 h 6281670"/>
                <a:gd name="connsiteX208" fmla="*/ 981253 w 8613217"/>
                <a:gd name="connsiteY208" fmla="*/ 3461305 h 6281670"/>
                <a:gd name="connsiteX209" fmla="*/ 563312 w 8613217"/>
                <a:gd name="connsiteY209" fmla="*/ 3490917 h 6281670"/>
                <a:gd name="connsiteX210" fmla="*/ 390347 w 8613217"/>
                <a:gd name="connsiteY210" fmla="*/ 3460632 h 6281670"/>
                <a:gd name="connsiteX211" fmla="*/ 489953 w 8613217"/>
                <a:gd name="connsiteY211" fmla="*/ 3463997 h 6281670"/>
                <a:gd name="connsiteX212" fmla="*/ 903183 w 8613217"/>
                <a:gd name="connsiteY212" fmla="*/ 3408137 h 6281670"/>
                <a:gd name="connsiteX213" fmla="*/ 1043170 w 8613217"/>
                <a:gd name="connsiteY213" fmla="*/ 3372467 h 6281670"/>
                <a:gd name="connsiteX214" fmla="*/ 1508895 w 8613217"/>
                <a:gd name="connsiteY214" fmla="*/ 3218347 h 6281670"/>
                <a:gd name="connsiteX215" fmla="*/ 1912029 w 8613217"/>
                <a:gd name="connsiteY215" fmla="*/ 3101243 h 6281670"/>
                <a:gd name="connsiteX216" fmla="*/ 1912029 w 8613217"/>
                <a:gd name="connsiteY216" fmla="*/ 3101243 h 6281670"/>
                <a:gd name="connsiteX217" fmla="*/ 1924816 w 8613217"/>
                <a:gd name="connsiteY217" fmla="*/ 3099224 h 6281670"/>
                <a:gd name="connsiteX218" fmla="*/ 1986061 w 8613217"/>
                <a:gd name="connsiteY218" fmla="*/ 3087783 h 6281670"/>
                <a:gd name="connsiteX219" fmla="*/ 1992791 w 8613217"/>
                <a:gd name="connsiteY219" fmla="*/ 3087110 h 6281670"/>
                <a:gd name="connsiteX220" fmla="*/ 2087013 w 8613217"/>
                <a:gd name="connsiteY220" fmla="*/ 3074322 h 6281670"/>
                <a:gd name="connsiteX221" fmla="*/ 2113933 w 8613217"/>
                <a:gd name="connsiteY221" fmla="*/ 3072976 h 6281670"/>
                <a:gd name="connsiteX222" fmla="*/ 2118644 w 8613217"/>
                <a:gd name="connsiteY222" fmla="*/ 3064227 h 6281670"/>
                <a:gd name="connsiteX223" fmla="*/ 2257958 w 8613217"/>
                <a:gd name="connsiteY223" fmla="*/ 3064227 h 6281670"/>
                <a:gd name="connsiteX224" fmla="*/ 2262669 w 8613217"/>
                <a:gd name="connsiteY224" fmla="*/ 3072976 h 6281670"/>
                <a:gd name="connsiteX225" fmla="*/ 2434960 w 8613217"/>
                <a:gd name="connsiteY225" fmla="*/ 3101243 h 6281670"/>
                <a:gd name="connsiteX226" fmla="*/ 2635518 w 8613217"/>
                <a:gd name="connsiteY226" fmla="*/ 3164506 h 6281670"/>
                <a:gd name="connsiteX227" fmla="*/ 3038653 w 8613217"/>
                <a:gd name="connsiteY227" fmla="*/ 3453902 h 6281670"/>
                <a:gd name="connsiteX228" fmla="*/ 3580428 w 8613217"/>
                <a:gd name="connsiteY228" fmla="*/ 4087880 h 6281670"/>
                <a:gd name="connsiteX229" fmla="*/ 3776274 w 8613217"/>
                <a:gd name="connsiteY229" fmla="*/ 4626290 h 6281670"/>
                <a:gd name="connsiteX230" fmla="*/ 3813963 w 8613217"/>
                <a:gd name="connsiteY230" fmla="*/ 4802619 h 6281670"/>
                <a:gd name="connsiteX231" fmla="*/ 3811944 w 8613217"/>
                <a:gd name="connsiteY231" fmla="*/ 5407658 h 6281670"/>
                <a:gd name="connsiteX232" fmla="*/ 3881265 w 8613217"/>
                <a:gd name="connsiteY232" fmla="*/ 5874056 h 6281670"/>
                <a:gd name="connsiteX233" fmla="*/ 3879919 w 8613217"/>
                <a:gd name="connsiteY233" fmla="*/ 5898957 h 6281670"/>
                <a:gd name="connsiteX234" fmla="*/ 3757430 w 8613217"/>
                <a:gd name="connsiteY234" fmla="*/ 5946068 h 6281670"/>
                <a:gd name="connsiteX235" fmla="*/ 3743970 w 8613217"/>
                <a:gd name="connsiteY235" fmla="*/ 6053750 h 6281670"/>
                <a:gd name="connsiteX236" fmla="*/ 3803195 w 8613217"/>
                <a:gd name="connsiteY236" fmla="*/ 6092112 h 6281670"/>
                <a:gd name="connsiteX237" fmla="*/ 3896071 w 8613217"/>
                <a:gd name="connsiteY237" fmla="*/ 6023464 h 6281670"/>
                <a:gd name="connsiteX238" fmla="*/ 3920972 w 8613217"/>
                <a:gd name="connsiteY238" fmla="*/ 5996544 h 6281670"/>
                <a:gd name="connsiteX239" fmla="*/ 3918953 w 8613217"/>
                <a:gd name="connsiteY239" fmla="*/ 6053077 h 6281670"/>
                <a:gd name="connsiteX240" fmla="*/ 3931741 w 8613217"/>
                <a:gd name="connsiteY240" fmla="*/ 6077978 h 6281670"/>
                <a:gd name="connsiteX241" fmla="*/ 3951931 w 8613217"/>
                <a:gd name="connsiteY241" fmla="*/ 6055769 h 6281670"/>
                <a:gd name="connsiteX242" fmla="*/ 3972121 w 8613217"/>
                <a:gd name="connsiteY242" fmla="*/ 5988468 h 6281670"/>
                <a:gd name="connsiteX243" fmla="*/ 3994331 w 8613217"/>
                <a:gd name="connsiteY243" fmla="*/ 5968277 h 6281670"/>
                <a:gd name="connsiteX244" fmla="*/ 4005099 w 8613217"/>
                <a:gd name="connsiteY244" fmla="*/ 5995198 h 6281670"/>
                <a:gd name="connsiteX245" fmla="*/ 4071054 w 8613217"/>
                <a:gd name="connsiteY245" fmla="*/ 6040290 h 6281670"/>
                <a:gd name="connsiteX246" fmla="*/ 4100667 w 8613217"/>
                <a:gd name="connsiteY246" fmla="*/ 6026829 h 6281670"/>
                <a:gd name="connsiteX247" fmla="*/ 4110089 w 8613217"/>
                <a:gd name="connsiteY247" fmla="*/ 5993179 h 6281670"/>
                <a:gd name="connsiteX248" fmla="*/ 4124895 w 8613217"/>
                <a:gd name="connsiteY248" fmla="*/ 6032214 h 6281670"/>
                <a:gd name="connsiteX249" fmla="*/ 4117492 w 8613217"/>
                <a:gd name="connsiteY249" fmla="*/ 6106918 h 6281670"/>
                <a:gd name="connsiteX250" fmla="*/ 4080476 w 8613217"/>
                <a:gd name="connsiteY250" fmla="*/ 6141242 h 6281670"/>
                <a:gd name="connsiteX251" fmla="*/ 4176717 w 8613217"/>
                <a:gd name="connsiteY251" fmla="*/ 6189025 h 6281670"/>
                <a:gd name="connsiteX252" fmla="*/ 4170660 w 8613217"/>
                <a:gd name="connsiteY252" fmla="*/ 6271133 h 6281670"/>
                <a:gd name="connsiteX253" fmla="*/ 4195562 w 8613217"/>
                <a:gd name="connsiteY253" fmla="*/ 6277863 h 6281670"/>
                <a:gd name="connsiteX254" fmla="*/ 4261517 w 8613217"/>
                <a:gd name="connsiteY254" fmla="*/ 6267768 h 6281670"/>
                <a:gd name="connsiteX255" fmla="*/ 4289784 w 8613217"/>
                <a:gd name="connsiteY255" fmla="*/ 6247578 h 6281670"/>
                <a:gd name="connsiteX256" fmla="*/ 4295840 w 8613217"/>
                <a:gd name="connsiteY256" fmla="*/ 6204505 h 6281670"/>
                <a:gd name="connsiteX257" fmla="*/ 4305936 w 8613217"/>
                <a:gd name="connsiteY257" fmla="*/ 6182969 h 6281670"/>
                <a:gd name="connsiteX258" fmla="*/ 4324107 w 8613217"/>
                <a:gd name="connsiteY258" fmla="*/ 6199794 h 6281670"/>
                <a:gd name="connsiteX259" fmla="*/ 4336894 w 8613217"/>
                <a:gd name="connsiteY259" fmla="*/ 6230752 h 6281670"/>
                <a:gd name="connsiteX260" fmla="*/ 4342951 w 8613217"/>
                <a:gd name="connsiteY260" fmla="*/ 6226714 h 6281670"/>
                <a:gd name="connsiteX261" fmla="*/ 4369872 w 8613217"/>
                <a:gd name="connsiteY261" fmla="*/ 6185660 h 6281670"/>
                <a:gd name="connsiteX262" fmla="*/ 4382659 w 8613217"/>
                <a:gd name="connsiteY262" fmla="*/ 6234791 h 6281670"/>
                <a:gd name="connsiteX263" fmla="*/ 4406888 w 8613217"/>
                <a:gd name="connsiteY263" fmla="*/ 6265749 h 6281670"/>
                <a:gd name="connsiteX264" fmla="*/ 4484284 w 8613217"/>
                <a:gd name="connsiteY264" fmla="*/ 6275171 h 6281670"/>
                <a:gd name="connsiteX265" fmla="*/ 4499090 w 8613217"/>
                <a:gd name="connsiteY265" fmla="*/ 6272479 h 6281670"/>
                <a:gd name="connsiteX266" fmla="*/ 4512551 w 8613217"/>
                <a:gd name="connsiteY266" fmla="*/ 6181622 h 6281670"/>
                <a:gd name="connsiteX267" fmla="*/ 4572449 w 8613217"/>
                <a:gd name="connsiteY267" fmla="*/ 6153356 h 6281670"/>
                <a:gd name="connsiteX268" fmla="*/ 4575814 w 8613217"/>
                <a:gd name="connsiteY268" fmla="*/ 6127781 h 6281670"/>
                <a:gd name="connsiteX269" fmla="*/ 4538125 w 8613217"/>
                <a:gd name="connsiteY269" fmla="*/ 6076633 h 6281670"/>
                <a:gd name="connsiteX270" fmla="*/ 4536779 w 8613217"/>
                <a:gd name="connsiteY270" fmla="*/ 6042309 h 6281670"/>
                <a:gd name="connsiteX271" fmla="*/ 4573122 w 8613217"/>
                <a:gd name="connsiteY271" fmla="*/ 6032214 h 6281670"/>
                <a:gd name="connsiteX272" fmla="*/ 4637731 w 8613217"/>
                <a:gd name="connsiteY272" fmla="*/ 6051058 h 6281670"/>
                <a:gd name="connsiteX273" fmla="*/ 4665997 w 8613217"/>
                <a:gd name="connsiteY273" fmla="*/ 6029522 h 6281670"/>
                <a:gd name="connsiteX274" fmla="*/ 4665997 w 8613217"/>
                <a:gd name="connsiteY274" fmla="*/ 5985776 h 6281670"/>
                <a:gd name="connsiteX275" fmla="*/ 4681477 w 8613217"/>
                <a:gd name="connsiteY275" fmla="*/ 5966931 h 6281670"/>
                <a:gd name="connsiteX276" fmla="*/ 4701667 w 8613217"/>
                <a:gd name="connsiteY276" fmla="*/ 5981065 h 6281670"/>
                <a:gd name="connsiteX277" fmla="*/ 4724550 w 8613217"/>
                <a:gd name="connsiteY277" fmla="*/ 6054423 h 6281670"/>
                <a:gd name="connsiteX278" fmla="*/ 4743394 w 8613217"/>
                <a:gd name="connsiteY278" fmla="*/ 6073268 h 6281670"/>
                <a:gd name="connsiteX279" fmla="*/ 4752143 w 8613217"/>
                <a:gd name="connsiteY279" fmla="*/ 6050385 h 6281670"/>
                <a:gd name="connsiteX280" fmla="*/ 4752143 w 8613217"/>
                <a:gd name="connsiteY280" fmla="*/ 5996544 h 6281670"/>
                <a:gd name="connsiteX281" fmla="*/ 4800600 w 8613217"/>
                <a:gd name="connsiteY281" fmla="*/ 6046347 h 6281670"/>
                <a:gd name="connsiteX282" fmla="*/ 4859825 w 8613217"/>
                <a:gd name="connsiteY282" fmla="*/ 6088747 h 6281670"/>
                <a:gd name="connsiteX283" fmla="*/ 4932511 w 8613217"/>
                <a:gd name="connsiteY283" fmla="*/ 6036252 h 6281670"/>
                <a:gd name="connsiteX284" fmla="*/ 4919050 w 8613217"/>
                <a:gd name="connsiteY284" fmla="*/ 5940011 h 6281670"/>
                <a:gd name="connsiteX285" fmla="*/ 4830213 w 8613217"/>
                <a:gd name="connsiteY285" fmla="*/ 5933281 h 6281670"/>
                <a:gd name="connsiteX286" fmla="*/ 4779064 w 8613217"/>
                <a:gd name="connsiteY286" fmla="*/ 5876074 h 6281670"/>
                <a:gd name="connsiteX287" fmla="*/ 4778391 w 8613217"/>
                <a:gd name="connsiteY287" fmla="*/ 5829637 h 6281670"/>
                <a:gd name="connsiteX288" fmla="*/ 5091342 w 8613217"/>
                <a:gd name="connsiteY288" fmla="*/ 5236712 h 6281670"/>
                <a:gd name="connsiteX289" fmla="*/ 5116243 w 8613217"/>
                <a:gd name="connsiteY289" fmla="*/ 5202389 h 6281670"/>
                <a:gd name="connsiteX290" fmla="*/ 5269690 w 8613217"/>
                <a:gd name="connsiteY290" fmla="*/ 5086631 h 6281670"/>
                <a:gd name="connsiteX291" fmla="*/ 5744837 w 8613217"/>
                <a:gd name="connsiteY291" fmla="*/ 4795889 h 6281670"/>
                <a:gd name="connsiteX292" fmla="*/ 5814830 w 8613217"/>
                <a:gd name="connsiteY292" fmla="*/ 4775699 h 6281670"/>
                <a:gd name="connsiteX293" fmla="*/ 6103553 w 8613217"/>
                <a:gd name="connsiteY293" fmla="*/ 4765603 h 6281670"/>
                <a:gd name="connsiteX294" fmla="*/ 7086824 w 8613217"/>
                <a:gd name="connsiteY294" fmla="*/ 4811369 h 6281670"/>
                <a:gd name="connsiteX295" fmla="*/ 7489959 w 8613217"/>
                <a:gd name="connsiteY295" fmla="*/ 4805311 h 6281670"/>
                <a:gd name="connsiteX296" fmla="*/ 7516880 w 8613217"/>
                <a:gd name="connsiteY296" fmla="*/ 4801946 h 6281670"/>
                <a:gd name="connsiteX297" fmla="*/ 7536397 w 8613217"/>
                <a:gd name="connsiteY297" fmla="*/ 4800600 h 6281670"/>
                <a:gd name="connsiteX298" fmla="*/ 7619850 w 8613217"/>
                <a:gd name="connsiteY298" fmla="*/ 4791178 h 6281670"/>
                <a:gd name="connsiteX299" fmla="*/ 7661577 w 8613217"/>
                <a:gd name="connsiteY299" fmla="*/ 4813388 h 6281670"/>
                <a:gd name="connsiteX300" fmla="*/ 7920014 w 8613217"/>
                <a:gd name="connsiteY300" fmla="*/ 5004523 h 6281670"/>
                <a:gd name="connsiteX301" fmla="*/ 8354780 w 8613217"/>
                <a:gd name="connsiteY301" fmla="*/ 4830886 h 6281670"/>
                <a:gd name="connsiteX302" fmla="*/ 8579567 w 8613217"/>
                <a:gd name="connsiteY302" fmla="*/ 4409580 h 6281670"/>
                <a:gd name="connsiteX303" fmla="*/ 8613217 w 8613217"/>
                <a:gd name="connsiteY303" fmla="*/ 4250076 h 6281670"/>
                <a:gd name="connsiteX304" fmla="*/ 8613217 w 8613217"/>
                <a:gd name="connsiteY304" fmla="*/ 4196235 h 6281670"/>
                <a:gd name="connsiteX305" fmla="*/ 8420062 w 8613217"/>
                <a:gd name="connsiteY305" fmla="*/ 4211041 h 6281670"/>
                <a:gd name="connsiteX306" fmla="*/ 4571776 w 8613217"/>
                <a:gd name="connsiteY306" fmla="*/ 915970 h 6281670"/>
                <a:gd name="connsiteX307" fmla="*/ 4583890 w 8613217"/>
                <a:gd name="connsiteY307" fmla="*/ 888377 h 6281670"/>
                <a:gd name="connsiteX308" fmla="*/ 4571776 w 8613217"/>
                <a:gd name="connsiteY308" fmla="*/ 915970 h 6281670"/>
                <a:gd name="connsiteX309" fmla="*/ 2362948 w 8613217"/>
                <a:gd name="connsiteY309" fmla="*/ 965100 h 6281670"/>
                <a:gd name="connsiteX310" fmla="*/ 2363621 w 8613217"/>
                <a:gd name="connsiteY310" fmla="*/ 962408 h 6281670"/>
                <a:gd name="connsiteX311" fmla="*/ 2368332 w 8613217"/>
                <a:gd name="connsiteY311" fmla="*/ 967119 h 6281670"/>
                <a:gd name="connsiteX312" fmla="*/ 2362948 w 8613217"/>
                <a:gd name="connsiteY312" fmla="*/ 965100 h 6281670"/>
                <a:gd name="connsiteX313" fmla="*/ 2435633 w 8613217"/>
                <a:gd name="connsiteY313" fmla="*/ 1055284 h 6281670"/>
                <a:gd name="connsiteX314" fmla="*/ 2426211 w 8613217"/>
                <a:gd name="connsiteY314" fmla="*/ 1053265 h 6281670"/>
                <a:gd name="connsiteX315" fmla="*/ 2370351 w 8613217"/>
                <a:gd name="connsiteY315" fmla="*/ 968465 h 6281670"/>
                <a:gd name="connsiteX316" fmla="*/ 2432268 w 8613217"/>
                <a:gd name="connsiteY316" fmla="*/ 1045862 h 6281670"/>
                <a:gd name="connsiteX317" fmla="*/ 2435633 w 8613217"/>
                <a:gd name="connsiteY317" fmla="*/ 1055284 h 6281670"/>
                <a:gd name="connsiteX318" fmla="*/ 695895 w 8613217"/>
                <a:gd name="connsiteY318" fmla="*/ 1016922 h 6281670"/>
                <a:gd name="connsiteX319" fmla="*/ 692530 w 8613217"/>
                <a:gd name="connsiteY319" fmla="*/ 1005481 h 6281670"/>
                <a:gd name="connsiteX320" fmla="*/ 695895 w 8613217"/>
                <a:gd name="connsiteY320" fmla="*/ 1016922 h 6281670"/>
                <a:gd name="connsiteX321" fmla="*/ 4511205 w 8613217"/>
                <a:gd name="connsiteY321" fmla="*/ 6014042 h 6281670"/>
                <a:gd name="connsiteX322" fmla="*/ 4537452 w 8613217"/>
                <a:gd name="connsiteY322" fmla="*/ 5944049 h 6281670"/>
                <a:gd name="connsiteX323" fmla="*/ 4511205 w 8613217"/>
                <a:gd name="connsiteY323" fmla="*/ 6014042 h 6281670"/>
                <a:gd name="connsiteX324" fmla="*/ 4750797 w 8613217"/>
                <a:gd name="connsiteY324" fmla="*/ 5917128 h 6281670"/>
                <a:gd name="connsiteX325" fmla="*/ 4741375 w 8613217"/>
                <a:gd name="connsiteY325" fmla="*/ 5939338 h 6281670"/>
                <a:gd name="connsiteX326" fmla="*/ 4732626 w 8613217"/>
                <a:gd name="connsiteY326" fmla="*/ 5935300 h 6281670"/>
                <a:gd name="connsiteX327" fmla="*/ 4727915 w 8613217"/>
                <a:gd name="connsiteY327" fmla="*/ 5907706 h 6281670"/>
                <a:gd name="connsiteX328" fmla="*/ 4750797 w 8613217"/>
                <a:gd name="connsiteY328" fmla="*/ 5875402 h 6281670"/>
                <a:gd name="connsiteX329" fmla="*/ 4750797 w 8613217"/>
                <a:gd name="connsiteY329" fmla="*/ 5917128 h 6281670"/>
                <a:gd name="connsiteX330" fmla="*/ 4875978 w 8613217"/>
                <a:gd name="connsiteY330" fmla="*/ 5457461 h 6281670"/>
                <a:gd name="connsiteX331" fmla="*/ 4616868 w 8613217"/>
                <a:gd name="connsiteY331" fmla="*/ 5877421 h 6281670"/>
                <a:gd name="connsiteX332" fmla="*/ 4562354 w 8613217"/>
                <a:gd name="connsiteY332" fmla="*/ 5884824 h 6281670"/>
                <a:gd name="connsiteX333" fmla="*/ 4880015 w 8613217"/>
                <a:gd name="connsiteY333" fmla="*/ 5419772 h 6281670"/>
                <a:gd name="connsiteX334" fmla="*/ 4875978 w 8613217"/>
                <a:gd name="connsiteY334" fmla="*/ 5457461 h 6281670"/>
                <a:gd name="connsiteX335" fmla="*/ 5020675 w 8613217"/>
                <a:gd name="connsiteY335" fmla="*/ 5141145 h 6281670"/>
                <a:gd name="connsiteX336" fmla="*/ 4989717 w 8613217"/>
                <a:gd name="connsiteY336" fmla="*/ 5179506 h 6281670"/>
                <a:gd name="connsiteX337" fmla="*/ 4445922 w 8613217"/>
                <a:gd name="connsiteY337" fmla="*/ 5878767 h 6281670"/>
                <a:gd name="connsiteX338" fmla="*/ 4415637 w 8613217"/>
                <a:gd name="connsiteY338" fmla="*/ 5953471 h 6281670"/>
                <a:gd name="connsiteX339" fmla="*/ 4357085 w 8613217"/>
                <a:gd name="connsiteY339" fmla="*/ 6075286 h 6281670"/>
                <a:gd name="connsiteX340" fmla="*/ 4338240 w 8613217"/>
                <a:gd name="connsiteY340" fmla="*/ 6125762 h 6281670"/>
                <a:gd name="connsiteX341" fmla="*/ 4322761 w 8613217"/>
                <a:gd name="connsiteY341" fmla="*/ 6080671 h 6281670"/>
                <a:gd name="connsiteX342" fmla="*/ 4306609 w 8613217"/>
                <a:gd name="connsiteY342" fmla="*/ 6061826 h 6281670"/>
                <a:gd name="connsiteX343" fmla="*/ 4295168 w 8613217"/>
                <a:gd name="connsiteY343" fmla="*/ 6082689 h 6281670"/>
                <a:gd name="connsiteX344" fmla="*/ 4292475 w 8613217"/>
                <a:gd name="connsiteY344" fmla="*/ 6112302 h 6281670"/>
                <a:gd name="connsiteX345" fmla="*/ 4277669 w 8613217"/>
                <a:gd name="connsiteY345" fmla="*/ 6097496 h 6281670"/>
                <a:gd name="connsiteX346" fmla="*/ 4183447 w 8613217"/>
                <a:gd name="connsiteY346" fmla="*/ 5282478 h 6281670"/>
                <a:gd name="connsiteX347" fmla="*/ 4412945 w 8613217"/>
                <a:gd name="connsiteY347" fmla="*/ 4743394 h 6281670"/>
                <a:gd name="connsiteX348" fmla="*/ 5036828 w 8613217"/>
                <a:gd name="connsiteY348" fmla="*/ 3935106 h 6281670"/>
                <a:gd name="connsiteX349" fmla="*/ 5054999 w 8613217"/>
                <a:gd name="connsiteY349" fmla="*/ 3966064 h 6281670"/>
                <a:gd name="connsiteX350" fmla="*/ 5020675 w 8613217"/>
                <a:gd name="connsiteY35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504378 w 8613217"/>
                <a:gd name="connsiteY161" fmla="*/ 2605906 h 6281670"/>
                <a:gd name="connsiteX162" fmla="*/ 3733875 w 8613217"/>
                <a:gd name="connsiteY162" fmla="*/ 3249979 h 6281670"/>
                <a:gd name="connsiteX163" fmla="*/ 3823385 w 8613217"/>
                <a:gd name="connsiteY163" fmla="*/ 4359777 h 6281670"/>
                <a:gd name="connsiteX164" fmla="*/ 3816655 w 8613217"/>
                <a:gd name="connsiteY164" fmla="*/ 4369199 h 6281670"/>
                <a:gd name="connsiteX165" fmla="*/ 3800503 w 8613217"/>
                <a:gd name="connsiteY165" fmla="*/ 4322761 h 6281670"/>
                <a:gd name="connsiteX166" fmla="*/ 3407464 w 8613217"/>
                <a:gd name="connsiteY166" fmla="*/ 3663208 h 6281670"/>
                <a:gd name="connsiteX167" fmla="*/ 2516395 w 8613217"/>
                <a:gd name="connsiteY167" fmla="*/ 2980101 h 6281670"/>
                <a:gd name="connsiteX168" fmla="*/ 2502934 w 8613217"/>
                <a:gd name="connsiteY168" fmla="*/ 2971351 h 6281670"/>
                <a:gd name="connsiteX169" fmla="*/ 2390541 w 8613217"/>
                <a:gd name="connsiteY169" fmla="*/ 2898666 h 6281670"/>
                <a:gd name="connsiteX170" fmla="*/ 2247863 w 8613217"/>
                <a:gd name="connsiteY170" fmla="*/ 2802425 h 6281670"/>
                <a:gd name="connsiteX171" fmla="*/ 2055381 w 8613217"/>
                <a:gd name="connsiteY171" fmla="*/ 2665131 h 6281670"/>
                <a:gd name="connsiteX172" fmla="*/ 1471879 w 8613217"/>
                <a:gd name="connsiteY172" fmla="*/ 2148930 h 6281670"/>
                <a:gd name="connsiteX173" fmla="*/ 1461111 w 8613217"/>
                <a:gd name="connsiteY173" fmla="*/ 2109895 h 6281670"/>
                <a:gd name="connsiteX174" fmla="*/ 1501492 w 8613217"/>
                <a:gd name="connsiteY174" fmla="*/ 1918759 h 6281670"/>
                <a:gd name="connsiteX175" fmla="*/ 1395155 w 8613217"/>
                <a:gd name="connsiteY175" fmla="*/ 1570812 h 6281670"/>
                <a:gd name="connsiteX176" fmla="*/ 937507 w 8613217"/>
                <a:gd name="connsiteY176" fmla="*/ 860783 h 6281670"/>
                <a:gd name="connsiteX177" fmla="*/ 682435 w 8613217"/>
                <a:gd name="connsiteY177" fmla="*/ 471109 h 6281670"/>
                <a:gd name="connsiteX178" fmla="*/ 590905 w 8613217"/>
                <a:gd name="connsiteY178" fmla="*/ 214691 h 6281670"/>
                <a:gd name="connsiteX179" fmla="*/ 581483 w 8613217"/>
                <a:gd name="connsiteY179" fmla="*/ 222767 h 6281670"/>
                <a:gd name="connsiteX180" fmla="*/ 555909 w 8613217"/>
                <a:gd name="connsiteY180" fmla="*/ 262475 h 6281670"/>
                <a:gd name="connsiteX181" fmla="*/ 423998 w 8613217"/>
                <a:gd name="connsiteY181" fmla="*/ 619845 h 6281670"/>
                <a:gd name="connsiteX182" fmla="*/ 443515 w 8613217"/>
                <a:gd name="connsiteY182" fmla="*/ 1227575 h 6281670"/>
                <a:gd name="connsiteX183" fmla="*/ 806942 w 8613217"/>
                <a:gd name="connsiteY183" fmla="*/ 1996156 h 6281670"/>
                <a:gd name="connsiteX184" fmla="*/ 1087589 w 8613217"/>
                <a:gd name="connsiteY184" fmla="*/ 2216231 h 6281670"/>
                <a:gd name="connsiteX185" fmla="*/ 1317086 w 8613217"/>
                <a:gd name="connsiteY185" fmla="*/ 2233729 h 6281670"/>
                <a:gd name="connsiteX186" fmla="*/ 1327181 w 8613217"/>
                <a:gd name="connsiteY186" fmla="*/ 2198060 h 6281670"/>
                <a:gd name="connsiteX187" fmla="*/ 816364 w 8613217"/>
                <a:gd name="connsiteY187" fmla="*/ 1324489 h 6281670"/>
                <a:gd name="connsiteX188" fmla="*/ 702625 w 8613217"/>
                <a:gd name="connsiteY188" fmla="*/ 1031056 h 6281670"/>
                <a:gd name="connsiteX189" fmla="*/ 767908 w 8613217"/>
                <a:gd name="connsiteY189" fmla="*/ 1173061 h 6281670"/>
                <a:gd name="connsiteX190" fmla="*/ 1444285 w 8613217"/>
                <a:gd name="connsiteY190" fmla="*/ 2226326 h 6281670"/>
                <a:gd name="connsiteX191" fmla="*/ 2209501 w 8613217"/>
                <a:gd name="connsiteY191" fmla="*/ 2876457 h 6281670"/>
                <a:gd name="connsiteX192" fmla="*/ 2308434 w 8613217"/>
                <a:gd name="connsiteY192" fmla="*/ 2939720 h 6281670"/>
                <a:gd name="connsiteX193" fmla="*/ 2340738 w 8613217"/>
                <a:gd name="connsiteY193" fmla="*/ 2972025 h 6281670"/>
                <a:gd name="connsiteX194" fmla="*/ 2302377 w 8613217"/>
                <a:gd name="connsiteY194" fmla="*/ 2972025 h 6281670"/>
                <a:gd name="connsiteX195" fmla="*/ 2266034 w 8613217"/>
                <a:gd name="connsiteY195" fmla="*/ 2967313 h 6281670"/>
                <a:gd name="connsiteX196" fmla="*/ 1817807 w 8613217"/>
                <a:gd name="connsiteY196" fmla="*/ 3025866 h 6281670"/>
                <a:gd name="connsiteX197" fmla="*/ 1007500 w 8613217"/>
                <a:gd name="connsiteY197" fmla="*/ 3309877 h 6281670"/>
                <a:gd name="connsiteX198" fmla="*/ 960389 w 8613217"/>
                <a:gd name="connsiteY198" fmla="*/ 3293725 h 6281670"/>
                <a:gd name="connsiteX199" fmla="*/ 446207 w 8613217"/>
                <a:gd name="connsiteY199" fmla="*/ 3134221 h 6281670"/>
                <a:gd name="connsiteX200" fmla="*/ 217383 w 8613217"/>
                <a:gd name="connsiteY200" fmla="*/ 3227096 h 6281670"/>
                <a:gd name="connsiteX201" fmla="*/ 0 w 8613217"/>
                <a:gd name="connsiteY201" fmla="*/ 3236518 h 6281670"/>
                <a:gd name="connsiteX202" fmla="*/ 0 w 8613217"/>
                <a:gd name="connsiteY202" fmla="*/ 3330740 h 6281670"/>
                <a:gd name="connsiteX203" fmla="*/ 9422 w 8613217"/>
                <a:gd name="connsiteY203" fmla="*/ 3346892 h 6281670"/>
                <a:gd name="connsiteX204" fmla="*/ 255072 w 8613217"/>
                <a:gd name="connsiteY204" fmla="*/ 3717723 h 6281670"/>
                <a:gd name="connsiteX205" fmla="*/ 747044 w 8613217"/>
                <a:gd name="connsiteY205" fmla="*/ 3826078 h 6281670"/>
                <a:gd name="connsiteX206" fmla="*/ 1016249 w 8613217"/>
                <a:gd name="connsiteY206" fmla="*/ 3490244 h 6281670"/>
                <a:gd name="connsiteX207" fmla="*/ 981253 w 8613217"/>
                <a:gd name="connsiteY207" fmla="*/ 3461305 h 6281670"/>
                <a:gd name="connsiteX208" fmla="*/ 563312 w 8613217"/>
                <a:gd name="connsiteY208" fmla="*/ 3490917 h 6281670"/>
                <a:gd name="connsiteX209" fmla="*/ 390347 w 8613217"/>
                <a:gd name="connsiteY209" fmla="*/ 3460632 h 6281670"/>
                <a:gd name="connsiteX210" fmla="*/ 489953 w 8613217"/>
                <a:gd name="connsiteY210" fmla="*/ 3463997 h 6281670"/>
                <a:gd name="connsiteX211" fmla="*/ 903183 w 8613217"/>
                <a:gd name="connsiteY211" fmla="*/ 3408137 h 6281670"/>
                <a:gd name="connsiteX212" fmla="*/ 1043170 w 8613217"/>
                <a:gd name="connsiteY212" fmla="*/ 3372467 h 6281670"/>
                <a:gd name="connsiteX213" fmla="*/ 1508895 w 8613217"/>
                <a:gd name="connsiteY213" fmla="*/ 3218347 h 6281670"/>
                <a:gd name="connsiteX214" fmla="*/ 1912029 w 8613217"/>
                <a:gd name="connsiteY214" fmla="*/ 3101243 h 6281670"/>
                <a:gd name="connsiteX215" fmla="*/ 1912029 w 8613217"/>
                <a:gd name="connsiteY215" fmla="*/ 3101243 h 6281670"/>
                <a:gd name="connsiteX216" fmla="*/ 1924816 w 8613217"/>
                <a:gd name="connsiteY216" fmla="*/ 3099224 h 6281670"/>
                <a:gd name="connsiteX217" fmla="*/ 1986061 w 8613217"/>
                <a:gd name="connsiteY217" fmla="*/ 3087783 h 6281670"/>
                <a:gd name="connsiteX218" fmla="*/ 1992791 w 8613217"/>
                <a:gd name="connsiteY218" fmla="*/ 3087110 h 6281670"/>
                <a:gd name="connsiteX219" fmla="*/ 2087013 w 8613217"/>
                <a:gd name="connsiteY219" fmla="*/ 3074322 h 6281670"/>
                <a:gd name="connsiteX220" fmla="*/ 2113933 w 8613217"/>
                <a:gd name="connsiteY220" fmla="*/ 3072976 h 6281670"/>
                <a:gd name="connsiteX221" fmla="*/ 2118644 w 8613217"/>
                <a:gd name="connsiteY221" fmla="*/ 3064227 h 6281670"/>
                <a:gd name="connsiteX222" fmla="*/ 2257958 w 8613217"/>
                <a:gd name="connsiteY222" fmla="*/ 3064227 h 6281670"/>
                <a:gd name="connsiteX223" fmla="*/ 2262669 w 8613217"/>
                <a:gd name="connsiteY223" fmla="*/ 3072976 h 6281670"/>
                <a:gd name="connsiteX224" fmla="*/ 2434960 w 8613217"/>
                <a:gd name="connsiteY224" fmla="*/ 3101243 h 6281670"/>
                <a:gd name="connsiteX225" fmla="*/ 2635518 w 8613217"/>
                <a:gd name="connsiteY225" fmla="*/ 3164506 h 6281670"/>
                <a:gd name="connsiteX226" fmla="*/ 3038653 w 8613217"/>
                <a:gd name="connsiteY226" fmla="*/ 3453902 h 6281670"/>
                <a:gd name="connsiteX227" fmla="*/ 3580428 w 8613217"/>
                <a:gd name="connsiteY227" fmla="*/ 4087880 h 6281670"/>
                <a:gd name="connsiteX228" fmla="*/ 3776274 w 8613217"/>
                <a:gd name="connsiteY228" fmla="*/ 4626290 h 6281670"/>
                <a:gd name="connsiteX229" fmla="*/ 3813963 w 8613217"/>
                <a:gd name="connsiteY229" fmla="*/ 4802619 h 6281670"/>
                <a:gd name="connsiteX230" fmla="*/ 3811944 w 8613217"/>
                <a:gd name="connsiteY230" fmla="*/ 5407658 h 6281670"/>
                <a:gd name="connsiteX231" fmla="*/ 3881265 w 8613217"/>
                <a:gd name="connsiteY231" fmla="*/ 5874056 h 6281670"/>
                <a:gd name="connsiteX232" fmla="*/ 3879919 w 8613217"/>
                <a:gd name="connsiteY232" fmla="*/ 5898957 h 6281670"/>
                <a:gd name="connsiteX233" fmla="*/ 3757430 w 8613217"/>
                <a:gd name="connsiteY233" fmla="*/ 5946068 h 6281670"/>
                <a:gd name="connsiteX234" fmla="*/ 3743970 w 8613217"/>
                <a:gd name="connsiteY234" fmla="*/ 6053750 h 6281670"/>
                <a:gd name="connsiteX235" fmla="*/ 3803195 w 8613217"/>
                <a:gd name="connsiteY235" fmla="*/ 6092112 h 6281670"/>
                <a:gd name="connsiteX236" fmla="*/ 3896071 w 8613217"/>
                <a:gd name="connsiteY236" fmla="*/ 6023464 h 6281670"/>
                <a:gd name="connsiteX237" fmla="*/ 3920972 w 8613217"/>
                <a:gd name="connsiteY237" fmla="*/ 5996544 h 6281670"/>
                <a:gd name="connsiteX238" fmla="*/ 3918953 w 8613217"/>
                <a:gd name="connsiteY238" fmla="*/ 6053077 h 6281670"/>
                <a:gd name="connsiteX239" fmla="*/ 3931741 w 8613217"/>
                <a:gd name="connsiteY239" fmla="*/ 6077978 h 6281670"/>
                <a:gd name="connsiteX240" fmla="*/ 3951931 w 8613217"/>
                <a:gd name="connsiteY240" fmla="*/ 6055769 h 6281670"/>
                <a:gd name="connsiteX241" fmla="*/ 3972121 w 8613217"/>
                <a:gd name="connsiteY241" fmla="*/ 5988468 h 6281670"/>
                <a:gd name="connsiteX242" fmla="*/ 3994331 w 8613217"/>
                <a:gd name="connsiteY242" fmla="*/ 5968277 h 6281670"/>
                <a:gd name="connsiteX243" fmla="*/ 4005099 w 8613217"/>
                <a:gd name="connsiteY243" fmla="*/ 5995198 h 6281670"/>
                <a:gd name="connsiteX244" fmla="*/ 4071054 w 8613217"/>
                <a:gd name="connsiteY244" fmla="*/ 6040290 h 6281670"/>
                <a:gd name="connsiteX245" fmla="*/ 4100667 w 8613217"/>
                <a:gd name="connsiteY245" fmla="*/ 6026829 h 6281670"/>
                <a:gd name="connsiteX246" fmla="*/ 4110089 w 8613217"/>
                <a:gd name="connsiteY246" fmla="*/ 5993179 h 6281670"/>
                <a:gd name="connsiteX247" fmla="*/ 4124895 w 8613217"/>
                <a:gd name="connsiteY247" fmla="*/ 6032214 h 6281670"/>
                <a:gd name="connsiteX248" fmla="*/ 4117492 w 8613217"/>
                <a:gd name="connsiteY248" fmla="*/ 6106918 h 6281670"/>
                <a:gd name="connsiteX249" fmla="*/ 4080476 w 8613217"/>
                <a:gd name="connsiteY249" fmla="*/ 6141242 h 6281670"/>
                <a:gd name="connsiteX250" fmla="*/ 4176717 w 8613217"/>
                <a:gd name="connsiteY250" fmla="*/ 6189025 h 6281670"/>
                <a:gd name="connsiteX251" fmla="*/ 4170660 w 8613217"/>
                <a:gd name="connsiteY251" fmla="*/ 6271133 h 6281670"/>
                <a:gd name="connsiteX252" fmla="*/ 4195562 w 8613217"/>
                <a:gd name="connsiteY252" fmla="*/ 6277863 h 6281670"/>
                <a:gd name="connsiteX253" fmla="*/ 4261517 w 8613217"/>
                <a:gd name="connsiteY253" fmla="*/ 6267768 h 6281670"/>
                <a:gd name="connsiteX254" fmla="*/ 4289784 w 8613217"/>
                <a:gd name="connsiteY254" fmla="*/ 6247578 h 6281670"/>
                <a:gd name="connsiteX255" fmla="*/ 4295840 w 8613217"/>
                <a:gd name="connsiteY255" fmla="*/ 6204505 h 6281670"/>
                <a:gd name="connsiteX256" fmla="*/ 4305936 w 8613217"/>
                <a:gd name="connsiteY256" fmla="*/ 6182969 h 6281670"/>
                <a:gd name="connsiteX257" fmla="*/ 4324107 w 8613217"/>
                <a:gd name="connsiteY257" fmla="*/ 6199794 h 6281670"/>
                <a:gd name="connsiteX258" fmla="*/ 4336894 w 8613217"/>
                <a:gd name="connsiteY258" fmla="*/ 6230752 h 6281670"/>
                <a:gd name="connsiteX259" fmla="*/ 4342951 w 8613217"/>
                <a:gd name="connsiteY259" fmla="*/ 6226714 h 6281670"/>
                <a:gd name="connsiteX260" fmla="*/ 4369872 w 8613217"/>
                <a:gd name="connsiteY260" fmla="*/ 6185660 h 6281670"/>
                <a:gd name="connsiteX261" fmla="*/ 4382659 w 8613217"/>
                <a:gd name="connsiteY261" fmla="*/ 6234791 h 6281670"/>
                <a:gd name="connsiteX262" fmla="*/ 4406888 w 8613217"/>
                <a:gd name="connsiteY262" fmla="*/ 6265749 h 6281670"/>
                <a:gd name="connsiteX263" fmla="*/ 4484284 w 8613217"/>
                <a:gd name="connsiteY263" fmla="*/ 6275171 h 6281670"/>
                <a:gd name="connsiteX264" fmla="*/ 4499090 w 8613217"/>
                <a:gd name="connsiteY264" fmla="*/ 6272479 h 6281670"/>
                <a:gd name="connsiteX265" fmla="*/ 4512551 w 8613217"/>
                <a:gd name="connsiteY265" fmla="*/ 6181622 h 6281670"/>
                <a:gd name="connsiteX266" fmla="*/ 4572449 w 8613217"/>
                <a:gd name="connsiteY266" fmla="*/ 6153356 h 6281670"/>
                <a:gd name="connsiteX267" fmla="*/ 4575814 w 8613217"/>
                <a:gd name="connsiteY267" fmla="*/ 6127781 h 6281670"/>
                <a:gd name="connsiteX268" fmla="*/ 4538125 w 8613217"/>
                <a:gd name="connsiteY268" fmla="*/ 6076633 h 6281670"/>
                <a:gd name="connsiteX269" fmla="*/ 4536779 w 8613217"/>
                <a:gd name="connsiteY269" fmla="*/ 6042309 h 6281670"/>
                <a:gd name="connsiteX270" fmla="*/ 4573122 w 8613217"/>
                <a:gd name="connsiteY270" fmla="*/ 6032214 h 6281670"/>
                <a:gd name="connsiteX271" fmla="*/ 4637731 w 8613217"/>
                <a:gd name="connsiteY271" fmla="*/ 6051058 h 6281670"/>
                <a:gd name="connsiteX272" fmla="*/ 4665997 w 8613217"/>
                <a:gd name="connsiteY272" fmla="*/ 6029522 h 6281670"/>
                <a:gd name="connsiteX273" fmla="*/ 4665997 w 8613217"/>
                <a:gd name="connsiteY273" fmla="*/ 5985776 h 6281670"/>
                <a:gd name="connsiteX274" fmla="*/ 4681477 w 8613217"/>
                <a:gd name="connsiteY274" fmla="*/ 5966931 h 6281670"/>
                <a:gd name="connsiteX275" fmla="*/ 4701667 w 8613217"/>
                <a:gd name="connsiteY275" fmla="*/ 5981065 h 6281670"/>
                <a:gd name="connsiteX276" fmla="*/ 4724550 w 8613217"/>
                <a:gd name="connsiteY276" fmla="*/ 6054423 h 6281670"/>
                <a:gd name="connsiteX277" fmla="*/ 4743394 w 8613217"/>
                <a:gd name="connsiteY277" fmla="*/ 6073268 h 6281670"/>
                <a:gd name="connsiteX278" fmla="*/ 4752143 w 8613217"/>
                <a:gd name="connsiteY278" fmla="*/ 6050385 h 6281670"/>
                <a:gd name="connsiteX279" fmla="*/ 4752143 w 8613217"/>
                <a:gd name="connsiteY279" fmla="*/ 5996544 h 6281670"/>
                <a:gd name="connsiteX280" fmla="*/ 4800600 w 8613217"/>
                <a:gd name="connsiteY280" fmla="*/ 6046347 h 6281670"/>
                <a:gd name="connsiteX281" fmla="*/ 4859825 w 8613217"/>
                <a:gd name="connsiteY281" fmla="*/ 6088747 h 6281670"/>
                <a:gd name="connsiteX282" fmla="*/ 4932511 w 8613217"/>
                <a:gd name="connsiteY282" fmla="*/ 6036252 h 6281670"/>
                <a:gd name="connsiteX283" fmla="*/ 4919050 w 8613217"/>
                <a:gd name="connsiteY283" fmla="*/ 5940011 h 6281670"/>
                <a:gd name="connsiteX284" fmla="*/ 4830213 w 8613217"/>
                <a:gd name="connsiteY284" fmla="*/ 5933281 h 6281670"/>
                <a:gd name="connsiteX285" fmla="*/ 4779064 w 8613217"/>
                <a:gd name="connsiteY285" fmla="*/ 5876074 h 6281670"/>
                <a:gd name="connsiteX286" fmla="*/ 4778391 w 8613217"/>
                <a:gd name="connsiteY286" fmla="*/ 5829637 h 6281670"/>
                <a:gd name="connsiteX287" fmla="*/ 5091342 w 8613217"/>
                <a:gd name="connsiteY287" fmla="*/ 5236712 h 6281670"/>
                <a:gd name="connsiteX288" fmla="*/ 5116243 w 8613217"/>
                <a:gd name="connsiteY288" fmla="*/ 5202389 h 6281670"/>
                <a:gd name="connsiteX289" fmla="*/ 5269690 w 8613217"/>
                <a:gd name="connsiteY289" fmla="*/ 5086631 h 6281670"/>
                <a:gd name="connsiteX290" fmla="*/ 5744837 w 8613217"/>
                <a:gd name="connsiteY290" fmla="*/ 4795889 h 6281670"/>
                <a:gd name="connsiteX291" fmla="*/ 5814830 w 8613217"/>
                <a:gd name="connsiteY291" fmla="*/ 4775699 h 6281670"/>
                <a:gd name="connsiteX292" fmla="*/ 6103553 w 8613217"/>
                <a:gd name="connsiteY292" fmla="*/ 4765603 h 6281670"/>
                <a:gd name="connsiteX293" fmla="*/ 7086824 w 8613217"/>
                <a:gd name="connsiteY293" fmla="*/ 4811369 h 6281670"/>
                <a:gd name="connsiteX294" fmla="*/ 7489959 w 8613217"/>
                <a:gd name="connsiteY294" fmla="*/ 4805311 h 6281670"/>
                <a:gd name="connsiteX295" fmla="*/ 7516880 w 8613217"/>
                <a:gd name="connsiteY295" fmla="*/ 4801946 h 6281670"/>
                <a:gd name="connsiteX296" fmla="*/ 7536397 w 8613217"/>
                <a:gd name="connsiteY296" fmla="*/ 4800600 h 6281670"/>
                <a:gd name="connsiteX297" fmla="*/ 7619850 w 8613217"/>
                <a:gd name="connsiteY297" fmla="*/ 4791178 h 6281670"/>
                <a:gd name="connsiteX298" fmla="*/ 7661577 w 8613217"/>
                <a:gd name="connsiteY298" fmla="*/ 4813388 h 6281670"/>
                <a:gd name="connsiteX299" fmla="*/ 7920014 w 8613217"/>
                <a:gd name="connsiteY299" fmla="*/ 5004523 h 6281670"/>
                <a:gd name="connsiteX300" fmla="*/ 8354780 w 8613217"/>
                <a:gd name="connsiteY300" fmla="*/ 4830886 h 6281670"/>
                <a:gd name="connsiteX301" fmla="*/ 8579567 w 8613217"/>
                <a:gd name="connsiteY301" fmla="*/ 4409580 h 6281670"/>
                <a:gd name="connsiteX302" fmla="*/ 8613217 w 8613217"/>
                <a:gd name="connsiteY302" fmla="*/ 4250076 h 6281670"/>
                <a:gd name="connsiteX303" fmla="*/ 8613217 w 8613217"/>
                <a:gd name="connsiteY303" fmla="*/ 4196235 h 6281670"/>
                <a:gd name="connsiteX304" fmla="*/ 8420062 w 8613217"/>
                <a:gd name="connsiteY304" fmla="*/ 4211041 h 6281670"/>
                <a:gd name="connsiteX305" fmla="*/ 4571776 w 8613217"/>
                <a:gd name="connsiteY305" fmla="*/ 915970 h 6281670"/>
                <a:gd name="connsiteX306" fmla="*/ 4583890 w 8613217"/>
                <a:gd name="connsiteY306" fmla="*/ 888377 h 6281670"/>
                <a:gd name="connsiteX307" fmla="*/ 4571776 w 8613217"/>
                <a:gd name="connsiteY307" fmla="*/ 915970 h 6281670"/>
                <a:gd name="connsiteX308" fmla="*/ 2362948 w 8613217"/>
                <a:gd name="connsiteY308" fmla="*/ 965100 h 6281670"/>
                <a:gd name="connsiteX309" fmla="*/ 2363621 w 8613217"/>
                <a:gd name="connsiteY309" fmla="*/ 962408 h 6281670"/>
                <a:gd name="connsiteX310" fmla="*/ 2368332 w 8613217"/>
                <a:gd name="connsiteY310" fmla="*/ 967119 h 6281670"/>
                <a:gd name="connsiteX311" fmla="*/ 2362948 w 8613217"/>
                <a:gd name="connsiteY311" fmla="*/ 965100 h 6281670"/>
                <a:gd name="connsiteX312" fmla="*/ 2435633 w 8613217"/>
                <a:gd name="connsiteY312" fmla="*/ 1055284 h 6281670"/>
                <a:gd name="connsiteX313" fmla="*/ 2426211 w 8613217"/>
                <a:gd name="connsiteY313" fmla="*/ 1053265 h 6281670"/>
                <a:gd name="connsiteX314" fmla="*/ 2370351 w 8613217"/>
                <a:gd name="connsiteY314" fmla="*/ 968465 h 6281670"/>
                <a:gd name="connsiteX315" fmla="*/ 2432268 w 8613217"/>
                <a:gd name="connsiteY315" fmla="*/ 1045862 h 6281670"/>
                <a:gd name="connsiteX316" fmla="*/ 2435633 w 8613217"/>
                <a:gd name="connsiteY316" fmla="*/ 1055284 h 6281670"/>
                <a:gd name="connsiteX317" fmla="*/ 695895 w 8613217"/>
                <a:gd name="connsiteY317" fmla="*/ 1016922 h 6281670"/>
                <a:gd name="connsiteX318" fmla="*/ 692530 w 8613217"/>
                <a:gd name="connsiteY318" fmla="*/ 1005481 h 6281670"/>
                <a:gd name="connsiteX319" fmla="*/ 695895 w 8613217"/>
                <a:gd name="connsiteY319" fmla="*/ 1016922 h 6281670"/>
                <a:gd name="connsiteX320" fmla="*/ 4511205 w 8613217"/>
                <a:gd name="connsiteY320" fmla="*/ 6014042 h 6281670"/>
                <a:gd name="connsiteX321" fmla="*/ 4537452 w 8613217"/>
                <a:gd name="connsiteY321" fmla="*/ 5944049 h 6281670"/>
                <a:gd name="connsiteX322" fmla="*/ 4511205 w 8613217"/>
                <a:gd name="connsiteY322" fmla="*/ 6014042 h 6281670"/>
                <a:gd name="connsiteX323" fmla="*/ 4750797 w 8613217"/>
                <a:gd name="connsiteY323" fmla="*/ 5917128 h 6281670"/>
                <a:gd name="connsiteX324" fmla="*/ 4741375 w 8613217"/>
                <a:gd name="connsiteY324" fmla="*/ 5939338 h 6281670"/>
                <a:gd name="connsiteX325" fmla="*/ 4732626 w 8613217"/>
                <a:gd name="connsiteY325" fmla="*/ 5935300 h 6281670"/>
                <a:gd name="connsiteX326" fmla="*/ 4727915 w 8613217"/>
                <a:gd name="connsiteY326" fmla="*/ 5907706 h 6281670"/>
                <a:gd name="connsiteX327" fmla="*/ 4750797 w 8613217"/>
                <a:gd name="connsiteY327" fmla="*/ 5875402 h 6281670"/>
                <a:gd name="connsiteX328" fmla="*/ 4750797 w 8613217"/>
                <a:gd name="connsiteY328" fmla="*/ 5917128 h 6281670"/>
                <a:gd name="connsiteX329" fmla="*/ 4875978 w 8613217"/>
                <a:gd name="connsiteY329" fmla="*/ 5457461 h 6281670"/>
                <a:gd name="connsiteX330" fmla="*/ 4616868 w 8613217"/>
                <a:gd name="connsiteY330" fmla="*/ 5877421 h 6281670"/>
                <a:gd name="connsiteX331" fmla="*/ 4562354 w 8613217"/>
                <a:gd name="connsiteY331" fmla="*/ 5884824 h 6281670"/>
                <a:gd name="connsiteX332" fmla="*/ 4880015 w 8613217"/>
                <a:gd name="connsiteY332" fmla="*/ 5419772 h 6281670"/>
                <a:gd name="connsiteX333" fmla="*/ 4875978 w 8613217"/>
                <a:gd name="connsiteY333" fmla="*/ 5457461 h 6281670"/>
                <a:gd name="connsiteX334" fmla="*/ 5020675 w 8613217"/>
                <a:gd name="connsiteY334" fmla="*/ 5141145 h 6281670"/>
                <a:gd name="connsiteX335" fmla="*/ 4989717 w 8613217"/>
                <a:gd name="connsiteY335" fmla="*/ 5179506 h 6281670"/>
                <a:gd name="connsiteX336" fmla="*/ 4445922 w 8613217"/>
                <a:gd name="connsiteY336" fmla="*/ 5878767 h 6281670"/>
                <a:gd name="connsiteX337" fmla="*/ 4415637 w 8613217"/>
                <a:gd name="connsiteY337" fmla="*/ 5953471 h 6281670"/>
                <a:gd name="connsiteX338" fmla="*/ 4357085 w 8613217"/>
                <a:gd name="connsiteY338" fmla="*/ 6075286 h 6281670"/>
                <a:gd name="connsiteX339" fmla="*/ 4338240 w 8613217"/>
                <a:gd name="connsiteY339" fmla="*/ 6125762 h 6281670"/>
                <a:gd name="connsiteX340" fmla="*/ 4322761 w 8613217"/>
                <a:gd name="connsiteY340" fmla="*/ 6080671 h 6281670"/>
                <a:gd name="connsiteX341" fmla="*/ 4306609 w 8613217"/>
                <a:gd name="connsiteY341" fmla="*/ 6061826 h 6281670"/>
                <a:gd name="connsiteX342" fmla="*/ 4295168 w 8613217"/>
                <a:gd name="connsiteY342" fmla="*/ 6082689 h 6281670"/>
                <a:gd name="connsiteX343" fmla="*/ 4292475 w 8613217"/>
                <a:gd name="connsiteY343" fmla="*/ 6112302 h 6281670"/>
                <a:gd name="connsiteX344" fmla="*/ 4277669 w 8613217"/>
                <a:gd name="connsiteY344" fmla="*/ 6097496 h 6281670"/>
                <a:gd name="connsiteX345" fmla="*/ 4183447 w 8613217"/>
                <a:gd name="connsiteY345" fmla="*/ 5282478 h 6281670"/>
                <a:gd name="connsiteX346" fmla="*/ 4412945 w 8613217"/>
                <a:gd name="connsiteY346" fmla="*/ 4743394 h 6281670"/>
                <a:gd name="connsiteX347" fmla="*/ 5036828 w 8613217"/>
                <a:gd name="connsiteY347" fmla="*/ 3935106 h 6281670"/>
                <a:gd name="connsiteX348" fmla="*/ 5054999 w 8613217"/>
                <a:gd name="connsiteY348" fmla="*/ 3966064 h 6281670"/>
                <a:gd name="connsiteX349" fmla="*/ 5020675 w 8613217"/>
                <a:gd name="connsiteY34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31298 w 8613217"/>
                <a:gd name="connsiteY136" fmla="*/ 2494185 h 6281670"/>
                <a:gd name="connsiteX137" fmla="*/ 3525241 w 8613217"/>
                <a:gd name="connsiteY137" fmla="*/ 2482071 h 6281670"/>
                <a:gd name="connsiteX138" fmla="*/ 3410829 w 8613217"/>
                <a:gd name="connsiteY138" fmla="*/ 2273437 h 6281670"/>
                <a:gd name="connsiteX139" fmla="*/ 3411502 w 8613217"/>
                <a:gd name="connsiteY139" fmla="*/ 2229018 h 6281670"/>
                <a:gd name="connsiteX140" fmla="*/ 3451209 w 8613217"/>
                <a:gd name="connsiteY140" fmla="*/ 2126720 h 6281670"/>
                <a:gd name="connsiteX141" fmla="*/ 3431692 w 8613217"/>
                <a:gd name="connsiteY141" fmla="*/ 1895877 h 6281670"/>
                <a:gd name="connsiteX142" fmla="*/ 3186715 w 8613217"/>
                <a:gd name="connsiteY142" fmla="*/ 1401886 h 6281670"/>
                <a:gd name="connsiteX143" fmla="*/ 2531874 w 8613217"/>
                <a:gd name="connsiteY143" fmla="*/ 701952 h 6281670"/>
                <a:gd name="connsiteX144" fmla="*/ 1731662 w 8613217"/>
                <a:gd name="connsiteY144" fmla="*/ 39035 h 6281670"/>
                <a:gd name="connsiteX145" fmla="*/ 1722913 w 8613217"/>
                <a:gd name="connsiteY145" fmla="*/ 36343 h 6281670"/>
                <a:gd name="connsiteX146" fmla="*/ 1723586 w 8613217"/>
                <a:gd name="connsiteY146" fmla="*/ 47111 h 6281670"/>
                <a:gd name="connsiteX147" fmla="*/ 1984042 w 8613217"/>
                <a:gd name="connsiteY147" fmla="*/ 871552 h 6281670"/>
                <a:gd name="connsiteX148" fmla="*/ 2773486 w 8613217"/>
                <a:gd name="connsiteY148" fmla="*/ 2064130 h 6281670"/>
                <a:gd name="connsiteX149" fmla="*/ 3058170 w 8613217"/>
                <a:gd name="connsiteY149" fmla="*/ 2286897 h 6281670"/>
                <a:gd name="connsiteX150" fmla="*/ 3235845 w 8613217"/>
                <a:gd name="connsiteY150" fmla="*/ 2329297 h 6281670"/>
                <a:gd name="connsiteX151" fmla="*/ 3256709 w 8613217"/>
                <a:gd name="connsiteY151" fmla="*/ 2294974 h 6281670"/>
                <a:gd name="connsiteX152" fmla="*/ 3083072 w 8613217"/>
                <a:gd name="connsiteY152" fmla="*/ 1999521 h 6281670"/>
                <a:gd name="connsiteX153" fmla="*/ 2450440 w 8613217"/>
                <a:gd name="connsiteY153" fmla="*/ 1092973 h 6281670"/>
                <a:gd name="connsiteX154" fmla="*/ 2432941 w 8613217"/>
                <a:gd name="connsiteY154" fmla="*/ 1062014 h 6281670"/>
                <a:gd name="connsiteX155" fmla="*/ 2454478 w 8613217"/>
                <a:gd name="connsiteY155" fmla="*/ 1076820 h 6281670"/>
                <a:gd name="connsiteX156" fmla="*/ 2967986 w 8613217"/>
                <a:gd name="connsiteY156" fmla="*/ 1739738 h 6281670"/>
                <a:gd name="connsiteX157" fmla="*/ 3266131 w 8613217"/>
                <a:gd name="connsiteY157" fmla="*/ 2175850 h 6281670"/>
                <a:gd name="connsiteX158" fmla="*/ 3457939 w 8613217"/>
                <a:gd name="connsiteY158" fmla="*/ 2509665 h 6281670"/>
                <a:gd name="connsiteX159" fmla="*/ 3464670 w 8613217"/>
                <a:gd name="connsiteY159" fmla="*/ 2523125 h 6281670"/>
                <a:gd name="connsiteX160" fmla="*/ 3504378 w 8613217"/>
                <a:gd name="connsiteY160" fmla="*/ 2605906 h 6281670"/>
                <a:gd name="connsiteX161" fmla="*/ 3733875 w 8613217"/>
                <a:gd name="connsiteY161" fmla="*/ 3249979 h 6281670"/>
                <a:gd name="connsiteX162" fmla="*/ 3823385 w 8613217"/>
                <a:gd name="connsiteY162" fmla="*/ 4359777 h 6281670"/>
                <a:gd name="connsiteX163" fmla="*/ 3816655 w 8613217"/>
                <a:gd name="connsiteY163" fmla="*/ 4369199 h 6281670"/>
                <a:gd name="connsiteX164" fmla="*/ 3800503 w 8613217"/>
                <a:gd name="connsiteY164" fmla="*/ 4322761 h 6281670"/>
                <a:gd name="connsiteX165" fmla="*/ 3407464 w 8613217"/>
                <a:gd name="connsiteY165" fmla="*/ 3663208 h 6281670"/>
                <a:gd name="connsiteX166" fmla="*/ 2516395 w 8613217"/>
                <a:gd name="connsiteY166" fmla="*/ 2980101 h 6281670"/>
                <a:gd name="connsiteX167" fmla="*/ 2502934 w 8613217"/>
                <a:gd name="connsiteY167" fmla="*/ 2971351 h 6281670"/>
                <a:gd name="connsiteX168" fmla="*/ 2390541 w 8613217"/>
                <a:gd name="connsiteY168" fmla="*/ 2898666 h 6281670"/>
                <a:gd name="connsiteX169" fmla="*/ 2247863 w 8613217"/>
                <a:gd name="connsiteY169" fmla="*/ 2802425 h 6281670"/>
                <a:gd name="connsiteX170" fmla="*/ 2055381 w 8613217"/>
                <a:gd name="connsiteY170" fmla="*/ 2665131 h 6281670"/>
                <a:gd name="connsiteX171" fmla="*/ 1471879 w 8613217"/>
                <a:gd name="connsiteY171" fmla="*/ 2148930 h 6281670"/>
                <a:gd name="connsiteX172" fmla="*/ 1461111 w 8613217"/>
                <a:gd name="connsiteY172" fmla="*/ 2109895 h 6281670"/>
                <a:gd name="connsiteX173" fmla="*/ 1501492 w 8613217"/>
                <a:gd name="connsiteY173" fmla="*/ 1918759 h 6281670"/>
                <a:gd name="connsiteX174" fmla="*/ 1395155 w 8613217"/>
                <a:gd name="connsiteY174" fmla="*/ 1570812 h 6281670"/>
                <a:gd name="connsiteX175" fmla="*/ 937507 w 8613217"/>
                <a:gd name="connsiteY175" fmla="*/ 860783 h 6281670"/>
                <a:gd name="connsiteX176" fmla="*/ 682435 w 8613217"/>
                <a:gd name="connsiteY176" fmla="*/ 471109 h 6281670"/>
                <a:gd name="connsiteX177" fmla="*/ 590905 w 8613217"/>
                <a:gd name="connsiteY177" fmla="*/ 214691 h 6281670"/>
                <a:gd name="connsiteX178" fmla="*/ 581483 w 8613217"/>
                <a:gd name="connsiteY178" fmla="*/ 222767 h 6281670"/>
                <a:gd name="connsiteX179" fmla="*/ 555909 w 8613217"/>
                <a:gd name="connsiteY179" fmla="*/ 262475 h 6281670"/>
                <a:gd name="connsiteX180" fmla="*/ 423998 w 8613217"/>
                <a:gd name="connsiteY180" fmla="*/ 619845 h 6281670"/>
                <a:gd name="connsiteX181" fmla="*/ 443515 w 8613217"/>
                <a:gd name="connsiteY181" fmla="*/ 1227575 h 6281670"/>
                <a:gd name="connsiteX182" fmla="*/ 806942 w 8613217"/>
                <a:gd name="connsiteY182" fmla="*/ 1996156 h 6281670"/>
                <a:gd name="connsiteX183" fmla="*/ 1087589 w 8613217"/>
                <a:gd name="connsiteY183" fmla="*/ 2216231 h 6281670"/>
                <a:gd name="connsiteX184" fmla="*/ 1317086 w 8613217"/>
                <a:gd name="connsiteY184" fmla="*/ 2233729 h 6281670"/>
                <a:gd name="connsiteX185" fmla="*/ 1327181 w 8613217"/>
                <a:gd name="connsiteY185" fmla="*/ 2198060 h 6281670"/>
                <a:gd name="connsiteX186" fmla="*/ 816364 w 8613217"/>
                <a:gd name="connsiteY186" fmla="*/ 1324489 h 6281670"/>
                <a:gd name="connsiteX187" fmla="*/ 702625 w 8613217"/>
                <a:gd name="connsiteY187" fmla="*/ 1031056 h 6281670"/>
                <a:gd name="connsiteX188" fmla="*/ 767908 w 8613217"/>
                <a:gd name="connsiteY188" fmla="*/ 1173061 h 6281670"/>
                <a:gd name="connsiteX189" fmla="*/ 1444285 w 8613217"/>
                <a:gd name="connsiteY189" fmla="*/ 2226326 h 6281670"/>
                <a:gd name="connsiteX190" fmla="*/ 2209501 w 8613217"/>
                <a:gd name="connsiteY190" fmla="*/ 2876457 h 6281670"/>
                <a:gd name="connsiteX191" fmla="*/ 2308434 w 8613217"/>
                <a:gd name="connsiteY191" fmla="*/ 2939720 h 6281670"/>
                <a:gd name="connsiteX192" fmla="*/ 2340738 w 8613217"/>
                <a:gd name="connsiteY192" fmla="*/ 2972025 h 6281670"/>
                <a:gd name="connsiteX193" fmla="*/ 2302377 w 8613217"/>
                <a:gd name="connsiteY193" fmla="*/ 2972025 h 6281670"/>
                <a:gd name="connsiteX194" fmla="*/ 2266034 w 8613217"/>
                <a:gd name="connsiteY194" fmla="*/ 2967313 h 6281670"/>
                <a:gd name="connsiteX195" fmla="*/ 1817807 w 8613217"/>
                <a:gd name="connsiteY195" fmla="*/ 3025866 h 6281670"/>
                <a:gd name="connsiteX196" fmla="*/ 1007500 w 8613217"/>
                <a:gd name="connsiteY196" fmla="*/ 3309877 h 6281670"/>
                <a:gd name="connsiteX197" fmla="*/ 960389 w 8613217"/>
                <a:gd name="connsiteY197" fmla="*/ 3293725 h 6281670"/>
                <a:gd name="connsiteX198" fmla="*/ 446207 w 8613217"/>
                <a:gd name="connsiteY198" fmla="*/ 3134221 h 6281670"/>
                <a:gd name="connsiteX199" fmla="*/ 217383 w 8613217"/>
                <a:gd name="connsiteY199" fmla="*/ 3227096 h 6281670"/>
                <a:gd name="connsiteX200" fmla="*/ 0 w 8613217"/>
                <a:gd name="connsiteY200" fmla="*/ 3236518 h 6281670"/>
                <a:gd name="connsiteX201" fmla="*/ 0 w 8613217"/>
                <a:gd name="connsiteY201" fmla="*/ 3330740 h 6281670"/>
                <a:gd name="connsiteX202" fmla="*/ 9422 w 8613217"/>
                <a:gd name="connsiteY202" fmla="*/ 3346892 h 6281670"/>
                <a:gd name="connsiteX203" fmla="*/ 255072 w 8613217"/>
                <a:gd name="connsiteY203" fmla="*/ 3717723 h 6281670"/>
                <a:gd name="connsiteX204" fmla="*/ 747044 w 8613217"/>
                <a:gd name="connsiteY204" fmla="*/ 3826078 h 6281670"/>
                <a:gd name="connsiteX205" fmla="*/ 1016249 w 8613217"/>
                <a:gd name="connsiteY205" fmla="*/ 3490244 h 6281670"/>
                <a:gd name="connsiteX206" fmla="*/ 981253 w 8613217"/>
                <a:gd name="connsiteY206" fmla="*/ 3461305 h 6281670"/>
                <a:gd name="connsiteX207" fmla="*/ 563312 w 8613217"/>
                <a:gd name="connsiteY207" fmla="*/ 3490917 h 6281670"/>
                <a:gd name="connsiteX208" fmla="*/ 390347 w 8613217"/>
                <a:gd name="connsiteY208" fmla="*/ 3460632 h 6281670"/>
                <a:gd name="connsiteX209" fmla="*/ 489953 w 8613217"/>
                <a:gd name="connsiteY209" fmla="*/ 3463997 h 6281670"/>
                <a:gd name="connsiteX210" fmla="*/ 903183 w 8613217"/>
                <a:gd name="connsiteY210" fmla="*/ 3408137 h 6281670"/>
                <a:gd name="connsiteX211" fmla="*/ 1043170 w 8613217"/>
                <a:gd name="connsiteY211" fmla="*/ 3372467 h 6281670"/>
                <a:gd name="connsiteX212" fmla="*/ 1508895 w 8613217"/>
                <a:gd name="connsiteY212" fmla="*/ 3218347 h 6281670"/>
                <a:gd name="connsiteX213" fmla="*/ 1912029 w 8613217"/>
                <a:gd name="connsiteY213" fmla="*/ 3101243 h 6281670"/>
                <a:gd name="connsiteX214" fmla="*/ 1912029 w 8613217"/>
                <a:gd name="connsiteY214" fmla="*/ 3101243 h 6281670"/>
                <a:gd name="connsiteX215" fmla="*/ 1924816 w 8613217"/>
                <a:gd name="connsiteY215" fmla="*/ 3099224 h 6281670"/>
                <a:gd name="connsiteX216" fmla="*/ 1986061 w 8613217"/>
                <a:gd name="connsiteY216" fmla="*/ 3087783 h 6281670"/>
                <a:gd name="connsiteX217" fmla="*/ 1992791 w 8613217"/>
                <a:gd name="connsiteY217" fmla="*/ 3087110 h 6281670"/>
                <a:gd name="connsiteX218" fmla="*/ 2087013 w 8613217"/>
                <a:gd name="connsiteY218" fmla="*/ 3074322 h 6281670"/>
                <a:gd name="connsiteX219" fmla="*/ 2113933 w 8613217"/>
                <a:gd name="connsiteY219" fmla="*/ 3072976 h 6281670"/>
                <a:gd name="connsiteX220" fmla="*/ 2118644 w 8613217"/>
                <a:gd name="connsiteY220" fmla="*/ 3064227 h 6281670"/>
                <a:gd name="connsiteX221" fmla="*/ 2257958 w 8613217"/>
                <a:gd name="connsiteY221" fmla="*/ 3064227 h 6281670"/>
                <a:gd name="connsiteX222" fmla="*/ 2262669 w 8613217"/>
                <a:gd name="connsiteY222" fmla="*/ 3072976 h 6281670"/>
                <a:gd name="connsiteX223" fmla="*/ 2434960 w 8613217"/>
                <a:gd name="connsiteY223" fmla="*/ 3101243 h 6281670"/>
                <a:gd name="connsiteX224" fmla="*/ 2635518 w 8613217"/>
                <a:gd name="connsiteY224" fmla="*/ 3164506 h 6281670"/>
                <a:gd name="connsiteX225" fmla="*/ 3038653 w 8613217"/>
                <a:gd name="connsiteY225" fmla="*/ 3453902 h 6281670"/>
                <a:gd name="connsiteX226" fmla="*/ 3580428 w 8613217"/>
                <a:gd name="connsiteY226" fmla="*/ 4087880 h 6281670"/>
                <a:gd name="connsiteX227" fmla="*/ 3776274 w 8613217"/>
                <a:gd name="connsiteY227" fmla="*/ 4626290 h 6281670"/>
                <a:gd name="connsiteX228" fmla="*/ 3813963 w 8613217"/>
                <a:gd name="connsiteY228" fmla="*/ 4802619 h 6281670"/>
                <a:gd name="connsiteX229" fmla="*/ 3811944 w 8613217"/>
                <a:gd name="connsiteY229" fmla="*/ 5407658 h 6281670"/>
                <a:gd name="connsiteX230" fmla="*/ 3881265 w 8613217"/>
                <a:gd name="connsiteY230" fmla="*/ 5874056 h 6281670"/>
                <a:gd name="connsiteX231" fmla="*/ 3879919 w 8613217"/>
                <a:gd name="connsiteY231" fmla="*/ 5898957 h 6281670"/>
                <a:gd name="connsiteX232" fmla="*/ 3757430 w 8613217"/>
                <a:gd name="connsiteY232" fmla="*/ 5946068 h 6281670"/>
                <a:gd name="connsiteX233" fmla="*/ 3743970 w 8613217"/>
                <a:gd name="connsiteY233" fmla="*/ 6053750 h 6281670"/>
                <a:gd name="connsiteX234" fmla="*/ 3803195 w 8613217"/>
                <a:gd name="connsiteY234" fmla="*/ 6092112 h 6281670"/>
                <a:gd name="connsiteX235" fmla="*/ 3896071 w 8613217"/>
                <a:gd name="connsiteY235" fmla="*/ 6023464 h 6281670"/>
                <a:gd name="connsiteX236" fmla="*/ 3920972 w 8613217"/>
                <a:gd name="connsiteY236" fmla="*/ 5996544 h 6281670"/>
                <a:gd name="connsiteX237" fmla="*/ 3918953 w 8613217"/>
                <a:gd name="connsiteY237" fmla="*/ 6053077 h 6281670"/>
                <a:gd name="connsiteX238" fmla="*/ 3931741 w 8613217"/>
                <a:gd name="connsiteY238" fmla="*/ 6077978 h 6281670"/>
                <a:gd name="connsiteX239" fmla="*/ 3951931 w 8613217"/>
                <a:gd name="connsiteY239" fmla="*/ 6055769 h 6281670"/>
                <a:gd name="connsiteX240" fmla="*/ 3972121 w 8613217"/>
                <a:gd name="connsiteY240" fmla="*/ 5988468 h 6281670"/>
                <a:gd name="connsiteX241" fmla="*/ 3994331 w 8613217"/>
                <a:gd name="connsiteY241" fmla="*/ 5968277 h 6281670"/>
                <a:gd name="connsiteX242" fmla="*/ 4005099 w 8613217"/>
                <a:gd name="connsiteY242" fmla="*/ 5995198 h 6281670"/>
                <a:gd name="connsiteX243" fmla="*/ 4071054 w 8613217"/>
                <a:gd name="connsiteY243" fmla="*/ 6040290 h 6281670"/>
                <a:gd name="connsiteX244" fmla="*/ 4100667 w 8613217"/>
                <a:gd name="connsiteY244" fmla="*/ 6026829 h 6281670"/>
                <a:gd name="connsiteX245" fmla="*/ 4110089 w 8613217"/>
                <a:gd name="connsiteY245" fmla="*/ 5993179 h 6281670"/>
                <a:gd name="connsiteX246" fmla="*/ 4124895 w 8613217"/>
                <a:gd name="connsiteY246" fmla="*/ 6032214 h 6281670"/>
                <a:gd name="connsiteX247" fmla="*/ 4117492 w 8613217"/>
                <a:gd name="connsiteY247" fmla="*/ 6106918 h 6281670"/>
                <a:gd name="connsiteX248" fmla="*/ 4080476 w 8613217"/>
                <a:gd name="connsiteY248" fmla="*/ 6141242 h 6281670"/>
                <a:gd name="connsiteX249" fmla="*/ 4176717 w 8613217"/>
                <a:gd name="connsiteY249" fmla="*/ 6189025 h 6281670"/>
                <a:gd name="connsiteX250" fmla="*/ 4170660 w 8613217"/>
                <a:gd name="connsiteY250" fmla="*/ 6271133 h 6281670"/>
                <a:gd name="connsiteX251" fmla="*/ 4195562 w 8613217"/>
                <a:gd name="connsiteY251" fmla="*/ 6277863 h 6281670"/>
                <a:gd name="connsiteX252" fmla="*/ 4261517 w 8613217"/>
                <a:gd name="connsiteY252" fmla="*/ 6267768 h 6281670"/>
                <a:gd name="connsiteX253" fmla="*/ 4289784 w 8613217"/>
                <a:gd name="connsiteY253" fmla="*/ 6247578 h 6281670"/>
                <a:gd name="connsiteX254" fmla="*/ 4295840 w 8613217"/>
                <a:gd name="connsiteY254" fmla="*/ 6204505 h 6281670"/>
                <a:gd name="connsiteX255" fmla="*/ 4305936 w 8613217"/>
                <a:gd name="connsiteY255" fmla="*/ 6182969 h 6281670"/>
                <a:gd name="connsiteX256" fmla="*/ 4324107 w 8613217"/>
                <a:gd name="connsiteY256" fmla="*/ 6199794 h 6281670"/>
                <a:gd name="connsiteX257" fmla="*/ 4336894 w 8613217"/>
                <a:gd name="connsiteY257" fmla="*/ 6230752 h 6281670"/>
                <a:gd name="connsiteX258" fmla="*/ 4342951 w 8613217"/>
                <a:gd name="connsiteY258" fmla="*/ 6226714 h 6281670"/>
                <a:gd name="connsiteX259" fmla="*/ 4369872 w 8613217"/>
                <a:gd name="connsiteY259" fmla="*/ 6185660 h 6281670"/>
                <a:gd name="connsiteX260" fmla="*/ 4382659 w 8613217"/>
                <a:gd name="connsiteY260" fmla="*/ 6234791 h 6281670"/>
                <a:gd name="connsiteX261" fmla="*/ 4406888 w 8613217"/>
                <a:gd name="connsiteY261" fmla="*/ 6265749 h 6281670"/>
                <a:gd name="connsiteX262" fmla="*/ 4484284 w 8613217"/>
                <a:gd name="connsiteY262" fmla="*/ 6275171 h 6281670"/>
                <a:gd name="connsiteX263" fmla="*/ 4499090 w 8613217"/>
                <a:gd name="connsiteY263" fmla="*/ 6272479 h 6281670"/>
                <a:gd name="connsiteX264" fmla="*/ 4512551 w 8613217"/>
                <a:gd name="connsiteY264" fmla="*/ 6181622 h 6281670"/>
                <a:gd name="connsiteX265" fmla="*/ 4572449 w 8613217"/>
                <a:gd name="connsiteY265" fmla="*/ 6153356 h 6281670"/>
                <a:gd name="connsiteX266" fmla="*/ 4575814 w 8613217"/>
                <a:gd name="connsiteY266" fmla="*/ 6127781 h 6281670"/>
                <a:gd name="connsiteX267" fmla="*/ 4538125 w 8613217"/>
                <a:gd name="connsiteY267" fmla="*/ 6076633 h 6281670"/>
                <a:gd name="connsiteX268" fmla="*/ 4536779 w 8613217"/>
                <a:gd name="connsiteY268" fmla="*/ 6042309 h 6281670"/>
                <a:gd name="connsiteX269" fmla="*/ 4573122 w 8613217"/>
                <a:gd name="connsiteY269" fmla="*/ 6032214 h 6281670"/>
                <a:gd name="connsiteX270" fmla="*/ 4637731 w 8613217"/>
                <a:gd name="connsiteY270" fmla="*/ 6051058 h 6281670"/>
                <a:gd name="connsiteX271" fmla="*/ 4665997 w 8613217"/>
                <a:gd name="connsiteY271" fmla="*/ 6029522 h 6281670"/>
                <a:gd name="connsiteX272" fmla="*/ 4665997 w 8613217"/>
                <a:gd name="connsiteY272" fmla="*/ 5985776 h 6281670"/>
                <a:gd name="connsiteX273" fmla="*/ 4681477 w 8613217"/>
                <a:gd name="connsiteY273" fmla="*/ 5966931 h 6281670"/>
                <a:gd name="connsiteX274" fmla="*/ 4701667 w 8613217"/>
                <a:gd name="connsiteY274" fmla="*/ 5981065 h 6281670"/>
                <a:gd name="connsiteX275" fmla="*/ 4724550 w 8613217"/>
                <a:gd name="connsiteY275" fmla="*/ 6054423 h 6281670"/>
                <a:gd name="connsiteX276" fmla="*/ 4743394 w 8613217"/>
                <a:gd name="connsiteY276" fmla="*/ 6073268 h 6281670"/>
                <a:gd name="connsiteX277" fmla="*/ 4752143 w 8613217"/>
                <a:gd name="connsiteY277" fmla="*/ 6050385 h 6281670"/>
                <a:gd name="connsiteX278" fmla="*/ 4752143 w 8613217"/>
                <a:gd name="connsiteY278" fmla="*/ 5996544 h 6281670"/>
                <a:gd name="connsiteX279" fmla="*/ 4800600 w 8613217"/>
                <a:gd name="connsiteY279" fmla="*/ 6046347 h 6281670"/>
                <a:gd name="connsiteX280" fmla="*/ 4859825 w 8613217"/>
                <a:gd name="connsiteY280" fmla="*/ 6088747 h 6281670"/>
                <a:gd name="connsiteX281" fmla="*/ 4932511 w 8613217"/>
                <a:gd name="connsiteY281" fmla="*/ 6036252 h 6281670"/>
                <a:gd name="connsiteX282" fmla="*/ 4919050 w 8613217"/>
                <a:gd name="connsiteY282" fmla="*/ 5940011 h 6281670"/>
                <a:gd name="connsiteX283" fmla="*/ 4830213 w 8613217"/>
                <a:gd name="connsiteY283" fmla="*/ 5933281 h 6281670"/>
                <a:gd name="connsiteX284" fmla="*/ 4779064 w 8613217"/>
                <a:gd name="connsiteY284" fmla="*/ 5876074 h 6281670"/>
                <a:gd name="connsiteX285" fmla="*/ 4778391 w 8613217"/>
                <a:gd name="connsiteY285" fmla="*/ 5829637 h 6281670"/>
                <a:gd name="connsiteX286" fmla="*/ 5091342 w 8613217"/>
                <a:gd name="connsiteY286" fmla="*/ 5236712 h 6281670"/>
                <a:gd name="connsiteX287" fmla="*/ 5116243 w 8613217"/>
                <a:gd name="connsiteY287" fmla="*/ 5202389 h 6281670"/>
                <a:gd name="connsiteX288" fmla="*/ 5269690 w 8613217"/>
                <a:gd name="connsiteY288" fmla="*/ 5086631 h 6281670"/>
                <a:gd name="connsiteX289" fmla="*/ 5744837 w 8613217"/>
                <a:gd name="connsiteY289" fmla="*/ 4795889 h 6281670"/>
                <a:gd name="connsiteX290" fmla="*/ 5814830 w 8613217"/>
                <a:gd name="connsiteY290" fmla="*/ 4775699 h 6281670"/>
                <a:gd name="connsiteX291" fmla="*/ 6103553 w 8613217"/>
                <a:gd name="connsiteY291" fmla="*/ 4765603 h 6281670"/>
                <a:gd name="connsiteX292" fmla="*/ 7086824 w 8613217"/>
                <a:gd name="connsiteY292" fmla="*/ 4811369 h 6281670"/>
                <a:gd name="connsiteX293" fmla="*/ 7489959 w 8613217"/>
                <a:gd name="connsiteY293" fmla="*/ 4805311 h 6281670"/>
                <a:gd name="connsiteX294" fmla="*/ 7516880 w 8613217"/>
                <a:gd name="connsiteY294" fmla="*/ 4801946 h 6281670"/>
                <a:gd name="connsiteX295" fmla="*/ 7536397 w 8613217"/>
                <a:gd name="connsiteY295" fmla="*/ 4800600 h 6281670"/>
                <a:gd name="connsiteX296" fmla="*/ 7619850 w 8613217"/>
                <a:gd name="connsiteY296" fmla="*/ 4791178 h 6281670"/>
                <a:gd name="connsiteX297" fmla="*/ 7661577 w 8613217"/>
                <a:gd name="connsiteY297" fmla="*/ 4813388 h 6281670"/>
                <a:gd name="connsiteX298" fmla="*/ 7920014 w 8613217"/>
                <a:gd name="connsiteY298" fmla="*/ 5004523 h 6281670"/>
                <a:gd name="connsiteX299" fmla="*/ 8354780 w 8613217"/>
                <a:gd name="connsiteY299" fmla="*/ 4830886 h 6281670"/>
                <a:gd name="connsiteX300" fmla="*/ 8579567 w 8613217"/>
                <a:gd name="connsiteY300" fmla="*/ 4409580 h 6281670"/>
                <a:gd name="connsiteX301" fmla="*/ 8613217 w 8613217"/>
                <a:gd name="connsiteY301" fmla="*/ 4250076 h 6281670"/>
                <a:gd name="connsiteX302" fmla="*/ 8613217 w 8613217"/>
                <a:gd name="connsiteY302" fmla="*/ 4196235 h 6281670"/>
                <a:gd name="connsiteX303" fmla="*/ 8420062 w 8613217"/>
                <a:gd name="connsiteY303" fmla="*/ 4211041 h 6281670"/>
                <a:gd name="connsiteX304" fmla="*/ 4571776 w 8613217"/>
                <a:gd name="connsiteY304" fmla="*/ 915970 h 6281670"/>
                <a:gd name="connsiteX305" fmla="*/ 4583890 w 8613217"/>
                <a:gd name="connsiteY305" fmla="*/ 888377 h 6281670"/>
                <a:gd name="connsiteX306" fmla="*/ 4571776 w 8613217"/>
                <a:gd name="connsiteY306" fmla="*/ 915970 h 6281670"/>
                <a:gd name="connsiteX307" fmla="*/ 2362948 w 8613217"/>
                <a:gd name="connsiteY307" fmla="*/ 965100 h 6281670"/>
                <a:gd name="connsiteX308" fmla="*/ 2363621 w 8613217"/>
                <a:gd name="connsiteY308" fmla="*/ 962408 h 6281670"/>
                <a:gd name="connsiteX309" fmla="*/ 2368332 w 8613217"/>
                <a:gd name="connsiteY309" fmla="*/ 967119 h 6281670"/>
                <a:gd name="connsiteX310" fmla="*/ 2362948 w 8613217"/>
                <a:gd name="connsiteY310" fmla="*/ 965100 h 6281670"/>
                <a:gd name="connsiteX311" fmla="*/ 2435633 w 8613217"/>
                <a:gd name="connsiteY311" fmla="*/ 1055284 h 6281670"/>
                <a:gd name="connsiteX312" fmla="*/ 2426211 w 8613217"/>
                <a:gd name="connsiteY312" fmla="*/ 1053265 h 6281670"/>
                <a:gd name="connsiteX313" fmla="*/ 2370351 w 8613217"/>
                <a:gd name="connsiteY313" fmla="*/ 968465 h 6281670"/>
                <a:gd name="connsiteX314" fmla="*/ 2432268 w 8613217"/>
                <a:gd name="connsiteY314" fmla="*/ 1045862 h 6281670"/>
                <a:gd name="connsiteX315" fmla="*/ 2435633 w 8613217"/>
                <a:gd name="connsiteY315" fmla="*/ 1055284 h 6281670"/>
                <a:gd name="connsiteX316" fmla="*/ 695895 w 8613217"/>
                <a:gd name="connsiteY316" fmla="*/ 1016922 h 6281670"/>
                <a:gd name="connsiteX317" fmla="*/ 692530 w 8613217"/>
                <a:gd name="connsiteY317" fmla="*/ 1005481 h 6281670"/>
                <a:gd name="connsiteX318" fmla="*/ 695895 w 8613217"/>
                <a:gd name="connsiteY318" fmla="*/ 1016922 h 6281670"/>
                <a:gd name="connsiteX319" fmla="*/ 4511205 w 8613217"/>
                <a:gd name="connsiteY319" fmla="*/ 6014042 h 6281670"/>
                <a:gd name="connsiteX320" fmla="*/ 4537452 w 8613217"/>
                <a:gd name="connsiteY320" fmla="*/ 5944049 h 6281670"/>
                <a:gd name="connsiteX321" fmla="*/ 4511205 w 8613217"/>
                <a:gd name="connsiteY321" fmla="*/ 6014042 h 6281670"/>
                <a:gd name="connsiteX322" fmla="*/ 4750797 w 8613217"/>
                <a:gd name="connsiteY322" fmla="*/ 5917128 h 6281670"/>
                <a:gd name="connsiteX323" fmla="*/ 4741375 w 8613217"/>
                <a:gd name="connsiteY323" fmla="*/ 5939338 h 6281670"/>
                <a:gd name="connsiteX324" fmla="*/ 4732626 w 8613217"/>
                <a:gd name="connsiteY324" fmla="*/ 5935300 h 6281670"/>
                <a:gd name="connsiteX325" fmla="*/ 4727915 w 8613217"/>
                <a:gd name="connsiteY325" fmla="*/ 5907706 h 6281670"/>
                <a:gd name="connsiteX326" fmla="*/ 4750797 w 8613217"/>
                <a:gd name="connsiteY326" fmla="*/ 5875402 h 6281670"/>
                <a:gd name="connsiteX327" fmla="*/ 4750797 w 8613217"/>
                <a:gd name="connsiteY327" fmla="*/ 5917128 h 6281670"/>
                <a:gd name="connsiteX328" fmla="*/ 4875978 w 8613217"/>
                <a:gd name="connsiteY328" fmla="*/ 5457461 h 6281670"/>
                <a:gd name="connsiteX329" fmla="*/ 4616868 w 8613217"/>
                <a:gd name="connsiteY329" fmla="*/ 5877421 h 6281670"/>
                <a:gd name="connsiteX330" fmla="*/ 4562354 w 8613217"/>
                <a:gd name="connsiteY330" fmla="*/ 5884824 h 6281670"/>
                <a:gd name="connsiteX331" fmla="*/ 4880015 w 8613217"/>
                <a:gd name="connsiteY331" fmla="*/ 5419772 h 6281670"/>
                <a:gd name="connsiteX332" fmla="*/ 4875978 w 8613217"/>
                <a:gd name="connsiteY332" fmla="*/ 5457461 h 6281670"/>
                <a:gd name="connsiteX333" fmla="*/ 5020675 w 8613217"/>
                <a:gd name="connsiteY333" fmla="*/ 5141145 h 6281670"/>
                <a:gd name="connsiteX334" fmla="*/ 4989717 w 8613217"/>
                <a:gd name="connsiteY334" fmla="*/ 5179506 h 6281670"/>
                <a:gd name="connsiteX335" fmla="*/ 4445922 w 8613217"/>
                <a:gd name="connsiteY335" fmla="*/ 5878767 h 6281670"/>
                <a:gd name="connsiteX336" fmla="*/ 4415637 w 8613217"/>
                <a:gd name="connsiteY336" fmla="*/ 5953471 h 6281670"/>
                <a:gd name="connsiteX337" fmla="*/ 4357085 w 8613217"/>
                <a:gd name="connsiteY337" fmla="*/ 6075286 h 6281670"/>
                <a:gd name="connsiteX338" fmla="*/ 4338240 w 8613217"/>
                <a:gd name="connsiteY338" fmla="*/ 6125762 h 6281670"/>
                <a:gd name="connsiteX339" fmla="*/ 4322761 w 8613217"/>
                <a:gd name="connsiteY339" fmla="*/ 6080671 h 6281670"/>
                <a:gd name="connsiteX340" fmla="*/ 4306609 w 8613217"/>
                <a:gd name="connsiteY340" fmla="*/ 6061826 h 6281670"/>
                <a:gd name="connsiteX341" fmla="*/ 4295168 w 8613217"/>
                <a:gd name="connsiteY341" fmla="*/ 6082689 h 6281670"/>
                <a:gd name="connsiteX342" fmla="*/ 4292475 w 8613217"/>
                <a:gd name="connsiteY342" fmla="*/ 6112302 h 6281670"/>
                <a:gd name="connsiteX343" fmla="*/ 4277669 w 8613217"/>
                <a:gd name="connsiteY343" fmla="*/ 6097496 h 6281670"/>
                <a:gd name="connsiteX344" fmla="*/ 4183447 w 8613217"/>
                <a:gd name="connsiteY344" fmla="*/ 5282478 h 6281670"/>
                <a:gd name="connsiteX345" fmla="*/ 4412945 w 8613217"/>
                <a:gd name="connsiteY345" fmla="*/ 4743394 h 6281670"/>
                <a:gd name="connsiteX346" fmla="*/ 5036828 w 8613217"/>
                <a:gd name="connsiteY346" fmla="*/ 3935106 h 6281670"/>
                <a:gd name="connsiteX347" fmla="*/ 5054999 w 8613217"/>
                <a:gd name="connsiteY347" fmla="*/ 3966064 h 6281670"/>
                <a:gd name="connsiteX348" fmla="*/ 5020675 w 8613217"/>
                <a:gd name="connsiteY34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410829 w 8613217"/>
                <a:gd name="connsiteY136" fmla="*/ 2273437 h 6281670"/>
                <a:gd name="connsiteX137" fmla="*/ 3411502 w 8613217"/>
                <a:gd name="connsiteY137" fmla="*/ 2229018 h 6281670"/>
                <a:gd name="connsiteX138" fmla="*/ 3451209 w 8613217"/>
                <a:gd name="connsiteY138" fmla="*/ 2126720 h 6281670"/>
                <a:gd name="connsiteX139" fmla="*/ 3431692 w 8613217"/>
                <a:gd name="connsiteY139" fmla="*/ 1895877 h 6281670"/>
                <a:gd name="connsiteX140" fmla="*/ 3186715 w 8613217"/>
                <a:gd name="connsiteY140" fmla="*/ 1401886 h 6281670"/>
                <a:gd name="connsiteX141" fmla="*/ 2531874 w 8613217"/>
                <a:gd name="connsiteY141" fmla="*/ 701952 h 6281670"/>
                <a:gd name="connsiteX142" fmla="*/ 1731662 w 8613217"/>
                <a:gd name="connsiteY142" fmla="*/ 39035 h 6281670"/>
                <a:gd name="connsiteX143" fmla="*/ 1722913 w 8613217"/>
                <a:gd name="connsiteY143" fmla="*/ 36343 h 6281670"/>
                <a:gd name="connsiteX144" fmla="*/ 1723586 w 8613217"/>
                <a:gd name="connsiteY144" fmla="*/ 47111 h 6281670"/>
                <a:gd name="connsiteX145" fmla="*/ 1984042 w 8613217"/>
                <a:gd name="connsiteY145" fmla="*/ 871552 h 6281670"/>
                <a:gd name="connsiteX146" fmla="*/ 2773486 w 8613217"/>
                <a:gd name="connsiteY146" fmla="*/ 2064130 h 6281670"/>
                <a:gd name="connsiteX147" fmla="*/ 3058170 w 8613217"/>
                <a:gd name="connsiteY147" fmla="*/ 2286897 h 6281670"/>
                <a:gd name="connsiteX148" fmla="*/ 3235845 w 8613217"/>
                <a:gd name="connsiteY148" fmla="*/ 2329297 h 6281670"/>
                <a:gd name="connsiteX149" fmla="*/ 3256709 w 8613217"/>
                <a:gd name="connsiteY149" fmla="*/ 2294974 h 6281670"/>
                <a:gd name="connsiteX150" fmla="*/ 3083072 w 8613217"/>
                <a:gd name="connsiteY150" fmla="*/ 1999521 h 6281670"/>
                <a:gd name="connsiteX151" fmla="*/ 2450440 w 8613217"/>
                <a:gd name="connsiteY151" fmla="*/ 1092973 h 6281670"/>
                <a:gd name="connsiteX152" fmla="*/ 2432941 w 8613217"/>
                <a:gd name="connsiteY152" fmla="*/ 1062014 h 6281670"/>
                <a:gd name="connsiteX153" fmla="*/ 2454478 w 8613217"/>
                <a:gd name="connsiteY153" fmla="*/ 1076820 h 6281670"/>
                <a:gd name="connsiteX154" fmla="*/ 2967986 w 8613217"/>
                <a:gd name="connsiteY154" fmla="*/ 1739738 h 6281670"/>
                <a:gd name="connsiteX155" fmla="*/ 3266131 w 8613217"/>
                <a:gd name="connsiteY155" fmla="*/ 2175850 h 6281670"/>
                <a:gd name="connsiteX156" fmla="*/ 3457939 w 8613217"/>
                <a:gd name="connsiteY156" fmla="*/ 2509665 h 6281670"/>
                <a:gd name="connsiteX157" fmla="*/ 3464670 w 8613217"/>
                <a:gd name="connsiteY157" fmla="*/ 2523125 h 6281670"/>
                <a:gd name="connsiteX158" fmla="*/ 3504378 w 8613217"/>
                <a:gd name="connsiteY158" fmla="*/ 2605906 h 6281670"/>
                <a:gd name="connsiteX159" fmla="*/ 3733875 w 8613217"/>
                <a:gd name="connsiteY159" fmla="*/ 3249979 h 6281670"/>
                <a:gd name="connsiteX160" fmla="*/ 3823385 w 8613217"/>
                <a:gd name="connsiteY160" fmla="*/ 4359777 h 6281670"/>
                <a:gd name="connsiteX161" fmla="*/ 3816655 w 8613217"/>
                <a:gd name="connsiteY161" fmla="*/ 4369199 h 6281670"/>
                <a:gd name="connsiteX162" fmla="*/ 3800503 w 8613217"/>
                <a:gd name="connsiteY162" fmla="*/ 4322761 h 6281670"/>
                <a:gd name="connsiteX163" fmla="*/ 3407464 w 8613217"/>
                <a:gd name="connsiteY163" fmla="*/ 3663208 h 6281670"/>
                <a:gd name="connsiteX164" fmla="*/ 2516395 w 8613217"/>
                <a:gd name="connsiteY164" fmla="*/ 2980101 h 6281670"/>
                <a:gd name="connsiteX165" fmla="*/ 2502934 w 8613217"/>
                <a:gd name="connsiteY165" fmla="*/ 2971351 h 6281670"/>
                <a:gd name="connsiteX166" fmla="*/ 2390541 w 8613217"/>
                <a:gd name="connsiteY166" fmla="*/ 2898666 h 6281670"/>
                <a:gd name="connsiteX167" fmla="*/ 2247863 w 8613217"/>
                <a:gd name="connsiteY167" fmla="*/ 2802425 h 6281670"/>
                <a:gd name="connsiteX168" fmla="*/ 2055381 w 8613217"/>
                <a:gd name="connsiteY168" fmla="*/ 2665131 h 6281670"/>
                <a:gd name="connsiteX169" fmla="*/ 1471879 w 8613217"/>
                <a:gd name="connsiteY169" fmla="*/ 2148930 h 6281670"/>
                <a:gd name="connsiteX170" fmla="*/ 1461111 w 8613217"/>
                <a:gd name="connsiteY170" fmla="*/ 2109895 h 6281670"/>
                <a:gd name="connsiteX171" fmla="*/ 1501492 w 8613217"/>
                <a:gd name="connsiteY171" fmla="*/ 1918759 h 6281670"/>
                <a:gd name="connsiteX172" fmla="*/ 1395155 w 8613217"/>
                <a:gd name="connsiteY172" fmla="*/ 1570812 h 6281670"/>
                <a:gd name="connsiteX173" fmla="*/ 937507 w 8613217"/>
                <a:gd name="connsiteY173" fmla="*/ 860783 h 6281670"/>
                <a:gd name="connsiteX174" fmla="*/ 682435 w 8613217"/>
                <a:gd name="connsiteY174" fmla="*/ 471109 h 6281670"/>
                <a:gd name="connsiteX175" fmla="*/ 590905 w 8613217"/>
                <a:gd name="connsiteY175" fmla="*/ 214691 h 6281670"/>
                <a:gd name="connsiteX176" fmla="*/ 581483 w 8613217"/>
                <a:gd name="connsiteY176" fmla="*/ 222767 h 6281670"/>
                <a:gd name="connsiteX177" fmla="*/ 555909 w 8613217"/>
                <a:gd name="connsiteY177" fmla="*/ 262475 h 6281670"/>
                <a:gd name="connsiteX178" fmla="*/ 423998 w 8613217"/>
                <a:gd name="connsiteY178" fmla="*/ 619845 h 6281670"/>
                <a:gd name="connsiteX179" fmla="*/ 443515 w 8613217"/>
                <a:gd name="connsiteY179" fmla="*/ 1227575 h 6281670"/>
                <a:gd name="connsiteX180" fmla="*/ 806942 w 8613217"/>
                <a:gd name="connsiteY180" fmla="*/ 1996156 h 6281670"/>
                <a:gd name="connsiteX181" fmla="*/ 1087589 w 8613217"/>
                <a:gd name="connsiteY181" fmla="*/ 2216231 h 6281670"/>
                <a:gd name="connsiteX182" fmla="*/ 1317086 w 8613217"/>
                <a:gd name="connsiteY182" fmla="*/ 2233729 h 6281670"/>
                <a:gd name="connsiteX183" fmla="*/ 1327181 w 8613217"/>
                <a:gd name="connsiteY183" fmla="*/ 2198060 h 6281670"/>
                <a:gd name="connsiteX184" fmla="*/ 816364 w 8613217"/>
                <a:gd name="connsiteY184" fmla="*/ 1324489 h 6281670"/>
                <a:gd name="connsiteX185" fmla="*/ 702625 w 8613217"/>
                <a:gd name="connsiteY185" fmla="*/ 1031056 h 6281670"/>
                <a:gd name="connsiteX186" fmla="*/ 767908 w 8613217"/>
                <a:gd name="connsiteY186" fmla="*/ 1173061 h 6281670"/>
                <a:gd name="connsiteX187" fmla="*/ 1444285 w 8613217"/>
                <a:gd name="connsiteY187" fmla="*/ 2226326 h 6281670"/>
                <a:gd name="connsiteX188" fmla="*/ 2209501 w 8613217"/>
                <a:gd name="connsiteY188" fmla="*/ 2876457 h 6281670"/>
                <a:gd name="connsiteX189" fmla="*/ 2308434 w 8613217"/>
                <a:gd name="connsiteY189" fmla="*/ 2939720 h 6281670"/>
                <a:gd name="connsiteX190" fmla="*/ 2340738 w 8613217"/>
                <a:gd name="connsiteY190" fmla="*/ 2972025 h 6281670"/>
                <a:gd name="connsiteX191" fmla="*/ 2302377 w 8613217"/>
                <a:gd name="connsiteY191" fmla="*/ 2972025 h 6281670"/>
                <a:gd name="connsiteX192" fmla="*/ 2266034 w 8613217"/>
                <a:gd name="connsiteY192" fmla="*/ 2967313 h 6281670"/>
                <a:gd name="connsiteX193" fmla="*/ 1817807 w 8613217"/>
                <a:gd name="connsiteY193" fmla="*/ 3025866 h 6281670"/>
                <a:gd name="connsiteX194" fmla="*/ 1007500 w 8613217"/>
                <a:gd name="connsiteY194" fmla="*/ 3309877 h 6281670"/>
                <a:gd name="connsiteX195" fmla="*/ 960389 w 8613217"/>
                <a:gd name="connsiteY195" fmla="*/ 3293725 h 6281670"/>
                <a:gd name="connsiteX196" fmla="*/ 446207 w 8613217"/>
                <a:gd name="connsiteY196" fmla="*/ 3134221 h 6281670"/>
                <a:gd name="connsiteX197" fmla="*/ 217383 w 8613217"/>
                <a:gd name="connsiteY197" fmla="*/ 3227096 h 6281670"/>
                <a:gd name="connsiteX198" fmla="*/ 0 w 8613217"/>
                <a:gd name="connsiteY198" fmla="*/ 3236518 h 6281670"/>
                <a:gd name="connsiteX199" fmla="*/ 0 w 8613217"/>
                <a:gd name="connsiteY199" fmla="*/ 3330740 h 6281670"/>
                <a:gd name="connsiteX200" fmla="*/ 9422 w 8613217"/>
                <a:gd name="connsiteY200" fmla="*/ 3346892 h 6281670"/>
                <a:gd name="connsiteX201" fmla="*/ 255072 w 8613217"/>
                <a:gd name="connsiteY201" fmla="*/ 3717723 h 6281670"/>
                <a:gd name="connsiteX202" fmla="*/ 747044 w 8613217"/>
                <a:gd name="connsiteY202" fmla="*/ 3826078 h 6281670"/>
                <a:gd name="connsiteX203" fmla="*/ 1016249 w 8613217"/>
                <a:gd name="connsiteY203" fmla="*/ 3490244 h 6281670"/>
                <a:gd name="connsiteX204" fmla="*/ 981253 w 8613217"/>
                <a:gd name="connsiteY204" fmla="*/ 3461305 h 6281670"/>
                <a:gd name="connsiteX205" fmla="*/ 563312 w 8613217"/>
                <a:gd name="connsiteY205" fmla="*/ 3490917 h 6281670"/>
                <a:gd name="connsiteX206" fmla="*/ 390347 w 8613217"/>
                <a:gd name="connsiteY206" fmla="*/ 3460632 h 6281670"/>
                <a:gd name="connsiteX207" fmla="*/ 489953 w 8613217"/>
                <a:gd name="connsiteY207" fmla="*/ 3463997 h 6281670"/>
                <a:gd name="connsiteX208" fmla="*/ 903183 w 8613217"/>
                <a:gd name="connsiteY208" fmla="*/ 3408137 h 6281670"/>
                <a:gd name="connsiteX209" fmla="*/ 1043170 w 8613217"/>
                <a:gd name="connsiteY209" fmla="*/ 3372467 h 6281670"/>
                <a:gd name="connsiteX210" fmla="*/ 1508895 w 8613217"/>
                <a:gd name="connsiteY210" fmla="*/ 3218347 h 6281670"/>
                <a:gd name="connsiteX211" fmla="*/ 1912029 w 8613217"/>
                <a:gd name="connsiteY211" fmla="*/ 3101243 h 6281670"/>
                <a:gd name="connsiteX212" fmla="*/ 1912029 w 8613217"/>
                <a:gd name="connsiteY212" fmla="*/ 3101243 h 6281670"/>
                <a:gd name="connsiteX213" fmla="*/ 1924816 w 8613217"/>
                <a:gd name="connsiteY213" fmla="*/ 3099224 h 6281670"/>
                <a:gd name="connsiteX214" fmla="*/ 1986061 w 8613217"/>
                <a:gd name="connsiteY214" fmla="*/ 3087783 h 6281670"/>
                <a:gd name="connsiteX215" fmla="*/ 1992791 w 8613217"/>
                <a:gd name="connsiteY215" fmla="*/ 3087110 h 6281670"/>
                <a:gd name="connsiteX216" fmla="*/ 2087013 w 8613217"/>
                <a:gd name="connsiteY216" fmla="*/ 3074322 h 6281670"/>
                <a:gd name="connsiteX217" fmla="*/ 2113933 w 8613217"/>
                <a:gd name="connsiteY217" fmla="*/ 3072976 h 6281670"/>
                <a:gd name="connsiteX218" fmla="*/ 2118644 w 8613217"/>
                <a:gd name="connsiteY218" fmla="*/ 3064227 h 6281670"/>
                <a:gd name="connsiteX219" fmla="*/ 2257958 w 8613217"/>
                <a:gd name="connsiteY219" fmla="*/ 3064227 h 6281670"/>
                <a:gd name="connsiteX220" fmla="*/ 2262669 w 8613217"/>
                <a:gd name="connsiteY220" fmla="*/ 3072976 h 6281670"/>
                <a:gd name="connsiteX221" fmla="*/ 2434960 w 8613217"/>
                <a:gd name="connsiteY221" fmla="*/ 3101243 h 6281670"/>
                <a:gd name="connsiteX222" fmla="*/ 2635518 w 8613217"/>
                <a:gd name="connsiteY222" fmla="*/ 3164506 h 6281670"/>
                <a:gd name="connsiteX223" fmla="*/ 3038653 w 8613217"/>
                <a:gd name="connsiteY223" fmla="*/ 3453902 h 6281670"/>
                <a:gd name="connsiteX224" fmla="*/ 3580428 w 8613217"/>
                <a:gd name="connsiteY224" fmla="*/ 4087880 h 6281670"/>
                <a:gd name="connsiteX225" fmla="*/ 3776274 w 8613217"/>
                <a:gd name="connsiteY225" fmla="*/ 4626290 h 6281670"/>
                <a:gd name="connsiteX226" fmla="*/ 3813963 w 8613217"/>
                <a:gd name="connsiteY226" fmla="*/ 4802619 h 6281670"/>
                <a:gd name="connsiteX227" fmla="*/ 3811944 w 8613217"/>
                <a:gd name="connsiteY227" fmla="*/ 5407658 h 6281670"/>
                <a:gd name="connsiteX228" fmla="*/ 3881265 w 8613217"/>
                <a:gd name="connsiteY228" fmla="*/ 5874056 h 6281670"/>
                <a:gd name="connsiteX229" fmla="*/ 3879919 w 8613217"/>
                <a:gd name="connsiteY229" fmla="*/ 5898957 h 6281670"/>
                <a:gd name="connsiteX230" fmla="*/ 3757430 w 8613217"/>
                <a:gd name="connsiteY230" fmla="*/ 5946068 h 6281670"/>
                <a:gd name="connsiteX231" fmla="*/ 3743970 w 8613217"/>
                <a:gd name="connsiteY231" fmla="*/ 6053750 h 6281670"/>
                <a:gd name="connsiteX232" fmla="*/ 3803195 w 8613217"/>
                <a:gd name="connsiteY232" fmla="*/ 6092112 h 6281670"/>
                <a:gd name="connsiteX233" fmla="*/ 3896071 w 8613217"/>
                <a:gd name="connsiteY233" fmla="*/ 6023464 h 6281670"/>
                <a:gd name="connsiteX234" fmla="*/ 3920972 w 8613217"/>
                <a:gd name="connsiteY234" fmla="*/ 5996544 h 6281670"/>
                <a:gd name="connsiteX235" fmla="*/ 3918953 w 8613217"/>
                <a:gd name="connsiteY235" fmla="*/ 6053077 h 6281670"/>
                <a:gd name="connsiteX236" fmla="*/ 3931741 w 8613217"/>
                <a:gd name="connsiteY236" fmla="*/ 6077978 h 6281670"/>
                <a:gd name="connsiteX237" fmla="*/ 3951931 w 8613217"/>
                <a:gd name="connsiteY237" fmla="*/ 6055769 h 6281670"/>
                <a:gd name="connsiteX238" fmla="*/ 3972121 w 8613217"/>
                <a:gd name="connsiteY238" fmla="*/ 5988468 h 6281670"/>
                <a:gd name="connsiteX239" fmla="*/ 3994331 w 8613217"/>
                <a:gd name="connsiteY239" fmla="*/ 5968277 h 6281670"/>
                <a:gd name="connsiteX240" fmla="*/ 4005099 w 8613217"/>
                <a:gd name="connsiteY240" fmla="*/ 5995198 h 6281670"/>
                <a:gd name="connsiteX241" fmla="*/ 4071054 w 8613217"/>
                <a:gd name="connsiteY241" fmla="*/ 6040290 h 6281670"/>
                <a:gd name="connsiteX242" fmla="*/ 4100667 w 8613217"/>
                <a:gd name="connsiteY242" fmla="*/ 6026829 h 6281670"/>
                <a:gd name="connsiteX243" fmla="*/ 4110089 w 8613217"/>
                <a:gd name="connsiteY243" fmla="*/ 5993179 h 6281670"/>
                <a:gd name="connsiteX244" fmla="*/ 4124895 w 8613217"/>
                <a:gd name="connsiteY244" fmla="*/ 6032214 h 6281670"/>
                <a:gd name="connsiteX245" fmla="*/ 4117492 w 8613217"/>
                <a:gd name="connsiteY245" fmla="*/ 6106918 h 6281670"/>
                <a:gd name="connsiteX246" fmla="*/ 4080476 w 8613217"/>
                <a:gd name="connsiteY246" fmla="*/ 6141242 h 6281670"/>
                <a:gd name="connsiteX247" fmla="*/ 4176717 w 8613217"/>
                <a:gd name="connsiteY247" fmla="*/ 6189025 h 6281670"/>
                <a:gd name="connsiteX248" fmla="*/ 4170660 w 8613217"/>
                <a:gd name="connsiteY248" fmla="*/ 6271133 h 6281670"/>
                <a:gd name="connsiteX249" fmla="*/ 4195562 w 8613217"/>
                <a:gd name="connsiteY249" fmla="*/ 6277863 h 6281670"/>
                <a:gd name="connsiteX250" fmla="*/ 4261517 w 8613217"/>
                <a:gd name="connsiteY250" fmla="*/ 6267768 h 6281670"/>
                <a:gd name="connsiteX251" fmla="*/ 4289784 w 8613217"/>
                <a:gd name="connsiteY251" fmla="*/ 6247578 h 6281670"/>
                <a:gd name="connsiteX252" fmla="*/ 4295840 w 8613217"/>
                <a:gd name="connsiteY252" fmla="*/ 6204505 h 6281670"/>
                <a:gd name="connsiteX253" fmla="*/ 4305936 w 8613217"/>
                <a:gd name="connsiteY253" fmla="*/ 6182969 h 6281670"/>
                <a:gd name="connsiteX254" fmla="*/ 4324107 w 8613217"/>
                <a:gd name="connsiteY254" fmla="*/ 6199794 h 6281670"/>
                <a:gd name="connsiteX255" fmla="*/ 4336894 w 8613217"/>
                <a:gd name="connsiteY255" fmla="*/ 6230752 h 6281670"/>
                <a:gd name="connsiteX256" fmla="*/ 4342951 w 8613217"/>
                <a:gd name="connsiteY256" fmla="*/ 6226714 h 6281670"/>
                <a:gd name="connsiteX257" fmla="*/ 4369872 w 8613217"/>
                <a:gd name="connsiteY257" fmla="*/ 6185660 h 6281670"/>
                <a:gd name="connsiteX258" fmla="*/ 4382659 w 8613217"/>
                <a:gd name="connsiteY258" fmla="*/ 6234791 h 6281670"/>
                <a:gd name="connsiteX259" fmla="*/ 4406888 w 8613217"/>
                <a:gd name="connsiteY259" fmla="*/ 6265749 h 6281670"/>
                <a:gd name="connsiteX260" fmla="*/ 4484284 w 8613217"/>
                <a:gd name="connsiteY260" fmla="*/ 6275171 h 6281670"/>
                <a:gd name="connsiteX261" fmla="*/ 4499090 w 8613217"/>
                <a:gd name="connsiteY261" fmla="*/ 6272479 h 6281670"/>
                <a:gd name="connsiteX262" fmla="*/ 4512551 w 8613217"/>
                <a:gd name="connsiteY262" fmla="*/ 6181622 h 6281670"/>
                <a:gd name="connsiteX263" fmla="*/ 4572449 w 8613217"/>
                <a:gd name="connsiteY263" fmla="*/ 6153356 h 6281670"/>
                <a:gd name="connsiteX264" fmla="*/ 4575814 w 8613217"/>
                <a:gd name="connsiteY264" fmla="*/ 6127781 h 6281670"/>
                <a:gd name="connsiteX265" fmla="*/ 4538125 w 8613217"/>
                <a:gd name="connsiteY265" fmla="*/ 6076633 h 6281670"/>
                <a:gd name="connsiteX266" fmla="*/ 4536779 w 8613217"/>
                <a:gd name="connsiteY266" fmla="*/ 6042309 h 6281670"/>
                <a:gd name="connsiteX267" fmla="*/ 4573122 w 8613217"/>
                <a:gd name="connsiteY267" fmla="*/ 6032214 h 6281670"/>
                <a:gd name="connsiteX268" fmla="*/ 4637731 w 8613217"/>
                <a:gd name="connsiteY268" fmla="*/ 6051058 h 6281670"/>
                <a:gd name="connsiteX269" fmla="*/ 4665997 w 8613217"/>
                <a:gd name="connsiteY269" fmla="*/ 6029522 h 6281670"/>
                <a:gd name="connsiteX270" fmla="*/ 4665997 w 8613217"/>
                <a:gd name="connsiteY270" fmla="*/ 5985776 h 6281670"/>
                <a:gd name="connsiteX271" fmla="*/ 4681477 w 8613217"/>
                <a:gd name="connsiteY271" fmla="*/ 5966931 h 6281670"/>
                <a:gd name="connsiteX272" fmla="*/ 4701667 w 8613217"/>
                <a:gd name="connsiteY272" fmla="*/ 5981065 h 6281670"/>
                <a:gd name="connsiteX273" fmla="*/ 4724550 w 8613217"/>
                <a:gd name="connsiteY273" fmla="*/ 6054423 h 6281670"/>
                <a:gd name="connsiteX274" fmla="*/ 4743394 w 8613217"/>
                <a:gd name="connsiteY274" fmla="*/ 6073268 h 6281670"/>
                <a:gd name="connsiteX275" fmla="*/ 4752143 w 8613217"/>
                <a:gd name="connsiteY275" fmla="*/ 6050385 h 6281670"/>
                <a:gd name="connsiteX276" fmla="*/ 4752143 w 8613217"/>
                <a:gd name="connsiteY276" fmla="*/ 5996544 h 6281670"/>
                <a:gd name="connsiteX277" fmla="*/ 4800600 w 8613217"/>
                <a:gd name="connsiteY277" fmla="*/ 6046347 h 6281670"/>
                <a:gd name="connsiteX278" fmla="*/ 4859825 w 8613217"/>
                <a:gd name="connsiteY278" fmla="*/ 6088747 h 6281670"/>
                <a:gd name="connsiteX279" fmla="*/ 4932511 w 8613217"/>
                <a:gd name="connsiteY279" fmla="*/ 6036252 h 6281670"/>
                <a:gd name="connsiteX280" fmla="*/ 4919050 w 8613217"/>
                <a:gd name="connsiteY280" fmla="*/ 5940011 h 6281670"/>
                <a:gd name="connsiteX281" fmla="*/ 4830213 w 8613217"/>
                <a:gd name="connsiteY281" fmla="*/ 5933281 h 6281670"/>
                <a:gd name="connsiteX282" fmla="*/ 4779064 w 8613217"/>
                <a:gd name="connsiteY282" fmla="*/ 5876074 h 6281670"/>
                <a:gd name="connsiteX283" fmla="*/ 4778391 w 8613217"/>
                <a:gd name="connsiteY283" fmla="*/ 5829637 h 6281670"/>
                <a:gd name="connsiteX284" fmla="*/ 5091342 w 8613217"/>
                <a:gd name="connsiteY284" fmla="*/ 5236712 h 6281670"/>
                <a:gd name="connsiteX285" fmla="*/ 5116243 w 8613217"/>
                <a:gd name="connsiteY285" fmla="*/ 5202389 h 6281670"/>
                <a:gd name="connsiteX286" fmla="*/ 5269690 w 8613217"/>
                <a:gd name="connsiteY286" fmla="*/ 5086631 h 6281670"/>
                <a:gd name="connsiteX287" fmla="*/ 5744837 w 8613217"/>
                <a:gd name="connsiteY287" fmla="*/ 4795889 h 6281670"/>
                <a:gd name="connsiteX288" fmla="*/ 5814830 w 8613217"/>
                <a:gd name="connsiteY288" fmla="*/ 4775699 h 6281670"/>
                <a:gd name="connsiteX289" fmla="*/ 6103553 w 8613217"/>
                <a:gd name="connsiteY289" fmla="*/ 4765603 h 6281670"/>
                <a:gd name="connsiteX290" fmla="*/ 7086824 w 8613217"/>
                <a:gd name="connsiteY290" fmla="*/ 4811369 h 6281670"/>
                <a:gd name="connsiteX291" fmla="*/ 7489959 w 8613217"/>
                <a:gd name="connsiteY291" fmla="*/ 4805311 h 6281670"/>
                <a:gd name="connsiteX292" fmla="*/ 7516880 w 8613217"/>
                <a:gd name="connsiteY292" fmla="*/ 4801946 h 6281670"/>
                <a:gd name="connsiteX293" fmla="*/ 7536397 w 8613217"/>
                <a:gd name="connsiteY293" fmla="*/ 4800600 h 6281670"/>
                <a:gd name="connsiteX294" fmla="*/ 7619850 w 8613217"/>
                <a:gd name="connsiteY294" fmla="*/ 4791178 h 6281670"/>
                <a:gd name="connsiteX295" fmla="*/ 7661577 w 8613217"/>
                <a:gd name="connsiteY295" fmla="*/ 4813388 h 6281670"/>
                <a:gd name="connsiteX296" fmla="*/ 7920014 w 8613217"/>
                <a:gd name="connsiteY296" fmla="*/ 5004523 h 6281670"/>
                <a:gd name="connsiteX297" fmla="*/ 8354780 w 8613217"/>
                <a:gd name="connsiteY297" fmla="*/ 4830886 h 6281670"/>
                <a:gd name="connsiteX298" fmla="*/ 8579567 w 8613217"/>
                <a:gd name="connsiteY298" fmla="*/ 4409580 h 6281670"/>
                <a:gd name="connsiteX299" fmla="*/ 8613217 w 8613217"/>
                <a:gd name="connsiteY299" fmla="*/ 4250076 h 6281670"/>
                <a:gd name="connsiteX300" fmla="*/ 8613217 w 8613217"/>
                <a:gd name="connsiteY300" fmla="*/ 4196235 h 6281670"/>
                <a:gd name="connsiteX301" fmla="*/ 8420062 w 8613217"/>
                <a:gd name="connsiteY301" fmla="*/ 4211041 h 6281670"/>
                <a:gd name="connsiteX302" fmla="*/ 4571776 w 8613217"/>
                <a:gd name="connsiteY302" fmla="*/ 915970 h 6281670"/>
                <a:gd name="connsiteX303" fmla="*/ 4583890 w 8613217"/>
                <a:gd name="connsiteY303" fmla="*/ 888377 h 6281670"/>
                <a:gd name="connsiteX304" fmla="*/ 4571776 w 8613217"/>
                <a:gd name="connsiteY304" fmla="*/ 915970 h 6281670"/>
                <a:gd name="connsiteX305" fmla="*/ 2362948 w 8613217"/>
                <a:gd name="connsiteY305" fmla="*/ 965100 h 6281670"/>
                <a:gd name="connsiteX306" fmla="*/ 2363621 w 8613217"/>
                <a:gd name="connsiteY306" fmla="*/ 962408 h 6281670"/>
                <a:gd name="connsiteX307" fmla="*/ 2368332 w 8613217"/>
                <a:gd name="connsiteY307" fmla="*/ 967119 h 6281670"/>
                <a:gd name="connsiteX308" fmla="*/ 2362948 w 8613217"/>
                <a:gd name="connsiteY308" fmla="*/ 965100 h 6281670"/>
                <a:gd name="connsiteX309" fmla="*/ 2435633 w 8613217"/>
                <a:gd name="connsiteY309" fmla="*/ 1055284 h 6281670"/>
                <a:gd name="connsiteX310" fmla="*/ 2426211 w 8613217"/>
                <a:gd name="connsiteY310" fmla="*/ 1053265 h 6281670"/>
                <a:gd name="connsiteX311" fmla="*/ 2370351 w 8613217"/>
                <a:gd name="connsiteY311" fmla="*/ 968465 h 6281670"/>
                <a:gd name="connsiteX312" fmla="*/ 2432268 w 8613217"/>
                <a:gd name="connsiteY312" fmla="*/ 1045862 h 6281670"/>
                <a:gd name="connsiteX313" fmla="*/ 2435633 w 8613217"/>
                <a:gd name="connsiteY313" fmla="*/ 1055284 h 6281670"/>
                <a:gd name="connsiteX314" fmla="*/ 695895 w 8613217"/>
                <a:gd name="connsiteY314" fmla="*/ 1016922 h 6281670"/>
                <a:gd name="connsiteX315" fmla="*/ 692530 w 8613217"/>
                <a:gd name="connsiteY315" fmla="*/ 1005481 h 6281670"/>
                <a:gd name="connsiteX316" fmla="*/ 695895 w 8613217"/>
                <a:gd name="connsiteY316" fmla="*/ 1016922 h 6281670"/>
                <a:gd name="connsiteX317" fmla="*/ 4511205 w 8613217"/>
                <a:gd name="connsiteY317" fmla="*/ 6014042 h 6281670"/>
                <a:gd name="connsiteX318" fmla="*/ 4537452 w 8613217"/>
                <a:gd name="connsiteY318" fmla="*/ 5944049 h 6281670"/>
                <a:gd name="connsiteX319" fmla="*/ 4511205 w 8613217"/>
                <a:gd name="connsiteY319" fmla="*/ 6014042 h 6281670"/>
                <a:gd name="connsiteX320" fmla="*/ 4750797 w 8613217"/>
                <a:gd name="connsiteY320" fmla="*/ 5917128 h 6281670"/>
                <a:gd name="connsiteX321" fmla="*/ 4741375 w 8613217"/>
                <a:gd name="connsiteY321" fmla="*/ 5939338 h 6281670"/>
                <a:gd name="connsiteX322" fmla="*/ 4732626 w 8613217"/>
                <a:gd name="connsiteY322" fmla="*/ 5935300 h 6281670"/>
                <a:gd name="connsiteX323" fmla="*/ 4727915 w 8613217"/>
                <a:gd name="connsiteY323" fmla="*/ 5907706 h 6281670"/>
                <a:gd name="connsiteX324" fmla="*/ 4750797 w 8613217"/>
                <a:gd name="connsiteY324" fmla="*/ 5875402 h 6281670"/>
                <a:gd name="connsiteX325" fmla="*/ 4750797 w 8613217"/>
                <a:gd name="connsiteY325" fmla="*/ 5917128 h 6281670"/>
                <a:gd name="connsiteX326" fmla="*/ 4875978 w 8613217"/>
                <a:gd name="connsiteY326" fmla="*/ 5457461 h 6281670"/>
                <a:gd name="connsiteX327" fmla="*/ 4616868 w 8613217"/>
                <a:gd name="connsiteY327" fmla="*/ 5877421 h 6281670"/>
                <a:gd name="connsiteX328" fmla="*/ 4562354 w 8613217"/>
                <a:gd name="connsiteY328" fmla="*/ 5884824 h 6281670"/>
                <a:gd name="connsiteX329" fmla="*/ 4880015 w 8613217"/>
                <a:gd name="connsiteY329" fmla="*/ 5419772 h 6281670"/>
                <a:gd name="connsiteX330" fmla="*/ 4875978 w 8613217"/>
                <a:gd name="connsiteY330" fmla="*/ 5457461 h 6281670"/>
                <a:gd name="connsiteX331" fmla="*/ 5020675 w 8613217"/>
                <a:gd name="connsiteY331" fmla="*/ 5141145 h 6281670"/>
                <a:gd name="connsiteX332" fmla="*/ 4989717 w 8613217"/>
                <a:gd name="connsiteY332" fmla="*/ 5179506 h 6281670"/>
                <a:gd name="connsiteX333" fmla="*/ 4445922 w 8613217"/>
                <a:gd name="connsiteY333" fmla="*/ 5878767 h 6281670"/>
                <a:gd name="connsiteX334" fmla="*/ 4415637 w 8613217"/>
                <a:gd name="connsiteY334" fmla="*/ 5953471 h 6281670"/>
                <a:gd name="connsiteX335" fmla="*/ 4357085 w 8613217"/>
                <a:gd name="connsiteY335" fmla="*/ 6075286 h 6281670"/>
                <a:gd name="connsiteX336" fmla="*/ 4338240 w 8613217"/>
                <a:gd name="connsiteY336" fmla="*/ 6125762 h 6281670"/>
                <a:gd name="connsiteX337" fmla="*/ 4322761 w 8613217"/>
                <a:gd name="connsiteY337" fmla="*/ 6080671 h 6281670"/>
                <a:gd name="connsiteX338" fmla="*/ 4306609 w 8613217"/>
                <a:gd name="connsiteY338" fmla="*/ 6061826 h 6281670"/>
                <a:gd name="connsiteX339" fmla="*/ 4295168 w 8613217"/>
                <a:gd name="connsiteY339" fmla="*/ 6082689 h 6281670"/>
                <a:gd name="connsiteX340" fmla="*/ 4292475 w 8613217"/>
                <a:gd name="connsiteY340" fmla="*/ 6112302 h 6281670"/>
                <a:gd name="connsiteX341" fmla="*/ 4277669 w 8613217"/>
                <a:gd name="connsiteY341" fmla="*/ 6097496 h 6281670"/>
                <a:gd name="connsiteX342" fmla="*/ 4183447 w 8613217"/>
                <a:gd name="connsiteY342" fmla="*/ 5282478 h 6281670"/>
                <a:gd name="connsiteX343" fmla="*/ 4412945 w 8613217"/>
                <a:gd name="connsiteY343" fmla="*/ 4743394 h 6281670"/>
                <a:gd name="connsiteX344" fmla="*/ 5036828 w 8613217"/>
                <a:gd name="connsiteY344" fmla="*/ 3935106 h 6281670"/>
                <a:gd name="connsiteX345" fmla="*/ 5054999 w 8613217"/>
                <a:gd name="connsiteY345" fmla="*/ 3966064 h 6281670"/>
                <a:gd name="connsiteX346" fmla="*/ 5020675 w 8613217"/>
                <a:gd name="connsiteY34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464670 w 8613217"/>
                <a:gd name="connsiteY156" fmla="*/ 2523125 h 6281670"/>
                <a:gd name="connsiteX157" fmla="*/ 3504378 w 8613217"/>
                <a:gd name="connsiteY157" fmla="*/ 2605906 h 6281670"/>
                <a:gd name="connsiteX158" fmla="*/ 3733875 w 8613217"/>
                <a:gd name="connsiteY158" fmla="*/ 3249979 h 6281670"/>
                <a:gd name="connsiteX159" fmla="*/ 3823385 w 8613217"/>
                <a:gd name="connsiteY159" fmla="*/ 4359777 h 6281670"/>
                <a:gd name="connsiteX160" fmla="*/ 3816655 w 8613217"/>
                <a:gd name="connsiteY160" fmla="*/ 4369199 h 6281670"/>
                <a:gd name="connsiteX161" fmla="*/ 3800503 w 8613217"/>
                <a:gd name="connsiteY161" fmla="*/ 4322761 h 6281670"/>
                <a:gd name="connsiteX162" fmla="*/ 3407464 w 8613217"/>
                <a:gd name="connsiteY162" fmla="*/ 3663208 h 6281670"/>
                <a:gd name="connsiteX163" fmla="*/ 2516395 w 8613217"/>
                <a:gd name="connsiteY163" fmla="*/ 2980101 h 6281670"/>
                <a:gd name="connsiteX164" fmla="*/ 2502934 w 8613217"/>
                <a:gd name="connsiteY164" fmla="*/ 2971351 h 6281670"/>
                <a:gd name="connsiteX165" fmla="*/ 2390541 w 8613217"/>
                <a:gd name="connsiteY165" fmla="*/ 2898666 h 6281670"/>
                <a:gd name="connsiteX166" fmla="*/ 2247863 w 8613217"/>
                <a:gd name="connsiteY166" fmla="*/ 2802425 h 6281670"/>
                <a:gd name="connsiteX167" fmla="*/ 2055381 w 8613217"/>
                <a:gd name="connsiteY167" fmla="*/ 2665131 h 6281670"/>
                <a:gd name="connsiteX168" fmla="*/ 1471879 w 8613217"/>
                <a:gd name="connsiteY168" fmla="*/ 2148930 h 6281670"/>
                <a:gd name="connsiteX169" fmla="*/ 1461111 w 8613217"/>
                <a:gd name="connsiteY169" fmla="*/ 2109895 h 6281670"/>
                <a:gd name="connsiteX170" fmla="*/ 1501492 w 8613217"/>
                <a:gd name="connsiteY170" fmla="*/ 1918759 h 6281670"/>
                <a:gd name="connsiteX171" fmla="*/ 1395155 w 8613217"/>
                <a:gd name="connsiteY171" fmla="*/ 1570812 h 6281670"/>
                <a:gd name="connsiteX172" fmla="*/ 937507 w 8613217"/>
                <a:gd name="connsiteY172" fmla="*/ 860783 h 6281670"/>
                <a:gd name="connsiteX173" fmla="*/ 682435 w 8613217"/>
                <a:gd name="connsiteY173" fmla="*/ 471109 h 6281670"/>
                <a:gd name="connsiteX174" fmla="*/ 590905 w 8613217"/>
                <a:gd name="connsiteY174" fmla="*/ 214691 h 6281670"/>
                <a:gd name="connsiteX175" fmla="*/ 581483 w 8613217"/>
                <a:gd name="connsiteY175" fmla="*/ 222767 h 6281670"/>
                <a:gd name="connsiteX176" fmla="*/ 555909 w 8613217"/>
                <a:gd name="connsiteY176" fmla="*/ 262475 h 6281670"/>
                <a:gd name="connsiteX177" fmla="*/ 423998 w 8613217"/>
                <a:gd name="connsiteY177" fmla="*/ 619845 h 6281670"/>
                <a:gd name="connsiteX178" fmla="*/ 443515 w 8613217"/>
                <a:gd name="connsiteY178" fmla="*/ 1227575 h 6281670"/>
                <a:gd name="connsiteX179" fmla="*/ 806942 w 8613217"/>
                <a:gd name="connsiteY179" fmla="*/ 1996156 h 6281670"/>
                <a:gd name="connsiteX180" fmla="*/ 1087589 w 8613217"/>
                <a:gd name="connsiteY180" fmla="*/ 2216231 h 6281670"/>
                <a:gd name="connsiteX181" fmla="*/ 1317086 w 8613217"/>
                <a:gd name="connsiteY181" fmla="*/ 2233729 h 6281670"/>
                <a:gd name="connsiteX182" fmla="*/ 1327181 w 8613217"/>
                <a:gd name="connsiteY182" fmla="*/ 2198060 h 6281670"/>
                <a:gd name="connsiteX183" fmla="*/ 816364 w 8613217"/>
                <a:gd name="connsiteY183" fmla="*/ 1324489 h 6281670"/>
                <a:gd name="connsiteX184" fmla="*/ 702625 w 8613217"/>
                <a:gd name="connsiteY184" fmla="*/ 1031056 h 6281670"/>
                <a:gd name="connsiteX185" fmla="*/ 767908 w 8613217"/>
                <a:gd name="connsiteY185" fmla="*/ 1173061 h 6281670"/>
                <a:gd name="connsiteX186" fmla="*/ 1444285 w 8613217"/>
                <a:gd name="connsiteY186" fmla="*/ 2226326 h 6281670"/>
                <a:gd name="connsiteX187" fmla="*/ 2209501 w 8613217"/>
                <a:gd name="connsiteY187" fmla="*/ 2876457 h 6281670"/>
                <a:gd name="connsiteX188" fmla="*/ 2308434 w 8613217"/>
                <a:gd name="connsiteY188" fmla="*/ 2939720 h 6281670"/>
                <a:gd name="connsiteX189" fmla="*/ 2340738 w 8613217"/>
                <a:gd name="connsiteY189" fmla="*/ 2972025 h 6281670"/>
                <a:gd name="connsiteX190" fmla="*/ 2302377 w 8613217"/>
                <a:gd name="connsiteY190" fmla="*/ 2972025 h 6281670"/>
                <a:gd name="connsiteX191" fmla="*/ 2266034 w 8613217"/>
                <a:gd name="connsiteY191" fmla="*/ 2967313 h 6281670"/>
                <a:gd name="connsiteX192" fmla="*/ 1817807 w 8613217"/>
                <a:gd name="connsiteY192" fmla="*/ 3025866 h 6281670"/>
                <a:gd name="connsiteX193" fmla="*/ 1007500 w 8613217"/>
                <a:gd name="connsiteY193" fmla="*/ 3309877 h 6281670"/>
                <a:gd name="connsiteX194" fmla="*/ 960389 w 8613217"/>
                <a:gd name="connsiteY194" fmla="*/ 3293725 h 6281670"/>
                <a:gd name="connsiteX195" fmla="*/ 446207 w 8613217"/>
                <a:gd name="connsiteY195" fmla="*/ 3134221 h 6281670"/>
                <a:gd name="connsiteX196" fmla="*/ 217383 w 8613217"/>
                <a:gd name="connsiteY196" fmla="*/ 3227096 h 6281670"/>
                <a:gd name="connsiteX197" fmla="*/ 0 w 8613217"/>
                <a:gd name="connsiteY197" fmla="*/ 3236518 h 6281670"/>
                <a:gd name="connsiteX198" fmla="*/ 0 w 8613217"/>
                <a:gd name="connsiteY198" fmla="*/ 3330740 h 6281670"/>
                <a:gd name="connsiteX199" fmla="*/ 9422 w 8613217"/>
                <a:gd name="connsiteY199" fmla="*/ 3346892 h 6281670"/>
                <a:gd name="connsiteX200" fmla="*/ 255072 w 8613217"/>
                <a:gd name="connsiteY200" fmla="*/ 3717723 h 6281670"/>
                <a:gd name="connsiteX201" fmla="*/ 747044 w 8613217"/>
                <a:gd name="connsiteY201" fmla="*/ 3826078 h 6281670"/>
                <a:gd name="connsiteX202" fmla="*/ 1016249 w 8613217"/>
                <a:gd name="connsiteY202" fmla="*/ 3490244 h 6281670"/>
                <a:gd name="connsiteX203" fmla="*/ 981253 w 8613217"/>
                <a:gd name="connsiteY203" fmla="*/ 3461305 h 6281670"/>
                <a:gd name="connsiteX204" fmla="*/ 563312 w 8613217"/>
                <a:gd name="connsiteY204" fmla="*/ 3490917 h 6281670"/>
                <a:gd name="connsiteX205" fmla="*/ 390347 w 8613217"/>
                <a:gd name="connsiteY205" fmla="*/ 3460632 h 6281670"/>
                <a:gd name="connsiteX206" fmla="*/ 489953 w 8613217"/>
                <a:gd name="connsiteY206" fmla="*/ 3463997 h 6281670"/>
                <a:gd name="connsiteX207" fmla="*/ 903183 w 8613217"/>
                <a:gd name="connsiteY207" fmla="*/ 3408137 h 6281670"/>
                <a:gd name="connsiteX208" fmla="*/ 1043170 w 8613217"/>
                <a:gd name="connsiteY208" fmla="*/ 3372467 h 6281670"/>
                <a:gd name="connsiteX209" fmla="*/ 1508895 w 8613217"/>
                <a:gd name="connsiteY209" fmla="*/ 3218347 h 6281670"/>
                <a:gd name="connsiteX210" fmla="*/ 1912029 w 8613217"/>
                <a:gd name="connsiteY210" fmla="*/ 3101243 h 6281670"/>
                <a:gd name="connsiteX211" fmla="*/ 1912029 w 8613217"/>
                <a:gd name="connsiteY211" fmla="*/ 3101243 h 6281670"/>
                <a:gd name="connsiteX212" fmla="*/ 1924816 w 8613217"/>
                <a:gd name="connsiteY212" fmla="*/ 3099224 h 6281670"/>
                <a:gd name="connsiteX213" fmla="*/ 1986061 w 8613217"/>
                <a:gd name="connsiteY213" fmla="*/ 3087783 h 6281670"/>
                <a:gd name="connsiteX214" fmla="*/ 1992791 w 8613217"/>
                <a:gd name="connsiteY214" fmla="*/ 3087110 h 6281670"/>
                <a:gd name="connsiteX215" fmla="*/ 2087013 w 8613217"/>
                <a:gd name="connsiteY215" fmla="*/ 3074322 h 6281670"/>
                <a:gd name="connsiteX216" fmla="*/ 2113933 w 8613217"/>
                <a:gd name="connsiteY216" fmla="*/ 3072976 h 6281670"/>
                <a:gd name="connsiteX217" fmla="*/ 2118644 w 8613217"/>
                <a:gd name="connsiteY217" fmla="*/ 3064227 h 6281670"/>
                <a:gd name="connsiteX218" fmla="*/ 2257958 w 8613217"/>
                <a:gd name="connsiteY218" fmla="*/ 3064227 h 6281670"/>
                <a:gd name="connsiteX219" fmla="*/ 2262669 w 8613217"/>
                <a:gd name="connsiteY219" fmla="*/ 3072976 h 6281670"/>
                <a:gd name="connsiteX220" fmla="*/ 2434960 w 8613217"/>
                <a:gd name="connsiteY220" fmla="*/ 3101243 h 6281670"/>
                <a:gd name="connsiteX221" fmla="*/ 2635518 w 8613217"/>
                <a:gd name="connsiteY221" fmla="*/ 3164506 h 6281670"/>
                <a:gd name="connsiteX222" fmla="*/ 3038653 w 8613217"/>
                <a:gd name="connsiteY222" fmla="*/ 3453902 h 6281670"/>
                <a:gd name="connsiteX223" fmla="*/ 3580428 w 8613217"/>
                <a:gd name="connsiteY223" fmla="*/ 4087880 h 6281670"/>
                <a:gd name="connsiteX224" fmla="*/ 3776274 w 8613217"/>
                <a:gd name="connsiteY224" fmla="*/ 4626290 h 6281670"/>
                <a:gd name="connsiteX225" fmla="*/ 3813963 w 8613217"/>
                <a:gd name="connsiteY225" fmla="*/ 4802619 h 6281670"/>
                <a:gd name="connsiteX226" fmla="*/ 3811944 w 8613217"/>
                <a:gd name="connsiteY226" fmla="*/ 5407658 h 6281670"/>
                <a:gd name="connsiteX227" fmla="*/ 3881265 w 8613217"/>
                <a:gd name="connsiteY227" fmla="*/ 5874056 h 6281670"/>
                <a:gd name="connsiteX228" fmla="*/ 3879919 w 8613217"/>
                <a:gd name="connsiteY228" fmla="*/ 5898957 h 6281670"/>
                <a:gd name="connsiteX229" fmla="*/ 3757430 w 8613217"/>
                <a:gd name="connsiteY229" fmla="*/ 5946068 h 6281670"/>
                <a:gd name="connsiteX230" fmla="*/ 3743970 w 8613217"/>
                <a:gd name="connsiteY230" fmla="*/ 6053750 h 6281670"/>
                <a:gd name="connsiteX231" fmla="*/ 3803195 w 8613217"/>
                <a:gd name="connsiteY231" fmla="*/ 6092112 h 6281670"/>
                <a:gd name="connsiteX232" fmla="*/ 3896071 w 8613217"/>
                <a:gd name="connsiteY232" fmla="*/ 6023464 h 6281670"/>
                <a:gd name="connsiteX233" fmla="*/ 3920972 w 8613217"/>
                <a:gd name="connsiteY233" fmla="*/ 5996544 h 6281670"/>
                <a:gd name="connsiteX234" fmla="*/ 3918953 w 8613217"/>
                <a:gd name="connsiteY234" fmla="*/ 6053077 h 6281670"/>
                <a:gd name="connsiteX235" fmla="*/ 3931741 w 8613217"/>
                <a:gd name="connsiteY235" fmla="*/ 6077978 h 6281670"/>
                <a:gd name="connsiteX236" fmla="*/ 3951931 w 8613217"/>
                <a:gd name="connsiteY236" fmla="*/ 6055769 h 6281670"/>
                <a:gd name="connsiteX237" fmla="*/ 3972121 w 8613217"/>
                <a:gd name="connsiteY237" fmla="*/ 5988468 h 6281670"/>
                <a:gd name="connsiteX238" fmla="*/ 3994331 w 8613217"/>
                <a:gd name="connsiteY238" fmla="*/ 5968277 h 6281670"/>
                <a:gd name="connsiteX239" fmla="*/ 4005099 w 8613217"/>
                <a:gd name="connsiteY239" fmla="*/ 5995198 h 6281670"/>
                <a:gd name="connsiteX240" fmla="*/ 4071054 w 8613217"/>
                <a:gd name="connsiteY240" fmla="*/ 6040290 h 6281670"/>
                <a:gd name="connsiteX241" fmla="*/ 4100667 w 8613217"/>
                <a:gd name="connsiteY241" fmla="*/ 6026829 h 6281670"/>
                <a:gd name="connsiteX242" fmla="*/ 4110089 w 8613217"/>
                <a:gd name="connsiteY242" fmla="*/ 5993179 h 6281670"/>
                <a:gd name="connsiteX243" fmla="*/ 4124895 w 8613217"/>
                <a:gd name="connsiteY243" fmla="*/ 6032214 h 6281670"/>
                <a:gd name="connsiteX244" fmla="*/ 4117492 w 8613217"/>
                <a:gd name="connsiteY244" fmla="*/ 6106918 h 6281670"/>
                <a:gd name="connsiteX245" fmla="*/ 4080476 w 8613217"/>
                <a:gd name="connsiteY245" fmla="*/ 6141242 h 6281670"/>
                <a:gd name="connsiteX246" fmla="*/ 4176717 w 8613217"/>
                <a:gd name="connsiteY246" fmla="*/ 6189025 h 6281670"/>
                <a:gd name="connsiteX247" fmla="*/ 4170660 w 8613217"/>
                <a:gd name="connsiteY247" fmla="*/ 6271133 h 6281670"/>
                <a:gd name="connsiteX248" fmla="*/ 4195562 w 8613217"/>
                <a:gd name="connsiteY248" fmla="*/ 6277863 h 6281670"/>
                <a:gd name="connsiteX249" fmla="*/ 4261517 w 8613217"/>
                <a:gd name="connsiteY249" fmla="*/ 6267768 h 6281670"/>
                <a:gd name="connsiteX250" fmla="*/ 4289784 w 8613217"/>
                <a:gd name="connsiteY250" fmla="*/ 6247578 h 6281670"/>
                <a:gd name="connsiteX251" fmla="*/ 4295840 w 8613217"/>
                <a:gd name="connsiteY251" fmla="*/ 6204505 h 6281670"/>
                <a:gd name="connsiteX252" fmla="*/ 4305936 w 8613217"/>
                <a:gd name="connsiteY252" fmla="*/ 6182969 h 6281670"/>
                <a:gd name="connsiteX253" fmla="*/ 4324107 w 8613217"/>
                <a:gd name="connsiteY253" fmla="*/ 6199794 h 6281670"/>
                <a:gd name="connsiteX254" fmla="*/ 4336894 w 8613217"/>
                <a:gd name="connsiteY254" fmla="*/ 6230752 h 6281670"/>
                <a:gd name="connsiteX255" fmla="*/ 4342951 w 8613217"/>
                <a:gd name="connsiteY255" fmla="*/ 6226714 h 6281670"/>
                <a:gd name="connsiteX256" fmla="*/ 4369872 w 8613217"/>
                <a:gd name="connsiteY256" fmla="*/ 6185660 h 6281670"/>
                <a:gd name="connsiteX257" fmla="*/ 4382659 w 8613217"/>
                <a:gd name="connsiteY257" fmla="*/ 6234791 h 6281670"/>
                <a:gd name="connsiteX258" fmla="*/ 4406888 w 8613217"/>
                <a:gd name="connsiteY258" fmla="*/ 6265749 h 6281670"/>
                <a:gd name="connsiteX259" fmla="*/ 4484284 w 8613217"/>
                <a:gd name="connsiteY259" fmla="*/ 6275171 h 6281670"/>
                <a:gd name="connsiteX260" fmla="*/ 4499090 w 8613217"/>
                <a:gd name="connsiteY260" fmla="*/ 6272479 h 6281670"/>
                <a:gd name="connsiteX261" fmla="*/ 4512551 w 8613217"/>
                <a:gd name="connsiteY261" fmla="*/ 6181622 h 6281670"/>
                <a:gd name="connsiteX262" fmla="*/ 4572449 w 8613217"/>
                <a:gd name="connsiteY262" fmla="*/ 6153356 h 6281670"/>
                <a:gd name="connsiteX263" fmla="*/ 4575814 w 8613217"/>
                <a:gd name="connsiteY263" fmla="*/ 6127781 h 6281670"/>
                <a:gd name="connsiteX264" fmla="*/ 4538125 w 8613217"/>
                <a:gd name="connsiteY264" fmla="*/ 6076633 h 6281670"/>
                <a:gd name="connsiteX265" fmla="*/ 4536779 w 8613217"/>
                <a:gd name="connsiteY265" fmla="*/ 6042309 h 6281670"/>
                <a:gd name="connsiteX266" fmla="*/ 4573122 w 8613217"/>
                <a:gd name="connsiteY266" fmla="*/ 6032214 h 6281670"/>
                <a:gd name="connsiteX267" fmla="*/ 4637731 w 8613217"/>
                <a:gd name="connsiteY267" fmla="*/ 6051058 h 6281670"/>
                <a:gd name="connsiteX268" fmla="*/ 4665997 w 8613217"/>
                <a:gd name="connsiteY268" fmla="*/ 6029522 h 6281670"/>
                <a:gd name="connsiteX269" fmla="*/ 4665997 w 8613217"/>
                <a:gd name="connsiteY269" fmla="*/ 5985776 h 6281670"/>
                <a:gd name="connsiteX270" fmla="*/ 4681477 w 8613217"/>
                <a:gd name="connsiteY270" fmla="*/ 5966931 h 6281670"/>
                <a:gd name="connsiteX271" fmla="*/ 4701667 w 8613217"/>
                <a:gd name="connsiteY271" fmla="*/ 5981065 h 6281670"/>
                <a:gd name="connsiteX272" fmla="*/ 4724550 w 8613217"/>
                <a:gd name="connsiteY272" fmla="*/ 6054423 h 6281670"/>
                <a:gd name="connsiteX273" fmla="*/ 4743394 w 8613217"/>
                <a:gd name="connsiteY273" fmla="*/ 6073268 h 6281670"/>
                <a:gd name="connsiteX274" fmla="*/ 4752143 w 8613217"/>
                <a:gd name="connsiteY274" fmla="*/ 6050385 h 6281670"/>
                <a:gd name="connsiteX275" fmla="*/ 4752143 w 8613217"/>
                <a:gd name="connsiteY275" fmla="*/ 5996544 h 6281670"/>
                <a:gd name="connsiteX276" fmla="*/ 4800600 w 8613217"/>
                <a:gd name="connsiteY276" fmla="*/ 6046347 h 6281670"/>
                <a:gd name="connsiteX277" fmla="*/ 4859825 w 8613217"/>
                <a:gd name="connsiteY277" fmla="*/ 6088747 h 6281670"/>
                <a:gd name="connsiteX278" fmla="*/ 4932511 w 8613217"/>
                <a:gd name="connsiteY278" fmla="*/ 6036252 h 6281670"/>
                <a:gd name="connsiteX279" fmla="*/ 4919050 w 8613217"/>
                <a:gd name="connsiteY279" fmla="*/ 5940011 h 6281670"/>
                <a:gd name="connsiteX280" fmla="*/ 4830213 w 8613217"/>
                <a:gd name="connsiteY280" fmla="*/ 5933281 h 6281670"/>
                <a:gd name="connsiteX281" fmla="*/ 4779064 w 8613217"/>
                <a:gd name="connsiteY281" fmla="*/ 5876074 h 6281670"/>
                <a:gd name="connsiteX282" fmla="*/ 4778391 w 8613217"/>
                <a:gd name="connsiteY282" fmla="*/ 5829637 h 6281670"/>
                <a:gd name="connsiteX283" fmla="*/ 5091342 w 8613217"/>
                <a:gd name="connsiteY283" fmla="*/ 5236712 h 6281670"/>
                <a:gd name="connsiteX284" fmla="*/ 5116243 w 8613217"/>
                <a:gd name="connsiteY284" fmla="*/ 5202389 h 6281670"/>
                <a:gd name="connsiteX285" fmla="*/ 5269690 w 8613217"/>
                <a:gd name="connsiteY285" fmla="*/ 5086631 h 6281670"/>
                <a:gd name="connsiteX286" fmla="*/ 5744837 w 8613217"/>
                <a:gd name="connsiteY286" fmla="*/ 4795889 h 6281670"/>
                <a:gd name="connsiteX287" fmla="*/ 5814830 w 8613217"/>
                <a:gd name="connsiteY287" fmla="*/ 4775699 h 6281670"/>
                <a:gd name="connsiteX288" fmla="*/ 6103553 w 8613217"/>
                <a:gd name="connsiteY288" fmla="*/ 4765603 h 6281670"/>
                <a:gd name="connsiteX289" fmla="*/ 7086824 w 8613217"/>
                <a:gd name="connsiteY289" fmla="*/ 4811369 h 6281670"/>
                <a:gd name="connsiteX290" fmla="*/ 7489959 w 8613217"/>
                <a:gd name="connsiteY290" fmla="*/ 4805311 h 6281670"/>
                <a:gd name="connsiteX291" fmla="*/ 7516880 w 8613217"/>
                <a:gd name="connsiteY291" fmla="*/ 4801946 h 6281670"/>
                <a:gd name="connsiteX292" fmla="*/ 7536397 w 8613217"/>
                <a:gd name="connsiteY292" fmla="*/ 4800600 h 6281670"/>
                <a:gd name="connsiteX293" fmla="*/ 7619850 w 8613217"/>
                <a:gd name="connsiteY293" fmla="*/ 4791178 h 6281670"/>
                <a:gd name="connsiteX294" fmla="*/ 7661577 w 8613217"/>
                <a:gd name="connsiteY294" fmla="*/ 4813388 h 6281670"/>
                <a:gd name="connsiteX295" fmla="*/ 7920014 w 8613217"/>
                <a:gd name="connsiteY295" fmla="*/ 5004523 h 6281670"/>
                <a:gd name="connsiteX296" fmla="*/ 8354780 w 8613217"/>
                <a:gd name="connsiteY296" fmla="*/ 4830886 h 6281670"/>
                <a:gd name="connsiteX297" fmla="*/ 8579567 w 8613217"/>
                <a:gd name="connsiteY297" fmla="*/ 4409580 h 6281670"/>
                <a:gd name="connsiteX298" fmla="*/ 8613217 w 8613217"/>
                <a:gd name="connsiteY298" fmla="*/ 4250076 h 6281670"/>
                <a:gd name="connsiteX299" fmla="*/ 8613217 w 8613217"/>
                <a:gd name="connsiteY299" fmla="*/ 4196235 h 6281670"/>
                <a:gd name="connsiteX300" fmla="*/ 8420062 w 8613217"/>
                <a:gd name="connsiteY300" fmla="*/ 4211041 h 6281670"/>
                <a:gd name="connsiteX301" fmla="*/ 4571776 w 8613217"/>
                <a:gd name="connsiteY301" fmla="*/ 915970 h 6281670"/>
                <a:gd name="connsiteX302" fmla="*/ 4583890 w 8613217"/>
                <a:gd name="connsiteY302" fmla="*/ 888377 h 6281670"/>
                <a:gd name="connsiteX303" fmla="*/ 4571776 w 8613217"/>
                <a:gd name="connsiteY303" fmla="*/ 915970 h 6281670"/>
                <a:gd name="connsiteX304" fmla="*/ 2362948 w 8613217"/>
                <a:gd name="connsiteY304" fmla="*/ 965100 h 6281670"/>
                <a:gd name="connsiteX305" fmla="*/ 2363621 w 8613217"/>
                <a:gd name="connsiteY305" fmla="*/ 962408 h 6281670"/>
                <a:gd name="connsiteX306" fmla="*/ 2368332 w 8613217"/>
                <a:gd name="connsiteY306" fmla="*/ 967119 h 6281670"/>
                <a:gd name="connsiteX307" fmla="*/ 2362948 w 8613217"/>
                <a:gd name="connsiteY307" fmla="*/ 965100 h 6281670"/>
                <a:gd name="connsiteX308" fmla="*/ 2435633 w 8613217"/>
                <a:gd name="connsiteY308" fmla="*/ 1055284 h 6281670"/>
                <a:gd name="connsiteX309" fmla="*/ 2426211 w 8613217"/>
                <a:gd name="connsiteY309" fmla="*/ 1053265 h 6281670"/>
                <a:gd name="connsiteX310" fmla="*/ 2370351 w 8613217"/>
                <a:gd name="connsiteY310" fmla="*/ 968465 h 6281670"/>
                <a:gd name="connsiteX311" fmla="*/ 2432268 w 8613217"/>
                <a:gd name="connsiteY311" fmla="*/ 1045862 h 6281670"/>
                <a:gd name="connsiteX312" fmla="*/ 2435633 w 8613217"/>
                <a:gd name="connsiteY312" fmla="*/ 1055284 h 6281670"/>
                <a:gd name="connsiteX313" fmla="*/ 695895 w 8613217"/>
                <a:gd name="connsiteY313" fmla="*/ 1016922 h 6281670"/>
                <a:gd name="connsiteX314" fmla="*/ 692530 w 8613217"/>
                <a:gd name="connsiteY314" fmla="*/ 1005481 h 6281670"/>
                <a:gd name="connsiteX315" fmla="*/ 695895 w 8613217"/>
                <a:gd name="connsiteY315" fmla="*/ 1016922 h 6281670"/>
                <a:gd name="connsiteX316" fmla="*/ 4511205 w 8613217"/>
                <a:gd name="connsiteY316" fmla="*/ 6014042 h 6281670"/>
                <a:gd name="connsiteX317" fmla="*/ 4537452 w 8613217"/>
                <a:gd name="connsiteY317" fmla="*/ 5944049 h 6281670"/>
                <a:gd name="connsiteX318" fmla="*/ 4511205 w 8613217"/>
                <a:gd name="connsiteY318" fmla="*/ 6014042 h 6281670"/>
                <a:gd name="connsiteX319" fmla="*/ 4750797 w 8613217"/>
                <a:gd name="connsiteY319" fmla="*/ 5917128 h 6281670"/>
                <a:gd name="connsiteX320" fmla="*/ 4741375 w 8613217"/>
                <a:gd name="connsiteY320" fmla="*/ 5939338 h 6281670"/>
                <a:gd name="connsiteX321" fmla="*/ 4732626 w 8613217"/>
                <a:gd name="connsiteY321" fmla="*/ 5935300 h 6281670"/>
                <a:gd name="connsiteX322" fmla="*/ 4727915 w 8613217"/>
                <a:gd name="connsiteY322" fmla="*/ 5907706 h 6281670"/>
                <a:gd name="connsiteX323" fmla="*/ 4750797 w 8613217"/>
                <a:gd name="connsiteY323" fmla="*/ 5875402 h 6281670"/>
                <a:gd name="connsiteX324" fmla="*/ 4750797 w 8613217"/>
                <a:gd name="connsiteY324" fmla="*/ 5917128 h 6281670"/>
                <a:gd name="connsiteX325" fmla="*/ 4875978 w 8613217"/>
                <a:gd name="connsiteY325" fmla="*/ 5457461 h 6281670"/>
                <a:gd name="connsiteX326" fmla="*/ 4616868 w 8613217"/>
                <a:gd name="connsiteY326" fmla="*/ 5877421 h 6281670"/>
                <a:gd name="connsiteX327" fmla="*/ 4562354 w 8613217"/>
                <a:gd name="connsiteY327" fmla="*/ 5884824 h 6281670"/>
                <a:gd name="connsiteX328" fmla="*/ 4880015 w 8613217"/>
                <a:gd name="connsiteY328" fmla="*/ 5419772 h 6281670"/>
                <a:gd name="connsiteX329" fmla="*/ 4875978 w 8613217"/>
                <a:gd name="connsiteY329" fmla="*/ 5457461 h 6281670"/>
                <a:gd name="connsiteX330" fmla="*/ 5020675 w 8613217"/>
                <a:gd name="connsiteY330" fmla="*/ 5141145 h 6281670"/>
                <a:gd name="connsiteX331" fmla="*/ 4989717 w 8613217"/>
                <a:gd name="connsiteY331" fmla="*/ 5179506 h 6281670"/>
                <a:gd name="connsiteX332" fmla="*/ 4445922 w 8613217"/>
                <a:gd name="connsiteY332" fmla="*/ 5878767 h 6281670"/>
                <a:gd name="connsiteX333" fmla="*/ 4415637 w 8613217"/>
                <a:gd name="connsiteY333" fmla="*/ 5953471 h 6281670"/>
                <a:gd name="connsiteX334" fmla="*/ 4357085 w 8613217"/>
                <a:gd name="connsiteY334" fmla="*/ 6075286 h 6281670"/>
                <a:gd name="connsiteX335" fmla="*/ 4338240 w 8613217"/>
                <a:gd name="connsiteY335" fmla="*/ 6125762 h 6281670"/>
                <a:gd name="connsiteX336" fmla="*/ 4322761 w 8613217"/>
                <a:gd name="connsiteY336" fmla="*/ 6080671 h 6281670"/>
                <a:gd name="connsiteX337" fmla="*/ 4306609 w 8613217"/>
                <a:gd name="connsiteY337" fmla="*/ 6061826 h 6281670"/>
                <a:gd name="connsiteX338" fmla="*/ 4295168 w 8613217"/>
                <a:gd name="connsiteY338" fmla="*/ 6082689 h 6281670"/>
                <a:gd name="connsiteX339" fmla="*/ 4292475 w 8613217"/>
                <a:gd name="connsiteY339" fmla="*/ 6112302 h 6281670"/>
                <a:gd name="connsiteX340" fmla="*/ 4277669 w 8613217"/>
                <a:gd name="connsiteY340" fmla="*/ 6097496 h 6281670"/>
                <a:gd name="connsiteX341" fmla="*/ 4183447 w 8613217"/>
                <a:gd name="connsiteY341" fmla="*/ 5282478 h 6281670"/>
                <a:gd name="connsiteX342" fmla="*/ 4412945 w 8613217"/>
                <a:gd name="connsiteY342" fmla="*/ 4743394 h 6281670"/>
                <a:gd name="connsiteX343" fmla="*/ 5036828 w 8613217"/>
                <a:gd name="connsiteY343" fmla="*/ 3935106 h 6281670"/>
                <a:gd name="connsiteX344" fmla="*/ 5054999 w 8613217"/>
                <a:gd name="connsiteY344" fmla="*/ 3966064 h 6281670"/>
                <a:gd name="connsiteX345" fmla="*/ 5020675 w 8613217"/>
                <a:gd name="connsiteY34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504378 w 8613217"/>
                <a:gd name="connsiteY156" fmla="*/ 2605906 h 6281670"/>
                <a:gd name="connsiteX157" fmla="*/ 3733875 w 8613217"/>
                <a:gd name="connsiteY157" fmla="*/ 3249979 h 6281670"/>
                <a:gd name="connsiteX158" fmla="*/ 3823385 w 8613217"/>
                <a:gd name="connsiteY158" fmla="*/ 4359777 h 6281670"/>
                <a:gd name="connsiteX159" fmla="*/ 3816655 w 8613217"/>
                <a:gd name="connsiteY159" fmla="*/ 4369199 h 6281670"/>
                <a:gd name="connsiteX160" fmla="*/ 3800503 w 8613217"/>
                <a:gd name="connsiteY160" fmla="*/ 4322761 h 6281670"/>
                <a:gd name="connsiteX161" fmla="*/ 3407464 w 8613217"/>
                <a:gd name="connsiteY161" fmla="*/ 3663208 h 6281670"/>
                <a:gd name="connsiteX162" fmla="*/ 2516395 w 8613217"/>
                <a:gd name="connsiteY162" fmla="*/ 2980101 h 6281670"/>
                <a:gd name="connsiteX163" fmla="*/ 2502934 w 8613217"/>
                <a:gd name="connsiteY163" fmla="*/ 2971351 h 6281670"/>
                <a:gd name="connsiteX164" fmla="*/ 2390541 w 8613217"/>
                <a:gd name="connsiteY164" fmla="*/ 2898666 h 6281670"/>
                <a:gd name="connsiteX165" fmla="*/ 2247863 w 8613217"/>
                <a:gd name="connsiteY165" fmla="*/ 2802425 h 6281670"/>
                <a:gd name="connsiteX166" fmla="*/ 2055381 w 8613217"/>
                <a:gd name="connsiteY166" fmla="*/ 2665131 h 6281670"/>
                <a:gd name="connsiteX167" fmla="*/ 1471879 w 8613217"/>
                <a:gd name="connsiteY167" fmla="*/ 2148930 h 6281670"/>
                <a:gd name="connsiteX168" fmla="*/ 1461111 w 8613217"/>
                <a:gd name="connsiteY168" fmla="*/ 2109895 h 6281670"/>
                <a:gd name="connsiteX169" fmla="*/ 1501492 w 8613217"/>
                <a:gd name="connsiteY169" fmla="*/ 1918759 h 6281670"/>
                <a:gd name="connsiteX170" fmla="*/ 1395155 w 8613217"/>
                <a:gd name="connsiteY170" fmla="*/ 1570812 h 6281670"/>
                <a:gd name="connsiteX171" fmla="*/ 937507 w 8613217"/>
                <a:gd name="connsiteY171" fmla="*/ 860783 h 6281670"/>
                <a:gd name="connsiteX172" fmla="*/ 682435 w 8613217"/>
                <a:gd name="connsiteY172" fmla="*/ 471109 h 6281670"/>
                <a:gd name="connsiteX173" fmla="*/ 590905 w 8613217"/>
                <a:gd name="connsiteY173" fmla="*/ 214691 h 6281670"/>
                <a:gd name="connsiteX174" fmla="*/ 581483 w 8613217"/>
                <a:gd name="connsiteY174" fmla="*/ 222767 h 6281670"/>
                <a:gd name="connsiteX175" fmla="*/ 555909 w 8613217"/>
                <a:gd name="connsiteY175" fmla="*/ 262475 h 6281670"/>
                <a:gd name="connsiteX176" fmla="*/ 423998 w 8613217"/>
                <a:gd name="connsiteY176" fmla="*/ 619845 h 6281670"/>
                <a:gd name="connsiteX177" fmla="*/ 443515 w 8613217"/>
                <a:gd name="connsiteY177" fmla="*/ 1227575 h 6281670"/>
                <a:gd name="connsiteX178" fmla="*/ 806942 w 8613217"/>
                <a:gd name="connsiteY178" fmla="*/ 1996156 h 6281670"/>
                <a:gd name="connsiteX179" fmla="*/ 1087589 w 8613217"/>
                <a:gd name="connsiteY179" fmla="*/ 2216231 h 6281670"/>
                <a:gd name="connsiteX180" fmla="*/ 1317086 w 8613217"/>
                <a:gd name="connsiteY180" fmla="*/ 2233729 h 6281670"/>
                <a:gd name="connsiteX181" fmla="*/ 1327181 w 8613217"/>
                <a:gd name="connsiteY181" fmla="*/ 2198060 h 6281670"/>
                <a:gd name="connsiteX182" fmla="*/ 816364 w 8613217"/>
                <a:gd name="connsiteY182" fmla="*/ 1324489 h 6281670"/>
                <a:gd name="connsiteX183" fmla="*/ 702625 w 8613217"/>
                <a:gd name="connsiteY183" fmla="*/ 1031056 h 6281670"/>
                <a:gd name="connsiteX184" fmla="*/ 767908 w 8613217"/>
                <a:gd name="connsiteY184" fmla="*/ 1173061 h 6281670"/>
                <a:gd name="connsiteX185" fmla="*/ 1444285 w 8613217"/>
                <a:gd name="connsiteY185" fmla="*/ 2226326 h 6281670"/>
                <a:gd name="connsiteX186" fmla="*/ 2209501 w 8613217"/>
                <a:gd name="connsiteY186" fmla="*/ 2876457 h 6281670"/>
                <a:gd name="connsiteX187" fmla="*/ 2308434 w 8613217"/>
                <a:gd name="connsiteY187" fmla="*/ 2939720 h 6281670"/>
                <a:gd name="connsiteX188" fmla="*/ 2340738 w 8613217"/>
                <a:gd name="connsiteY188" fmla="*/ 2972025 h 6281670"/>
                <a:gd name="connsiteX189" fmla="*/ 2302377 w 8613217"/>
                <a:gd name="connsiteY189" fmla="*/ 2972025 h 6281670"/>
                <a:gd name="connsiteX190" fmla="*/ 2266034 w 8613217"/>
                <a:gd name="connsiteY190" fmla="*/ 2967313 h 6281670"/>
                <a:gd name="connsiteX191" fmla="*/ 1817807 w 8613217"/>
                <a:gd name="connsiteY191" fmla="*/ 3025866 h 6281670"/>
                <a:gd name="connsiteX192" fmla="*/ 1007500 w 8613217"/>
                <a:gd name="connsiteY192" fmla="*/ 3309877 h 6281670"/>
                <a:gd name="connsiteX193" fmla="*/ 960389 w 8613217"/>
                <a:gd name="connsiteY193" fmla="*/ 3293725 h 6281670"/>
                <a:gd name="connsiteX194" fmla="*/ 446207 w 8613217"/>
                <a:gd name="connsiteY194" fmla="*/ 3134221 h 6281670"/>
                <a:gd name="connsiteX195" fmla="*/ 217383 w 8613217"/>
                <a:gd name="connsiteY195" fmla="*/ 3227096 h 6281670"/>
                <a:gd name="connsiteX196" fmla="*/ 0 w 8613217"/>
                <a:gd name="connsiteY196" fmla="*/ 3236518 h 6281670"/>
                <a:gd name="connsiteX197" fmla="*/ 0 w 8613217"/>
                <a:gd name="connsiteY197" fmla="*/ 3330740 h 6281670"/>
                <a:gd name="connsiteX198" fmla="*/ 9422 w 8613217"/>
                <a:gd name="connsiteY198" fmla="*/ 3346892 h 6281670"/>
                <a:gd name="connsiteX199" fmla="*/ 255072 w 8613217"/>
                <a:gd name="connsiteY199" fmla="*/ 3717723 h 6281670"/>
                <a:gd name="connsiteX200" fmla="*/ 747044 w 8613217"/>
                <a:gd name="connsiteY200" fmla="*/ 3826078 h 6281670"/>
                <a:gd name="connsiteX201" fmla="*/ 1016249 w 8613217"/>
                <a:gd name="connsiteY201" fmla="*/ 3490244 h 6281670"/>
                <a:gd name="connsiteX202" fmla="*/ 981253 w 8613217"/>
                <a:gd name="connsiteY202" fmla="*/ 3461305 h 6281670"/>
                <a:gd name="connsiteX203" fmla="*/ 563312 w 8613217"/>
                <a:gd name="connsiteY203" fmla="*/ 3490917 h 6281670"/>
                <a:gd name="connsiteX204" fmla="*/ 390347 w 8613217"/>
                <a:gd name="connsiteY204" fmla="*/ 3460632 h 6281670"/>
                <a:gd name="connsiteX205" fmla="*/ 489953 w 8613217"/>
                <a:gd name="connsiteY205" fmla="*/ 3463997 h 6281670"/>
                <a:gd name="connsiteX206" fmla="*/ 903183 w 8613217"/>
                <a:gd name="connsiteY206" fmla="*/ 3408137 h 6281670"/>
                <a:gd name="connsiteX207" fmla="*/ 1043170 w 8613217"/>
                <a:gd name="connsiteY207" fmla="*/ 3372467 h 6281670"/>
                <a:gd name="connsiteX208" fmla="*/ 1508895 w 8613217"/>
                <a:gd name="connsiteY208" fmla="*/ 3218347 h 6281670"/>
                <a:gd name="connsiteX209" fmla="*/ 1912029 w 8613217"/>
                <a:gd name="connsiteY209" fmla="*/ 3101243 h 6281670"/>
                <a:gd name="connsiteX210" fmla="*/ 1912029 w 8613217"/>
                <a:gd name="connsiteY210" fmla="*/ 3101243 h 6281670"/>
                <a:gd name="connsiteX211" fmla="*/ 1924816 w 8613217"/>
                <a:gd name="connsiteY211" fmla="*/ 3099224 h 6281670"/>
                <a:gd name="connsiteX212" fmla="*/ 1986061 w 8613217"/>
                <a:gd name="connsiteY212" fmla="*/ 3087783 h 6281670"/>
                <a:gd name="connsiteX213" fmla="*/ 1992791 w 8613217"/>
                <a:gd name="connsiteY213" fmla="*/ 3087110 h 6281670"/>
                <a:gd name="connsiteX214" fmla="*/ 2087013 w 8613217"/>
                <a:gd name="connsiteY214" fmla="*/ 3074322 h 6281670"/>
                <a:gd name="connsiteX215" fmla="*/ 2113933 w 8613217"/>
                <a:gd name="connsiteY215" fmla="*/ 3072976 h 6281670"/>
                <a:gd name="connsiteX216" fmla="*/ 2118644 w 8613217"/>
                <a:gd name="connsiteY216" fmla="*/ 3064227 h 6281670"/>
                <a:gd name="connsiteX217" fmla="*/ 2257958 w 8613217"/>
                <a:gd name="connsiteY217" fmla="*/ 3064227 h 6281670"/>
                <a:gd name="connsiteX218" fmla="*/ 2262669 w 8613217"/>
                <a:gd name="connsiteY218" fmla="*/ 3072976 h 6281670"/>
                <a:gd name="connsiteX219" fmla="*/ 2434960 w 8613217"/>
                <a:gd name="connsiteY219" fmla="*/ 3101243 h 6281670"/>
                <a:gd name="connsiteX220" fmla="*/ 2635518 w 8613217"/>
                <a:gd name="connsiteY220" fmla="*/ 3164506 h 6281670"/>
                <a:gd name="connsiteX221" fmla="*/ 3038653 w 8613217"/>
                <a:gd name="connsiteY221" fmla="*/ 3453902 h 6281670"/>
                <a:gd name="connsiteX222" fmla="*/ 3580428 w 8613217"/>
                <a:gd name="connsiteY222" fmla="*/ 4087880 h 6281670"/>
                <a:gd name="connsiteX223" fmla="*/ 3776274 w 8613217"/>
                <a:gd name="connsiteY223" fmla="*/ 4626290 h 6281670"/>
                <a:gd name="connsiteX224" fmla="*/ 3813963 w 8613217"/>
                <a:gd name="connsiteY224" fmla="*/ 4802619 h 6281670"/>
                <a:gd name="connsiteX225" fmla="*/ 3811944 w 8613217"/>
                <a:gd name="connsiteY225" fmla="*/ 5407658 h 6281670"/>
                <a:gd name="connsiteX226" fmla="*/ 3881265 w 8613217"/>
                <a:gd name="connsiteY226" fmla="*/ 5874056 h 6281670"/>
                <a:gd name="connsiteX227" fmla="*/ 3879919 w 8613217"/>
                <a:gd name="connsiteY227" fmla="*/ 5898957 h 6281670"/>
                <a:gd name="connsiteX228" fmla="*/ 3757430 w 8613217"/>
                <a:gd name="connsiteY228" fmla="*/ 5946068 h 6281670"/>
                <a:gd name="connsiteX229" fmla="*/ 3743970 w 8613217"/>
                <a:gd name="connsiteY229" fmla="*/ 6053750 h 6281670"/>
                <a:gd name="connsiteX230" fmla="*/ 3803195 w 8613217"/>
                <a:gd name="connsiteY230" fmla="*/ 6092112 h 6281670"/>
                <a:gd name="connsiteX231" fmla="*/ 3896071 w 8613217"/>
                <a:gd name="connsiteY231" fmla="*/ 6023464 h 6281670"/>
                <a:gd name="connsiteX232" fmla="*/ 3920972 w 8613217"/>
                <a:gd name="connsiteY232" fmla="*/ 5996544 h 6281670"/>
                <a:gd name="connsiteX233" fmla="*/ 3918953 w 8613217"/>
                <a:gd name="connsiteY233" fmla="*/ 6053077 h 6281670"/>
                <a:gd name="connsiteX234" fmla="*/ 3931741 w 8613217"/>
                <a:gd name="connsiteY234" fmla="*/ 6077978 h 6281670"/>
                <a:gd name="connsiteX235" fmla="*/ 3951931 w 8613217"/>
                <a:gd name="connsiteY235" fmla="*/ 6055769 h 6281670"/>
                <a:gd name="connsiteX236" fmla="*/ 3972121 w 8613217"/>
                <a:gd name="connsiteY236" fmla="*/ 5988468 h 6281670"/>
                <a:gd name="connsiteX237" fmla="*/ 3994331 w 8613217"/>
                <a:gd name="connsiteY237" fmla="*/ 5968277 h 6281670"/>
                <a:gd name="connsiteX238" fmla="*/ 4005099 w 8613217"/>
                <a:gd name="connsiteY238" fmla="*/ 5995198 h 6281670"/>
                <a:gd name="connsiteX239" fmla="*/ 4071054 w 8613217"/>
                <a:gd name="connsiteY239" fmla="*/ 6040290 h 6281670"/>
                <a:gd name="connsiteX240" fmla="*/ 4100667 w 8613217"/>
                <a:gd name="connsiteY240" fmla="*/ 6026829 h 6281670"/>
                <a:gd name="connsiteX241" fmla="*/ 4110089 w 8613217"/>
                <a:gd name="connsiteY241" fmla="*/ 5993179 h 6281670"/>
                <a:gd name="connsiteX242" fmla="*/ 4124895 w 8613217"/>
                <a:gd name="connsiteY242" fmla="*/ 6032214 h 6281670"/>
                <a:gd name="connsiteX243" fmla="*/ 4117492 w 8613217"/>
                <a:gd name="connsiteY243" fmla="*/ 6106918 h 6281670"/>
                <a:gd name="connsiteX244" fmla="*/ 4080476 w 8613217"/>
                <a:gd name="connsiteY244" fmla="*/ 6141242 h 6281670"/>
                <a:gd name="connsiteX245" fmla="*/ 4176717 w 8613217"/>
                <a:gd name="connsiteY245" fmla="*/ 6189025 h 6281670"/>
                <a:gd name="connsiteX246" fmla="*/ 4170660 w 8613217"/>
                <a:gd name="connsiteY246" fmla="*/ 6271133 h 6281670"/>
                <a:gd name="connsiteX247" fmla="*/ 4195562 w 8613217"/>
                <a:gd name="connsiteY247" fmla="*/ 6277863 h 6281670"/>
                <a:gd name="connsiteX248" fmla="*/ 4261517 w 8613217"/>
                <a:gd name="connsiteY248" fmla="*/ 6267768 h 6281670"/>
                <a:gd name="connsiteX249" fmla="*/ 4289784 w 8613217"/>
                <a:gd name="connsiteY249" fmla="*/ 6247578 h 6281670"/>
                <a:gd name="connsiteX250" fmla="*/ 4295840 w 8613217"/>
                <a:gd name="connsiteY250" fmla="*/ 6204505 h 6281670"/>
                <a:gd name="connsiteX251" fmla="*/ 4305936 w 8613217"/>
                <a:gd name="connsiteY251" fmla="*/ 6182969 h 6281670"/>
                <a:gd name="connsiteX252" fmla="*/ 4324107 w 8613217"/>
                <a:gd name="connsiteY252" fmla="*/ 6199794 h 6281670"/>
                <a:gd name="connsiteX253" fmla="*/ 4336894 w 8613217"/>
                <a:gd name="connsiteY253" fmla="*/ 6230752 h 6281670"/>
                <a:gd name="connsiteX254" fmla="*/ 4342951 w 8613217"/>
                <a:gd name="connsiteY254" fmla="*/ 6226714 h 6281670"/>
                <a:gd name="connsiteX255" fmla="*/ 4369872 w 8613217"/>
                <a:gd name="connsiteY255" fmla="*/ 6185660 h 6281670"/>
                <a:gd name="connsiteX256" fmla="*/ 4382659 w 8613217"/>
                <a:gd name="connsiteY256" fmla="*/ 6234791 h 6281670"/>
                <a:gd name="connsiteX257" fmla="*/ 4406888 w 8613217"/>
                <a:gd name="connsiteY257" fmla="*/ 6265749 h 6281670"/>
                <a:gd name="connsiteX258" fmla="*/ 4484284 w 8613217"/>
                <a:gd name="connsiteY258" fmla="*/ 6275171 h 6281670"/>
                <a:gd name="connsiteX259" fmla="*/ 4499090 w 8613217"/>
                <a:gd name="connsiteY259" fmla="*/ 6272479 h 6281670"/>
                <a:gd name="connsiteX260" fmla="*/ 4512551 w 8613217"/>
                <a:gd name="connsiteY260" fmla="*/ 6181622 h 6281670"/>
                <a:gd name="connsiteX261" fmla="*/ 4572449 w 8613217"/>
                <a:gd name="connsiteY261" fmla="*/ 6153356 h 6281670"/>
                <a:gd name="connsiteX262" fmla="*/ 4575814 w 8613217"/>
                <a:gd name="connsiteY262" fmla="*/ 6127781 h 6281670"/>
                <a:gd name="connsiteX263" fmla="*/ 4538125 w 8613217"/>
                <a:gd name="connsiteY263" fmla="*/ 6076633 h 6281670"/>
                <a:gd name="connsiteX264" fmla="*/ 4536779 w 8613217"/>
                <a:gd name="connsiteY264" fmla="*/ 6042309 h 6281670"/>
                <a:gd name="connsiteX265" fmla="*/ 4573122 w 8613217"/>
                <a:gd name="connsiteY265" fmla="*/ 6032214 h 6281670"/>
                <a:gd name="connsiteX266" fmla="*/ 4637731 w 8613217"/>
                <a:gd name="connsiteY266" fmla="*/ 6051058 h 6281670"/>
                <a:gd name="connsiteX267" fmla="*/ 4665997 w 8613217"/>
                <a:gd name="connsiteY267" fmla="*/ 6029522 h 6281670"/>
                <a:gd name="connsiteX268" fmla="*/ 4665997 w 8613217"/>
                <a:gd name="connsiteY268" fmla="*/ 5985776 h 6281670"/>
                <a:gd name="connsiteX269" fmla="*/ 4681477 w 8613217"/>
                <a:gd name="connsiteY269" fmla="*/ 5966931 h 6281670"/>
                <a:gd name="connsiteX270" fmla="*/ 4701667 w 8613217"/>
                <a:gd name="connsiteY270" fmla="*/ 5981065 h 6281670"/>
                <a:gd name="connsiteX271" fmla="*/ 4724550 w 8613217"/>
                <a:gd name="connsiteY271" fmla="*/ 6054423 h 6281670"/>
                <a:gd name="connsiteX272" fmla="*/ 4743394 w 8613217"/>
                <a:gd name="connsiteY272" fmla="*/ 6073268 h 6281670"/>
                <a:gd name="connsiteX273" fmla="*/ 4752143 w 8613217"/>
                <a:gd name="connsiteY273" fmla="*/ 6050385 h 6281670"/>
                <a:gd name="connsiteX274" fmla="*/ 4752143 w 8613217"/>
                <a:gd name="connsiteY274" fmla="*/ 5996544 h 6281670"/>
                <a:gd name="connsiteX275" fmla="*/ 4800600 w 8613217"/>
                <a:gd name="connsiteY275" fmla="*/ 6046347 h 6281670"/>
                <a:gd name="connsiteX276" fmla="*/ 4859825 w 8613217"/>
                <a:gd name="connsiteY276" fmla="*/ 6088747 h 6281670"/>
                <a:gd name="connsiteX277" fmla="*/ 4932511 w 8613217"/>
                <a:gd name="connsiteY277" fmla="*/ 6036252 h 6281670"/>
                <a:gd name="connsiteX278" fmla="*/ 4919050 w 8613217"/>
                <a:gd name="connsiteY278" fmla="*/ 5940011 h 6281670"/>
                <a:gd name="connsiteX279" fmla="*/ 4830213 w 8613217"/>
                <a:gd name="connsiteY279" fmla="*/ 5933281 h 6281670"/>
                <a:gd name="connsiteX280" fmla="*/ 4779064 w 8613217"/>
                <a:gd name="connsiteY280" fmla="*/ 5876074 h 6281670"/>
                <a:gd name="connsiteX281" fmla="*/ 4778391 w 8613217"/>
                <a:gd name="connsiteY281" fmla="*/ 5829637 h 6281670"/>
                <a:gd name="connsiteX282" fmla="*/ 5091342 w 8613217"/>
                <a:gd name="connsiteY282" fmla="*/ 5236712 h 6281670"/>
                <a:gd name="connsiteX283" fmla="*/ 5116243 w 8613217"/>
                <a:gd name="connsiteY283" fmla="*/ 5202389 h 6281670"/>
                <a:gd name="connsiteX284" fmla="*/ 5269690 w 8613217"/>
                <a:gd name="connsiteY284" fmla="*/ 5086631 h 6281670"/>
                <a:gd name="connsiteX285" fmla="*/ 5744837 w 8613217"/>
                <a:gd name="connsiteY285" fmla="*/ 4795889 h 6281670"/>
                <a:gd name="connsiteX286" fmla="*/ 5814830 w 8613217"/>
                <a:gd name="connsiteY286" fmla="*/ 4775699 h 6281670"/>
                <a:gd name="connsiteX287" fmla="*/ 6103553 w 8613217"/>
                <a:gd name="connsiteY287" fmla="*/ 4765603 h 6281670"/>
                <a:gd name="connsiteX288" fmla="*/ 7086824 w 8613217"/>
                <a:gd name="connsiteY288" fmla="*/ 4811369 h 6281670"/>
                <a:gd name="connsiteX289" fmla="*/ 7489959 w 8613217"/>
                <a:gd name="connsiteY289" fmla="*/ 4805311 h 6281670"/>
                <a:gd name="connsiteX290" fmla="*/ 7516880 w 8613217"/>
                <a:gd name="connsiteY290" fmla="*/ 4801946 h 6281670"/>
                <a:gd name="connsiteX291" fmla="*/ 7536397 w 8613217"/>
                <a:gd name="connsiteY291" fmla="*/ 4800600 h 6281670"/>
                <a:gd name="connsiteX292" fmla="*/ 7619850 w 8613217"/>
                <a:gd name="connsiteY292" fmla="*/ 4791178 h 6281670"/>
                <a:gd name="connsiteX293" fmla="*/ 7661577 w 8613217"/>
                <a:gd name="connsiteY293" fmla="*/ 4813388 h 6281670"/>
                <a:gd name="connsiteX294" fmla="*/ 7920014 w 8613217"/>
                <a:gd name="connsiteY294" fmla="*/ 5004523 h 6281670"/>
                <a:gd name="connsiteX295" fmla="*/ 8354780 w 8613217"/>
                <a:gd name="connsiteY295" fmla="*/ 4830886 h 6281670"/>
                <a:gd name="connsiteX296" fmla="*/ 8579567 w 8613217"/>
                <a:gd name="connsiteY296" fmla="*/ 4409580 h 6281670"/>
                <a:gd name="connsiteX297" fmla="*/ 8613217 w 8613217"/>
                <a:gd name="connsiteY297" fmla="*/ 4250076 h 6281670"/>
                <a:gd name="connsiteX298" fmla="*/ 8613217 w 8613217"/>
                <a:gd name="connsiteY298" fmla="*/ 4196235 h 6281670"/>
                <a:gd name="connsiteX299" fmla="*/ 8420062 w 8613217"/>
                <a:gd name="connsiteY299" fmla="*/ 4211041 h 6281670"/>
                <a:gd name="connsiteX300" fmla="*/ 4571776 w 8613217"/>
                <a:gd name="connsiteY300" fmla="*/ 915970 h 6281670"/>
                <a:gd name="connsiteX301" fmla="*/ 4583890 w 8613217"/>
                <a:gd name="connsiteY301" fmla="*/ 888377 h 6281670"/>
                <a:gd name="connsiteX302" fmla="*/ 4571776 w 8613217"/>
                <a:gd name="connsiteY302" fmla="*/ 915970 h 6281670"/>
                <a:gd name="connsiteX303" fmla="*/ 2362948 w 8613217"/>
                <a:gd name="connsiteY303" fmla="*/ 965100 h 6281670"/>
                <a:gd name="connsiteX304" fmla="*/ 2363621 w 8613217"/>
                <a:gd name="connsiteY304" fmla="*/ 962408 h 6281670"/>
                <a:gd name="connsiteX305" fmla="*/ 2368332 w 8613217"/>
                <a:gd name="connsiteY305" fmla="*/ 967119 h 6281670"/>
                <a:gd name="connsiteX306" fmla="*/ 2362948 w 8613217"/>
                <a:gd name="connsiteY306" fmla="*/ 965100 h 6281670"/>
                <a:gd name="connsiteX307" fmla="*/ 2435633 w 8613217"/>
                <a:gd name="connsiteY307" fmla="*/ 1055284 h 6281670"/>
                <a:gd name="connsiteX308" fmla="*/ 2426211 w 8613217"/>
                <a:gd name="connsiteY308" fmla="*/ 1053265 h 6281670"/>
                <a:gd name="connsiteX309" fmla="*/ 2370351 w 8613217"/>
                <a:gd name="connsiteY309" fmla="*/ 968465 h 6281670"/>
                <a:gd name="connsiteX310" fmla="*/ 2432268 w 8613217"/>
                <a:gd name="connsiteY310" fmla="*/ 1045862 h 6281670"/>
                <a:gd name="connsiteX311" fmla="*/ 2435633 w 8613217"/>
                <a:gd name="connsiteY311" fmla="*/ 1055284 h 6281670"/>
                <a:gd name="connsiteX312" fmla="*/ 695895 w 8613217"/>
                <a:gd name="connsiteY312" fmla="*/ 1016922 h 6281670"/>
                <a:gd name="connsiteX313" fmla="*/ 692530 w 8613217"/>
                <a:gd name="connsiteY313" fmla="*/ 1005481 h 6281670"/>
                <a:gd name="connsiteX314" fmla="*/ 695895 w 8613217"/>
                <a:gd name="connsiteY314" fmla="*/ 1016922 h 6281670"/>
                <a:gd name="connsiteX315" fmla="*/ 4511205 w 8613217"/>
                <a:gd name="connsiteY315" fmla="*/ 6014042 h 6281670"/>
                <a:gd name="connsiteX316" fmla="*/ 4537452 w 8613217"/>
                <a:gd name="connsiteY316" fmla="*/ 5944049 h 6281670"/>
                <a:gd name="connsiteX317" fmla="*/ 4511205 w 8613217"/>
                <a:gd name="connsiteY317" fmla="*/ 6014042 h 6281670"/>
                <a:gd name="connsiteX318" fmla="*/ 4750797 w 8613217"/>
                <a:gd name="connsiteY318" fmla="*/ 5917128 h 6281670"/>
                <a:gd name="connsiteX319" fmla="*/ 4741375 w 8613217"/>
                <a:gd name="connsiteY319" fmla="*/ 5939338 h 6281670"/>
                <a:gd name="connsiteX320" fmla="*/ 4732626 w 8613217"/>
                <a:gd name="connsiteY320" fmla="*/ 5935300 h 6281670"/>
                <a:gd name="connsiteX321" fmla="*/ 4727915 w 8613217"/>
                <a:gd name="connsiteY321" fmla="*/ 5907706 h 6281670"/>
                <a:gd name="connsiteX322" fmla="*/ 4750797 w 8613217"/>
                <a:gd name="connsiteY322" fmla="*/ 5875402 h 6281670"/>
                <a:gd name="connsiteX323" fmla="*/ 4750797 w 8613217"/>
                <a:gd name="connsiteY323" fmla="*/ 5917128 h 6281670"/>
                <a:gd name="connsiteX324" fmla="*/ 4875978 w 8613217"/>
                <a:gd name="connsiteY324" fmla="*/ 5457461 h 6281670"/>
                <a:gd name="connsiteX325" fmla="*/ 4616868 w 8613217"/>
                <a:gd name="connsiteY325" fmla="*/ 5877421 h 6281670"/>
                <a:gd name="connsiteX326" fmla="*/ 4562354 w 8613217"/>
                <a:gd name="connsiteY326" fmla="*/ 5884824 h 6281670"/>
                <a:gd name="connsiteX327" fmla="*/ 4880015 w 8613217"/>
                <a:gd name="connsiteY327" fmla="*/ 5419772 h 6281670"/>
                <a:gd name="connsiteX328" fmla="*/ 4875978 w 8613217"/>
                <a:gd name="connsiteY328" fmla="*/ 5457461 h 6281670"/>
                <a:gd name="connsiteX329" fmla="*/ 5020675 w 8613217"/>
                <a:gd name="connsiteY329" fmla="*/ 5141145 h 6281670"/>
                <a:gd name="connsiteX330" fmla="*/ 4989717 w 8613217"/>
                <a:gd name="connsiteY330" fmla="*/ 5179506 h 6281670"/>
                <a:gd name="connsiteX331" fmla="*/ 4445922 w 8613217"/>
                <a:gd name="connsiteY331" fmla="*/ 5878767 h 6281670"/>
                <a:gd name="connsiteX332" fmla="*/ 4415637 w 8613217"/>
                <a:gd name="connsiteY332" fmla="*/ 5953471 h 6281670"/>
                <a:gd name="connsiteX333" fmla="*/ 4357085 w 8613217"/>
                <a:gd name="connsiteY333" fmla="*/ 6075286 h 6281670"/>
                <a:gd name="connsiteX334" fmla="*/ 4338240 w 8613217"/>
                <a:gd name="connsiteY334" fmla="*/ 6125762 h 6281670"/>
                <a:gd name="connsiteX335" fmla="*/ 4322761 w 8613217"/>
                <a:gd name="connsiteY335" fmla="*/ 6080671 h 6281670"/>
                <a:gd name="connsiteX336" fmla="*/ 4306609 w 8613217"/>
                <a:gd name="connsiteY336" fmla="*/ 6061826 h 6281670"/>
                <a:gd name="connsiteX337" fmla="*/ 4295168 w 8613217"/>
                <a:gd name="connsiteY337" fmla="*/ 6082689 h 6281670"/>
                <a:gd name="connsiteX338" fmla="*/ 4292475 w 8613217"/>
                <a:gd name="connsiteY338" fmla="*/ 6112302 h 6281670"/>
                <a:gd name="connsiteX339" fmla="*/ 4277669 w 8613217"/>
                <a:gd name="connsiteY339" fmla="*/ 6097496 h 6281670"/>
                <a:gd name="connsiteX340" fmla="*/ 4183447 w 8613217"/>
                <a:gd name="connsiteY340" fmla="*/ 5282478 h 6281670"/>
                <a:gd name="connsiteX341" fmla="*/ 4412945 w 8613217"/>
                <a:gd name="connsiteY341" fmla="*/ 4743394 h 6281670"/>
                <a:gd name="connsiteX342" fmla="*/ 5036828 w 8613217"/>
                <a:gd name="connsiteY342" fmla="*/ 3935106 h 6281670"/>
                <a:gd name="connsiteX343" fmla="*/ 5054999 w 8613217"/>
                <a:gd name="connsiteY343" fmla="*/ 3966064 h 6281670"/>
                <a:gd name="connsiteX344" fmla="*/ 5020675 w 8613217"/>
                <a:gd name="connsiteY34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087013 w 8613217"/>
                <a:gd name="connsiteY213" fmla="*/ 3074322 h 6281670"/>
                <a:gd name="connsiteX214" fmla="*/ 2113933 w 8613217"/>
                <a:gd name="connsiteY214" fmla="*/ 3072976 h 6281670"/>
                <a:gd name="connsiteX215" fmla="*/ 2118644 w 8613217"/>
                <a:gd name="connsiteY215" fmla="*/ 3064227 h 6281670"/>
                <a:gd name="connsiteX216" fmla="*/ 2257958 w 8613217"/>
                <a:gd name="connsiteY216" fmla="*/ 3064227 h 6281670"/>
                <a:gd name="connsiteX217" fmla="*/ 2262669 w 8613217"/>
                <a:gd name="connsiteY217" fmla="*/ 3072976 h 6281670"/>
                <a:gd name="connsiteX218" fmla="*/ 2434960 w 8613217"/>
                <a:gd name="connsiteY218" fmla="*/ 3101243 h 6281670"/>
                <a:gd name="connsiteX219" fmla="*/ 2635518 w 8613217"/>
                <a:gd name="connsiteY219" fmla="*/ 3164506 h 6281670"/>
                <a:gd name="connsiteX220" fmla="*/ 3038653 w 8613217"/>
                <a:gd name="connsiteY220" fmla="*/ 3453902 h 6281670"/>
                <a:gd name="connsiteX221" fmla="*/ 3580428 w 8613217"/>
                <a:gd name="connsiteY221" fmla="*/ 4087880 h 6281670"/>
                <a:gd name="connsiteX222" fmla="*/ 3776274 w 8613217"/>
                <a:gd name="connsiteY222" fmla="*/ 4626290 h 6281670"/>
                <a:gd name="connsiteX223" fmla="*/ 3813963 w 8613217"/>
                <a:gd name="connsiteY223" fmla="*/ 4802619 h 6281670"/>
                <a:gd name="connsiteX224" fmla="*/ 3811944 w 8613217"/>
                <a:gd name="connsiteY224" fmla="*/ 5407658 h 6281670"/>
                <a:gd name="connsiteX225" fmla="*/ 3881265 w 8613217"/>
                <a:gd name="connsiteY225" fmla="*/ 5874056 h 6281670"/>
                <a:gd name="connsiteX226" fmla="*/ 3879919 w 8613217"/>
                <a:gd name="connsiteY226" fmla="*/ 5898957 h 6281670"/>
                <a:gd name="connsiteX227" fmla="*/ 3757430 w 8613217"/>
                <a:gd name="connsiteY227" fmla="*/ 5946068 h 6281670"/>
                <a:gd name="connsiteX228" fmla="*/ 3743970 w 8613217"/>
                <a:gd name="connsiteY228" fmla="*/ 6053750 h 6281670"/>
                <a:gd name="connsiteX229" fmla="*/ 3803195 w 8613217"/>
                <a:gd name="connsiteY229" fmla="*/ 6092112 h 6281670"/>
                <a:gd name="connsiteX230" fmla="*/ 3896071 w 8613217"/>
                <a:gd name="connsiteY230" fmla="*/ 6023464 h 6281670"/>
                <a:gd name="connsiteX231" fmla="*/ 3920972 w 8613217"/>
                <a:gd name="connsiteY231" fmla="*/ 5996544 h 6281670"/>
                <a:gd name="connsiteX232" fmla="*/ 3918953 w 8613217"/>
                <a:gd name="connsiteY232" fmla="*/ 6053077 h 6281670"/>
                <a:gd name="connsiteX233" fmla="*/ 3931741 w 8613217"/>
                <a:gd name="connsiteY233" fmla="*/ 6077978 h 6281670"/>
                <a:gd name="connsiteX234" fmla="*/ 3951931 w 8613217"/>
                <a:gd name="connsiteY234" fmla="*/ 6055769 h 6281670"/>
                <a:gd name="connsiteX235" fmla="*/ 3972121 w 8613217"/>
                <a:gd name="connsiteY235" fmla="*/ 5988468 h 6281670"/>
                <a:gd name="connsiteX236" fmla="*/ 3994331 w 8613217"/>
                <a:gd name="connsiteY236" fmla="*/ 5968277 h 6281670"/>
                <a:gd name="connsiteX237" fmla="*/ 4005099 w 8613217"/>
                <a:gd name="connsiteY237" fmla="*/ 5995198 h 6281670"/>
                <a:gd name="connsiteX238" fmla="*/ 4071054 w 8613217"/>
                <a:gd name="connsiteY238" fmla="*/ 6040290 h 6281670"/>
                <a:gd name="connsiteX239" fmla="*/ 4100667 w 8613217"/>
                <a:gd name="connsiteY239" fmla="*/ 6026829 h 6281670"/>
                <a:gd name="connsiteX240" fmla="*/ 4110089 w 8613217"/>
                <a:gd name="connsiteY240" fmla="*/ 5993179 h 6281670"/>
                <a:gd name="connsiteX241" fmla="*/ 4124895 w 8613217"/>
                <a:gd name="connsiteY241" fmla="*/ 6032214 h 6281670"/>
                <a:gd name="connsiteX242" fmla="*/ 4117492 w 8613217"/>
                <a:gd name="connsiteY242" fmla="*/ 6106918 h 6281670"/>
                <a:gd name="connsiteX243" fmla="*/ 4080476 w 8613217"/>
                <a:gd name="connsiteY243" fmla="*/ 6141242 h 6281670"/>
                <a:gd name="connsiteX244" fmla="*/ 4176717 w 8613217"/>
                <a:gd name="connsiteY244" fmla="*/ 6189025 h 6281670"/>
                <a:gd name="connsiteX245" fmla="*/ 4170660 w 8613217"/>
                <a:gd name="connsiteY245" fmla="*/ 6271133 h 6281670"/>
                <a:gd name="connsiteX246" fmla="*/ 4195562 w 8613217"/>
                <a:gd name="connsiteY246" fmla="*/ 6277863 h 6281670"/>
                <a:gd name="connsiteX247" fmla="*/ 4261517 w 8613217"/>
                <a:gd name="connsiteY247" fmla="*/ 6267768 h 6281670"/>
                <a:gd name="connsiteX248" fmla="*/ 4289784 w 8613217"/>
                <a:gd name="connsiteY248" fmla="*/ 6247578 h 6281670"/>
                <a:gd name="connsiteX249" fmla="*/ 4295840 w 8613217"/>
                <a:gd name="connsiteY249" fmla="*/ 6204505 h 6281670"/>
                <a:gd name="connsiteX250" fmla="*/ 4305936 w 8613217"/>
                <a:gd name="connsiteY250" fmla="*/ 6182969 h 6281670"/>
                <a:gd name="connsiteX251" fmla="*/ 4324107 w 8613217"/>
                <a:gd name="connsiteY251" fmla="*/ 6199794 h 6281670"/>
                <a:gd name="connsiteX252" fmla="*/ 4336894 w 8613217"/>
                <a:gd name="connsiteY252" fmla="*/ 6230752 h 6281670"/>
                <a:gd name="connsiteX253" fmla="*/ 4342951 w 8613217"/>
                <a:gd name="connsiteY253" fmla="*/ 6226714 h 6281670"/>
                <a:gd name="connsiteX254" fmla="*/ 4369872 w 8613217"/>
                <a:gd name="connsiteY254" fmla="*/ 6185660 h 6281670"/>
                <a:gd name="connsiteX255" fmla="*/ 4382659 w 8613217"/>
                <a:gd name="connsiteY255" fmla="*/ 6234791 h 6281670"/>
                <a:gd name="connsiteX256" fmla="*/ 4406888 w 8613217"/>
                <a:gd name="connsiteY256" fmla="*/ 6265749 h 6281670"/>
                <a:gd name="connsiteX257" fmla="*/ 4484284 w 8613217"/>
                <a:gd name="connsiteY257" fmla="*/ 6275171 h 6281670"/>
                <a:gd name="connsiteX258" fmla="*/ 4499090 w 8613217"/>
                <a:gd name="connsiteY258" fmla="*/ 6272479 h 6281670"/>
                <a:gd name="connsiteX259" fmla="*/ 4512551 w 8613217"/>
                <a:gd name="connsiteY259" fmla="*/ 6181622 h 6281670"/>
                <a:gd name="connsiteX260" fmla="*/ 4572449 w 8613217"/>
                <a:gd name="connsiteY260" fmla="*/ 6153356 h 6281670"/>
                <a:gd name="connsiteX261" fmla="*/ 4575814 w 8613217"/>
                <a:gd name="connsiteY261" fmla="*/ 6127781 h 6281670"/>
                <a:gd name="connsiteX262" fmla="*/ 4538125 w 8613217"/>
                <a:gd name="connsiteY262" fmla="*/ 6076633 h 6281670"/>
                <a:gd name="connsiteX263" fmla="*/ 4536779 w 8613217"/>
                <a:gd name="connsiteY263" fmla="*/ 6042309 h 6281670"/>
                <a:gd name="connsiteX264" fmla="*/ 4573122 w 8613217"/>
                <a:gd name="connsiteY264" fmla="*/ 6032214 h 6281670"/>
                <a:gd name="connsiteX265" fmla="*/ 4637731 w 8613217"/>
                <a:gd name="connsiteY265" fmla="*/ 6051058 h 6281670"/>
                <a:gd name="connsiteX266" fmla="*/ 4665997 w 8613217"/>
                <a:gd name="connsiteY266" fmla="*/ 6029522 h 6281670"/>
                <a:gd name="connsiteX267" fmla="*/ 4665997 w 8613217"/>
                <a:gd name="connsiteY267" fmla="*/ 5985776 h 6281670"/>
                <a:gd name="connsiteX268" fmla="*/ 4681477 w 8613217"/>
                <a:gd name="connsiteY268" fmla="*/ 5966931 h 6281670"/>
                <a:gd name="connsiteX269" fmla="*/ 4701667 w 8613217"/>
                <a:gd name="connsiteY269" fmla="*/ 5981065 h 6281670"/>
                <a:gd name="connsiteX270" fmla="*/ 4724550 w 8613217"/>
                <a:gd name="connsiteY270" fmla="*/ 6054423 h 6281670"/>
                <a:gd name="connsiteX271" fmla="*/ 4743394 w 8613217"/>
                <a:gd name="connsiteY271" fmla="*/ 6073268 h 6281670"/>
                <a:gd name="connsiteX272" fmla="*/ 4752143 w 8613217"/>
                <a:gd name="connsiteY272" fmla="*/ 6050385 h 6281670"/>
                <a:gd name="connsiteX273" fmla="*/ 4752143 w 8613217"/>
                <a:gd name="connsiteY273" fmla="*/ 5996544 h 6281670"/>
                <a:gd name="connsiteX274" fmla="*/ 4800600 w 8613217"/>
                <a:gd name="connsiteY274" fmla="*/ 6046347 h 6281670"/>
                <a:gd name="connsiteX275" fmla="*/ 4859825 w 8613217"/>
                <a:gd name="connsiteY275" fmla="*/ 6088747 h 6281670"/>
                <a:gd name="connsiteX276" fmla="*/ 4932511 w 8613217"/>
                <a:gd name="connsiteY276" fmla="*/ 6036252 h 6281670"/>
                <a:gd name="connsiteX277" fmla="*/ 4919050 w 8613217"/>
                <a:gd name="connsiteY277" fmla="*/ 5940011 h 6281670"/>
                <a:gd name="connsiteX278" fmla="*/ 4830213 w 8613217"/>
                <a:gd name="connsiteY278" fmla="*/ 5933281 h 6281670"/>
                <a:gd name="connsiteX279" fmla="*/ 4779064 w 8613217"/>
                <a:gd name="connsiteY279" fmla="*/ 5876074 h 6281670"/>
                <a:gd name="connsiteX280" fmla="*/ 4778391 w 8613217"/>
                <a:gd name="connsiteY280" fmla="*/ 5829637 h 6281670"/>
                <a:gd name="connsiteX281" fmla="*/ 5091342 w 8613217"/>
                <a:gd name="connsiteY281" fmla="*/ 5236712 h 6281670"/>
                <a:gd name="connsiteX282" fmla="*/ 5116243 w 8613217"/>
                <a:gd name="connsiteY282" fmla="*/ 5202389 h 6281670"/>
                <a:gd name="connsiteX283" fmla="*/ 5269690 w 8613217"/>
                <a:gd name="connsiteY283" fmla="*/ 5086631 h 6281670"/>
                <a:gd name="connsiteX284" fmla="*/ 5744837 w 8613217"/>
                <a:gd name="connsiteY284" fmla="*/ 4795889 h 6281670"/>
                <a:gd name="connsiteX285" fmla="*/ 5814830 w 8613217"/>
                <a:gd name="connsiteY285" fmla="*/ 4775699 h 6281670"/>
                <a:gd name="connsiteX286" fmla="*/ 6103553 w 8613217"/>
                <a:gd name="connsiteY286" fmla="*/ 4765603 h 6281670"/>
                <a:gd name="connsiteX287" fmla="*/ 7086824 w 8613217"/>
                <a:gd name="connsiteY287" fmla="*/ 4811369 h 6281670"/>
                <a:gd name="connsiteX288" fmla="*/ 7489959 w 8613217"/>
                <a:gd name="connsiteY288" fmla="*/ 4805311 h 6281670"/>
                <a:gd name="connsiteX289" fmla="*/ 7516880 w 8613217"/>
                <a:gd name="connsiteY289" fmla="*/ 4801946 h 6281670"/>
                <a:gd name="connsiteX290" fmla="*/ 7536397 w 8613217"/>
                <a:gd name="connsiteY290" fmla="*/ 4800600 h 6281670"/>
                <a:gd name="connsiteX291" fmla="*/ 7619850 w 8613217"/>
                <a:gd name="connsiteY291" fmla="*/ 4791178 h 6281670"/>
                <a:gd name="connsiteX292" fmla="*/ 7661577 w 8613217"/>
                <a:gd name="connsiteY292" fmla="*/ 4813388 h 6281670"/>
                <a:gd name="connsiteX293" fmla="*/ 7920014 w 8613217"/>
                <a:gd name="connsiteY293" fmla="*/ 5004523 h 6281670"/>
                <a:gd name="connsiteX294" fmla="*/ 8354780 w 8613217"/>
                <a:gd name="connsiteY294" fmla="*/ 4830886 h 6281670"/>
                <a:gd name="connsiteX295" fmla="*/ 8579567 w 8613217"/>
                <a:gd name="connsiteY295" fmla="*/ 4409580 h 6281670"/>
                <a:gd name="connsiteX296" fmla="*/ 8613217 w 8613217"/>
                <a:gd name="connsiteY296" fmla="*/ 4250076 h 6281670"/>
                <a:gd name="connsiteX297" fmla="*/ 8613217 w 8613217"/>
                <a:gd name="connsiteY297" fmla="*/ 4196235 h 6281670"/>
                <a:gd name="connsiteX298" fmla="*/ 8420062 w 8613217"/>
                <a:gd name="connsiteY298" fmla="*/ 4211041 h 6281670"/>
                <a:gd name="connsiteX299" fmla="*/ 4571776 w 8613217"/>
                <a:gd name="connsiteY299" fmla="*/ 915970 h 6281670"/>
                <a:gd name="connsiteX300" fmla="*/ 4583890 w 8613217"/>
                <a:gd name="connsiteY300" fmla="*/ 888377 h 6281670"/>
                <a:gd name="connsiteX301" fmla="*/ 4571776 w 8613217"/>
                <a:gd name="connsiteY301" fmla="*/ 915970 h 6281670"/>
                <a:gd name="connsiteX302" fmla="*/ 2362948 w 8613217"/>
                <a:gd name="connsiteY302" fmla="*/ 965100 h 6281670"/>
                <a:gd name="connsiteX303" fmla="*/ 2363621 w 8613217"/>
                <a:gd name="connsiteY303" fmla="*/ 962408 h 6281670"/>
                <a:gd name="connsiteX304" fmla="*/ 2368332 w 8613217"/>
                <a:gd name="connsiteY304" fmla="*/ 967119 h 6281670"/>
                <a:gd name="connsiteX305" fmla="*/ 2362948 w 8613217"/>
                <a:gd name="connsiteY305" fmla="*/ 965100 h 6281670"/>
                <a:gd name="connsiteX306" fmla="*/ 2435633 w 8613217"/>
                <a:gd name="connsiteY306" fmla="*/ 1055284 h 6281670"/>
                <a:gd name="connsiteX307" fmla="*/ 2426211 w 8613217"/>
                <a:gd name="connsiteY307" fmla="*/ 1053265 h 6281670"/>
                <a:gd name="connsiteX308" fmla="*/ 2370351 w 8613217"/>
                <a:gd name="connsiteY308" fmla="*/ 968465 h 6281670"/>
                <a:gd name="connsiteX309" fmla="*/ 2432268 w 8613217"/>
                <a:gd name="connsiteY309" fmla="*/ 1045862 h 6281670"/>
                <a:gd name="connsiteX310" fmla="*/ 2435633 w 8613217"/>
                <a:gd name="connsiteY310" fmla="*/ 1055284 h 6281670"/>
                <a:gd name="connsiteX311" fmla="*/ 695895 w 8613217"/>
                <a:gd name="connsiteY311" fmla="*/ 1016922 h 6281670"/>
                <a:gd name="connsiteX312" fmla="*/ 692530 w 8613217"/>
                <a:gd name="connsiteY312" fmla="*/ 1005481 h 6281670"/>
                <a:gd name="connsiteX313" fmla="*/ 695895 w 8613217"/>
                <a:gd name="connsiteY313" fmla="*/ 1016922 h 6281670"/>
                <a:gd name="connsiteX314" fmla="*/ 4511205 w 8613217"/>
                <a:gd name="connsiteY314" fmla="*/ 6014042 h 6281670"/>
                <a:gd name="connsiteX315" fmla="*/ 4537452 w 8613217"/>
                <a:gd name="connsiteY315" fmla="*/ 5944049 h 6281670"/>
                <a:gd name="connsiteX316" fmla="*/ 4511205 w 8613217"/>
                <a:gd name="connsiteY316" fmla="*/ 6014042 h 6281670"/>
                <a:gd name="connsiteX317" fmla="*/ 4750797 w 8613217"/>
                <a:gd name="connsiteY317" fmla="*/ 5917128 h 6281670"/>
                <a:gd name="connsiteX318" fmla="*/ 4741375 w 8613217"/>
                <a:gd name="connsiteY318" fmla="*/ 5939338 h 6281670"/>
                <a:gd name="connsiteX319" fmla="*/ 4732626 w 8613217"/>
                <a:gd name="connsiteY319" fmla="*/ 5935300 h 6281670"/>
                <a:gd name="connsiteX320" fmla="*/ 4727915 w 8613217"/>
                <a:gd name="connsiteY320" fmla="*/ 5907706 h 6281670"/>
                <a:gd name="connsiteX321" fmla="*/ 4750797 w 8613217"/>
                <a:gd name="connsiteY321" fmla="*/ 5875402 h 6281670"/>
                <a:gd name="connsiteX322" fmla="*/ 4750797 w 8613217"/>
                <a:gd name="connsiteY322" fmla="*/ 5917128 h 6281670"/>
                <a:gd name="connsiteX323" fmla="*/ 4875978 w 8613217"/>
                <a:gd name="connsiteY323" fmla="*/ 5457461 h 6281670"/>
                <a:gd name="connsiteX324" fmla="*/ 4616868 w 8613217"/>
                <a:gd name="connsiteY324" fmla="*/ 5877421 h 6281670"/>
                <a:gd name="connsiteX325" fmla="*/ 4562354 w 8613217"/>
                <a:gd name="connsiteY325" fmla="*/ 5884824 h 6281670"/>
                <a:gd name="connsiteX326" fmla="*/ 4880015 w 8613217"/>
                <a:gd name="connsiteY326" fmla="*/ 5419772 h 6281670"/>
                <a:gd name="connsiteX327" fmla="*/ 4875978 w 8613217"/>
                <a:gd name="connsiteY327" fmla="*/ 5457461 h 6281670"/>
                <a:gd name="connsiteX328" fmla="*/ 5020675 w 8613217"/>
                <a:gd name="connsiteY328" fmla="*/ 5141145 h 6281670"/>
                <a:gd name="connsiteX329" fmla="*/ 4989717 w 8613217"/>
                <a:gd name="connsiteY329" fmla="*/ 5179506 h 6281670"/>
                <a:gd name="connsiteX330" fmla="*/ 4445922 w 8613217"/>
                <a:gd name="connsiteY330" fmla="*/ 5878767 h 6281670"/>
                <a:gd name="connsiteX331" fmla="*/ 4415637 w 8613217"/>
                <a:gd name="connsiteY331" fmla="*/ 5953471 h 6281670"/>
                <a:gd name="connsiteX332" fmla="*/ 4357085 w 8613217"/>
                <a:gd name="connsiteY332" fmla="*/ 6075286 h 6281670"/>
                <a:gd name="connsiteX333" fmla="*/ 4338240 w 8613217"/>
                <a:gd name="connsiteY333" fmla="*/ 6125762 h 6281670"/>
                <a:gd name="connsiteX334" fmla="*/ 4322761 w 8613217"/>
                <a:gd name="connsiteY334" fmla="*/ 6080671 h 6281670"/>
                <a:gd name="connsiteX335" fmla="*/ 4306609 w 8613217"/>
                <a:gd name="connsiteY335" fmla="*/ 6061826 h 6281670"/>
                <a:gd name="connsiteX336" fmla="*/ 4295168 w 8613217"/>
                <a:gd name="connsiteY336" fmla="*/ 6082689 h 6281670"/>
                <a:gd name="connsiteX337" fmla="*/ 4292475 w 8613217"/>
                <a:gd name="connsiteY337" fmla="*/ 6112302 h 6281670"/>
                <a:gd name="connsiteX338" fmla="*/ 4277669 w 8613217"/>
                <a:gd name="connsiteY338" fmla="*/ 6097496 h 6281670"/>
                <a:gd name="connsiteX339" fmla="*/ 4183447 w 8613217"/>
                <a:gd name="connsiteY339" fmla="*/ 5282478 h 6281670"/>
                <a:gd name="connsiteX340" fmla="*/ 4412945 w 8613217"/>
                <a:gd name="connsiteY340" fmla="*/ 4743394 h 6281670"/>
                <a:gd name="connsiteX341" fmla="*/ 5036828 w 8613217"/>
                <a:gd name="connsiteY341" fmla="*/ 3935106 h 6281670"/>
                <a:gd name="connsiteX342" fmla="*/ 5054999 w 8613217"/>
                <a:gd name="connsiteY342" fmla="*/ 3966064 h 6281670"/>
                <a:gd name="connsiteX343" fmla="*/ 5020675 w 8613217"/>
                <a:gd name="connsiteY34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113933 w 8613217"/>
                <a:gd name="connsiteY213" fmla="*/ 3072976 h 6281670"/>
                <a:gd name="connsiteX214" fmla="*/ 2118644 w 8613217"/>
                <a:gd name="connsiteY214" fmla="*/ 3064227 h 6281670"/>
                <a:gd name="connsiteX215" fmla="*/ 2257958 w 8613217"/>
                <a:gd name="connsiteY215" fmla="*/ 3064227 h 6281670"/>
                <a:gd name="connsiteX216" fmla="*/ 2262669 w 8613217"/>
                <a:gd name="connsiteY216" fmla="*/ 3072976 h 6281670"/>
                <a:gd name="connsiteX217" fmla="*/ 2434960 w 8613217"/>
                <a:gd name="connsiteY217" fmla="*/ 3101243 h 6281670"/>
                <a:gd name="connsiteX218" fmla="*/ 2635518 w 8613217"/>
                <a:gd name="connsiteY218" fmla="*/ 3164506 h 6281670"/>
                <a:gd name="connsiteX219" fmla="*/ 3038653 w 8613217"/>
                <a:gd name="connsiteY219" fmla="*/ 3453902 h 6281670"/>
                <a:gd name="connsiteX220" fmla="*/ 3580428 w 8613217"/>
                <a:gd name="connsiteY220" fmla="*/ 4087880 h 6281670"/>
                <a:gd name="connsiteX221" fmla="*/ 3776274 w 8613217"/>
                <a:gd name="connsiteY221" fmla="*/ 4626290 h 6281670"/>
                <a:gd name="connsiteX222" fmla="*/ 3813963 w 8613217"/>
                <a:gd name="connsiteY222" fmla="*/ 4802619 h 6281670"/>
                <a:gd name="connsiteX223" fmla="*/ 3811944 w 8613217"/>
                <a:gd name="connsiteY223" fmla="*/ 5407658 h 6281670"/>
                <a:gd name="connsiteX224" fmla="*/ 3881265 w 8613217"/>
                <a:gd name="connsiteY224" fmla="*/ 5874056 h 6281670"/>
                <a:gd name="connsiteX225" fmla="*/ 3879919 w 8613217"/>
                <a:gd name="connsiteY225" fmla="*/ 5898957 h 6281670"/>
                <a:gd name="connsiteX226" fmla="*/ 3757430 w 8613217"/>
                <a:gd name="connsiteY226" fmla="*/ 5946068 h 6281670"/>
                <a:gd name="connsiteX227" fmla="*/ 3743970 w 8613217"/>
                <a:gd name="connsiteY227" fmla="*/ 6053750 h 6281670"/>
                <a:gd name="connsiteX228" fmla="*/ 3803195 w 8613217"/>
                <a:gd name="connsiteY228" fmla="*/ 6092112 h 6281670"/>
                <a:gd name="connsiteX229" fmla="*/ 3896071 w 8613217"/>
                <a:gd name="connsiteY229" fmla="*/ 6023464 h 6281670"/>
                <a:gd name="connsiteX230" fmla="*/ 3920972 w 8613217"/>
                <a:gd name="connsiteY230" fmla="*/ 5996544 h 6281670"/>
                <a:gd name="connsiteX231" fmla="*/ 3918953 w 8613217"/>
                <a:gd name="connsiteY231" fmla="*/ 6053077 h 6281670"/>
                <a:gd name="connsiteX232" fmla="*/ 3931741 w 8613217"/>
                <a:gd name="connsiteY232" fmla="*/ 6077978 h 6281670"/>
                <a:gd name="connsiteX233" fmla="*/ 3951931 w 8613217"/>
                <a:gd name="connsiteY233" fmla="*/ 6055769 h 6281670"/>
                <a:gd name="connsiteX234" fmla="*/ 3972121 w 8613217"/>
                <a:gd name="connsiteY234" fmla="*/ 5988468 h 6281670"/>
                <a:gd name="connsiteX235" fmla="*/ 3994331 w 8613217"/>
                <a:gd name="connsiteY235" fmla="*/ 5968277 h 6281670"/>
                <a:gd name="connsiteX236" fmla="*/ 4005099 w 8613217"/>
                <a:gd name="connsiteY236" fmla="*/ 5995198 h 6281670"/>
                <a:gd name="connsiteX237" fmla="*/ 4071054 w 8613217"/>
                <a:gd name="connsiteY237" fmla="*/ 6040290 h 6281670"/>
                <a:gd name="connsiteX238" fmla="*/ 4100667 w 8613217"/>
                <a:gd name="connsiteY238" fmla="*/ 6026829 h 6281670"/>
                <a:gd name="connsiteX239" fmla="*/ 4110089 w 8613217"/>
                <a:gd name="connsiteY239" fmla="*/ 5993179 h 6281670"/>
                <a:gd name="connsiteX240" fmla="*/ 4124895 w 8613217"/>
                <a:gd name="connsiteY240" fmla="*/ 6032214 h 6281670"/>
                <a:gd name="connsiteX241" fmla="*/ 4117492 w 8613217"/>
                <a:gd name="connsiteY241" fmla="*/ 6106918 h 6281670"/>
                <a:gd name="connsiteX242" fmla="*/ 4080476 w 8613217"/>
                <a:gd name="connsiteY242" fmla="*/ 6141242 h 6281670"/>
                <a:gd name="connsiteX243" fmla="*/ 4176717 w 8613217"/>
                <a:gd name="connsiteY243" fmla="*/ 6189025 h 6281670"/>
                <a:gd name="connsiteX244" fmla="*/ 4170660 w 8613217"/>
                <a:gd name="connsiteY244" fmla="*/ 6271133 h 6281670"/>
                <a:gd name="connsiteX245" fmla="*/ 4195562 w 8613217"/>
                <a:gd name="connsiteY245" fmla="*/ 6277863 h 6281670"/>
                <a:gd name="connsiteX246" fmla="*/ 4261517 w 8613217"/>
                <a:gd name="connsiteY246" fmla="*/ 6267768 h 6281670"/>
                <a:gd name="connsiteX247" fmla="*/ 4289784 w 8613217"/>
                <a:gd name="connsiteY247" fmla="*/ 6247578 h 6281670"/>
                <a:gd name="connsiteX248" fmla="*/ 4295840 w 8613217"/>
                <a:gd name="connsiteY248" fmla="*/ 6204505 h 6281670"/>
                <a:gd name="connsiteX249" fmla="*/ 4305936 w 8613217"/>
                <a:gd name="connsiteY249" fmla="*/ 6182969 h 6281670"/>
                <a:gd name="connsiteX250" fmla="*/ 4324107 w 8613217"/>
                <a:gd name="connsiteY250" fmla="*/ 6199794 h 6281670"/>
                <a:gd name="connsiteX251" fmla="*/ 4336894 w 8613217"/>
                <a:gd name="connsiteY251" fmla="*/ 6230752 h 6281670"/>
                <a:gd name="connsiteX252" fmla="*/ 4342951 w 8613217"/>
                <a:gd name="connsiteY252" fmla="*/ 6226714 h 6281670"/>
                <a:gd name="connsiteX253" fmla="*/ 4369872 w 8613217"/>
                <a:gd name="connsiteY253" fmla="*/ 6185660 h 6281670"/>
                <a:gd name="connsiteX254" fmla="*/ 4382659 w 8613217"/>
                <a:gd name="connsiteY254" fmla="*/ 6234791 h 6281670"/>
                <a:gd name="connsiteX255" fmla="*/ 4406888 w 8613217"/>
                <a:gd name="connsiteY255" fmla="*/ 6265749 h 6281670"/>
                <a:gd name="connsiteX256" fmla="*/ 4484284 w 8613217"/>
                <a:gd name="connsiteY256" fmla="*/ 6275171 h 6281670"/>
                <a:gd name="connsiteX257" fmla="*/ 4499090 w 8613217"/>
                <a:gd name="connsiteY257" fmla="*/ 6272479 h 6281670"/>
                <a:gd name="connsiteX258" fmla="*/ 4512551 w 8613217"/>
                <a:gd name="connsiteY258" fmla="*/ 6181622 h 6281670"/>
                <a:gd name="connsiteX259" fmla="*/ 4572449 w 8613217"/>
                <a:gd name="connsiteY259" fmla="*/ 6153356 h 6281670"/>
                <a:gd name="connsiteX260" fmla="*/ 4575814 w 8613217"/>
                <a:gd name="connsiteY260" fmla="*/ 6127781 h 6281670"/>
                <a:gd name="connsiteX261" fmla="*/ 4538125 w 8613217"/>
                <a:gd name="connsiteY261" fmla="*/ 6076633 h 6281670"/>
                <a:gd name="connsiteX262" fmla="*/ 4536779 w 8613217"/>
                <a:gd name="connsiteY262" fmla="*/ 6042309 h 6281670"/>
                <a:gd name="connsiteX263" fmla="*/ 4573122 w 8613217"/>
                <a:gd name="connsiteY263" fmla="*/ 6032214 h 6281670"/>
                <a:gd name="connsiteX264" fmla="*/ 4637731 w 8613217"/>
                <a:gd name="connsiteY264" fmla="*/ 6051058 h 6281670"/>
                <a:gd name="connsiteX265" fmla="*/ 4665997 w 8613217"/>
                <a:gd name="connsiteY265" fmla="*/ 6029522 h 6281670"/>
                <a:gd name="connsiteX266" fmla="*/ 4665997 w 8613217"/>
                <a:gd name="connsiteY266" fmla="*/ 5985776 h 6281670"/>
                <a:gd name="connsiteX267" fmla="*/ 4681477 w 8613217"/>
                <a:gd name="connsiteY267" fmla="*/ 5966931 h 6281670"/>
                <a:gd name="connsiteX268" fmla="*/ 4701667 w 8613217"/>
                <a:gd name="connsiteY268" fmla="*/ 5981065 h 6281670"/>
                <a:gd name="connsiteX269" fmla="*/ 4724550 w 8613217"/>
                <a:gd name="connsiteY269" fmla="*/ 6054423 h 6281670"/>
                <a:gd name="connsiteX270" fmla="*/ 4743394 w 8613217"/>
                <a:gd name="connsiteY270" fmla="*/ 6073268 h 6281670"/>
                <a:gd name="connsiteX271" fmla="*/ 4752143 w 8613217"/>
                <a:gd name="connsiteY271" fmla="*/ 6050385 h 6281670"/>
                <a:gd name="connsiteX272" fmla="*/ 4752143 w 8613217"/>
                <a:gd name="connsiteY272" fmla="*/ 5996544 h 6281670"/>
                <a:gd name="connsiteX273" fmla="*/ 4800600 w 8613217"/>
                <a:gd name="connsiteY273" fmla="*/ 6046347 h 6281670"/>
                <a:gd name="connsiteX274" fmla="*/ 4859825 w 8613217"/>
                <a:gd name="connsiteY274" fmla="*/ 6088747 h 6281670"/>
                <a:gd name="connsiteX275" fmla="*/ 4932511 w 8613217"/>
                <a:gd name="connsiteY275" fmla="*/ 6036252 h 6281670"/>
                <a:gd name="connsiteX276" fmla="*/ 4919050 w 8613217"/>
                <a:gd name="connsiteY276" fmla="*/ 5940011 h 6281670"/>
                <a:gd name="connsiteX277" fmla="*/ 4830213 w 8613217"/>
                <a:gd name="connsiteY277" fmla="*/ 5933281 h 6281670"/>
                <a:gd name="connsiteX278" fmla="*/ 4779064 w 8613217"/>
                <a:gd name="connsiteY278" fmla="*/ 5876074 h 6281670"/>
                <a:gd name="connsiteX279" fmla="*/ 4778391 w 8613217"/>
                <a:gd name="connsiteY279" fmla="*/ 5829637 h 6281670"/>
                <a:gd name="connsiteX280" fmla="*/ 5091342 w 8613217"/>
                <a:gd name="connsiteY280" fmla="*/ 5236712 h 6281670"/>
                <a:gd name="connsiteX281" fmla="*/ 5116243 w 8613217"/>
                <a:gd name="connsiteY281" fmla="*/ 5202389 h 6281670"/>
                <a:gd name="connsiteX282" fmla="*/ 5269690 w 8613217"/>
                <a:gd name="connsiteY282" fmla="*/ 5086631 h 6281670"/>
                <a:gd name="connsiteX283" fmla="*/ 5744837 w 8613217"/>
                <a:gd name="connsiteY283" fmla="*/ 4795889 h 6281670"/>
                <a:gd name="connsiteX284" fmla="*/ 5814830 w 8613217"/>
                <a:gd name="connsiteY284" fmla="*/ 4775699 h 6281670"/>
                <a:gd name="connsiteX285" fmla="*/ 6103553 w 8613217"/>
                <a:gd name="connsiteY285" fmla="*/ 4765603 h 6281670"/>
                <a:gd name="connsiteX286" fmla="*/ 7086824 w 8613217"/>
                <a:gd name="connsiteY286" fmla="*/ 4811369 h 6281670"/>
                <a:gd name="connsiteX287" fmla="*/ 7489959 w 8613217"/>
                <a:gd name="connsiteY287" fmla="*/ 4805311 h 6281670"/>
                <a:gd name="connsiteX288" fmla="*/ 7516880 w 8613217"/>
                <a:gd name="connsiteY288" fmla="*/ 4801946 h 6281670"/>
                <a:gd name="connsiteX289" fmla="*/ 7536397 w 8613217"/>
                <a:gd name="connsiteY289" fmla="*/ 4800600 h 6281670"/>
                <a:gd name="connsiteX290" fmla="*/ 7619850 w 8613217"/>
                <a:gd name="connsiteY290" fmla="*/ 4791178 h 6281670"/>
                <a:gd name="connsiteX291" fmla="*/ 7661577 w 8613217"/>
                <a:gd name="connsiteY291" fmla="*/ 4813388 h 6281670"/>
                <a:gd name="connsiteX292" fmla="*/ 7920014 w 8613217"/>
                <a:gd name="connsiteY292" fmla="*/ 5004523 h 6281670"/>
                <a:gd name="connsiteX293" fmla="*/ 8354780 w 8613217"/>
                <a:gd name="connsiteY293" fmla="*/ 4830886 h 6281670"/>
                <a:gd name="connsiteX294" fmla="*/ 8579567 w 8613217"/>
                <a:gd name="connsiteY294" fmla="*/ 4409580 h 6281670"/>
                <a:gd name="connsiteX295" fmla="*/ 8613217 w 8613217"/>
                <a:gd name="connsiteY295" fmla="*/ 4250076 h 6281670"/>
                <a:gd name="connsiteX296" fmla="*/ 8613217 w 8613217"/>
                <a:gd name="connsiteY296" fmla="*/ 4196235 h 6281670"/>
                <a:gd name="connsiteX297" fmla="*/ 8420062 w 8613217"/>
                <a:gd name="connsiteY297" fmla="*/ 4211041 h 6281670"/>
                <a:gd name="connsiteX298" fmla="*/ 4571776 w 8613217"/>
                <a:gd name="connsiteY298" fmla="*/ 915970 h 6281670"/>
                <a:gd name="connsiteX299" fmla="*/ 4583890 w 8613217"/>
                <a:gd name="connsiteY299" fmla="*/ 888377 h 6281670"/>
                <a:gd name="connsiteX300" fmla="*/ 4571776 w 8613217"/>
                <a:gd name="connsiteY300" fmla="*/ 915970 h 6281670"/>
                <a:gd name="connsiteX301" fmla="*/ 2362948 w 8613217"/>
                <a:gd name="connsiteY301" fmla="*/ 965100 h 6281670"/>
                <a:gd name="connsiteX302" fmla="*/ 2363621 w 8613217"/>
                <a:gd name="connsiteY302" fmla="*/ 962408 h 6281670"/>
                <a:gd name="connsiteX303" fmla="*/ 2368332 w 8613217"/>
                <a:gd name="connsiteY303" fmla="*/ 967119 h 6281670"/>
                <a:gd name="connsiteX304" fmla="*/ 2362948 w 8613217"/>
                <a:gd name="connsiteY304" fmla="*/ 965100 h 6281670"/>
                <a:gd name="connsiteX305" fmla="*/ 2435633 w 8613217"/>
                <a:gd name="connsiteY305" fmla="*/ 1055284 h 6281670"/>
                <a:gd name="connsiteX306" fmla="*/ 2426211 w 8613217"/>
                <a:gd name="connsiteY306" fmla="*/ 1053265 h 6281670"/>
                <a:gd name="connsiteX307" fmla="*/ 2370351 w 8613217"/>
                <a:gd name="connsiteY307" fmla="*/ 968465 h 6281670"/>
                <a:gd name="connsiteX308" fmla="*/ 2432268 w 8613217"/>
                <a:gd name="connsiteY308" fmla="*/ 1045862 h 6281670"/>
                <a:gd name="connsiteX309" fmla="*/ 2435633 w 8613217"/>
                <a:gd name="connsiteY309" fmla="*/ 1055284 h 6281670"/>
                <a:gd name="connsiteX310" fmla="*/ 695895 w 8613217"/>
                <a:gd name="connsiteY310" fmla="*/ 1016922 h 6281670"/>
                <a:gd name="connsiteX311" fmla="*/ 692530 w 8613217"/>
                <a:gd name="connsiteY311" fmla="*/ 1005481 h 6281670"/>
                <a:gd name="connsiteX312" fmla="*/ 695895 w 8613217"/>
                <a:gd name="connsiteY312" fmla="*/ 1016922 h 6281670"/>
                <a:gd name="connsiteX313" fmla="*/ 4511205 w 8613217"/>
                <a:gd name="connsiteY313" fmla="*/ 6014042 h 6281670"/>
                <a:gd name="connsiteX314" fmla="*/ 4537452 w 8613217"/>
                <a:gd name="connsiteY314" fmla="*/ 5944049 h 6281670"/>
                <a:gd name="connsiteX315" fmla="*/ 4511205 w 8613217"/>
                <a:gd name="connsiteY315" fmla="*/ 6014042 h 6281670"/>
                <a:gd name="connsiteX316" fmla="*/ 4750797 w 8613217"/>
                <a:gd name="connsiteY316" fmla="*/ 5917128 h 6281670"/>
                <a:gd name="connsiteX317" fmla="*/ 4741375 w 8613217"/>
                <a:gd name="connsiteY317" fmla="*/ 5939338 h 6281670"/>
                <a:gd name="connsiteX318" fmla="*/ 4732626 w 8613217"/>
                <a:gd name="connsiteY318" fmla="*/ 5935300 h 6281670"/>
                <a:gd name="connsiteX319" fmla="*/ 4727915 w 8613217"/>
                <a:gd name="connsiteY319" fmla="*/ 5907706 h 6281670"/>
                <a:gd name="connsiteX320" fmla="*/ 4750797 w 8613217"/>
                <a:gd name="connsiteY320" fmla="*/ 5875402 h 6281670"/>
                <a:gd name="connsiteX321" fmla="*/ 4750797 w 8613217"/>
                <a:gd name="connsiteY321" fmla="*/ 5917128 h 6281670"/>
                <a:gd name="connsiteX322" fmla="*/ 4875978 w 8613217"/>
                <a:gd name="connsiteY322" fmla="*/ 5457461 h 6281670"/>
                <a:gd name="connsiteX323" fmla="*/ 4616868 w 8613217"/>
                <a:gd name="connsiteY323" fmla="*/ 5877421 h 6281670"/>
                <a:gd name="connsiteX324" fmla="*/ 4562354 w 8613217"/>
                <a:gd name="connsiteY324" fmla="*/ 5884824 h 6281670"/>
                <a:gd name="connsiteX325" fmla="*/ 4880015 w 8613217"/>
                <a:gd name="connsiteY325" fmla="*/ 5419772 h 6281670"/>
                <a:gd name="connsiteX326" fmla="*/ 4875978 w 8613217"/>
                <a:gd name="connsiteY326" fmla="*/ 5457461 h 6281670"/>
                <a:gd name="connsiteX327" fmla="*/ 5020675 w 8613217"/>
                <a:gd name="connsiteY327" fmla="*/ 5141145 h 6281670"/>
                <a:gd name="connsiteX328" fmla="*/ 4989717 w 8613217"/>
                <a:gd name="connsiteY328" fmla="*/ 5179506 h 6281670"/>
                <a:gd name="connsiteX329" fmla="*/ 4445922 w 8613217"/>
                <a:gd name="connsiteY329" fmla="*/ 5878767 h 6281670"/>
                <a:gd name="connsiteX330" fmla="*/ 4415637 w 8613217"/>
                <a:gd name="connsiteY330" fmla="*/ 5953471 h 6281670"/>
                <a:gd name="connsiteX331" fmla="*/ 4357085 w 8613217"/>
                <a:gd name="connsiteY331" fmla="*/ 6075286 h 6281670"/>
                <a:gd name="connsiteX332" fmla="*/ 4338240 w 8613217"/>
                <a:gd name="connsiteY332" fmla="*/ 6125762 h 6281670"/>
                <a:gd name="connsiteX333" fmla="*/ 4322761 w 8613217"/>
                <a:gd name="connsiteY333" fmla="*/ 6080671 h 6281670"/>
                <a:gd name="connsiteX334" fmla="*/ 4306609 w 8613217"/>
                <a:gd name="connsiteY334" fmla="*/ 6061826 h 6281670"/>
                <a:gd name="connsiteX335" fmla="*/ 4295168 w 8613217"/>
                <a:gd name="connsiteY335" fmla="*/ 6082689 h 6281670"/>
                <a:gd name="connsiteX336" fmla="*/ 4292475 w 8613217"/>
                <a:gd name="connsiteY336" fmla="*/ 6112302 h 6281670"/>
                <a:gd name="connsiteX337" fmla="*/ 4277669 w 8613217"/>
                <a:gd name="connsiteY337" fmla="*/ 6097496 h 6281670"/>
                <a:gd name="connsiteX338" fmla="*/ 4183447 w 8613217"/>
                <a:gd name="connsiteY338" fmla="*/ 5282478 h 6281670"/>
                <a:gd name="connsiteX339" fmla="*/ 4412945 w 8613217"/>
                <a:gd name="connsiteY339" fmla="*/ 4743394 h 6281670"/>
                <a:gd name="connsiteX340" fmla="*/ 5036828 w 8613217"/>
                <a:gd name="connsiteY340" fmla="*/ 3935106 h 6281670"/>
                <a:gd name="connsiteX341" fmla="*/ 5054999 w 8613217"/>
                <a:gd name="connsiteY341" fmla="*/ 3966064 h 6281670"/>
                <a:gd name="connsiteX342" fmla="*/ 5020675 w 8613217"/>
                <a:gd name="connsiteY34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86061 w 8613217"/>
                <a:gd name="connsiteY210" fmla="*/ 3087783 h 6281670"/>
                <a:gd name="connsiteX211" fmla="*/ 1992791 w 8613217"/>
                <a:gd name="connsiteY211" fmla="*/ 3087110 h 6281670"/>
                <a:gd name="connsiteX212" fmla="*/ 2113933 w 8613217"/>
                <a:gd name="connsiteY212" fmla="*/ 3072976 h 6281670"/>
                <a:gd name="connsiteX213" fmla="*/ 2118644 w 8613217"/>
                <a:gd name="connsiteY213" fmla="*/ 3064227 h 6281670"/>
                <a:gd name="connsiteX214" fmla="*/ 2257958 w 8613217"/>
                <a:gd name="connsiteY214" fmla="*/ 3064227 h 6281670"/>
                <a:gd name="connsiteX215" fmla="*/ 2262669 w 8613217"/>
                <a:gd name="connsiteY215" fmla="*/ 3072976 h 6281670"/>
                <a:gd name="connsiteX216" fmla="*/ 2434960 w 8613217"/>
                <a:gd name="connsiteY216" fmla="*/ 3101243 h 6281670"/>
                <a:gd name="connsiteX217" fmla="*/ 2635518 w 8613217"/>
                <a:gd name="connsiteY217" fmla="*/ 3164506 h 6281670"/>
                <a:gd name="connsiteX218" fmla="*/ 3038653 w 8613217"/>
                <a:gd name="connsiteY218" fmla="*/ 3453902 h 6281670"/>
                <a:gd name="connsiteX219" fmla="*/ 3580428 w 8613217"/>
                <a:gd name="connsiteY219" fmla="*/ 4087880 h 6281670"/>
                <a:gd name="connsiteX220" fmla="*/ 3776274 w 8613217"/>
                <a:gd name="connsiteY220" fmla="*/ 4626290 h 6281670"/>
                <a:gd name="connsiteX221" fmla="*/ 3813963 w 8613217"/>
                <a:gd name="connsiteY221" fmla="*/ 4802619 h 6281670"/>
                <a:gd name="connsiteX222" fmla="*/ 3811944 w 8613217"/>
                <a:gd name="connsiteY222" fmla="*/ 5407658 h 6281670"/>
                <a:gd name="connsiteX223" fmla="*/ 3881265 w 8613217"/>
                <a:gd name="connsiteY223" fmla="*/ 5874056 h 6281670"/>
                <a:gd name="connsiteX224" fmla="*/ 3879919 w 8613217"/>
                <a:gd name="connsiteY224" fmla="*/ 5898957 h 6281670"/>
                <a:gd name="connsiteX225" fmla="*/ 3757430 w 8613217"/>
                <a:gd name="connsiteY225" fmla="*/ 5946068 h 6281670"/>
                <a:gd name="connsiteX226" fmla="*/ 3743970 w 8613217"/>
                <a:gd name="connsiteY226" fmla="*/ 6053750 h 6281670"/>
                <a:gd name="connsiteX227" fmla="*/ 3803195 w 8613217"/>
                <a:gd name="connsiteY227" fmla="*/ 6092112 h 6281670"/>
                <a:gd name="connsiteX228" fmla="*/ 3896071 w 8613217"/>
                <a:gd name="connsiteY228" fmla="*/ 6023464 h 6281670"/>
                <a:gd name="connsiteX229" fmla="*/ 3920972 w 8613217"/>
                <a:gd name="connsiteY229" fmla="*/ 5996544 h 6281670"/>
                <a:gd name="connsiteX230" fmla="*/ 3918953 w 8613217"/>
                <a:gd name="connsiteY230" fmla="*/ 6053077 h 6281670"/>
                <a:gd name="connsiteX231" fmla="*/ 3931741 w 8613217"/>
                <a:gd name="connsiteY231" fmla="*/ 6077978 h 6281670"/>
                <a:gd name="connsiteX232" fmla="*/ 3951931 w 8613217"/>
                <a:gd name="connsiteY232" fmla="*/ 6055769 h 6281670"/>
                <a:gd name="connsiteX233" fmla="*/ 3972121 w 8613217"/>
                <a:gd name="connsiteY233" fmla="*/ 5988468 h 6281670"/>
                <a:gd name="connsiteX234" fmla="*/ 3994331 w 8613217"/>
                <a:gd name="connsiteY234" fmla="*/ 5968277 h 6281670"/>
                <a:gd name="connsiteX235" fmla="*/ 4005099 w 8613217"/>
                <a:gd name="connsiteY235" fmla="*/ 5995198 h 6281670"/>
                <a:gd name="connsiteX236" fmla="*/ 4071054 w 8613217"/>
                <a:gd name="connsiteY236" fmla="*/ 6040290 h 6281670"/>
                <a:gd name="connsiteX237" fmla="*/ 4100667 w 8613217"/>
                <a:gd name="connsiteY237" fmla="*/ 6026829 h 6281670"/>
                <a:gd name="connsiteX238" fmla="*/ 4110089 w 8613217"/>
                <a:gd name="connsiteY238" fmla="*/ 5993179 h 6281670"/>
                <a:gd name="connsiteX239" fmla="*/ 4124895 w 8613217"/>
                <a:gd name="connsiteY239" fmla="*/ 6032214 h 6281670"/>
                <a:gd name="connsiteX240" fmla="*/ 4117492 w 8613217"/>
                <a:gd name="connsiteY240" fmla="*/ 6106918 h 6281670"/>
                <a:gd name="connsiteX241" fmla="*/ 4080476 w 8613217"/>
                <a:gd name="connsiteY241" fmla="*/ 6141242 h 6281670"/>
                <a:gd name="connsiteX242" fmla="*/ 4176717 w 8613217"/>
                <a:gd name="connsiteY242" fmla="*/ 6189025 h 6281670"/>
                <a:gd name="connsiteX243" fmla="*/ 4170660 w 8613217"/>
                <a:gd name="connsiteY243" fmla="*/ 6271133 h 6281670"/>
                <a:gd name="connsiteX244" fmla="*/ 4195562 w 8613217"/>
                <a:gd name="connsiteY244" fmla="*/ 6277863 h 6281670"/>
                <a:gd name="connsiteX245" fmla="*/ 4261517 w 8613217"/>
                <a:gd name="connsiteY245" fmla="*/ 6267768 h 6281670"/>
                <a:gd name="connsiteX246" fmla="*/ 4289784 w 8613217"/>
                <a:gd name="connsiteY246" fmla="*/ 6247578 h 6281670"/>
                <a:gd name="connsiteX247" fmla="*/ 4295840 w 8613217"/>
                <a:gd name="connsiteY247" fmla="*/ 6204505 h 6281670"/>
                <a:gd name="connsiteX248" fmla="*/ 4305936 w 8613217"/>
                <a:gd name="connsiteY248" fmla="*/ 6182969 h 6281670"/>
                <a:gd name="connsiteX249" fmla="*/ 4324107 w 8613217"/>
                <a:gd name="connsiteY249" fmla="*/ 6199794 h 6281670"/>
                <a:gd name="connsiteX250" fmla="*/ 4336894 w 8613217"/>
                <a:gd name="connsiteY250" fmla="*/ 6230752 h 6281670"/>
                <a:gd name="connsiteX251" fmla="*/ 4342951 w 8613217"/>
                <a:gd name="connsiteY251" fmla="*/ 6226714 h 6281670"/>
                <a:gd name="connsiteX252" fmla="*/ 4369872 w 8613217"/>
                <a:gd name="connsiteY252" fmla="*/ 6185660 h 6281670"/>
                <a:gd name="connsiteX253" fmla="*/ 4382659 w 8613217"/>
                <a:gd name="connsiteY253" fmla="*/ 6234791 h 6281670"/>
                <a:gd name="connsiteX254" fmla="*/ 4406888 w 8613217"/>
                <a:gd name="connsiteY254" fmla="*/ 6265749 h 6281670"/>
                <a:gd name="connsiteX255" fmla="*/ 4484284 w 8613217"/>
                <a:gd name="connsiteY255" fmla="*/ 6275171 h 6281670"/>
                <a:gd name="connsiteX256" fmla="*/ 4499090 w 8613217"/>
                <a:gd name="connsiteY256" fmla="*/ 6272479 h 6281670"/>
                <a:gd name="connsiteX257" fmla="*/ 4512551 w 8613217"/>
                <a:gd name="connsiteY257" fmla="*/ 6181622 h 6281670"/>
                <a:gd name="connsiteX258" fmla="*/ 4572449 w 8613217"/>
                <a:gd name="connsiteY258" fmla="*/ 6153356 h 6281670"/>
                <a:gd name="connsiteX259" fmla="*/ 4575814 w 8613217"/>
                <a:gd name="connsiteY259" fmla="*/ 6127781 h 6281670"/>
                <a:gd name="connsiteX260" fmla="*/ 4538125 w 8613217"/>
                <a:gd name="connsiteY260" fmla="*/ 6076633 h 6281670"/>
                <a:gd name="connsiteX261" fmla="*/ 4536779 w 8613217"/>
                <a:gd name="connsiteY261" fmla="*/ 6042309 h 6281670"/>
                <a:gd name="connsiteX262" fmla="*/ 4573122 w 8613217"/>
                <a:gd name="connsiteY262" fmla="*/ 6032214 h 6281670"/>
                <a:gd name="connsiteX263" fmla="*/ 4637731 w 8613217"/>
                <a:gd name="connsiteY263" fmla="*/ 6051058 h 6281670"/>
                <a:gd name="connsiteX264" fmla="*/ 4665997 w 8613217"/>
                <a:gd name="connsiteY264" fmla="*/ 6029522 h 6281670"/>
                <a:gd name="connsiteX265" fmla="*/ 4665997 w 8613217"/>
                <a:gd name="connsiteY265" fmla="*/ 5985776 h 6281670"/>
                <a:gd name="connsiteX266" fmla="*/ 4681477 w 8613217"/>
                <a:gd name="connsiteY266" fmla="*/ 5966931 h 6281670"/>
                <a:gd name="connsiteX267" fmla="*/ 4701667 w 8613217"/>
                <a:gd name="connsiteY267" fmla="*/ 5981065 h 6281670"/>
                <a:gd name="connsiteX268" fmla="*/ 4724550 w 8613217"/>
                <a:gd name="connsiteY268" fmla="*/ 6054423 h 6281670"/>
                <a:gd name="connsiteX269" fmla="*/ 4743394 w 8613217"/>
                <a:gd name="connsiteY269" fmla="*/ 6073268 h 6281670"/>
                <a:gd name="connsiteX270" fmla="*/ 4752143 w 8613217"/>
                <a:gd name="connsiteY270" fmla="*/ 6050385 h 6281670"/>
                <a:gd name="connsiteX271" fmla="*/ 4752143 w 8613217"/>
                <a:gd name="connsiteY271" fmla="*/ 5996544 h 6281670"/>
                <a:gd name="connsiteX272" fmla="*/ 4800600 w 8613217"/>
                <a:gd name="connsiteY272" fmla="*/ 6046347 h 6281670"/>
                <a:gd name="connsiteX273" fmla="*/ 4859825 w 8613217"/>
                <a:gd name="connsiteY273" fmla="*/ 6088747 h 6281670"/>
                <a:gd name="connsiteX274" fmla="*/ 4932511 w 8613217"/>
                <a:gd name="connsiteY274" fmla="*/ 6036252 h 6281670"/>
                <a:gd name="connsiteX275" fmla="*/ 4919050 w 8613217"/>
                <a:gd name="connsiteY275" fmla="*/ 5940011 h 6281670"/>
                <a:gd name="connsiteX276" fmla="*/ 4830213 w 8613217"/>
                <a:gd name="connsiteY276" fmla="*/ 5933281 h 6281670"/>
                <a:gd name="connsiteX277" fmla="*/ 4779064 w 8613217"/>
                <a:gd name="connsiteY277" fmla="*/ 5876074 h 6281670"/>
                <a:gd name="connsiteX278" fmla="*/ 4778391 w 8613217"/>
                <a:gd name="connsiteY278" fmla="*/ 5829637 h 6281670"/>
                <a:gd name="connsiteX279" fmla="*/ 5091342 w 8613217"/>
                <a:gd name="connsiteY279" fmla="*/ 5236712 h 6281670"/>
                <a:gd name="connsiteX280" fmla="*/ 5116243 w 8613217"/>
                <a:gd name="connsiteY280" fmla="*/ 5202389 h 6281670"/>
                <a:gd name="connsiteX281" fmla="*/ 5269690 w 8613217"/>
                <a:gd name="connsiteY281" fmla="*/ 5086631 h 6281670"/>
                <a:gd name="connsiteX282" fmla="*/ 5744837 w 8613217"/>
                <a:gd name="connsiteY282" fmla="*/ 4795889 h 6281670"/>
                <a:gd name="connsiteX283" fmla="*/ 5814830 w 8613217"/>
                <a:gd name="connsiteY283" fmla="*/ 4775699 h 6281670"/>
                <a:gd name="connsiteX284" fmla="*/ 6103553 w 8613217"/>
                <a:gd name="connsiteY284" fmla="*/ 4765603 h 6281670"/>
                <a:gd name="connsiteX285" fmla="*/ 7086824 w 8613217"/>
                <a:gd name="connsiteY285" fmla="*/ 4811369 h 6281670"/>
                <a:gd name="connsiteX286" fmla="*/ 7489959 w 8613217"/>
                <a:gd name="connsiteY286" fmla="*/ 4805311 h 6281670"/>
                <a:gd name="connsiteX287" fmla="*/ 7516880 w 8613217"/>
                <a:gd name="connsiteY287" fmla="*/ 4801946 h 6281670"/>
                <a:gd name="connsiteX288" fmla="*/ 7536397 w 8613217"/>
                <a:gd name="connsiteY288" fmla="*/ 4800600 h 6281670"/>
                <a:gd name="connsiteX289" fmla="*/ 7619850 w 8613217"/>
                <a:gd name="connsiteY289" fmla="*/ 4791178 h 6281670"/>
                <a:gd name="connsiteX290" fmla="*/ 7661577 w 8613217"/>
                <a:gd name="connsiteY290" fmla="*/ 4813388 h 6281670"/>
                <a:gd name="connsiteX291" fmla="*/ 7920014 w 8613217"/>
                <a:gd name="connsiteY291" fmla="*/ 5004523 h 6281670"/>
                <a:gd name="connsiteX292" fmla="*/ 8354780 w 8613217"/>
                <a:gd name="connsiteY292" fmla="*/ 4830886 h 6281670"/>
                <a:gd name="connsiteX293" fmla="*/ 8579567 w 8613217"/>
                <a:gd name="connsiteY293" fmla="*/ 4409580 h 6281670"/>
                <a:gd name="connsiteX294" fmla="*/ 8613217 w 8613217"/>
                <a:gd name="connsiteY294" fmla="*/ 4250076 h 6281670"/>
                <a:gd name="connsiteX295" fmla="*/ 8613217 w 8613217"/>
                <a:gd name="connsiteY295" fmla="*/ 4196235 h 6281670"/>
                <a:gd name="connsiteX296" fmla="*/ 8420062 w 8613217"/>
                <a:gd name="connsiteY296" fmla="*/ 4211041 h 6281670"/>
                <a:gd name="connsiteX297" fmla="*/ 4571776 w 8613217"/>
                <a:gd name="connsiteY297" fmla="*/ 915970 h 6281670"/>
                <a:gd name="connsiteX298" fmla="*/ 4583890 w 8613217"/>
                <a:gd name="connsiteY298" fmla="*/ 888377 h 6281670"/>
                <a:gd name="connsiteX299" fmla="*/ 4571776 w 8613217"/>
                <a:gd name="connsiteY299" fmla="*/ 915970 h 6281670"/>
                <a:gd name="connsiteX300" fmla="*/ 2362948 w 8613217"/>
                <a:gd name="connsiteY300" fmla="*/ 965100 h 6281670"/>
                <a:gd name="connsiteX301" fmla="*/ 2363621 w 8613217"/>
                <a:gd name="connsiteY301" fmla="*/ 962408 h 6281670"/>
                <a:gd name="connsiteX302" fmla="*/ 2368332 w 8613217"/>
                <a:gd name="connsiteY302" fmla="*/ 967119 h 6281670"/>
                <a:gd name="connsiteX303" fmla="*/ 2362948 w 8613217"/>
                <a:gd name="connsiteY303" fmla="*/ 965100 h 6281670"/>
                <a:gd name="connsiteX304" fmla="*/ 2435633 w 8613217"/>
                <a:gd name="connsiteY304" fmla="*/ 1055284 h 6281670"/>
                <a:gd name="connsiteX305" fmla="*/ 2426211 w 8613217"/>
                <a:gd name="connsiteY305" fmla="*/ 1053265 h 6281670"/>
                <a:gd name="connsiteX306" fmla="*/ 2370351 w 8613217"/>
                <a:gd name="connsiteY306" fmla="*/ 968465 h 6281670"/>
                <a:gd name="connsiteX307" fmla="*/ 2432268 w 8613217"/>
                <a:gd name="connsiteY307" fmla="*/ 1045862 h 6281670"/>
                <a:gd name="connsiteX308" fmla="*/ 2435633 w 8613217"/>
                <a:gd name="connsiteY308" fmla="*/ 1055284 h 6281670"/>
                <a:gd name="connsiteX309" fmla="*/ 695895 w 8613217"/>
                <a:gd name="connsiteY309" fmla="*/ 1016922 h 6281670"/>
                <a:gd name="connsiteX310" fmla="*/ 692530 w 8613217"/>
                <a:gd name="connsiteY310" fmla="*/ 1005481 h 6281670"/>
                <a:gd name="connsiteX311" fmla="*/ 695895 w 8613217"/>
                <a:gd name="connsiteY311" fmla="*/ 1016922 h 6281670"/>
                <a:gd name="connsiteX312" fmla="*/ 4511205 w 8613217"/>
                <a:gd name="connsiteY312" fmla="*/ 6014042 h 6281670"/>
                <a:gd name="connsiteX313" fmla="*/ 4537452 w 8613217"/>
                <a:gd name="connsiteY313" fmla="*/ 5944049 h 6281670"/>
                <a:gd name="connsiteX314" fmla="*/ 4511205 w 8613217"/>
                <a:gd name="connsiteY314" fmla="*/ 6014042 h 6281670"/>
                <a:gd name="connsiteX315" fmla="*/ 4750797 w 8613217"/>
                <a:gd name="connsiteY315" fmla="*/ 5917128 h 6281670"/>
                <a:gd name="connsiteX316" fmla="*/ 4741375 w 8613217"/>
                <a:gd name="connsiteY316" fmla="*/ 5939338 h 6281670"/>
                <a:gd name="connsiteX317" fmla="*/ 4732626 w 8613217"/>
                <a:gd name="connsiteY317" fmla="*/ 5935300 h 6281670"/>
                <a:gd name="connsiteX318" fmla="*/ 4727915 w 8613217"/>
                <a:gd name="connsiteY318" fmla="*/ 5907706 h 6281670"/>
                <a:gd name="connsiteX319" fmla="*/ 4750797 w 8613217"/>
                <a:gd name="connsiteY319" fmla="*/ 5875402 h 6281670"/>
                <a:gd name="connsiteX320" fmla="*/ 4750797 w 8613217"/>
                <a:gd name="connsiteY320" fmla="*/ 5917128 h 6281670"/>
                <a:gd name="connsiteX321" fmla="*/ 4875978 w 8613217"/>
                <a:gd name="connsiteY321" fmla="*/ 5457461 h 6281670"/>
                <a:gd name="connsiteX322" fmla="*/ 4616868 w 8613217"/>
                <a:gd name="connsiteY322" fmla="*/ 5877421 h 6281670"/>
                <a:gd name="connsiteX323" fmla="*/ 4562354 w 8613217"/>
                <a:gd name="connsiteY323" fmla="*/ 5884824 h 6281670"/>
                <a:gd name="connsiteX324" fmla="*/ 4880015 w 8613217"/>
                <a:gd name="connsiteY324" fmla="*/ 5419772 h 6281670"/>
                <a:gd name="connsiteX325" fmla="*/ 4875978 w 8613217"/>
                <a:gd name="connsiteY325" fmla="*/ 5457461 h 6281670"/>
                <a:gd name="connsiteX326" fmla="*/ 5020675 w 8613217"/>
                <a:gd name="connsiteY326" fmla="*/ 5141145 h 6281670"/>
                <a:gd name="connsiteX327" fmla="*/ 4989717 w 8613217"/>
                <a:gd name="connsiteY327" fmla="*/ 5179506 h 6281670"/>
                <a:gd name="connsiteX328" fmla="*/ 4445922 w 8613217"/>
                <a:gd name="connsiteY328" fmla="*/ 5878767 h 6281670"/>
                <a:gd name="connsiteX329" fmla="*/ 4415637 w 8613217"/>
                <a:gd name="connsiteY329" fmla="*/ 5953471 h 6281670"/>
                <a:gd name="connsiteX330" fmla="*/ 4357085 w 8613217"/>
                <a:gd name="connsiteY330" fmla="*/ 6075286 h 6281670"/>
                <a:gd name="connsiteX331" fmla="*/ 4338240 w 8613217"/>
                <a:gd name="connsiteY331" fmla="*/ 6125762 h 6281670"/>
                <a:gd name="connsiteX332" fmla="*/ 4322761 w 8613217"/>
                <a:gd name="connsiteY332" fmla="*/ 6080671 h 6281670"/>
                <a:gd name="connsiteX333" fmla="*/ 4306609 w 8613217"/>
                <a:gd name="connsiteY333" fmla="*/ 6061826 h 6281670"/>
                <a:gd name="connsiteX334" fmla="*/ 4295168 w 8613217"/>
                <a:gd name="connsiteY334" fmla="*/ 6082689 h 6281670"/>
                <a:gd name="connsiteX335" fmla="*/ 4292475 w 8613217"/>
                <a:gd name="connsiteY335" fmla="*/ 6112302 h 6281670"/>
                <a:gd name="connsiteX336" fmla="*/ 4277669 w 8613217"/>
                <a:gd name="connsiteY336" fmla="*/ 6097496 h 6281670"/>
                <a:gd name="connsiteX337" fmla="*/ 4183447 w 8613217"/>
                <a:gd name="connsiteY337" fmla="*/ 5282478 h 6281670"/>
                <a:gd name="connsiteX338" fmla="*/ 4412945 w 8613217"/>
                <a:gd name="connsiteY338" fmla="*/ 4743394 h 6281670"/>
                <a:gd name="connsiteX339" fmla="*/ 5036828 w 8613217"/>
                <a:gd name="connsiteY339" fmla="*/ 3935106 h 6281670"/>
                <a:gd name="connsiteX340" fmla="*/ 5054999 w 8613217"/>
                <a:gd name="connsiteY340" fmla="*/ 3966064 h 6281670"/>
                <a:gd name="connsiteX341" fmla="*/ 5020675 w 8613217"/>
                <a:gd name="connsiteY34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92791 w 8613217"/>
                <a:gd name="connsiteY210" fmla="*/ 3087110 h 6281670"/>
                <a:gd name="connsiteX211" fmla="*/ 2113933 w 8613217"/>
                <a:gd name="connsiteY211" fmla="*/ 3072976 h 6281670"/>
                <a:gd name="connsiteX212" fmla="*/ 2118644 w 8613217"/>
                <a:gd name="connsiteY212" fmla="*/ 3064227 h 6281670"/>
                <a:gd name="connsiteX213" fmla="*/ 2257958 w 8613217"/>
                <a:gd name="connsiteY213" fmla="*/ 3064227 h 6281670"/>
                <a:gd name="connsiteX214" fmla="*/ 2262669 w 8613217"/>
                <a:gd name="connsiteY214" fmla="*/ 3072976 h 6281670"/>
                <a:gd name="connsiteX215" fmla="*/ 2434960 w 8613217"/>
                <a:gd name="connsiteY215" fmla="*/ 3101243 h 6281670"/>
                <a:gd name="connsiteX216" fmla="*/ 2635518 w 8613217"/>
                <a:gd name="connsiteY216" fmla="*/ 3164506 h 6281670"/>
                <a:gd name="connsiteX217" fmla="*/ 3038653 w 8613217"/>
                <a:gd name="connsiteY217" fmla="*/ 3453902 h 6281670"/>
                <a:gd name="connsiteX218" fmla="*/ 3580428 w 8613217"/>
                <a:gd name="connsiteY218" fmla="*/ 4087880 h 6281670"/>
                <a:gd name="connsiteX219" fmla="*/ 3776274 w 8613217"/>
                <a:gd name="connsiteY219" fmla="*/ 4626290 h 6281670"/>
                <a:gd name="connsiteX220" fmla="*/ 3813963 w 8613217"/>
                <a:gd name="connsiteY220" fmla="*/ 4802619 h 6281670"/>
                <a:gd name="connsiteX221" fmla="*/ 3811944 w 8613217"/>
                <a:gd name="connsiteY221" fmla="*/ 5407658 h 6281670"/>
                <a:gd name="connsiteX222" fmla="*/ 3881265 w 8613217"/>
                <a:gd name="connsiteY222" fmla="*/ 5874056 h 6281670"/>
                <a:gd name="connsiteX223" fmla="*/ 3879919 w 8613217"/>
                <a:gd name="connsiteY223" fmla="*/ 5898957 h 6281670"/>
                <a:gd name="connsiteX224" fmla="*/ 3757430 w 8613217"/>
                <a:gd name="connsiteY224" fmla="*/ 5946068 h 6281670"/>
                <a:gd name="connsiteX225" fmla="*/ 3743970 w 8613217"/>
                <a:gd name="connsiteY225" fmla="*/ 6053750 h 6281670"/>
                <a:gd name="connsiteX226" fmla="*/ 3803195 w 8613217"/>
                <a:gd name="connsiteY226" fmla="*/ 6092112 h 6281670"/>
                <a:gd name="connsiteX227" fmla="*/ 3896071 w 8613217"/>
                <a:gd name="connsiteY227" fmla="*/ 6023464 h 6281670"/>
                <a:gd name="connsiteX228" fmla="*/ 3920972 w 8613217"/>
                <a:gd name="connsiteY228" fmla="*/ 5996544 h 6281670"/>
                <a:gd name="connsiteX229" fmla="*/ 3918953 w 8613217"/>
                <a:gd name="connsiteY229" fmla="*/ 6053077 h 6281670"/>
                <a:gd name="connsiteX230" fmla="*/ 3931741 w 8613217"/>
                <a:gd name="connsiteY230" fmla="*/ 6077978 h 6281670"/>
                <a:gd name="connsiteX231" fmla="*/ 3951931 w 8613217"/>
                <a:gd name="connsiteY231" fmla="*/ 6055769 h 6281670"/>
                <a:gd name="connsiteX232" fmla="*/ 3972121 w 8613217"/>
                <a:gd name="connsiteY232" fmla="*/ 5988468 h 6281670"/>
                <a:gd name="connsiteX233" fmla="*/ 3994331 w 8613217"/>
                <a:gd name="connsiteY233" fmla="*/ 5968277 h 6281670"/>
                <a:gd name="connsiteX234" fmla="*/ 4005099 w 8613217"/>
                <a:gd name="connsiteY234" fmla="*/ 5995198 h 6281670"/>
                <a:gd name="connsiteX235" fmla="*/ 4071054 w 8613217"/>
                <a:gd name="connsiteY235" fmla="*/ 6040290 h 6281670"/>
                <a:gd name="connsiteX236" fmla="*/ 4100667 w 8613217"/>
                <a:gd name="connsiteY236" fmla="*/ 6026829 h 6281670"/>
                <a:gd name="connsiteX237" fmla="*/ 4110089 w 8613217"/>
                <a:gd name="connsiteY237" fmla="*/ 5993179 h 6281670"/>
                <a:gd name="connsiteX238" fmla="*/ 4124895 w 8613217"/>
                <a:gd name="connsiteY238" fmla="*/ 6032214 h 6281670"/>
                <a:gd name="connsiteX239" fmla="*/ 4117492 w 8613217"/>
                <a:gd name="connsiteY239" fmla="*/ 6106918 h 6281670"/>
                <a:gd name="connsiteX240" fmla="*/ 4080476 w 8613217"/>
                <a:gd name="connsiteY240" fmla="*/ 6141242 h 6281670"/>
                <a:gd name="connsiteX241" fmla="*/ 4176717 w 8613217"/>
                <a:gd name="connsiteY241" fmla="*/ 6189025 h 6281670"/>
                <a:gd name="connsiteX242" fmla="*/ 4170660 w 8613217"/>
                <a:gd name="connsiteY242" fmla="*/ 6271133 h 6281670"/>
                <a:gd name="connsiteX243" fmla="*/ 4195562 w 8613217"/>
                <a:gd name="connsiteY243" fmla="*/ 6277863 h 6281670"/>
                <a:gd name="connsiteX244" fmla="*/ 4261517 w 8613217"/>
                <a:gd name="connsiteY244" fmla="*/ 6267768 h 6281670"/>
                <a:gd name="connsiteX245" fmla="*/ 4289784 w 8613217"/>
                <a:gd name="connsiteY245" fmla="*/ 6247578 h 6281670"/>
                <a:gd name="connsiteX246" fmla="*/ 4295840 w 8613217"/>
                <a:gd name="connsiteY246" fmla="*/ 6204505 h 6281670"/>
                <a:gd name="connsiteX247" fmla="*/ 4305936 w 8613217"/>
                <a:gd name="connsiteY247" fmla="*/ 6182969 h 6281670"/>
                <a:gd name="connsiteX248" fmla="*/ 4324107 w 8613217"/>
                <a:gd name="connsiteY248" fmla="*/ 6199794 h 6281670"/>
                <a:gd name="connsiteX249" fmla="*/ 4336894 w 8613217"/>
                <a:gd name="connsiteY249" fmla="*/ 6230752 h 6281670"/>
                <a:gd name="connsiteX250" fmla="*/ 4342951 w 8613217"/>
                <a:gd name="connsiteY250" fmla="*/ 6226714 h 6281670"/>
                <a:gd name="connsiteX251" fmla="*/ 4369872 w 8613217"/>
                <a:gd name="connsiteY251" fmla="*/ 6185660 h 6281670"/>
                <a:gd name="connsiteX252" fmla="*/ 4382659 w 8613217"/>
                <a:gd name="connsiteY252" fmla="*/ 6234791 h 6281670"/>
                <a:gd name="connsiteX253" fmla="*/ 4406888 w 8613217"/>
                <a:gd name="connsiteY253" fmla="*/ 6265749 h 6281670"/>
                <a:gd name="connsiteX254" fmla="*/ 4484284 w 8613217"/>
                <a:gd name="connsiteY254" fmla="*/ 6275171 h 6281670"/>
                <a:gd name="connsiteX255" fmla="*/ 4499090 w 8613217"/>
                <a:gd name="connsiteY255" fmla="*/ 6272479 h 6281670"/>
                <a:gd name="connsiteX256" fmla="*/ 4512551 w 8613217"/>
                <a:gd name="connsiteY256" fmla="*/ 6181622 h 6281670"/>
                <a:gd name="connsiteX257" fmla="*/ 4572449 w 8613217"/>
                <a:gd name="connsiteY257" fmla="*/ 6153356 h 6281670"/>
                <a:gd name="connsiteX258" fmla="*/ 4575814 w 8613217"/>
                <a:gd name="connsiteY258" fmla="*/ 6127781 h 6281670"/>
                <a:gd name="connsiteX259" fmla="*/ 4538125 w 8613217"/>
                <a:gd name="connsiteY259" fmla="*/ 6076633 h 6281670"/>
                <a:gd name="connsiteX260" fmla="*/ 4536779 w 8613217"/>
                <a:gd name="connsiteY260" fmla="*/ 6042309 h 6281670"/>
                <a:gd name="connsiteX261" fmla="*/ 4573122 w 8613217"/>
                <a:gd name="connsiteY261" fmla="*/ 6032214 h 6281670"/>
                <a:gd name="connsiteX262" fmla="*/ 4637731 w 8613217"/>
                <a:gd name="connsiteY262" fmla="*/ 6051058 h 6281670"/>
                <a:gd name="connsiteX263" fmla="*/ 4665997 w 8613217"/>
                <a:gd name="connsiteY263" fmla="*/ 6029522 h 6281670"/>
                <a:gd name="connsiteX264" fmla="*/ 4665997 w 8613217"/>
                <a:gd name="connsiteY264" fmla="*/ 5985776 h 6281670"/>
                <a:gd name="connsiteX265" fmla="*/ 4681477 w 8613217"/>
                <a:gd name="connsiteY265" fmla="*/ 5966931 h 6281670"/>
                <a:gd name="connsiteX266" fmla="*/ 4701667 w 8613217"/>
                <a:gd name="connsiteY266" fmla="*/ 5981065 h 6281670"/>
                <a:gd name="connsiteX267" fmla="*/ 4724550 w 8613217"/>
                <a:gd name="connsiteY267" fmla="*/ 6054423 h 6281670"/>
                <a:gd name="connsiteX268" fmla="*/ 4743394 w 8613217"/>
                <a:gd name="connsiteY268" fmla="*/ 6073268 h 6281670"/>
                <a:gd name="connsiteX269" fmla="*/ 4752143 w 8613217"/>
                <a:gd name="connsiteY269" fmla="*/ 6050385 h 6281670"/>
                <a:gd name="connsiteX270" fmla="*/ 4752143 w 8613217"/>
                <a:gd name="connsiteY270" fmla="*/ 5996544 h 6281670"/>
                <a:gd name="connsiteX271" fmla="*/ 4800600 w 8613217"/>
                <a:gd name="connsiteY271" fmla="*/ 6046347 h 6281670"/>
                <a:gd name="connsiteX272" fmla="*/ 4859825 w 8613217"/>
                <a:gd name="connsiteY272" fmla="*/ 6088747 h 6281670"/>
                <a:gd name="connsiteX273" fmla="*/ 4932511 w 8613217"/>
                <a:gd name="connsiteY273" fmla="*/ 6036252 h 6281670"/>
                <a:gd name="connsiteX274" fmla="*/ 4919050 w 8613217"/>
                <a:gd name="connsiteY274" fmla="*/ 5940011 h 6281670"/>
                <a:gd name="connsiteX275" fmla="*/ 4830213 w 8613217"/>
                <a:gd name="connsiteY275" fmla="*/ 5933281 h 6281670"/>
                <a:gd name="connsiteX276" fmla="*/ 4779064 w 8613217"/>
                <a:gd name="connsiteY276" fmla="*/ 5876074 h 6281670"/>
                <a:gd name="connsiteX277" fmla="*/ 4778391 w 8613217"/>
                <a:gd name="connsiteY277" fmla="*/ 5829637 h 6281670"/>
                <a:gd name="connsiteX278" fmla="*/ 5091342 w 8613217"/>
                <a:gd name="connsiteY278" fmla="*/ 5236712 h 6281670"/>
                <a:gd name="connsiteX279" fmla="*/ 5116243 w 8613217"/>
                <a:gd name="connsiteY279" fmla="*/ 5202389 h 6281670"/>
                <a:gd name="connsiteX280" fmla="*/ 5269690 w 8613217"/>
                <a:gd name="connsiteY280" fmla="*/ 5086631 h 6281670"/>
                <a:gd name="connsiteX281" fmla="*/ 5744837 w 8613217"/>
                <a:gd name="connsiteY281" fmla="*/ 4795889 h 6281670"/>
                <a:gd name="connsiteX282" fmla="*/ 5814830 w 8613217"/>
                <a:gd name="connsiteY282" fmla="*/ 4775699 h 6281670"/>
                <a:gd name="connsiteX283" fmla="*/ 6103553 w 8613217"/>
                <a:gd name="connsiteY283" fmla="*/ 4765603 h 6281670"/>
                <a:gd name="connsiteX284" fmla="*/ 7086824 w 8613217"/>
                <a:gd name="connsiteY284" fmla="*/ 4811369 h 6281670"/>
                <a:gd name="connsiteX285" fmla="*/ 7489959 w 8613217"/>
                <a:gd name="connsiteY285" fmla="*/ 4805311 h 6281670"/>
                <a:gd name="connsiteX286" fmla="*/ 7516880 w 8613217"/>
                <a:gd name="connsiteY286" fmla="*/ 4801946 h 6281670"/>
                <a:gd name="connsiteX287" fmla="*/ 7536397 w 8613217"/>
                <a:gd name="connsiteY287" fmla="*/ 4800600 h 6281670"/>
                <a:gd name="connsiteX288" fmla="*/ 7619850 w 8613217"/>
                <a:gd name="connsiteY288" fmla="*/ 4791178 h 6281670"/>
                <a:gd name="connsiteX289" fmla="*/ 7661577 w 8613217"/>
                <a:gd name="connsiteY289" fmla="*/ 4813388 h 6281670"/>
                <a:gd name="connsiteX290" fmla="*/ 7920014 w 8613217"/>
                <a:gd name="connsiteY290" fmla="*/ 5004523 h 6281670"/>
                <a:gd name="connsiteX291" fmla="*/ 8354780 w 8613217"/>
                <a:gd name="connsiteY291" fmla="*/ 4830886 h 6281670"/>
                <a:gd name="connsiteX292" fmla="*/ 8579567 w 8613217"/>
                <a:gd name="connsiteY292" fmla="*/ 4409580 h 6281670"/>
                <a:gd name="connsiteX293" fmla="*/ 8613217 w 8613217"/>
                <a:gd name="connsiteY293" fmla="*/ 4250076 h 6281670"/>
                <a:gd name="connsiteX294" fmla="*/ 8613217 w 8613217"/>
                <a:gd name="connsiteY294" fmla="*/ 4196235 h 6281670"/>
                <a:gd name="connsiteX295" fmla="*/ 8420062 w 8613217"/>
                <a:gd name="connsiteY295" fmla="*/ 4211041 h 6281670"/>
                <a:gd name="connsiteX296" fmla="*/ 4571776 w 8613217"/>
                <a:gd name="connsiteY296" fmla="*/ 915970 h 6281670"/>
                <a:gd name="connsiteX297" fmla="*/ 4583890 w 8613217"/>
                <a:gd name="connsiteY297" fmla="*/ 888377 h 6281670"/>
                <a:gd name="connsiteX298" fmla="*/ 4571776 w 8613217"/>
                <a:gd name="connsiteY298" fmla="*/ 915970 h 6281670"/>
                <a:gd name="connsiteX299" fmla="*/ 2362948 w 8613217"/>
                <a:gd name="connsiteY299" fmla="*/ 965100 h 6281670"/>
                <a:gd name="connsiteX300" fmla="*/ 2363621 w 8613217"/>
                <a:gd name="connsiteY300" fmla="*/ 962408 h 6281670"/>
                <a:gd name="connsiteX301" fmla="*/ 2368332 w 8613217"/>
                <a:gd name="connsiteY301" fmla="*/ 967119 h 6281670"/>
                <a:gd name="connsiteX302" fmla="*/ 2362948 w 8613217"/>
                <a:gd name="connsiteY302" fmla="*/ 965100 h 6281670"/>
                <a:gd name="connsiteX303" fmla="*/ 2435633 w 8613217"/>
                <a:gd name="connsiteY303" fmla="*/ 1055284 h 6281670"/>
                <a:gd name="connsiteX304" fmla="*/ 2426211 w 8613217"/>
                <a:gd name="connsiteY304" fmla="*/ 1053265 h 6281670"/>
                <a:gd name="connsiteX305" fmla="*/ 2370351 w 8613217"/>
                <a:gd name="connsiteY305" fmla="*/ 968465 h 6281670"/>
                <a:gd name="connsiteX306" fmla="*/ 2432268 w 8613217"/>
                <a:gd name="connsiteY306" fmla="*/ 1045862 h 6281670"/>
                <a:gd name="connsiteX307" fmla="*/ 2435633 w 8613217"/>
                <a:gd name="connsiteY307" fmla="*/ 1055284 h 6281670"/>
                <a:gd name="connsiteX308" fmla="*/ 695895 w 8613217"/>
                <a:gd name="connsiteY308" fmla="*/ 1016922 h 6281670"/>
                <a:gd name="connsiteX309" fmla="*/ 692530 w 8613217"/>
                <a:gd name="connsiteY309" fmla="*/ 1005481 h 6281670"/>
                <a:gd name="connsiteX310" fmla="*/ 695895 w 8613217"/>
                <a:gd name="connsiteY310" fmla="*/ 1016922 h 6281670"/>
                <a:gd name="connsiteX311" fmla="*/ 4511205 w 8613217"/>
                <a:gd name="connsiteY311" fmla="*/ 6014042 h 6281670"/>
                <a:gd name="connsiteX312" fmla="*/ 4537452 w 8613217"/>
                <a:gd name="connsiteY312" fmla="*/ 5944049 h 6281670"/>
                <a:gd name="connsiteX313" fmla="*/ 4511205 w 8613217"/>
                <a:gd name="connsiteY313" fmla="*/ 6014042 h 6281670"/>
                <a:gd name="connsiteX314" fmla="*/ 4750797 w 8613217"/>
                <a:gd name="connsiteY314" fmla="*/ 5917128 h 6281670"/>
                <a:gd name="connsiteX315" fmla="*/ 4741375 w 8613217"/>
                <a:gd name="connsiteY315" fmla="*/ 5939338 h 6281670"/>
                <a:gd name="connsiteX316" fmla="*/ 4732626 w 8613217"/>
                <a:gd name="connsiteY316" fmla="*/ 5935300 h 6281670"/>
                <a:gd name="connsiteX317" fmla="*/ 4727915 w 8613217"/>
                <a:gd name="connsiteY317" fmla="*/ 5907706 h 6281670"/>
                <a:gd name="connsiteX318" fmla="*/ 4750797 w 8613217"/>
                <a:gd name="connsiteY318" fmla="*/ 5875402 h 6281670"/>
                <a:gd name="connsiteX319" fmla="*/ 4750797 w 8613217"/>
                <a:gd name="connsiteY319" fmla="*/ 5917128 h 6281670"/>
                <a:gd name="connsiteX320" fmla="*/ 4875978 w 8613217"/>
                <a:gd name="connsiteY320" fmla="*/ 5457461 h 6281670"/>
                <a:gd name="connsiteX321" fmla="*/ 4616868 w 8613217"/>
                <a:gd name="connsiteY321" fmla="*/ 5877421 h 6281670"/>
                <a:gd name="connsiteX322" fmla="*/ 4562354 w 8613217"/>
                <a:gd name="connsiteY322" fmla="*/ 5884824 h 6281670"/>
                <a:gd name="connsiteX323" fmla="*/ 4880015 w 8613217"/>
                <a:gd name="connsiteY323" fmla="*/ 5419772 h 6281670"/>
                <a:gd name="connsiteX324" fmla="*/ 4875978 w 8613217"/>
                <a:gd name="connsiteY324" fmla="*/ 5457461 h 6281670"/>
                <a:gd name="connsiteX325" fmla="*/ 5020675 w 8613217"/>
                <a:gd name="connsiteY325" fmla="*/ 5141145 h 6281670"/>
                <a:gd name="connsiteX326" fmla="*/ 4989717 w 8613217"/>
                <a:gd name="connsiteY326" fmla="*/ 5179506 h 6281670"/>
                <a:gd name="connsiteX327" fmla="*/ 4445922 w 8613217"/>
                <a:gd name="connsiteY327" fmla="*/ 5878767 h 6281670"/>
                <a:gd name="connsiteX328" fmla="*/ 4415637 w 8613217"/>
                <a:gd name="connsiteY328" fmla="*/ 5953471 h 6281670"/>
                <a:gd name="connsiteX329" fmla="*/ 4357085 w 8613217"/>
                <a:gd name="connsiteY329" fmla="*/ 6075286 h 6281670"/>
                <a:gd name="connsiteX330" fmla="*/ 4338240 w 8613217"/>
                <a:gd name="connsiteY330" fmla="*/ 6125762 h 6281670"/>
                <a:gd name="connsiteX331" fmla="*/ 4322761 w 8613217"/>
                <a:gd name="connsiteY331" fmla="*/ 6080671 h 6281670"/>
                <a:gd name="connsiteX332" fmla="*/ 4306609 w 8613217"/>
                <a:gd name="connsiteY332" fmla="*/ 6061826 h 6281670"/>
                <a:gd name="connsiteX333" fmla="*/ 4295168 w 8613217"/>
                <a:gd name="connsiteY333" fmla="*/ 6082689 h 6281670"/>
                <a:gd name="connsiteX334" fmla="*/ 4292475 w 8613217"/>
                <a:gd name="connsiteY334" fmla="*/ 6112302 h 6281670"/>
                <a:gd name="connsiteX335" fmla="*/ 4277669 w 8613217"/>
                <a:gd name="connsiteY335" fmla="*/ 6097496 h 6281670"/>
                <a:gd name="connsiteX336" fmla="*/ 4183447 w 8613217"/>
                <a:gd name="connsiteY336" fmla="*/ 5282478 h 6281670"/>
                <a:gd name="connsiteX337" fmla="*/ 4412945 w 8613217"/>
                <a:gd name="connsiteY337" fmla="*/ 4743394 h 6281670"/>
                <a:gd name="connsiteX338" fmla="*/ 5036828 w 8613217"/>
                <a:gd name="connsiteY338" fmla="*/ 3935106 h 6281670"/>
                <a:gd name="connsiteX339" fmla="*/ 5054999 w 8613217"/>
                <a:gd name="connsiteY339" fmla="*/ 3966064 h 6281670"/>
                <a:gd name="connsiteX340" fmla="*/ 5020675 w 8613217"/>
                <a:gd name="connsiteY34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118644 w 8613217"/>
                <a:gd name="connsiteY211" fmla="*/ 3064227 h 6281670"/>
                <a:gd name="connsiteX212" fmla="*/ 2257958 w 8613217"/>
                <a:gd name="connsiteY212" fmla="*/ 3064227 h 6281670"/>
                <a:gd name="connsiteX213" fmla="*/ 2262669 w 8613217"/>
                <a:gd name="connsiteY213" fmla="*/ 3072976 h 6281670"/>
                <a:gd name="connsiteX214" fmla="*/ 2434960 w 8613217"/>
                <a:gd name="connsiteY214" fmla="*/ 3101243 h 6281670"/>
                <a:gd name="connsiteX215" fmla="*/ 2635518 w 8613217"/>
                <a:gd name="connsiteY215" fmla="*/ 3164506 h 6281670"/>
                <a:gd name="connsiteX216" fmla="*/ 3038653 w 8613217"/>
                <a:gd name="connsiteY216" fmla="*/ 3453902 h 6281670"/>
                <a:gd name="connsiteX217" fmla="*/ 3580428 w 8613217"/>
                <a:gd name="connsiteY217" fmla="*/ 4087880 h 6281670"/>
                <a:gd name="connsiteX218" fmla="*/ 3776274 w 8613217"/>
                <a:gd name="connsiteY218" fmla="*/ 4626290 h 6281670"/>
                <a:gd name="connsiteX219" fmla="*/ 3813963 w 8613217"/>
                <a:gd name="connsiteY219" fmla="*/ 4802619 h 6281670"/>
                <a:gd name="connsiteX220" fmla="*/ 3811944 w 8613217"/>
                <a:gd name="connsiteY220" fmla="*/ 5407658 h 6281670"/>
                <a:gd name="connsiteX221" fmla="*/ 3881265 w 8613217"/>
                <a:gd name="connsiteY221" fmla="*/ 5874056 h 6281670"/>
                <a:gd name="connsiteX222" fmla="*/ 3879919 w 8613217"/>
                <a:gd name="connsiteY222" fmla="*/ 5898957 h 6281670"/>
                <a:gd name="connsiteX223" fmla="*/ 3757430 w 8613217"/>
                <a:gd name="connsiteY223" fmla="*/ 5946068 h 6281670"/>
                <a:gd name="connsiteX224" fmla="*/ 3743970 w 8613217"/>
                <a:gd name="connsiteY224" fmla="*/ 6053750 h 6281670"/>
                <a:gd name="connsiteX225" fmla="*/ 3803195 w 8613217"/>
                <a:gd name="connsiteY225" fmla="*/ 6092112 h 6281670"/>
                <a:gd name="connsiteX226" fmla="*/ 3896071 w 8613217"/>
                <a:gd name="connsiteY226" fmla="*/ 6023464 h 6281670"/>
                <a:gd name="connsiteX227" fmla="*/ 3920972 w 8613217"/>
                <a:gd name="connsiteY227" fmla="*/ 5996544 h 6281670"/>
                <a:gd name="connsiteX228" fmla="*/ 3918953 w 8613217"/>
                <a:gd name="connsiteY228" fmla="*/ 6053077 h 6281670"/>
                <a:gd name="connsiteX229" fmla="*/ 3931741 w 8613217"/>
                <a:gd name="connsiteY229" fmla="*/ 6077978 h 6281670"/>
                <a:gd name="connsiteX230" fmla="*/ 3951931 w 8613217"/>
                <a:gd name="connsiteY230" fmla="*/ 6055769 h 6281670"/>
                <a:gd name="connsiteX231" fmla="*/ 3972121 w 8613217"/>
                <a:gd name="connsiteY231" fmla="*/ 5988468 h 6281670"/>
                <a:gd name="connsiteX232" fmla="*/ 3994331 w 8613217"/>
                <a:gd name="connsiteY232" fmla="*/ 5968277 h 6281670"/>
                <a:gd name="connsiteX233" fmla="*/ 4005099 w 8613217"/>
                <a:gd name="connsiteY233" fmla="*/ 5995198 h 6281670"/>
                <a:gd name="connsiteX234" fmla="*/ 4071054 w 8613217"/>
                <a:gd name="connsiteY234" fmla="*/ 6040290 h 6281670"/>
                <a:gd name="connsiteX235" fmla="*/ 4100667 w 8613217"/>
                <a:gd name="connsiteY235" fmla="*/ 6026829 h 6281670"/>
                <a:gd name="connsiteX236" fmla="*/ 4110089 w 8613217"/>
                <a:gd name="connsiteY236" fmla="*/ 5993179 h 6281670"/>
                <a:gd name="connsiteX237" fmla="*/ 4124895 w 8613217"/>
                <a:gd name="connsiteY237" fmla="*/ 6032214 h 6281670"/>
                <a:gd name="connsiteX238" fmla="*/ 4117492 w 8613217"/>
                <a:gd name="connsiteY238" fmla="*/ 6106918 h 6281670"/>
                <a:gd name="connsiteX239" fmla="*/ 4080476 w 8613217"/>
                <a:gd name="connsiteY239" fmla="*/ 6141242 h 6281670"/>
                <a:gd name="connsiteX240" fmla="*/ 4176717 w 8613217"/>
                <a:gd name="connsiteY240" fmla="*/ 6189025 h 6281670"/>
                <a:gd name="connsiteX241" fmla="*/ 4170660 w 8613217"/>
                <a:gd name="connsiteY241" fmla="*/ 6271133 h 6281670"/>
                <a:gd name="connsiteX242" fmla="*/ 4195562 w 8613217"/>
                <a:gd name="connsiteY242" fmla="*/ 6277863 h 6281670"/>
                <a:gd name="connsiteX243" fmla="*/ 4261517 w 8613217"/>
                <a:gd name="connsiteY243" fmla="*/ 6267768 h 6281670"/>
                <a:gd name="connsiteX244" fmla="*/ 4289784 w 8613217"/>
                <a:gd name="connsiteY244" fmla="*/ 6247578 h 6281670"/>
                <a:gd name="connsiteX245" fmla="*/ 4295840 w 8613217"/>
                <a:gd name="connsiteY245" fmla="*/ 6204505 h 6281670"/>
                <a:gd name="connsiteX246" fmla="*/ 4305936 w 8613217"/>
                <a:gd name="connsiteY246" fmla="*/ 6182969 h 6281670"/>
                <a:gd name="connsiteX247" fmla="*/ 4324107 w 8613217"/>
                <a:gd name="connsiteY247" fmla="*/ 6199794 h 6281670"/>
                <a:gd name="connsiteX248" fmla="*/ 4336894 w 8613217"/>
                <a:gd name="connsiteY248" fmla="*/ 6230752 h 6281670"/>
                <a:gd name="connsiteX249" fmla="*/ 4342951 w 8613217"/>
                <a:gd name="connsiteY249" fmla="*/ 6226714 h 6281670"/>
                <a:gd name="connsiteX250" fmla="*/ 4369872 w 8613217"/>
                <a:gd name="connsiteY250" fmla="*/ 6185660 h 6281670"/>
                <a:gd name="connsiteX251" fmla="*/ 4382659 w 8613217"/>
                <a:gd name="connsiteY251" fmla="*/ 6234791 h 6281670"/>
                <a:gd name="connsiteX252" fmla="*/ 4406888 w 8613217"/>
                <a:gd name="connsiteY252" fmla="*/ 6265749 h 6281670"/>
                <a:gd name="connsiteX253" fmla="*/ 4484284 w 8613217"/>
                <a:gd name="connsiteY253" fmla="*/ 6275171 h 6281670"/>
                <a:gd name="connsiteX254" fmla="*/ 4499090 w 8613217"/>
                <a:gd name="connsiteY254" fmla="*/ 6272479 h 6281670"/>
                <a:gd name="connsiteX255" fmla="*/ 4512551 w 8613217"/>
                <a:gd name="connsiteY255" fmla="*/ 6181622 h 6281670"/>
                <a:gd name="connsiteX256" fmla="*/ 4572449 w 8613217"/>
                <a:gd name="connsiteY256" fmla="*/ 6153356 h 6281670"/>
                <a:gd name="connsiteX257" fmla="*/ 4575814 w 8613217"/>
                <a:gd name="connsiteY257" fmla="*/ 6127781 h 6281670"/>
                <a:gd name="connsiteX258" fmla="*/ 4538125 w 8613217"/>
                <a:gd name="connsiteY258" fmla="*/ 6076633 h 6281670"/>
                <a:gd name="connsiteX259" fmla="*/ 4536779 w 8613217"/>
                <a:gd name="connsiteY259" fmla="*/ 6042309 h 6281670"/>
                <a:gd name="connsiteX260" fmla="*/ 4573122 w 8613217"/>
                <a:gd name="connsiteY260" fmla="*/ 6032214 h 6281670"/>
                <a:gd name="connsiteX261" fmla="*/ 4637731 w 8613217"/>
                <a:gd name="connsiteY261" fmla="*/ 6051058 h 6281670"/>
                <a:gd name="connsiteX262" fmla="*/ 4665997 w 8613217"/>
                <a:gd name="connsiteY262" fmla="*/ 6029522 h 6281670"/>
                <a:gd name="connsiteX263" fmla="*/ 4665997 w 8613217"/>
                <a:gd name="connsiteY263" fmla="*/ 5985776 h 6281670"/>
                <a:gd name="connsiteX264" fmla="*/ 4681477 w 8613217"/>
                <a:gd name="connsiteY264" fmla="*/ 5966931 h 6281670"/>
                <a:gd name="connsiteX265" fmla="*/ 4701667 w 8613217"/>
                <a:gd name="connsiteY265" fmla="*/ 5981065 h 6281670"/>
                <a:gd name="connsiteX266" fmla="*/ 4724550 w 8613217"/>
                <a:gd name="connsiteY266" fmla="*/ 6054423 h 6281670"/>
                <a:gd name="connsiteX267" fmla="*/ 4743394 w 8613217"/>
                <a:gd name="connsiteY267" fmla="*/ 6073268 h 6281670"/>
                <a:gd name="connsiteX268" fmla="*/ 4752143 w 8613217"/>
                <a:gd name="connsiteY268" fmla="*/ 6050385 h 6281670"/>
                <a:gd name="connsiteX269" fmla="*/ 4752143 w 8613217"/>
                <a:gd name="connsiteY269" fmla="*/ 5996544 h 6281670"/>
                <a:gd name="connsiteX270" fmla="*/ 4800600 w 8613217"/>
                <a:gd name="connsiteY270" fmla="*/ 6046347 h 6281670"/>
                <a:gd name="connsiteX271" fmla="*/ 4859825 w 8613217"/>
                <a:gd name="connsiteY271" fmla="*/ 6088747 h 6281670"/>
                <a:gd name="connsiteX272" fmla="*/ 4932511 w 8613217"/>
                <a:gd name="connsiteY272" fmla="*/ 6036252 h 6281670"/>
                <a:gd name="connsiteX273" fmla="*/ 4919050 w 8613217"/>
                <a:gd name="connsiteY273" fmla="*/ 5940011 h 6281670"/>
                <a:gd name="connsiteX274" fmla="*/ 4830213 w 8613217"/>
                <a:gd name="connsiteY274" fmla="*/ 5933281 h 6281670"/>
                <a:gd name="connsiteX275" fmla="*/ 4779064 w 8613217"/>
                <a:gd name="connsiteY275" fmla="*/ 5876074 h 6281670"/>
                <a:gd name="connsiteX276" fmla="*/ 4778391 w 8613217"/>
                <a:gd name="connsiteY276" fmla="*/ 5829637 h 6281670"/>
                <a:gd name="connsiteX277" fmla="*/ 5091342 w 8613217"/>
                <a:gd name="connsiteY277" fmla="*/ 5236712 h 6281670"/>
                <a:gd name="connsiteX278" fmla="*/ 5116243 w 8613217"/>
                <a:gd name="connsiteY278" fmla="*/ 5202389 h 6281670"/>
                <a:gd name="connsiteX279" fmla="*/ 5269690 w 8613217"/>
                <a:gd name="connsiteY279" fmla="*/ 5086631 h 6281670"/>
                <a:gd name="connsiteX280" fmla="*/ 5744837 w 8613217"/>
                <a:gd name="connsiteY280" fmla="*/ 4795889 h 6281670"/>
                <a:gd name="connsiteX281" fmla="*/ 5814830 w 8613217"/>
                <a:gd name="connsiteY281" fmla="*/ 4775699 h 6281670"/>
                <a:gd name="connsiteX282" fmla="*/ 6103553 w 8613217"/>
                <a:gd name="connsiteY282" fmla="*/ 4765603 h 6281670"/>
                <a:gd name="connsiteX283" fmla="*/ 7086824 w 8613217"/>
                <a:gd name="connsiteY283" fmla="*/ 4811369 h 6281670"/>
                <a:gd name="connsiteX284" fmla="*/ 7489959 w 8613217"/>
                <a:gd name="connsiteY284" fmla="*/ 4805311 h 6281670"/>
                <a:gd name="connsiteX285" fmla="*/ 7516880 w 8613217"/>
                <a:gd name="connsiteY285" fmla="*/ 4801946 h 6281670"/>
                <a:gd name="connsiteX286" fmla="*/ 7536397 w 8613217"/>
                <a:gd name="connsiteY286" fmla="*/ 4800600 h 6281670"/>
                <a:gd name="connsiteX287" fmla="*/ 7619850 w 8613217"/>
                <a:gd name="connsiteY287" fmla="*/ 4791178 h 6281670"/>
                <a:gd name="connsiteX288" fmla="*/ 7661577 w 8613217"/>
                <a:gd name="connsiteY288" fmla="*/ 4813388 h 6281670"/>
                <a:gd name="connsiteX289" fmla="*/ 7920014 w 8613217"/>
                <a:gd name="connsiteY289" fmla="*/ 5004523 h 6281670"/>
                <a:gd name="connsiteX290" fmla="*/ 8354780 w 8613217"/>
                <a:gd name="connsiteY290" fmla="*/ 4830886 h 6281670"/>
                <a:gd name="connsiteX291" fmla="*/ 8579567 w 8613217"/>
                <a:gd name="connsiteY291" fmla="*/ 4409580 h 6281670"/>
                <a:gd name="connsiteX292" fmla="*/ 8613217 w 8613217"/>
                <a:gd name="connsiteY292" fmla="*/ 4250076 h 6281670"/>
                <a:gd name="connsiteX293" fmla="*/ 8613217 w 8613217"/>
                <a:gd name="connsiteY293" fmla="*/ 4196235 h 6281670"/>
                <a:gd name="connsiteX294" fmla="*/ 8420062 w 8613217"/>
                <a:gd name="connsiteY294" fmla="*/ 4211041 h 6281670"/>
                <a:gd name="connsiteX295" fmla="*/ 4571776 w 8613217"/>
                <a:gd name="connsiteY295" fmla="*/ 915970 h 6281670"/>
                <a:gd name="connsiteX296" fmla="*/ 4583890 w 8613217"/>
                <a:gd name="connsiteY296" fmla="*/ 888377 h 6281670"/>
                <a:gd name="connsiteX297" fmla="*/ 4571776 w 8613217"/>
                <a:gd name="connsiteY297" fmla="*/ 915970 h 6281670"/>
                <a:gd name="connsiteX298" fmla="*/ 2362948 w 8613217"/>
                <a:gd name="connsiteY298" fmla="*/ 965100 h 6281670"/>
                <a:gd name="connsiteX299" fmla="*/ 2363621 w 8613217"/>
                <a:gd name="connsiteY299" fmla="*/ 962408 h 6281670"/>
                <a:gd name="connsiteX300" fmla="*/ 2368332 w 8613217"/>
                <a:gd name="connsiteY300" fmla="*/ 967119 h 6281670"/>
                <a:gd name="connsiteX301" fmla="*/ 2362948 w 8613217"/>
                <a:gd name="connsiteY301" fmla="*/ 965100 h 6281670"/>
                <a:gd name="connsiteX302" fmla="*/ 2435633 w 8613217"/>
                <a:gd name="connsiteY302" fmla="*/ 1055284 h 6281670"/>
                <a:gd name="connsiteX303" fmla="*/ 2426211 w 8613217"/>
                <a:gd name="connsiteY303" fmla="*/ 1053265 h 6281670"/>
                <a:gd name="connsiteX304" fmla="*/ 2370351 w 8613217"/>
                <a:gd name="connsiteY304" fmla="*/ 968465 h 6281670"/>
                <a:gd name="connsiteX305" fmla="*/ 2432268 w 8613217"/>
                <a:gd name="connsiteY305" fmla="*/ 1045862 h 6281670"/>
                <a:gd name="connsiteX306" fmla="*/ 2435633 w 8613217"/>
                <a:gd name="connsiteY306" fmla="*/ 1055284 h 6281670"/>
                <a:gd name="connsiteX307" fmla="*/ 695895 w 8613217"/>
                <a:gd name="connsiteY307" fmla="*/ 1016922 h 6281670"/>
                <a:gd name="connsiteX308" fmla="*/ 692530 w 8613217"/>
                <a:gd name="connsiteY308" fmla="*/ 1005481 h 6281670"/>
                <a:gd name="connsiteX309" fmla="*/ 695895 w 8613217"/>
                <a:gd name="connsiteY309" fmla="*/ 1016922 h 6281670"/>
                <a:gd name="connsiteX310" fmla="*/ 4511205 w 8613217"/>
                <a:gd name="connsiteY310" fmla="*/ 6014042 h 6281670"/>
                <a:gd name="connsiteX311" fmla="*/ 4537452 w 8613217"/>
                <a:gd name="connsiteY311" fmla="*/ 5944049 h 6281670"/>
                <a:gd name="connsiteX312" fmla="*/ 4511205 w 8613217"/>
                <a:gd name="connsiteY312" fmla="*/ 6014042 h 6281670"/>
                <a:gd name="connsiteX313" fmla="*/ 4750797 w 8613217"/>
                <a:gd name="connsiteY313" fmla="*/ 5917128 h 6281670"/>
                <a:gd name="connsiteX314" fmla="*/ 4741375 w 8613217"/>
                <a:gd name="connsiteY314" fmla="*/ 5939338 h 6281670"/>
                <a:gd name="connsiteX315" fmla="*/ 4732626 w 8613217"/>
                <a:gd name="connsiteY315" fmla="*/ 5935300 h 6281670"/>
                <a:gd name="connsiteX316" fmla="*/ 4727915 w 8613217"/>
                <a:gd name="connsiteY316" fmla="*/ 5907706 h 6281670"/>
                <a:gd name="connsiteX317" fmla="*/ 4750797 w 8613217"/>
                <a:gd name="connsiteY317" fmla="*/ 5875402 h 6281670"/>
                <a:gd name="connsiteX318" fmla="*/ 4750797 w 8613217"/>
                <a:gd name="connsiteY318" fmla="*/ 5917128 h 6281670"/>
                <a:gd name="connsiteX319" fmla="*/ 4875978 w 8613217"/>
                <a:gd name="connsiteY319" fmla="*/ 5457461 h 6281670"/>
                <a:gd name="connsiteX320" fmla="*/ 4616868 w 8613217"/>
                <a:gd name="connsiteY320" fmla="*/ 5877421 h 6281670"/>
                <a:gd name="connsiteX321" fmla="*/ 4562354 w 8613217"/>
                <a:gd name="connsiteY321" fmla="*/ 5884824 h 6281670"/>
                <a:gd name="connsiteX322" fmla="*/ 4880015 w 8613217"/>
                <a:gd name="connsiteY322" fmla="*/ 5419772 h 6281670"/>
                <a:gd name="connsiteX323" fmla="*/ 4875978 w 8613217"/>
                <a:gd name="connsiteY323" fmla="*/ 5457461 h 6281670"/>
                <a:gd name="connsiteX324" fmla="*/ 5020675 w 8613217"/>
                <a:gd name="connsiteY324" fmla="*/ 5141145 h 6281670"/>
                <a:gd name="connsiteX325" fmla="*/ 4989717 w 8613217"/>
                <a:gd name="connsiteY325" fmla="*/ 5179506 h 6281670"/>
                <a:gd name="connsiteX326" fmla="*/ 4445922 w 8613217"/>
                <a:gd name="connsiteY326" fmla="*/ 5878767 h 6281670"/>
                <a:gd name="connsiteX327" fmla="*/ 4415637 w 8613217"/>
                <a:gd name="connsiteY327" fmla="*/ 5953471 h 6281670"/>
                <a:gd name="connsiteX328" fmla="*/ 4357085 w 8613217"/>
                <a:gd name="connsiteY328" fmla="*/ 6075286 h 6281670"/>
                <a:gd name="connsiteX329" fmla="*/ 4338240 w 8613217"/>
                <a:gd name="connsiteY329" fmla="*/ 6125762 h 6281670"/>
                <a:gd name="connsiteX330" fmla="*/ 4322761 w 8613217"/>
                <a:gd name="connsiteY330" fmla="*/ 6080671 h 6281670"/>
                <a:gd name="connsiteX331" fmla="*/ 4306609 w 8613217"/>
                <a:gd name="connsiteY331" fmla="*/ 6061826 h 6281670"/>
                <a:gd name="connsiteX332" fmla="*/ 4295168 w 8613217"/>
                <a:gd name="connsiteY332" fmla="*/ 6082689 h 6281670"/>
                <a:gd name="connsiteX333" fmla="*/ 4292475 w 8613217"/>
                <a:gd name="connsiteY333" fmla="*/ 6112302 h 6281670"/>
                <a:gd name="connsiteX334" fmla="*/ 4277669 w 8613217"/>
                <a:gd name="connsiteY334" fmla="*/ 6097496 h 6281670"/>
                <a:gd name="connsiteX335" fmla="*/ 4183447 w 8613217"/>
                <a:gd name="connsiteY335" fmla="*/ 5282478 h 6281670"/>
                <a:gd name="connsiteX336" fmla="*/ 4412945 w 8613217"/>
                <a:gd name="connsiteY336" fmla="*/ 4743394 h 6281670"/>
                <a:gd name="connsiteX337" fmla="*/ 5036828 w 8613217"/>
                <a:gd name="connsiteY337" fmla="*/ 3935106 h 6281670"/>
                <a:gd name="connsiteX338" fmla="*/ 5054999 w 8613217"/>
                <a:gd name="connsiteY338" fmla="*/ 3966064 h 6281670"/>
                <a:gd name="connsiteX339" fmla="*/ 5020675 w 8613217"/>
                <a:gd name="connsiteY33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262669 w 8613217"/>
                <a:gd name="connsiteY212" fmla="*/ 3072976 h 6281670"/>
                <a:gd name="connsiteX213" fmla="*/ 2434960 w 8613217"/>
                <a:gd name="connsiteY213" fmla="*/ 3101243 h 6281670"/>
                <a:gd name="connsiteX214" fmla="*/ 2635518 w 8613217"/>
                <a:gd name="connsiteY214" fmla="*/ 3164506 h 6281670"/>
                <a:gd name="connsiteX215" fmla="*/ 3038653 w 8613217"/>
                <a:gd name="connsiteY215" fmla="*/ 3453902 h 6281670"/>
                <a:gd name="connsiteX216" fmla="*/ 3580428 w 8613217"/>
                <a:gd name="connsiteY216" fmla="*/ 4087880 h 6281670"/>
                <a:gd name="connsiteX217" fmla="*/ 3776274 w 8613217"/>
                <a:gd name="connsiteY217" fmla="*/ 4626290 h 6281670"/>
                <a:gd name="connsiteX218" fmla="*/ 3813963 w 8613217"/>
                <a:gd name="connsiteY218" fmla="*/ 4802619 h 6281670"/>
                <a:gd name="connsiteX219" fmla="*/ 3811944 w 8613217"/>
                <a:gd name="connsiteY219" fmla="*/ 5407658 h 6281670"/>
                <a:gd name="connsiteX220" fmla="*/ 3881265 w 8613217"/>
                <a:gd name="connsiteY220" fmla="*/ 5874056 h 6281670"/>
                <a:gd name="connsiteX221" fmla="*/ 3879919 w 8613217"/>
                <a:gd name="connsiteY221" fmla="*/ 5898957 h 6281670"/>
                <a:gd name="connsiteX222" fmla="*/ 3757430 w 8613217"/>
                <a:gd name="connsiteY222" fmla="*/ 5946068 h 6281670"/>
                <a:gd name="connsiteX223" fmla="*/ 3743970 w 8613217"/>
                <a:gd name="connsiteY223" fmla="*/ 6053750 h 6281670"/>
                <a:gd name="connsiteX224" fmla="*/ 3803195 w 8613217"/>
                <a:gd name="connsiteY224" fmla="*/ 6092112 h 6281670"/>
                <a:gd name="connsiteX225" fmla="*/ 3896071 w 8613217"/>
                <a:gd name="connsiteY225" fmla="*/ 6023464 h 6281670"/>
                <a:gd name="connsiteX226" fmla="*/ 3920972 w 8613217"/>
                <a:gd name="connsiteY226" fmla="*/ 5996544 h 6281670"/>
                <a:gd name="connsiteX227" fmla="*/ 3918953 w 8613217"/>
                <a:gd name="connsiteY227" fmla="*/ 6053077 h 6281670"/>
                <a:gd name="connsiteX228" fmla="*/ 3931741 w 8613217"/>
                <a:gd name="connsiteY228" fmla="*/ 6077978 h 6281670"/>
                <a:gd name="connsiteX229" fmla="*/ 3951931 w 8613217"/>
                <a:gd name="connsiteY229" fmla="*/ 6055769 h 6281670"/>
                <a:gd name="connsiteX230" fmla="*/ 3972121 w 8613217"/>
                <a:gd name="connsiteY230" fmla="*/ 5988468 h 6281670"/>
                <a:gd name="connsiteX231" fmla="*/ 3994331 w 8613217"/>
                <a:gd name="connsiteY231" fmla="*/ 5968277 h 6281670"/>
                <a:gd name="connsiteX232" fmla="*/ 4005099 w 8613217"/>
                <a:gd name="connsiteY232" fmla="*/ 5995198 h 6281670"/>
                <a:gd name="connsiteX233" fmla="*/ 4071054 w 8613217"/>
                <a:gd name="connsiteY233" fmla="*/ 6040290 h 6281670"/>
                <a:gd name="connsiteX234" fmla="*/ 4100667 w 8613217"/>
                <a:gd name="connsiteY234" fmla="*/ 6026829 h 6281670"/>
                <a:gd name="connsiteX235" fmla="*/ 4110089 w 8613217"/>
                <a:gd name="connsiteY235" fmla="*/ 5993179 h 6281670"/>
                <a:gd name="connsiteX236" fmla="*/ 4124895 w 8613217"/>
                <a:gd name="connsiteY236" fmla="*/ 6032214 h 6281670"/>
                <a:gd name="connsiteX237" fmla="*/ 4117492 w 8613217"/>
                <a:gd name="connsiteY237" fmla="*/ 6106918 h 6281670"/>
                <a:gd name="connsiteX238" fmla="*/ 4080476 w 8613217"/>
                <a:gd name="connsiteY238" fmla="*/ 6141242 h 6281670"/>
                <a:gd name="connsiteX239" fmla="*/ 4176717 w 8613217"/>
                <a:gd name="connsiteY239" fmla="*/ 6189025 h 6281670"/>
                <a:gd name="connsiteX240" fmla="*/ 4170660 w 8613217"/>
                <a:gd name="connsiteY240" fmla="*/ 6271133 h 6281670"/>
                <a:gd name="connsiteX241" fmla="*/ 4195562 w 8613217"/>
                <a:gd name="connsiteY241" fmla="*/ 6277863 h 6281670"/>
                <a:gd name="connsiteX242" fmla="*/ 4261517 w 8613217"/>
                <a:gd name="connsiteY242" fmla="*/ 6267768 h 6281670"/>
                <a:gd name="connsiteX243" fmla="*/ 4289784 w 8613217"/>
                <a:gd name="connsiteY243" fmla="*/ 6247578 h 6281670"/>
                <a:gd name="connsiteX244" fmla="*/ 4295840 w 8613217"/>
                <a:gd name="connsiteY244" fmla="*/ 6204505 h 6281670"/>
                <a:gd name="connsiteX245" fmla="*/ 4305936 w 8613217"/>
                <a:gd name="connsiteY245" fmla="*/ 6182969 h 6281670"/>
                <a:gd name="connsiteX246" fmla="*/ 4324107 w 8613217"/>
                <a:gd name="connsiteY246" fmla="*/ 6199794 h 6281670"/>
                <a:gd name="connsiteX247" fmla="*/ 4336894 w 8613217"/>
                <a:gd name="connsiteY247" fmla="*/ 6230752 h 6281670"/>
                <a:gd name="connsiteX248" fmla="*/ 4342951 w 8613217"/>
                <a:gd name="connsiteY248" fmla="*/ 6226714 h 6281670"/>
                <a:gd name="connsiteX249" fmla="*/ 4369872 w 8613217"/>
                <a:gd name="connsiteY249" fmla="*/ 6185660 h 6281670"/>
                <a:gd name="connsiteX250" fmla="*/ 4382659 w 8613217"/>
                <a:gd name="connsiteY250" fmla="*/ 6234791 h 6281670"/>
                <a:gd name="connsiteX251" fmla="*/ 4406888 w 8613217"/>
                <a:gd name="connsiteY251" fmla="*/ 6265749 h 6281670"/>
                <a:gd name="connsiteX252" fmla="*/ 4484284 w 8613217"/>
                <a:gd name="connsiteY252" fmla="*/ 6275171 h 6281670"/>
                <a:gd name="connsiteX253" fmla="*/ 4499090 w 8613217"/>
                <a:gd name="connsiteY253" fmla="*/ 6272479 h 6281670"/>
                <a:gd name="connsiteX254" fmla="*/ 4512551 w 8613217"/>
                <a:gd name="connsiteY254" fmla="*/ 6181622 h 6281670"/>
                <a:gd name="connsiteX255" fmla="*/ 4572449 w 8613217"/>
                <a:gd name="connsiteY255" fmla="*/ 6153356 h 6281670"/>
                <a:gd name="connsiteX256" fmla="*/ 4575814 w 8613217"/>
                <a:gd name="connsiteY256" fmla="*/ 6127781 h 6281670"/>
                <a:gd name="connsiteX257" fmla="*/ 4538125 w 8613217"/>
                <a:gd name="connsiteY257" fmla="*/ 6076633 h 6281670"/>
                <a:gd name="connsiteX258" fmla="*/ 4536779 w 8613217"/>
                <a:gd name="connsiteY258" fmla="*/ 6042309 h 6281670"/>
                <a:gd name="connsiteX259" fmla="*/ 4573122 w 8613217"/>
                <a:gd name="connsiteY259" fmla="*/ 6032214 h 6281670"/>
                <a:gd name="connsiteX260" fmla="*/ 4637731 w 8613217"/>
                <a:gd name="connsiteY260" fmla="*/ 6051058 h 6281670"/>
                <a:gd name="connsiteX261" fmla="*/ 4665997 w 8613217"/>
                <a:gd name="connsiteY261" fmla="*/ 6029522 h 6281670"/>
                <a:gd name="connsiteX262" fmla="*/ 4665997 w 8613217"/>
                <a:gd name="connsiteY262" fmla="*/ 5985776 h 6281670"/>
                <a:gd name="connsiteX263" fmla="*/ 4681477 w 8613217"/>
                <a:gd name="connsiteY263" fmla="*/ 5966931 h 6281670"/>
                <a:gd name="connsiteX264" fmla="*/ 4701667 w 8613217"/>
                <a:gd name="connsiteY264" fmla="*/ 5981065 h 6281670"/>
                <a:gd name="connsiteX265" fmla="*/ 4724550 w 8613217"/>
                <a:gd name="connsiteY265" fmla="*/ 6054423 h 6281670"/>
                <a:gd name="connsiteX266" fmla="*/ 4743394 w 8613217"/>
                <a:gd name="connsiteY266" fmla="*/ 6073268 h 6281670"/>
                <a:gd name="connsiteX267" fmla="*/ 4752143 w 8613217"/>
                <a:gd name="connsiteY267" fmla="*/ 6050385 h 6281670"/>
                <a:gd name="connsiteX268" fmla="*/ 4752143 w 8613217"/>
                <a:gd name="connsiteY268" fmla="*/ 5996544 h 6281670"/>
                <a:gd name="connsiteX269" fmla="*/ 4800600 w 8613217"/>
                <a:gd name="connsiteY269" fmla="*/ 6046347 h 6281670"/>
                <a:gd name="connsiteX270" fmla="*/ 4859825 w 8613217"/>
                <a:gd name="connsiteY270" fmla="*/ 6088747 h 6281670"/>
                <a:gd name="connsiteX271" fmla="*/ 4932511 w 8613217"/>
                <a:gd name="connsiteY271" fmla="*/ 6036252 h 6281670"/>
                <a:gd name="connsiteX272" fmla="*/ 4919050 w 8613217"/>
                <a:gd name="connsiteY272" fmla="*/ 5940011 h 6281670"/>
                <a:gd name="connsiteX273" fmla="*/ 4830213 w 8613217"/>
                <a:gd name="connsiteY273" fmla="*/ 5933281 h 6281670"/>
                <a:gd name="connsiteX274" fmla="*/ 4779064 w 8613217"/>
                <a:gd name="connsiteY274" fmla="*/ 5876074 h 6281670"/>
                <a:gd name="connsiteX275" fmla="*/ 4778391 w 8613217"/>
                <a:gd name="connsiteY275" fmla="*/ 5829637 h 6281670"/>
                <a:gd name="connsiteX276" fmla="*/ 5091342 w 8613217"/>
                <a:gd name="connsiteY276" fmla="*/ 5236712 h 6281670"/>
                <a:gd name="connsiteX277" fmla="*/ 5116243 w 8613217"/>
                <a:gd name="connsiteY277" fmla="*/ 5202389 h 6281670"/>
                <a:gd name="connsiteX278" fmla="*/ 5269690 w 8613217"/>
                <a:gd name="connsiteY278" fmla="*/ 5086631 h 6281670"/>
                <a:gd name="connsiteX279" fmla="*/ 5744837 w 8613217"/>
                <a:gd name="connsiteY279" fmla="*/ 4795889 h 6281670"/>
                <a:gd name="connsiteX280" fmla="*/ 5814830 w 8613217"/>
                <a:gd name="connsiteY280" fmla="*/ 4775699 h 6281670"/>
                <a:gd name="connsiteX281" fmla="*/ 6103553 w 8613217"/>
                <a:gd name="connsiteY281" fmla="*/ 4765603 h 6281670"/>
                <a:gd name="connsiteX282" fmla="*/ 7086824 w 8613217"/>
                <a:gd name="connsiteY282" fmla="*/ 4811369 h 6281670"/>
                <a:gd name="connsiteX283" fmla="*/ 7489959 w 8613217"/>
                <a:gd name="connsiteY283" fmla="*/ 4805311 h 6281670"/>
                <a:gd name="connsiteX284" fmla="*/ 7516880 w 8613217"/>
                <a:gd name="connsiteY284" fmla="*/ 4801946 h 6281670"/>
                <a:gd name="connsiteX285" fmla="*/ 7536397 w 8613217"/>
                <a:gd name="connsiteY285" fmla="*/ 4800600 h 6281670"/>
                <a:gd name="connsiteX286" fmla="*/ 7619850 w 8613217"/>
                <a:gd name="connsiteY286" fmla="*/ 4791178 h 6281670"/>
                <a:gd name="connsiteX287" fmla="*/ 7661577 w 8613217"/>
                <a:gd name="connsiteY287" fmla="*/ 4813388 h 6281670"/>
                <a:gd name="connsiteX288" fmla="*/ 7920014 w 8613217"/>
                <a:gd name="connsiteY288" fmla="*/ 5004523 h 6281670"/>
                <a:gd name="connsiteX289" fmla="*/ 8354780 w 8613217"/>
                <a:gd name="connsiteY289" fmla="*/ 4830886 h 6281670"/>
                <a:gd name="connsiteX290" fmla="*/ 8579567 w 8613217"/>
                <a:gd name="connsiteY290" fmla="*/ 4409580 h 6281670"/>
                <a:gd name="connsiteX291" fmla="*/ 8613217 w 8613217"/>
                <a:gd name="connsiteY291" fmla="*/ 4250076 h 6281670"/>
                <a:gd name="connsiteX292" fmla="*/ 8613217 w 8613217"/>
                <a:gd name="connsiteY292" fmla="*/ 4196235 h 6281670"/>
                <a:gd name="connsiteX293" fmla="*/ 8420062 w 8613217"/>
                <a:gd name="connsiteY293" fmla="*/ 4211041 h 6281670"/>
                <a:gd name="connsiteX294" fmla="*/ 4571776 w 8613217"/>
                <a:gd name="connsiteY294" fmla="*/ 915970 h 6281670"/>
                <a:gd name="connsiteX295" fmla="*/ 4583890 w 8613217"/>
                <a:gd name="connsiteY295" fmla="*/ 888377 h 6281670"/>
                <a:gd name="connsiteX296" fmla="*/ 4571776 w 8613217"/>
                <a:gd name="connsiteY296" fmla="*/ 915970 h 6281670"/>
                <a:gd name="connsiteX297" fmla="*/ 2362948 w 8613217"/>
                <a:gd name="connsiteY297" fmla="*/ 965100 h 6281670"/>
                <a:gd name="connsiteX298" fmla="*/ 2363621 w 8613217"/>
                <a:gd name="connsiteY298" fmla="*/ 962408 h 6281670"/>
                <a:gd name="connsiteX299" fmla="*/ 2368332 w 8613217"/>
                <a:gd name="connsiteY299" fmla="*/ 967119 h 6281670"/>
                <a:gd name="connsiteX300" fmla="*/ 2362948 w 8613217"/>
                <a:gd name="connsiteY300" fmla="*/ 965100 h 6281670"/>
                <a:gd name="connsiteX301" fmla="*/ 2435633 w 8613217"/>
                <a:gd name="connsiteY301" fmla="*/ 1055284 h 6281670"/>
                <a:gd name="connsiteX302" fmla="*/ 2426211 w 8613217"/>
                <a:gd name="connsiteY302" fmla="*/ 1053265 h 6281670"/>
                <a:gd name="connsiteX303" fmla="*/ 2370351 w 8613217"/>
                <a:gd name="connsiteY303" fmla="*/ 968465 h 6281670"/>
                <a:gd name="connsiteX304" fmla="*/ 2432268 w 8613217"/>
                <a:gd name="connsiteY304" fmla="*/ 1045862 h 6281670"/>
                <a:gd name="connsiteX305" fmla="*/ 2435633 w 8613217"/>
                <a:gd name="connsiteY305" fmla="*/ 1055284 h 6281670"/>
                <a:gd name="connsiteX306" fmla="*/ 695895 w 8613217"/>
                <a:gd name="connsiteY306" fmla="*/ 1016922 h 6281670"/>
                <a:gd name="connsiteX307" fmla="*/ 692530 w 8613217"/>
                <a:gd name="connsiteY307" fmla="*/ 1005481 h 6281670"/>
                <a:gd name="connsiteX308" fmla="*/ 695895 w 8613217"/>
                <a:gd name="connsiteY308" fmla="*/ 1016922 h 6281670"/>
                <a:gd name="connsiteX309" fmla="*/ 4511205 w 8613217"/>
                <a:gd name="connsiteY309" fmla="*/ 6014042 h 6281670"/>
                <a:gd name="connsiteX310" fmla="*/ 4537452 w 8613217"/>
                <a:gd name="connsiteY310" fmla="*/ 5944049 h 6281670"/>
                <a:gd name="connsiteX311" fmla="*/ 4511205 w 8613217"/>
                <a:gd name="connsiteY311" fmla="*/ 6014042 h 6281670"/>
                <a:gd name="connsiteX312" fmla="*/ 4750797 w 8613217"/>
                <a:gd name="connsiteY312" fmla="*/ 5917128 h 6281670"/>
                <a:gd name="connsiteX313" fmla="*/ 4741375 w 8613217"/>
                <a:gd name="connsiteY313" fmla="*/ 5939338 h 6281670"/>
                <a:gd name="connsiteX314" fmla="*/ 4732626 w 8613217"/>
                <a:gd name="connsiteY314" fmla="*/ 5935300 h 6281670"/>
                <a:gd name="connsiteX315" fmla="*/ 4727915 w 8613217"/>
                <a:gd name="connsiteY315" fmla="*/ 5907706 h 6281670"/>
                <a:gd name="connsiteX316" fmla="*/ 4750797 w 8613217"/>
                <a:gd name="connsiteY316" fmla="*/ 5875402 h 6281670"/>
                <a:gd name="connsiteX317" fmla="*/ 4750797 w 8613217"/>
                <a:gd name="connsiteY317" fmla="*/ 5917128 h 6281670"/>
                <a:gd name="connsiteX318" fmla="*/ 4875978 w 8613217"/>
                <a:gd name="connsiteY318" fmla="*/ 5457461 h 6281670"/>
                <a:gd name="connsiteX319" fmla="*/ 4616868 w 8613217"/>
                <a:gd name="connsiteY319" fmla="*/ 5877421 h 6281670"/>
                <a:gd name="connsiteX320" fmla="*/ 4562354 w 8613217"/>
                <a:gd name="connsiteY320" fmla="*/ 5884824 h 6281670"/>
                <a:gd name="connsiteX321" fmla="*/ 4880015 w 8613217"/>
                <a:gd name="connsiteY321" fmla="*/ 5419772 h 6281670"/>
                <a:gd name="connsiteX322" fmla="*/ 4875978 w 8613217"/>
                <a:gd name="connsiteY322" fmla="*/ 5457461 h 6281670"/>
                <a:gd name="connsiteX323" fmla="*/ 5020675 w 8613217"/>
                <a:gd name="connsiteY323" fmla="*/ 5141145 h 6281670"/>
                <a:gd name="connsiteX324" fmla="*/ 4989717 w 8613217"/>
                <a:gd name="connsiteY324" fmla="*/ 5179506 h 6281670"/>
                <a:gd name="connsiteX325" fmla="*/ 4445922 w 8613217"/>
                <a:gd name="connsiteY325" fmla="*/ 5878767 h 6281670"/>
                <a:gd name="connsiteX326" fmla="*/ 4415637 w 8613217"/>
                <a:gd name="connsiteY326" fmla="*/ 5953471 h 6281670"/>
                <a:gd name="connsiteX327" fmla="*/ 4357085 w 8613217"/>
                <a:gd name="connsiteY327" fmla="*/ 6075286 h 6281670"/>
                <a:gd name="connsiteX328" fmla="*/ 4338240 w 8613217"/>
                <a:gd name="connsiteY328" fmla="*/ 6125762 h 6281670"/>
                <a:gd name="connsiteX329" fmla="*/ 4322761 w 8613217"/>
                <a:gd name="connsiteY329" fmla="*/ 6080671 h 6281670"/>
                <a:gd name="connsiteX330" fmla="*/ 4306609 w 8613217"/>
                <a:gd name="connsiteY330" fmla="*/ 6061826 h 6281670"/>
                <a:gd name="connsiteX331" fmla="*/ 4295168 w 8613217"/>
                <a:gd name="connsiteY331" fmla="*/ 6082689 h 6281670"/>
                <a:gd name="connsiteX332" fmla="*/ 4292475 w 8613217"/>
                <a:gd name="connsiteY332" fmla="*/ 6112302 h 6281670"/>
                <a:gd name="connsiteX333" fmla="*/ 4277669 w 8613217"/>
                <a:gd name="connsiteY333" fmla="*/ 6097496 h 6281670"/>
                <a:gd name="connsiteX334" fmla="*/ 4183447 w 8613217"/>
                <a:gd name="connsiteY334" fmla="*/ 5282478 h 6281670"/>
                <a:gd name="connsiteX335" fmla="*/ 4412945 w 8613217"/>
                <a:gd name="connsiteY335" fmla="*/ 4743394 h 6281670"/>
                <a:gd name="connsiteX336" fmla="*/ 5036828 w 8613217"/>
                <a:gd name="connsiteY336" fmla="*/ 3935106 h 6281670"/>
                <a:gd name="connsiteX337" fmla="*/ 5054999 w 8613217"/>
                <a:gd name="connsiteY337" fmla="*/ 3966064 h 6281670"/>
                <a:gd name="connsiteX338" fmla="*/ 5020675 w 8613217"/>
                <a:gd name="connsiteY33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434960 w 8613217"/>
                <a:gd name="connsiteY212" fmla="*/ 3101243 h 6281670"/>
                <a:gd name="connsiteX213" fmla="*/ 2635518 w 8613217"/>
                <a:gd name="connsiteY213" fmla="*/ 3164506 h 6281670"/>
                <a:gd name="connsiteX214" fmla="*/ 3038653 w 8613217"/>
                <a:gd name="connsiteY214" fmla="*/ 3453902 h 6281670"/>
                <a:gd name="connsiteX215" fmla="*/ 3580428 w 8613217"/>
                <a:gd name="connsiteY215" fmla="*/ 4087880 h 6281670"/>
                <a:gd name="connsiteX216" fmla="*/ 3776274 w 8613217"/>
                <a:gd name="connsiteY216" fmla="*/ 4626290 h 6281670"/>
                <a:gd name="connsiteX217" fmla="*/ 3813963 w 8613217"/>
                <a:gd name="connsiteY217" fmla="*/ 4802619 h 6281670"/>
                <a:gd name="connsiteX218" fmla="*/ 3811944 w 8613217"/>
                <a:gd name="connsiteY218" fmla="*/ 5407658 h 6281670"/>
                <a:gd name="connsiteX219" fmla="*/ 3881265 w 8613217"/>
                <a:gd name="connsiteY219" fmla="*/ 5874056 h 6281670"/>
                <a:gd name="connsiteX220" fmla="*/ 3879919 w 8613217"/>
                <a:gd name="connsiteY220" fmla="*/ 5898957 h 6281670"/>
                <a:gd name="connsiteX221" fmla="*/ 3757430 w 8613217"/>
                <a:gd name="connsiteY221" fmla="*/ 5946068 h 6281670"/>
                <a:gd name="connsiteX222" fmla="*/ 3743970 w 8613217"/>
                <a:gd name="connsiteY222" fmla="*/ 6053750 h 6281670"/>
                <a:gd name="connsiteX223" fmla="*/ 3803195 w 8613217"/>
                <a:gd name="connsiteY223" fmla="*/ 6092112 h 6281670"/>
                <a:gd name="connsiteX224" fmla="*/ 3896071 w 8613217"/>
                <a:gd name="connsiteY224" fmla="*/ 6023464 h 6281670"/>
                <a:gd name="connsiteX225" fmla="*/ 3920972 w 8613217"/>
                <a:gd name="connsiteY225" fmla="*/ 5996544 h 6281670"/>
                <a:gd name="connsiteX226" fmla="*/ 3918953 w 8613217"/>
                <a:gd name="connsiteY226" fmla="*/ 6053077 h 6281670"/>
                <a:gd name="connsiteX227" fmla="*/ 3931741 w 8613217"/>
                <a:gd name="connsiteY227" fmla="*/ 6077978 h 6281670"/>
                <a:gd name="connsiteX228" fmla="*/ 3951931 w 8613217"/>
                <a:gd name="connsiteY228" fmla="*/ 6055769 h 6281670"/>
                <a:gd name="connsiteX229" fmla="*/ 3972121 w 8613217"/>
                <a:gd name="connsiteY229" fmla="*/ 5988468 h 6281670"/>
                <a:gd name="connsiteX230" fmla="*/ 3994331 w 8613217"/>
                <a:gd name="connsiteY230" fmla="*/ 5968277 h 6281670"/>
                <a:gd name="connsiteX231" fmla="*/ 4005099 w 8613217"/>
                <a:gd name="connsiteY231" fmla="*/ 5995198 h 6281670"/>
                <a:gd name="connsiteX232" fmla="*/ 4071054 w 8613217"/>
                <a:gd name="connsiteY232" fmla="*/ 6040290 h 6281670"/>
                <a:gd name="connsiteX233" fmla="*/ 4100667 w 8613217"/>
                <a:gd name="connsiteY233" fmla="*/ 6026829 h 6281670"/>
                <a:gd name="connsiteX234" fmla="*/ 4110089 w 8613217"/>
                <a:gd name="connsiteY234" fmla="*/ 5993179 h 6281670"/>
                <a:gd name="connsiteX235" fmla="*/ 4124895 w 8613217"/>
                <a:gd name="connsiteY235" fmla="*/ 6032214 h 6281670"/>
                <a:gd name="connsiteX236" fmla="*/ 4117492 w 8613217"/>
                <a:gd name="connsiteY236" fmla="*/ 6106918 h 6281670"/>
                <a:gd name="connsiteX237" fmla="*/ 4080476 w 8613217"/>
                <a:gd name="connsiteY237" fmla="*/ 6141242 h 6281670"/>
                <a:gd name="connsiteX238" fmla="*/ 4176717 w 8613217"/>
                <a:gd name="connsiteY238" fmla="*/ 6189025 h 6281670"/>
                <a:gd name="connsiteX239" fmla="*/ 4170660 w 8613217"/>
                <a:gd name="connsiteY239" fmla="*/ 6271133 h 6281670"/>
                <a:gd name="connsiteX240" fmla="*/ 4195562 w 8613217"/>
                <a:gd name="connsiteY240" fmla="*/ 6277863 h 6281670"/>
                <a:gd name="connsiteX241" fmla="*/ 4261517 w 8613217"/>
                <a:gd name="connsiteY241" fmla="*/ 6267768 h 6281670"/>
                <a:gd name="connsiteX242" fmla="*/ 4289784 w 8613217"/>
                <a:gd name="connsiteY242" fmla="*/ 6247578 h 6281670"/>
                <a:gd name="connsiteX243" fmla="*/ 4295840 w 8613217"/>
                <a:gd name="connsiteY243" fmla="*/ 6204505 h 6281670"/>
                <a:gd name="connsiteX244" fmla="*/ 4305936 w 8613217"/>
                <a:gd name="connsiteY244" fmla="*/ 6182969 h 6281670"/>
                <a:gd name="connsiteX245" fmla="*/ 4324107 w 8613217"/>
                <a:gd name="connsiteY245" fmla="*/ 6199794 h 6281670"/>
                <a:gd name="connsiteX246" fmla="*/ 4336894 w 8613217"/>
                <a:gd name="connsiteY246" fmla="*/ 6230752 h 6281670"/>
                <a:gd name="connsiteX247" fmla="*/ 4342951 w 8613217"/>
                <a:gd name="connsiteY247" fmla="*/ 6226714 h 6281670"/>
                <a:gd name="connsiteX248" fmla="*/ 4369872 w 8613217"/>
                <a:gd name="connsiteY248" fmla="*/ 6185660 h 6281670"/>
                <a:gd name="connsiteX249" fmla="*/ 4382659 w 8613217"/>
                <a:gd name="connsiteY249" fmla="*/ 6234791 h 6281670"/>
                <a:gd name="connsiteX250" fmla="*/ 4406888 w 8613217"/>
                <a:gd name="connsiteY250" fmla="*/ 6265749 h 6281670"/>
                <a:gd name="connsiteX251" fmla="*/ 4484284 w 8613217"/>
                <a:gd name="connsiteY251" fmla="*/ 6275171 h 6281670"/>
                <a:gd name="connsiteX252" fmla="*/ 4499090 w 8613217"/>
                <a:gd name="connsiteY252" fmla="*/ 6272479 h 6281670"/>
                <a:gd name="connsiteX253" fmla="*/ 4512551 w 8613217"/>
                <a:gd name="connsiteY253" fmla="*/ 6181622 h 6281670"/>
                <a:gd name="connsiteX254" fmla="*/ 4572449 w 8613217"/>
                <a:gd name="connsiteY254" fmla="*/ 6153356 h 6281670"/>
                <a:gd name="connsiteX255" fmla="*/ 4575814 w 8613217"/>
                <a:gd name="connsiteY255" fmla="*/ 6127781 h 6281670"/>
                <a:gd name="connsiteX256" fmla="*/ 4538125 w 8613217"/>
                <a:gd name="connsiteY256" fmla="*/ 6076633 h 6281670"/>
                <a:gd name="connsiteX257" fmla="*/ 4536779 w 8613217"/>
                <a:gd name="connsiteY257" fmla="*/ 6042309 h 6281670"/>
                <a:gd name="connsiteX258" fmla="*/ 4573122 w 8613217"/>
                <a:gd name="connsiteY258" fmla="*/ 6032214 h 6281670"/>
                <a:gd name="connsiteX259" fmla="*/ 4637731 w 8613217"/>
                <a:gd name="connsiteY259" fmla="*/ 6051058 h 6281670"/>
                <a:gd name="connsiteX260" fmla="*/ 4665997 w 8613217"/>
                <a:gd name="connsiteY260" fmla="*/ 6029522 h 6281670"/>
                <a:gd name="connsiteX261" fmla="*/ 4665997 w 8613217"/>
                <a:gd name="connsiteY261" fmla="*/ 5985776 h 6281670"/>
                <a:gd name="connsiteX262" fmla="*/ 4681477 w 8613217"/>
                <a:gd name="connsiteY262" fmla="*/ 5966931 h 6281670"/>
                <a:gd name="connsiteX263" fmla="*/ 4701667 w 8613217"/>
                <a:gd name="connsiteY263" fmla="*/ 5981065 h 6281670"/>
                <a:gd name="connsiteX264" fmla="*/ 4724550 w 8613217"/>
                <a:gd name="connsiteY264" fmla="*/ 6054423 h 6281670"/>
                <a:gd name="connsiteX265" fmla="*/ 4743394 w 8613217"/>
                <a:gd name="connsiteY265" fmla="*/ 6073268 h 6281670"/>
                <a:gd name="connsiteX266" fmla="*/ 4752143 w 8613217"/>
                <a:gd name="connsiteY266" fmla="*/ 6050385 h 6281670"/>
                <a:gd name="connsiteX267" fmla="*/ 4752143 w 8613217"/>
                <a:gd name="connsiteY267" fmla="*/ 5996544 h 6281670"/>
                <a:gd name="connsiteX268" fmla="*/ 4800600 w 8613217"/>
                <a:gd name="connsiteY268" fmla="*/ 6046347 h 6281670"/>
                <a:gd name="connsiteX269" fmla="*/ 4859825 w 8613217"/>
                <a:gd name="connsiteY269" fmla="*/ 6088747 h 6281670"/>
                <a:gd name="connsiteX270" fmla="*/ 4932511 w 8613217"/>
                <a:gd name="connsiteY270" fmla="*/ 6036252 h 6281670"/>
                <a:gd name="connsiteX271" fmla="*/ 4919050 w 8613217"/>
                <a:gd name="connsiteY271" fmla="*/ 5940011 h 6281670"/>
                <a:gd name="connsiteX272" fmla="*/ 4830213 w 8613217"/>
                <a:gd name="connsiteY272" fmla="*/ 5933281 h 6281670"/>
                <a:gd name="connsiteX273" fmla="*/ 4779064 w 8613217"/>
                <a:gd name="connsiteY273" fmla="*/ 5876074 h 6281670"/>
                <a:gd name="connsiteX274" fmla="*/ 4778391 w 8613217"/>
                <a:gd name="connsiteY274" fmla="*/ 5829637 h 6281670"/>
                <a:gd name="connsiteX275" fmla="*/ 5091342 w 8613217"/>
                <a:gd name="connsiteY275" fmla="*/ 5236712 h 6281670"/>
                <a:gd name="connsiteX276" fmla="*/ 5116243 w 8613217"/>
                <a:gd name="connsiteY276" fmla="*/ 5202389 h 6281670"/>
                <a:gd name="connsiteX277" fmla="*/ 5269690 w 8613217"/>
                <a:gd name="connsiteY277" fmla="*/ 5086631 h 6281670"/>
                <a:gd name="connsiteX278" fmla="*/ 5744837 w 8613217"/>
                <a:gd name="connsiteY278" fmla="*/ 4795889 h 6281670"/>
                <a:gd name="connsiteX279" fmla="*/ 5814830 w 8613217"/>
                <a:gd name="connsiteY279" fmla="*/ 4775699 h 6281670"/>
                <a:gd name="connsiteX280" fmla="*/ 6103553 w 8613217"/>
                <a:gd name="connsiteY280" fmla="*/ 4765603 h 6281670"/>
                <a:gd name="connsiteX281" fmla="*/ 7086824 w 8613217"/>
                <a:gd name="connsiteY281" fmla="*/ 4811369 h 6281670"/>
                <a:gd name="connsiteX282" fmla="*/ 7489959 w 8613217"/>
                <a:gd name="connsiteY282" fmla="*/ 4805311 h 6281670"/>
                <a:gd name="connsiteX283" fmla="*/ 7516880 w 8613217"/>
                <a:gd name="connsiteY283" fmla="*/ 4801946 h 6281670"/>
                <a:gd name="connsiteX284" fmla="*/ 7536397 w 8613217"/>
                <a:gd name="connsiteY284" fmla="*/ 4800600 h 6281670"/>
                <a:gd name="connsiteX285" fmla="*/ 7619850 w 8613217"/>
                <a:gd name="connsiteY285" fmla="*/ 4791178 h 6281670"/>
                <a:gd name="connsiteX286" fmla="*/ 7661577 w 8613217"/>
                <a:gd name="connsiteY286" fmla="*/ 4813388 h 6281670"/>
                <a:gd name="connsiteX287" fmla="*/ 7920014 w 8613217"/>
                <a:gd name="connsiteY287" fmla="*/ 5004523 h 6281670"/>
                <a:gd name="connsiteX288" fmla="*/ 8354780 w 8613217"/>
                <a:gd name="connsiteY288" fmla="*/ 4830886 h 6281670"/>
                <a:gd name="connsiteX289" fmla="*/ 8579567 w 8613217"/>
                <a:gd name="connsiteY289" fmla="*/ 4409580 h 6281670"/>
                <a:gd name="connsiteX290" fmla="*/ 8613217 w 8613217"/>
                <a:gd name="connsiteY290" fmla="*/ 4250076 h 6281670"/>
                <a:gd name="connsiteX291" fmla="*/ 8613217 w 8613217"/>
                <a:gd name="connsiteY291" fmla="*/ 4196235 h 6281670"/>
                <a:gd name="connsiteX292" fmla="*/ 8420062 w 8613217"/>
                <a:gd name="connsiteY292" fmla="*/ 4211041 h 6281670"/>
                <a:gd name="connsiteX293" fmla="*/ 4571776 w 8613217"/>
                <a:gd name="connsiteY293" fmla="*/ 915970 h 6281670"/>
                <a:gd name="connsiteX294" fmla="*/ 4583890 w 8613217"/>
                <a:gd name="connsiteY294" fmla="*/ 888377 h 6281670"/>
                <a:gd name="connsiteX295" fmla="*/ 4571776 w 8613217"/>
                <a:gd name="connsiteY295" fmla="*/ 915970 h 6281670"/>
                <a:gd name="connsiteX296" fmla="*/ 2362948 w 8613217"/>
                <a:gd name="connsiteY296" fmla="*/ 965100 h 6281670"/>
                <a:gd name="connsiteX297" fmla="*/ 2363621 w 8613217"/>
                <a:gd name="connsiteY297" fmla="*/ 962408 h 6281670"/>
                <a:gd name="connsiteX298" fmla="*/ 2368332 w 8613217"/>
                <a:gd name="connsiteY298" fmla="*/ 967119 h 6281670"/>
                <a:gd name="connsiteX299" fmla="*/ 2362948 w 8613217"/>
                <a:gd name="connsiteY299" fmla="*/ 965100 h 6281670"/>
                <a:gd name="connsiteX300" fmla="*/ 2435633 w 8613217"/>
                <a:gd name="connsiteY300" fmla="*/ 1055284 h 6281670"/>
                <a:gd name="connsiteX301" fmla="*/ 2426211 w 8613217"/>
                <a:gd name="connsiteY301" fmla="*/ 1053265 h 6281670"/>
                <a:gd name="connsiteX302" fmla="*/ 2370351 w 8613217"/>
                <a:gd name="connsiteY302" fmla="*/ 968465 h 6281670"/>
                <a:gd name="connsiteX303" fmla="*/ 2432268 w 8613217"/>
                <a:gd name="connsiteY303" fmla="*/ 1045862 h 6281670"/>
                <a:gd name="connsiteX304" fmla="*/ 2435633 w 8613217"/>
                <a:gd name="connsiteY304" fmla="*/ 1055284 h 6281670"/>
                <a:gd name="connsiteX305" fmla="*/ 695895 w 8613217"/>
                <a:gd name="connsiteY305" fmla="*/ 1016922 h 6281670"/>
                <a:gd name="connsiteX306" fmla="*/ 692530 w 8613217"/>
                <a:gd name="connsiteY306" fmla="*/ 1005481 h 6281670"/>
                <a:gd name="connsiteX307" fmla="*/ 695895 w 8613217"/>
                <a:gd name="connsiteY307" fmla="*/ 1016922 h 6281670"/>
                <a:gd name="connsiteX308" fmla="*/ 4511205 w 8613217"/>
                <a:gd name="connsiteY308" fmla="*/ 6014042 h 6281670"/>
                <a:gd name="connsiteX309" fmla="*/ 4537452 w 8613217"/>
                <a:gd name="connsiteY309" fmla="*/ 5944049 h 6281670"/>
                <a:gd name="connsiteX310" fmla="*/ 4511205 w 8613217"/>
                <a:gd name="connsiteY310" fmla="*/ 6014042 h 6281670"/>
                <a:gd name="connsiteX311" fmla="*/ 4750797 w 8613217"/>
                <a:gd name="connsiteY311" fmla="*/ 5917128 h 6281670"/>
                <a:gd name="connsiteX312" fmla="*/ 4741375 w 8613217"/>
                <a:gd name="connsiteY312" fmla="*/ 5939338 h 6281670"/>
                <a:gd name="connsiteX313" fmla="*/ 4732626 w 8613217"/>
                <a:gd name="connsiteY313" fmla="*/ 5935300 h 6281670"/>
                <a:gd name="connsiteX314" fmla="*/ 4727915 w 8613217"/>
                <a:gd name="connsiteY314" fmla="*/ 5907706 h 6281670"/>
                <a:gd name="connsiteX315" fmla="*/ 4750797 w 8613217"/>
                <a:gd name="connsiteY315" fmla="*/ 5875402 h 6281670"/>
                <a:gd name="connsiteX316" fmla="*/ 4750797 w 8613217"/>
                <a:gd name="connsiteY316" fmla="*/ 5917128 h 6281670"/>
                <a:gd name="connsiteX317" fmla="*/ 4875978 w 8613217"/>
                <a:gd name="connsiteY317" fmla="*/ 5457461 h 6281670"/>
                <a:gd name="connsiteX318" fmla="*/ 4616868 w 8613217"/>
                <a:gd name="connsiteY318" fmla="*/ 5877421 h 6281670"/>
                <a:gd name="connsiteX319" fmla="*/ 4562354 w 8613217"/>
                <a:gd name="connsiteY319" fmla="*/ 5884824 h 6281670"/>
                <a:gd name="connsiteX320" fmla="*/ 4880015 w 8613217"/>
                <a:gd name="connsiteY320" fmla="*/ 5419772 h 6281670"/>
                <a:gd name="connsiteX321" fmla="*/ 4875978 w 8613217"/>
                <a:gd name="connsiteY321" fmla="*/ 5457461 h 6281670"/>
                <a:gd name="connsiteX322" fmla="*/ 5020675 w 8613217"/>
                <a:gd name="connsiteY322" fmla="*/ 5141145 h 6281670"/>
                <a:gd name="connsiteX323" fmla="*/ 4989717 w 8613217"/>
                <a:gd name="connsiteY323" fmla="*/ 5179506 h 6281670"/>
                <a:gd name="connsiteX324" fmla="*/ 4445922 w 8613217"/>
                <a:gd name="connsiteY324" fmla="*/ 5878767 h 6281670"/>
                <a:gd name="connsiteX325" fmla="*/ 4415637 w 8613217"/>
                <a:gd name="connsiteY325" fmla="*/ 5953471 h 6281670"/>
                <a:gd name="connsiteX326" fmla="*/ 4357085 w 8613217"/>
                <a:gd name="connsiteY326" fmla="*/ 6075286 h 6281670"/>
                <a:gd name="connsiteX327" fmla="*/ 4338240 w 8613217"/>
                <a:gd name="connsiteY327" fmla="*/ 6125762 h 6281670"/>
                <a:gd name="connsiteX328" fmla="*/ 4322761 w 8613217"/>
                <a:gd name="connsiteY328" fmla="*/ 6080671 h 6281670"/>
                <a:gd name="connsiteX329" fmla="*/ 4306609 w 8613217"/>
                <a:gd name="connsiteY329" fmla="*/ 6061826 h 6281670"/>
                <a:gd name="connsiteX330" fmla="*/ 4295168 w 8613217"/>
                <a:gd name="connsiteY330" fmla="*/ 6082689 h 6281670"/>
                <a:gd name="connsiteX331" fmla="*/ 4292475 w 8613217"/>
                <a:gd name="connsiteY331" fmla="*/ 6112302 h 6281670"/>
                <a:gd name="connsiteX332" fmla="*/ 4277669 w 8613217"/>
                <a:gd name="connsiteY332" fmla="*/ 6097496 h 6281670"/>
                <a:gd name="connsiteX333" fmla="*/ 4183447 w 8613217"/>
                <a:gd name="connsiteY333" fmla="*/ 5282478 h 6281670"/>
                <a:gd name="connsiteX334" fmla="*/ 4412945 w 8613217"/>
                <a:gd name="connsiteY334" fmla="*/ 4743394 h 6281670"/>
                <a:gd name="connsiteX335" fmla="*/ 5036828 w 8613217"/>
                <a:gd name="connsiteY335" fmla="*/ 3935106 h 6281670"/>
                <a:gd name="connsiteX336" fmla="*/ 5054999 w 8613217"/>
                <a:gd name="connsiteY336" fmla="*/ 3966064 h 6281670"/>
                <a:gd name="connsiteX337" fmla="*/ 5020675 w 8613217"/>
                <a:gd name="connsiteY33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266034 w 8613217"/>
                <a:gd name="connsiteY188" fmla="*/ 2967313 h 6281670"/>
                <a:gd name="connsiteX189" fmla="*/ 1817807 w 8613217"/>
                <a:gd name="connsiteY189" fmla="*/ 3025866 h 6281670"/>
                <a:gd name="connsiteX190" fmla="*/ 1007500 w 8613217"/>
                <a:gd name="connsiteY190" fmla="*/ 3309877 h 6281670"/>
                <a:gd name="connsiteX191" fmla="*/ 960389 w 8613217"/>
                <a:gd name="connsiteY191" fmla="*/ 3293725 h 6281670"/>
                <a:gd name="connsiteX192" fmla="*/ 446207 w 8613217"/>
                <a:gd name="connsiteY192" fmla="*/ 3134221 h 6281670"/>
                <a:gd name="connsiteX193" fmla="*/ 217383 w 8613217"/>
                <a:gd name="connsiteY193" fmla="*/ 3227096 h 6281670"/>
                <a:gd name="connsiteX194" fmla="*/ 0 w 8613217"/>
                <a:gd name="connsiteY194" fmla="*/ 3236518 h 6281670"/>
                <a:gd name="connsiteX195" fmla="*/ 0 w 8613217"/>
                <a:gd name="connsiteY195" fmla="*/ 3330740 h 6281670"/>
                <a:gd name="connsiteX196" fmla="*/ 9422 w 8613217"/>
                <a:gd name="connsiteY196" fmla="*/ 3346892 h 6281670"/>
                <a:gd name="connsiteX197" fmla="*/ 255072 w 8613217"/>
                <a:gd name="connsiteY197" fmla="*/ 3717723 h 6281670"/>
                <a:gd name="connsiteX198" fmla="*/ 747044 w 8613217"/>
                <a:gd name="connsiteY198" fmla="*/ 3826078 h 6281670"/>
                <a:gd name="connsiteX199" fmla="*/ 1016249 w 8613217"/>
                <a:gd name="connsiteY199" fmla="*/ 3490244 h 6281670"/>
                <a:gd name="connsiteX200" fmla="*/ 981253 w 8613217"/>
                <a:gd name="connsiteY200" fmla="*/ 3461305 h 6281670"/>
                <a:gd name="connsiteX201" fmla="*/ 563312 w 8613217"/>
                <a:gd name="connsiteY201" fmla="*/ 3490917 h 6281670"/>
                <a:gd name="connsiteX202" fmla="*/ 390347 w 8613217"/>
                <a:gd name="connsiteY202" fmla="*/ 3460632 h 6281670"/>
                <a:gd name="connsiteX203" fmla="*/ 489953 w 8613217"/>
                <a:gd name="connsiteY203" fmla="*/ 3463997 h 6281670"/>
                <a:gd name="connsiteX204" fmla="*/ 903183 w 8613217"/>
                <a:gd name="connsiteY204" fmla="*/ 3408137 h 6281670"/>
                <a:gd name="connsiteX205" fmla="*/ 1043170 w 8613217"/>
                <a:gd name="connsiteY205" fmla="*/ 3372467 h 6281670"/>
                <a:gd name="connsiteX206" fmla="*/ 1508895 w 8613217"/>
                <a:gd name="connsiteY206" fmla="*/ 3218347 h 6281670"/>
                <a:gd name="connsiteX207" fmla="*/ 1912029 w 8613217"/>
                <a:gd name="connsiteY207" fmla="*/ 3101243 h 6281670"/>
                <a:gd name="connsiteX208" fmla="*/ 1912029 w 8613217"/>
                <a:gd name="connsiteY208" fmla="*/ 3101243 h 6281670"/>
                <a:gd name="connsiteX209" fmla="*/ 2113933 w 8613217"/>
                <a:gd name="connsiteY209" fmla="*/ 3072976 h 6281670"/>
                <a:gd name="connsiteX210" fmla="*/ 2257958 w 8613217"/>
                <a:gd name="connsiteY210" fmla="*/ 3064227 h 6281670"/>
                <a:gd name="connsiteX211" fmla="*/ 2434960 w 8613217"/>
                <a:gd name="connsiteY211" fmla="*/ 3101243 h 6281670"/>
                <a:gd name="connsiteX212" fmla="*/ 2635518 w 8613217"/>
                <a:gd name="connsiteY212" fmla="*/ 3164506 h 6281670"/>
                <a:gd name="connsiteX213" fmla="*/ 3038653 w 8613217"/>
                <a:gd name="connsiteY213" fmla="*/ 3453902 h 6281670"/>
                <a:gd name="connsiteX214" fmla="*/ 3580428 w 8613217"/>
                <a:gd name="connsiteY214" fmla="*/ 4087880 h 6281670"/>
                <a:gd name="connsiteX215" fmla="*/ 3776274 w 8613217"/>
                <a:gd name="connsiteY215" fmla="*/ 4626290 h 6281670"/>
                <a:gd name="connsiteX216" fmla="*/ 3813963 w 8613217"/>
                <a:gd name="connsiteY216" fmla="*/ 4802619 h 6281670"/>
                <a:gd name="connsiteX217" fmla="*/ 3811944 w 8613217"/>
                <a:gd name="connsiteY217" fmla="*/ 5407658 h 6281670"/>
                <a:gd name="connsiteX218" fmla="*/ 3881265 w 8613217"/>
                <a:gd name="connsiteY218" fmla="*/ 5874056 h 6281670"/>
                <a:gd name="connsiteX219" fmla="*/ 3879919 w 8613217"/>
                <a:gd name="connsiteY219" fmla="*/ 5898957 h 6281670"/>
                <a:gd name="connsiteX220" fmla="*/ 3757430 w 8613217"/>
                <a:gd name="connsiteY220" fmla="*/ 5946068 h 6281670"/>
                <a:gd name="connsiteX221" fmla="*/ 3743970 w 8613217"/>
                <a:gd name="connsiteY221" fmla="*/ 6053750 h 6281670"/>
                <a:gd name="connsiteX222" fmla="*/ 3803195 w 8613217"/>
                <a:gd name="connsiteY222" fmla="*/ 6092112 h 6281670"/>
                <a:gd name="connsiteX223" fmla="*/ 3896071 w 8613217"/>
                <a:gd name="connsiteY223" fmla="*/ 6023464 h 6281670"/>
                <a:gd name="connsiteX224" fmla="*/ 3920972 w 8613217"/>
                <a:gd name="connsiteY224" fmla="*/ 5996544 h 6281670"/>
                <a:gd name="connsiteX225" fmla="*/ 3918953 w 8613217"/>
                <a:gd name="connsiteY225" fmla="*/ 6053077 h 6281670"/>
                <a:gd name="connsiteX226" fmla="*/ 3931741 w 8613217"/>
                <a:gd name="connsiteY226" fmla="*/ 6077978 h 6281670"/>
                <a:gd name="connsiteX227" fmla="*/ 3951931 w 8613217"/>
                <a:gd name="connsiteY227" fmla="*/ 6055769 h 6281670"/>
                <a:gd name="connsiteX228" fmla="*/ 3972121 w 8613217"/>
                <a:gd name="connsiteY228" fmla="*/ 5988468 h 6281670"/>
                <a:gd name="connsiteX229" fmla="*/ 3994331 w 8613217"/>
                <a:gd name="connsiteY229" fmla="*/ 5968277 h 6281670"/>
                <a:gd name="connsiteX230" fmla="*/ 4005099 w 8613217"/>
                <a:gd name="connsiteY230" fmla="*/ 5995198 h 6281670"/>
                <a:gd name="connsiteX231" fmla="*/ 4071054 w 8613217"/>
                <a:gd name="connsiteY231" fmla="*/ 6040290 h 6281670"/>
                <a:gd name="connsiteX232" fmla="*/ 4100667 w 8613217"/>
                <a:gd name="connsiteY232" fmla="*/ 6026829 h 6281670"/>
                <a:gd name="connsiteX233" fmla="*/ 4110089 w 8613217"/>
                <a:gd name="connsiteY233" fmla="*/ 5993179 h 6281670"/>
                <a:gd name="connsiteX234" fmla="*/ 4124895 w 8613217"/>
                <a:gd name="connsiteY234" fmla="*/ 6032214 h 6281670"/>
                <a:gd name="connsiteX235" fmla="*/ 4117492 w 8613217"/>
                <a:gd name="connsiteY235" fmla="*/ 6106918 h 6281670"/>
                <a:gd name="connsiteX236" fmla="*/ 4080476 w 8613217"/>
                <a:gd name="connsiteY236" fmla="*/ 6141242 h 6281670"/>
                <a:gd name="connsiteX237" fmla="*/ 4176717 w 8613217"/>
                <a:gd name="connsiteY237" fmla="*/ 6189025 h 6281670"/>
                <a:gd name="connsiteX238" fmla="*/ 4170660 w 8613217"/>
                <a:gd name="connsiteY238" fmla="*/ 6271133 h 6281670"/>
                <a:gd name="connsiteX239" fmla="*/ 4195562 w 8613217"/>
                <a:gd name="connsiteY239" fmla="*/ 6277863 h 6281670"/>
                <a:gd name="connsiteX240" fmla="*/ 4261517 w 8613217"/>
                <a:gd name="connsiteY240" fmla="*/ 6267768 h 6281670"/>
                <a:gd name="connsiteX241" fmla="*/ 4289784 w 8613217"/>
                <a:gd name="connsiteY241" fmla="*/ 6247578 h 6281670"/>
                <a:gd name="connsiteX242" fmla="*/ 4295840 w 8613217"/>
                <a:gd name="connsiteY242" fmla="*/ 6204505 h 6281670"/>
                <a:gd name="connsiteX243" fmla="*/ 4305936 w 8613217"/>
                <a:gd name="connsiteY243" fmla="*/ 6182969 h 6281670"/>
                <a:gd name="connsiteX244" fmla="*/ 4324107 w 8613217"/>
                <a:gd name="connsiteY244" fmla="*/ 6199794 h 6281670"/>
                <a:gd name="connsiteX245" fmla="*/ 4336894 w 8613217"/>
                <a:gd name="connsiteY245" fmla="*/ 6230752 h 6281670"/>
                <a:gd name="connsiteX246" fmla="*/ 4342951 w 8613217"/>
                <a:gd name="connsiteY246" fmla="*/ 6226714 h 6281670"/>
                <a:gd name="connsiteX247" fmla="*/ 4369872 w 8613217"/>
                <a:gd name="connsiteY247" fmla="*/ 6185660 h 6281670"/>
                <a:gd name="connsiteX248" fmla="*/ 4382659 w 8613217"/>
                <a:gd name="connsiteY248" fmla="*/ 6234791 h 6281670"/>
                <a:gd name="connsiteX249" fmla="*/ 4406888 w 8613217"/>
                <a:gd name="connsiteY249" fmla="*/ 6265749 h 6281670"/>
                <a:gd name="connsiteX250" fmla="*/ 4484284 w 8613217"/>
                <a:gd name="connsiteY250" fmla="*/ 6275171 h 6281670"/>
                <a:gd name="connsiteX251" fmla="*/ 4499090 w 8613217"/>
                <a:gd name="connsiteY251" fmla="*/ 6272479 h 6281670"/>
                <a:gd name="connsiteX252" fmla="*/ 4512551 w 8613217"/>
                <a:gd name="connsiteY252" fmla="*/ 6181622 h 6281670"/>
                <a:gd name="connsiteX253" fmla="*/ 4572449 w 8613217"/>
                <a:gd name="connsiteY253" fmla="*/ 6153356 h 6281670"/>
                <a:gd name="connsiteX254" fmla="*/ 4575814 w 8613217"/>
                <a:gd name="connsiteY254" fmla="*/ 6127781 h 6281670"/>
                <a:gd name="connsiteX255" fmla="*/ 4538125 w 8613217"/>
                <a:gd name="connsiteY255" fmla="*/ 6076633 h 6281670"/>
                <a:gd name="connsiteX256" fmla="*/ 4536779 w 8613217"/>
                <a:gd name="connsiteY256" fmla="*/ 6042309 h 6281670"/>
                <a:gd name="connsiteX257" fmla="*/ 4573122 w 8613217"/>
                <a:gd name="connsiteY257" fmla="*/ 6032214 h 6281670"/>
                <a:gd name="connsiteX258" fmla="*/ 4637731 w 8613217"/>
                <a:gd name="connsiteY258" fmla="*/ 6051058 h 6281670"/>
                <a:gd name="connsiteX259" fmla="*/ 4665997 w 8613217"/>
                <a:gd name="connsiteY259" fmla="*/ 6029522 h 6281670"/>
                <a:gd name="connsiteX260" fmla="*/ 4665997 w 8613217"/>
                <a:gd name="connsiteY260" fmla="*/ 5985776 h 6281670"/>
                <a:gd name="connsiteX261" fmla="*/ 4681477 w 8613217"/>
                <a:gd name="connsiteY261" fmla="*/ 5966931 h 6281670"/>
                <a:gd name="connsiteX262" fmla="*/ 4701667 w 8613217"/>
                <a:gd name="connsiteY262" fmla="*/ 5981065 h 6281670"/>
                <a:gd name="connsiteX263" fmla="*/ 4724550 w 8613217"/>
                <a:gd name="connsiteY263" fmla="*/ 6054423 h 6281670"/>
                <a:gd name="connsiteX264" fmla="*/ 4743394 w 8613217"/>
                <a:gd name="connsiteY264" fmla="*/ 6073268 h 6281670"/>
                <a:gd name="connsiteX265" fmla="*/ 4752143 w 8613217"/>
                <a:gd name="connsiteY265" fmla="*/ 6050385 h 6281670"/>
                <a:gd name="connsiteX266" fmla="*/ 4752143 w 8613217"/>
                <a:gd name="connsiteY266" fmla="*/ 5996544 h 6281670"/>
                <a:gd name="connsiteX267" fmla="*/ 4800600 w 8613217"/>
                <a:gd name="connsiteY267" fmla="*/ 6046347 h 6281670"/>
                <a:gd name="connsiteX268" fmla="*/ 4859825 w 8613217"/>
                <a:gd name="connsiteY268" fmla="*/ 6088747 h 6281670"/>
                <a:gd name="connsiteX269" fmla="*/ 4932511 w 8613217"/>
                <a:gd name="connsiteY269" fmla="*/ 6036252 h 6281670"/>
                <a:gd name="connsiteX270" fmla="*/ 4919050 w 8613217"/>
                <a:gd name="connsiteY270" fmla="*/ 5940011 h 6281670"/>
                <a:gd name="connsiteX271" fmla="*/ 4830213 w 8613217"/>
                <a:gd name="connsiteY271" fmla="*/ 5933281 h 6281670"/>
                <a:gd name="connsiteX272" fmla="*/ 4779064 w 8613217"/>
                <a:gd name="connsiteY272" fmla="*/ 5876074 h 6281670"/>
                <a:gd name="connsiteX273" fmla="*/ 4778391 w 8613217"/>
                <a:gd name="connsiteY273" fmla="*/ 5829637 h 6281670"/>
                <a:gd name="connsiteX274" fmla="*/ 5091342 w 8613217"/>
                <a:gd name="connsiteY274" fmla="*/ 5236712 h 6281670"/>
                <a:gd name="connsiteX275" fmla="*/ 5116243 w 8613217"/>
                <a:gd name="connsiteY275" fmla="*/ 5202389 h 6281670"/>
                <a:gd name="connsiteX276" fmla="*/ 5269690 w 8613217"/>
                <a:gd name="connsiteY276" fmla="*/ 5086631 h 6281670"/>
                <a:gd name="connsiteX277" fmla="*/ 5744837 w 8613217"/>
                <a:gd name="connsiteY277" fmla="*/ 4795889 h 6281670"/>
                <a:gd name="connsiteX278" fmla="*/ 5814830 w 8613217"/>
                <a:gd name="connsiteY278" fmla="*/ 4775699 h 6281670"/>
                <a:gd name="connsiteX279" fmla="*/ 6103553 w 8613217"/>
                <a:gd name="connsiteY279" fmla="*/ 4765603 h 6281670"/>
                <a:gd name="connsiteX280" fmla="*/ 7086824 w 8613217"/>
                <a:gd name="connsiteY280" fmla="*/ 4811369 h 6281670"/>
                <a:gd name="connsiteX281" fmla="*/ 7489959 w 8613217"/>
                <a:gd name="connsiteY281" fmla="*/ 4805311 h 6281670"/>
                <a:gd name="connsiteX282" fmla="*/ 7516880 w 8613217"/>
                <a:gd name="connsiteY282" fmla="*/ 4801946 h 6281670"/>
                <a:gd name="connsiteX283" fmla="*/ 7536397 w 8613217"/>
                <a:gd name="connsiteY283" fmla="*/ 4800600 h 6281670"/>
                <a:gd name="connsiteX284" fmla="*/ 7619850 w 8613217"/>
                <a:gd name="connsiteY284" fmla="*/ 4791178 h 6281670"/>
                <a:gd name="connsiteX285" fmla="*/ 7661577 w 8613217"/>
                <a:gd name="connsiteY285" fmla="*/ 4813388 h 6281670"/>
                <a:gd name="connsiteX286" fmla="*/ 7920014 w 8613217"/>
                <a:gd name="connsiteY286" fmla="*/ 5004523 h 6281670"/>
                <a:gd name="connsiteX287" fmla="*/ 8354780 w 8613217"/>
                <a:gd name="connsiteY287" fmla="*/ 4830886 h 6281670"/>
                <a:gd name="connsiteX288" fmla="*/ 8579567 w 8613217"/>
                <a:gd name="connsiteY288" fmla="*/ 4409580 h 6281670"/>
                <a:gd name="connsiteX289" fmla="*/ 8613217 w 8613217"/>
                <a:gd name="connsiteY289" fmla="*/ 4250076 h 6281670"/>
                <a:gd name="connsiteX290" fmla="*/ 8613217 w 8613217"/>
                <a:gd name="connsiteY290" fmla="*/ 4196235 h 6281670"/>
                <a:gd name="connsiteX291" fmla="*/ 8420062 w 8613217"/>
                <a:gd name="connsiteY291" fmla="*/ 4211041 h 6281670"/>
                <a:gd name="connsiteX292" fmla="*/ 4571776 w 8613217"/>
                <a:gd name="connsiteY292" fmla="*/ 915970 h 6281670"/>
                <a:gd name="connsiteX293" fmla="*/ 4583890 w 8613217"/>
                <a:gd name="connsiteY293" fmla="*/ 888377 h 6281670"/>
                <a:gd name="connsiteX294" fmla="*/ 4571776 w 8613217"/>
                <a:gd name="connsiteY294" fmla="*/ 915970 h 6281670"/>
                <a:gd name="connsiteX295" fmla="*/ 2362948 w 8613217"/>
                <a:gd name="connsiteY295" fmla="*/ 965100 h 6281670"/>
                <a:gd name="connsiteX296" fmla="*/ 2363621 w 8613217"/>
                <a:gd name="connsiteY296" fmla="*/ 962408 h 6281670"/>
                <a:gd name="connsiteX297" fmla="*/ 2368332 w 8613217"/>
                <a:gd name="connsiteY297" fmla="*/ 967119 h 6281670"/>
                <a:gd name="connsiteX298" fmla="*/ 2362948 w 8613217"/>
                <a:gd name="connsiteY298" fmla="*/ 965100 h 6281670"/>
                <a:gd name="connsiteX299" fmla="*/ 2435633 w 8613217"/>
                <a:gd name="connsiteY299" fmla="*/ 1055284 h 6281670"/>
                <a:gd name="connsiteX300" fmla="*/ 2426211 w 8613217"/>
                <a:gd name="connsiteY300" fmla="*/ 1053265 h 6281670"/>
                <a:gd name="connsiteX301" fmla="*/ 2370351 w 8613217"/>
                <a:gd name="connsiteY301" fmla="*/ 968465 h 6281670"/>
                <a:gd name="connsiteX302" fmla="*/ 2432268 w 8613217"/>
                <a:gd name="connsiteY302" fmla="*/ 1045862 h 6281670"/>
                <a:gd name="connsiteX303" fmla="*/ 2435633 w 8613217"/>
                <a:gd name="connsiteY303" fmla="*/ 1055284 h 6281670"/>
                <a:gd name="connsiteX304" fmla="*/ 695895 w 8613217"/>
                <a:gd name="connsiteY304" fmla="*/ 1016922 h 6281670"/>
                <a:gd name="connsiteX305" fmla="*/ 692530 w 8613217"/>
                <a:gd name="connsiteY305" fmla="*/ 1005481 h 6281670"/>
                <a:gd name="connsiteX306" fmla="*/ 695895 w 8613217"/>
                <a:gd name="connsiteY306" fmla="*/ 1016922 h 6281670"/>
                <a:gd name="connsiteX307" fmla="*/ 4511205 w 8613217"/>
                <a:gd name="connsiteY307" fmla="*/ 6014042 h 6281670"/>
                <a:gd name="connsiteX308" fmla="*/ 4537452 w 8613217"/>
                <a:gd name="connsiteY308" fmla="*/ 5944049 h 6281670"/>
                <a:gd name="connsiteX309" fmla="*/ 4511205 w 8613217"/>
                <a:gd name="connsiteY309" fmla="*/ 6014042 h 6281670"/>
                <a:gd name="connsiteX310" fmla="*/ 4750797 w 8613217"/>
                <a:gd name="connsiteY310" fmla="*/ 5917128 h 6281670"/>
                <a:gd name="connsiteX311" fmla="*/ 4741375 w 8613217"/>
                <a:gd name="connsiteY311" fmla="*/ 5939338 h 6281670"/>
                <a:gd name="connsiteX312" fmla="*/ 4732626 w 8613217"/>
                <a:gd name="connsiteY312" fmla="*/ 5935300 h 6281670"/>
                <a:gd name="connsiteX313" fmla="*/ 4727915 w 8613217"/>
                <a:gd name="connsiteY313" fmla="*/ 5907706 h 6281670"/>
                <a:gd name="connsiteX314" fmla="*/ 4750797 w 8613217"/>
                <a:gd name="connsiteY314" fmla="*/ 5875402 h 6281670"/>
                <a:gd name="connsiteX315" fmla="*/ 4750797 w 8613217"/>
                <a:gd name="connsiteY315" fmla="*/ 5917128 h 6281670"/>
                <a:gd name="connsiteX316" fmla="*/ 4875978 w 8613217"/>
                <a:gd name="connsiteY316" fmla="*/ 5457461 h 6281670"/>
                <a:gd name="connsiteX317" fmla="*/ 4616868 w 8613217"/>
                <a:gd name="connsiteY317" fmla="*/ 5877421 h 6281670"/>
                <a:gd name="connsiteX318" fmla="*/ 4562354 w 8613217"/>
                <a:gd name="connsiteY318" fmla="*/ 5884824 h 6281670"/>
                <a:gd name="connsiteX319" fmla="*/ 4880015 w 8613217"/>
                <a:gd name="connsiteY319" fmla="*/ 5419772 h 6281670"/>
                <a:gd name="connsiteX320" fmla="*/ 4875978 w 8613217"/>
                <a:gd name="connsiteY320" fmla="*/ 5457461 h 6281670"/>
                <a:gd name="connsiteX321" fmla="*/ 5020675 w 8613217"/>
                <a:gd name="connsiteY321" fmla="*/ 5141145 h 6281670"/>
                <a:gd name="connsiteX322" fmla="*/ 4989717 w 8613217"/>
                <a:gd name="connsiteY322" fmla="*/ 5179506 h 6281670"/>
                <a:gd name="connsiteX323" fmla="*/ 4445922 w 8613217"/>
                <a:gd name="connsiteY323" fmla="*/ 5878767 h 6281670"/>
                <a:gd name="connsiteX324" fmla="*/ 4415637 w 8613217"/>
                <a:gd name="connsiteY324" fmla="*/ 5953471 h 6281670"/>
                <a:gd name="connsiteX325" fmla="*/ 4357085 w 8613217"/>
                <a:gd name="connsiteY325" fmla="*/ 6075286 h 6281670"/>
                <a:gd name="connsiteX326" fmla="*/ 4338240 w 8613217"/>
                <a:gd name="connsiteY326" fmla="*/ 6125762 h 6281670"/>
                <a:gd name="connsiteX327" fmla="*/ 4322761 w 8613217"/>
                <a:gd name="connsiteY327" fmla="*/ 6080671 h 6281670"/>
                <a:gd name="connsiteX328" fmla="*/ 4306609 w 8613217"/>
                <a:gd name="connsiteY328" fmla="*/ 6061826 h 6281670"/>
                <a:gd name="connsiteX329" fmla="*/ 4295168 w 8613217"/>
                <a:gd name="connsiteY329" fmla="*/ 6082689 h 6281670"/>
                <a:gd name="connsiteX330" fmla="*/ 4292475 w 8613217"/>
                <a:gd name="connsiteY330" fmla="*/ 6112302 h 6281670"/>
                <a:gd name="connsiteX331" fmla="*/ 4277669 w 8613217"/>
                <a:gd name="connsiteY331" fmla="*/ 6097496 h 6281670"/>
                <a:gd name="connsiteX332" fmla="*/ 4183447 w 8613217"/>
                <a:gd name="connsiteY332" fmla="*/ 5282478 h 6281670"/>
                <a:gd name="connsiteX333" fmla="*/ 4412945 w 8613217"/>
                <a:gd name="connsiteY333" fmla="*/ 4743394 h 6281670"/>
                <a:gd name="connsiteX334" fmla="*/ 5036828 w 8613217"/>
                <a:gd name="connsiteY334" fmla="*/ 3935106 h 6281670"/>
                <a:gd name="connsiteX335" fmla="*/ 5054999 w 8613217"/>
                <a:gd name="connsiteY335" fmla="*/ 3966064 h 6281670"/>
                <a:gd name="connsiteX336" fmla="*/ 5020675 w 8613217"/>
                <a:gd name="connsiteY33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390541 w 8613217"/>
                <a:gd name="connsiteY162" fmla="*/ 2898666 h 6281670"/>
                <a:gd name="connsiteX163" fmla="*/ 2247863 w 8613217"/>
                <a:gd name="connsiteY163" fmla="*/ 2802425 h 6281670"/>
                <a:gd name="connsiteX164" fmla="*/ 2055381 w 8613217"/>
                <a:gd name="connsiteY164" fmla="*/ 2665131 h 6281670"/>
                <a:gd name="connsiteX165" fmla="*/ 1471879 w 8613217"/>
                <a:gd name="connsiteY165" fmla="*/ 2148930 h 6281670"/>
                <a:gd name="connsiteX166" fmla="*/ 1461111 w 8613217"/>
                <a:gd name="connsiteY166" fmla="*/ 2109895 h 6281670"/>
                <a:gd name="connsiteX167" fmla="*/ 1501492 w 8613217"/>
                <a:gd name="connsiteY167" fmla="*/ 1918759 h 6281670"/>
                <a:gd name="connsiteX168" fmla="*/ 1395155 w 8613217"/>
                <a:gd name="connsiteY168" fmla="*/ 1570812 h 6281670"/>
                <a:gd name="connsiteX169" fmla="*/ 937507 w 8613217"/>
                <a:gd name="connsiteY169" fmla="*/ 860783 h 6281670"/>
                <a:gd name="connsiteX170" fmla="*/ 682435 w 8613217"/>
                <a:gd name="connsiteY170" fmla="*/ 471109 h 6281670"/>
                <a:gd name="connsiteX171" fmla="*/ 590905 w 8613217"/>
                <a:gd name="connsiteY171" fmla="*/ 214691 h 6281670"/>
                <a:gd name="connsiteX172" fmla="*/ 581483 w 8613217"/>
                <a:gd name="connsiteY172" fmla="*/ 222767 h 6281670"/>
                <a:gd name="connsiteX173" fmla="*/ 555909 w 8613217"/>
                <a:gd name="connsiteY173" fmla="*/ 262475 h 6281670"/>
                <a:gd name="connsiteX174" fmla="*/ 423998 w 8613217"/>
                <a:gd name="connsiteY174" fmla="*/ 619845 h 6281670"/>
                <a:gd name="connsiteX175" fmla="*/ 443515 w 8613217"/>
                <a:gd name="connsiteY175" fmla="*/ 1227575 h 6281670"/>
                <a:gd name="connsiteX176" fmla="*/ 806942 w 8613217"/>
                <a:gd name="connsiteY176" fmla="*/ 1996156 h 6281670"/>
                <a:gd name="connsiteX177" fmla="*/ 1087589 w 8613217"/>
                <a:gd name="connsiteY177" fmla="*/ 2216231 h 6281670"/>
                <a:gd name="connsiteX178" fmla="*/ 1317086 w 8613217"/>
                <a:gd name="connsiteY178" fmla="*/ 2233729 h 6281670"/>
                <a:gd name="connsiteX179" fmla="*/ 1327181 w 8613217"/>
                <a:gd name="connsiteY179" fmla="*/ 2198060 h 6281670"/>
                <a:gd name="connsiteX180" fmla="*/ 816364 w 8613217"/>
                <a:gd name="connsiteY180" fmla="*/ 1324489 h 6281670"/>
                <a:gd name="connsiteX181" fmla="*/ 702625 w 8613217"/>
                <a:gd name="connsiteY181" fmla="*/ 1031056 h 6281670"/>
                <a:gd name="connsiteX182" fmla="*/ 767908 w 8613217"/>
                <a:gd name="connsiteY182" fmla="*/ 1173061 h 6281670"/>
                <a:gd name="connsiteX183" fmla="*/ 1444285 w 8613217"/>
                <a:gd name="connsiteY183" fmla="*/ 2226326 h 6281670"/>
                <a:gd name="connsiteX184" fmla="*/ 2209501 w 8613217"/>
                <a:gd name="connsiteY184" fmla="*/ 2876457 h 6281670"/>
                <a:gd name="connsiteX185" fmla="*/ 2308434 w 8613217"/>
                <a:gd name="connsiteY185" fmla="*/ 2939720 h 6281670"/>
                <a:gd name="connsiteX186" fmla="*/ 2340738 w 8613217"/>
                <a:gd name="connsiteY186" fmla="*/ 2972025 h 6281670"/>
                <a:gd name="connsiteX187" fmla="*/ 2266034 w 8613217"/>
                <a:gd name="connsiteY187" fmla="*/ 2967313 h 6281670"/>
                <a:gd name="connsiteX188" fmla="*/ 1817807 w 8613217"/>
                <a:gd name="connsiteY188" fmla="*/ 3025866 h 6281670"/>
                <a:gd name="connsiteX189" fmla="*/ 1007500 w 8613217"/>
                <a:gd name="connsiteY189" fmla="*/ 3309877 h 6281670"/>
                <a:gd name="connsiteX190" fmla="*/ 960389 w 8613217"/>
                <a:gd name="connsiteY190" fmla="*/ 3293725 h 6281670"/>
                <a:gd name="connsiteX191" fmla="*/ 446207 w 8613217"/>
                <a:gd name="connsiteY191" fmla="*/ 3134221 h 6281670"/>
                <a:gd name="connsiteX192" fmla="*/ 217383 w 8613217"/>
                <a:gd name="connsiteY192" fmla="*/ 3227096 h 6281670"/>
                <a:gd name="connsiteX193" fmla="*/ 0 w 8613217"/>
                <a:gd name="connsiteY193" fmla="*/ 3236518 h 6281670"/>
                <a:gd name="connsiteX194" fmla="*/ 0 w 8613217"/>
                <a:gd name="connsiteY194" fmla="*/ 3330740 h 6281670"/>
                <a:gd name="connsiteX195" fmla="*/ 9422 w 8613217"/>
                <a:gd name="connsiteY195" fmla="*/ 3346892 h 6281670"/>
                <a:gd name="connsiteX196" fmla="*/ 255072 w 8613217"/>
                <a:gd name="connsiteY196" fmla="*/ 3717723 h 6281670"/>
                <a:gd name="connsiteX197" fmla="*/ 747044 w 8613217"/>
                <a:gd name="connsiteY197" fmla="*/ 3826078 h 6281670"/>
                <a:gd name="connsiteX198" fmla="*/ 1016249 w 8613217"/>
                <a:gd name="connsiteY198" fmla="*/ 3490244 h 6281670"/>
                <a:gd name="connsiteX199" fmla="*/ 981253 w 8613217"/>
                <a:gd name="connsiteY199" fmla="*/ 3461305 h 6281670"/>
                <a:gd name="connsiteX200" fmla="*/ 563312 w 8613217"/>
                <a:gd name="connsiteY200" fmla="*/ 3490917 h 6281670"/>
                <a:gd name="connsiteX201" fmla="*/ 390347 w 8613217"/>
                <a:gd name="connsiteY201" fmla="*/ 3460632 h 6281670"/>
                <a:gd name="connsiteX202" fmla="*/ 489953 w 8613217"/>
                <a:gd name="connsiteY202" fmla="*/ 3463997 h 6281670"/>
                <a:gd name="connsiteX203" fmla="*/ 903183 w 8613217"/>
                <a:gd name="connsiteY203" fmla="*/ 3408137 h 6281670"/>
                <a:gd name="connsiteX204" fmla="*/ 1043170 w 8613217"/>
                <a:gd name="connsiteY204" fmla="*/ 3372467 h 6281670"/>
                <a:gd name="connsiteX205" fmla="*/ 1508895 w 8613217"/>
                <a:gd name="connsiteY205" fmla="*/ 3218347 h 6281670"/>
                <a:gd name="connsiteX206" fmla="*/ 1912029 w 8613217"/>
                <a:gd name="connsiteY206" fmla="*/ 3101243 h 6281670"/>
                <a:gd name="connsiteX207" fmla="*/ 1912029 w 8613217"/>
                <a:gd name="connsiteY207" fmla="*/ 3101243 h 6281670"/>
                <a:gd name="connsiteX208" fmla="*/ 2113933 w 8613217"/>
                <a:gd name="connsiteY208" fmla="*/ 3072976 h 6281670"/>
                <a:gd name="connsiteX209" fmla="*/ 2257958 w 8613217"/>
                <a:gd name="connsiteY209" fmla="*/ 3064227 h 6281670"/>
                <a:gd name="connsiteX210" fmla="*/ 2434960 w 8613217"/>
                <a:gd name="connsiteY210" fmla="*/ 3101243 h 6281670"/>
                <a:gd name="connsiteX211" fmla="*/ 2635518 w 8613217"/>
                <a:gd name="connsiteY211" fmla="*/ 3164506 h 6281670"/>
                <a:gd name="connsiteX212" fmla="*/ 3038653 w 8613217"/>
                <a:gd name="connsiteY212" fmla="*/ 3453902 h 6281670"/>
                <a:gd name="connsiteX213" fmla="*/ 3580428 w 8613217"/>
                <a:gd name="connsiteY213" fmla="*/ 4087880 h 6281670"/>
                <a:gd name="connsiteX214" fmla="*/ 3776274 w 8613217"/>
                <a:gd name="connsiteY214" fmla="*/ 4626290 h 6281670"/>
                <a:gd name="connsiteX215" fmla="*/ 3813963 w 8613217"/>
                <a:gd name="connsiteY215" fmla="*/ 4802619 h 6281670"/>
                <a:gd name="connsiteX216" fmla="*/ 3811944 w 8613217"/>
                <a:gd name="connsiteY216" fmla="*/ 5407658 h 6281670"/>
                <a:gd name="connsiteX217" fmla="*/ 3881265 w 8613217"/>
                <a:gd name="connsiteY217" fmla="*/ 5874056 h 6281670"/>
                <a:gd name="connsiteX218" fmla="*/ 3879919 w 8613217"/>
                <a:gd name="connsiteY218" fmla="*/ 5898957 h 6281670"/>
                <a:gd name="connsiteX219" fmla="*/ 3757430 w 8613217"/>
                <a:gd name="connsiteY219" fmla="*/ 5946068 h 6281670"/>
                <a:gd name="connsiteX220" fmla="*/ 3743970 w 8613217"/>
                <a:gd name="connsiteY220" fmla="*/ 6053750 h 6281670"/>
                <a:gd name="connsiteX221" fmla="*/ 3803195 w 8613217"/>
                <a:gd name="connsiteY221" fmla="*/ 6092112 h 6281670"/>
                <a:gd name="connsiteX222" fmla="*/ 3896071 w 8613217"/>
                <a:gd name="connsiteY222" fmla="*/ 6023464 h 6281670"/>
                <a:gd name="connsiteX223" fmla="*/ 3920972 w 8613217"/>
                <a:gd name="connsiteY223" fmla="*/ 5996544 h 6281670"/>
                <a:gd name="connsiteX224" fmla="*/ 3918953 w 8613217"/>
                <a:gd name="connsiteY224" fmla="*/ 6053077 h 6281670"/>
                <a:gd name="connsiteX225" fmla="*/ 3931741 w 8613217"/>
                <a:gd name="connsiteY225" fmla="*/ 6077978 h 6281670"/>
                <a:gd name="connsiteX226" fmla="*/ 3951931 w 8613217"/>
                <a:gd name="connsiteY226" fmla="*/ 6055769 h 6281670"/>
                <a:gd name="connsiteX227" fmla="*/ 3972121 w 8613217"/>
                <a:gd name="connsiteY227" fmla="*/ 5988468 h 6281670"/>
                <a:gd name="connsiteX228" fmla="*/ 3994331 w 8613217"/>
                <a:gd name="connsiteY228" fmla="*/ 5968277 h 6281670"/>
                <a:gd name="connsiteX229" fmla="*/ 4005099 w 8613217"/>
                <a:gd name="connsiteY229" fmla="*/ 5995198 h 6281670"/>
                <a:gd name="connsiteX230" fmla="*/ 4071054 w 8613217"/>
                <a:gd name="connsiteY230" fmla="*/ 6040290 h 6281670"/>
                <a:gd name="connsiteX231" fmla="*/ 4100667 w 8613217"/>
                <a:gd name="connsiteY231" fmla="*/ 6026829 h 6281670"/>
                <a:gd name="connsiteX232" fmla="*/ 4110089 w 8613217"/>
                <a:gd name="connsiteY232" fmla="*/ 5993179 h 6281670"/>
                <a:gd name="connsiteX233" fmla="*/ 4124895 w 8613217"/>
                <a:gd name="connsiteY233" fmla="*/ 6032214 h 6281670"/>
                <a:gd name="connsiteX234" fmla="*/ 4117492 w 8613217"/>
                <a:gd name="connsiteY234" fmla="*/ 6106918 h 6281670"/>
                <a:gd name="connsiteX235" fmla="*/ 4080476 w 8613217"/>
                <a:gd name="connsiteY235" fmla="*/ 6141242 h 6281670"/>
                <a:gd name="connsiteX236" fmla="*/ 4176717 w 8613217"/>
                <a:gd name="connsiteY236" fmla="*/ 6189025 h 6281670"/>
                <a:gd name="connsiteX237" fmla="*/ 4170660 w 8613217"/>
                <a:gd name="connsiteY237" fmla="*/ 6271133 h 6281670"/>
                <a:gd name="connsiteX238" fmla="*/ 4195562 w 8613217"/>
                <a:gd name="connsiteY238" fmla="*/ 6277863 h 6281670"/>
                <a:gd name="connsiteX239" fmla="*/ 4261517 w 8613217"/>
                <a:gd name="connsiteY239" fmla="*/ 6267768 h 6281670"/>
                <a:gd name="connsiteX240" fmla="*/ 4289784 w 8613217"/>
                <a:gd name="connsiteY240" fmla="*/ 6247578 h 6281670"/>
                <a:gd name="connsiteX241" fmla="*/ 4295840 w 8613217"/>
                <a:gd name="connsiteY241" fmla="*/ 6204505 h 6281670"/>
                <a:gd name="connsiteX242" fmla="*/ 4305936 w 8613217"/>
                <a:gd name="connsiteY242" fmla="*/ 6182969 h 6281670"/>
                <a:gd name="connsiteX243" fmla="*/ 4324107 w 8613217"/>
                <a:gd name="connsiteY243" fmla="*/ 6199794 h 6281670"/>
                <a:gd name="connsiteX244" fmla="*/ 4336894 w 8613217"/>
                <a:gd name="connsiteY244" fmla="*/ 6230752 h 6281670"/>
                <a:gd name="connsiteX245" fmla="*/ 4342951 w 8613217"/>
                <a:gd name="connsiteY245" fmla="*/ 6226714 h 6281670"/>
                <a:gd name="connsiteX246" fmla="*/ 4369872 w 8613217"/>
                <a:gd name="connsiteY246" fmla="*/ 6185660 h 6281670"/>
                <a:gd name="connsiteX247" fmla="*/ 4382659 w 8613217"/>
                <a:gd name="connsiteY247" fmla="*/ 6234791 h 6281670"/>
                <a:gd name="connsiteX248" fmla="*/ 4406888 w 8613217"/>
                <a:gd name="connsiteY248" fmla="*/ 6265749 h 6281670"/>
                <a:gd name="connsiteX249" fmla="*/ 4484284 w 8613217"/>
                <a:gd name="connsiteY249" fmla="*/ 6275171 h 6281670"/>
                <a:gd name="connsiteX250" fmla="*/ 4499090 w 8613217"/>
                <a:gd name="connsiteY250" fmla="*/ 6272479 h 6281670"/>
                <a:gd name="connsiteX251" fmla="*/ 4512551 w 8613217"/>
                <a:gd name="connsiteY251" fmla="*/ 6181622 h 6281670"/>
                <a:gd name="connsiteX252" fmla="*/ 4572449 w 8613217"/>
                <a:gd name="connsiteY252" fmla="*/ 6153356 h 6281670"/>
                <a:gd name="connsiteX253" fmla="*/ 4575814 w 8613217"/>
                <a:gd name="connsiteY253" fmla="*/ 6127781 h 6281670"/>
                <a:gd name="connsiteX254" fmla="*/ 4538125 w 8613217"/>
                <a:gd name="connsiteY254" fmla="*/ 6076633 h 6281670"/>
                <a:gd name="connsiteX255" fmla="*/ 4536779 w 8613217"/>
                <a:gd name="connsiteY255" fmla="*/ 6042309 h 6281670"/>
                <a:gd name="connsiteX256" fmla="*/ 4573122 w 8613217"/>
                <a:gd name="connsiteY256" fmla="*/ 6032214 h 6281670"/>
                <a:gd name="connsiteX257" fmla="*/ 4637731 w 8613217"/>
                <a:gd name="connsiteY257" fmla="*/ 6051058 h 6281670"/>
                <a:gd name="connsiteX258" fmla="*/ 4665997 w 8613217"/>
                <a:gd name="connsiteY258" fmla="*/ 6029522 h 6281670"/>
                <a:gd name="connsiteX259" fmla="*/ 4665997 w 8613217"/>
                <a:gd name="connsiteY259" fmla="*/ 5985776 h 6281670"/>
                <a:gd name="connsiteX260" fmla="*/ 4681477 w 8613217"/>
                <a:gd name="connsiteY260" fmla="*/ 5966931 h 6281670"/>
                <a:gd name="connsiteX261" fmla="*/ 4701667 w 8613217"/>
                <a:gd name="connsiteY261" fmla="*/ 5981065 h 6281670"/>
                <a:gd name="connsiteX262" fmla="*/ 4724550 w 8613217"/>
                <a:gd name="connsiteY262" fmla="*/ 6054423 h 6281670"/>
                <a:gd name="connsiteX263" fmla="*/ 4743394 w 8613217"/>
                <a:gd name="connsiteY263" fmla="*/ 6073268 h 6281670"/>
                <a:gd name="connsiteX264" fmla="*/ 4752143 w 8613217"/>
                <a:gd name="connsiteY264" fmla="*/ 6050385 h 6281670"/>
                <a:gd name="connsiteX265" fmla="*/ 4752143 w 8613217"/>
                <a:gd name="connsiteY265" fmla="*/ 5996544 h 6281670"/>
                <a:gd name="connsiteX266" fmla="*/ 4800600 w 8613217"/>
                <a:gd name="connsiteY266" fmla="*/ 6046347 h 6281670"/>
                <a:gd name="connsiteX267" fmla="*/ 4859825 w 8613217"/>
                <a:gd name="connsiteY267" fmla="*/ 6088747 h 6281670"/>
                <a:gd name="connsiteX268" fmla="*/ 4932511 w 8613217"/>
                <a:gd name="connsiteY268" fmla="*/ 6036252 h 6281670"/>
                <a:gd name="connsiteX269" fmla="*/ 4919050 w 8613217"/>
                <a:gd name="connsiteY269" fmla="*/ 5940011 h 6281670"/>
                <a:gd name="connsiteX270" fmla="*/ 4830213 w 8613217"/>
                <a:gd name="connsiteY270" fmla="*/ 5933281 h 6281670"/>
                <a:gd name="connsiteX271" fmla="*/ 4779064 w 8613217"/>
                <a:gd name="connsiteY271" fmla="*/ 5876074 h 6281670"/>
                <a:gd name="connsiteX272" fmla="*/ 4778391 w 8613217"/>
                <a:gd name="connsiteY272" fmla="*/ 5829637 h 6281670"/>
                <a:gd name="connsiteX273" fmla="*/ 5091342 w 8613217"/>
                <a:gd name="connsiteY273" fmla="*/ 5236712 h 6281670"/>
                <a:gd name="connsiteX274" fmla="*/ 5116243 w 8613217"/>
                <a:gd name="connsiteY274" fmla="*/ 5202389 h 6281670"/>
                <a:gd name="connsiteX275" fmla="*/ 5269690 w 8613217"/>
                <a:gd name="connsiteY275" fmla="*/ 5086631 h 6281670"/>
                <a:gd name="connsiteX276" fmla="*/ 5744837 w 8613217"/>
                <a:gd name="connsiteY276" fmla="*/ 4795889 h 6281670"/>
                <a:gd name="connsiteX277" fmla="*/ 5814830 w 8613217"/>
                <a:gd name="connsiteY277" fmla="*/ 4775699 h 6281670"/>
                <a:gd name="connsiteX278" fmla="*/ 6103553 w 8613217"/>
                <a:gd name="connsiteY278" fmla="*/ 4765603 h 6281670"/>
                <a:gd name="connsiteX279" fmla="*/ 7086824 w 8613217"/>
                <a:gd name="connsiteY279" fmla="*/ 4811369 h 6281670"/>
                <a:gd name="connsiteX280" fmla="*/ 7489959 w 8613217"/>
                <a:gd name="connsiteY280" fmla="*/ 4805311 h 6281670"/>
                <a:gd name="connsiteX281" fmla="*/ 7516880 w 8613217"/>
                <a:gd name="connsiteY281" fmla="*/ 4801946 h 6281670"/>
                <a:gd name="connsiteX282" fmla="*/ 7536397 w 8613217"/>
                <a:gd name="connsiteY282" fmla="*/ 4800600 h 6281670"/>
                <a:gd name="connsiteX283" fmla="*/ 7619850 w 8613217"/>
                <a:gd name="connsiteY283" fmla="*/ 4791178 h 6281670"/>
                <a:gd name="connsiteX284" fmla="*/ 7661577 w 8613217"/>
                <a:gd name="connsiteY284" fmla="*/ 4813388 h 6281670"/>
                <a:gd name="connsiteX285" fmla="*/ 7920014 w 8613217"/>
                <a:gd name="connsiteY285" fmla="*/ 5004523 h 6281670"/>
                <a:gd name="connsiteX286" fmla="*/ 8354780 w 8613217"/>
                <a:gd name="connsiteY286" fmla="*/ 4830886 h 6281670"/>
                <a:gd name="connsiteX287" fmla="*/ 8579567 w 8613217"/>
                <a:gd name="connsiteY287" fmla="*/ 4409580 h 6281670"/>
                <a:gd name="connsiteX288" fmla="*/ 8613217 w 8613217"/>
                <a:gd name="connsiteY288" fmla="*/ 4250076 h 6281670"/>
                <a:gd name="connsiteX289" fmla="*/ 8613217 w 8613217"/>
                <a:gd name="connsiteY289" fmla="*/ 4196235 h 6281670"/>
                <a:gd name="connsiteX290" fmla="*/ 8420062 w 8613217"/>
                <a:gd name="connsiteY290" fmla="*/ 4211041 h 6281670"/>
                <a:gd name="connsiteX291" fmla="*/ 4571776 w 8613217"/>
                <a:gd name="connsiteY291" fmla="*/ 915970 h 6281670"/>
                <a:gd name="connsiteX292" fmla="*/ 4583890 w 8613217"/>
                <a:gd name="connsiteY292" fmla="*/ 888377 h 6281670"/>
                <a:gd name="connsiteX293" fmla="*/ 4571776 w 8613217"/>
                <a:gd name="connsiteY293" fmla="*/ 915970 h 6281670"/>
                <a:gd name="connsiteX294" fmla="*/ 2362948 w 8613217"/>
                <a:gd name="connsiteY294" fmla="*/ 965100 h 6281670"/>
                <a:gd name="connsiteX295" fmla="*/ 2363621 w 8613217"/>
                <a:gd name="connsiteY295" fmla="*/ 962408 h 6281670"/>
                <a:gd name="connsiteX296" fmla="*/ 2368332 w 8613217"/>
                <a:gd name="connsiteY296" fmla="*/ 967119 h 6281670"/>
                <a:gd name="connsiteX297" fmla="*/ 2362948 w 8613217"/>
                <a:gd name="connsiteY297" fmla="*/ 965100 h 6281670"/>
                <a:gd name="connsiteX298" fmla="*/ 2435633 w 8613217"/>
                <a:gd name="connsiteY298" fmla="*/ 1055284 h 6281670"/>
                <a:gd name="connsiteX299" fmla="*/ 2426211 w 8613217"/>
                <a:gd name="connsiteY299" fmla="*/ 1053265 h 6281670"/>
                <a:gd name="connsiteX300" fmla="*/ 2370351 w 8613217"/>
                <a:gd name="connsiteY300" fmla="*/ 968465 h 6281670"/>
                <a:gd name="connsiteX301" fmla="*/ 2432268 w 8613217"/>
                <a:gd name="connsiteY301" fmla="*/ 1045862 h 6281670"/>
                <a:gd name="connsiteX302" fmla="*/ 2435633 w 8613217"/>
                <a:gd name="connsiteY302" fmla="*/ 1055284 h 6281670"/>
                <a:gd name="connsiteX303" fmla="*/ 695895 w 8613217"/>
                <a:gd name="connsiteY303" fmla="*/ 1016922 h 6281670"/>
                <a:gd name="connsiteX304" fmla="*/ 692530 w 8613217"/>
                <a:gd name="connsiteY304" fmla="*/ 1005481 h 6281670"/>
                <a:gd name="connsiteX305" fmla="*/ 695895 w 8613217"/>
                <a:gd name="connsiteY305" fmla="*/ 1016922 h 6281670"/>
                <a:gd name="connsiteX306" fmla="*/ 4511205 w 8613217"/>
                <a:gd name="connsiteY306" fmla="*/ 6014042 h 6281670"/>
                <a:gd name="connsiteX307" fmla="*/ 4537452 w 8613217"/>
                <a:gd name="connsiteY307" fmla="*/ 5944049 h 6281670"/>
                <a:gd name="connsiteX308" fmla="*/ 4511205 w 8613217"/>
                <a:gd name="connsiteY308" fmla="*/ 6014042 h 6281670"/>
                <a:gd name="connsiteX309" fmla="*/ 4750797 w 8613217"/>
                <a:gd name="connsiteY309" fmla="*/ 5917128 h 6281670"/>
                <a:gd name="connsiteX310" fmla="*/ 4741375 w 8613217"/>
                <a:gd name="connsiteY310" fmla="*/ 5939338 h 6281670"/>
                <a:gd name="connsiteX311" fmla="*/ 4732626 w 8613217"/>
                <a:gd name="connsiteY311" fmla="*/ 5935300 h 6281670"/>
                <a:gd name="connsiteX312" fmla="*/ 4727915 w 8613217"/>
                <a:gd name="connsiteY312" fmla="*/ 5907706 h 6281670"/>
                <a:gd name="connsiteX313" fmla="*/ 4750797 w 8613217"/>
                <a:gd name="connsiteY313" fmla="*/ 5875402 h 6281670"/>
                <a:gd name="connsiteX314" fmla="*/ 4750797 w 8613217"/>
                <a:gd name="connsiteY314" fmla="*/ 5917128 h 6281670"/>
                <a:gd name="connsiteX315" fmla="*/ 4875978 w 8613217"/>
                <a:gd name="connsiteY315" fmla="*/ 5457461 h 6281670"/>
                <a:gd name="connsiteX316" fmla="*/ 4616868 w 8613217"/>
                <a:gd name="connsiteY316" fmla="*/ 5877421 h 6281670"/>
                <a:gd name="connsiteX317" fmla="*/ 4562354 w 8613217"/>
                <a:gd name="connsiteY317" fmla="*/ 5884824 h 6281670"/>
                <a:gd name="connsiteX318" fmla="*/ 4880015 w 8613217"/>
                <a:gd name="connsiteY318" fmla="*/ 5419772 h 6281670"/>
                <a:gd name="connsiteX319" fmla="*/ 4875978 w 8613217"/>
                <a:gd name="connsiteY319" fmla="*/ 5457461 h 6281670"/>
                <a:gd name="connsiteX320" fmla="*/ 5020675 w 8613217"/>
                <a:gd name="connsiteY320" fmla="*/ 5141145 h 6281670"/>
                <a:gd name="connsiteX321" fmla="*/ 4989717 w 8613217"/>
                <a:gd name="connsiteY321" fmla="*/ 5179506 h 6281670"/>
                <a:gd name="connsiteX322" fmla="*/ 4445922 w 8613217"/>
                <a:gd name="connsiteY322" fmla="*/ 5878767 h 6281670"/>
                <a:gd name="connsiteX323" fmla="*/ 4415637 w 8613217"/>
                <a:gd name="connsiteY323" fmla="*/ 5953471 h 6281670"/>
                <a:gd name="connsiteX324" fmla="*/ 4357085 w 8613217"/>
                <a:gd name="connsiteY324" fmla="*/ 6075286 h 6281670"/>
                <a:gd name="connsiteX325" fmla="*/ 4338240 w 8613217"/>
                <a:gd name="connsiteY325" fmla="*/ 6125762 h 6281670"/>
                <a:gd name="connsiteX326" fmla="*/ 4322761 w 8613217"/>
                <a:gd name="connsiteY326" fmla="*/ 6080671 h 6281670"/>
                <a:gd name="connsiteX327" fmla="*/ 4306609 w 8613217"/>
                <a:gd name="connsiteY327" fmla="*/ 6061826 h 6281670"/>
                <a:gd name="connsiteX328" fmla="*/ 4295168 w 8613217"/>
                <a:gd name="connsiteY328" fmla="*/ 6082689 h 6281670"/>
                <a:gd name="connsiteX329" fmla="*/ 4292475 w 8613217"/>
                <a:gd name="connsiteY329" fmla="*/ 6112302 h 6281670"/>
                <a:gd name="connsiteX330" fmla="*/ 4277669 w 8613217"/>
                <a:gd name="connsiteY330" fmla="*/ 6097496 h 6281670"/>
                <a:gd name="connsiteX331" fmla="*/ 4183447 w 8613217"/>
                <a:gd name="connsiteY331" fmla="*/ 5282478 h 6281670"/>
                <a:gd name="connsiteX332" fmla="*/ 4412945 w 8613217"/>
                <a:gd name="connsiteY332" fmla="*/ 4743394 h 6281670"/>
                <a:gd name="connsiteX333" fmla="*/ 5036828 w 8613217"/>
                <a:gd name="connsiteY333" fmla="*/ 3935106 h 6281670"/>
                <a:gd name="connsiteX334" fmla="*/ 5054999 w 8613217"/>
                <a:gd name="connsiteY334" fmla="*/ 3966064 h 6281670"/>
                <a:gd name="connsiteX335" fmla="*/ 5020675 w 8613217"/>
                <a:gd name="connsiteY33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635518 w 8613217"/>
                <a:gd name="connsiteY209" fmla="*/ 3164506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282324 w 8613217"/>
                <a:gd name="connsiteY210" fmla="*/ 3670118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553150 w 8613217"/>
                <a:gd name="connsiteY208" fmla="*/ 3130187 h 6281670"/>
                <a:gd name="connsiteX209" fmla="*/ 3282324 w 8613217"/>
                <a:gd name="connsiteY209" fmla="*/ 3670118 h 6281670"/>
                <a:gd name="connsiteX210" fmla="*/ 3580428 w 8613217"/>
                <a:gd name="connsiteY210" fmla="*/ 4087880 h 6281670"/>
                <a:gd name="connsiteX211" fmla="*/ 3776274 w 8613217"/>
                <a:gd name="connsiteY211" fmla="*/ 4626290 h 6281670"/>
                <a:gd name="connsiteX212" fmla="*/ 3813963 w 8613217"/>
                <a:gd name="connsiteY212" fmla="*/ 4802619 h 6281670"/>
                <a:gd name="connsiteX213" fmla="*/ 3811944 w 8613217"/>
                <a:gd name="connsiteY213" fmla="*/ 5407658 h 6281670"/>
                <a:gd name="connsiteX214" fmla="*/ 3881265 w 8613217"/>
                <a:gd name="connsiteY214" fmla="*/ 5874056 h 6281670"/>
                <a:gd name="connsiteX215" fmla="*/ 3879919 w 8613217"/>
                <a:gd name="connsiteY215" fmla="*/ 5898957 h 6281670"/>
                <a:gd name="connsiteX216" fmla="*/ 3757430 w 8613217"/>
                <a:gd name="connsiteY216" fmla="*/ 5946068 h 6281670"/>
                <a:gd name="connsiteX217" fmla="*/ 3743970 w 8613217"/>
                <a:gd name="connsiteY217" fmla="*/ 6053750 h 6281670"/>
                <a:gd name="connsiteX218" fmla="*/ 3803195 w 8613217"/>
                <a:gd name="connsiteY218" fmla="*/ 6092112 h 6281670"/>
                <a:gd name="connsiteX219" fmla="*/ 3896071 w 8613217"/>
                <a:gd name="connsiteY219" fmla="*/ 6023464 h 6281670"/>
                <a:gd name="connsiteX220" fmla="*/ 3920972 w 8613217"/>
                <a:gd name="connsiteY220" fmla="*/ 5996544 h 6281670"/>
                <a:gd name="connsiteX221" fmla="*/ 3918953 w 8613217"/>
                <a:gd name="connsiteY221" fmla="*/ 6053077 h 6281670"/>
                <a:gd name="connsiteX222" fmla="*/ 3931741 w 8613217"/>
                <a:gd name="connsiteY222" fmla="*/ 6077978 h 6281670"/>
                <a:gd name="connsiteX223" fmla="*/ 3951931 w 8613217"/>
                <a:gd name="connsiteY223" fmla="*/ 6055769 h 6281670"/>
                <a:gd name="connsiteX224" fmla="*/ 3972121 w 8613217"/>
                <a:gd name="connsiteY224" fmla="*/ 5988468 h 6281670"/>
                <a:gd name="connsiteX225" fmla="*/ 3994331 w 8613217"/>
                <a:gd name="connsiteY225" fmla="*/ 5968277 h 6281670"/>
                <a:gd name="connsiteX226" fmla="*/ 4005099 w 8613217"/>
                <a:gd name="connsiteY226" fmla="*/ 5995198 h 6281670"/>
                <a:gd name="connsiteX227" fmla="*/ 4071054 w 8613217"/>
                <a:gd name="connsiteY227" fmla="*/ 6040290 h 6281670"/>
                <a:gd name="connsiteX228" fmla="*/ 4100667 w 8613217"/>
                <a:gd name="connsiteY228" fmla="*/ 6026829 h 6281670"/>
                <a:gd name="connsiteX229" fmla="*/ 4110089 w 8613217"/>
                <a:gd name="connsiteY229" fmla="*/ 5993179 h 6281670"/>
                <a:gd name="connsiteX230" fmla="*/ 4124895 w 8613217"/>
                <a:gd name="connsiteY230" fmla="*/ 6032214 h 6281670"/>
                <a:gd name="connsiteX231" fmla="*/ 4117492 w 8613217"/>
                <a:gd name="connsiteY231" fmla="*/ 6106918 h 6281670"/>
                <a:gd name="connsiteX232" fmla="*/ 4080476 w 8613217"/>
                <a:gd name="connsiteY232" fmla="*/ 6141242 h 6281670"/>
                <a:gd name="connsiteX233" fmla="*/ 4176717 w 8613217"/>
                <a:gd name="connsiteY233" fmla="*/ 6189025 h 6281670"/>
                <a:gd name="connsiteX234" fmla="*/ 4170660 w 8613217"/>
                <a:gd name="connsiteY234" fmla="*/ 6271133 h 6281670"/>
                <a:gd name="connsiteX235" fmla="*/ 4195562 w 8613217"/>
                <a:gd name="connsiteY235" fmla="*/ 6277863 h 6281670"/>
                <a:gd name="connsiteX236" fmla="*/ 4261517 w 8613217"/>
                <a:gd name="connsiteY236" fmla="*/ 6267768 h 6281670"/>
                <a:gd name="connsiteX237" fmla="*/ 4289784 w 8613217"/>
                <a:gd name="connsiteY237" fmla="*/ 6247578 h 6281670"/>
                <a:gd name="connsiteX238" fmla="*/ 4295840 w 8613217"/>
                <a:gd name="connsiteY238" fmla="*/ 6204505 h 6281670"/>
                <a:gd name="connsiteX239" fmla="*/ 4305936 w 8613217"/>
                <a:gd name="connsiteY239" fmla="*/ 6182969 h 6281670"/>
                <a:gd name="connsiteX240" fmla="*/ 4324107 w 8613217"/>
                <a:gd name="connsiteY240" fmla="*/ 6199794 h 6281670"/>
                <a:gd name="connsiteX241" fmla="*/ 4336894 w 8613217"/>
                <a:gd name="connsiteY241" fmla="*/ 6230752 h 6281670"/>
                <a:gd name="connsiteX242" fmla="*/ 4342951 w 8613217"/>
                <a:gd name="connsiteY242" fmla="*/ 6226714 h 6281670"/>
                <a:gd name="connsiteX243" fmla="*/ 4369872 w 8613217"/>
                <a:gd name="connsiteY243" fmla="*/ 6185660 h 6281670"/>
                <a:gd name="connsiteX244" fmla="*/ 4382659 w 8613217"/>
                <a:gd name="connsiteY244" fmla="*/ 6234791 h 6281670"/>
                <a:gd name="connsiteX245" fmla="*/ 4406888 w 8613217"/>
                <a:gd name="connsiteY245" fmla="*/ 6265749 h 6281670"/>
                <a:gd name="connsiteX246" fmla="*/ 4484284 w 8613217"/>
                <a:gd name="connsiteY246" fmla="*/ 6275171 h 6281670"/>
                <a:gd name="connsiteX247" fmla="*/ 4499090 w 8613217"/>
                <a:gd name="connsiteY247" fmla="*/ 6272479 h 6281670"/>
                <a:gd name="connsiteX248" fmla="*/ 4512551 w 8613217"/>
                <a:gd name="connsiteY248" fmla="*/ 6181622 h 6281670"/>
                <a:gd name="connsiteX249" fmla="*/ 4572449 w 8613217"/>
                <a:gd name="connsiteY249" fmla="*/ 6153356 h 6281670"/>
                <a:gd name="connsiteX250" fmla="*/ 4575814 w 8613217"/>
                <a:gd name="connsiteY250" fmla="*/ 6127781 h 6281670"/>
                <a:gd name="connsiteX251" fmla="*/ 4538125 w 8613217"/>
                <a:gd name="connsiteY251" fmla="*/ 6076633 h 6281670"/>
                <a:gd name="connsiteX252" fmla="*/ 4536779 w 8613217"/>
                <a:gd name="connsiteY252" fmla="*/ 6042309 h 6281670"/>
                <a:gd name="connsiteX253" fmla="*/ 4573122 w 8613217"/>
                <a:gd name="connsiteY253" fmla="*/ 6032214 h 6281670"/>
                <a:gd name="connsiteX254" fmla="*/ 4637731 w 8613217"/>
                <a:gd name="connsiteY254" fmla="*/ 6051058 h 6281670"/>
                <a:gd name="connsiteX255" fmla="*/ 4665997 w 8613217"/>
                <a:gd name="connsiteY255" fmla="*/ 6029522 h 6281670"/>
                <a:gd name="connsiteX256" fmla="*/ 4665997 w 8613217"/>
                <a:gd name="connsiteY256" fmla="*/ 5985776 h 6281670"/>
                <a:gd name="connsiteX257" fmla="*/ 4681477 w 8613217"/>
                <a:gd name="connsiteY257" fmla="*/ 5966931 h 6281670"/>
                <a:gd name="connsiteX258" fmla="*/ 4701667 w 8613217"/>
                <a:gd name="connsiteY258" fmla="*/ 5981065 h 6281670"/>
                <a:gd name="connsiteX259" fmla="*/ 4724550 w 8613217"/>
                <a:gd name="connsiteY259" fmla="*/ 6054423 h 6281670"/>
                <a:gd name="connsiteX260" fmla="*/ 4743394 w 8613217"/>
                <a:gd name="connsiteY260" fmla="*/ 6073268 h 6281670"/>
                <a:gd name="connsiteX261" fmla="*/ 4752143 w 8613217"/>
                <a:gd name="connsiteY261" fmla="*/ 6050385 h 6281670"/>
                <a:gd name="connsiteX262" fmla="*/ 4752143 w 8613217"/>
                <a:gd name="connsiteY262" fmla="*/ 5996544 h 6281670"/>
                <a:gd name="connsiteX263" fmla="*/ 4800600 w 8613217"/>
                <a:gd name="connsiteY263" fmla="*/ 6046347 h 6281670"/>
                <a:gd name="connsiteX264" fmla="*/ 4859825 w 8613217"/>
                <a:gd name="connsiteY264" fmla="*/ 6088747 h 6281670"/>
                <a:gd name="connsiteX265" fmla="*/ 4932511 w 8613217"/>
                <a:gd name="connsiteY265" fmla="*/ 6036252 h 6281670"/>
                <a:gd name="connsiteX266" fmla="*/ 4919050 w 8613217"/>
                <a:gd name="connsiteY266" fmla="*/ 5940011 h 6281670"/>
                <a:gd name="connsiteX267" fmla="*/ 4830213 w 8613217"/>
                <a:gd name="connsiteY267" fmla="*/ 5933281 h 6281670"/>
                <a:gd name="connsiteX268" fmla="*/ 4779064 w 8613217"/>
                <a:gd name="connsiteY268" fmla="*/ 5876074 h 6281670"/>
                <a:gd name="connsiteX269" fmla="*/ 4778391 w 8613217"/>
                <a:gd name="connsiteY269" fmla="*/ 5829637 h 6281670"/>
                <a:gd name="connsiteX270" fmla="*/ 5091342 w 8613217"/>
                <a:gd name="connsiteY270" fmla="*/ 5236712 h 6281670"/>
                <a:gd name="connsiteX271" fmla="*/ 5116243 w 8613217"/>
                <a:gd name="connsiteY271" fmla="*/ 5202389 h 6281670"/>
                <a:gd name="connsiteX272" fmla="*/ 5269690 w 8613217"/>
                <a:gd name="connsiteY272" fmla="*/ 5086631 h 6281670"/>
                <a:gd name="connsiteX273" fmla="*/ 5744837 w 8613217"/>
                <a:gd name="connsiteY273" fmla="*/ 4795889 h 6281670"/>
                <a:gd name="connsiteX274" fmla="*/ 5814830 w 8613217"/>
                <a:gd name="connsiteY274" fmla="*/ 4775699 h 6281670"/>
                <a:gd name="connsiteX275" fmla="*/ 6103553 w 8613217"/>
                <a:gd name="connsiteY275" fmla="*/ 4765603 h 6281670"/>
                <a:gd name="connsiteX276" fmla="*/ 7086824 w 8613217"/>
                <a:gd name="connsiteY276" fmla="*/ 4811369 h 6281670"/>
                <a:gd name="connsiteX277" fmla="*/ 7489959 w 8613217"/>
                <a:gd name="connsiteY277" fmla="*/ 4805311 h 6281670"/>
                <a:gd name="connsiteX278" fmla="*/ 7516880 w 8613217"/>
                <a:gd name="connsiteY278" fmla="*/ 4801946 h 6281670"/>
                <a:gd name="connsiteX279" fmla="*/ 7536397 w 8613217"/>
                <a:gd name="connsiteY279" fmla="*/ 4800600 h 6281670"/>
                <a:gd name="connsiteX280" fmla="*/ 7619850 w 8613217"/>
                <a:gd name="connsiteY280" fmla="*/ 4791178 h 6281670"/>
                <a:gd name="connsiteX281" fmla="*/ 7661577 w 8613217"/>
                <a:gd name="connsiteY281" fmla="*/ 4813388 h 6281670"/>
                <a:gd name="connsiteX282" fmla="*/ 7920014 w 8613217"/>
                <a:gd name="connsiteY282" fmla="*/ 5004523 h 6281670"/>
                <a:gd name="connsiteX283" fmla="*/ 8354780 w 8613217"/>
                <a:gd name="connsiteY283" fmla="*/ 4830886 h 6281670"/>
                <a:gd name="connsiteX284" fmla="*/ 8579567 w 8613217"/>
                <a:gd name="connsiteY284" fmla="*/ 4409580 h 6281670"/>
                <a:gd name="connsiteX285" fmla="*/ 8613217 w 8613217"/>
                <a:gd name="connsiteY285" fmla="*/ 4250076 h 6281670"/>
                <a:gd name="connsiteX286" fmla="*/ 8613217 w 8613217"/>
                <a:gd name="connsiteY286" fmla="*/ 4196235 h 6281670"/>
                <a:gd name="connsiteX287" fmla="*/ 8420062 w 8613217"/>
                <a:gd name="connsiteY287" fmla="*/ 4211041 h 6281670"/>
                <a:gd name="connsiteX288" fmla="*/ 4571776 w 8613217"/>
                <a:gd name="connsiteY288" fmla="*/ 915970 h 6281670"/>
                <a:gd name="connsiteX289" fmla="*/ 4583890 w 8613217"/>
                <a:gd name="connsiteY289" fmla="*/ 888377 h 6281670"/>
                <a:gd name="connsiteX290" fmla="*/ 4571776 w 8613217"/>
                <a:gd name="connsiteY290" fmla="*/ 915970 h 6281670"/>
                <a:gd name="connsiteX291" fmla="*/ 2362948 w 8613217"/>
                <a:gd name="connsiteY291" fmla="*/ 965100 h 6281670"/>
                <a:gd name="connsiteX292" fmla="*/ 2363621 w 8613217"/>
                <a:gd name="connsiteY292" fmla="*/ 962408 h 6281670"/>
                <a:gd name="connsiteX293" fmla="*/ 2368332 w 8613217"/>
                <a:gd name="connsiteY293" fmla="*/ 967119 h 6281670"/>
                <a:gd name="connsiteX294" fmla="*/ 2362948 w 8613217"/>
                <a:gd name="connsiteY294" fmla="*/ 965100 h 6281670"/>
                <a:gd name="connsiteX295" fmla="*/ 2435633 w 8613217"/>
                <a:gd name="connsiteY295" fmla="*/ 1055284 h 6281670"/>
                <a:gd name="connsiteX296" fmla="*/ 2426211 w 8613217"/>
                <a:gd name="connsiteY296" fmla="*/ 1053265 h 6281670"/>
                <a:gd name="connsiteX297" fmla="*/ 2370351 w 8613217"/>
                <a:gd name="connsiteY297" fmla="*/ 968465 h 6281670"/>
                <a:gd name="connsiteX298" fmla="*/ 2432268 w 8613217"/>
                <a:gd name="connsiteY298" fmla="*/ 1045862 h 6281670"/>
                <a:gd name="connsiteX299" fmla="*/ 2435633 w 8613217"/>
                <a:gd name="connsiteY299" fmla="*/ 1055284 h 6281670"/>
                <a:gd name="connsiteX300" fmla="*/ 695895 w 8613217"/>
                <a:gd name="connsiteY300" fmla="*/ 1016922 h 6281670"/>
                <a:gd name="connsiteX301" fmla="*/ 692530 w 8613217"/>
                <a:gd name="connsiteY301" fmla="*/ 1005481 h 6281670"/>
                <a:gd name="connsiteX302" fmla="*/ 695895 w 8613217"/>
                <a:gd name="connsiteY302" fmla="*/ 1016922 h 6281670"/>
                <a:gd name="connsiteX303" fmla="*/ 4511205 w 8613217"/>
                <a:gd name="connsiteY303" fmla="*/ 6014042 h 6281670"/>
                <a:gd name="connsiteX304" fmla="*/ 4537452 w 8613217"/>
                <a:gd name="connsiteY304" fmla="*/ 5944049 h 6281670"/>
                <a:gd name="connsiteX305" fmla="*/ 4511205 w 8613217"/>
                <a:gd name="connsiteY305" fmla="*/ 6014042 h 6281670"/>
                <a:gd name="connsiteX306" fmla="*/ 4750797 w 8613217"/>
                <a:gd name="connsiteY306" fmla="*/ 5917128 h 6281670"/>
                <a:gd name="connsiteX307" fmla="*/ 4741375 w 8613217"/>
                <a:gd name="connsiteY307" fmla="*/ 5939338 h 6281670"/>
                <a:gd name="connsiteX308" fmla="*/ 4732626 w 8613217"/>
                <a:gd name="connsiteY308" fmla="*/ 5935300 h 6281670"/>
                <a:gd name="connsiteX309" fmla="*/ 4727915 w 8613217"/>
                <a:gd name="connsiteY309" fmla="*/ 5907706 h 6281670"/>
                <a:gd name="connsiteX310" fmla="*/ 4750797 w 8613217"/>
                <a:gd name="connsiteY310" fmla="*/ 5875402 h 6281670"/>
                <a:gd name="connsiteX311" fmla="*/ 4750797 w 8613217"/>
                <a:gd name="connsiteY311" fmla="*/ 5917128 h 6281670"/>
                <a:gd name="connsiteX312" fmla="*/ 4875978 w 8613217"/>
                <a:gd name="connsiteY312" fmla="*/ 5457461 h 6281670"/>
                <a:gd name="connsiteX313" fmla="*/ 4616868 w 8613217"/>
                <a:gd name="connsiteY313" fmla="*/ 5877421 h 6281670"/>
                <a:gd name="connsiteX314" fmla="*/ 4562354 w 8613217"/>
                <a:gd name="connsiteY314" fmla="*/ 5884824 h 6281670"/>
                <a:gd name="connsiteX315" fmla="*/ 4880015 w 8613217"/>
                <a:gd name="connsiteY315" fmla="*/ 5419772 h 6281670"/>
                <a:gd name="connsiteX316" fmla="*/ 4875978 w 8613217"/>
                <a:gd name="connsiteY316" fmla="*/ 5457461 h 6281670"/>
                <a:gd name="connsiteX317" fmla="*/ 5020675 w 8613217"/>
                <a:gd name="connsiteY317" fmla="*/ 5141145 h 6281670"/>
                <a:gd name="connsiteX318" fmla="*/ 4989717 w 8613217"/>
                <a:gd name="connsiteY318" fmla="*/ 5179506 h 6281670"/>
                <a:gd name="connsiteX319" fmla="*/ 4445922 w 8613217"/>
                <a:gd name="connsiteY319" fmla="*/ 5878767 h 6281670"/>
                <a:gd name="connsiteX320" fmla="*/ 4415637 w 8613217"/>
                <a:gd name="connsiteY320" fmla="*/ 5953471 h 6281670"/>
                <a:gd name="connsiteX321" fmla="*/ 4357085 w 8613217"/>
                <a:gd name="connsiteY321" fmla="*/ 6075286 h 6281670"/>
                <a:gd name="connsiteX322" fmla="*/ 4338240 w 8613217"/>
                <a:gd name="connsiteY322" fmla="*/ 6125762 h 6281670"/>
                <a:gd name="connsiteX323" fmla="*/ 4322761 w 8613217"/>
                <a:gd name="connsiteY323" fmla="*/ 6080671 h 6281670"/>
                <a:gd name="connsiteX324" fmla="*/ 4306609 w 8613217"/>
                <a:gd name="connsiteY324" fmla="*/ 6061826 h 6281670"/>
                <a:gd name="connsiteX325" fmla="*/ 4295168 w 8613217"/>
                <a:gd name="connsiteY325" fmla="*/ 6082689 h 6281670"/>
                <a:gd name="connsiteX326" fmla="*/ 4292475 w 8613217"/>
                <a:gd name="connsiteY326" fmla="*/ 6112302 h 6281670"/>
                <a:gd name="connsiteX327" fmla="*/ 4277669 w 8613217"/>
                <a:gd name="connsiteY327" fmla="*/ 6097496 h 6281670"/>
                <a:gd name="connsiteX328" fmla="*/ 4183447 w 8613217"/>
                <a:gd name="connsiteY328" fmla="*/ 5282478 h 6281670"/>
                <a:gd name="connsiteX329" fmla="*/ 4412945 w 8613217"/>
                <a:gd name="connsiteY329" fmla="*/ 4743394 h 6281670"/>
                <a:gd name="connsiteX330" fmla="*/ 5036828 w 8613217"/>
                <a:gd name="connsiteY330" fmla="*/ 3935106 h 6281670"/>
                <a:gd name="connsiteX331" fmla="*/ 5054999 w 8613217"/>
                <a:gd name="connsiteY331" fmla="*/ 3966064 h 6281670"/>
                <a:gd name="connsiteX332" fmla="*/ 5020675 w 8613217"/>
                <a:gd name="connsiteY33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40738 w 8613217"/>
                <a:gd name="connsiteY184" fmla="*/ 2972025 h 6281670"/>
                <a:gd name="connsiteX185" fmla="*/ 2266034 w 8613217"/>
                <a:gd name="connsiteY185" fmla="*/ 2967313 h 6281670"/>
                <a:gd name="connsiteX186" fmla="*/ 1817807 w 8613217"/>
                <a:gd name="connsiteY186" fmla="*/ 3025866 h 6281670"/>
                <a:gd name="connsiteX187" fmla="*/ 1007500 w 8613217"/>
                <a:gd name="connsiteY187" fmla="*/ 3309877 h 6281670"/>
                <a:gd name="connsiteX188" fmla="*/ 960389 w 8613217"/>
                <a:gd name="connsiteY188" fmla="*/ 3293725 h 6281670"/>
                <a:gd name="connsiteX189" fmla="*/ 446207 w 8613217"/>
                <a:gd name="connsiteY189" fmla="*/ 3134221 h 6281670"/>
                <a:gd name="connsiteX190" fmla="*/ 217383 w 8613217"/>
                <a:gd name="connsiteY190" fmla="*/ 3227096 h 6281670"/>
                <a:gd name="connsiteX191" fmla="*/ 0 w 8613217"/>
                <a:gd name="connsiteY191" fmla="*/ 3236518 h 6281670"/>
                <a:gd name="connsiteX192" fmla="*/ 0 w 8613217"/>
                <a:gd name="connsiteY192" fmla="*/ 3330740 h 6281670"/>
                <a:gd name="connsiteX193" fmla="*/ 9422 w 8613217"/>
                <a:gd name="connsiteY193" fmla="*/ 3346892 h 6281670"/>
                <a:gd name="connsiteX194" fmla="*/ 255072 w 8613217"/>
                <a:gd name="connsiteY194" fmla="*/ 3717723 h 6281670"/>
                <a:gd name="connsiteX195" fmla="*/ 747044 w 8613217"/>
                <a:gd name="connsiteY195" fmla="*/ 3826078 h 6281670"/>
                <a:gd name="connsiteX196" fmla="*/ 1016249 w 8613217"/>
                <a:gd name="connsiteY196" fmla="*/ 3490244 h 6281670"/>
                <a:gd name="connsiteX197" fmla="*/ 981253 w 8613217"/>
                <a:gd name="connsiteY197" fmla="*/ 3461305 h 6281670"/>
                <a:gd name="connsiteX198" fmla="*/ 563312 w 8613217"/>
                <a:gd name="connsiteY198" fmla="*/ 3490917 h 6281670"/>
                <a:gd name="connsiteX199" fmla="*/ 390347 w 8613217"/>
                <a:gd name="connsiteY199" fmla="*/ 3460632 h 6281670"/>
                <a:gd name="connsiteX200" fmla="*/ 489953 w 8613217"/>
                <a:gd name="connsiteY200" fmla="*/ 3463997 h 6281670"/>
                <a:gd name="connsiteX201" fmla="*/ 903183 w 8613217"/>
                <a:gd name="connsiteY201" fmla="*/ 3408137 h 6281670"/>
                <a:gd name="connsiteX202" fmla="*/ 1043170 w 8613217"/>
                <a:gd name="connsiteY202" fmla="*/ 3372467 h 6281670"/>
                <a:gd name="connsiteX203" fmla="*/ 1508895 w 8613217"/>
                <a:gd name="connsiteY203" fmla="*/ 3218347 h 6281670"/>
                <a:gd name="connsiteX204" fmla="*/ 1912029 w 8613217"/>
                <a:gd name="connsiteY204" fmla="*/ 3101243 h 6281670"/>
                <a:gd name="connsiteX205" fmla="*/ 1912029 w 8613217"/>
                <a:gd name="connsiteY205" fmla="*/ 3101243 h 6281670"/>
                <a:gd name="connsiteX206" fmla="*/ 2113933 w 8613217"/>
                <a:gd name="connsiteY206" fmla="*/ 3072976 h 6281670"/>
                <a:gd name="connsiteX207" fmla="*/ 2553150 w 8613217"/>
                <a:gd name="connsiteY207" fmla="*/ 3130187 h 6281670"/>
                <a:gd name="connsiteX208" fmla="*/ 3282324 w 8613217"/>
                <a:gd name="connsiteY208" fmla="*/ 3670118 h 6281670"/>
                <a:gd name="connsiteX209" fmla="*/ 3580428 w 8613217"/>
                <a:gd name="connsiteY209" fmla="*/ 4087880 h 6281670"/>
                <a:gd name="connsiteX210" fmla="*/ 3776274 w 8613217"/>
                <a:gd name="connsiteY210" fmla="*/ 4626290 h 6281670"/>
                <a:gd name="connsiteX211" fmla="*/ 3813963 w 8613217"/>
                <a:gd name="connsiteY211" fmla="*/ 4802619 h 6281670"/>
                <a:gd name="connsiteX212" fmla="*/ 3811944 w 8613217"/>
                <a:gd name="connsiteY212" fmla="*/ 5407658 h 6281670"/>
                <a:gd name="connsiteX213" fmla="*/ 3881265 w 8613217"/>
                <a:gd name="connsiteY213" fmla="*/ 5874056 h 6281670"/>
                <a:gd name="connsiteX214" fmla="*/ 3879919 w 8613217"/>
                <a:gd name="connsiteY214" fmla="*/ 5898957 h 6281670"/>
                <a:gd name="connsiteX215" fmla="*/ 3757430 w 8613217"/>
                <a:gd name="connsiteY215" fmla="*/ 5946068 h 6281670"/>
                <a:gd name="connsiteX216" fmla="*/ 3743970 w 8613217"/>
                <a:gd name="connsiteY216" fmla="*/ 6053750 h 6281670"/>
                <a:gd name="connsiteX217" fmla="*/ 3803195 w 8613217"/>
                <a:gd name="connsiteY217" fmla="*/ 6092112 h 6281670"/>
                <a:gd name="connsiteX218" fmla="*/ 3896071 w 8613217"/>
                <a:gd name="connsiteY218" fmla="*/ 6023464 h 6281670"/>
                <a:gd name="connsiteX219" fmla="*/ 3920972 w 8613217"/>
                <a:gd name="connsiteY219" fmla="*/ 5996544 h 6281670"/>
                <a:gd name="connsiteX220" fmla="*/ 3918953 w 8613217"/>
                <a:gd name="connsiteY220" fmla="*/ 6053077 h 6281670"/>
                <a:gd name="connsiteX221" fmla="*/ 3931741 w 8613217"/>
                <a:gd name="connsiteY221" fmla="*/ 6077978 h 6281670"/>
                <a:gd name="connsiteX222" fmla="*/ 3951931 w 8613217"/>
                <a:gd name="connsiteY222" fmla="*/ 6055769 h 6281670"/>
                <a:gd name="connsiteX223" fmla="*/ 3972121 w 8613217"/>
                <a:gd name="connsiteY223" fmla="*/ 5988468 h 6281670"/>
                <a:gd name="connsiteX224" fmla="*/ 3994331 w 8613217"/>
                <a:gd name="connsiteY224" fmla="*/ 5968277 h 6281670"/>
                <a:gd name="connsiteX225" fmla="*/ 4005099 w 8613217"/>
                <a:gd name="connsiteY225" fmla="*/ 5995198 h 6281670"/>
                <a:gd name="connsiteX226" fmla="*/ 4071054 w 8613217"/>
                <a:gd name="connsiteY226" fmla="*/ 6040290 h 6281670"/>
                <a:gd name="connsiteX227" fmla="*/ 4100667 w 8613217"/>
                <a:gd name="connsiteY227" fmla="*/ 6026829 h 6281670"/>
                <a:gd name="connsiteX228" fmla="*/ 4110089 w 8613217"/>
                <a:gd name="connsiteY228" fmla="*/ 5993179 h 6281670"/>
                <a:gd name="connsiteX229" fmla="*/ 4124895 w 8613217"/>
                <a:gd name="connsiteY229" fmla="*/ 6032214 h 6281670"/>
                <a:gd name="connsiteX230" fmla="*/ 4117492 w 8613217"/>
                <a:gd name="connsiteY230" fmla="*/ 6106918 h 6281670"/>
                <a:gd name="connsiteX231" fmla="*/ 4080476 w 8613217"/>
                <a:gd name="connsiteY231" fmla="*/ 6141242 h 6281670"/>
                <a:gd name="connsiteX232" fmla="*/ 4176717 w 8613217"/>
                <a:gd name="connsiteY232" fmla="*/ 6189025 h 6281670"/>
                <a:gd name="connsiteX233" fmla="*/ 4170660 w 8613217"/>
                <a:gd name="connsiteY233" fmla="*/ 6271133 h 6281670"/>
                <a:gd name="connsiteX234" fmla="*/ 4195562 w 8613217"/>
                <a:gd name="connsiteY234" fmla="*/ 6277863 h 6281670"/>
                <a:gd name="connsiteX235" fmla="*/ 4261517 w 8613217"/>
                <a:gd name="connsiteY235" fmla="*/ 6267768 h 6281670"/>
                <a:gd name="connsiteX236" fmla="*/ 4289784 w 8613217"/>
                <a:gd name="connsiteY236" fmla="*/ 6247578 h 6281670"/>
                <a:gd name="connsiteX237" fmla="*/ 4295840 w 8613217"/>
                <a:gd name="connsiteY237" fmla="*/ 6204505 h 6281670"/>
                <a:gd name="connsiteX238" fmla="*/ 4305936 w 8613217"/>
                <a:gd name="connsiteY238" fmla="*/ 6182969 h 6281670"/>
                <a:gd name="connsiteX239" fmla="*/ 4324107 w 8613217"/>
                <a:gd name="connsiteY239" fmla="*/ 6199794 h 6281670"/>
                <a:gd name="connsiteX240" fmla="*/ 4336894 w 8613217"/>
                <a:gd name="connsiteY240" fmla="*/ 6230752 h 6281670"/>
                <a:gd name="connsiteX241" fmla="*/ 4342951 w 8613217"/>
                <a:gd name="connsiteY241" fmla="*/ 6226714 h 6281670"/>
                <a:gd name="connsiteX242" fmla="*/ 4369872 w 8613217"/>
                <a:gd name="connsiteY242" fmla="*/ 6185660 h 6281670"/>
                <a:gd name="connsiteX243" fmla="*/ 4382659 w 8613217"/>
                <a:gd name="connsiteY243" fmla="*/ 6234791 h 6281670"/>
                <a:gd name="connsiteX244" fmla="*/ 4406888 w 8613217"/>
                <a:gd name="connsiteY244" fmla="*/ 6265749 h 6281670"/>
                <a:gd name="connsiteX245" fmla="*/ 4484284 w 8613217"/>
                <a:gd name="connsiteY245" fmla="*/ 6275171 h 6281670"/>
                <a:gd name="connsiteX246" fmla="*/ 4499090 w 8613217"/>
                <a:gd name="connsiteY246" fmla="*/ 6272479 h 6281670"/>
                <a:gd name="connsiteX247" fmla="*/ 4512551 w 8613217"/>
                <a:gd name="connsiteY247" fmla="*/ 6181622 h 6281670"/>
                <a:gd name="connsiteX248" fmla="*/ 4572449 w 8613217"/>
                <a:gd name="connsiteY248" fmla="*/ 6153356 h 6281670"/>
                <a:gd name="connsiteX249" fmla="*/ 4575814 w 8613217"/>
                <a:gd name="connsiteY249" fmla="*/ 6127781 h 6281670"/>
                <a:gd name="connsiteX250" fmla="*/ 4538125 w 8613217"/>
                <a:gd name="connsiteY250" fmla="*/ 6076633 h 6281670"/>
                <a:gd name="connsiteX251" fmla="*/ 4536779 w 8613217"/>
                <a:gd name="connsiteY251" fmla="*/ 6042309 h 6281670"/>
                <a:gd name="connsiteX252" fmla="*/ 4573122 w 8613217"/>
                <a:gd name="connsiteY252" fmla="*/ 6032214 h 6281670"/>
                <a:gd name="connsiteX253" fmla="*/ 4637731 w 8613217"/>
                <a:gd name="connsiteY253" fmla="*/ 6051058 h 6281670"/>
                <a:gd name="connsiteX254" fmla="*/ 4665997 w 8613217"/>
                <a:gd name="connsiteY254" fmla="*/ 6029522 h 6281670"/>
                <a:gd name="connsiteX255" fmla="*/ 4665997 w 8613217"/>
                <a:gd name="connsiteY255" fmla="*/ 5985776 h 6281670"/>
                <a:gd name="connsiteX256" fmla="*/ 4681477 w 8613217"/>
                <a:gd name="connsiteY256" fmla="*/ 5966931 h 6281670"/>
                <a:gd name="connsiteX257" fmla="*/ 4701667 w 8613217"/>
                <a:gd name="connsiteY257" fmla="*/ 5981065 h 6281670"/>
                <a:gd name="connsiteX258" fmla="*/ 4724550 w 8613217"/>
                <a:gd name="connsiteY258" fmla="*/ 6054423 h 6281670"/>
                <a:gd name="connsiteX259" fmla="*/ 4743394 w 8613217"/>
                <a:gd name="connsiteY259" fmla="*/ 6073268 h 6281670"/>
                <a:gd name="connsiteX260" fmla="*/ 4752143 w 8613217"/>
                <a:gd name="connsiteY260" fmla="*/ 6050385 h 6281670"/>
                <a:gd name="connsiteX261" fmla="*/ 4752143 w 8613217"/>
                <a:gd name="connsiteY261" fmla="*/ 5996544 h 6281670"/>
                <a:gd name="connsiteX262" fmla="*/ 4800600 w 8613217"/>
                <a:gd name="connsiteY262" fmla="*/ 6046347 h 6281670"/>
                <a:gd name="connsiteX263" fmla="*/ 4859825 w 8613217"/>
                <a:gd name="connsiteY263" fmla="*/ 6088747 h 6281670"/>
                <a:gd name="connsiteX264" fmla="*/ 4932511 w 8613217"/>
                <a:gd name="connsiteY264" fmla="*/ 6036252 h 6281670"/>
                <a:gd name="connsiteX265" fmla="*/ 4919050 w 8613217"/>
                <a:gd name="connsiteY265" fmla="*/ 5940011 h 6281670"/>
                <a:gd name="connsiteX266" fmla="*/ 4830213 w 8613217"/>
                <a:gd name="connsiteY266" fmla="*/ 5933281 h 6281670"/>
                <a:gd name="connsiteX267" fmla="*/ 4779064 w 8613217"/>
                <a:gd name="connsiteY267" fmla="*/ 5876074 h 6281670"/>
                <a:gd name="connsiteX268" fmla="*/ 4778391 w 8613217"/>
                <a:gd name="connsiteY268" fmla="*/ 5829637 h 6281670"/>
                <a:gd name="connsiteX269" fmla="*/ 5091342 w 8613217"/>
                <a:gd name="connsiteY269" fmla="*/ 5236712 h 6281670"/>
                <a:gd name="connsiteX270" fmla="*/ 5116243 w 8613217"/>
                <a:gd name="connsiteY270" fmla="*/ 5202389 h 6281670"/>
                <a:gd name="connsiteX271" fmla="*/ 5269690 w 8613217"/>
                <a:gd name="connsiteY271" fmla="*/ 5086631 h 6281670"/>
                <a:gd name="connsiteX272" fmla="*/ 5744837 w 8613217"/>
                <a:gd name="connsiteY272" fmla="*/ 4795889 h 6281670"/>
                <a:gd name="connsiteX273" fmla="*/ 5814830 w 8613217"/>
                <a:gd name="connsiteY273" fmla="*/ 4775699 h 6281670"/>
                <a:gd name="connsiteX274" fmla="*/ 6103553 w 8613217"/>
                <a:gd name="connsiteY274" fmla="*/ 4765603 h 6281670"/>
                <a:gd name="connsiteX275" fmla="*/ 7086824 w 8613217"/>
                <a:gd name="connsiteY275" fmla="*/ 4811369 h 6281670"/>
                <a:gd name="connsiteX276" fmla="*/ 7489959 w 8613217"/>
                <a:gd name="connsiteY276" fmla="*/ 4805311 h 6281670"/>
                <a:gd name="connsiteX277" fmla="*/ 7516880 w 8613217"/>
                <a:gd name="connsiteY277" fmla="*/ 4801946 h 6281670"/>
                <a:gd name="connsiteX278" fmla="*/ 7536397 w 8613217"/>
                <a:gd name="connsiteY278" fmla="*/ 4800600 h 6281670"/>
                <a:gd name="connsiteX279" fmla="*/ 7619850 w 8613217"/>
                <a:gd name="connsiteY279" fmla="*/ 4791178 h 6281670"/>
                <a:gd name="connsiteX280" fmla="*/ 7661577 w 8613217"/>
                <a:gd name="connsiteY280" fmla="*/ 4813388 h 6281670"/>
                <a:gd name="connsiteX281" fmla="*/ 7920014 w 8613217"/>
                <a:gd name="connsiteY281" fmla="*/ 5004523 h 6281670"/>
                <a:gd name="connsiteX282" fmla="*/ 8354780 w 8613217"/>
                <a:gd name="connsiteY282" fmla="*/ 4830886 h 6281670"/>
                <a:gd name="connsiteX283" fmla="*/ 8579567 w 8613217"/>
                <a:gd name="connsiteY283" fmla="*/ 4409580 h 6281670"/>
                <a:gd name="connsiteX284" fmla="*/ 8613217 w 8613217"/>
                <a:gd name="connsiteY284" fmla="*/ 4250076 h 6281670"/>
                <a:gd name="connsiteX285" fmla="*/ 8613217 w 8613217"/>
                <a:gd name="connsiteY285" fmla="*/ 4196235 h 6281670"/>
                <a:gd name="connsiteX286" fmla="*/ 8420062 w 8613217"/>
                <a:gd name="connsiteY286" fmla="*/ 4211041 h 6281670"/>
                <a:gd name="connsiteX287" fmla="*/ 4571776 w 8613217"/>
                <a:gd name="connsiteY287" fmla="*/ 915970 h 6281670"/>
                <a:gd name="connsiteX288" fmla="*/ 4583890 w 8613217"/>
                <a:gd name="connsiteY288" fmla="*/ 888377 h 6281670"/>
                <a:gd name="connsiteX289" fmla="*/ 4571776 w 8613217"/>
                <a:gd name="connsiteY289" fmla="*/ 915970 h 6281670"/>
                <a:gd name="connsiteX290" fmla="*/ 2362948 w 8613217"/>
                <a:gd name="connsiteY290" fmla="*/ 965100 h 6281670"/>
                <a:gd name="connsiteX291" fmla="*/ 2363621 w 8613217"/>
                <a:gd name="connsiteY291" fmla="*/ 962408 h 6281670"/>
                <a:gd name="connsiteX292" fmla="*/ 2368332 w 8613217"/>
                <a:gd name="connsiteY292" fmla="*/ 967119 h 6281670"/>
                <a:gd name="connsiteX293" fmla="*/ 2362948 w 8613217"/>
                <a:gd name="connsiteY293" fmla="*/ 965100 h 6281670"/>
                <a:gd name="connsiteX294" fmla="*/ 2435633 w 8613217"/>
                <a:gd name="connsiteY294" fmla="*/ 1055284 h 6281670"/>
                <a:gd name="connsiteX295" fmla="*/ 2426211 w 8613217"/>
                <a:gd name="connsiteY295" fmla="*/ 1053265 h 6281670"/>
                <a:gd name="connsiteX296" fmla="*/ 2370351 w 8613217"/>
                <a:gd name="connsiteY296" fmla="*/ 968465 h 6281670"/>
                <a:gd name="connsiteX297" fmla="*/ 2432268 w 8613217"/>
                <a:gd name="connsiteY297" fmla="*/ 1045862 h 6281670"/>
                <a:gd name="connsiteX298" fmla="*/ 2435633 w 8613217"/>
                <a:gd name="connsiteY298" fmla="*/ 1055284 h 6281670"/>
                <a:gd name="connsiteX299" fmla="*/ 695895 w 8613217"/>
                <a:gd name="connsiteY299" fmla="*/ 1016922 h 6281670"/>
                <a:gd name="connsiteX300" fmla="*/ 692530 w 8613217"/>
                <a:gd name="connsiteY300" fmla="*/ 1005481 h 6281670"/>
                <a:gd name="connsiteX301" fmla="*/ 695895 w 8613217"/>
                <a:gd name="connsiteY301" fmla="*/ 1016922 h 6281670"/>
                <a:gd name="connsiteX302" fmla="*/ 4511205 w 8613217"/>
                <a:gd name="connsiteY302" fmla="*/ 6014042 h 6281670"/>
                <a:gd name="connsiteX303" fmla="*/ 4537452 w 8613217"/>
                <a:gd name="connsiteY303" fmla="*/ 5944049 h 6281670"/>
                <a:gd name="connsiteX304" fmla="*/ 4511205 w 8613217"/>
                <a:gd name="connsiteY304" fmla="*/ 6014042 h 6281670"/>
                <a:gd name="connsiteX305" fmla="*/ 4750797 w 8613217"/>
                <a:gd name="connsiteY305" fmla="*/ 5917128 h 6281670"/>
                <a:gd name="connsiteX306" fmla="*/ 4741375 w 8613217"/>
                <a:gd name="connsiteY306" fmla="*/ 5939338 h 6281670"/>
                <a:gd name="connsiteX307" fmla="*/ 4732626 w 8613217"/>
                <a:gd name="connsiteY307" fmla="*/ 5935300 h 6281670"/>
                <a:gd name="connsiteX308" fmla="*/ 4727915 w 8613217"/>
                <a:gd name="connsiteY308" fmla="*/ 5907706 h 6281670"/>
                <a:gd name="connsiteX309" fmla="*/ 4750797 w 8613217"/>
                <a:gd name="connsiteY309" fmla="*/ 5875402 h 6281670"/>
                <a:gd name="connsiteX310" fmla="*/ 4750797 w 8613217"/>
                <a:gd name="connsiteY310" fmla="*/ 5917128 h 6281670"/>
                <a:gd name="connsiteX311" fmla="*/ 4875978 w 8613217"/>
                <a:gd name="connsiteY311" fmla="*/ 5457461 h 6281670"/>
                <a:gd name="connsiteX312" fmla="*/ 4616868 w 8613217"/>
                <a:gd name="connsiteY312" fmla="*/ 5877421 h 6281670"/>
                <a:gd name="connsiteX313" fmla="*/ 4562354 w 8613217"/>
                <a:gd name="connsiteY313" fmla="*/ 5884824 h 6281670"/>
                <a:gd name="connsiteX314" fmla="*/ 4880015 w 8613217"/>
                <a:gd name="connsiteY314" fmla="*/ 5419772 h 6281670"/>
                <a:gd name="connsiteX315" fmla="*/ 4875978 w 8613217"/>
                <a:gd name="connsiteY315" fmla="*/ 5457461 h 6281670"/>
                <a:gd name="connsiteX316" fmla="*/ 5020675 w 8613217"/>
                <a:gd name="connsiteY316" fmla="*/ 5141145 h 6281670"/>
                <a:gd name="connsiteX317" fmla="*/ 4989717 w 8613217"/>
                <a:gd name="connsiteY317" fmla="*/ 5179506 h 6281670"/>
                <a:gd name="connsiteX318" fmla="*/ 4445922 w 8613217"/>
                <a:gd name="connsiteY318" fmla="*/ 5878767 h 6281670"/>
                <a:gd name="connsiteX319" fmla="*/ 4415637 w 8613217"/>
                <a:gd name="connsiteY319" fmla="*/ 5953471 h 6281670"/>
                <a:gd name="connsiteX320" fmla="*/ 4357085 w 8613217"/>
                <a:gd name="connsiteY320" fmla="*/ 6075286 h 6281670"/>
                <a:gd name="connsiteX321" fmla="*/ 4338240 w 8613217"/>
                <a:gd name="connsiteY321" fmla="*/ 6125762 h 6281670"/>
                <a:gd name="connsiteX322" fmla="*/ 4322761 w 8613217"/>
                <a:gd name="connsiteY322" fmla="*/ 6080671 h 6281670"/>
                <a:gd name="connsiteX323" fmla="*/ 4306609 w 8613217"/>
                <a:gd name="connsiteY323" fmla="*/ 6061826 h 6281670"/>
                <a:gd name="connsiteX324" fmla="*/ 4295168 w 8613217"/>
                <a:gd name="connsiteY324" fmla="*/ 6082689 h 6281670"/>
                <a:gd name="connsiteX325" fmla="*/ 4292475 w 8613217"/>
                <a:gd name="connsiteY325" fmla="*/ 6112302 h 6281670"/>
                <a:gd name="connsiteX326" fmla="*/ 4277669 w 8613217"/>
                <a:gd name="connsiteY326" fmla="*/ 6097496 h 6281670"/>
                <a:gd name="connsiteX327" fmla="*/ 4183447 w 8613217"/>
                <a:gd name="connsiteY327" fmla="*/ 5282478 h 6281670"/>
                <a:gd name="connsiteX328" fmla="*/ 4412945 w 8613217"/>
                <a:gd name="connsiteY328" fmla="*/ 4743394 h 6281670"/>
                <a:gd name="connsiteX329" fmla="*/ 5036828 w 8613217"/>
                <a:gd name="connsiteY329" fmla="*/ 3935106 h 6281670"/>
                <a:gd name="connsiteX330" fmla="*/ 5054999 w 8613217"/>
                <a:gd name="connsiteY330" fmla="*/ 3966064 h 6281670"/>
                <a:gd name="connsiteX331" fmla="*/ 5020675 w 8613217"/>
                <a:gd name="connsiteY33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247863 w 8613217"/>
                <a:gd name="connsiteY161" fmla="*/ 2802425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53310 w 8613217"/>
                <a:gd name="connsiteY161" fmla="*/ 3004913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Lst>
              <a:rect l="l" t="t" r="r" b="b"/>
              <a:pathLst>
                <a:path w="8613217" h="6281670">
                  <a:moveTo>
                    <a:pt x="8420062" y="4211041"/>
                  </a:moveTo>
                  <a:cubicBezTo>
                    <a:pt x="8276711" y="4220463"/>
                    <a:pt x="8133359" y="4217098"/>
                    <a:pt x="7990681" y="4231232"/>
                  </a:cubicBezTo>
                  <a:cubicBezTo>
                    <a:pt x="7781373" y="4252095"/>
                    <a:pt x="7634657" y="4408907"/>
                    <a:pt x="7630619" y="4614849"/>
                  </a:cubicBezTo>
                  <a:cubicBezTo>
                    <a:pt x="7629945" y="4637731"/>
                    <a:pt x="7634657" y="4645807"/>
                    <a:pt x="7659558" y="4643788"/>
                  </a:cubicBezTo>
                  <a:cubicBezTo>
                    <a:pt x="7726859" y="4638404"/>
                    <a:pt x="7793488" y="4630328"/>
                    <a:pt x="7859443" y="4617541"/>
                  </a:cubicBezTo>
                  <a:cubicBezTo>
                    <a:pt x="7985296" y="4593985"/>
                    <a:pt x="8105093" y="4549566"/>
                    <a:pt x="8222196" y="4498418"/>
                  </a:cubicBezTo>
                  <a:cubicBezTo>
                    <a:pt x="8226235" y="4493707"/>
                    <a:pt x="8230946" y="4492360"/>
                    <a:pt x="8236330" y="4496398"/>
                  </a:cubicBezTo>
                  <a:lnTo>
                    <a:pt x="8228254" y="4504475"/>
                  </a:lnTo>
                  <a:cubicBezTo>
                    <a:pt x="8056636" y="4610810"/>
                    <a:pt x="7869538" y="4676093"/>
                    <a:pt x="7670326" y="4709743"/>
                  </a:cubicBezTo>
                  <a:cubicBezTo>
                    <a:pt x="7592930" y="4722531"/>
                    <a:pt x="7514187" y="4725896"/>
                    <a:pt x="7436791" y="4735318"/>
                  </a:cubicBezTo>
                  <a:cubicBezTo>
                    <a:pt x="7209986" y="4740029"/>
                    <a:pt x="6984527" y="4719839"/>
                    <a:pt x="6759067" y="4696956"/>
                  </a:cubicBezTo>
                  <a:cubicBezTo>
                    <a:pt x="6519475" y="4672728"/>
                    <a:pt x="6279209" y="4651191"/>
                    <a:pt x="6037597" y="4656576"/>
                  </a:cubicBezTo>
                  <a:cubicBezTo>
                    <a:pt x="6032887" y="4656576"/>
                    <a:pt x="6026156" y="4659267"/>
                    <a:pt x="6023464" y="4649172"/>
                  </a:cubicBezTo>
                  <a:lnTo>
                    <a:pt x="6361317" y="4472170"/>
                  </a:lnTo>
                  <a:cubicBezTo>
                    <a:pt x="6503995" y="4396793"/>
                    <a:pt x="6646674" y="4322088"/>
                    <a:pt x="6783296" y="4236616"/>
                  </a:cubicBezTo>
                  <a:cubicBezTo>
                    <a:pt x="6881555" y="4180755"/>
                    <a:pt x="6978469" y="4122876"/>
                    <a:pt x="7066634" y="4052210"/>
                  </a:cubicBezTo>
                  <a:cubicBezTo>
                    <a:pt x="7092882" y="4031347"/>
                    <a:pt x="7115764" y="4018559"/>
                    <a:pt x="7151433" y="4042115"/>
                  </a:cubicBezTo>
                  <a:cubicBezTo>
                    <a:pt x="7196526" y="4072400"/>
                    <a:pt x="7250367" y="4074420"/>
                    <a:pt x="7304208" y="4071727"/>
                  </a:cubicBezTo>
                  <a:cubicBezTo>
                    <a:pt x="7424676" y="4064997"/>
                    <a:pt x="7528321" y="4011829"/>
                    <a:pt x="7625235" y="3948566"/>
                  </a:cubicBezTo>
                  <a:cubicBezTo>
                    <a:pt x="8090286" y="3644364"/>
                    <a:pt x="8319110" y="3033942"/>
                    <a:pt x="8172394" y="2496877"/>
                  </a:cubicBezTo>
                  <a:cubicBezTo>
                    <a:pt x="8107111" y="2257958"/>
                    <a:pt x="7979239" y="2045286"/>
                    <a:pt x="7882325" y="1811077"/>
                  </a:cubicBezTo>
                  <a:cubicBezTo>
                    <a:pt x="7871557" y="1841363"/>
                    <a:pt x="7862135" y="1865592"/>
                    <a:pt x="7854059" y="1889820"/>
                  </a:cubicBezTo>
                  <a:cubicBezTo>
                    <a:pt x="7799545" y="2052689"/>
                    <a:pt x="7773297" y="2222961"/>
                    <a:pt x="7732917" y="2389195"/>
                  </a:cubicBezTo>
                  <a:cubicBezTo>
                    <a:pt x="7702631" y="2512357"/>
                    <a:pt x="7671000" y="2634172"/>
                    <a:pt x="7607736" y="2746565"/>
                  </a:cubicBezTo>
                  <a:cubicBezTo>
                    <a:pt x="7475826" y="2980101"/>
                    <a:pt x="7327763" y="3202868"/>
                    <a:pt x="7178354" y="3424962"/>
                  </a:cubicBezTo>
                  <a:cubicBezTo>
                    <a:pt x="7129897" y="3497648"/>
                    <a:pt x="7082114" y="3571006"/>
                    <a:pt x="7050481" y="3653113"/>
                  </a:cubicBezTo>
                  <a:cubicBezTo>
                    <a:pt x="7023561" y="3724453"/>
                    <a:pt x="7008082" y="3797138"/>
                    <a:pt x="7022888" y="3873861"/>
                  </a:cubicBezTo>
                  <a:cubicBezTo>
                    <a:pt x="7027599" y="3899436"/>
                    <a:pt x="7033656" y="3905493"/>
                    <a:pt x="7057884" y="3889341"/>
                  </a:cubicBezTo>
                  <a:cubicBezTo>
                    <a:pt x="7144703" y="3830116"/>
                    <a:pt x="7230176" y="3768199"/>
                    <a:pt x="7311611" y="3701570"/>
                  </a:cubicBezTo>
                  <a:cubicBezTo>
                    <a:pt x="7579469" y="3480149"/>
                    <a:pt x="7776662" y="3208925"/>
                    <a:pt x="7883672" y="2875784"/>
                  </a:cubicBezTo>
                  <a:cubicBezTo>
                    <a:pt x="7893094" y="2847517"/>
                    <a:pt x="7901170" y="2818577"/>
                    <a:pt x="7909246" y="2790311"/>
                  </a:cubicBezTo>
                  <a:cubicBezTo>
                    <a:pt x="7897805" y="2881168"/>
                    <a:pt x="7868865" y="2967313"/>
                    <a:pt x="7835888" y="3051440"/>
                  </a:cubicBezTo>
                  <a:cubicBezTo>
                    <a:pt x="7718783" y="3352277"/>
                    <a:pt x="7524283" y="3596580"/>
                    <a:pt x="7279306" y="3802522"/>
                  </a:cubicBezTo>
                  <a:cubicBezTo>
                    <a:pt x="7187776" y="3879246"/>
                    <a:pt x="7092209" y="3951258"/>
                    <a:pt x="6992603" y="4017213"/>
                  </a:cubicBezTo>
                  <a:cubicBezTo>
                    <a:pt x="6901073" y="4077785"/>
                    <a:pt x="6806178" y="4132298"/>
                    <a:pt x="6713302" y="4190851"/>
                  </a:cubicBezTo>
                  <a:lnTo>
                    <a:pt x="6627830" y="4239308"/>
                  </a:lnTo>
                  <a:cubicBezTo>
                    <a:pt x="6625811" y="4253441"/>
                    <a:pt x="6616388" y="4252768"/>
                    <a:pt x="6605620" y="4251422"/>
                  </a:cubicBezTo>
                  <a:lnTo>
                    <a:pt x="6226714" y="4447268"/>
                  </a:lnTo>
                  <a:cubicBezTo>
                    <a:pt x="5918474" y="4604754"/>
                    <a:pt x="5606869" y="4756181"/>
                    <a:pt x="5314782" y="4943279"/>
                  </a:cubicBezTo>
                  <a:cubicBezTo>
                    <a:pt x="5263633" y="4976257"/>
                    <a:pt x="5213157" y="5010580"/>
                    <a:pt x="5158643" y="5046250"/>
                  </a:cubicBezTo>
                  <a:cubicBezTo>
                    <a:pt x="5160662" y="5036155"/>
                    <a:pt x="5161335" y="5030771"/>
                    <a:pt x="5162681" y="5025387"/>
                  </a:cubicBezTo>
                  <a:cubicBezTo>
                    <a:pt x="5229309" y="4795889"/>
                    <a:pt x="5256230" y="4562354"/>
                    <a:pt x="5227290" y="4323434"/>
                  </a:cubicBezTo>
                  <a:cubicBezTo>
                    <a:pt x="5207773" y="4163930"/>
                    <a:pt x="5169411" y="4008464"/>
                    <a:pt x="5106148" y="3860401"/>
                  </a:cubicBezTo>
                  <a:cubicBezTo>
                    <a:pt x="5113551" y="3843576"/>
                    <a:pt x="5127684" y="3832135"/>
                    <a:pt x="5139799" y="3818675"/>
                  </a:cubicBezTo>
                  <a:cubicBezTo>
                    <a:pt x="5326896" y="3612060"/>
                    <a:pt x="5516686" y="3408137"/>
                    <a:pt x="5695034" y="3194119"/>
                  </a:cubicBezTo>
                  <a:cubicBezTo>
                    <a:pt x="5741472" y="3138259"/>
                    <a:pt x="5786564" y="3081052"/>
                    <a:pt x="5830983" y="3023174"/>
                  </a:cubicBezTo>
                  <a:cubicBezTo>
                    <a:pt x="5843097" y="3007021"/>
                    <a:pt x="5854538" y="3002983"/>
                    <a:pt x="5873382" y="3008367"/>
                  </a:cubicBezTo>
                  <a:cubicBezTo>
                    <a:pt x="5909725" y="3018462"/>
                    <a:pt x="5946741" y="3017116"/>
                    <a:pt x="5983083" y="3009040"/>
                  </a:cubicBezTo>
                  <a:cubicBezTo>
                    <a:pt x="6094131" y="2984812"/>
                    <a:pt x="6180276" y="2920202"/>
                    <a:pt x="6257000" y="2840787"/>
                  </a:cubicBezTo>
                  <a:cubicBezTo>
                    <a:pt x="6438713" y="2652343"/>
                    <a:pt x="6543703" y="2422846"/>
                    <a:pt x="6605620" y="2172485"/>
                  </a:cubicBezTo>
                  <a:cubicBezTo>
                    <a:pt x="6673594" y="1897223"/>
                    <a:pt x="6658788" y="1618596"/>
                    <a:pt x="6623118" y="1339969"/>
                  </a:cubicBezTo>
                  <a:cubicBezTo>
                    <a:pt x="6594179" y="1113163"/>
                    <a:pt x="6551779" y="888377"/>
                    <a:pt x="6528224" y="660899"/>
                  </a:cubicBezTo>
                  <a:cubicBezTo>
                    <a:pt x="6523513" y="615807"/>
                    <a:pt x="6519475" y="571388"/>
                    <a:pt x="6514091" y="520239"/>
                  </a:cubicBezTo>
                  <a:cubicBezTo>
                    <a:pt x="6504668" y="532353"/>
                    <a:pt x="6498611" y="539756"/>
                    <a:pt x="6493900" y="546486"/>
                  </a:cubicBezTo>
                  <a:cubicBezTo>
                    <a:pt x="6394967" y="680416"/>
                    <a:pt x="6314206" y="825114"/>
                    <a:pt x="6244212" y="975869"/>
                  </a:cubicBezTo>
                  <a:cubicBezTo>
                    <a:pt x="6122397" y="1239690"/>
                    <a:pt x="6028175" y="1513606"/>
                    <a:pt x="5935300" y="1788868"/>
                  </a:cubicBezTo>
                  <a:cubicBezTo>
                    <a:pt x="5852519" y="2034518"/>
                    <a:pt x="5769738" y="2280167"/>
                    <a:pt x="5707148" y="2531874"/>
                  </a:cubicBezTo>
                  <a:cubicBezTo>
                    <a:pt x="5690323" y="2599175"/>
                    <a:pt x="5676190" y="2667823"/>
                    <a:pt x="5679555" y="2738489"/>
                  </a:cubicBezTo>
                  <a:cubicBezTo>
                    <a:pt x="5682247" y="2800406"/>
                    <a:pt x="5693015" y="2860304"/>
                    <a:pt x="5734069" y="2914818"/>
                  </a:cubicBezTo>
                  <a:cubicBezTo>
                    <a:pt x="5816176" y="2810501"/>
                    <a:pt x="5894246" y="2708876"/>
                    <a:pt x="5963566" y="2599175"/>
                  </a:cubicBezTo>
                  <a:cubicBezTo>
                    <a:pt x="6032887" y="2488801"/>
                    <a:pt x="6091438" y="2373716"/>
                    <a:pt x="6141914" y="2254593"/>
                  </a:cubicBezTo>
                  <a:cubicBezTo>
                    <a:pt x="6192390" y="2134797"/>
                    <a:pt x="6230752" y="2010289"/>
                    <a:pt x="6262384" y="1884436"/>
                  </a:cubicBezTo>
                  <a:cubicBezTo>
                    <a:pt x="6294015" y="1759928"/>
                    <a:pt x="6316898" y="1634075"/>
                    <a:pt x="6343145" y="1508222"/>
                  </a:cubicBezTo>
                  <a:cubicBezTo>
                    <a:pt x="6334396" y="1588310"/>
                    <a:pt x="6322955" y="1668399"/>
                    <a:pt x="6310167" y="1747814"/>
                  </a:cubicBezTo>
                  <a:cubicBezTo>
                    <a:pt x="6263057" y="2034518"/>
                    <a:pt x="6182295" y="2311126"/>
                    <a:pt x="6045001" y="2568890"/>
                  </a:cubicBezTo>
                  <a:cubicBezTo>
                    <a:pt x="5914436" y="2813867"/>
                    <a:pt x="5741472" y="3027211"/>
                    <a:pt x="5560432" y="3235173"/>
                  </a:cubicBezTo>
                  <a:cubicBezTo>
                    <a:pt x="5409677" y="3407464"/>
                    <a:pt x="5252192" y="3573698"/>
                    <a:pt x="5096726" y="3741278"/>
                  </a:cubicBezTo>
                  <a:cubicBezTo>
                    <a:pt x="5087977" y="3750700"/>
                    <a:pt x="5080574" y="3763488"/>
                    <a:pt x="5067113" y="3767525"/>
                  </a:cubicBezTo>
                  <a:cubicBezTo>
                    <a:pt x="5022694" y="3661190"/>
                    <a:pt x="4968180" y="3560238"/>
                    <a:pt x="4911647" y="3459959"/>
                  </a:cubicBezTo>
                  <a:cubicBezTo>
                    <a:pt x="4901552" y="3442460"/>
                    <a:pt x="4894822" y="3423616"/>
                    <a:pt x="4890784" y="3404099"/>
                  </a:cubicBezTo>
                  <a:cubicBezTo>
                    <a:pt x="4801530" y="3273513"/>
                    <a:pt x="4850679" y="2890254"/>
                    <a:pt x="4952701" y="2717626"/>
                  </a:cubicBezTo>
                  <a:cubicBezTo>
                    <a:pt x="5043743" y="2563576"/>
                    <a:pt x="5096053" y="2482071"/>
                    <a:pt x="5173449" y="2368332"/>
                  </a:cubicBezTo>
                  <a:cubicBezTo>
                    <a:pt x="5302668" y="2179215"/>
                    <a:pt x="5422464" y="1984715"/>
                    <a:pt x="5481689" y="1759928"/>
                  </a:cubicBezTo>
                  <a:cubicBezTo>
                    <a:pt x="5487073" y="1739738"/>
                    <a:pt x="5499187" y="1741084"/>
                    <a:pt x="5514667" y="1741757"/>
                  </a:cubicBezTo>
                  <a:cubicBezTo>
                    <a:pt x="5645904" y="1744449"/>
                    <a:pt x="5743491" y="1686570"/>
                    <a:pt x="5803389" y="1570812"/>
                  </a:cubicBezTo>
                  <a:cubicBezTo>
                    <a:pt x="5882804" y="1416019"/>
                    <a:pt x="5882804" y="1256515"/>
                    <a:pt x="5822907" y="1095665"/>
                  </a:cubicBezTo>
                  <a:cubicBezTo>
                    <a:pt x="5755605" y="915297"/>
                    <a:pt x="5643885" y="760504"/>
                    <a:pt x="5540241" y="601000"/>
                  </a:cubicBezTo>
                  <a:cubicBezTo>
                    <a:pt x="5530819" y="586867"/>
                    <a:pt x="5524089" y="590232"/>
                    <a:pt x="5514667" y="600327"/>
                  </a:cubicBezTo>
                  <a:cubicBezTo>
                    <a:pt x="5483708" y="632632"/>
                    <a:pt x="5451403" y="663591"/>
                    <a:pt x="5421791" y="697914"/>
                  </a:cubicBezTo>
                  <a:cubicBezTo>
                    <a:pt x="5293918" y="846650"/>
                    <a:pt x="5180852" y="1006154"/>
                    <a:pt x="5124319" y="1196617"/>
                  </a:cubicBezTo>
                  <a:cubicBezTo>
                    <a:pt x="5060383" y="1410635"/>
                    <a:pt x="5124992" y="1588983"/>
                    <a:pt x="5316801" y="1686570"/>
                  </a:cubicBezTo>
                  <a:cubicBezTo>
                    <a:pt x="5342375" y="1699357"/>
                    <a:pt x="5351798" y="1696665"/>
                    <a:pt x="5361220" y="1669072"/>
                  </a:cubicBezTo>
                  <a:cubicBezTo>
                    <a:pt x="5409004" y="1531777"/>
                    <a:pt x="5438616" y="1391117"/>
                    <a:pt x="5461499" y="1248439"/>
                  </a:cubicBezTo>
                  <a:cubicBezTo>
                    <a:pt x="5472267" y="1181137"/>
                    <a:pt x="5481016" y="1113836"/>
                    <a:pt x="5491784" y="1043170"/>
                  </a:cubicBezTo>
                  <a:cubicBezTo>
                    <a:pt x="5503225" y="1057303"/>
                    <a:pt x="5498514" y="1070090"/>
                    <a:pt x="5497841" y="1081532"/>
                  </a:cubicBezTo>
                  <a:cubicBezTo>
                    <a:pt x="5493130" y="1172388"/>
                    <a:pt x="5489765" y="1263245"/>
                    <a:pt x="5481016" y="1353429"/>
                  </a:cubicBezTo>
                  <a:cubicBezTo>
                    <a:pt x="5469575" y="1479955"/>
                    <a:pt x="5451403" y="1605135"/>
                    <a:pt x="5415734" y="1727624"/>
                  </a:cubicBezTo>
                  <a:cubicBezTo>
                    <a:pt x="5360547" y="1917413"/>
                    <a:pt x="5262960" y="2084994"/>
                    <a:pt x="5151240" y="2245171"/>
                  </a:cubicBezTo>
                  <a:cubicBezTo>
                    <a:pt x="5069805" y="2361602"/>
                    <a:pt x="4982987" y="2474668"/>
                    <a:pt x="4908282" y="2596483"/>
                  </a:cubicBezTo>
                  <a:cubicBezTo>
                    <a:pt x="4833578" y="2718299"/>
                    <a:pt x="4770314" y="2845498"/>
                    <a:pt x="4750124" y="2989523"/>
                  </a:cubicBezTo>
                  <a:cubicBezTo>
                    <a:pt x="4738792" y="3076994"/>
                    <a:pt x="4748890" y="3148017"/>
                    <a:pt x="4737337" y="3162487"/>
                  </a:cubicBezTo>
                  <a:cubicBezTo>
                    <a:pt x="4716473" y="3130856"/>
                    <a:pt x="4694937" y="3105281"/>
                    <a:pt x="4680804" y="3076341"/>
                  </a:cubicBezTo>
                  <a:cubicBezTo>
                    <a:pt x="4653883" y="3020481"/>
                    <a:pt x="4622252" y="2968659"/>
                    <a:pt x="4591293" y="2915491"/>
                  </a:cubicBezTo>
                  <a:cubicBezTo>
                    <a:pt x="4569869" y="2875783"/>
                    <a:pt x="4583330" y="2907415"/>
                    <a:pt x="4552259" y="2838095"/>
                  </a:cubicBezTo>
                  <a:cubicBezTo>
                    <a:pt x="4495725" y="2728394"/>
                    <a:pt x="4446595" y="2616001"/>
                    <a:pt x="4404869" y="2499569"/>
                  </a:cubicBezTo>
                  <a:cubicBezTo>
                    <a:pt x="4391408" y="2462554"/>
                    <a:pt x="4387370" y="2435633"/>
                    <a:pt x="4425059" y="2408713"/>
                  </a:cubicBezTo>
                  <a:cubicBezTo>
                    <a:pt x="4459382" y="2383811"/>
                    <a:pt x="4478900" y="2343431"/>
                    <a:pt x="4497071" y="2304396"/>
                  </a:cubicBezTo>
                  <a:cubicBezTo>
                    <a:pt x="4519954" y="2255939"/>
                    <a:pt x="4538125" y="2204790"/>
                    <a:pt x="4551585" y="2152968"/>
                  </a:cubicBezTo>
                  <a:cubicBezTo>
                    <a:pt x="4614175" y="1905972"/>
                    <a:pt x="4662632" y="1655611"/>
                    <a:pt x="4741375" y="1413327"/>
                  </a:cubicBezTo>
                  <a:cubicBezTo>
                    <a:pt x="4805311" y="1216134"/>
                    <a:pt x="4858479" y="1014903"/>
                    <a:pt x="4929146" y="819730"/>
                  </a:cubicBezTo>
                  <a:cubicBezTo>
                    <a:pt x="5028751" y="551870"/>
                    <a:pt x="5129703" y="289396"/>
                    <a:pt x="5233347" y="28940"/>
                  </a:cubicBezTo>
                  <a:cubicBezTo>
                    <a:pt x="5236712" y="20863"/>
                    <a:pt x="5245462" y="12114"/>
                    <a:pt x="5238058" y="0"/>
                  </a:cubicBezTo>
                  <a:cubicBezTo>
                    <a:pt x="5147875" y="48457"/>
                    <a:pt x="5061729" y="102971"/>
                    <a:pt x="4976929" y="159504"/>
                  </a:cubicBezTo>
                  <a:cubicBezTo>
                    <a:pt x="4678112" y="360062"/>
                    <a:pt x="4409580" y="592924"/>
                    <a:pt x="4204984" y="890396"/>
                  </a:cubicBezTo>
                  <a:cubicBezTo>
                    <a:pt x="3944528" y="1269302"/>
                    <a:pt x="3823385" y="1679840"/>
                    <a:pt x="3943182" y="2139508"/>
                  </a:cubicBezTo>
                  <a:cubicBezTo>
                    <a:pt x="3967410" y="2233056"/>
                    <a:pt x="4009810" y="2318529"/>
                    <a:pt x="4076438" y="2389868"/>
                  </a:cubicBezTo>
                  <a:cubicBezTo>
                    <a:pt x="4114800" y="2430922"/>
                    <a:pt x="4159219" y="2461881"/>
                    <a:pt x="4215079" y="2474668"/>
                  </a:cubicBezTo>
                  <a:cubicBezTo>
                    <a:pt x="4252768" y="2483417"/>
                    <a:pt x="4252768" y="2483417"/>
                    <a:pt x="4244018" y="2445055"/>
                  </a:cubicBezTo>
                  <a:cubicBezTo>
                    <a:pt x="4188158" y="2204117"/>
                    <a:pt x="4182101" y="1962505"/>
                    <a:pt x="4230558" y="1718875"/>
                  </a:cubicBezTo>
                  <a:cubicBezTo>
                    <a:pt x="4267574" y="1533123"/>
                    <a:pt x="4334875" y="1358140"/>
                    <a:pt x="4411599" y="1186522"/>
                  </a:cubicBezTo>
                  <a:cubicBezTo>
                    <a:pt x="4450633" y="1099030"/>
                    <a:pt x="4505148" y="1018268"/>
                    <a:pt x="4552259" y="934815"/>
                  </a:cubicBezTo>
                  <a:cubicBezTo>
                    <a:pt x="4555624" y="928758"/>
                    <a:pt x="4557643" y="920008"/>
                    <a:pt x="4572449" y="920008"/>
                  </a:cubicBezTo>
                  <a:cubicBezTo>
                    <a:pt x="4565719" y="933469"/>
                    <a:pt x="4560334" y="944910"/>
                    <a:pt x="4553604" y="956351"/>
                  </a:cubicBezTo>
                  <a:cubicBezTo>
                    <a:pt x="4491687" y="1068071"/>
                    <a:pt x="4437173" y="1183829"/>
                    <a:pt x="4390735" y="1302280"/>
                  </a:cubicBezTo>
                  <a:cubicBezTo>
                    <a:pt x="4233250" y="1704068"/>
                    <a:pt x="4200273" y="2110568"/>
                    <a:pt x="4340260" y="2524471"/>
                  </a:cubicBezTo>
                  <a:cubicBezTo>
                    <a:pt x="4383332" y="2651670"/>
                    <a:pt x="4434481" y="2775505"/>
                    <a:pt x="4501109" y="2892609"/>
                  </a:cubicBezTo>
                  <a:cubicBezTo>
                    <a:pt x="4559885" y="3012069"/>
                    <a:pt x="4611035" y="3088344"/>
                    <a:pt x="4692918" y="3241230"/>
                  </a:cubicBezTo>
                  <a:cubicBezTo>
                    <a:pt x="4774801" y="3394116"/>
                    <a:pt x="4908955" y="3611386"/>
                    <a:pt x="4992409" y="3809925"/>
                  </a:cubicBezTo>
                  <a:cubicBezTo>
                    <a:pt x="4997120" y="3822040"/>
                    <a:pt x="5006542" y="3833481"/>
                    <a:pt x="5000485" y="3847614"/>
                  </a:cubicBezTo>
                  <a:cubicBezTo>
                    <a:pt x="5005196" y="3857036"/>
                    <a:pt x="4997120" y="3853671"/>
                    <a:pt x="4993755" y="3855017"/>
                  </a:cubicBezTo>
                  <a:lnTo>
                    <a:pt x="4993082" y="3855690"/>
                  </a:lnTo>
                  <a:cubicBezTo>
                    <a:pt x="4992409" y="3862421"/>
                    <a:pt x="4989717" y="3866458"/>
                    <a:pt x="4982313" y="3867131"/>
                  </a:cubicBezTo>
                  <a:cubicBezTo>
                    <a:pt x="4858479" y="3998369"/>
                    <a:pt x="4740029" y="4134317"/>
                    <a:pt x="4626290" y="4274977"/>
                  </a:cubicBezTo>
                  <a:cubicBezTo>
                    <a:pt x="4452652" y="4490341"/>
                    <a:pt x="4294494" y="4715127"/>
                    <a:pt x="4180755" y="4968853"/>
                  </a:cubicBezTo>
                  <a:cubicBezTo>
                    <a:pt x="4053556" y="5252192"/>
                    <a:pt x="4002407" y="5545625"/>
                    <a:pt x="4071727" y="5853192"/>
                  </a:cubicBezTo>
                  <a:cubicBezTo>
                    <a:pt x="4079803" y="5887516"/>
                    <a:pt x="4069708" y="5898284"/>
                    <a:pt x="4040769" y="5907706"/>
                  </a:cubicBezTo>
                  <a:cubicBezTo>
                    <a:pt x="4013175" y="5916455"/>
                    <a:pt x="4003753" y="5911071"/>
                    <a:pt x="4005099" y="5881459"/>
                  </a:cubicBezTo>
                  <a:cubicBezTo>
                    <a:pt x="4005772" y="5864634"/>
                    <a:pt x="4008464" y="5847808"/>
                    <a:pt x="4007791" y="5830983"/>
                  </a:cubicBezTo>
                  <a:cubicBezTo>
                    <a:pt x="4007118" y="5820214"/>
                    <a:pt x="4001734" y="5802043"/>
                    <a:pt x="3990293" y="5807427"/>
                  </a:cubicBezTo>
                  <a:cubicBezTo>
                    <a:pt x="3966064" y="5818196"/>
                    <a:pt x="3967410" y="5800697"/>
                    <a:pt x="3964045" y="5789256"/>
                  </a:cubicBezTo>
                  <a:cubicBezTo>
                    <a:pt x="3955969" y="5761662"/>
                    <a:pt x="3946547" y="5733396"/>
                    <a:pt x="3941836" y="5705129"/>
                  </a:cubicBezTo>
                  <a:cubicBezTo>
                    <a:pt x="3915588" y="5549663"/>
                    <a:pt x="3911550" y="5392851"/>
                    <a:pt x="3908185" y="5236040"/>
                  </a:cubicBezTo>
                  <a:cubicBezTo>
                    <a:pt x="3902128" y="4902898"/>
                    <a:pt x="3918953" y="4569757"/>
                    <a:pt x="3918953" y="4237288"/>
                  </a:cubicBezTo>
                  <a:cubicBezTo>
                    <a:pt x="3918953" y="3860401"/>
                    <a:pt x="3890687" y="3486879"/>
                    <a:pt x="3786370" y="3122779"/>
                  </a:cubicBezTo>
                  <a:cubicBezTo>
                    <a:pt x="3731856" y="2931644"/>
                    <a:pt x="3660517" y="2747238"/>
                    <a:pt x="3570333" y="2570236"/>
                  </a:cubicBezTo>
                  <a:cubicBezTo>
                    <a:pt x="3507743" y="2428679"/>
                    <a:pt x="3437301" y="2330307"/>
                    <a:pt x="3410829" y="2273437"/>
                  </a:cubicBezTo>
                  <a:cubicBezTo>
                    <a:pt x="3401406" y="2257285"/>
                    <a:pt x="3399387" y="2245844"/>
                    <a:pt x="3411502" y="2229018"/>
                  </a:cubicBezTo>
                  <a:cubicBezTo>
                    <a:pt x="3434384" y="2198733"/>
                    <a:pt x="3444479" y="2163736"/>
                    <a:pt x="3451209" y="2126720"/>
                  </a:cubicBezTo>
                  <a:cubicBezTo>
                    <a:pt x="3466016" y="2047978"/>
                    <a:pt x="3451209" y="1971254"/>
                    <a:pt x="3431692" y="1895877"/>
                  </a:cubicBezTo>
                  <a:cubicBezTo>
                    <a:pt x="3383908" y="1714837"/>
                    <a:pt x="3289686" y="1556006"/>
                    <a:pt x="3186715" y="1401886"/>
                  </a:cubicBezTo>
                  <a:cubicBezTo>
                    <a:pt x="3007021" y="1132681"/>
                    <a:pt x="2776851" y="909913"/>
                    <a:pt x="2531874" y="701952"/>
                  </a:cubicBezTo>
                  <a:cubicBezTo>
                    <a:pt x="2268053" y="477166"/>
                    <a:pt x="1992791" y="267186"/>
                    <a:pt x="1731662" y="39035"/>
                  </a:cubicBezTo>
                  <a:cubicBezTo>
                    <a:pt x="1729643" y="37016"/>
                    <a:pt x="1726278" y="37016"/>
                    <a:pt x="1722913" y="36343"/>
                  </a:cubicBezTo>
                  <a:cubicBezTo>
                    <a:pt x="1722913" y="41054"/>
                    <a:pt x="1722913" y="44419"/>
                    <a:pt x="1723586" y="47111"/>
                  </a:cubicBezTo>
                  <a:cubicBezTo>
                    <a:pt x="1774735" y="333141"/>
                    <a:pt x="1868283" y="605712"/>
                    <a:pt x="1984042" y="871552"/>
                  </a:cubicBezTo>
                  <a:cubicBezTo>
                    <a:pt x="2177869" y="1315067"/>
                    <a:pt x="2432268" y="1718875"/>
                    <a:pt x="2773486" y="2064130"/>
                  </a:cubicBezTo>
                  <a:cubicBezTo>
                    <a:pt x="2858958" y="2150276"/>
                    <a:pt x="2949142" y="2231037"/>
                    <a:pt x="3058170" y="2286897"/>
                  </a:cubicBezTo>
                  <a:cubicBezTo>
                    <a:pt x="3114030" y="2315164"/>
                    <a:pt x="3172582" y="2333335"/>
                    <a:pt x="3235845" y="2329297"/>
                  </a:cubicBezTo>
                  <a:cubicBezTo>
                    <a:pt x="3272861" y="2327278"/>
                    <a:pt x="3273534" y="2326605"/>
                    <a:pt x="3256709" y="2294974"/>
                  </a:cubicBezTo>
                  <a:cubicBezTo>
                    <a:pt x="3202195" y="2194695"/>
                    <a:pt x="3143643" y="2096435"/>
                    <a:pt x="3083072" y="1999521"/>
                  </a:cubicBezTo>
                  <a:cubicBezTo>
                    <a:pt x="2887225" y="1686570"/>
                    <a:pt x="2666477" y="1391117"/>
                    <a:pt x="2450440" y="1092973"/>
                  </a:cubicBezTo>
                  <a:cubicBezTo>
                    <a:pt x="2443709" y="1083551"/>
                    <a:pt x="2433614" y="1075474"/>
                    <a:pt x="2432941" y="1062014"/>
                  </a:cubicBezTo>
                  <a:cubicBezTo>
                    <a:pt x="2447074" y="1060668"/>
                    <a:pt x="2449766" y="1070763"/>
                    <a:pt x="2454478" y="1076820"/>
                  </a:cubicBezTo>
                  <a:cubicBezTo>
                    <a:pt x="2627442" y="1296223"/>
                    <a:pt x="2802425" y="1514279"/>
                    <a:pt x="2967986" y="1739738"/>
                  </a:cubicBezTo>
                  <a:cubicBezTo>
                    <a:pt x="3072303" y="1881744"/>
                    <a:pt x="3172582" y="2026442"/>
                    <a:pt x="3266131" y="2175850"/>
                  </a:cubicBezTo>
                  <a:cubicBezTo>
                    <a:pt x="3334105" y="2284878"/>
                    <a:pt x="3396022" y="2397272"/>
                    <a:pt x="3457939" y="2509665"/>
                  </a:cubicBezTo>
                  <a:cubicBezTo>
                    <a:pt x="3535896" y="2688687"/>
                    <a:pt x="3672967" y="2941627"/>
                    <a:pt x="3733875" y="3249979"/>
                  </a:cubicBezTo>
                  <a:cubicBezTo>
                    <a:pt x="3819347" y="3615425"/>
                    <a:pt x="3832808" y="3986928"/>
                    <a:pt x="3823385" y="4359777"/>
                  </a:cubicBezTo>
                  <a:cubicBezTo>
                    <a:pt x="3823385" y="4363142"/>
                    <a:pt x="3825405" y="4369199"/>
                    <a:pt x="3816655" y="4369199"/>
                  </a:cubicBezTo>
                  <a:lnTo>
                    <a:pt x="3800503" y="4322761"/>
                  </a:lnTo>
                  <a:cubicBezTo>
                    <a:pt x="3713684" y="4076438"/>
                    <a:pt x="3615329" y="3882849"/>
                    <a:pt x="3407464" y="3663208"/>
                  </a:cubicBezTo>
                  <a:cubicBezTo>
                    <a:pt x="3199599" y="3443567"/>
                    <a:pt x="2778657" y="3171259"/>
                    <a:pt x="2553310" y="3004913"/>
                  </a:cubicBezTo>
                  <a:cubicBezTo>
                    <a:pt x="2327963" y="2838567"/>
                    <a:pt x="2235619" y="2807795"/>
                    <a:pt x="2055381" y="2665131"/>
                  </a:cubicBezTo>
                  <a:cubicBezTo>
                    <a:pt x="1875143" y="2522467"/>
                    <a:pt x="1648208" y="2341411"/>
                    <a:pt x="1471879" y="2148930"/>
                  </a:cubicBezTo>
                  <a:cubicBezTo>
                    <a:pt x="1461784" y="2138162"/>
                    <a:pt x="1448323" y="2130759"/>
                    <a:pt x="1461111" y="2109895"/>
                  </a:cubicBezTo>
                  <a:cubicBezTo>
                    <a:pt x="1496780" y="2051343"/>
                    <a:pt x="1505530" y="1986734"/>
                    <a:pt x="1501492" y="1918759"/>
                  </a:cubicBezTo>
                  <a:cubicBezTo>
                    <a:pt x="1494088" y="1794252"/>
                    <a:pt x="1446304" y="1681859"/>
                    <a:pt x="1395155" y="1570812"/>
                  </a:cubicBezTo>
                  <a:cubicBezTo>
                    <a:pt x="1276705" y="1312375"/>
                    <a:pt x="1113836" y="1082205"/>
                    <a:pt x="937507" y="860783"/>
                  </a:cubicBezTo>
                  <a:cubicBezTo>
                    <a:pt x="841266" y="738295"/>
                    <a:pt x="749736" y="612442"/>
                    <a:pt x="682435" y="471109"/>
                  </a:cubicBezTo>
                  <a:cubicBezTo>
                    <a:pt x="643400" y="389001"/>
                    <a:pt x="613788" y="304202"/>
                    <a:pt x="590905" y="214691"/>
                  </a:cubicBezTo>
                  <a:cubicBezTo>
                    <a:pt x="586194" y="218729"/>
                    <a:pt x="583502" y="220748"/>
                    <a:pt x="581483" y="222767"/>
                  </a:cubicBezTo>
                  <a:cubicBezTo>
                    <a:pt x="572734" y="235554"/>
                    <a:pt x="563985" y="249015"/>
                    <a:pt x="555909" y="262475"/>
                  </a:cubicBezTo>
                  <a:cubicBezTo>
                    <a:pt x="489280" y="373522"/>
                    <a:pt x="446880" y="493318"/>
                    <a:pt x="423998" y="619845"/>
                  </a:cubicBezTo>
                  <a:cubicBezTo>
                    <a:pt x="386982" y="823768"/>
                    <a:pt x="405154" y="1026344"/>
                    <a:pt x="443515" y="1227575"/>
                  </a:cubicBezTo>
                  <a:cubicBezTo>
                    <a:pt x="498702" y="1514952"/>
                    <a:pt x="613115" y="1774062"/>
                    <a:pt x="806942" y="1996156"/>
                  </a:cubicBezTo>
                  <a:cubicBezTo>
                    <a:pt x="886358" y="2087013"/>
                    <a:pt x="975195" y="2167101"/>
                    <a:pt x="1087589" y="2216231"/>
                  </a:cubicBezTo>
                  <a:cubicBezTo>
                    <a:pt x="1161620" y="2248536"/>
                    <a:pt x="1237670" y="2259304"/>
                    <a:pt x="1317086" y="2233729"/>
                  </a:cubicBezTo>
                  <a:cubicBezTo>
                    <a:pt x="1341987" y="2225653"/>
                    <a:pt x="1343334" y="2218250"/>
                    <a:pt x="1327181" y="2198060"/>
                  </a:cubicBezTo>
                  <a:cubicBezTo>
                    <a:pt x="1115855" y="1930874"/>
                    <a:pt x="948948" y="1637440"/>
                    <a:pt x="816364" y="1324489"/>
                  </a:cubicBezTo>
                  <a:cubicBezTo>
                    <a:pt x="775311" y="1228248"/>
                    <a:pt x="734257" y="1131335"/>
                    <a:pt x="702625" y="1031056"/>
                  </a:cubicBezTo>
                  <a:cubicBezTo>
                    <a:pt x="725508" y="1078166"/>
                    <a:pt x="746371" y="1125950"/>
                    <a:pt x="767908" y="1173061"/>
                  </a:cubicBezTo>
                  <a:cubicBezTo>
                    <a:pt x="940872" y="1558025"/>
                    <a:pt x="1158255" y="1913375"/>
                    <a:pt x="1444285" y="2226326"/>
                  </a:cubicBezTo>
                  <a:cubicBezTo>
                    <a:pt x="1671764" y="2475341"/>
                    <a:pt x="2060092" y="2752174"/>
                    <a:pt x="2209501" y="2876457"/>
                  </a:cubicBezTo>
                  <a:cubicBezTo>
                    <a:pt x="2358910" y="3000740"/>
                    <a:pt x="2331316" y="2956882"/>
                    <a:pt x="2340738" y="2972025"/>
                  </a:cubicBezTo>
                  <a:lnTo>
                    <a:pt x="2266034" y="2967313"/>
                  </a:lnTo>
                  <a:cubicBezTo>
                    <a:pt x="2113260" y="2959910"/>
                    <a:pt x="1964524" y="2985485"/>
                    <a:pt x="1817807" y="3025866"/>
                  </a:cubicBezTo>
                  <a:cubicBezTo>
                    <a:pt x="1541199" y="3102589"/>
                    <a:pt x="1276032" y="3210944"/>
                    <a:pt x="1007500" y="3309877"/>
                  </a:cubicBezTo>
                  <a:cubicBezTo>
                    <a:pt x="985291" y="3317953"/>
                    <a:pt x="972503" y="3320645"/>
                    <a:pt x="960389" y="3293725"/>
                  </a:cubicBezTo>
                  <a:cubicBezTo>
                    <a:pt x="865494" y="3082399"/>
                    <a:pt x="617153" y="3022500"/>
                    <a:pt x="446207" y="3134221"/>
                  </a:cubicBezTo>
                  <a:cubicBezTo>
                    <a:pt x="376214" y="3179312"/>
                    <a:pt x="299491" y="3210944"/>
                    <a:pt x="217383" y="3227096"/>
                  </a:cubicBezTo>
                  <a:cubicBezTo>
                    <a:pt x="145371" y="3241230"/>
                    <a:pt x="72685" y="3237865"/>
                    <a:pt x="0" y="3236518"/>
                  </a:cubicBezTo>
                  <a:lnTo>
                    <a:pt x="0" y="3330740"/>
                  </a:lnTo>
                  <a:cubicBezTo>
                    <a:pt x="8749" y="3332759"/>
                    <a:pt x="8076" y="3340835"/>
                    <a:pt x="9422" y="3346892"/>
                  </a:cubicBezTo>
                  <a:cubicBezTo>
                    <a:pt x="43073" y="3502359"/>
                    <a:pt x="126526" y="3625520"/>
                    <a:pt x="255072" y="3717723"/>
                  </a:cubicBezTo>
                  <a:cubicBezTo>
                    <a:pt x="403135" y="3824059"/>
                    <a:pt x="565331" y="3869823"/>
                    <a:pt x="747044" y="3826078"/>
                  </a:cubicBezTo>
                  <a:cubicBezTo>
                    <a:pt x="930777" y="3781659"/>
                    <a:pt x="1026344" y="3661862"/>
                    <a:pt x="1016249" y="3490244"/>
                  </a:cubicBezTo>
                  <a:cubicBezTo>
                    <a:pt x="1014903" y="3464670"/>
                    <a:pt x="1009519" y="3455921"/>
                    <a:pt x="981253" y="3461305"/>
                  </a:cubicBezTo>
                  <a:cubicBezTo>
                    <a:pt x="843285" y="3487552"/>
                    <a:pt x="703971" y="3500339"/>
                    <a:pt x="563312" y="3490917"/>
                  </a:cubicBezTo>
                  <a:cubicBezTo>
                    <a:pt x="506779" y="3487552"/>
                    <a:pt x="450246" y="3478803"/>
                    <a:pt x="390347" y="3460632"/>
                  </a:cubicBezTo>
                  <a:cubicBezTo>
                    <a:pt x="428036" y="3453228"/>
                    <a:pt x="458995" y="3462651"/>
                    <a:pt x="489953" y="3463997"/>
                  </a:cubicBezTo>
                  <a:cubicBezTo>
                    <a:pt x="631286" y="3470727"/>
                    <a:pt x="767235" y="3443133"/>
                    <a:pt x="903183" y="3408137"/>
                  </a:cubicBezTo>
                  <a:cubicBezTo>
                    <a:pt x="949621" y="3396023"/>
                    <a:pt x="997405" y="3385927"/>
                    <a:pt x="1043170" y="3372467"/>
                  </a:cubicBezTo>
                  <a:cubicBezTo>
                    <a:pt x="1200655" y="3328048"/>
                    <a:pt x="1354102" y="3270842"/>
                    <a:pt x="1508895" y="3218347"/>
                  </a:cubicBezTo>
                  <a:cubicBezTo>
                    <a:pt x="1641478" y="3173255"/>
                    <a:pt x="1776081" y="3134893"/>
                    <a:pt x="1912029" y="3101243"/>
                  </a:cubicBezTo>
                  <a:lnTo>
                    <a:pt x="1912029" y="3101243"/>
                  </a:lnTo>
                  <a:lnTo>
                    <a:pt x="2113933" y="3072976"/>
                  </a:lnTo>
                  <a:cubicBezTo>
                    <a:pt x="2220786" y="3077800"/>
                    <a:pt x="2358418" y="3030663"/>
                    <a:pt x="2553150" y="3130187"/>
                  </a:cubicBezTo>
                  <a:cubicBezTo>
                    <a:pt x="2747882" y="3229711"/>
                    <a:pt x="3111111" y="3510502"/>
                    <a:pt x="3282324" y="3670118"/>
                  </a:cubicBezTo>
                  <a:cubicBezTo>
                    <a:pt x="3453537" y="3829734"/>
                    <a:pt x="3498103" y="3928518"/>
                    <a:pt x="3580428" y="4087880"/>
                  </a:cubicBezTo>
                  <a:cubicBezTo>
                    <a:pt x="3662753" y="4247242"/>
                    <a:pt x="3724453" y="4441884"/>
                    <a:pt x="3776274" y="4626290"/>
                  </a:cubicBezTo>
                  <a:cubicBezTo>
                    <a:pt x="3792427" y="4684169"/>
                    <a:pt x="3815982" y="4741375"/>
                    <a:pt x="3813963" y="4802619"/>
                  </a:cubicBezTo>
                  <a:cubicBezTo>
                    <a:pt x="3807906" y="5004523"/>
                    <a:pt x="3803868" y="5206427"/>
                    <a:pt x="3811944" y="5407658"/>
                  </a:cubicBezTo>
                  <a:cubicBezTo>
                    <a:pt x="3818001" y="5565143"/>
                    <a:pt x="3820020" y="5723974"/>
                    <a:pt x="3881265" y="5874056"/>
                  </a:cubicBezTo>
                  <a:cubicBezTo>
                    <a:pt x="3884630" y="5882805"/>
                    <a:pt x="3885303" y="5890208"/>
                    <a:pt x="3879919" y="5898957"/>
                  </a:cubicBezTo>
                  <a:cubicBezTo>
                    <a:pt x="3850979" y="5945395"/>
                    <a:pt x="3808579" y="5962220"/>
                    <a:pt x="3757430" y="5946068"/>
                  </a:cubicBezTo>
                  <a:cubicBezTo>
                    <a:pt x="3746662" y="5981065"/>
                    <a:pt x="3742624" y="6017407"/>
                    <a:pt x="3743970" y="6053750"/>
                  </a:cubicBezTo>
                  <a:cubicBezTo>
                    <a:pt x="3745316" y="6079998"/>
                    <a:pt x="3777621" y="6099515"/>
                    <a:pt x="3803195" y="6092112"/>
                  </a:cubicBezTo>
                  <a:cubicBezTo>
                    <a:pt x="3842230" y="6080671"/>
                    <a:pt x="3871842" y="6055769"/>
                    <a:pt x="3896071" y="6023464"/>
                  </a:cubicBezTo>
                  <a:cubicBezTo>
                    <a:pt x="3903474" y="6013369"/>
                    <a:pt x="3910204" y="6004620"/>
                    <a:pt x="3920972" y="5996544"/>
                  </a:cubicBezTo>
                  <a:cubicBezTo>
                    <a:pt x="3931741" y="6017407"/>
                    <a:pt x="3912223" y="6034906"/>
                    <a:pt x="3918953" y="6053077"/>
                  </a:cubicBezTo>
                  <a:cubicBezTo>
                    <a:pt x="3922318" y="6061826"/>
                    <a:pt x="3921645" y="6076633"/>
                    <a:pt x="3931741" y="6077978"/>
                  </a:cubicBezTo>
                  <a:cubicBezTo>
                    <a:pt x="3944528" y="6079324"/>
                    <a:pt x="3948566" y="6067210"/>
                    <a:pt x="3951931" y="6055769"/>
                  </a:cubicBezTo>
                  <a:cubicBezTo>
                    <a:pt x="3957988" y="6032887"/>
                    <a:pt x="3964045" y="6010677"/>
                    <a:pt x="3972121" y="5988468"/>
                  </a:cubicBezTo>
                  <a:cubicBezTo>
                    <a:pt x="3975486" y="5978372"/>
                    <a:pt x="3979524" y="5965585"/>
                    <a:pt x="3994331" y="5968277"/>
                  </a:cubicBezTo>
                  <a:cubicBezTo>
                    <a:pt x="4011156" y="5971642"/>
                    <a:pt x="4005099" y="5985776"/>
                    <a:pt x="4005099" y="5995198"/>
                  </a:cubicBezTo>
                  <a:cubicBezTo>
                    <a:pt x="4005099" y="6063172"/>
                    <a:pt x="3999042" y="6064518"/>
                    <a:pt x="4071054" y="6040290"/>
                  </a:cubicBezTo>
                  <a:cubicBezTo>
                    <a:pt x="4081150" y="6036925"/>
                    <a:pt x="4093264" y="6036925"/>
                    <a:pt x="4100667" y="6026829"/>
                  </a:cubicBezTo>
                  <a:cubicBezTo>
                    <a:pt x="4086534" y="6014042"/>
                    <a:pt x="4086534" y="6014042"/>
                    <a:pt x="4110089" y="5993179"/>
                  </a:cubicBezTo>
                  <a:cubicBezTo>
                    <a:pt x="4118838" y="6004620"/>
                    <a:pt x="4122876" y="6018080"/>
                    <a:pt x="4124895" y="6032214"/>
                  </a:cubicBezTo>
                  <a:cubicBezTo>
                    <a:pt x="4146431" y="6054423"/>
                    <a:pt x="4145086" y="6076633"/>
                    <a:pt x="4117492" y="6106918"/>
                  </a:cubicBezTo>
                  <a:cubicBezTo>
                    <a:pt x="4106051" y="6119032"/>
                    <a:pt x="4091245" y="6127781"/>
                    <a:pt x="4080476" y="6141242"/>
                  </a:cubicBezTo>
                  <a:cubicBezTo>
                    <a:pt x="4118838" y="6152683"/>
                    <a:pt x="4149796" y="6167489"/>
                    <a:pt x="4176717" y="6189025"/>
                  </a:cubicBezTo>
                  <a:cubicBezTo>
                    <a:pt x="4219790" y="6223349"/>
                    <a:pt x="4218444" y="6244213"/>
                    <a:pt x="4170660" y="6271133"/>
                  </a:cubicBezTo>
                  <a:cubicBezTo>
                    <a:pt x="4178063" y="6278536"/>
                    <a:pt x="4184793" y="6286612"/>
                    <a:pt x="4195562" y="6277863"/>
                  </a:cubicBezTo>
                  <a:cubicBezTo>
                    <a:pt x="4215752" y="6261711"/>
                    <a:pt x="4237288" y="6259692"/>
                    <a:pt x="4261517" y="6267768"/>
                  </a:cubicBezTo>
                  <a:cubicBezTo>
                    <a:pt x="4277669" y="6273152"/>
                    <a:pt x="4289784" y="6269787"/>
                    <a:pt x="4289784" y="6247578"/>
                  </a:cubicBezTo>
                  <a:cubicBezTo>
                    <a:pt x="4289784" y="6233444"/>
                    <a:pt x="4293821" y="6218638"/>
                    <a:pt x="4295840" y="6204505"/>
                  </a:cubicBezTo>
                  <a:cubicBezTo>
                    <a:pt x="4297187" y="6196429"/>
                    <a:pt x="4293149" y="6184315"/>
                    <a:pt x="4305936" y="6182969"/>
                  </a:cubicBezTo>
                  <a:cubicBezTo>
                    <a:pt x="4316704" y="6181622"/>
                    <a:pt x="4320742" y="6191718"/>
                    <a:pt x="4324107" y="6199794"/>
                  </a:cubicBezTo>
                  <a:cubicBezTo>
                    <a:pt x="4328818" y="6209889"/>
                    <a:pt x="4332183" y="6219984"/>
                    <a:pt x="4336894" y="6230752"/>
                  </a:cubicBezTo>
                  <a:cubicBezTo>
                    <a:pt x="4339586" y="6228733"/>
                    <a:pt x="4341605" y="6228060"/>
                    <a:pt x="4342951" y="6226714"/>
                  </a:cubicBezTo>
                  <a:cubicBezTo>
                    <a:pt x="4350355" y="6211235"/>
                    <a:pt x="4352374" y="6182969"/>
                    <a:pt x="4369872" y="6185660"/>
                  </a:cubicBezTo>
                  <a:cubicBezTo>
                    <a:pt x="4394101" y="6189699"/>
                    <a:pt x="4381986" y="6217292"/>
                    <a:pt x="4382659" y="6234791"/>
                  </a:cubicBezTo>
                  <a:cubicBezTo>
                    <a:pt x="4383332" y="6253635"/>
                    <a:pt x="4388716" y="6269114"/>
                    <a:pt x="4406888" y="6265749"/>
                  </a:cubicBezTo>
                  <a:cubicBezTo>
                    <a:pt x="4434481" y="6261038"/>
                    <a:pt x="4459382" y="6262384"/>
                    <a:pt x="4484284" y="6275171"/>
                  </a:cubicBezTo>
                  <a:cubicBezTo>
                    <a:pt x="4488322" y="6277190"/>
                    <a:pt x="4495052" y="6277190"/>
                    <a:pt x="4499090" y="6272479"/>
                  </a:cubicBezTo>
                  <a:cubicBezTo>
                    <a:pt x="4458710" y="6233444"/>
                    <a:pt x="4461402" y="6209216"/>
                    <a:pt x="4512551" y="6181622"/>
                  </a:cubicBezTo>
                  <a:cubicBezTo>
                    <a:pt x="4532068" y="6170854"/>
                    <a:pt x="4549566" y="6157394"/>
                    <a:pt x="4572449" y="6153356"/>
                  </a:cubicBezTo>
                  <a:cubicBezTo>
                    <a:pt x="4591293" y="6149991"/>
                    <a:pt x="4593312" y="6140569"/>
                    <a:pt x="4575814" y="6127781"/>
                  </a:cubicBezTo>
                  <a:cubicBezTo>
                    <a:pt x="4558989" y="6114994"/>
                    <a:pt x="4548220" y="6095477"/>
                    <a:pt x="4538125" y="6076633"/>
                  </a:cubicBezTo>
                  <a:cubicBezTo>
                    <a:pt x="4532068" y="6065191"/>
                    <a:pt x="4527357" y="6053750"/>
                    <a:pt x="4536779" y="6042309"/>
                  </a:cubicBezTo>
                  <a:cubicBezTo>
                    <a:pt x="4546201" y="6030867"/>
                    <a:pt x="4558989" y="6028176"/>
                    <a:pt x="4573122" y="6032214"/>
                  </a:cubicBezTo>
                  <a:cubicBezTo>
                    <a:pt x="4594658" y="6038271"/>
                    <a:pt x="4616195" y="6044328"/>
                    <a:pt x="4637731" y="6051058"/>
                  </a:cubicBezTo>
                  <a:cubicBezTo>
                    <a:pt x="4659267" y="6058461"/>
                    <a:pt x="4667344" y="6051058"/>
                    <a:pt x="4665997" y="6029522"/>
                  </a:cubicBezTo>
                  <a:cubicBezTo>
                    <a:pt x="4665325" y="6014715"/>
                    <a:pt x="4665325" y="6000582"/>
                    <a:pt x="4665997" y="5985776"/>
                  </a:cubicBezTo>
                  <a:cubicBezTo>
                    <a:pt x="4665997" y="5975681"/>
                    <a:pt x="4671381" y="5968277"/>
                    <a:pt x="4681477" y="5966931"/>
                  </a:cubicBezTo>
                  <a:cubicBezTo>
                    <a:pt x="4692245" y="5964912"/>
                    <a:pt x="4698975" y="5971642"/>
                    <a:pt x="4701667" y="5981065"/>
                  </a:cubicBezTo>
                  <a:cubicBezTo>
                    <a:pt x="4709743" y="6005293"/>
                    <a:pt x="4717147" y="6030195"/>
                    <a:pt x="4724550" y="6054423"/>
                  </a:cubicBezTo>
                  <a:cubicBezTo>
                    <a:pt x="4727242" y="6064518"/>
                    <a:pt x="4730607" y="6075959"/>
                    <a:pt x="4743394" y="6073268"/>
                  </a:cubicBezTo>
                  <a:cubicBezTo>
                    <a:pt x="4754835" y="6071248"/>
                    <a:pt x="4752143" y="6059134"/>
                    <a:pt x="4752143" y="6050385"/>
                  </a:cubicBezTo>
                  <a:lnTo>
                    <a:pt x="4752143" y="5996544"/>
                  </a:lnTo>
                  <a:cubicBezTo>
                    <a:pt x="4775698" y="6008658"/>
                    <a:pt x="4783775" y="6032214"/>
                    <a:pt x="4800600" y="6046347"/>
                  </a:cubicBezTo>
                  <a:cubicBezTo>
                    <a:pt x="4819444" y="6061826"/>
                    <a:pt x="4835597" y="6080671"/>
                    <a:pt x="4859825" y="6088747"/>
                  </a:cubicBezTo>
                  <a:cubicBezTo>
                    <a:pt x="4901552" y="6102880"/>
                    <a:pt x="4935203" y="6080671"/>
                    <a:pt x="4932511" y="6036252"/>
                  </a:cubicBezTo>
                  <a:cubicBezTo>
                    <a:pt x="4930491" y="6003947"/>
                    <a:pt x="4923761" y="5972316"/>
                    <a:pt x="4919050" y="5940011"/>
                  </a:cubicBezTo>
                  <a:cubicBezTo>
                    <a:pt x="4887419" y="5962893"/>
                    <a:pt x="4858479" y="5956836"/>
                    <a:pt x="4830213" y="5933281"/>
                  </a:cubicBezTo>
                  <a:cubicBezTo>
                    <a:pt x="4810022" y="5916455"/>
                    <a:pt x="4795216" y="5895592"/>
                    <a:pt x="4779064" y="5876074"/>
                  </a:cubicBezTo>
                  <a:cubicBezTo>
                    <a:pt x="4765603" y="5859249"/>
                    <a:pt x="4766949" y="5847135"/>
                    <a:pt x="4778391" y="5829637"/>
                  </a:cubicBezTo>
                  <a:cubicBezTo>
                    <a:pt x="4900879" y="5641866"/>
                    <a:pt x="5008561" y="5446020"/>
                    <a:pt x="5091342" y="5236712"/>
                  </a:cubicBezTo>
                  <a:cubicBezTo>
                    <a:pt x="5096726" y="5222579"/>
                    <a:pt x="5104129" y="5211138"/>
                    <a:pt x="5116243" y="5202389"/>
                  </a:cubicBezTo>
                  <a:cubicBezTo>
                    <a:pt x="5168738" y="5166046"/>
                    <a:pt x="5216522" y="5122973"/>
                    <a:pt x="5269690" y="5086631"/>
                  </a:cubicBezTo>
                  <a:cubicBezTo>
                    <a:pt x="5423810" y="4982314"/>
                    <a:pt x="5582641" y="4886746"/>
                    <a:pt x="5744837" y="4795889"/>
                  </a:cubicBezTo>
                  <a:cubicBezTo>
                    <a:pt x="5767047" y="4783775"/>
                    <a:pt x="5789929" y="4777718"/>
                    <a:pt x="5814830" y="4775699"/>
                  </a:cubicBezTo>
                  <a:cubicBezTo>
                    <a:pt x="5911071" y="4769642"/>
                    <a:pt x="6007312" y="4767623"/>
                    <a:pt x="6103553" y="4765603"/>
                  </a:cubicBezTo>
                  <a:cubicBezTo>
                    <a:pt x="6432656" y="4758200"/>
                    <a:pt x="6759067" y="4795216"/>
                    <a:pt x="7086824" y="4811369"/>
                  </a:cubicBezTo>
                  <a:cubicBezTo>
                    <a:pt x="7221427" y="4818099"/>
                    <a:pt x="7355357" y="4819444"/>
                    <a:pt x="7489959" y="4805311"/>
                  </a:cubicBezTo>
                  <a:cubicBezTo>
                    <a:pt x="7497362" y="4790505"/>
                    <a:pt x="7506784" y="4792524"/>
                    <a:pt x="7516880" y="4801946"/>
                  </a:cubicBezTo>
                  <a:cubicBezTo>
                    <a:pt x="7523610" y="4801273"/>
                    <a:pt x="7530340" y="4801273"/>
                    <a:pt x="7536397" y="4800600"/>
                  </a:cubicBezTo>
                  <a:cubicBezTo>
                    <a:pt x="7563991" y="4797908"/>
                    <a:pt x="7592257" y="4796562"/>
                    <a:pt x="7619850" y="4791178"/>
                  </a:cubicBezTo>
                  <a:cubicBezTo>
                    <a:pt x="7642060" y="4787140"/>
                    <a:pt x="7652828" y="4789832"/>
                    <a:pt x="7661577" y="4813388"/>
                  </a:cubicBezTo>
                  <a:cubicBezTo>
                    <a:pt x="7705996" y="4932511"/>
                    <a:pt x="7794161" y="4997793"/>
                    <a:pt x="7920014" y="5004523"/>
                  </a:cubicBezTo>
                  <a:cubicBezTo>
                    <a:pt x="8090959" y="5013945"/>
                    <a:pt x="8235657" y="4952701"/>
                    <a:pt x="8354780" y="4830886"/>
                  </a:cubicBezTo>
                  <a:cubicBezTo>
                    <a:pt x="8470538" y="4712436"/>
                    <a:pt x="8539186" y="4568411"/>
                    <a:pt x="8579567" y="4409580"/>
                  </a:cubicBezTo>
                  <a:cubicBezTo>
                    <a:pt x="8593027" y="4357085"/>
                    <a:pt x="8602448" y="4303244"/>
                    <a:pt x="8613217" y="4250076"/>
                  </a:cubicBezTo>
                  <a:lnTo>
                    <a:pt x="8613217" y="4196235"/>
                  </a:lnTo>
                  <a:cubicBezTo>
                    <a:pt x="8549954" y="4202292"/>
                    <a:pt x="8484671" y="4207003"/>
                    <a:pt x="8420062" y="4211041"/>
                  </a:cubicBezTo>
                  <a:close/>
                  <a:moveTo>
                    <a:pt x="4571776" y="915970"/>
                  </a:moveTo>
                  <a:cubicBezTo>
                    <a:pt x="4567065" y="903183"/>
                    <a:pt x="4575141" y="897126"/>
                    <a:pt x="4583890" y="888377"/>
                  </a:cubicBezTo>
                  <a:cubicBezTo>
                    <a:pt x="4586582" y="902510"/>
                    <a:pt x="4580525" y="909240"/>
                    <a:pt x="4571776" y="915970"/>
                  </a:cubicBezTo>
                  <a:close/>
                  <a:moveTo>
                    <a:pt x="2362948" y="965100"/>
                  </a:moveTo>
                  <a:cubicBezTo>
                    <a:pt x="2362948" y="964427"/>
                    <a:pt x="2363621" y="963081"/>
                    <a:pt x="2363621" y="962408"/>
                  </a:cubicBezTo>
                  <a:lnTo>
                    <a:pt x="2368332" y="967119"/>
                  </a:lnTo>
                  <a:cubicBezTo>
                    <a:pt x="2366313" y="969138"/>
                    <a:pt x="2364294" y="968465"/>
                    <a:pt x="2362948" y="965100"/>
                  </a:cubicBezTo>
                  <a:close/>
                  <a:moveTo>
                    <a:pt x="2435633" y="1055284"/>
                  </a:moveTo>
                  <a:cubicBezTo>
                    <a:pt x="2431595" y="1059995"/>
                    <a:pt x="2428903" y="1055957"/>
                    <a:pt x="2426211" y="1053265"/>
                  </a:cubicBezTo>
                  <a:cubicBezTo>
                    <a:pt x="2406694" y="1025671"/>
                    <a:pt x="2379773" y="1002789"/>
                    <a:pt x="2370351" y="968465"/>
                  </a:cubicBezTo>
                  <a:cubicBezTo>
                    <a:pt x="2394579" y="991348"/>
                    <a:pt x="2413424" y="1018268"/>
                    <a:pt x="2432268" y="1045862"/>
                  </a:cubicBezTo>
                  <a:cubicBezTo>
                    <a:pt x="2434287" y="1048554"/>
                    <a:pt x="2438998" y="1050573"/>
                    <a:pt x="2435633" y="1055284"/>
                  </a:cubicBezTo>
                  <a:close/>
                  <a:moveTo>
                    <a:pt x="695895" y="1016922"/>
                  </a:moveTo>
                  <a:cubicBezTo>
                    <a:pt x="694549" y="1012884"/>
                    <a:pt x="693876" y="1009519"/>
                    <a:pt x="692530" y="1005481"/>
                  </a:cubicBezTo>
                  <a:cubicBezTo>
                    <a:pt x="695222" y="1008846"/>
                    <a:pt x="699260" y="1012211"/>
                    <a:pt x="695895" y="1016922"/>
                  </a:cubicBezTo>
                  <a:close/>
                  <a:moveTo>
                    <a:pt x="4511205" y="6014042"/>
                  </a:moveTo>
                  <a:cubicBezTo>
                    <a:pt x="4518608" y="5993179"/>
                    <a:pt x="4526684" y="5972988"/>
                    <a:pt x="4537452" y="5944049"/>
                  </a:cubicBezTo>
                  <a:cubicBezTo>
                    <a:pt x="4556969" y="5983757"/>
                    <a:pt x="4521973" y="5995198"/>
                    <a:pt x="4511205" y="6014042"/>
                  </a:cubicBezTo>
                  <a:close/>
                  <a:moveTo>
                    <a:pt x="4750797" y="5917128"/>
                  </a:moveTo>
                  <a:cubicBezTo>
                    <a:pt x="4750124" y="5925878"/>
                    <a:pt x="4751470" y="5935300"/>
                    <a:pt x="4741375" y="5939338"/>
                  </a:cubicBezTo>
                  <a:cubicBezTo>
                    <a:pt x="4739356" y="5940011"/>
                    <a:pt x="4734645" y="5937992"/>
                    <a:pt x="4732626" y="5935300"/>
                  </a:cubicBezTo>
                  <a:cubicBezTo>
                    <a:pt x="4726569" y="5927224"/>
                    <a:pt x="4721857" y="5917801"/>
                    <a:pt x="4727915" y="5907706"/>
                  </a:cubicBezTo>
                  <a:cubicBezTo>
                    <a:pt x="4733299" y="5899630"/>
                    <a:pt x="4739356" y="5891554"/>
                    <a:pt x="4750797" y="5875402"/>
                  </a:cubicBezTo>
                  <a:cubicBezTo>
                    <a:pt x="4750797" y="5896265"/>
                    <a:pt x="4751470" y="5907033"/>
                    <a:pt x="4750797" y="5917128"/>
                  </a:cubicBezTo>
                  <a:close/>
                  <a:moveTo>
                    <a:pt x="4875978" y="5457461"/>
                  </a:moveTo>
                  <a:cubicBezTo>
                    <a:pt x="4798581" y="5602831"/>
                    <a:pt x="4710417" y="5741472"/>
                    <a:pt x="4616868" y="5877421"/>
                  </a:cubicBezTo>
                  <a:cubicBezTo>
                    <a:pt x="4598696" y="5903668"/>
                    <a:pt x="4582544" y="5885497"/>
                    <a:pt x="4562354" y="5884824"/>
                  </a:cubicBezTo>
                  <a:cubicBezTo>
                    <a:pt x="4641096" y="5709841"/>
                    <a:pt x="4748778" y="5558413"/>
                    <a:pt x="4880015" y="5419772"/>
                  </a:cubicBezTo>
                  <a:cubicBezTo>
                    <a:pt x="4891457" y="5437270"/>
                    <a:pt x="4881362" y="5447366"/>
                    <a:pt x="4875978" y="5457461"/>
                  </a:cubicBezTo>
                  <a:close/>
                  <a:moveTo>
                    <a:pt x="5020675" y="5141145"/>
                  </a:moveTo>
                  <a:cubicBezTo>
                    <a:pt x="5014618" y="5157970"/>
                    <a:pt x="5003177" y="5168738"/>
                    <a:pt x="4989717" y="5179506"/>
                  </a:cubicBezTo>
                  <a:cubicBezTo>
                    <a:pt x="4756854" y="5372661"/>
                    <a:pt x="4566392" y="5598794"/>
                    <a:pt x="4445922" y="5878767"/>
                  </a:cubicBezTo>
                  <a:cubicBezTo>
                    <a:pt x="4435154" y="5903668"/>
                    <a:pt x="4427078" y="5929243"/>
                    <a:pt x="4415637" y="5953471"/>
                  </a:cubicBezTo>
                  <a:cubicBezTo>
                    <a:pt x="4396120" y="5993852"/>
                    <a:pt x="4398138" y="6043655"/>
                    <a:pt x="4357085" y="6075286"/>
                  </a:cubicBezTo>
                  <a:cubicBezTo>
                    <a:pt x="4344970" y="6084036"/>
                    <a:pt x="4344297" y="6107591"/>
                    <a:pt x="4338240" y="6125762"/>
                  </a:cubicBezTo>
                  <a:cubicBezTo>
                    <a:pt x="4332856" y="6109610"/>
                    <a:pt x="4328145" y="6094804"/>
                    <a:pt x="4322761" y="6080671"/>
                  </a:cubicBezTo>
                  <a:cubicBezTo>
                    <a:pt x="4319396" y="6072594"/>
                    <a:pt x="4316704" y="6061153"/>
                    <a:pt x="4306609" y="6061826"/>
                  </a:cubicBezTo>
                  <a:cubicBezTo>
                    <a:pt x="4295168" y="6062499"/>
                    <a:pt x="4296514" y="6074613"/>
                    <a:pt x="4295168" y="6082689"/>
                  </a:cubicBezTo>
                  <a:cubicBezTo>
                    <a:pt x="4293821" y="6092785"/>
                    <a:pt x="4293149" y="6102207"/>
                    <a:pt x="4292475" y="6112302"/>
                  </a:cubicBezTo>
                  <a:cubicBezTo>
                    <a:pt x="4279688" y="6114321"/>
                    <a:pt x="4280361" y="6102880"/>
                    <a:pt x="4277669" y="6097496"/>
                  </a:cubicBezTo>
                  <a:cubicBezTo>
                    <a:pt x="4149796" y="5837040"/>
                    <a:pt x="4118165" y="5565143"/>
                    <a:pt x="4183447" y="5282478"/>
                  </a:cubicBezTo>
                  <a:cubicBezTo>
                    <a:pt x="4227866" y="5089323"/>
                    <a:pt x="4311320" y="4912321"/>
                    <a:pt x="4412945" y="4743394"/>
                  </a:cubicBezTo>
                  <a:cubicBezTo>
                    <a:pt x="4589274" y="4449961"/>
                    <a:pt x="4810022" y="4190177"/>
                    <a:pt x="5036828" y="3935106"/>
                  </a:cubicBezTo>
                  <a:cubicBezTo>
                    <a:pt x="5050288" y="3941836"/>
                    <a:pt x="5050961" y="3955296"/>
                    <a:pt x="5054999" y="3966064"/>
                  </a:cubicBezTo>
                  <a:cubicBezTo>
                    <a:pt x="5190947" y="4362469"/>
                    <a:pt x="5167392" y="4753489"/>
                    <a:pt x="5020675" y="5141145"/>
                  </a:cubicBezTo>
                  <a:close/>
                </a:path>
              </a:pathLst>
            </a:custGeom>
            <a:grpFill/>
            <a:ln w="6727"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E850A7B0-E89F-47E7-B767-AC0E534EEFE6}"/>
                </a:ext>
              </a:extLst>
            </p:cNvPr>
            <p:cNvSpPr/>
            <p:nvPr/>
          </p:nvSpPr>
          <p:spPr>
            <a:xfrm>
              <a:off x="2490299" y="5690409"/>
              <a:ext cx="7268540" cy="1164310"/>
            </a:xfrm>
            <a:custGeom>
              <a:avLst/>
              <a:gdLst>
                <a:gd name="connsiteX0" fmla="*/ 7261508 w 7268537"/>
                <a:gd name="connsiteY0" fmla="*/ 1038374 h 1164312"/>
                <a:gd name="connsiteX1" fmla="*/ 7246702 w 7268537"/>
                <a:gd name="connsiteY1" fmla="*/ 1000012 h 1164312"/>
                <a:gd name="connsiteX2" fmla="*/ 7192861 w 7268537"/>
                <a:gd name="connsiteY2" fmla="*/ 836470 h 1164312"/>
                <a:gd name="connsiteX3" fmla="*/ 7119502 w 7268537"/>
                <a:gd name="connsiteY3" fmla="*/ 823683 h 1164312"/>
                <a:gd name="connsiteX4" fmla="*/ 7047490 w 7268537"/>
                <a:gd name="connsiteY4" fmla="*/ 883581 h 1164312"/>
                <a:gd name="connsiteX5" fmla="*/ 7019897 w 7268537"/>
                <a:gd name="connsiteY5" fmla="*/ 874159 h 1164312"/>
                <a:gd name="connsiteX6" fmla="*/ 6933751 w 7268537"/>
                <a:gd name="connsiteY6" fmla="*/ 837816 h 1164312"/>
                <a:gd name="connsiteX7" fmla="*/ 6848278 w 7268537"/>
                <a:gd name="connsiteY7" fmla="*/ 829067 h 1164312"/>
                <a:gd name="connsiteX8" fmla="*/ 6843567 w 7268537"/>
                <a:gd name="connsiteY8" fmla="*/ 741575 h 1164312"/>
                <a:gd name="connsiteX9" fmla="*/ 6809243 w 7268537"/>
                <a:gd name="connsiteY9" fmla="*/ 759074 h 1164312"/>
                <a:gd name="connsiteX10" fmla="*/ 6781650 w 7268537"/>
                <a:gd name="connsiteY10" fmla="*/ 708598 h 1164312"/>
                <a:gd name="connsiteX11" fmla="*/ 6716367 w 7268537"/>
                <a:gd name="connsiteY11" fmla="*/ 648026 h 1164312"/>
                <a:gd name="connsiteX12" fmla="*/ 6714349 w 7268537"/>
                <a:gd name="connsiteY12" fmla="*/ 705232 h 1164312"/>
                <a:gd name="connsiteX13" fmla="*/ 6716367 w 7268537"/>
                <a:gd name="connsiteY13" fmla="*/ 732153 h 1164312"/>
                <a:gd name="connsiteX14" fmla="*/ 6707619 w 7268537"/>
                <a:gd name="connsiteY14" fmla="*/ 777245 h 1164312"/>
                <a:gd name="connsiteX15" fmla="*/ 6663873 w 7268537"/>
                <a:gd name="connsiteY15" fmla="*/ 761092 h 1164312"/>
                <a:gd name="connsiteX16" fmla="*/ 6634933 w 7268537"/>
                <a:gd name="connsiteY16" fmla="*/ 738210 h 1164312"/>
                <a:gd name="connsiteX17" fmla="*/ 6527251 w 7268537"/>
                <a:gd name="connsiteY17" fmla="*/ 732153 h 1164312"/>
                <a:gd name="connsiteX18" fmla="*/ 6444471 w 7268537"/>
                <a:gd name="connsiteY18" fmla="*/ 775226 h 1164312"/>
                <a:gd name="connsiteX19" fmla="*/ 6382553 w 7268537"/>
                <a:gd name="connsiteY19" fmla="*/ 760420 h 1164312"/>
                <a:gd name="connsiteX20" fmla="*/ 6398706 w 7268537"/>
                <a:gd name="connsiteY20" fmla="*/ 706579 h 1164312"/>
                <a:gd name="connsiteX21" fmla="*/ 6408128 w 7268537"/>
                <a:gd name="connsiteY21" fmla="*/ 671582 h 1164312"/>
                <a:gd name="connsiteX22" fmla="*/ 6390630 w 7268537"/>
                <a:gd name="connsiteY22" fmla="*/ 648026 h 1164312"/>
                <a:gd name="connsiteX23" fmla="*/ 6367747 w 7268537"/>
                <a:gd name="connsiteY23" fmla="*/ 650719 h 1164312"/>
                <a:gd name="connsiteX24" fmla="*/ 6272179 w 7268537"/>
                <a:gd name="connsiteY24" fmla="*/ 553132 h 1164312"/>
                <a:gd name="connsiteX25" fmla="*/ 6283621 w 7268537"/>
                <a:gd name="connsiteY25" fmla="*/ 526211 h 1164312"/>
                <a:gd name="connsiteX26" fmla="*/ 6291696 w 7268537"/>
                <a:gd name="connsiteY26" fmla="*/ 487177 h 1164312"/>
                <a:gd name="connsiteX27" fmla="*/ 6276218 w 7268537"/>
                <a:gd name="connsiteY27" fmla="*/ 426605 h 1164312"/>
                <a:gd name="connsiteX28" fmla="*/ 6161805 w 7268537"/>
                <a:gd name="connsiteY28" fmla="*/ 474389 h 1164312"/>
                <a:gd name="connsiteX29" fmla="*/ 6141615 w 7268537"/>
                <a:gd name="connsiteY29" fmla="*/ 518808 h 1164312"/>
                <a:gd name="connsiteX30" fmla="*/ 6109983 w 7268537"/>
                <a:gd name="connsiteY30" fmla="*/ 639950 h 1164312"/>
                <a:gd name="connsiteX31" fmla="*/ 5951825 w 7268537"/>
                <a:gd name="connsiteY31" fmla="*/ 668890 h 1164312"/>
                <a:gd name="connsiteX32" fmla="*/ 5920866 w 7268537"/>
                <a:gd name="connsiteY32" fmla="*/ 626490 h 1164312"/>
                <a:gd name="connsiteX33" fmla="*/ 5934327 w 7268537"/>
                <a:gd name="connsiteY33" fmla="*/ 571303 h 1164312"/>
                <a:gd name="connsiteX34" fmla="*/ 5922213 w 7268537"/>
                <a:gd name="connsiteY34" fmla="*/ 526884 h 1164312"/>
                <a:gd name="connsiteX35" fmla="*/ 5915482 w 7268537"/>
                <a:gd name="connsiteY35" fmla="*/ 526884 h 1164312"/>
                <a:gd name="connsiteX36" fmla="*/ 5865679 w 7268537"/>
                <a:gd name="connsiteY36" fmla="*/ 471024 h 1164312"/>
                <a:gd name="connsiteX37" fmla="*/ 5855584 w 7268537"/>
                <a:gd name="connsiteY37" fmla="*/ 435355 h 1164312"/>
                <a:gd name="connsiteX38" fmla="*/ 5825299 w 7268537"/>
                <a:gd name="connsiteY38" fmla="*/ 450834 h 1164312"/>
                <a:gd name="connsiteX39" fmla="*/ 5759343 w 7268537"/>
                <a:gd name="connsiteY39" fmla="*/ 547074 h 1164312"/>
                <a:gd name="connsiteX40" fmla="*/ 5704156 w 7268537"/>
                <a:gd name="connsiteY40" fmla="*/ 574668 h 1164312"/>
                <a:gd name="connsiteX41" fmla="*/ 5646950 w 7268537"/>
                <a:gd name="connsiteY41" fmla="*/ 497272 h 1164312"/>
                <a:gd name="connsiteX42" fmla="*/ 5653007 w 7268537"/>
                <a:gd name="connsiteY42" fmla="*/ 438720 h 1164312"/>
                <a:gd name="connsiteX43" fmla="*/ 5472640 w 7268537"/>
                <a:gd name="connsiteY43" fmla="*/ 503329 h 1164312"/>
                <a:gd name="connsiteX44" fmla="*/ 5406685 w 7268537"/>
                <a:gd name="connsiteY44" fmla="*/ 478427 h 1164312"/>
                <a:gd name="connsiteX45" fmla="*/ 5423510 w 7268537"/>
                <a:gd name="connsiteY45" fmla="*/ 415164 h 1164312"/>
                <a:gd name="connsiteX46" fmla="*/ 5465910 w 7268537"/>
                <a:gd name="connsiteY46" fmla="*/ 384205 h 1164312"/>
                <a:gd name="connsiteX47" fmla="*/ 5494176 w 7268537"/>
                <a:gd name="connsiteY47" fmla="*/ 346517 h 1164312"/>
                <a:gd name="connsiteX48" fmla="*/ 5452450 w 7268537"/>
                <a:gd name="connsiteY48" fmla="*/ 359304 h 1164312"/>
                <a:gd name="connsiteX49" fmla="*/ 5403993 w 7268537"/>
                <a:gd name="connsiteY49" fmla="*/ 345171 h 1164312"/>
                <a:gd name="connsiteX50" fmla="*/ 5396589 w 7268537"/>
                <a:gd name="connsiteY50" fmla="*/ 273831 h 1164312"/>
                <a:gd name="connsiteX51" fmla="*/ 5396589 w 7268537"/>
                <a:gd name="connsiteY51" fmla="*/ 253641 h 1164312"/>
                <a:gd name="connsiteX52" fmla="*/ 5294965 w 7268537"/>
                <a:gd name="connsiteY52" fmla="*/ 184321 h 1164312"/>
                <a:gd name="connsiteX53" fmla="*/ 5274774 w 7268537"/>
                <a:gd name="connsiteY53" fmla="*/ 205184 h 1164312"/>
                <a:gd name="connsiteX54" fmla="*/ 5261314 w 7268537"/>
                <a:gd name="connsiteY54" fmla="*/ 221337 h 1164312"/>
                <a:gd name="connsiteX55" fmla="*/ 5248527 w 7268537"/>
                <a:gd name="connsiteY55" fmla="*/ 203165 h 1164312"/>
                <a:gd name="connsiteX56" fmla="*/ 5228336 w 7268537"/>
                <a:gd name="connsiteY56" fmla="*/ 82696 h 1164312"/>
                <a:gd name="connsiteX57" fmla="*/ 5202089 w 7268537"/>
                <a:gd name="connsiteY57" fmla="*/ 146632 h 1164312"/>
                <a:gd name="connsiteX58" fmla="*/ 5198051 w 7268537"/>
                <a:gd name="connsiteY58" fmla="*/ 159419 h 1164312"/>
                <a:gd name="connsiteX59" fmla="*/ 5169784 w 7268537"/>
                <a:gd name="connsiteY59" fmla="*/ 201819 h 1164312"/>
                <a:gd name="connsiteX60" fmla="*/ 5131423 w 7268537"/>
                <a:gd name="connsiteY60" fmla="*/ 166149 h 1164312"/>
                <a:gd name="connsiteX61" fmla="*/ 5054699 w 7268537"/>
                <a:gd name="connsiteY61" fmla="*/ 149324 h 1164312"/>
                <a:gd name="connsiteX62" fmla="*/ 4948363 w 7268537"/>
                <a:gd name="connsiteY62" fmla="*/ 230086 h 1164312"/>
                <a:gd name="connsiteX63" fmla="*/ 4918750 w 7268537"/>
                <a:gd name="connsiteY63" fmla="*/ 246238 h 1164312"/>
                <a:gd name="connsiteX64" fmla="*/ 4897887 w 7268537"/>
                <a:gd name="connsiteY64" fmla="*/ 213260 h 1164312"/>
                <a:gd name="connsiteX65" fmla="*/ 4884427 w 7268537"/>
                <a:gd name="connsiteY65" fmla="*/ 123750 h 1164312"/>
                <a:gd name="connsiteX66" fmla="*/ 4850103 w 7268537"/>
                <a:gd name="connsiteY66" fmla="*/ 105578 h 1164312"/>
                <a:gd name="connsiteX67" fmla="*/ 4774053 w 7268537"/>
                <a:gd name="connsiteY67" fmla="*/ 88753 h 1164312"/>
                <a:gd name="connsiteX68" fmla="*/ 4689253 w 7268537"/>
                <a:gd name="connsiteY68" fmla="*/ 13375 h 1164312"/>
                <a:gd name="connsiteX69" fmla="*/ 4617914 w 7268537"/>
                <a:gd name="connsiteY69" fmla="*/ 20778 h 1164312"/>
                <a:gd name="connsiteX70" fmla="*/ 4578206 w 7268537"/>
                <a:gd name="connsiteY70" fmla="*/ 66544 h 1164312"/>
                <a:gd name="connsiteX71" fmla="*/ 4570803 w 7268537"/>
                <a:gd name="connsiteY71" fmla="*/ 103559 h 1164312"/>
                <a:gd name="connsiteX72" fmla="*/ 4562727 w 7268537"/>
                <a:gd name="connsiteY72" fmla="*/ 136537 h 1164312"/>
                <a:gd name="connsiteX73" fmla="*/ 4531768 w 7268537"/>
                <a:gd name="connsiteY73" fmla="*/ 124423 h 1164312"/>
                <a:gd name="connsiteX74" fmla="*/ 4483984 w 7268537"/>
                <a:gd name="connsiteY74" fmla="*/ 76639 h 1164312"/>
                <a:gd name="connsiteX75" fmla="*/ 4437546 w 7268537"/>
                <a:gd name="connsiteY75" fmla="*/ 63851 h 1164312"/>
                <a:gd name="connsiteX76" fmla="*/ 4425432 w 7268537"/>
                <a:gd name="connsiteY76" fmla="*/ 102213 h 1164312"/>
                <a:gd name="connsiteX77" fmla="*/ 4425432 w 7268537"/>
                <a:gd name="connsiteY77" fmla="*/ 152016 h 1164312"/>
                <a:gd name="connsiteX78" fmla="*/ 4385725 w 7268537"/>
                <a:gd name="connsiteY78" fmla="*/ 117692 h 1164312"/>
                <a:gd name="connsiteX79" fmla="*/ 4325153 w 7268537"/>
                <a:gd name="connsiteY79" fmla="*/ 96829 h 1164312"/>
                <a:gd name="connsiteX80" fmla="*/ 4297560 w 7268537"/>
                <a:gd name="connsiteY80" fmla="*/ 144613 h 1164312"/>
                <a:gd name="connsiteX81" fmla="*/ 4270639 w 7268537"/>
                <a:gd name="connsiteY81" fmla="*/ 176245 h 1164312"/>
                <a:gd name="connsiteX82" fmla="*/ 4232277 w 7268537"/>
                <a:gd name="connsiteY82" fmla="*/ 208549 h 1164312"/>
                <a:gd name="connsiteX83" fmla="*/ 4217471 w 7268537"/>
                <a:gd name="connsiteY83" fmla="*/ 250276 h 1164312"/>
                <a:gd name="connsiteX84" fmla="*/ 4230932 w 7268537"/>
                <a:gd name="connsiteY84" fmla="*/ 346517 h 1164312"/>
                <a:gd name="connsiteX85" fmla="*/ 4158246 w 7268537"/>
                <a:gd name="connsiteY85" fmla="*/ 399012 h 1164312"/>
                <a:gd name="connsiteX86" fmla="*/ 4099021 w 7268537"/>
                <a:gd name="connsiteY86" fmla="*/ 356612 h 1164312"/>
                <a:gd name="connsiteX87" fmla="*/ 4050564 w 7268537"/>
                <a:gd name="connsiteY87" fmla="*/ 306809 h 1164312"/>
                <a:gd name="connsiteX88" fmla="*/ 4050564 w 7268537"/>
                <a:gd name="connsiteY88" fmla="*/ 360650 h 1164312"/>
                <a:gd name="connsiteX89" fmla="*/ 4041815 w 7268537"/>
                <a:gd name="connsiteY89" fmla="*/ 383532 h 1164312"/>
                <a:gd name="connsiteX90" fmla="*/ 4022970 w 7268537"/>
                <a:gd name="connsiteY90" fmla="*/ 364688 h 1164312"/>
                <a:gd name="connsiteX91" fmla="*/ 4000088 w 7268537"/>
                <a:gd name="connsiteY91" fmla="*/ 291330 h 1164312"/>
                <a:gd name="connsiteX92" fmla="*/ 3979897 w 7268537"/>
                <a:gd name="connsiteY92" fmla="*/ 277197 h 1164312"/>
                <a:gd name="connsiteX93" fmla="*/ 3964418 w 7268537"/>
                <a:gd name="connsiteY93" fmla="*/ 296041 h 1164312"/>
                <a:gd name="connsiteX94" fmla="*/ 3964418 w 7268537"/>
                <a:gd name="connsiteY94" fmla="*/ 339787 h 1164312"/>
                <a:gd name="connsiteX95" fmla="*/ 3936152 w 7268537"/>
                <a:gd name="connsiteY95" fmla="*/ 361323 h 1164312"/>
                <a:gd name="connsiteX96" fmla="*/ 3871543 w 7268537"/>
                <a:gd name="connsiteY96" fmla="*/ 342479 h 1164312"/>
                <a:gd name="connsiteX97" fmla="*/ 3835200 w 7268537"/>
                <a:gd name="connsiteY97" fmla="*/ 352574 h 1164312"/>
                <a:gd name="connsiteX98" fmla="*/ 3836546 w 7268537"/>
                <a:gd name="connsiteY98" fmla="*/ 386898 h 1164312"/>
                <a:gd name="connsiteX99" fmla="*/ 3874235 w 7268537"/>
                <a:gd name="connsiteY99" fmla="*/ 438046 h 1164312"/>
                <a:gd name="connsiteX100" fmla="*/ 3870870 w 7268537"/>
                <a:gd name="connsiteY100" fmla="*/ 463621 h 1164312"/>
                <a:gd name="connsiteX101" fmla="*/ 3810971 w 7268537"/>
                <a:gd name="connsiteY101" fmla="*/ 491887 h 1164312"/>
                <a:gd name="connsiteX102" fmla="*/ 3797511 w 7268537"/>
                <a:gd name="connsiteY102" fmla="*/ 582744 h 1164312"/>
                <a:gd name="connsiteX103" fmla="*/ 3782705 w 7268537"/>
                <a:gd name="connsiteY103" fmla="*/ 585436 h 1164312"/>
                <a:gd name="connsiteX104" fmla="*/ 3705308 w 7268537"/>
                <a:gd name="connsiteY104" fmla="*/ 576014 h 1164312"/>
                <a:gd name="connsiteX105" fmla="*/ 3681080 w 7268537"/>
                <a:gd name="connsiteY105" fmla="*/ 545056 h 1164312"/>
                <a:gd name="connsiteX106" fmla="*/ 3668293 w 7268537"/>
                <a:gd name="connsiteY106" fmla="*/ 495926 h 1164312"/>
                <a:gd name="connsiteX107" fmla="*/ 3641372 w 7268537"/>
                <a:gd name="connsiteY107" fmla="*/ 536979 h 1164312"/>
                <a:gd name="connsiteX108" fmla="*/ 3635315 w 7268537"/>
                <a:gd name="connsiteY108" fmla="*/ 541018 h 1164312"/>
                <a:gd name="connsiteX109" fmla="*/ 3622528 w 7268537"/>
                <a:gd name="connsiteY109" fmla="*/ 510059 h 1164312"/>
                <a:gd name="connsiteX110" fmla="*/ 3604356 w 7268537"/>
                <a:gd name="connsiteY110" fmla="*/ 493233 h 1164312"/>
                <a:gd name="connsiteX111" fmla="*/ 3594261 w 7268537"/>
                <a:gd name="connsiteY111" fmla="*/ 514770 h 1164312"/>
                <a:gd name="connsiteX112" fmla="*/ 3588204 w 7268537"/>
                <a:gd name="connsiteY112" fmla="*/ 557843 h 1164312"/>
                <a:gd name="connsiteX113" fmla="*/ 3559938 w 7268537"/>
                <a:gd name="connsiteY113" fmla="*/ 578033 h 1164312"/>
                <a:gd name="connsiteX114" fmla="*/ 3493983 w 7268537"/>
                <a:gd name="connsiteY114" fmla="*/ 588129 h 1164312"/>
                <a:gd name="connsiteX115" fmla="*/ 3469081 w 7268537"/>
                <a:gd name="connsiteY115" fmla="*/ 581398 h 1164312"/>
                <a:gd name="connsiteX116" fmla="*/ 3475138 w 7268537"/>
                <a:gd name="connsiteY116" fmla="*/ 499291 h 1164312"/>
                <a:gd name="connsiteX117" fmla="*/ 3378897 w 7268537"/>
                <a:gd name="connsiteY117" fmla="*/ 451507 h 1164312"/>
                <a:gd name="connsiteX118" fmla="*/ 3415913 w 7268537"/>
                <a:gd name="connsiteY118" fmla="*/ 417183 h 1164312"/>
                <a:gd name="connsiteX119" fmla="*/ 3423316 w 7268537"/>
                <a:gd name="connsiteY119" fmla="*/ 342479 h 1164312"/>
                <a:gd name="connsiteX120" fmla="*/ 3399088 w 7268537"/>
                <a:gd name="connsiteY120" fmla="*/ 336422 h 1164312"/>
                <a:gd name="connsiteX121" fmla="*/ 3369475 w 7268537"/>
                <a:gd name="connsiteY121" fmla="*/ 349882 h 1164312"/>
                <a:gd name="connsiteX122" fmla="*/ 3303520 w 7268537"/>
                <a:gd name="connsiteY122" fmla="*/ 304790 h 1164312"/>
                <a:gd name="connsiteX123" fmla="*/ 3292752 w 7268537"/>
                <a:gd name="connsiteY123" fmla="*/ 277869 h 1164312"/>
                <a:gd name="connsiteX124" fmla="*/ 3270542 w 7268537"/>
                <a:gd name="connsiteY124" fmla="*/ 298060 h 1164312"/>
                <a:gd name="connsiteX125" fmla="*/ 3250352 w 7268537"/>
                <a:gd name="connsiteY125" fmla="*/ 365361 h 1164312"/>
                <a:gd name="connsiteX126" fmla="*/ 3230162 w 7268537"/>
                <a:gd name="connsiteY126" fmla="*/ 387570 h 1164312"/>
                <a:gd name="connsiteX127" fmla="*/ 3217374 w 7268537"/>
                <a:gd name="connsiteY127" fmla="*/ 362669 h 1164312"/>
                <a:gd name="connsiteX128" fmla="*/ 3219393 w 7268537"/>
                <a:gd name="connsiteY128" fmla="*/ 306136 h 1164312"/>
                <a:gd name="connsiteX129" fmla="*/ 3194492 w 7268537"/>
                <a:gd name="connsiteY129" fmla="*/ 333056 h 1164312"/>
                <a:gd name="connsiteX130" fmla="*/ 3101616 w 7268537"/>
                <a:gd name="connsiteY130" fmla="*/ 401704 h 1164312"/>
                <a:gd name="connsiteX131" fmla="*/ 3042391 w 7268537"/>
                <a:gd name="connsiteY131" fmla="*/ 363342 h 1164312"/>
                <a:gd name="connsiteX132" fmla="*/ 3055851 w 7268537"/>
                <a:gd name="connsiteY132" fmla="*/ 255660 h 1164312"/>
                <a:gd name="connsiteX133" fmla="*/ 3040372 w 7268537"/>
                <a:gd name="connsiteY133" fmla="*/ 208549 h 1164312"/>
                <a:gd name="connsiteX134" fmla="*/ 2977108 w 7268537"/>
                <a:gd name="connsiteY134" fmla="*/ 160092 h 1164312"/>
                <a:gd name="connsiteX135" fmla="*/ 2969033 w 7268537"/>
                <a:gd name="connsiteY135" fmla="*/ 139229 h 1164312"/>
                <a:gd name="connsiteX136" fmla="*/ 2919902 w 7268537"/>
                <a:gd name="connsiteY136" fmla="*/ 98175 h 1164312"/>
                <a:gd name="connsiteX137" fmla="*/ 2860677 w 7268537"/>
                <a:gd name="connsiteY137" fmla="*/ 139902 h 1164312"/>
                <a:gd name="connsiteX138" fmla="*/ 2843852 w 7268537"/>
                <a:gd name="connsiteY138" fmla="*/ 151343 h 1164312"/>
                <a:gd name="connsiteX139" fmla="*/ 2841160 w 7268537"/>
                <a:gd name="connsiteY139" fmla="*/ 133172 h 1164312"/>
                <a:gd name="connsiteX140" fmla="*/ 2829046 w 7268537"/>
                <a:gd name="connsiteY140" fmla="*/ 61159 h 1164312"/>
                <a:gd name="connsiteX141" fmla="*/ 2767802 w 7268537"/>
                <a:gd name="connsiteY141" fmla="*/ 91445 h 1164312"/>
                <a:gd name="connsiteX142" fmla="*/ 2728767 w 7268537"/>
                <a:gd name="connsiteY142" fmla="*/ 128460 h 1164312"/>
                <a:gd name="connsiteX143" fmla="*/ 2704539 w 7268537"/>
                <a:gd name="connsiteY143" fmla="*/ 133172 h 1164312"/>
                <a:gd name="connsiteX144" fmla="*/ 2699154 w 7268537"/>
                <a:gd name="connsiteY144" fmla="*/ 111635 h 1164312"/>
                <a:gd name="connsiteX145" fmla="*/ 2632526 w 7268537"/>
                <a:gd name="connsiteY145" fmla="*/ 2607 h 1164312"/>
                <a:gd name="connsiteX146" fmla="*/ 2569936 w 7268537"/>
                <a:gd name="connsiteY146" fmla="*/ 19433 h 1164312"/>
                <a:gd name="connsiteX147" fmla="*/ 2487828 w 7268537"/>
                <a:gd name="connsiteY147" fmla="*/ 98175 h 1164312"/>
                <a:gd name="connsiteX148" fmla="*/ 2425911 w 7268537"/>
                <a:gd name="connsiteY148" fmla="*/ 108270 h 1164312"/>
                <a:gd name="connsiteX149" fmla="*/ 2386203 w 7268537"/>
                <a:gd name="connsiteY149" fmla="*/ 123076 h 1164312"/>
                <a:gd name="connsiteX150" fmla="*/ 2370051 w 7268537"/>
                <a:gd name="connsiteY150" fmla="*/ 211241 h 1164312"/>
                <a:gd name="connsiteX151" fmla="*/ 2314864 w 7268537"/>
                <a:gd name="connsiteY151" fmla="*/ 226721 h 1164312"/>
                <a:gd name="connsiteX152" fmla="*/ 2203144 w 7268537"/>
                <a:gd name="connsiteY152" fmla="*/ 143267 h 1164312"/>
                <a:gd name="connsiteX153" fmla="*/ 2138535 w 7268537"/>
                <a:gd name="connsiteY153" fmla="*/ 161438 h 1164312"/>
                <a:gd name="connsiteX154" fmla="*/ 2101519 w 7268537"/>
                <a:gd name="connsiteY154" fmla="*/ 199800 h 1164312"/>
                <a:gd name="connsiteX155" fmla="*/ 2067868 w 7268537"/>
                <a:gd name="connsiteY155" fmla="*/ 150670 h 1164312"/>
                <a:gd name="connsiteX156" fmla="*/ 2044313 w 7268537"/>
                <a:gd name="connsiteY156" fmla="*/ 82696 h 1164312"/>
                <a:gd name="connsiteX157" fmla="*/ 2036237 w 7268537"/>
                <a:gd name="connsiteY157" fmla="*/ 83369 h 1164312"/>
                <a:gd name="connsiteX158" fmla="*/ 2026142 w 7268537"/>
                <a:gd name="connsiteY158" fmla="*/ 160765 h 1164312"/>
                <a:gd name="connsiteX159" fmla="*/ 2021431 w 7268537"/>
                <a:gd name="connsiteY159" fmla="*/ 197108 h 1164312"/>
                <a:gd name="connsiteX160" fmla="*/ 2005278 w 7268537"/>
                <a:gd name="connsiteY160" fmla="*/ 218644 h 1164312"/>
                <a:gd name="connsiteX161" fmla="*/ 1991818 w 7268537"/>
                <a:gd name="connsiteY161" fmla="*/ 199127 h 1164312"/>
                <a:gd name="connsiteX162" fmla="*/ 1878752 w 7268537"/>
                <a:gd name="connsiteY162" fmla="*/ 180956 h 1164312"/>
                <a:gd name="connsiteX163" fmla="*/ 1872695 w 7268537"/>
                <a:gd name="connsiteY163" fmla="*/ 201819 h 1164312"/>
                <a:gd name="connsiteX164" fmla="*/ 1876733 w 7268537"/>
                <a:gd name="connsiteY164" fmla="*/ 333056 h 1164312"/>
                <a:gd name="connsiteX165" fmla="*/ 1865965 w 7268537"/>
                <a:gd name="connsiteY165" fmla="*/ 349209 h 1164312"/>
                <a:gd name="connsiteX166" fmla="*/ 1784530 w 7268537"/>
                <a:gd name="connsiteY166" fmla="*/ 348536 h 1164312"/>
                <a:gd name="connsiteX167" fmla="*/ 1783184 w 7268537"/>
                <a:gd name="connsiteY167" fmla="*/ 349882 h 1164312"/>
                <a:gd name="connsiteX168" fmla="*/ 1806740 w 7268537"/>
                <a:gd name="connsiteY168" fmla="*/ 381513 h 1164312"/>
                <a:gd name="connsiteX169" fmla="*/ 1851158 w 7268537"/>
                <a:gd name="connsiteY169" fmla="*/ 415837 h 1164312"/>
                <a:gd name="connsiteX170" fmla="*/ 1860581 w 7268537"/>
                <a:gd name="connsiteY170" fmla="*/ 477081 h 1164312"/>
                <a:gd name="connsiteX171" fmla="*/ 1796644 w 7268537"/>
                <a:gd name="connsiteY171" fmla="*/ 501310 h 1164312"/>
                <a:gd name="connsiteX172" fmla="*/ 1615604 w 7268537"/>
                <a:gd name="connsiteY172" fmla="*/ 436701 h 1164312"/>
                <a:gd name="connsiteX173" fmla="*/ 1614258 w 7268537"/>
                <a:gd name="connsiteY173" fmla="*/ 442757 h 1164312"/>
                <a:gd name="connsiteX174" fmla="*/ 1623680 w 7268537"/>
                <a:gd name="connsiteY174" fmla="*/ 522173 h 1164312"/>
                <a:gd name="connsiteX175" fmla="*/ 1557725 w 7268537"/>
                <a:gd name="connsiteY175" fmla="*/ 576014 h 1164312"/>
                <a:gd name="connsiteX176" fmla="*/ 1514652 w 7268537"/>
                <a:gd name="connsiteY176" fmla="*/ 553805 h 1164312"/>
                <a:gd name="connsiteX177" fmla="*/ 1453408 w 7268537"/>
                <a:gd name="connsiteY177" fmla="*/ 458237 h 1164312"/>
                <a:gd name="connsiteX178" fmla="*/ 1417065 w 7268537"/>
                <a:gd name="connsiteY178" fmla="*/ 434681 h 1164312"/>
                <a:gd name="connsiteX179" fmla="*/ 1406970 w 7268537"/>
                <a:gd name="connsiteY179" fmla="*/ 476408 h 1164312"/>
                <a:gd name="connsiteX180" fmla="*/ 1411008 w 7268537"/>
                <a:gd name="connsiteY180" fmla="*/ 495926 h 1164312"/>
                <a:gd name="connsiteX181" fmla="*/ 1379376 w 7268537"/>
                <a:gd name="connsiteY181" fmla="*/ 526884 h 1164312"/>
                <a:gd name="connsiteX182" fmla="*/ 1349091 w 7268537"/>
                <a:gd name="connsiteY182" fmla="*/ 525538 h 1164312"/>
                <a:gd name="connsiteX183" fmla="*/ 1337650 w 7268537"/>
                <a:gd name="connsiteY183" fmla="*/ 569284 h 1164312"/>
                <a:gd name="connsiteX184" fmla="*/ 1350437 w 7268537"/>
                <a:gd name="connsiteY184" fmla="*/ 624471 h 1164312"/>
                <a:gd name="connsiteX185" fmla="*/ 1324189 w 7268537"/>
                <a:gd name="connsiteY185" fmla="*/ 666871 h 1164312"/>
                <a:gd name="connsiteX186" fmla="*/ 1151225 w 7268537"/>
                <a:gd name="connsiteY186" fmla="*/ 635239 h 1164312"/>
                <a:gd name="connsiteX187" fmla="*/ 1130362 w 7268537"/>
                <a:gd name="connsiteY187" fmla="*/ 518135 h 1164312"/>
                <a:gd name="connsiteX188" fmla="*/ 1110171 w 7268537"/>
                <a:gd name="connsiteY188" fmla="*/ 473043 h 1164312"/>
                <a:gd name="connsiteX189" fmla="*/ 995759 w 7268537"/>
                <a:gd name="connsiteY189" fmla="*/ 425259 h 1164312"/>
                <a:gd name="connsiteX190" fmla="*/ 978934 w 7268537"/>
                <a:gd name="connsiteY190" fmla="*/ 481119 h 1164312"/>
                <a:gd name="connsiteX191" fmla="*/ 989702 w 7268537"/>
                <a:gd name="connsiteY191" fmla="*/ 525538 h 1164312"/>
                <a:gd name="connsiteX192" fmla="*/ 973550 w 7268537"/>
                <a:gd name="connsiteY192" fmla="*/ 645335 h 1164312"/>
                <a:gd name="connsiteX193" fmla="*/ 909613 w 7268537"/>
                <a:gd name="connsiteY193" fmla="*/ 653410 h 1164312"/>
                <a:gd name="connsiteX194" fmla="*/ 880674 w 7268537"/>
                <a:gd name="connsiteY194" fmla="*/ 646680 h 1164312"/>
                <a:gd name="connsiteX195" fmla="*/ 868560 w 7268537"/>
                <a:gd name="connsiteY195" fmla="*/ 664852 h 1164312"/>
                <a:gd name="connsiteX196" fmla="*/ 874617 w 7268537"/>
                <a:gd name="connsiteY196" fmla="*/ 706579 h 1164312"/>
                <a:gd name="connsiteX197" fmla="*/ 887404 w 7268537"/>
                <a:gd name="connsiteY197" fmla="*/ 761766 h 1164312"/>
                <a:gd name="connsiteX198" fmla="*/ 812027 w 7268537"/>
                <a:gd name="connsiteY198" fmla="*/ 769842 h 1164312"/>
                <a:gd name="connsiteX199" fmla="*/ 713094 w 7268537"/>
                <a:gd name="connsiteY199" fmla="*/ 721385 h 1164312"/>
                <a:gd name="connsiteX200" fmla="*/ 630986 w 7268537"/>
                <a:gd name="connsiteY200" fmla="*/ 740229 h 1164312"/>
                <a:gd name="connsiteX201" fmla="*/ 578491 w 7268537"/>
                <a:gd name="connsiteY201" fmla="*/ 775899 h 1164312"/>
                <a:gd name="connsiteX202" fmla="*/ 552244 w 7268537"/>
                <a:gd name="connsiteY202" fmla="*/ 761092 h 1164312"/>
                <a:gd name="connsiteX203" fmla="*/ 559647 w 7268537"/>
                <a:gd name="connsiteY203" fmla="*/ 706579 h 1164312"/>
                <a:gd name="connsiteX204" fmla="*/ 555609 w 7268537"/>
                <a:gd name="connsiteY204" fmla="*/ 648026 h 1164312"/>
                <a:gd name="connsiteX205" fmla="*/ 488980 w 7268537"/>
                <a:gd name="connsiteY205" fmla="*/ 698502 h 1164312"/>
                <a:gd name="connsiteX206" fmla="*/ 484942 w 7268537"/>
                <a:gd name="connsiteY206" fmla="*/ 721385 h 1164312"/>
                <a:gd name="connsiteX207" fmla="*/ 424371 w 7268537"/>
                <a:gd name="connsiteY207" fmla="*/ 741575 h 1164312"/>
                <a:gd name="connsiteX208" fmla="*/ 423025 w 7268537"/>
                <a:gd name="connsiteY208" fmla="*/ 832432 h 1164312"/>
                <a:gd name="connsiteX209" fmla="*/ 335534 w 7268537"/>
                <a:gd name="connsiteY209" fmla="*/ 836470 h 1164312"/>
                <a:gd name="connsiteX210" fmla="*/ 252753 w 7268537"/>
                <a:gd name="connsiteY210" fmla="*/ 870121 h 1164312"/>
                <a:gd name="connsiteX211" fmla="*/ 223140 w 7268537"/>
                <a:gd name="connsiteY211" fmla="*/ 882235 h 1164312"/>
                <a:gd name="connsiteX212" fmla="*/ 153820 w 7268537"/>
                <a:gd name="connsiteY212" fmla="*/ 823683 h 1164312"/>
                <a:gd name="connsiteX213" fmla="*/ 80462 w 7268537"/>
                <a:gd name="connsiteY213" fmla="*/ 835124 h 1164312"/>
                <a:gd name="connsiteX214" fmla="*/ 29313 w 7268537"/>
                <a:gd name="connsiteY214" fmla="*/ 984533 h 1164312"/>
                <a:gd name="connsiteX215" fmla="*/ 9795 w 7268537"/>
                <a:gd name="connsiteY215" fmla="*/ 1059910 h 1164312"/>
                <a:gd name="connsiteX216" fmla="*/ 4411 w 7268537"/>
                <a:gd name="connsiteY216" fmla="*/ 1122500 h 1164312"/>
                <a:gd name="connsiteX217" fmla="*/ 13160 w 7268537"/>
                <a:gd name="connsiteY217" fmla="*/ 1164900 h 1164312"/>
                <a:gd name="connsiteX218" fmla="*/ 7261508 w 7268537"/>
                <a:gd name="connsiteY218" fmla="*/ 1164900 h 1164312"/>
                <a:gd name="connsiteX219" fmla="*/ 7261508 w 7268537"/>
                <a:gd name="connsiteY219" fmla="*/ 1038374 h 116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7268537" h="1164312">
                  <a:moveTo>
                    <a:pt x="7261508" y="1038374"/>
                  </a:moveTo>
                  <a:cubicBezTo>
                    <a:pt x="7256124" y="1026932"/>
                    <a:pt x="7248721" y="1015492"/>
                    <a:pt x="7246702" y="1000012"/>
                  </a:cubicBezTo>
                  <a:cubicBezTo>
                    <a:pt x="7238626" y="942806"/>
                    <a:pt x="7223819" y="886946"/>
                    <a:pt x="7192861" y="836470"/>
                  </a:cubicBezTo>
                  <a:cubicBezTo>
                    <a:pt x="7171324" y="800800"/>
                    <a:pt x="7151807" y="797435"/>
                    <a:pt x="7119502" y="823683"/>
                  </a:cubicBezTo>
                  <a:cubicBezTo>
                    <a:pt x="7095274" y="843200"/>
                    <a:pt x="7071718" y="864064"/>
                    <a:pt x="7047490" y="883581"/>
                  </a:cubicBezTo>
                  <a:cubicBezTo>
                    <a:pt x="7035375" y="893676"/>
                    <a:pt x="7025280" y="895695"/>
                    <a:pt x="7019897" y="874159"/>
                  </a:cubicBezTo>
                  <a:cubicBezTo>
                    <a:pt x="7006436" y="814261"/>
                    <a:pt x="6987592" y="806184"/>
                    <a:pt x="6933751" y="837816"/>
                  </a:cubicBezTo>
                  <a:cubicBezTo>
                    <a:pt x="6894043" y="861372"/>
                    <a:pt x="6881929" y="860025"/>
                    <a:pt x="6848278" y="829067"/>
                  </a:cubicBezTo>
                  <a:cubicBezTo>
                    <a:pt x="6845586" y="800128"/>
                    <a:pt x="6858374" y="769842"/>
                    <a:pt x="6843567" y="741575"/>
                  </a:cubicBezTo>
                  <a:cubicBezTo>
                    <a:pt x="6830779" y="744267"/>
                    <a:pt x="6828761" y="770515"/>
                    <a:pt x="6809243" y="759074"/>
                  </a:cubicBezTo>
                  <a:cubicBezTo>
                    <a:pt x="6789726" y="748305"/>
                    <a:pt x="6783668" y="729461"/>
                    <a:pt x="6781650" y="708598"/>
                  </a:cubicBezTo>
                  <a:cubicBezTo>
                    <a:pt x="6776938" y="661487"/>
                    <a:pt x="6762805" y="648026"/>
                    <a:pt x="6716367" y="648026"/>
                  </a:cubicBezTo>
                  <a:cubicBezTo>
                    <a:pt x="6711656" y="666871"/>
                    <a:pt x="6711656" y="686388"/>
                    <a:pt x="6714349" y="705232"/>
                  </a:cubicBezTo>
                  <a:cubicBezTo>
                    <a:pt x="6715022" y="713982"/>
                    <a:pt x="6713676" y="724077"/>
                    <a:pt x="6716367" y="732153"/>
                  </a:cubicBezTo>
                  <a:cubicBezTo>
                    <a:pt x="6722424" y="749652"/>
                    <a:pt x="6723771" y="768496"/>
                    <a:pt x="6707619" y="777245"/>
                  </a:cubicBezTo>
                  <a:cubicBezTo>
                    <a:pt x="6691466" y="786667"/>
                    <a:pt x="6677333" y="769842"/>
                    <a:pt x="6663873" y="761092"/>
                  </a:cubicBezTo>
                  <a:cubicBezTo>
                    <a:pt x="6653778" y="754362"/>
                    <a:pt x="6643682" y="746959"/>
                    <a:pt x="6634933" y="738210"/>
                  </a:cubicBezTo>
                  <a:cubicBezTo>
                    <a:pt x="6602629" y="703886"/>
                    <a:pt x="6561574" y="714655"/>
                    <a:pt x="6527251" y="732153"/>
                  </a:cubicBezTo>
                  <a:cubicBezTo>
                    <a:pt x="6499657" y="746287"/>
                    <a:pt x="6473410" y="765131"/>
                    <a:pt x="6444471" y="775226"/>
                  </a:cubicBezTo>
                  <a:cubicBezTo>
                    <a:pt x="6424280" y="781956"/>
                    <a:pt x="6395340" y="784648"/>
                    <a:pt x="6382553" y="760420"/>
                  </a:cubicBezTo>
                  <a:cubicBezTo>
                    <a:pt x="6371785" y="740902"/>
                    <a:pt x="6377169" y="719366"/>
                    <a:pt x="6398706" y="706579"/>
                  </a:cubicBezTo>
                  <a:cubicBezTo>
                    <a:pt x="6396013" y="693118"/>
                    <a:pt x="6405436" y="683696"/>
                    <a:pt x="6408128" y="671582"/>
                  </a:cubicBezTo>
                  <a:cubicBezTo>
                    <a:pt x="6410820" y="656775"/>
                    <a:pt x="6408128" y="647354"/>
                    <a:pt x="6390630" y="648026"/>
                  </a:cubicBezTo>
                  <a:cubicBezTo>
                    <a:pt x="6383226" y="648700"/>
                    <a:pt x="6375150" y="649373"/>
                    <a:pt x="6367747" y="650719"/>
                  </a:cubicBezTo>
                  <a:cubicBezTo>
                    <a:pt x="6299773" y="666871"/>
                    <a:pt x="6256700" y="623125"/>
                    <a:pt x="6272179" y="553132"/>
                  </a:cubicBezTo>
                  <a:cubicBezTo>
                    <a:pt x="6274198" y="543709"/>
                    <a:pt x="6279583" y="534960"/>
                    <a:pt x="6283621" y="526211"/>
                  </a:cubicBezTo>
                  <a:cubicBezTo>
                    <a:pt x="6286313" y="513424"/>
                    <a:pt x="6289004" y="499964"/>
                    <a:pt x="6291696" y="487177"/>
                  </a:cubicBezTo>
                  <a:cubicBezTo>
                    <a:pt x="6297081" y="464294"/>
                    <a:pt x="6297081" y="442757"/>
                    <a:pt x="6276218" y="426605"/>
                  </a:cubicBezTo>
                  <a:cubicBezTo>
                    <a:pt x="6232472" y="429297"/>
                    <a:pt x="6202186" y="462948"/>
                    <a:pt x="6161805" y="474389"/>
                  </a:cubicBezTo>
                  <a:cubicBezTo>
                    <a:pt x="6150364" y="487177"/>
                    <a:pt x="6139596" y="499964"/>
                    <a:pt x="6141615" y="518808"/>
                  </a:cubicBezTo>
                  <a:cubicBezTo>
                    <a:pt x="6173919" y="576687"/>
                    <a:pt x="6163824" y="602262"/>
                    <a:pt x="6109983" y="639950"/>
                  </a:cubicBezTo>
                  <a:cubicBezTo>
                    <a:pt x="6059507" y="674947"/>
                    <a:pt x="6009031" y="681677"/>
                    <a:pt x="5951825" y="668890"/>
                  </a:cubicBezTo>
                  <a:cubicBezTo>
                    <a:pt x="5928269" y="663506"/>
                    <a:pt x="5916155" y="651391"/>
                    <a:pt x="5920866" y="626490"/>
                  </a:cubicBezTo>
                  <a:cubicBezTo>
                    <a:pt x="5924232" y="607646"/>
                    <a:pt x="5930289" y="589474"/>
                    <a:pt x="5934327" y="571303"/>
                  </a:cubicBezTo>
                  <a:cubicBezTo>
                    <a:pt x="5935000" y="555151"/>
                    <a:pt x="5934327" y="539672"/>
                    <a:pt x="5922213" y="526884"/>
                  </a:cubicBezTo>
                  <a:cubicBezTo>
                    <a:pt x="5920194" y="526884"/>
                    <a:pt x="5917501" y="526884"/>
                    <a:pt x="5915482" y="526884"/>
                  </a:cubicBezTo>
                  <a:cubicBezTo>
                    <a:pt x="5856930" y="527557"/>
                    <a:pt x="5857603" y="528230"/>
                    <a:pt x="5865679" y="471024"/>
                  </a:cubicBezTo>
                  <a:cubicBezTo>
                    <a:pt x="5867698" y="458237"/>
                    <a:pt x="5871737" y="442757"/>
                    <a:pt x="5855584" y="435355"/>
                  </a:cubicBezTo>
                  <a:cubicBezTo>
                    <a:pt x="5841451" y="429297"/>
                    <a:pt x="5833375" y="442757"/>
                    <a:pt x="5825299" y="450834"/>
                  </a:cubicBezTo>
                  <a:cubicBezTo>
                    <a:pt x="5797032" y="479100"/>
                    <a:pt x="5783572" y="516789"/>
                    <a:pt x="5759343" y="547074"/>
                  </a:cubicBezTo>
                  <a:cubicBezTo>
                    <a:pt x="5745883" y="563900"/>
                    <a:pt x="5736461" y="589474"/>
                    <a:pt x="5704156" y="574668"/>
                  </a:cubicBezTo>
                  <a:cubicBezTo>
                    <a:pt x="5646950" y="547748"/>
                    <a:pt x="5636182" y="536979"/>
                    <a:pt x="5646950" y="497272"/>
                  </a:cubicBezTo>
                  <a:cubicBezTo>
                    <a:pt x="5652334" y="477754"/>
                    <a:pt x="5649642" y="458237"/>
                    <a:pt x="5653007" y="438720"/>
                  </a:cubicBezTo>
                  <a:cubicBezTo>
                    <a:pt x="5593782" y="462948"/>
                    <a:pt x="5536576" y="491887"/>
                    <a:pt x="5472640" y="503329"/>
                  </a:cubicBezTo>
                  <a:cubicBezTo>
                    <a:pt x="5443700" y="508713"/>
                    <a:pt x="5420145" y="502656"/>
                    <a:pt x="5406685" y="478427"/>
                  </a:cubicBezTo>
                  <a:cubicBezTo>
                    <a:pt x="5394570" y="455545"/>
                    <a:pt x="5406012" y="433336"/>
                    <a:pt x="5423510" y="415164"/>
                  </a:cubicBezTo>
                  <a:cubicBezTo>
                    <a:pt x="5435624" y="402377"/>
                    <a:pt x="5448411" y="389590"/>
                    <a:pt x="5465910" y="384205"/>
                  </a:cubicBezTo>
                  <a:cubicBezTo>
                    <a:pt x="5468602" y="367380"/>
                    <a:pt x="5489465" y="364688"/>
                    <a:pt x="5494176" y="346517"/>
                  </a:cubicBezTo>
                  <a:cubicBezTo>
                    <a:pt x="5479370" y="351228"/>
                    <a:pt x="5465910" y="355939"/>
                    <a:pt x="5452450" y="359304"/>
                  </a:cubicBezTo>
                  <a:cubicBezTo>
                    <a:pt x="5433605" y="364015"/>
                    <a:pt x="5414761" y="368726"/>
                    <a:pt x="5403993" y="345171"/>
                  </a:cubicBezTo>
                  <a:cubicBezTo>
                    <a:pt x="5387167" y="322961"/>
                    <a:pt x="5399954" y="297387"/>
                    <a:pt x="5396589" y="273831"/>
                  </a:cubicBezTo>
                  <a:cubicBezTo>
                    <a:pt x="5395917" y="267101"/>
                    <a:pt x="5396589" y="260371"/>
                    <a:pt x="5396589" y="253641"/>
                  </a:cubicBezTo>
                  <a:cubicBezTo>
                    <a:pt x="5396589" y="164803"/>
                    <a:pt x="5378418" y="152016"/>
                    <a:pt x="5294965" y="184321"/>
                  </a:cubicBezTo>
                  <a:cubicBezTo>
                    <a:pt x="5284869" y="188359"/>
                    <a:pt x="5277466" y="194416"/>
                    <a:pt x="5274774" y="205184"/>
                  </a:cubicBezTo>
                  <a:cubicBezTo>
                    <a:pt x="5272755" y="213260"/>
                    <a:pt x="5270736" y="222009"/>
                    <a:pt x="5261314" y="221337"/>
                  </a:cubicBezTo>
                  <a:cubicBezTo>
                    <a:pt x="5251892" y="220663"/>
                    <a:pt x="5251219" y="209895"/>
                    <a:pt x="5248527" y="203165"/>
                  </a:cubicBezTo>
                  <a:cubicBezTo>
                    <a:pt x="5233721" y="165476"/>
                    <a:pt x="5249200" y="123076"/>
                    <a:pt x="5228336" y="82696"/>
                  </a:cubicBezTo>
                  <a:cubicBezTo>
                    <a:pt x="5212184" y="102213"/>
                    <a:pt x="5211511" y="126441"/>
                    <a:pt x="5202089" y="146632"/>
                  </a:cubicBezTo>
                  <a:cubicBezTo>
                    <a:pt x="5200070" y="150670"/>
                    <a:pt x="5200743" y="155381"/>
                    <a:pt x="5198051" y="159419"/>
                  </a:cubicBezTo>
                  <a:cubicBezTo>
                    <a:pt x="5189302" y="174226"/>
                    <a:pt x="5188629" y="199127"/>
                    <a:pt x="5169784" y="201819"/>
                  </a:cubicBezTo>
                  <a:cubicBezTo>
                    <a:pt x="5148248" y="205184"/>
                    <a:pt x="5141518" y="180956"/>
                    <a:pt x="5131423" y="166149"/>
                  </a:cubicBezTo>
                  <a:cubicBezTo>
                    <a:pt x="5106521" y="129807"/>
                    <a:pt x="5093734" y="125769"/>
                    <a:pt x="5054699" y="149324"/>
                  </a:cubicBezTo>
                  <a:cubicBezTo>
                    <a:pt x="5016337" y="172206"/>
                    <a:pt x="4982014" y="201146"/>
                    <a:pt x="4948363" y="230086"/>
                  </a:cubicBezTo>
                  <a:cubicBezTo>
                    <a:pt x="4939614" y="237489"/>
                    <a:pt x="4934230" y="253641"/>
                    <a:pt x="4918750" y="246238"/>
                  </a:cubicBezTo>
                  <a:cubicBezTo>
                    <a:pt x="4905963" y="240181"/>
                    <a:pt x="4900579" y="226721"/>
                    <a:pt x="4897887" y="213260"/>
                  </a:cubicBezTo>
                  <a:cubicBezTo>
                    <a:pt x="4893176" y="183648"/>
                    <a:pt x="4887119" y="154035"/>
                    <a:pt x="4884427" y="123750"/>
                  </a:cubicBezTo>
                  <a:cubicBezTo>
                    <a:pt x="4882408" y="97502"/>
                    <a:pt x="4872986" y="93464"/>
                    <a:pt x="4850103" y="105578"/>
                  </a:cubicBezTo>
                  <a:cubicBezTo>
                    <a:pt x="4807030" y="129134"/>
                    <a:pt x="4804338" y="128460"/>
                    <a:pt x="4774053" y="88753"/>
                  </a:cubicBezTo>
                  <a:cubicBezTo>
                    <a:pt x="4750497" y="57794"/>
                    <a:pt x="4720885" y="34912"/>
                    <a:pt x="4689253" y="13375"/>
                  </a:cubicBezTo>
                  <a:cubicBezTo>
                    <a:pt x="4663679" y="-4123"/>
                    <a:pt x="4639450" y="-4796"/>
                    <a:pt x="4617914" y="20778"/>
                  </a:cubicBezTo>
                  <a:cubicBezTo>
                    <a:pt x="4605127" y="36258"/>
                    <a:pt x="4591666" y="51064"/>
                    <a:pt x="4578206" y="66544"/>
                  </a:cubicBezTo>
                  <a:cubicBezTo>
                    <a:pt x="4568784" y="77312"/>
                    <a:pt x="4564746" y="89426"/>
                    <a:pt x="4570803" y="103559"/>
                  </a:cubicBezTo>
                  <a:cubicBezTo>
                    <a:pt x="4576187" y="116346"/>
                    <a:pt x="4575514" y="129134"/>
                    <a:pt x="4562727" y="136537"/>
                  </a:cubicBezTo>
                  <a:cubicBezTo>
                    <a:pt x="4548593" y="144613"/>
                    <a:pt x="4540518" y="132499"/>
                    <a:pt x="4531768" y="124423"/>
                  </a:cubicBezTo>
                  <a:cubicBezTo>
                    <a:pt x="4515616" y="108943"/>
                    <a:pt x="4500810" y="92118"/>
                    <a:pt x="4483984" y="76639"/>
                  </a:cubicBezTo>
                  <a:cubicBezTo>
                    <a:pt x="4471197" y="64524"/>
                    <a:pt x="4455045" y="57121"/>
                    <a:pt x="4437546" y="63851"/>
                  </a:cubicBezTo>
                  <a:cubicBezTo>
                    <a:pt x="4420048" y="70582"/>
                    <a:pt x="4426105" y="88753"/>
                    <a:pt x="4425432" y="102213"/>
                  </a:cubicBezTo>
                  <a:cubicBezTo>
                    <a:pt x="4424759" y="117692"/>
                    <a:pt x="4425432" y="133845"/>
                    <a:pt x="4425432" y="152016"/>
                  </a:cubicBezTo>
                  <a:cubicBezTo>
                    <a:pt x="4406588" y="145286"/>
                    <a:pt x="4397839" y="129134"/>
                    <a:pt x="4385725" y="117692"/>
                  </a:cubicBezTo>
                  <a:cubicBezTo>
                    <a:pt x="4368226" y="101540"/>
                    <a:pt x="4348709" y="89426"/>
                    <a:pt x="4325153" y="96829"/>
                  </a:cubicBezTo>
                  <a:cubicBezTo>
                    <a:pt x="4302944" y="103559"/>
                    <a:pt x="4296887" y="121730"/>
                    <a:pt x="4297560" y="144613"/>
                  </a:cubicBezTo>
                  <a:cubicBezTo>
                    <a:pt x="4298233" y="160765"/>
                    <a:pt x="4281408" y="167496"/>
                    <a:pt x="4270639" y="176245"/>
                  </a:cubicBezTo>
                  <a:cubicBezTo>
                    <a:pt x="4257179" y="186340"/>
                    <a:pt x="4245065" y="197781"/>
                    <a:pt x="4232277" y="208549"/>
                  </a:cubicBezTo>
                  <a:cubicBezTo>
                    <a:pt x="4222855" y="220663"/>
                    <a:pt x="4216798" y="234124"/>
                    <a:pt x="4217471" y="250276"/>
                  </a:cubicBezTo>
                  <a:cubicBezTo>
                    <a:pt x="4222182" y="282581"/>
                    <a:pt x="4228912" y="314212"/>
                    <a:pt x="4230932" y="346517"/>
                  </a:cubicBezTo>
                  <a:cubicBezTo>
                    <a:pt x="4233623" y="390935"/>
                    <a:pt x="4199973" y="413145"/>
                    <a:pt x="4158246" y="399012"/>
                  </a:cubicBezTo>
                  <a:cubicBezTo>
                    <a:pt x="4134018" y="390935"/>
                    <a:pt x="4117192" y="372764"/>
                    <a:pt x="4099021" y="356612"/>
                  </a:cubicBezTo>
                  <a:cubicBezTo>
                    <a:pt x="4082195" y="342479"/>
                    <a:pt x="4073446" y="318923"/>
                    <a:pt x="4050564" y="306809"/>
                  </a:cubicBezTo>
                  <a:cubicBezTo>
                    <a:pt x="4050564" y="326999"/>
                    <a:pt x="4050564" y="343825"/>
                    <a:pt x="4050564" y="360650"/>
                  </a:cubicBezTo>
                  <a:cubicBezTo>
                    <a:pt x="4050564" y="369399"/>
                    <a:pt x="4052583" y="380840"/>
                    <a:pt x="4041815" y="383532"/>
                  </a:cubicBezTo>
                  <a:cubicBezTo>
                    <a:pt x="4029028" y="386225"/>
                    <a:pt x="4025663" y="374783"/>
                    <a:pt x="4022970" y="364688"/>
                  </a:cubicBezTo>
                  <a:cubicBezTo>
                    <a:pt x="4015567" y="339787"/>
                    <a:pt x="4008164" y="315558"/>
                    <a:pt x="4000088" y="291330"/>
                  </a:cubicBezTo>
                  <a:cubicBezTo>
                    <a:pt x="3997396" y="282581"/>
                    <a:pt x="3990666" y="275178"/>
                    <a:pt x="3979897" y="277197"/>
                  </a:cubicBezTo>
                  <a:cubicBezTo>
                    <a:pt x="3969802" y="279215"/>
                    <a:pt x="3964418" y="286618"/>
                    <a:pt x="3964418" y="296041"/>
                  </a:cubicBezTo>
                  <a:cubicBezTo>
                    <a:pt x="3963745" y="310847"/>
                    <a:pt x="3963745" y="324980"/>
                    <a:pt x="3964418" y="339787"/>
                  </a:cubicBezTo>
                  <a:cubicBezTo>
                    <a:pt x="3965092" y="361323"/>
                    <a:pt x="3957015" y="368726"/>
                    <a:pt x="3936152" y="361323"/>
                  </a:cubicBezTo>
                  <a:cubicBezTo>
                    <a:pt x="3915288" y="353920"/>
                    <a:pt x="3893079" y="348536"/>
                    <a:pt x="3871543" y="342479"/>
                  </a:cubicBezTo>
                  <a:cubicBezTo>
                    <a:pt x="3857409" y="338441"/>
                    <a:pt x="3844622" y="341806"/>
                    <a:pt x="3835200" y="352574"/>
                  </a:cubicBezTo>
                  <a:cubicBezTo>
                    <a:pt x="3825778" y="364015"/>
                    <a:pt x="3830489" y="376129"/>
                    <a:pt x="3836546" y="386898"/>
                  </a:cubicBezTo>
                  <a:cubicBezTo>
                    <a:pt x="3846641" y="405742"/>
                    <a:pt x="3856736" y="425259"/>
                    <a:pt x="3874235" y="438046"/>
                  </a:cubicBezTo>
                  <a:cubicBezTo>
                    <a:pt x="3891060" y="450834"/>
                    <a:pt x="3889041" y="460256"/>
                    <a:pt x="3870870" y="463621"/>
                  </a:cubicBezTo>
                  <a:cubicBezTo>
                    <a:pt x="3847987" y="467659"/>
                    <a:pt x="3829816" y="481792"/>
                    <a:pt x="3810971" y="491887"/>
                  </a:cubicBezTo>
                  <a:cubicBezTo>
                    <a:pt x="3759823" y="519481"/>
                    <a:pt x="3757130" y="543709"/>
                    <a:pt x="3797511" y="582744"/>
                  </a:cubicBezTo>
                  <a:cubicBezTo>
                    <a:pt x="3793473" y="588129"/>
                    <a:pt x="3786743" y="587455"/>
                    <a:pt x="3782705" y="585436"/>
                  </a:cubicBezTo>
                  <a:cubicBezTo>
                    <a:pt x="3757803" y="572649"/>
                    <a:pt x="3732902" y="571303"/>
                    <a:pt x="3705308" y="576014"/>
                  </a:cubicBezTo>
                  <a:cubicBezTo>
                    <a:pt x="3686464" y="579379"/>
                    <a:pt x="3681080" y="563227"/>
                    <a:pt x="3681080" y="545056"/>
                  </a:cubicBezTo>
                  <a:cubicBezTo>
                    <a:pt x="3680407" y="528230"/>
                    <a:pt x="3692521" y="499964"/>
                    <a:pt x="3668293" y="495926"/>
                  </a:cubicBezTo>
                  <a:cubicBezTo>
                    <a:pt x="3650794" y="493233"/>
                    <a:pt x="3648776" y="521500"/>
                    <a:pt x="3641372" y="536979"/>
                  </a:cubicBezTo>
                  <a:cubicBezTo>
                    <a:pt x="3640699" y="538325"/>
                    <a:pt x="3638680" y="538998"/>
                    <a:pt x="3635315" y="541018"/>
                  </a:cubicBezTo>
                  <a:cubicBezTo>
                    <a:pt x="3631277" y="530249"/>
                    <a:pt x="3627239" y="520154"/>
                    <a:pt x="3622528" y="510059"/>
                  </a:cubicBezTo>
                  <a:cubicBezTo>
                    <a:pt x="3619163" y="501983"/>
                    <a:pt x="3615125" y="491887"/>
                    <a:pt x="3604356" y="493233"/>
                  </a:cubicBezTo>
                  <a:cubicBezTo>
                    <a:pt x="3591569" y="495252"/>
                    <a:pt x="3595607" y="506694"/>
                    <a:pt x="3594261" y="514770"/>
                  </a:cubicBezTo>
                  <a:cubicBezTo>
                    <a:pt x="3592242" y="528903"/>
                    <a:pt x="3588204" y="543709"/>
                    <a:pt x="3588204" y="557843"/>
                  </a:cubicBezTo>
                  <a:cubicBezTo>
                    <a:pt x="3588877" y="580052"/>
                    <a:pt x="3576090" y="583417"/>
                    <a:pt x="3559938" y="578033"/>
                  </a:cubicBezTo>
                  <a:cubicBezTo>
                    <a:pt x="3535709" y="569284"/>
                    <a:pt x="3514173" y="571976"/>
                    <a:pt x="3493983" y="588129"/>
                  </a:cubicBezTo>
                  <a:cubicBezTo>
                    <a:pt x="3483214" y="596204"/>
                    <a:pt x="3476484" y="588801"/>
                    <a:pt x="3469081" y="581398"/>
                  </a:cubicBezTo>
                  <a:cubicBezTo>
                    <a:pt x="3516865" y="554478"/>
                    <a:pt x="3518211" y="533614"/>
                    <a:pt x="3475138" y="499291"/>
                  </a:cubicBezTo>
                  <a:cubicBezTo>
                    <a:pt x="3448217" y="477754"/>
                    <a:pt x="3417259" y="462948"/>
                    <a:pt x="3378897" y="451507"/>
                  </a:cubicBezTo>
                  <a:cubicBezTo>
                    <a:pt x="3389666" y="438046"/>
                    <a:pt x="3404472" y="429297"/>
                    <a:pt x="3415913" y="417183"/>
                  </a:cubicBezTo>
                  <a:cubicBezTo>
                    <a:pt x="3443507" y="387570"/>
                    <a:pt x="3444852" y="364688"/>
                    <a:pt x="3423316" y="342479"/>
                  </a:cubicBezTo>
                  <a:cubicBezTo>
                    <a:pt x="3415240" y="340459"/>
                    <a:pt x="3407164" y="338441"/>
                    <a:pt x="3399088" y="336422"/>
                  </a:cubicBezTo>
                  <a:cubicBezTo>
                    <a:pt x="3391685" y="346517"/>
                    <a:pt x="3379570" y="346517"/>
                    <a:pt x="3369475" y="349882"/>
                  </a:cubicBezTo>
                  <a:cubicBezTo>
                    <a:pt x="3297463" y="374110"/>
                    <a:pt x="3304193" y="373437"/>
                    <a:pt x="3303520" y="304790"/>
                  </a:cubicBezTo>
                  <a:cubicBezTo>
                    <a:pt x="3303520" y="294695"/>
                    <a:pt x="3309577" y="280562"/>
                    <a:pt x="3292752" y="277869"/>
                  </a:cubicBezTo>
                  <a:cubicBezTo>
                    <a:pt x="3277272" y="275178"/>
                    <a:pt x="3273907" y="287965"/>
                    <a:pt x="3270542" y="298060"/>
                  </a:cubicBezTo>
                  <a:cubicBezTo>
                    <a:pt x="3263139" y="320269"/>
                    <a:pt x="3256409" y="342479"/>
                    <a:pt x="3250352" y="365361"/>
                  </a:cubicBezTo>
                  <a:cubicBezTo>
                    <a:pt x="3246987" y="376802"/>
                    <a:pt x="3242949" y="389590"/>
                    <a:pt x="3230162" y="387570"/>
                  </a:cubicBezTo>
                  <a:cubicBezTo>
                    <a:pt x="3219393" y="386225"/>
                    <a:pt x="3220739" y="371418"/>
                    <a:pt x="3217374" y="362669"/>
                  </a:cubicBezTo>
                  <a:cubicBezTo>
                    <a:pt x="3210644" y="344498"/>
                    <a:pt x="3230162" y="326999"/>
                    <a:pt x="3219393" y="306136"/>
                  </a:cubicBezTo>
                  <a:cubicBezTo>
                    <a:pt x="3208625" y="314212"/>
                    <a:pt x="3201895" y="323634"/>
                    <a:pt x="3194492" y="333056"/>
                  </a:cubicBezTo>
                  <a:cubicBezTo>
                    <a:pt x="3170263" y="364688"/>
                    <a:pt x="3141324" y="390263"/>
                    <a:pt x="3101616" y="401704"/>
                  </a:cubicBezTo>
                  <a:cubicBezTo>
                    <a:pt x="3075369" y="409107"/>
                    <a:pt x="3043064" y="389590"/>
                    <a:pt x="3042391" y="363342"/>
                  </a:cubicBezTo>
                  <a:cubicBezTo>
                    <a:pt x="3041045" y="326999"/>
                    <a:pt x="3045083" y="290657"/>
                    <a:pt x="3055851" y="255660"/>
                  </a:cubicBezTo>
                  <a:cubicBezTo>
                    <a:pt x="3055178" y="238835"/>
                    <a:pt x="3051140" y="222682"/>
                    <a:pt x="3040372" y="208549"/>
                  </a:cubicBezTo>
                  <a:cubicBezTo>
                    <a:pt x="3014797" y="198454"/>
                    <a:pt x="3000664" y="173552"/>
                    <a:pt x="2977108" y="160092"/>
                  </a:cubicBezTo>
                  <a:cubicBezTo>
                    <a:pt x="2969706" y="156054"/>
                    <a:pt x="2968359" y="148651"/>
                    <a:pt x="2969033" y="139229"/>
                  </a:cubicBezTo>
                  <a:cubicBezTo>
                    <a:pt x="2972398" y="105578"/>
                    <a:pt x="2952207" y="89426"/>
                    <a:pt x="2919902" y="98175"/>
                  </a:cubicBezTo>
                  <a:cubicBezTo>
                    <a:pt x="2895674" y="104905"/>
                    <a:pt x="2876157" y="119039"/>
                    <a:pt x="2860677" y="139902"/>
                  </a:cubicBezTo>
                  <a:cubicBezTo>
                    <a:pt x="2855966" y="145959"/>
                    <a:pt x="2853947" y="156727"/>
                    <a:pt x="2843852" y="151343"/>
                  </a:cubicBezTo>
                  <a:cubicBezTo>
                    <a:pt x="2837795" y="147978"/>
                    <a:pt x="2839814" y="139229"/>
                    <a:pt x="2841160" y="133172"/>
                  </a:cubicBezTo>
                  <a:cubicBezTo>
                    <a:pt x="2847890" y="106924"/>
                    <a:pt x="2857986" y="76639"/>
                    <a:pt x="2829046" y="61159"/>
                  </a:cubicBezTo>
                  <a:cubicBezTo>
                    <a:pt x="2802125" y="47026"/>
                    <a:pt x="2786646" y="78658"/>
                    <a:pt x="2767802" y="91445"/>
                  </a:cubicBezTo>
                  <a:cubicBezTo>
                    <a:pt x="2752995" y="101540"/>
                    <a:pt x="2741554" y="116346"/>
                    <a:pt x="2728767" y="128460"/>
                  </a:cubicBezTo>
                  <a:cubicBezTo>
                    <a:pt x="2722037" y="135191"/>
                    <a:pt x="2713288" y="138556"/>
                    <a:pt x="2704539" y="133172"/>
                  </a:cubicBezTo>
                  <a:cubicBezTo>
                    <a:pt x="2696462" y="128460"/>
                    <a:pt x="2698481" y="119711"/>
                    <a:pt x="2699154" y="111635"/>
                  </a:cubicBezTo>
                  <a:cubicBezTo>
                    <a:pt x="2702519" y="75293"/>
                    <a:pt x="2665504" y="14048"/>
                    <a:pt x="2632526" y="2607"/>
                  </a:cubicBezTo>
                  <a:cubicBezTo>
                    <a:pt x="2608971" y="-5469"/>
                    <a:pt x="2588780" y="6645"/>
                    <a:pt x="2569936" y="19433"/>
                  </a:cubicBezTo>
                  <a:cubicBezTo>
                    <a:pt x="2538977" y="41642"/>
                    <a:pt x="2510038" y="66544"/>
                    <a:pt x="2487828" y="98175"/>
                  </a:cubicBezTo>
                  <a:cubicBezTo>
                    <a:pt x="2470330" y="123076"/>
                    <a:pt x="2450813" y="128460"/>
                    <a:pt x="2425911" y="108270"/>
                  </a:cubicBezTo>
                  <a:cubicBezTo>
                    <a:pt x="2405048" y="91445"/>
                    <a:pt x="2390915" y="91445"/>
                    <a:pt x="2386203" y="123076"/>
                  </a:cubicBezTo>
                  <a:cubicBezTo>
                    <a:pt x="2382165" y="152689"/>
                    <a:pt x="2377454" y="182301"/>
                    <a:pt x="2370051" y="211241"/>
                  </a:cubicBezTo>
                  <a:cubicBezTo>
                    <a:pt x="2358610" y="254314"/>
                    <a:pt x="2346496" y="257006"/>
                    <a:pt x="2314864" y="226721"/>
                  </a:cubicBezTo>
                  <a:cubicBezTo>
                    <a:pt x="2281214" y="193743"/>
                    <a:pt x="2244198" y="165476"/>
                    <a:pt x="2203144" y="143267"/>
                  </a:cubicBezTo>
                  <a:cubicBezTo>
                    <a:pt x="2175550" y="128460"/>
                    <a:pt x="2155360" y="134518"/>
                    <a:pt x="2138535" y="161438"/>
                  </a:cubicBezTo>
                  <a:cubicBezTo>
                    <a:pt x="2129113" y="176245"/>
                    <a:pt x="2123056" y="202492"/>
                    <a:pt x="2101519" y="199800"/>
                  </a:cubicBezTo>
                  <a:cubicBezTo>
                    <a:pt x="2076617" y="197108"/>
                    <a:pt x="2075272" y="169514"/>
                    <a:pt x="2067868" y="150670"/>
                  </a:cubicBezTo>
                  <a:cubicBezTo>
                    <a:pt x="2059792" y="128460"/>
                    <a:pt x="2052389" y="105578"/>
                    <a:pt x="2044313" y="82696"/>
                  </a:cubicBezTo>
                  <a:cubicBezTo>
                    <a:pt x="2041621" y="82696"/>
                    <a:pt x="2038929" y="83369"/>
                    <a:pt x="2036237" y="83369"/>
                  </a:cubicBezTo>
                  <a:cubicBezTo>
                    <a:pt x="2032872" y="108943"/>
                    <a:pt x="2028834" y="135191"/>
                    <a:pt x="2026142" y="160765"/>
                  </a:cubicBezTo>
                  <a:cubicBezTo>
                    <a:pt x="2024796" y="172880"/>
                    <a:pt x="2026815" y="184994"/>
                    <a:pt x="2021431" y="197108"/>
                  </a:cubicBezTo>
                  <a:cubicBezTo>
                    <a:pt x="2017392" y="205857"/>
                    <a:pt x="2019411" y="219317"/>
                    <a:pt x="2005278" y="218644"/>
                  </a:cubicBezTo>
                  <a:cubicBezTo>
                    <a:pt x="1993837" y="217971"/>
                    <a:pt x="1995183" y="207203"/>
                    <a:pt x="1991818" y="199127"/>
                  </a:cubicBezTo>
                  <a:cubicBezTo>
                    <a:pt x="1981050" y="172880"/>
                    <a:pt x="1907691" y="162111"/>
                    <a:pt x="1878752" y="180956"/>
                  </a:cubicBezTo>
                  <a:cubicBezTo>
                    <a:pt x="1876733" y="187686"/>
                    <a:pt x="1874714" y="194416"/>
                    <a:pt x="1872695" y="201819"/>
                  </a:cubicBezTo>
                  <a:cubicBezTo>
                    <a:pt x="1874041" y="245565"/>
                    <a:pt x="1876060" y="289311"/>
                    <a:pt x="1876733" y="333056"/>
                  </a:cubicBezTo>
                  <a:cubicBezTo>
                    <a:pt x="1876733" y="338441"/>
                    <a:pt x="1870003" y="343825"/>
                    <a:pt x="1865965" y="349209"/>
                  </a:cubicBezTo>
                  <a:cubicBezTo>
                    <a:pt x="1838371" y="376129"/>
                    <a:pt x="1811450" y="348536"/>
                    <a:pt x="1784530" y="348536"/>
                  </a:cubicBezTo>
                  <a:lnTo>
                    <a:pt x="1783184" y="349882"/>
                  </a:lnTo>
                  <a:cubicBezTo>
                    <a:pt x="1791260" y="360650"/>
                    <a:pt x="1799336" y="370745"/>
                    <a:pt x="1806740" y="381513"/>
                  </a:cubicBezTo>
                  <a:cubicBezTo>
                    <a:pt x="1825584" y="387570"/>
                    <a:pt x="1840390" y="400358"/>
                    <a:pt x="1851158" y="415837"/>
                  </a:cubicBezTo>
                  <a:cubicBezTo>
                    <a:pt x="1863946" y="434008"/>
                    <a:pt x="1876733" y="454199"/>
                    <a:pt x="1860581" y="477081"/>
                  </a:cubicBezTo>
                  <a:cubicBezTo>
                    <a:pt x="1845101" y="499291"/>
                    <a:pt x="1822892" y="505348"/>
                    <a:pt x="1796644" y="501310"/>
                  </a:cubicBezTo>
                  <a:cubicBezTo>
                    <a:pt x="1732035" y="491887"/>
                    <a:pt x="1674829" y="460929"/>
                    <a:pt x="1615604" y="436701"/>
                  </a:cubicBezTo>
                  <a:cubicBezTo>
                    <a:pt x="1614258" y="438720"/>
                    <a:pt x="1614258" y="440739"/>
                    <a:pt x="1614258" y="442757"/>
                  </a:cubicBezTo>
                  <a:cubicBezTo>
                    <a:pt x="1625699" y="468332"/>
                    <a:pt x="1624353" y="495926"/>
                    <a:pt x="1623680" y="522173"/>
                  </a:cubicBezTo>
                  <a:cubicBezTo>
                    <a:pt x="1622334" y="559189"/>
                    <a:pt x="1583299" y="562554"/>
                    <a:pt x="1557725" y="576014"/>
                  </a:cubicBezTo>
                  <a:cubicBezTo>
                    <a:pt x="1536861" y="586782"/>
                    <a:pt x="1524747" y="568611"/>
                    <a:pt x="1514652" y="553805"/>
                  </a:cubicBezTo>
                  <a:cubicBezTo>
                    <a:pt x="1493789" y="522173"/>
                    <a:pt x="1472925" y="490542"/>
                    <a:pt x="1453408" y="458237"/>
                  </a:cubicBezTo>
                  <a:cubicBezTo>
                    <a:pt x="1444659" y="444104"/>
                    <a:pt x="1432544" y="429970"/>
                    <a:pt x="1417065" y="434681"/>
                  </a:cubicBezTo>
                  <a:cubicBezTo>
                    <a:pt x="1397548" y="440739"/>
                    <a:pt x="1407643" y="461602"/>
                    <a:pt x="1406970" y="476408"/>
                  </a:cubicBezTo>
                  <a:cubicBezTo>
                    <a:pt x="1406297" y="482465"/>
                    <a:pt x="1410335" y="489196"/>
                    <a:pt x="1411008" y="495926"/>
                  </a:cubicBezTo>
                  <a:cubicBezTo>
                    <a:pt x="1416392" y="523519"/>
                    <a:pt x="1408316" y="530922"/>
                    <a:pt x="1379376" y="526884"/>
                  </a:cubicBezTo>
                  <a:cubicBezTo>
                    <a:pt x="1369281" y="525538"/>
                    <a:pt x="1359186" y="525538"/>
                    <a:pt x="1349091" y="525538"/>
                  </a:cubicBezTo>
                  <a:cubicBezTo>
                    <a:pt x="1337650" y="538325"/>
                    <a:pt x="1336303" y="553132"/>
                    <a:pt x="1337650" y="569284"/>
                  </a:cubicBezTo>
                  <a:cubicBezTo>
                    <a:pt x="1341688" y="587455"/>
                    <a:pt x="1346399" y="605627"/>
                    <a:pt x="1350437" y="624471"/>
                  </a:cubicBezTo>
                  <a:cubicBezTo>
                    <a:pt x="1355148" y="646680"/>
                    <a:pt x="1345726" y="662160"/>
                    <a:pt x="1324189" y="666871"/>
                  </a:cubicBezTo>
                  <a:cubicBezTo>
                    <a:pt x="1262945" y="679658"/>
                    <a:pt x="1204393" y="676966"/>
                    <a:pt x="1151225" y="635239"/>
                  </a:cubicBezTo>
                  <a:cubicBezTo>
                    <a:pt x="1106806" y="600243"/>
                    <a:pt x="1098730" y="566592"/>
                    <a:pt x="1130362" y="518135"/>
                  </a:cubicBezTo>
                  <a:cubicBezTo>
                    <a:pt x="1131708" y="499291"/>
                    <a:pt x="1120267" y="486503"/>
                    <a:pt x="1110171" y="473043"/>
                  </a:cubicBezTo>
                  <a:cubicBezTo>
                    <a:pt x="1069791" y="461602"/>
                    <a:pt x="1038832" y="429297"/>
                    <a:pt x="995759" y="425259"/>
                  </a:cubicBezTo>
                  <a:cubicBezTo>
                    <a:pt x="976915" y="439392"/>
                    <a:pt x="974223" y="458910"/>
                    <a:pt x="978934" y="481119"/>
                  </a:cubicBezTo>
                  <a:cubicBezTo>
                    <a:pt x="982299" y="495926"/>
                    <a:pt x="985664" y="510732"/>
                    <a:pt x="989702" y="525538"/>
                  </a:cubicBezTo>
                  <a:cubicBezTo>
                    <a:pt x="1011911" y="570630"/>
                    <a:pt x="1006527" y="611684"/>
                    <a:pt x="973550" y="645335"/>
                  </a:cubicBezTo>
                  <a:cubicBezTo>
                    <a:pt x="955378" y="663506"/>
                    <a:pt x="931150" y="652738"/>
                    <a:pt x="909613" y="653410"/>
                  </a:cubicBezTo>
                  <a:cubicBezTo>
                    <a:pt x="900191" y="654084"/>
                    <a:pt x="890096" y="649373"/>
                    <a:pt x="880674" y="646680"/>
                  </a:cubicBezTo>
                  <a:cubicBezTo>
                    <a:pt x="866541" y="645335"/>
                    <a:pt x="867887" y="656103"/>
                    <a:pt x="868560" y="664852"/>
                  </a:cubicBezTo>
                  <a:cubicBezTo>
                    <a:pt x="869906" y="678985"/>
                    <a:pt x="872598" y="693118"/>
                    <a:pt x="874617" y="706579"/>
                  </a:cubicBezTo>
                  <a:cubicBezTo>
                    <a:pt x="888077" y="723404"/>
                    <a:pt x="906248" y="741575"/>
                    <a:pt x="887404" y="761766"/>
                  </a:cubicBezTo>
                  <a:cubicBezTo>
                    <a:pt x="866541" y="784648"/>
                    <a:pt x="837601" y="777918"/>
                    <a:pt x="812027" y="769842"/>
                  </a:cubicBezTo>
                  <a:cubicBezTo>
                    <a:pt x="777030" y="758401"/>
                    <a:pt x="748763" y="732826"/>
                    <a:pt x="713094" y="721385"/>
                  </a:cubicBezTo>
                  <a:cubicBezTo>
                    <a:pt x="680789" y="711290"/>
                    <a:pt x="654542" y="715328"/>
                    <a:pt x="630986" y="740229"/>
                  </a:cubicBezTo>
                  <a:cubicBezTo>
                    <a:pt x="616180" y="755708"/>
                    <a:pt x="597336" y="765804"/>
                    <a:pt x="578491" y="775899"/>
                  </a:cubicBezTo>
                  <a:cubicBezTo>
                    <a:pt x="560993" y="785321"/>
                    <a:pt x="551571" y="778591"/>
                    <a:pt x="552244" y="761092"/>
                  </a:cubicBezTo>
                  <a:cubicBezTo>
                    <a:pt x="552917" y="742921"/>
                    <a:pt x="544168" y="722731"/>
                    <a:pt x="559647" y="706579"/>
                  </a:cubicBezTo>
                  <a:cubicBezTo>
                    <a:pt x="559647" y="687061"/>
                    <a:pt x="561666" y="666871"/>
                    <a:pt x="555609" y="648026"/>
                  </a:cubicBezTo>
                  <a:cubicBezTo>
                    <a:pt x="507152" y="647354"/>
                    <a:pt x="500422" y="652065"/>
                    <a:pt x="488980" y="698502"/>
                  </a:cubicBezTo>
                  <a:cubicBezTo>
                    <a:pt x="486961" y="705906"/>
                    <a:pt x="486288" y="713982"/>
                    <a:pt x="484942" y="721385"/>
                  </a:cubicBezTo>
                  <a:cubicBezTo>
                    <a:pt x="477539" y="759747"/>
                    <a:pt x="458695" y="765804"/>
                    <a:pt x="424371" y="741575"/>
                  </a:cubicBezTo>
                  <a:cubicBezTo>
                    <a:pt x="423698" y="771861"/>
                    <a:pt x="423698" y="802146"/>
                    <a:pt x="423025" y="832432"/>
                  </a:cubicBezTo>
                  <a:cubicBezTo>
                    <a:pt x="394759" y="858679"/>
                    <a:pt x="367165" y="857334"/>
                    <a:pt x="335534" y="836470"/>
                  </a:cubicBezTo>
                  <a:cubicBezTo>
                    <a:pt x="287077" y="805512"/>
                    <a:pt x="262848" y="815607"/>
                    <a:pt x="252753" y="870121"/>
                  </a:cubicBezTo>
                  <a:cubicBezTo>
                    <a:pt x="248042" y="894349"/>
                    <a:pt x="238620" y="895022"/>
                    <a:pt x="223140" y="882235"/>
                  </a:cubicBezTo>
                  <a:cubicBezTo>
                    <a:pt x="199585" y="863390"/>
                    <a:pt x="177376" y="843200"/>
                    <a:pt x="153820" y="823683"/>
                  </a:cubicBezTo>
                  <a:cubicBezTo>
                    <a:pt x="121516" y="796762"/>
                    <a:pt x="101325" y="798781"/>
                    <a:pt x="80462" y="835124"/>
                  </a:cubicBezTo>
                  <a:cubicBezTo>
                    <a:pt x="53541" y="881562"/>
                    <a:pt x="36716" y="931365"/>
                    <a:pt x="29313" y="984533"/>
                  </a:cubicBezTo>
                  <a:cubicBezTo>
                    <a:pt x="25948" y="1010107"/>
                    <a:pt x="22583" y="1038374"/>
                    <a:pt x="9795" y="1059910"/>
                  </a:cubicBezTo>
                  <a:cubicBezTo>
                    <a:pt x="-3665" y="1082793"/>
                    <a:pt x="-973" y="1100964"/>
                    <a:pt x="4411" y="1122500"/>
                  </a:cubicBezTo>
                  <a:cubicBezTo>
                    <a:pt x="7776" y="1136634"/>
                    <a:pt x="10468" y="1150767"/>
                    <a:pt x="13160" y="1164900"/>
                  </a:cubicBezTo>
                  <a:cubicBezTo>
                    <a:pt x="2429276" y="1164900"/>
                    <a:pt x="4845392" y="1164900"/>
                    <a:pt x="7261508" y="1164900"/>
                  </a:cubicBezTo>
                  <a:cubicBezTo>
                    <a:pt x="7266219" y="1123847"/>
                    <a:pt x="7283044" y="1082120"/>
                    <a:pt x="7261508" y="1038374"/>
                  </a:cubicBezTo>
                  <a:close/>
                </a:path>
              </a:pathLst>
            </a:custGeom>
            <a:grpFill/>
            <a:ln w="6727"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8EC3744-6145-4436-9638-007DB9994655}"/>
                </a:ext>
              </a:extLst>
            </p:cNvPr>
            <p:cNvSpPr/>
            <p:nvPr/>
          </p:nvSpPr>
          <p:spPr>
            <a:xfrm>
              <a:off x="8143304" y="6127781"/>
              <a:ext cx="6730" cy="6730"/>
            </a:xfrm>
            <a:custGeom>
              <a:avLst/>
              <a:gdLst>
                <a:gd name="connsiteX0" fmla="*/ 0 w 0"/>
                <a:gd name="connsiteY0" fmla="*/ 0 h 0"/>
                <a:gd name="connsiteX1" fmla="*/ 0 w 0"/>
                <a:gd name="connsiteY1" fmla="*/ 673 h 0"/>
                <a:gd name="connsiteX2" fmla="*/ 673 w 0"/>
                <a:gd name="connsiteY2" fmla="*/ 673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673"/>
                    <a:pt x="0" y="673"/>
                  </a:cubicBezTo>
                  <a:cubicBezTo>
                    <a:pt x="0" y="673"/>
                    <a:pt x="673" y="673"/>
                    <a:pt x="673" y="673"/>
                  </a:cubicBezTo>
                  <a:cubicBezTo>
                    <a:pt x="673" y="0"/>
                    <a:pt x="0" y="0"/>
                    <a:pt x="0" y="0"/>
                  </a:cubicBezTo>
                  <a:close/>
                </a:path>
              </a:pathLst>
            </a:custGeom>
            <a:grpFill/>
            <a:ln w="6727" cap="flat">
              <a:noFill/>
              <a:prstDash val="solid"/>
              <a:miter/>
            </a:ln>
          </p:spPr>
          <p:txBody>
            <a:bodyPr rtlCol="0" anchor="ctr"/>
            <a:lstStyle/>
            <a:p>
              <a:endParaRPr lang="en-US"/>
            </a:p>
          </p:txBody>
        </p:sp>
      </p:grpSp>
    </p:spTree>
    <p:extLst>
      <p:ext uri="{BB962C8B-B14F-4D97-AF65-F5344CB8AC3E}">
        <p14:creationId xmlns:p14="http://schemas.microsoft.com/office/powerpoint/2010/main" val="3714913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6B23181-4F9D-4E97-821D-0BE7CB3122EB}"/>
              </a:ext>
            </a:extLst>
          </p:cNvPr>
          <p:cNvSpPr/>
          <p:nvPr userDrawn="1"/>
        </p:nvSpPr>
        <p:spPr>
          <a:xfrm>
            <a:off x="0" y="2276872"/>
            <a:ext cx="12192000" cy="27363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19" name="Picture Placeholder 18">
            <a:extLst>
              <a:ext uri="{FF2B5EF4-FFF2-40B4-BE49-F238E27FC236}">
                <a16:creationId xmlns:a16="http://schemas.microsoft.com/office/drawing/2014/main" id="{9CCB45B5-7695-4B33-AFC0-5AFBA7FD42D0}"/>
              </a:ext>
            </a:extLst>
          </p:cNvPr>
          <p:cNvSpPr>
            <a:spLocks noGrp="1"/>
          </p:cNvSpPr>
          <p:nvPr>
            <p:ph type="pic" sz="quarter" idx="10" hasCustomPrompt="1"/>
          </p:nvPr>
        </p:nvSpPr>
        <p:spPr>
          <a:xfrm>
            <a:off x="4968356" y="1"/>
            <a:ext cx="7223645" cy="6558019"/>
          </a:xfrm>
          <a:custGeom>
            <a:avLst/>
            <a:gdLst>
              <a:gd name="connsiteX0" fmla="*/ 7223645 w 7223645"/>
              <a:gd name="connsiteY0" fmla="*/ 5090856 h 6558019"/>
              <a:gd name="connsiteX1" fmla="*/ 7223645 w 7223645"/>
              <a:gd name="connsiteY1" fmla="*/ 5608384 h 6558019"/>
              <a:gd name="connsiteX2" fmla="*/ 5948062 w 7223645"/>
              <a:gd name="connsiteY2" fmla="*/ 6518816 h 6558019"/>
              <a:gd name="connsiteX3" fmla="*/ 5654271 w 7223645"/>
              <a:gd name="connsiteY3" fmla="*/ 6469741 h 6558019"/>
              <a:gd name="connsiteX4" fmla="*/ 5703346 w 7223645"/>
              <a:gd name="connsiteY4" fmla="*/ 6175951 h 6558019"/>
              <a:gd name="connsiteX5" fmla="*/ 7223645 w 7223645"/>
              <a:gd name="connsiteY5" fmla="*/ 4384514 h 6558019"/>
              <a:gd name="connsiteX6" fmla="*/ 7223645 w 7223645"/>
              <a:gd name="connsiteY6" fmla="*/ 4902042 h 6558019"/>
              <a:gd name="connsiteX7" fmla="*/ 5273061 w 7223645"/>
              <a:gd name="connsiteY7" fmla="*/ 6294248 h 6558019"/>
              <a:gd name="connsiteX8" fmla="*/ 4979271 w 7223645"/>
              <a:gd name="connsiteY8" fmla="*/ 6245174 h 6558019"/>
              <a:gd name="connsiteX9" fmla="*/ 5028345 w 7223645"/>
              <a:gd name="connsiteY9" fmla="*/ 5951383 h 6558019"/>
              <a:gd name="connsiteX10" fmla="*/ 7223645 w 7223645"/>
              <a:gd name="connsiteY10" fmla="*/ 3708825 h 6558019"/>
              <a:gd name="connsiteX11" fmla="*/ 7223645 w 7223645"/>
              <a:gd name="connsiteY11" fmla="*/ 4226354 h 6558019"/>
              <a:gd name="connsiteX12" fmla="*/ 4207199 w 7223645"/>
              <a:gd name="connsiteY12" fmla="*/ 6379305 h 6558019"/>
              <a:gd name="connsiteX13" fmla="*/ 3913408 w 7223645"/>
              <a:gd name="connsiteY13" fmla="*/ 6330230 h 6558019"/>
              <a:gd name="connsiteX14" fmla="*/ 3962483 w 7223645"/>
              <a:gd name="connsiteY14" fmla="*/ 6036439 h 6558019"/>
              <a:gd name="connsiteX15" fmla="*/ 7223645 w 7223645"/>
              <a:gd name="connsiteY15" fmla="*/ 3033131 h 6558019"/>
              <a:gd name="connsiteX16" fmla="*/ 7223645 w 7223645"/>
              <a:gd name="connsiteY16" fmla="*/ 3550660 h 6558019"/>
              <a:gd name="connsiteX17" fmla="*/ 3141336 w 7223645"/>
              <a:gd name="connsiteY17" fmla="*/ 6464358 h 6558019"/>
              <a:gd name="connsiteX18" fmla="*/ 2847545 w 7223645"/>
              <a:gd name="connsiteY18" fmla="*/ 6415283 h 6558019"/>
              <a:gd name="connsiteX19" fmla="*/ 2896620 w 7223645"/>
              <a:gd name="connsiteY19" fmla="*/ 6121492 h 6558019"/>
              <a:gd name="connsiteX20" fmla="*/ 7223645 w 7223645"/>
              <a:gd name="connsiteY20" fmla="*/ 2357436 h 6558019"/>
              <a:gd name="connsiteX21" fmla="*/ 7223645 w 7223645"/>
              <a:gd name="connsiteY21" fmla="*/ 2874964 h 6558019"/>
              <a:gd name="connsiteX22" fmla="*/ 2525289 w 7223645"/>
              <a:gd name="connsiteY22" fmla="*/ 6228358 h 6558019"/>
              <a:gd name="connsiteX23" fmla="*/ 2231498 w 7223645"/>
              <a:gd name="connsiteY23" fmla="*/ 6179284 h 6558019"/>
              <a:gd name="connsiteX24" fmla="*/ 2280573 w 7223645"/>
              <a:gd name="connsiteY24" fmla="*/ 5885492 h 6558019"/>
              <a:gd name="connsiteX25" fmla="*/ 7223645 w 7223645"/>
              <a:gd name="connsiteY25" fmla="*/ 1681741 h 6558019"/>
              <a:gd name="connsiteX26" fmla="*/ 7223645 w 7223645"/>
              <a:gd name="connsiteY26" fmla="*/ 2199270 h 6558019"/>
              <a:gd name="connsiteX27" fmla="*/ 1849260 w 7223645"/>
              <a:gd name="connsiteY27" fmla="*/ 6035171 h 6558019"/>
              <a:gd name="connsiteX28" fmla="*/ 1555469 w 7223645"/>
              <a:gd name="connsiteY28" fmla="*/ 5986096 h 6558019"/>
              <a:gd name="connsiteX29" fmla="*/ 1604544 w 7223645"/>
              <a:gd name="connsiteY29" fmla="*/ 5692305 h 6558019"/>
              <a:gd name="connsiteX30" fmla="*/ 7223645 w 7223645"/>
              <a:gd name="connsiteY30" fmla="*/ 1006048 h 6558019"/>
              <a:gd name="connsiteX31" fmla="*/ 7223645 w 7223645"/>
              <a:gd name="connsiteY31" fmla="*/ 1523576 h 6558019"/>
              <a:gd name="connsiteX32" fmla="*/ 2182819 w 7223645"/>
              <a:gd name="connsiteY32" fmla="*/ 5121402 h 6558019"/>
              <a:gd name="connsiteX33" fmla="*/ 1889027 w 7223645"/>
              <a:gd name="connsiteY33" fmla="*/ 5072328 h 6558019"/>
              <a:gd name="connsiteX34" fmla="*/ 1938103 w 7223645"/>
              <a:gd name="connsiteY34" fmla="*/ 4778538 h 6558019"/>
              <a:gd name="connsiteX35" fmla="*/ 7223645 w 7223645"/>
              <a:gd name="connsiteY35" fmla="*/ 330352 h 6558019"/>
              <a:gd name="connsiteX36" fmla="*/ 7223645 w 7223645"/>
              <a:gd name="connsiteY36" fmla="*/ 847881 h 6558019"/>
              <a:gd name="connsiteX37" fmla="*/ 2048238 w 7223645"/>
              <a:gd name="connsiteY37" fmla="*/ 4541763 h 6558019"/>
              <a:gd name="connsiteX38" fmla="*/ 1754448 w 7223645"/>
              <a:gd name="connsiteY38" fmla="*/ 4492688 h 6558019"/>
              <a:gd name="connsiteX39" fmla="*/ 1803522 w 7223645"/>
              <a:gd name="connsiteY39" fmla="*/ 4198897 h 6558019"/>
              <a:gd name="connsiteX40" fmla="*/ 6739791 w 7223645"/>
              <a:gd name="connsiteY40" fmla="*/ 0 h 6558019"/>
              <a:gd name="connsiteX41" fmla="*/ 7223645 w 7223645"/>
              <a:gd name="connsiteY41" fmla="*/ 0 h 6558019"/>
              <a:gd name="connsiteX42" fmla="*/ 7223645 w 7223645"/>
              <a:gd name="connsiteY42" fmla="*/ 172186 h 6558019"/>
              <a:gd name="connsiteX43" fmla="*/ 910732 w 7223645"/>
              <a:gd name="connsiteY43" fmla="*/ 4677950 h 6558019"/>
              <a:gd name="connsiteX44" fmla="*/ 616940 w 7223645"/>
              <a:gd name="connsiteY44" fmla="*/ 4628875 h 6558019"/>
              <a:gd name="connsiteX45" fmla="*/ 666015 w 7223645"/>
              <a:gd name="connsiteY45" fmla="*/ 4335083 h 6558019"/>
              <a:gd name="connsiteX46" fmla="*/ 5793093 w 7223645"/>
              <a:gd name="connsiteY46" fmla="*/ 0 h 6558019"/>
              <a:gd name="connsiteX47" fmla="*/ 6518192 w 7223645"/>
              <a:gd name="connsiteY47" fmla="*/ 0 h 6558019"/>
              <a:gd name="connsiteX48" fmla="*/ 332995 w 7223645"/>
              <a:gd name="connsiteY48" fmla="*/ 4414607 h 6558019"/>
              <a:gd name="connsiteX49" fmla="*/ 39204 w 7223645"/>
              <a:gd name="connsiteY49" fmla="*/ 4365532 h 6558019"/>
              <a:gd name="connsiteX50" fmla="*/ 88280 w 7223645"/>
              <a:gd name="connsiteY50" fmla="*/ 4071741 h 6558019"/>
              <a:gd name="connsiteX51" fmla="*/ 4846394 w 7223645"/>
              <a:gd name="connsiteY51" fmla="*/ 0 h 6558019"/>
              <a:gd name="connsiteX52" fmla="*/ 5571492 w 7223645"/>
              <a:gd name="connsiteY52" fmla="*/ 0 h 6558019"/>
              <a:gd name="connsiteX53" fmla="*/ 744860 w 7223645"/>
              <a:gd name="connsiteY53" fmla="*/ 3444949 h 6558019"/>
              <a:gd name="connsiteX54" fmla="*/ 451068 w 7223645"/>
              <a:gd name="connsiteY54" fmla="*/ 3395874 h 6558019"/>
              <a:gd name="connsiteX55" fmla="*/ 500143 w 7223645"/>
              <a:gd name="connsiteY55" fmla="*/ 3102083 h 6558019"/>
              <a:gd name="connsiteX56" fmla="*/ 3899695 w 7223645"/>
              <a:gd name="connsiteY56" fmla="*/ 0 h 6558019"/>
              <a:gd name="connsiteX57" fmla="*/ 4624794 w 7223645"/>
              <a:gd name="connsiteY57" fmla="*/ 0 h 6558019"/>
              <a:gd name="connsiteX58" fmla="*/ 686912 w 7223645"/>
              <a:gd name="connsiteY58" fmla="*/ 2810614 h 6558019"/>
              <a:gd name="connsiteX59" fmla="*/ 393120 w 7223645"/>
              <a:gd name="connsiteY59" fmla="*/ 2761539 h 6558019"/>
              <a:gd name="connsiteX60" fmla="*/ 442195 w 7223645"/>
              <a:gd name="connsiteY60" fmla="*/ 2467748 h 6558019"/>
              <a:gd name="connsiteX61" fmla="*/ 2952994 w 7223645"/>
              <a:gd name="connsiteY61" fmla="*/ 0 h 6558019"/>
              <a:gd name="connsiteX62" fmla="*/ 3678092 w 7223645"/>
              <a:gd name="connsiteY62" fmla="*/ 0 h 6558019"/>
              <a:gd name="connsiteX63" fmla="*/ 973827 w 7223645"/>
              <a:gd name="connsiteY63" fmla="*/ 1930136 h 6558019"/>
              <a:gd name="connsiteX64" fmla="*/ 680036 w 7223645"/>
              <a:gd name="connsiteY64" fmla="*/ 1881061 h 6558019"/>
              <a:gd name="connsiteX65" fmla="*/ 729111 w 7223645"/>
              <a:gd name="connsiteY65" fmla="*/ 1587270 h 6558019"/>
              <a:gd name="connsiteX66" fmla="*/ 1962915 w 7223645"/>
              <a:gd name="connsiteY66" fmla="*/ 0 h 6558019"/>
              <a:gd name="connsiteX67" fmla="*/ 2688012 w 7223645"/>
              <a:gd name="connsiteY67" fmla="*/ 0 h 6558019"/>
              <a:gd name="connsiteX68" fmla="*/ 1051983 w 7223645"/>
              <a:gd name="connsiteY68" fmla="*/ 1167696 h 6558019"/>
              <a:gd name="connsiteX69" fmla="*/ 758192 w 7223645"/>
              <a:gd name="connsiteY69" fmla="*/ 1118621 h 6558019"/>
              <a:gd name="connsiteX70" fmla="*/ 807267 w 7223645"/>
              <a:gd name="connsiteY70" fmla="*/ 824830 h 655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223645" h="6558019">
                <a:moveTo>
                  <a:pt x="7223645" y="5090856"/>
                </a:moveTo>
                <a:lnTo>
                  <a:pt x="7223645" y="5608384"/>
                </a:lnTo>
                <a:lnTo>
                  <a:pt x="5948062" y="6518816"/>
                </a:lnTo>
                <a:cubicBezTo>
                  <a:pt x="5853384" y="6586393"/>
                  <a:pt x="5721847" y="6564421"/>
                  <a:pt x="5654271" y="6469741"/>
                </a:cubicBezTo>
                <a:cubicBezTo>
                  <a:pt x="5586696" y="6375062"/>
                  <a:pt x="5608666" y="6243526"/>
                  <a:pt x="5703346" y="6175951"/>
                </a:cubicBezTo>
                <a:close/>
                <a:moveTo>
                  <a:pt x="7223645" y="4384514"/>
                </a:moveTo>
                <a:lnTo>
                  <a:pt x="7223645" y="4902042"/>
                </a:lnTo>
                <a:lnTo>
                  <a:pt x="5273061" y="6294248"/>
                </a:lnTo>
                <a:cubicBezTo>
                  <a:pt x="5178383" y="6361824"/>
                  <a:pt x="5046846" y="6339853"/>
                  <a:pt x="4979271" y="6245174"/>
                </a:cubicBezTo>
                <a:cubicBezTo>
                  <a:pt x="4911695" y="6150494"/>
                  <a:pt x="4933665" y="6018958"/>
                  <a:pt x="5028345" y="5951383"/>
                </a:cubicBezTo>
                <a:close/>
                <a:moveTo>
                  <a:pt x="7223645" y="3708825"/>
                </a:moveTo>
                <a:lnTo>
                  <a:pt x="7223645" y="4226354"/>
                </a:lnTo>
                <a:lnTo>
                  <a:pt x="4207199" y="6379305"/>
                </a:lnTo>
                <a:cubicBezTo>
                  <a:pt x="4112518" y="6446882"/>
                  <a:pt x="3980984" y="6424909"/>
                  <a:pt x="3913408" y="6330230"/>
                </a:cubicBezTo>
                <a:cubicBezTo>
                  <a:pt x="3845831" y="6235551"/>
                  <a:pt x="3867803" y="6104016"/>
                  <a:pt x="3962483" y="6036439"/>
                </a:cubicBezTo>
                <a:close/>
                <a:moveTo>
                  <a:pt x="7223645" y="3033131"/>
                </a:moveTo>
                <a:lnTo>
                  <a:pt x="7223645" y="3550660"/>
                </a:lnTo>
                <a:lnTo>
                  <a:pt x="3141336" y="6464358"/>
                </a:lnTo>
                <a:cubicBezTo>
                  <a:pt x="3046657" y="6531935"/>
                  <a:pt x="2915122" y="6509963"/>
                  <a:pt x="2847545" y="6415283"/>
                </a:cubicBezTo>
                <a:cubicBezTo>
                  <a:pt x="2779969" y="6320604"/>
                  <a:pt x="2801940" y="6189069"/>
                  <a:pt x="2896620" y="6121492"/>
                </a:cubicBezTo>
                <a:close/>
                <a:moveTo>
                  <a:pt x="7223645" y="2357436"/>
                </a:moveTo>
                <a:lnTo>
                  <a:pt x="7223645" y="2874964"/>
                </a:lnTo>
                <a:lnTo>
                  <a:pt x="2525289" y="6228358"/>
                </a:lnTo>
                <a:cubicBezTo>
                  <a:pt x="2430610" y="6295935"/>
                  <a:pt x="2299074" y="6273963"/>
                  <a:pt x="2231498" y="6179284"/>
                </a:cubicBezTo>
                <a:cubicBezTo>
                  <a:pt x="2163922" y="6084604"/>
                  <a:pt x="2185893" y="5953069"/>
                  <a:pt x="2280573" y="5885492"/>
                </a:cubicBezTo>
                <a:close/>
                <a:moveTo>
                  <a:pt x="7223645" y="1681741"/>
                </a:moveTo>
                <a:lnTo>
                  <a:pt x="7223645" y="2199270"/>
                </a:lnTo>
                <a:lnTo>
                  <a:pt x="1849260" y="6035171"/>
                </a:lnTo>
                <a:cubicBezTo>
                  <a:pt x="1754580" y="6102747"/>
                  <a:pt x="1623045" y="6080776"/>
                  <a:pt x="1555469" y="5986096"/>
                </a:cubicBezTo>
                <a:cubicBezTo>
                  <a:pt x="1487892" y="5891416"/>
                  <a:pt x="1509864" y="5759881"/>
                  <a:pt x="1604544" y="5692305"/>
                </a:cubicBezTo>
                <a:close/>
                <a:moveTo>
                  <a:pt x="7223645" y="1006048"/>
                </a:moveTo>
                <a:lnTo>
                  <a:pt x="7223645" y="1523576"/>
                </a:lnTo>
                <a:lnTo>
                  <a:pt x="2182819" y="5121402"/>
                </a:lnTo>
                <a:cubicBezTo>
                  <a:pt x="2088139" y="5188979"/>
                  <a:pt x="1956604" y="5167008"/>
                  <a:pt x="1889027" y="5072328"/>
                </a:cubicBezTo>
                <a:cubicBezTo>
                  <a:pt x="1821451" y="4977649"/>
                  <a:pt x="1843423" y="4846113"/>
                  <a:pt x="1938103" y="4778538"/>
                </a:cubicBezTo>
                <a:close/>
                <a:moveTo>
                  <a:pt x="7223645" y="330352"/>
                </a:moveTo>
                <a:lnTo>
                  <a:pt x="7223645" y="847881"/>
                </a:lnTo>
                <a:lnTo>
                  <a:pt x="2048238" y="4541763"/>
                </a:lnTo>
                <a:cubicBezTo>
                  <a:pt x="1953558" y="4609340"/>
                  <a:pt x="1822023" y="4587368"/>
                  <a:pt x="1754448" y="4492688"/>
                </a:cubicBezTo>
                <a:cubicBezTo>
                  <a:pt x="1686870" y="4398009"/>
                  <a:pt x="1708842" y="4266474"/>
                  <a:pt x="1803522" y="4198897"/>
                </a:cubicBezTo>
                <a:close/>
                <a:moveTo>
                  <a:pt x="6739791" y="0"/>
                </a:moveTo>
                <a:lnTo>
                  <a:pt x="7223645" y="0"/>
                </a:lnTo>
                <a:lnTo>
                  <a:pt x="7223645" y="172186"/>
                </a:lnTo>
                <a:lnTo>
                  <a:pt x="910732" y="4677950"/>
                </a:lnTo>
                <a:cubicBezTo>
                  <a:pt x="816052" y="4745526"/>
                  <a:pt x="684517" y="4723554"/>
                  <a:pt x="616940" y="4628875"/>
                </a:cubicBezTo>
                <a:cubicBezTo>
                  <a:pt x="549364" y="4534195"/>
                  <a:pt x="571336" y="4402660"/>
                  <a:pt x="666015" y="4335083"/>
                </a:cubicBezTo>
                <a:close/>
                <a:moveTo>
                  <a:pt x="5793093" y="0"/>
                </a:moveTo>
                <a:lnTo>
                  <a:pt x="6518192" y="0"/>
                </a:lnTo>
                <a:lnTo>
                  <a:pt x="332995" y="4414607"/>
                </a:lnTo>
                <a:cubicBezTo>
                  <a:pt x="238316" y="4482183"/>
                  <a:pt x="106781" y="4460212"/>
                  <a:pt x="39204" y="4365532"/>
                </a:cubicBezTo>
                <a:cubicBezTo>
                  <a:pt x="-28372" y="4270852"/>
                  <a:pt x="-6401" y="4139317"/>
                  <a:pt x="88280" y="4071741"/>
                </a:cubicBezTo>
                <a:close/>
                <a:moveTo>
                  <a:pt x="4846394" y="0"/>
                </a:moveTo>
                <a:lnTo>
                  <a:pt x="5571492" y="0"/>
                </a:lnTo>
                <a:lnTo>
                  <a:pt x="744860" y="3444949"/>
                </a:lnTo>
                <a:cubicBezTo>
                  <a:pt x="650180" y="3512525"/>
                  <a:pt x="518645" y="3490554"/>
                  <a:pt x="451068" y="3395874"/>
                </a:cubicBezTo>
                <a:cubicBezTo>
                  <a:pt x="383492" y="3301195"/>
                  <a:pt x="405463" y="3169660"/>
                  <a:pt x="500143" y="3102083"/>
                </a:cubicBezTo>
                <a:close/>
                <a:moveTo>
                  <a:pt x="3899695" y="0"/>
                </a:moveTo>
                <a:lnTo>
                  <a:pt x="4624794" y="0"/>
                </a:lnTo>
                <a:lnTo>
                  <a:pt x="686912" y="2810614"/>
                </a:lnTo>
                <a:cubicBezTo>
                  <a:pt x="592232" y="2878190"/>
                  <a:pt x="460697" y="2856219"/>
                  <a:pt x="393120" y="2761539"/>
                </a:cubicBezTo>
                <a:cubicBezTo>
                  <a:pt x="325544" y="2666859"/>
                  <a:pt x="347516" y="2535324"/>
                  <a:pt x="442195" y="2467748"/>
                </a:cubicBezTo>
                <a:close/>
                <a:moveTo>
                  <a:pt x="2952994" y="0"/>
                </a:moveTo>
                <a:lnTo>
                  <a:pt x="3678092" y="0"/>
                </a:lnTo>
                <a:lnTo>
                  <a:pt x="973827" y="1930136"/>
                </a:lnTo>
                <a:cubicBezTo>
                  <a:pt x="879147" y="1997712"/>
                  <a:pt x="747612" y="1975740"/>
                  <a:pt x="680036" y="1881061"/>
                </a:cubicBezTo>
                <a:cubicBezTo>
                  <a:pt x="612460" y="1786382"/>
                  <a:pt x="634431" y="1654846"/>
                  <a:pt x="729111" y="1587270"/>
                </a:cubicBezTo>
                <a:close/>
                <a:moveTo>
                  <a:pt x="1962915" y="0"/>
                </a:moveTo>
                <a:lnTo>
                  <a:pt x="2688012" y="0"/>
                </a:lnTo>
                <a:lnTo>
                  <a:pt x="1051983" y="1167696"/>
                </a:lnTo>
                <a:cubicBezTo>
                  <a:pt x="957304" y="1235272"/>
                  <a:pt x="825769" y="1213301"/>
                  <a:pt x="758192" y="1118621"/>
                </a:cubicBezTo>
                <a:cubicBezTo>
                  <a:pt x="690616" y="1023941"/>
                  <a:pt x="712587" y="892406"/>
                  <a:pt x="807267" y="82483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3561795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2AA8423-F0F6-433D-B4FA-F1D6C0FC073A}"/>
              </a:ext>
            </a:extLst>
          </p:cNvPr>
          <p:cNvSpPr>
            <a:spLocks noGrp="1"/>
          </p:cNvSpPr>
          <p:nvPr>
            <p:ph type="pic" sz="quarter" idx="10" hasCustomPrompt="1"/>
          </p:nvPr>
        </p:nvSpPr>
        <p:spPr>
          <a:xfrm>
            <a:off x="3353072" y="2"/>
            <a:ext cx="5472876" cy="6857999"/>
          </a:xfrm>
          <a:custGeom>
            <a:avLst/>
            <a:gdLst>
              <a:gd name="connsiteX0" fmla="*/ 1236560 w 5472876"/>
              <a:gd name="connsiteY0" fmla="*/ 0 h 6857999"/>
              <a:gd name="connsiteX1" fmla="*/ 5472876 w 5472876"/>
              <a:gd name="connsiteY1" fmla="*/ 0 h 6857999"/>
              <a:gd name="connsiteX2" fmla="*/ 4236316 w 5472876"/>
              <a:gd name="connsiteY2" fmla="*/ 6857999 h 6857999"/>
              <a:gd name="connsiteX3" fmla="*/ 0 w 547287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472876" h="6857999">
                <a:moveTo>
                  <a:pt x="1236560" y="0"/>
                </a:moveTo>
                <a:lnTo>
                  <a:pt x="5472876" y="0"/>
                </a:lnTo>
                <a:lnTo>
                  <a:pt x="4236316"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p14="http://schemas.microsoft.com/office/powerpoint/2010/main" val="2580456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8F5BEF8-2B51-4ACF-B07D-8E7C24C407A1}"/>
              </a:ext>
            </a:extLst>
          </p:cNvPr>
          <p:cNvSpPr>
            <a:spLocks noGrp="1"/>
          </p:cNvSpPr>
          <p:nvPr>
            <p:ph type="pic" sz="quarter" idx="10" hasCustomPrompt="1"/>
          </p:nvPr>
        </p:nvSpPr>
        <p:spPr>
          <a:xfrm>
            <a:off x="6734308" y="1617572"/>
            <a:ext cx="3622856" cy="3622856"/>
          </a:xfrm>
          <a:custGeom>
            <a:avLst/>
            <a:gdLst>
              <a:gd name="connsiteX0" fmla="*/ 1711572 w 3423144"/>
              <a:gd name="connsiteY0" fmla="*/ 0 h 3423144"/>
              <a:gd name="connsiteX1" fmla="*/ 3423144 w 3423144"/>
              <a:gd name="connsiteY1" fmla="*/ 1711572 h 3423144"/>
              <a:gd name="connsiteX2" fmla="*/ 1711572 w 3423144"/>
              <a:gd name="connsiteY2" fmla="*/ 3423144 h 3423144"/>
              <a:gd name="connsiteX3" fmla="*/ 0 w 3423144"/>
              <a:gd name="connsiteY3" fmla="*/ 1711572 h 3423144"/>
              <a:gd name="connsiteX4" fmla="*/ 1711572 w 3423144"/>
              <a:gd name="connsiteY4" fmla="*/ 0 h 3423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3144" h="3423144">
                <a:moveTo>
                  <a:pt x="1711572" y="0"/>
                </a:moveTo>
                <a:cubicBezTo>
                  <a:pt x="2656847" y="0"/>
                  <a:pt x="3423144" y="766297"/>
                  <a:pt x="3423144" y="1711572"/>
                </a:cubicBezTo>
                <a:cubicBezTo>
                  <a:pt x="3423144" y="2656847"/>
                  <a:pt x="2656847" y="3423144"/>
                  <a:pt x="1711572" y="3423144"/>
                </a:cubicBezTo>
                <a:cubicBezTo>
                  <a:pt x="766297" y="3423144"/>
                  <a:pt x="0" y="2656847"/>
                  <a:pt x="0" y="1711572"/>
                </a:cubicBezTo>
                <a:cubicBezTo>
                  <a:pt x="0" y="766297"/>
                  <a:pt x="766297" y="0"/>
                  <a:pt x="1711572"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73582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Image slide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D079DFE-31BE-4F2D-A3F9-C3DC56D775D1}"/>
              </a:ext>
            </a:extLst>
          </p:cNvPr>
          <p:cNvSpPr>
            <a:spLocks noGrp="1"/>
          </p:cNvSpPr>
          <p:nvPr>
            <p:ph type="pic" sz="quarter" idx="10" hasCustomPrompt="1"/>
          </p:nvPr>
        </p:nvSpPr>
        <p:spPr>
          <a:xfrm>
            <a:off x="5658418" y="2"/>
            <a:ext cx="6533583" cy="6857999"/>
          </a:xfrm>
          <a:custGeom>
            <a:avLst/>
            <a:gdLst>
              <a:gd name="connsiteX0" fmla="*/ 2592666 w 6533583"/>
              <a:gd name="connsiteY0" fmla="*/ 0 h 6857999"/>
              <a:gd name="connsiteX1" fmla="*/ 6533583 w 6533583"/>
              <a:gd name="connsiteY1" fmla="*/ 0 h 6857999"/>
              <a:gd name="connsiteX2" fmla="*/ 6533583 w 6533583"/>
              <a:gd name="connsiteY2" fmla="*/ 1085634 h 6857999"/>
              <a:gd name="connsiteX3" fmla="*/ 4351340 w 6533583"/>
              <a:gd name="connsiteY3" fmla="*/ 6857999 h 6857999"/>
              <a:gd name="connsiteX4" fmla="*/ 0 w 6533583"/>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3583" h="6857999">
                <a:moveTo>
                  <a:pt x="2592666" y="0"/>
                </a:moveTo>
                <a:lnTo>
                  <a:pt x="6533583" y="0"/>
                </a:lnTo>
                <a:lnTo>
                  <a:pt x="6533583" y="1085634"/>
                </a:lnTo>
                <a:lnTo>
                  <a:pt x="4351340"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563742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Imag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9BE71-597D-4A6A-8D7A-83715514DE16}"/>
              </a:ext>
            </a:extLst>
          </p:cNvPr>
          <p:cNvSpPr/>
          <p:nvPr userDrawn="1"/>
        </p:nvSpPr>
        <p:spPr>
          <a:xfrm>
            <a:off x="7731666" y="2553080"/>
            <a:ext cx="3657600" cy="365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ame 2">
            <a:extLst>
              <a:ext uri="{FF2B5EF4-FFF2-40B4-BE49-F238E27FC236}">
                <a16:creationId xmlns:a16="http://schemas.microsoft.com/office/drawing/2014/main" id="{31414031-C26E-4379-84D6-EB0DADCE361E}"/>
              </a:ext>
            </a:extLst>
          </p:cNvPr>
          <p:cNvSpPr/>
          <p:nvPr userDrawn="1"/>
        </p:nvSpPr>
        <p:spPr>
          <a:xfrm>
            <a:off x="7604918" y="2426332"/>
            <a:ext cx="3911097" cy="3911097"/>
          </a:xfrm>
          <a:prstGeom prst="frame">
            <a:avLst>
              <a:gd name="adj1" fmla="val 11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icture Placeholder 10">
            <a:extLst>
              <a:ext uri="{FF2B5EF4-FFF2-40B4-BE49-F238E27FC236}">
                <a16:creationId xmlns:a16="http://schemas.microsoft.com/office/drawing/2014/main" id="{464500F5-9962-47B6-8198-62606B536EBB}"/>
              </a:ext>
            </a:extLst>
          </p:cNvPr>
          <p:cNvSpPr>
            <a:spLocks noGrp="1"/>
          </p:cNvSpPr>
          <p:nvPr>
            <p:ph type="pic" sz="quarter" idx="10" hasCustomPrompt="1"/>
          </p:nvPr>
        </p:nvSpPr>
        <p:spPr>
          <a:xfrm>
            <a:off x="4535976" y="108642"/>
            <a:ext cx="4644245" cy="5803188"/>
          </a:xfrm>
          <a:custGeom>
            <a:avLst/>
            <a:gdLst>
              <a:gd name="connsiteX0" fmla="*/ 5387767 w 5482474"/>
              <a:gd name="connsiteY0" fmla="*/ 0 h 6850592"/>
              <a:gd name="connsiteX1" fmla="*/ 5451981 w 5482474"/>
              <a:gd name="connsiteY1" fmla="*/ 41550 h 6850592"/>
              <a:gd name="connsiteX2" fmla="*/ 5475903 w 5482474"/>
              <a:gd name="connsiteY2" fmla="*/ 137243 h 6850592"/>
              <a:gd name="connsiteX3" fmla="*/ 5372657 w 5482474"/>
              <a:gd name="connsiteY3" fmla="*/ 877606 h 6850592"/>
              <a:gd name="connsiteX4" fmla="*/ 5206452 w 5482474"/>
              <a:gd name="connsiteY4" fmla="*/ 1181053 h 6850592"/>
              <a:gd name="connsiteX5" fmla="*/ 5185047 w 5482474"/>
              <a:gd name="connsiteY5" fmla="*/ 1626780 h 6850592"/>
              <a:gd name="connsiteX6" fmla="*/ 5159865 w 5482474"/>
              <a:gd name="connsiteY6" fmla="*/ 1860976 h 6850592"/>
              <a:gd name="connsiteX7" fmla="*/ 5135941 w 5482474"/>
              <a:gd name="connsiteY7" fmla="*/ 2057398 h 6850592"/>
              <a:gd name="connsiteX8" fmla="*/ 5108242 w 5482474"/>
              <a:gd name="connsiteY8" fmla="*/ 2335665 h 6850592"/>
              <a:gd name="connsiteX9" fmla="*/ 5152311 w 5482474"/>
              <a:gd name="connsiteY9" fmla="*/ 2479203 h 6850592"/>
              <a:gd name="connsiteX10" fmla="*/ 5098169 w 5482474"/>
              <a:gd name="connsiteY10" fmla="*/ 2659258 h 6850592"/>
              <a:gd name="connsiteX11" fmla="*/ 5112018 w 5482474"/>
              <a:gd name="connsiteY11" fmla="*/ 2922413 h 6850592"/>
              <a:gd name="connsiteX12" fmla="*/ 4981071 w 5482474"/>
              <a:gd name="connsiteY12" fmla="*/ 3076025 h 6850592"/>
              <a:gd name="connsiteX13" fmla="*/ 4892932 w 5482474"/>
              <a:gd name="connsiteY13" fmla="*/ 3230897 h 6850592"/>
              <a:gd name="connsiteX14" fmla="*/ 4867749 w 5482474"/>
              <a:gd name="connsiteY14" fmla="*/ 3278744 h 6850592"/>
              <a:gd name="connsiteX15" fmla="*/ 4735543 w 5482474"/>
              <a:gd name="connsiteY15" fmla="*/ 3392064 h 6850592"/>
              <a:gd name="connsiteX16" fmla="*/ 4636072 w 5482474"/>
              <a:gd name="connsiteY16" fmla="*/ 3637592 h 6850592"/>
              <a:gd name="connsiteX17" fmla="*/ 4619705 w 5482474"/>
              <a:gd name="connsiteY17" fmla="*/ 3733286 h 6850592"/>
              <a:gd name="connsiteX18" fmla="*/ 4589485 w 5482474"/>
              <a:gd name="connsiteY18" fmla="*/ 3870529 h 6850592"/>
              <a:gd name="connsiteX19" fmla="*/ 4270929 w 5482474"/>
              <a:gd name="connsiteY19" fmla="*/ 4037990 h 6850592"/>
              <a:gd name="connsiteX20" fmla="*/ 4177752 w 5482474"/>
              <a:gd name="connsiteY20" fmla="*/ 4065692 h 6850592"/>
              <a:gd name="connsiteX21" fmla="*/ 4177752 w 5482474"/>
              <a:gd name="connsiteY21" fmla="*/ 4083318 h 6850592"/>
              <a:gd name="connsiteX22" fmla="*/ 4241969 w 5482474"/>
              <a:gd name="connsiteY22" fmla="*/ 4105984 h 6850592"/>
              <a:gd name="connsiteX23" fmla="*/ 4443428 w 5482474"/>
              <a:gd name="connsiteY23" fmla="*/ 4199159 h 6850592"/>
              <a:gd name="connsiteX24" fmla="*/ 4607113 w 5482474"/>
              <a:gd name="connsiteY24" fmla="*/ 4457277 h 6850592"/>
              <a:gd name="connsiteX25" fmla="*/ 4652441 w 5482474"/>
              <a:gd name="connsiteY25" fmla="*/ 4537862 h 6850592"/>
              <a:gd name="connsiteX26" fmla="*/ 4695251 w 5482474"/>
              <a:gd name="connsiteY26" fmla="*/ 4814868 h 6850592"/>
              <a:gd name="connsiteX27" fmla="*/ 4659995 w 5482474"/>
              <a:gd name="connsiteY27" fmla="*/ 4986107 h 6850592"/>
              <a:gd name="connsiteX28" fmla="*/ 4584449 w 5482474"/>
              <a:gd name="connsiteY28" fmla="*/ 5125869 h 6850592"/>
              <a:gd name="connsiteX29" fmla="*/ 4552970 w 5482474"/>
              <a:gd name="connsiteY29" fmla="*/ 5191342 h 6850592"/>
              <a:gd name="connsiteX30" fmla="*/ 4450982 w 5482474"/>
              <a:gd name="connsiteY30" fmla="*/ 5348733 h 6850592"/>
              <a:gd name="connsiteX31" fmla="*/ 4429577 w 5482474"/>
              <a:gd name="connsiteY31" fmla="*/ 5390283 h 6850592"/>
              <a:gd name="connsiteX32" fmla="*/ 4357807 w 5482474"/>
              <a:gd name="connsiteY32" fmla="*/ 5507381 h 6850592"/>
              <a:gd name="connsiteX33" fmla="*/ 4345215 w 5482474"/>
              <a:gd name="connsiteY33" fmla="*/ 5551452 h 6850592"/>
              <a:gd name="connsiteX34" fmla="*/ 4750651 w 5482474"/>
              <a:gd name="connsiteY34" fmla="*/ 6415205 h 6850592"/>
              <a:gd name="connsiteX35" fmla="*/ 5065431 w 5482474"/>
              <a:gd name="connsiteY35" fmla="*/ 6553710 h 6850592"/>
              <a:gd name="connsiteX36" fmla="*/ 5140979 w 5482474"/>
              <a:gd name="connsiteY36" fmla="*/ 6606592 h 6850592"/>
              <a:gd name="connsiteX37" fmla="*/ 5070468 w 5482474"/>
              <a:gd name="connsiteY37" fmla="*/ 6670806 h 6850592"/>
              <a:gd name="connsiteX38" fmla="*/ 4866492 w 5482474"/>
              <a:gd name="connsiteY38" fmla="*/ 6630515 h 6850592"/>
              <a:gd name="connsiteX39" fmla="*/ 4590744 w 5482474"/>
              <a:gd name="connsiteY39" fmla="*/ 6350991 h 6850592"/>
              <a:gd name="connsiteX40" fmla="*/ 4272187 w 5482474"/>
              <a:gd name="connsiteY40" fmla="*/ 5752909 h 6850592"/>
              <a:gd name="connsiteX41" fmla="*/ 3944815 w 5482474"/>
              <a:gd name="connsiteY41" fmla="*/ 5086836 h 6850592"/>
              <a:gd name="connsiteX42" fmla="*/ 3585967 w 5482474"/>
              <a:gd name="connsiteY42" fmla="*/ 4700288 h 6850592"/>
              <a:gd name="connsiteX43" fmla="*/ 3544417 w 5482474"/>
              <a:gd name="connsiteY43" fmla="*/ 4676365 h 6850592"/>
              <a:gd name="connsiteX44" fmla="*/ 3524272 w 5482474"/>
              <a:gd name="connsiteY44" fmla="*/ 4934482 h 6850592"/>
              <a:gd name="connsiteX45" fmla="*/ 3505384 w 5482474"/>
              <a:gd name="connsiteY45" fmla="*/ 4938260 h 6850592"/>
              <a:gd name="connsiteX46" fmla="*/ 3359327 w 5482474"/>
              <a:gd name="connsiteY46" fmla="*/ 4682659 h 6850592"/>
              <a:gd name="connsiteX47" fmla="*/ 3228379 w 5482474"/>
              <a:gd name="connsiteY47" fmla="*/ 5041508 h 6850592"/>
              <a:gd name="connsiteX48" fmla="*/ 3244748 w 5482474"/>
              <a:gd name="connsiteY48" fmla="*/ 6110498 h 6850592"/>
              <a:gd name="connsiteX49" fmla="*/ 3190605 w 5482474"/>
              <a:gd name="connsiteY49" fmla="*/ 6595260 h 6850592"/>
              <a:gd name="connsiteX50" fmla="*/ 3093654 w 5482474"/>
              <a:gd name="connsiteY50" fmla="*/ 6776572 h 6850592"/>
              <a:gd name="connsiteX51" fmla="*/ 2966483 w 5482474"/>
              <a:gd name="connsiteY51" fmla="*/ 6849601 h 6850592"/>
              <a:gd name="connsiteX52" fmla="*/ 2917377 w 5482474"/>
              <a:gd name="connsiteY52" fmla="*/ 6825678 h 6850592"/>
              <a:gd name="connsiteX53" fmla="*/ 2927450 w 5482474"/>
              <a:gd name="connsiteY53" fmla="*/ 6770277 h 6850592"/>
              <a:gd name="connsiteX54" fmla="*/ 3161646 w 5482474"/>
              <a:gd name="connsiteY54" fmla="*/ 5919113 h 6850592"/>
              <a:gd name="connsiteX55" fmla="*/ 3112540 w 5482474"/>
              <a:gd name="connsiteY55" fmla="*/ 5737801 h 6850592"/>
              <a:gd name="connsiteX56" fmla="*/ 3033216 w 5482474"/>
              <a:gd name="connsiteY56" fmla="*/ 5653440 h 6850592"/>
              <a:gd name="connsiteX57" fmla="*/ 2819165 w 5482474"/>
              <a:gd name="connsiteY57" fmla="*/ 5528788 h 6850592"/>
              <a:gd name="connsiteX58" fmla="*/ 2705845 w 5482474"/>
              <a:gd name="connsiteY58" fmla="*/ 5454499 h 6850592"/>
              <a:gd name="connsiteX59" fmla="*/ 2627780 w 5482474"/>
              <a:gd name="connsiteY59" fmla="*/ 5391542 h 6850592"/>
              <a:gd name="connsiteX60" fmla="*/ 2484240 w 5482474"/>
              <a:gd name="connsiteY60" fmla="*/ 5225340 h 6850592"/>
              <a:gd name="connsiteX61" fmla="*/ 2448985 w 5482474"/>
              <a:gd name="connsiteY61" fmla="*/ 5026400 h 6850592"/>
              <a:gd name="connsiteX62" fmla="*/ 2455279 w 5482474"/>
              <a:gd name="connsiteY62" fmla="*/ 4977294 h 6850592"/>
              <a:gd name="connsiteX63" fmla="*/ 2457798 w 5482474"/>
              <a:gd name="connsiteY63" fmla="*/ 4736803 h 6850592"/>
              <a:gd name="connsiteX64" fmla="*/ 2566083 w 5482474"/>
              <a:gd name="connsiteY64" fmla="*/ 4559267 h 6850592"/>
              <a:gd name="connsiteX65" fmla="*/ 2639112 w 5482474"/>
              <a:gd name="connsiteY65" fmla="*/ 4512679 h 6850592"/>
              <a:gd name="connsiteX66" fmla="*/ 2617706 w 5482474"/>
              <a:gd name="connsiteY66" fmla="*/ 4483719 h 6850592"/>
              <a:gd name="connsiteX67" fmla="*/ 2562305 w 5482474"/>
              <a:gd name="connsiteY67" fmla="*/ 4493791 h 6850592"/>
              <a:gd name="connsiteX68" fmla="*/ 2268930 w 5482474"/>
              <a:gd name="connsiteY68" fmla="*/ 4510161 h 6850592"/>
              <a:gd name="connsiteX69" fmla="*/ 2146797 w 5482474"/>
              <a:gd name="connsiteY69" fmla="*/ 4403135 h 6850592"/>
              <a:gd name="connsiteX70" fmla="*/ 2076286 w 5482474"/>
              <a:gd name="connsiteY70" fmla="*/ 4335143 h 6850592"/>
              <a:gd name="connsiteX71" fmla="*/ 1916379 w 5482474"/>
              <a:gd name="connsiteY71" fmla="*/ 4192862 h 6850592"/>
              <a:gd name="connsiteX72" fmla="*/ 1762766 w 5482474"/>
              <a:gd name="connsiteY72" fmla="*/ 4155088 h 6850592"/>
              <a:gd name="connsiteX73" fmla="*/ 1689736 w 5482474"/>
              <a:gd name="connsiteY73" fmla="*/ 4124870 h 6850592"/>
              <a:gd name="connsiteX74" fmla="*/ 1606634 w 5482474"/>
              <a:gd name="connsiteY74" fmla="*/ 4059397 h 6850592"/>
              <a:gd name="connsiteX75" fmla="*/ 1458059 w 5482474"/>
              <a:gd name="connsiteY75" fmla="*/ 3983849 h 6850592"/>
              <a:gd name="connsiteX76" fmla="*/ 1420285 w 5482474"/>
              <a:gd name="connsiteY76" fmla="*/ 3854160 h 6850592"/>
              <a:gd name="connsiteX77" fmla="*/ 1315778 w 5482474"/>
              <a:gd name="connsiteY77" fmla="*/ 3772317 h 6850592"/>
              <a:gd name="connsiteX78" fmla="*/ 1227641 w 5482474"/>
              <a:gd name="connsiteY78" fmla="*/ 3671588 h 6850592"/>
              <a:gd name="connsiteX79" fmla="*/ 1199940 w 5482474"/>
              <a:gd name="connsiteY79" fmla="*/ 3536861 h 6850592"/>
              <a:gd name="connsiteX80" fmla="*/ 1066472 w 5482474"/>
              <a:gd name="connsiteY80" fmla="*/ 3339180 h 6850592"/>
              <a:gd name="connsiteX81" fmla="*/ 963225 w 5482474"/>
              <a:gd name="connsiteY81" fmla="*/ 3165422 h 6850592"/>
              <a:gd name="connsiteX82" fmla="*/ 938044 w 5482474"/>
              <a:gd name="connsiteY82" fmla="*/ 3101208 h 6850592"/>
              <a:gd name="connsiteX83" fmla="*/ 829759 w 5482474"/>
              <a:gd name="connsiteY83" fmla="*/ 3015587 h 6850592"/>
              <a:gd name="connsiteX84" fmla="*/ 653483 w 5482474"/>
              <a:gd name="connsiteY84" fmla="*/ 2724731 h 6850592"/>
              <a:gd name="connsiteX85" fmla="*/ 618227 w 5482474"/>
              <a:gd name="connsiteY85" fmla="*/ 2668071 h 6850592"/>
              <a:gd name="connsiteX86" fmla="*/ 22664 w 5482474"/>
              <a:gd name="connsiteY86" fmla="*/ 2004516 h 6850592"/>
              <a:gd name="connsiteX87" fmla="*/ 5038 w 5482474"/>
              <a:gd name="connsiteY87" fmla="*/ 1965483 h 6850592"/>
              <a:gd name="connsiteX88" fmla="*/ 0 w 5482474"/>
              <a:gd name="connsiteY88" fmla="*/ 1894972 h 6850592"/>
              <a:gd name="connsiteX89" fmla="*/ 93175 w 5482474"/>
              <a:gd name="connsiteY89" fmla="*/ 1912600 h 6850592"/>
              <a:gd name="connsiteX90" fmla="*/ 420546 w 5482474"/>
              <a:gd name="connsiteY90" fmla="*/ 2248785 h 6850592"/>
              <a:gd name="connsiteX91" fmla="*/ 1275488 w 5482474"/>
              <a:gd name="connsiteY91" fmla="*/ 2561045 h 6850592"/>
              <a:gd name="connsiteX92" fmla="*/ 1702328 w 5482474"/>
              <a:gd name="connsiteY92" fmla="*/ 2691994 h 6850592"/>
              <a:gd name="connsiteX93" fmla="*/ 3067212 w 5482474"/>
              <a:gd name="connsiteY93" fmla="*/ 3779873 h 6850592"/>
              <a:gd name="connsiteX94" fmla="*/ 3104986 w 5482474"/>
              <a:gd name="connsiteY94" fmla="*/ 3837792 h 6850592"/>
              <a:gd name="connsiteX95" fmla="*/ 3169200 w 5482474"/>
              <a:gd name="connsiteY95" fmla="*/ 3783649 h 6850592"/>
              <a:gd name="connsiteX96" fmla="*/ 3043288 w 5482474"/>
              <a:gd name="connsiteY96" fmla="*/ 3494052 h 6850592"/>
              <a:gd name="connsiteX97" fmla="*/ 2591266 w 5482474"/>
              <a:gd name="connsiteY97" fmla="*/ 2660517 h 6850592"/>
              <a:gd name="connsiteX98" fmla="*/ 2320555 w 5482474"/>
              <a:gd name="connsiteY98" fmla="*/ 2331887 h 6850592"/>
              <a:gd name="connsiteX99" fmla="*/ 1813129 w 5482474"/>
              <a:gd name="connsiteY99" fmla="*/ 2134205 h 6850592"/>
              <a:gd name="connsiteX100" fmla="*/ 1906304 w 5482474"/>
              <a:gd name="connsiteY100" fmla="*/ 2078805 h 6850592"/>
              <a:gd name="connsiteX101" fmla="*/ 2169461 w 5482474"/>
              <a:gd name="connsiteY101" fmla="*/ 2150573 h 6850592"/>
              <a:gd name="connsiteX102" fmla="*/ 2592525 w 5482474"/>
              <a:gd name="connsiteY102" fmla="*/ 2584969 h 6850592"/>
              <a:gd name="connsiteX103" fmla="*/ 3170459 w 5482474"/>
              <a:gd name="connsiteY103" fmla="*/ 3726989 h 6850592"/>
              <a:gd name="connsiteX104" fmla="*/ 3179273 w 5482474"/>
              <a:gd name="connsiteY104" fmla="*/ 3750912 h 6850592"/>
              <a:gd name="connsiteX105" fmla="*/ 3209493 w 5482474"/>
              <a:gd name="connsiteY105" fmla="*/ 3784908 h 6850592"/>
              <a:gd name="connsiteX106" fmla="*/ 3233416 w 5482474"/>
              <a:gd name="connsiteY106" fmla="*/ 3739580 h 6850592"/>
              <a:gd name="connsiteX107" fmla="*/ 3242229 w 5482474"/>
              <a:gd name="connsiteY107" fmla="*/ 3638851 h 6850592"/>
              <a:gd name="connsiteX108" fmla="*/ 2991664 w 5482474"/>
              <a:gd name="connsiteY108" fmla="*/ 1835793 h 6850592"/>
              <a:gd name="connsiteX109" fmla="*/ 2822943 w 5482474"/>
              <a:gd name="connsiteY109" fmla="*/ 1471910 h 6850592"/>
              <a:gd name="connsiteX110" fmla="*/ 2616448 w 5482474"/>
              <a:gd name="connsiteY110" fmla="*/ 1204977 h 6850592"/>
              <a:gd name="connsiteX111" fmla="*/ 2720955 w 5482474"/>
              <a:gd name="connsiteY111" fmla="*/ 1235195 h 6850592"/>
              <a:gd name="connsiteX112" fmla="*/ 2879603 w 5482474"/>
              <a:gd name="connsiteY112" fmla="*/ 1451762 h 6850592"/>
              <a:gd name="connsiteX113" fmla="*/ 3107502 w 5482474"/>
              <a:gd name="connsiteY113" fmla="*/ 2090137 h 6850592"/>
              <a:gd name="connsiteX114" fmla="*/ 3256080 w 5482474"/>
              <a:gd name="connsiteY114" fmla="*/ 3719435 h 6850592"/>
              <a:gd name="connsiteX115" fmla="*/ 3303927 w 5482474"/>
              <a:gd name="connsiteY115" fmla="*/ 3803796 h 6850592"/>
              <a:gd name="connsiteX116" fmla="*/ 3321553 w 5482474"/>
              <a:gd name="connsiteY116" fmla="*/ 3796240 h 6850592"/>
              <a:gd name="connsiteX117" fmla="*/ 3345477 w 5482474"/>
              <a:gd name="connsiteY117" fmla="*/ 3473907 h 6850592"/>
              <a:gd name="connsiteX118" fmla="*/ 4163904 w 5482474"/>
              <a:gd name="connsiteY118" fmla="*/ 1718695 h 6850592"/>
              <a:gd name="connsiteX119" fmla="*/ 5023881 w 5482474"/>
              <a:gd name="connsiteY119" fmla="*/ 820946 h 6850592"/>
              <a:gd name="connsiteX120" fmla="*/ 5253039 w 5482474"/>
              <a:gd name="connsiteY120" fmla="*/ 521274 h 6850592"/>
              <a:gd name="connsiteX121" fmla="*/ 5355029 w 5482474"/>
              <a:gd name="connsiteY121" fmla="*/ 134725 h 6850592"/>
              <a:gd name="connsiteX122" fmla="*/ 5353771 w 5482474"/>
              <a:gd name="connsiteY122" fmla="*/ 65473 h 6850592"/>
              <a:gd name="connsiteX123" fmla="*/ 5387767 w 5482474"/>
              <a:gd name="connsiteY123" fmla="*/ 0 h 685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5482474" h="6850592">
                <a:moveTo>
                  <a:pt x="5387767" y="0"/>
                </a:moveTo>
                <a:cubicBezTo>
                  <a:pt x="5410431" y="13851"/>
                  <a:pt x="5440649" y="22664"/>
                  <a:pt x="5451981" y="41550"/>
                </a:cubicBezTo>
                <a:cubicBezTo>
                  <a:pt x="5468349" y="69251"/>
                  <a:pt x="5473387" y="104507"/>
                  <a:pt x="5475903" y="137243"/>
                </a:cubicBezTo>
                <a:cubicBezTo>
                  <a:pt x="5496051" y="391585"/>
                  <a:pt x="5472127" y="640891"/>
                  <a:pt x="5372657" y="877606"/>
                </a:cubicBezTo>
                <a:cubicBezTo>
                  <a:pt x="5329847" y="980853"/>
                  <a:pt x="5265631" y="1075287"/>
                  <a:pt x="5206452" y="1181053"/>
                </a:cubicBezTo>
                <a:cubicBezTo>
                  <a:pt x="5305923" y="1324592"/>
                  <a:pt x="5282001" y="1475686"/>
                  <a:pt x="5185047" y="1626780"/>
                </a:cubicBezTo>
                <a:cubicBezTo>
                  <a:pt x="5138460" y="1698550"/>
                  <a:pt x="5110761" y="1770320"/>
                  <a:pt x="5159865" y="1860976"/>
                </a:cubicBezTo>
                <a:cubicBezTo>
                  <a:pt x="5192603" y="1922673"/>
                  <a:pt x="5182529" y="1999479"/>
                  <a:pt x="5135941" y="2057398"/>
                </a:cubicBezTo>
                <a:cubicBezTo>
                  <a:pt x="5065431" y="2145537"/>
                  <a:pt x="5072987" y="2238712"/>
                  <a:pt x="5108242" y="2335665"/>
                </a:cubicBezTo>
                <a:cubicBezTo>
                  <a:pt x="5124609" y="2382252"/>
                  <a:pt x="5143497" y="2430097"/>
                  <a:pt x="5152311" y="2479203"/>
                </a:cubicBezTo>
                <a:cubicBezTo>
                  <a:pt x="5164902" y="2545935"/>
                  <a:pt x="5144757" y="2606373"/>
                  <a:pt x="5098169" y="2659258"/>
                </a:cubicBezTo>
                <a:cubicBezTo>
                  <a:pt x="5027659" y="2741101"/>
                  <a:pt x="5032694" y="2840570"/>
                  <a:pt x="5112018" y="2922413"/>
                </a:cubicBezTo>
                <a:cubicBezTo>
                  <a:pt x="5025140" y="2938782"/>
                  <a:pt x="4997439" y="2995442"/>
                  <a:pt x="4981071" y="3076025"/>
                </a:cubicBezTo>
                <a:cubicBezTo>
                  <a:pt x="4969739" y="3131426"/>
                  <a:pt x="4923152" y="3179273"/>
                  <a:pt x="4892932" y="3230897"/>
                </a:cubicBezTo>
                <a:cubicBezTo>
                  <a:pt x="4884119" y="3246005"/>
                  <a:pt x="4871527" y="3262375"/>
                  <a:pt x="4867749" y="3278744"/>
                </a:cubicBezTo>
                <a:cubicBezTo>
                  <a:pt x="4850123" y="3342958"/>
                  <a:pt x="4818645" y="3389545"/>
                  <a:pt x="4735543" y="3392064"/>
                </a:cubicBezTo>
                <a:cubicBezTo>
                  <a:pt x="4754429" y="3496571"/>
                  <a:pt x="4701547" y="3568341"/>
                  <a:pt x="4636072" y="3637592"/>
                </a:cubicBezTo>
                <a:cubicBezTo>
                  <a:pt x="4617186" y="3657737"/>
                  <a:pt x="4609632" y="3706843"/>
                  <a:pt x="4619705" y="3733286"/>
                </a:cubicBezTo>
                <a:cubicBezTo>
                  <a:pt x="4642369" y="3789946"/>
                  <a:pt x="4624740" y="3831496"/>
                  <a:pt x="4589485" y="3870529"/>
                </a:cubicBezTo>
                <a:cubicBezTo>
                  <a:pt x="4503866" y="3963704"/>
                  <a:pt x="4389285" y="4005254"/>
                  <a:pt x="4270929" y="4037990"/>
                </a:cubicBezTo>
                <a:cubicBezTo>
                  <a:pt x="4239449" y="4046806"/>
                  <a:pt x="4209231" y="4055619"/>
                  <a:pt x="4177752" y="4065692"/>
                </a:cubicBezTo>
                <a:cubicBezTo>
                  <a:pt x="4177752" y="4071986"/>
                  <a:pt x="4177752" y="4077024"/>
                  <a:pt x="4177752" y="4083318"/>
                </a:cubicBezTo>
                <a:cubicBezTo>
                  <a:pt x="4199159" y="4090874"/>
                  <a:pt x="4221823" y="4097169"/>
                  <a:pt x="4241969" y="4105984"/>
                </a:cubicBezTo>
                <a:cubicBezTo>
                  <a:pt x="4309961" y="4134943"/>
                  <a:pt x="4396841" y="4148794"/>
                  <a:pt x="4443428" y="4199159"/>
                </a:cubicBezTo>
                <a:cubicBezTo>
                  <a:pt x="4511420" y="4272187"/>
                  <a:pt x="4590744" y="4346475"/>
                  <a:pt x="4607113" y="4457277"/>
                </a:cubicBezTo>
                <a:cubicBezTo>
                  <a:pt x="4612149" y="4486237"/>
                  <a:pt x="4633555" y="4512679"/>
                  <a:pt x="4652441" y="4537862"/>
                </a:cubicBezTo>
                <a:cubicBezTo>
                  <a:pt x="4714139" y="4623481"/>
                  <a:pt x="4738060" y="4710361"/>
                  <a:pt x="4695251" y="4814868"/>
                </a:cubicBezTo>
                <a:cubicBezTo>
                  <a:pt x="4673846" y="4867750"/>
                  <a:pt x="4678883" y="4931966"/>
                  <a:pt x="4659995" y="4986107"/>
                </a:cubicBezTo>
                <a:cubicBezTo>
                  <a:pt x="4643628" y="5035213"/>
                  <a:pt x="4609632" y="5079282"/>
                  <a:pt x="4584449" y="5125869"/>
                </a:cubicBezTo>
                <a:cubicBezTo>
                  <a:pt x="4573117" y="5147274"/>
                  <a:pt x="4560526" y="5168678"/>
                  <a:pt x="4552970" y="5191342"/>
                </a:cubicBezTo>
                <a:cubicBezTo>
                  <a:pt x="4532825" y="5253040"/>
                  <a:pt x="4520233" y="5318515"/>
                  <a:pt x="4450982" y="5348733"/>
                </a:cubicBezTo>
                <a:cubicBezTo>
                  <a:pt x="4439650" y="5353771"/>
                  <a:pt x="4437131" y="5376435"/>
                  <a:pt x="4429577" y="5390283"/>
                </a:cubicBezTo>
                <a:cubicBezTo>
                  <a:pt x="4405654" y="5429316"/>
                  <a:pt x="4380471" y="5468350"/>
                  <a:pt x="4357807" y="5507381"/>
                </a:cubicBezTo>
                <a:cubicBezTo>
                  <a:pt x="4350253" y="5519973"/>
                  <a:pt x="4343957" y="5537601"/>
                  <a:pt x="4345215" y="5551452"/>
                </a:cubicBezTo>
                <a:cubicBezTo>
                  <a:pt x="4386768" y="5882599"/>
                  <a:pt x="4497569" y="6182268"/>
                  <a:pt x="4750651" y="6415205"/>
                </a:cubicBezTo>
                <a:cubicBezTo>
                  <a:pt x="4840050" y="6497048"/>
                  <a:pt x="4940779" y="6552450"/>
                  <a:pt x="5065431" y="6553710"/>
                </a:cubicBezTo>
                <a:cubicBezTo>
                  <a:pt x="5101945" y="6553710"/>
                  <a:pt x="5148533" y="6560004"/>
                  <a:pt x="5140979" y="6606592"/>
                </a:cubicBezTo>
                <a:cubicBezTo>
                  <a:pt x="5137201" y="6631774"/>
                  <a:pt x="5098169" y="6661992"/>
                  <a:pt x="5070468" y="6670806"/>
                </a:cubicBezTo>
                <a:cubicBezTo>
                  <a:pt x="4998698" y="6690953"/>
                  <a:pt x="4929447" y="6668289"/>
                  <a:pt x="4866492" y="6630515"/>
                </a:cubicBezTo>
                <a:cubicBezTo>
                  <a:pt x="4751911" y="6560004"/>
                  <a:pt x="4656217" y="6465570"/>
                  <a:pt x="4590744" y="6350991"/>
                </a:cubicBezTo>
                <a:cubicBezTo>
                  <a:pt x="4477424" y="6155828"/>
                  <a:pt x="4374177" y="5954369"/>
                  <a:pt x="4272187" y="5752909"/>
                </a:cubicBezTo>
                <a:cubicBezTo>
                  <a:pt x="4160125" y="5532564"/>
                  <a:pt x="4055619" y="5308440"/>
                  <a:pt x="3944815" y="5086836"/>
                </a:cubicBezTo>
                <a:cubicBezTo>
                  <a:pt x="3862975" y="4923152"/>
                  <a:pt x="3743358" y="4793463"/>
                  <a:pt x="3585967" y="4700288"/>
                </a:cubicBezTo>
                <a:cubicBezTo>
                  <a:pt x="3573376" y="4692732"/>
                  <a:pt x="3562044" y="4686437"/>
                  <a:pt x="3544417" y="4676365"/>
                </a:cubicBezTo>
                <a:cubicBezTo>
                  <a:pt x="3536863" y="4767021"/>
                  <a:pt x="3530567" y="4850123"/>
                  <a:pt x="3524272" y="4934482"/>
                </a:cubicBezTo>
                <a:cubicBezTo>
                  <a:pt x="3517975" y="4935742"/>
                  <a:pt x="3511681" y="4937001"/>
                  <a:pt x="3505384" y="4938260"/>
                </a:cubicBezTo>
                <a:cubicBezTo>
                  <a:pt x="3457537" y="4855158"/>
                  <a:pt x="3410950" y="4773315"/>
                  <a:pt x="3359327" y="4682659"/>
                </a:cubicBezTo>
                <a:cubicBezTo>
                  <a:pt x="3292595" y="4798498"/>
                  <a:pt x="3227119" y="4909302"/>
                  <a:pt x="3228379" y="5041508"/>
                </a:cubicBezTo>
                <a:cubicBezTo>
                  <a:pt x="3230897" y="5397839"/>
                  <a:pt x="3238451" y="5754169"/>
                  <a:pt x="3244748" y="6110498"/>
                </a:cubicBezTo>
                <a:cubicBezTo>
                  <a:pt x="3247265" y="6274184"/>
                  <a:pt x="3246005" y="6439128"/>
                  <a:pt x="3190605" y="6595260"/>
                </a:cubicBezTo>
                <a:cubicBezTo>
                  <a:pt x="3167941" y="6659476"/>
                  <a:pt x="3136463" y="6723690"/>
                  <a:pt x="3093654" y="6776572"/>
                </a:cubicBezTo>
                <a:cubicBezTo>
                  <a:pt x="3064693" y="6811827"/>
                  <a:pt x="3011811" y="6830715"/>
                  <a:pt x="2966483" y="6849601"/>
                </a:cubicBezTo>
                <a:cubicBezTo>
                  <a:pt x="2955149" y="6854639"/>
                  <a:pt x="2923672" y="6839529"/>
                  <a:pt x="2917377" y="6825678"/>
                </a:cubicBezTo>
                <a:cubicBezTo>
                  <a:pt x="2911080" y="6811827"/>
                  <a:pt x="2916118" y="6779091"/>
                  <a:pt x="2927450" y="6770277"/>
                </a:cubicBezTo>
                <a:cubicBezTo>
                  <a:pt x="3244748" y="6551191"/>
                  <a:pt x="3206974" y="6236412"/>
                  <a:pt x="3161646" y="5919113"/>
                </a:cubicBezTo>
                <a:cubicBezTo>
                  <a:pt x="3152830" y="5857416"/>
                  <a:pt x="3130166" y="5796978"/>
                  <a:pt x="3112540" y="5737801"/>
                </a:cubicBezTo>
                <a:cubicBezTo>
                  <a:pt x="3099948" y="5697509"/>
                  <a:pt x="3087357" y="5669807"/>
                  <a:pt x="3033216" y="5653440"/>
                </a:cubicBezTo>
                <a:cubicBezTo>
                  <a:pt x="2956408" y="5629517"/>
                  <a:pt x="2889676" y="5572857"/>
                  <a:pt x="2819165" y="5528788"/>
                </a:cubicBezTo>
                <a:cubicBezTo>
                  <a:pt x="2781391" y="5504865"/>
                  <a:pt x="2743619" y="5480941"/>
                  <a:pt x="2705845" y="5454499"/>
                </a:cubicBezTo>
                <a:cubicBezTo>
                  <a:pt x="2678144" y="5435613"/>
                  <a:pt x="2650444" y="5415466"/>
                  <a:pt x="2627780" y="5391542"/>
                </a:cubicBezTo>
                <a:cubicBezTo>
                  <a:pt x="2578674" y="5337401"/>
                  <a:pt x="2529568" y="5283260"/>
                  <a:pt x="2484240" y="5225340"/>
                </a:cubicBezTo>
                <a:cubicBezTo>
                  <a:pt x="2437653" y="5166162"/>
                  <a:pt x="2442688" y="5095651"/>
                  <a:pt x="2448985" y="5026400"/>
                </a:cubicBezTo>
                <a:cubicBezTo>
                  <a:pt x="2450244" y="5010030"/>
                  <a:pt x="2461576" y="4989885"/>
                  <a:pt x="2455279" y="4977294"/>
                </a:cubicBezTo>
                <a:cubicBezTo>
                  <a:pt x="2413729" y="4896710"/>
                  <a:pt x="2454020" y="4817386"/>
                  <a:pt x="2457798" y="4736803"/>
                </a:cubicBezTo>
                <a:cubicBezTo>
                  <a:pt x="2461576" y="4659995"/>
                  <a:pt x="2511942" y="4607113"/>
                  <a:pt x="2566083" y="4559267"/>
                </a:cubicBezTo>
                <a:cubicBezTo>
                  <a:pt x="2587488" y="4540379"/>
                  <a:pt x="2615189" y="4527787"/>
                  <a:pt x="2639112" y="4512679"/>
                </a:cubicBezTo>
                <a:cubicBezTo>
                  <a:pt x="2631556" y="4502607"/>
                  <a:pt x="2625262" y="4493791"/>
                  <a:pt x="2617706" y="4483719"/>
                </a:cubicBezTo>
                <a:cubicBezTo>
                  <a:pt x="2598820" y="4487497"/>
                  <a:pt x="2581193" y="4492532"/>
                  <a:pt x="2562305" y="4493791"/>
                </a:cubicBezTo>
                <a:cubicBezTo>
                  <a:pt x="2464095" y="4500088"/>
                  <a:pt x="2367142" y="4511420"/>
                  <a:pt x="2268930" y="4510161"/>
                </a:cubicBezTo>
                <a:cubicBezTo>
                  <a:pt x="2192125" y="4508901"/>
                  <a:pt x="2171979" y="4478683"/>
                  <a:pt x="2146797" y="4403135"/>
                </a:cubicBezTo>
                <a:cubicBezTo>
                  <a:pt x="2137983" y="4375434"/>
                  <a:pt x="2103987" y="4345216"/>
                  <a:pt x="2076286" y="4335143"/>
                </a:cubicBezTo>
                <a:cubicBezTo>
                  <a:pt x="2005775" y="4309961"/>
                  <a:pt x="1947856" y="4274705"/>
                  <a:pt x="1916379" y="4192862"/>
                </a:cubicBezTo>
                <a:cubicBezTo>
                  <a:pt x="1850903" y="4235672"/>
                  <a:pt x="1808094" y="4196641"/>
                  <a:pt x="1762766" y="4155088"/>
                </a:cubicBezTo>
                <a:cubicBezTo>
                  <a:pt x="1743878" y="4138721"/>
                  <a:pt x="1711141" y="4138721"/>
                  <a:pt x="1689736" y="4124870"/>
                </a:cubicBezTo>
                <a:cubicBezTo>
                  <a:pt x="1659518" y="4105984"/>
                  <a:pt x="1629298" y="4085837"/>
                  <a:pt x="1606634" y="4059397"/>
                </a:cubicBezTo>
                <a:cubicBezTo>
                  <a:pt x="1563825" y="4009032"/>
                  <a:pt x="1519756" y="3967482"/>
                  <a:pt x="1458059" y="3983849"/>
                </a:cubicBezTo>
                <a:cubicBezTo>
                  <a:pt x="1445468" y="3936002"/>
                  <a:pt x="1442949" y="3888156"/>
                  <a:pt x="1420285" y="3854160"/>
                </a:cubicBezTo>
                <a:cubicBezTo>
                  <a:pt x="1396362" y="3818904"/>
                  <a:pt x="1348515" y="3801278"/>
                  <a:pt x="1315778" y="3772317"/>
                </a:cubicBezTo>
                <a:cubicBezTo>
                  <a:pt x="1283042" y="3742099"/>
                  <a:pt x="1246527" y="3710621"/>
                  <a:pt x="1227641" y="3671588"/>
                </a:cubicBezTo>
                <a:cubicBezTo>
                  <a:pt x="1208753" y="3631295"/>
                  <a:pt x="1204977" y="3582191"/>
                  <a:pt x="1199940" y="3536861"/>
                </a:cubicBezTo>
                <a:cubicBezTo>
                  <a:pt x="1188608" y="3447465"/>
                  <a:pt x="1153352" y="3379473"/>
                  <a:pt x="1066472" y="3339180"/>
                </a:cubicBezTo>
                <a:cubicBezTo>
                  <a:pt x="995963" y="3305184"/>
                  <a:pt x="967003" y="3242229"/>
                  <a:pt x="963225" y="3165422"/>
                </a:cubicBezTo>
                <a:cubicBezTo>
                  <a:pt x="961965" y="3144017"/>
                  <a:pt x="953152" y="3116318"/>
                  <a:pt x="938044" y="3101208"/>
                </a:cubicBezTo>
                <a:cubicBezTo>
                  <a:pt x="905305" y="3069730"/>
                  <a:pt x="868791" y="3039510"/>
                  <a:pt x="829759" y="3015587"/>
                </a:cubicBezTo>
                <a:cubicBezTo>
                  <a:pt x="720215" y="2948854"/>
                  <a:pt x="649705" y="2860715"/>
                  <a:pt x="653483" y="2724731"/>
                </a:cubicBezTo>
                <a:cubicBezTo>
                  <a:pt x="653483" y="2705845"/>
                  <a:pt x="634597" y="2676884"/>
                  <a:pt x="618227" y="2668071"/>
                </a:cubicBezTo>
                <a:cubicBezTo>
                  <a:pt x="328630" y="2528309"/>
                  <a:pt x="149835" y="2289078"/>
                  <a:pt x="22664" y="2004516"/>
                </a:cubicBezTo>
                <a:cubicBezTo>
                  <a:pt x="16370" y="1991925"/>
                  <a:pt x="10073" y="1978074"/>
                  <a:pt x="5038" y="1965483"/>
                </a:cubicBezTo>
                <a:cubicBezTo>
                  <a:pt x="0" y="1945337"/>
                  <a:pt x="0" y="1920155"/>
                  <a:pt x="0" y="1894972"/>
                </a:cubicBezTo>
                <a:cubicBezTo>
                  <a:pt x="52882" y="1847125"/>
                  <a:pt x="71770" y="1848384"/>
                  <a:pt x="93175" y="1912600"/>
                </a:cubicBezTo>
                <a:cubicBezTo>
                  <a:pt x="148576" y="2078805"/>
                  <a:pt x="265674" y="2188347"/>
                  <a:pt x="420546" y="2248785"/>
                </a:cubicBezTo>
                <a:cubicBezTo>
                  <a:pt x="702589" y="2359586"/>
                  <a:pt x="989667" y="2461576"/>
                  <a:pt x="1275488" y="2561045"/>
                </a:cubicBezTo>
                <a:cubicBezTo>
                  <a:pt x="1415250" y="2610152"/>
                  <a:pt x="1561306" y="2645407"/>
                  <a:pt x="1702328" y="2691994"/>
                </a:cubicBezTo>
                <a:cubicBezTo>
                  <a:pt x="2291594" y="2885898"/>
                  <a:pt x="2729768" y="3269929"/>
                  <a:pt x="3067212" y="3779873"/>
                </a:cubicBezTo>
                <a:cubicBezTo>
                  <a:pt x="3079803" y="3798759"/>
                  <a:pt x="3092395" y="3817645"/>
                  <a:pt x="3104986" y="3837792"/>
                </a:cubicBezTo>
                <a:cubicBezTo>
                  <a:pt x="3126391" y="3818904"/>
                  <a:pt x="3145277" y="3803796"/>
                  <a:pt x="3169200" y="3783649"/>
                </a:cubicBezTo>
                <a:cubicBezTo>
                  <a:pt x="3128909" y="3689215"/>
                  <a:pt x="3092395" y="3588486"/>
                  <a:pt x="3043288" y="3494052"/>
                </a:cubicBezTo>
                <a:cubicBezTo>
                  <a:pt x="2895972" y="3214528"/>
                  <a:pt x="2751173" y="2932485"/>
                  <a:pt x="2591266" y="2660517"/>
                </a:cubicBezTo>
                <a:cubicBezTo>
                  <a:pt x="2519496" y="2539641"/>
                  <a:pt x="2420024" y="2431356"/>
                  <a:pt x="2320555" y="2331887"/>
                </a:cubicBezTo>
                <a:cubicBezTo>
                  <a:pt x="2156869" y="2169461"/>
                  <a:pt x="2044809" y="2132946"/>
                  <a:pt x="1813129" y="2134205"/>
                </a:cubicBezTo>
                <a:cubicBezTo>
                  <a:pt x="1829499" y="2086359"/>
                  <a:pt x="1867273" y="2081321"/>
                  <a:pt x="1906304" y="2078805"/>
                </a:cubicBezTo>
                <a:cubicBezTo>
                  <a:pt x="2000738" y="2075027"/>
                  <a:pt x="2088877" y="2100210"/>
                  <a:pt x="2169461" y="2150573"/>
                </a:cubicBezTo>
                <a:cubicBezTo>
                  <a:pt x="2345737" y="2261376"/>
                  <a:pt x="2475427" y="2416248"/>
                  <a:pt x="2592525" y="2584969"/>
                </a:cubicBezTo>
                <a:cubicBezTo>
                  <a:pt x="2836794" y="2940041"/>
                  <a:pt x="3009292" y="3330367"/>
                  <a:pt x="3170459" y="3726989"/>
                </a:cubicBezTo>
                <a:cubicBezTo>
                  <a:pt x="3174237" y="3734545"/>
                  <a:pt x="3174237" y="3743358"/>
                  <a:pt x="3179273" y="3750912"/>
                </a:cubicBezTo>
                <a:cubicBezTo>
                  <a:pt x="3188086" y="3763503"/>
                  <a:pt x="3199420" y="3773576"/>
                  <a:pt x="3209493" y="3784908"/>
                </a:cubicBezTo>
                <a:cubicBezTo>
                  <a:pt x="3218306" y="3769798"/>
                  <a:pt x="3230897" y="3755950"/>
                  <a:pt x="3233416" y="3739580"/>
                </a:cubicBezTo>
                <a:cubicBezTo>
                  <a:pt x="3239711" y="3706843"/>
                  <a:pt x="3240970" y="3672847"/>
                  <a:pt x="3242229" y="3638851"/>
                </a:cubicBezTo>
                <a:cubicBezTo>
                  <a:pt x="3254821" y="3024401"/>
                  <a:pt x="3196901" y="2418765"/>
                  <a:pt x="2991664" y="1835793"/>
                </a:cubicBezTo>
                <a:cubicBezTo>
                  <a:pt x="2947595" y="1709882"/>
                  <a:pt x="2889676" y="1586489"/>
                  <a:pt x="2822943" y="1471910"/>
                </a:cubicBezTo>
                <a:cubicBezTo>
                  <a:pt x="2767542" y="1376216"/>
                  <a:pt x="2686957" y="1294374"/>
                  <a:pt x="2616448" y="1204977"/>
                </a:cubicBezTo>
                <a:cubicBezTo>
                  <a:pt x="2651704" y="1182313"/>
                  <a:pt x="2693254" y="1202458"/>
                  <a:pt x="2720955" y="1235195"/>
                </a:cubicBezTo>
                <a:cubicBezTo>
                  <a:pt x="2778874" y="1303187"/>
                  <a:pt x="2836794" y="1373698"/>
                  <a:pt x="2879603" y="1451762"/>
                </a:cubicBezTo>
                <a:cubicBezTo>
                  <a:pt x="2989147" y="1651962"/>
                  <a:pt x="3053361" y="1869791"/>
                  <a:pt x="3107502" y="2090137"/>
                </a:cubicBezTo>
                <a:cubicBezTo>
                  <a:pt x="3239711" y="2625262"/>
                  <a:pt x="3295111" y="3167940"/>
                  <a:pt x="3256080" y="3719435"/>
                </a:cubicBezTo>
                <a:cubicBezTo>
                  <a:pt x="3254821" y="3745877"/>
                  <a:pt x="3287557" y="3774835"/>
                  <a:pt x="3303927" y="3803796"/>
                </a:cubicBezTo>
                <a:cubicBezTo>
                  <a:pt x="3310221" y="3801278"/>
                  <a:pt x="3315259" y="3798759"/>
                  <a:pt x="3321553" y="3796240"/>
                </a:cubicBezTo>
                <a:cubicBezTo>
                  <a:pt x="3329107" y="3689215"/>
                  <a:pt x="3332885" y="3580932"/>
                  <a:pt x="3345477" y="3473907"/>
                </a:cubicBezTo>
                <a:cubicBezTo>
                  <a:pt x="3426060" y="2799020"/>
                  <a:pt x="3677883" y="2205975"/>
                  <a:pt x="4163904" y="1718695"/>
                </a:cubicBezTo>
                <a:cubicBezTo>
                  <a:pt x="4457279" y="1422804"/>
                  <a:pt x="4741838" y="1123134"/>
                  <a:pt x="5023881" y="820946"/>
                </a:cubicBezTo>
                <a:cubicBezTo>
                  <a:pt x="5109501" y="729029"/>
                  <a:pt x="5181271" y="624522"/>
                  <a:pt x="5253039" y="521274"/>
                </a:cubicBezTo>
                <a:cubicBezTo>
                  <a:pt x="5333623" y="406695"/>
                  <a:pt x="5373915" y="278265"/>
                  <a:pt x="5355029" y="134725"/>
                </a:cubicBezTo>
                <a:cubicBezTo>
                  <a:pt x="5352511" y="112061"/>
                  <a:pt x="5348733" y="86880"/>
                  <a:pt x="5353771" y="65473"/>
                </a:cubicBezTo>
                <a:cubicBezTo>
                  <a:pt x="5360065" y="41550"/>
                  <a:pt x="5376435" y="21405"/>
                  <a:pt x="5387767"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616759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Image slide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2E5EA7C7-8ABC-4BB8-83D4-FDCD6EF0024B}"/>
              </a:ext>
            </a:extLst>
          </p:cNvPr>
          <p:cNvSpPr>
            <a:spLocks noGrp="1"/>
          </p:cNvSpPr>
          <p:nvPr>
            <p:ph type="pic" sz="quarter" idx="10" hasCustomPrompt="1"/>
          </p:nvPr>
        </p:nvSpPr>
        <p:spPr>
          <a:xfrm>
            <a:off x="6177663" y="980038"/>
            <a:ext cx="4897924" cy="4897924"/>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3534945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CCE8807E-3F17-4430-BF37-7C1F8F1E7940}"/>
              </a:ext>
            </a:extLst>
          </p:cNvPr>
          <p:cNvGrpSpPr/>
          <p:nvPr userDrawn="1"/>
        </p:nvGrpSpPr>
        <p:grpSpPr>
          <a:xfrm rot="1888331">
            <a:off x="8522104" y="95153"/>
            <a:ext cx="612772" cy="525096"/>
            <a:chOff x="8426854" y="66578"/>
            <a:chExt cx="612772" cy="525096"/>
          </a:xfrm>
          <a:solidFill>
            <a:srgbClr val="00CE71"/>
          </a:solidFill>
        </p:grpSpPr>
        <p:sp>
          <p:nvSpPr>
            <p:cNvPr id="4" name="Freeform: Shape 3">
              <a:extLst>
                <a:ext uri="{FF2B5EF4-FFF2-40B4-BE49-F238E27FC236}">
                  <a16:creationId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id="{2FC8A760-AFDA-41C9-9B0D-171C650EC044}"/>
              </a:ext>
            </a:extLst>
          </p:cNvPr>
          <p:cNvGrpSpPr/>
          <p:nvPr userDrawn="1"/>
        </p:nvGrpSpPr>
        <p:grpSpPr>
          <a:xfrm rot="16200000">
            <a:off x="2915257" y="383347"/>
            <a:ext cx="612772" cy="525096"/>
            <a:chOff x="8426854" y="66578"/>
            <a:chExt cx="612772" cy="525096"/>
          </a:xfrm>
          <a:solidFill>
            <a:srgbClr val="00CE71"/>
          </a:solidFill>
        </p:grpSpPr>
        <p:sp>
          <p:nvSpPr>
            <p:cNvPr id="7" name="Freeform: Shape 6">
              <a:extLst>
                <a:ext uri="{FF2B5EF4-FFF2-40B4-BE49-F238E27FC236}">
                  <a16:creationId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sp>
        <p:nvSpPr>
          <p:cNvPr id="9" name="Rectangle 8">
            <a:extLst>
              <a:ext uri="{FF2B5EF4-FFF2-40B4-BE49-F238E27FC236}">
                <a16:creationId xmlns:a16="http://schemas.microsoft.com/office/drawing/2014/main" id="{178293FE-E7DC-49F8-92BC-82A599D6E50A}"/>
              </a:ext>
            </a:extLst>
          </p:cNvPr>
          <p:cNvSpPr/>
          <p:nvPr userDrawn="1"/>
        </p:nvSpPr>
        <p:spPr>
          <a:xfrm>
            <a:off x="4724400" y="1088409"/>
            <a:ext cx="27432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4C25B40-3937-47DD-9BA7-60F2D2F3358C}"/>
              </a:ext>
            </a:extLst>
          </p:cNvPr>
          <p:cNvGrpSpPr/>
          <p:nvPr userDrawn="1"/>
        </p:nvGrpSpPr>
        <p:grpSpPr>
          <a:xfrm>
            <a:off x="10836997" y="5709193"/>
            <a:ext cx="1183155" cy="960212"/>
            <a:chOff x="2002422" y="1255190"/>
            <a:chExt cx="6189146" cy="5022917"/>
          </a:xfrm>
          <a:solidFill>
            <a:srgbClr val="00CE71"/>
          </a:solidFill>
        </p:grpSpPr>
        <p:grpSp>
          <p:nvGrpSpPr>
            <p:cNvPr id="13" name="Group 12">
              <a:extLst>
                <a:ext uri="{FF2B5EF4-FFF2-40B4-BE49-F238E27FC236}">
                  <a16:creationId xmlns:a16="http://schemas.microsoft.com/office/drawing/2014/main" id="{1A5082C4-9EBA-41EF-8E72-9DA721787C24}"/>
                </a:ext>
              </a:extLst>
            </p:cNvPr>
            <p:cNvGrpSpPr/>
            <p:nvPr/>
          </p:nvGrpSpPr>
          <p:grpSpPr>
            <a:xfrm>
              <a:off x="4066220" y="1255190"/>
              <a:ext cx="2502860" cy="4993119"/>
              <a:chOff x="4066220" y="1255190"/>
              <a:chExt cx="2502860" cy="4993119"/>
            </a:xfrm>
            <a:grpFill/>
          </p:grpSpPr>
          <p:sp>
            <p:nvSpPr>
              <p:cNvPr id="20" name="Freeform: Shape 19">
                <a:extLst>
                  <a:ext uri="{FF2B5EF4-FFF2-40B4-BE49-F238E27FC236}">
                    <a16:creationId xmlns:a16="http://schemas.microsoft.com/office/drawing/2014/main" id="{7C3E8165-98D1-4F59-BD09-4830B0E802BD}"/>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17AC9E1C-756A-46FD-9EA2-93B7CCC653FE}"/>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nvGrpSpPr>
            <p:cNvPr id="14" name="Group 13">
              <a:extLst>
                <a:ext uri="{FF2B5EF4-FFF2-40B4-BE49-F238E27FC236}">
                  <a16:creationId xmlns:a16="http://schemas.microsoft.com/office/drawing/2014/main" id="{93C8A568-79DF-424B-BBFA-913A3A069F6F}"/>
                </a:ext>
              </a:extLst>
            </p:cNvPr>
            <p:cNvGrpSpPr/>
            <p:nvPr/>
          </p:nvGrpSpPr>
          <p:grpSpPr>
            <a:xfrm>
              <a:off x="7007595" y="3916121"/>
              <a:ext cx="1183973" cy="2361986"/>
              <a:chOff x="4066220" y="1255190"/>
              <a:chExt cx="2502860" cy="4993119"/>
            </a:xfrm>
            <a:grpFill/>
          </p:grpSpPr>
          <p:sp>
            <p:nvSpPr>
              <p:cNvPr id="18" name="Freeform: Shape 17">
                <a:extLst>
                  <a:ext uri="{FF2B5EF4-FFF2-40B4-BE49-F238E27FC236}">
                    <a16:creationId xmlns:a16="http://schemas.microsoft.com/office/drawing/2014/main" id="{38691E0A-6990-49B2-A20A-2333F4510540}"/>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AA529930-80C2-42BD-B904-6D37436CC794}"/>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nvGrpSpPr>
            <p:cNvPr id="15" name="Group 14">
              <a:extLst>
                <a:ext uri="{FF2B5EF4-FFF2-40B4-BE49-F238E27FC236}">
                  <a16:creationId xmlns:a16="http://schemas.microsoft.com/office/drawing/2014/main" id="{56284010-8CE3-4BAB-AFF9-F4EB0231B7FE}"/>
                </a:ext>
              </a:extLst>
            </p:cNvPr>
            <p:cNvGrpSpPr/>
            <p:nvPr/>
          </p:nvGrpSpPr>
          <p:grpSpPr>
            <a:xfrm>
              <a:off x="2002422" y="2928902"/>
              <a:ext cx="1678828" cy="3349205"/>
              <a:chOff x="4066220" y="1255190"/>
              <a:chExt cx="2502860" cy="4993119"/>
            </a:xfrm>
            <a:grpFill/>
          </p:grpSpPr>
          <p:sp>
            <p:nvSpPr>
              <p:cNvPr id="16" name="Freeform: Shape 15">
                <a:extLst>
                  <a:ext uri="{FF2B5EF4-FFF2-40B4-BE49-F238E27FC236}">
                    <a16:creationId xmlns:a16="http://schemas.microsoft.com/office/drawing/2014/main" id="{27FCD647-F810-472D-91E2-FC735A2D5BBB}"/>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8BE33EC7-6FEC-434B-8701-72986E8D481A}"/>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CCE8807E-3F17-4430-BF37-7C1F8F1E7940}"/>
              </a:ext>
            </a:extLst>
          </p:cNvPr>
          <p:cNvGrpSpPr/>
          <p:nvPr userDrawn="1"/>
        </p:nvGrpSpPr>
        <p:grpSpPr>
          <a:xfrm rot="1888331">
            <a:off x="8522104" y="95153"/>
            <a:ext cx="612772" cy="525096"/>
            <a:chOff x="8426854" y="66578"/>
            <a:chExt cx="612772" cy="525096"/>
          </a:xfrm>
          <a:solidFill>
            <a:srgbClr val="00CE71"/>
          </a:solidFill>
        </p:grpSpPr>
        <p:sp>
          <p:nvSpPr>
            <p:cNvPr id="4" name="Freeform: Shape 3">
              <a:extLst>
                <a:ext uri="{FF2B5EF4-FFF2-40B4-BE49-F238E27FC236}">
                  <a16:creationId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id="{2FC8A760-AFDA-41C9-9B0D-171C650EC044}"/>
              </a:ext>
            </a:extLst>
          </p:cNvPr>
          <p:cNvGrpSpPr/>
          <p:nvPr userDrawn="1"/>
        </p:nvGrpSpPr>
        <p:grpSpPr>
          <a:xfrm rot="16200000">
            <a:off x="2915257" y="383347"/>
            <a:ext cx="612772" cy="525096"/>
            <a:chOff x="8426854" y="66578"/>
            <a:chExt cx="612772" cy="525096"/>
          </a:xfrm>
          <a:solidFill>
            <a:srgbClr val="00CE71"/>
          </a:solidFill>
        </p:grpSpPr>
        <p:sp>
          <p:nvSpPr>
            <p:cNvPr id="7" name="Freeform: Shape 6">
              <a:extLst>
                <a:ext uri="{FF2B5EF4-FFF2-40B4-BE49-F238E27FC236}">
                  <a16:creationId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sp>
        <p:nvSpPr>
          <p:cNvPr id="9" name="Rectangle 8">
            <a:extLst>
              <a:ext uri="{FF2B5EF4-FFF2-40B4-BE49-F238E27FC236}">
                <a16:creationId xmlns:a16="http://schemas.microsoft.com/office/drawing/2014/main" id="{178293FE-E7DC-49F8-92BC-82A599D6E50A}"/>
              </a:ext>
            </a:extLst>
          </p:cNvPr>
          <p:cNvSpPr/>
          <p:nvPr userDrawn="1"/>
        </p:nvSpPr>
        <p:spPr>
          <a:xfrm>
            <a:off x="4724400" y="1088409"/>
            <a:ext cx="27432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2CD75CD-93B2-4494-87C8-38966DE028A0}"/>
              </a:ext>
            </a:extLst>
          </p:cNvPr>
          <p:cNvSpPr/>
          <p:nvPr userDrawn="1"/>
        </p:nvSpPr>
        <p:spPr>
          <a:xfrm>
            <a:off x="0" y="6623685"/>
            <a:ext cx="121920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1377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2155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 name="Graphic 41">
            <a:extLst>
              <a:ext uri="{FF2B5EF4-FFF2-40B4-BE49-F238E27FC236}">
                <a16:creationId xmlns:a16="http://schemas.microsoft.com/office/drawing/2014/main" id="{139AABBE-E560-40BA-B0CD-80A1A96075A3}"/>
              </a:ext>
            </a:extLst>
          </p:cNvPr>
          <p:cNvSpPr/>
          <p:nvPr userDrawn="1"/>
        </p:nvSpPr>
        <p:spPr>
          <a:xfrm>
            <a:off x="-17930" y="5896216"/>
            <a:ext cx="12304294" cy="979714"/>
          </a:xfrm>
          <a:custGeom>
            <a:avLst/>
            <a:gdLst>
              <a:gd name="connsiteX0" fmla="*/ 7144 w 6400800"/>
              <a:gd name="connsiteY0" fmla="*/ 511016 h 514350"/>
              <a:gd name="connsiteX1" fmla="*/ 6354604 w 6400800"/>
              <a:gd name="connsiteY1" fmla="*/ 511016 h 514350"/>
              <a:gd name="connsiteX2" fmla="*/ 6354604 w 6400800"/>
              <a:gd name="connsiteY2" fmla="*/ 409099 h 514350"/>
              <a:gd name="connsiteX3" fmla="*/ 6327934 w 6400800"/>
              <a:gd name="connsiteY3" fmla="*/ 415766 h 514350"/>
              <a:gd name="connsiteX4" fmla="*/ 6327934 w 6400800"/>
              <a:gd name="connsiteY4" fmla="*/ 404336 h 514350"/>
              <a:gd name="connsiteX5" fmla="*/ 6328887 w 6400800"/>
              <a:gd name="connsiteY5" fmla="*/ 383381 h 514350"/>
              <a:gd name="connsiteX6" fmla="*/ 6329839 w 6400800"/>
              <a:gd name="connsiteY6" fmla="*/ 365284 h 514350"/>
              <a:gd name="connsiteX7" fmla="*/ 6324124 w 6400800"/>
              <a:gd name="connsiteY7" fmla="*/ 383381 h 514350"/>
              <a:gd name="connsiteX8" fmla="*/ 6319362 w 6400800"/>
              <a:gd name="connsiteY8" fmla="*/ 404336 h 514350"/>
              <a:gd name="connsiteX9" fmla="*/ 6316504 w 6400800"/>
              <a:gd name="connsiteY9" fmla="*/ 419576 h 514350"/>
              <a:gd name="connsiteX10" fmla="*/ 6303169 w 6400800"/>
              <a:gd name="connsiteY10" fmla="*/ 423386 h 514350"/>
              <a:gd name="connsiteX11" fmla="*/ 6304121 w 6400800"/>
              <a:gd name="connsiteY11" fmla="*/ 405289 h 514350"/>
              <a:gd name="connsiteX12" fmla="*/ 6319362 w 6400800"/>
              <a:gd name="connsiteY12" fmla="*/ 358616 h 514350"/>
              <a:gd name="connsiteX13" fmla="*/ 6322219 w 6400800"/>
              <a:gd name="connsiteY13" fmla="*/ 349091 h 514350"/>
              <a:gd name="connsiteX14" fmla="*/ 6334601 w 6400800"/>
              <a:gd name="connsiteY14" fmla="*/ 312896 h 514350"/>
              <a:gd name="connsiteX15" fmla="*/ 6349842 w 6400800"/>
              <a:gd name="connsiteY15" fmla="*/ 269081 h 514350"/>
              <a:gd name="connsiteX16" fmla="*/ 6363176 w 6400800"/>
              <a:gd name="connsiteY16" fmla="*/ 228124 h 514350"/>
              <a:gd name="connsiteX17" fmla="*/ 6375559 w 6400800"/>
              <a:gd name="connsiteY17" fmla="*/ 190976 h 514350"/>
              <a:gd name="connsiteX18" fmla="*/ 6393656 w 6400800"/>
              <a:gd name="connsiteY18" fmla="*/ 134779 h 514350"/>
              <a:gd name="connsiteX19" fmla="*/ 6400324 w 6400800"/>
              <a:gd name="connsiteY19" fmla="*/ 113824 h 514350"/>
              <a:gd name="connsiteX20" fmla="*/ 6389846 w 6400800"/>
              <a:gd name="connsiteY20" fmla="*/ 133826 h 514350"/>
              <a:gd name="connsiteX21" fmla="*/ 6380321 w 6400800"/>
              <a:gd name="connsiteY21" fmla="*/ 153829 h 514350"/>
              <a:gd name="connsiteX22" fmla="*/ 6392704 w 6400800"/>
              <a:gd name="connsiteY22" fmla="*/ 110966 h 514350"/>
              <a:gd name="connsiteX23" fmla="*/ 6399371 w 6400800"/>
              <a:gd name="connsiteY23" fmla="*/ 87154 h 514350"/>
              <a:gd name="connsiteX24" fmla="*/ 6388894 w 6400800"/>
              <a:gd name="connsiteY24" fmla="*/ 109061 h 514350"/>
              <a:gd name="connsiteX25" fmla="*/ 6377464 w 6400800"/>
              <a:gd name="connsiteY25" fmla="*/ 134779 h 514350"/>
              <a:gd name="connsiteX26" fmla="*/ 6364129 w 6400800"/>
              <a:gd name="connsiteY26" fmla="*/ 168116 h 514350"/>
              <a:gd name="connsiteX27" fmla="*/ 6332696 w 6400800"/>
              <a:gd name="connsiteY27" fmla="*/ 253841 h 514350"/>
              <a:gd name="connsiteX28" fmla="*/ 6316504 w 6400800"/>
              <a:gd name="connsiteY28" fmla="*/ 302419 h 514350"/>
              <a:gd name="connsiteX29" fmla="*/ 6314599 w 6400800"/>
              <a:gd name="connsiteY29" fmla="*/ 308134 h 514350"/>
              <a:gd name="connsiteX30" fmla="*/ 6317456 w 6400800"/>
              <a:gd name="connsiteY30" fmla="*/ 287179 h 514350"/>
              <a:gd name="connsiteX31" fmla="*/ 6319362 w 6400800"/>
              <a:gd name="connsiteY31" fmla="*/ 267176 h 514350"/>
              <a:gd name="connsiteX32" fmla="*/ 6320314 w 6400800"/>
              <a:gd name="connsiteY32" fmla="*/ 250031 h 514350"/>
              <a:gd name="connsiteX33" fmla="*/ 6314599 w 6400800"/>
              <a:gd name="connsiteY33" fmla="*/ 266224 h 514350"/>
              <a:gd name="connsiteX34" fmla="*/ 6302217 w 6400800"/>
              <a:gd name="connsiteY34" fmla="*/ 310039 h 514350"/>
              <a:gd name="connsiteX35" fmla="*/ 6293644 w 6400800"/>
              <a:gd name="connsiteY35" fmla="*/ 339566 h 514350"/>
              <a:gd name="connsiteX36" fmla="*/ 6286976 w 6400800"/>
              <a:gd name="connsiteY36" fmla="*/ 362426 h 514350"/>
              <a:gd name="connsiteX37" fmla="*/ 6284119 w 6400800"/>
              <a:gd name="connsiteY37" fmla="*/ 335756 h 514350"/>
              <a:gd name="connsiteX38" fmla="*/ 6288881 w 6400800"/>
              <a:gd name="connsiteY38" fmla="*/ 318611 h 514350"/>
              <a:gd name="connsiteX39" fmla="*/ 6302217 w 6400800"/>
              <a:gd name="connsiteY39" fmla="*/ 274796 h 514350"/>
              <a:gd name="connsiteX40" fmla="*/ 6307931 w 6400800"/>
              <a:gd name="connsiteY40" fmla="*/ 255746 h 514350"/>
              <a:gd name="connsiteX41" fmla="*/ 6313646 w 6400800"/>
              <a:gd name="connsiteY41" fmla="*/ 238601 h 514350"/>
              <a:gd name="connsiteX42" fmla="*/ 6323171 w 6400800"/>
              <a:gd name="connsiteY42" fmla="*/ 210026 h 514350"/>
              <a:gd name="connsiteX43" fmla="*/ 6330792 w 6400800"/>
              <a:gd name="connsiteY43" fmla="*/ 185261 h 514350"/>
              <a:gd name="connsiteX44" fmla="*/ 6319362 w 6400800"/>
              <a:gd name="connsiteY44" fmla="*/ 208121 h 514350"/>
              <a:gd name="connsiteX45" fmla="*/ 6306026 w 6400800"/>
              <a:gd name="connsiteY45" fmla="*/ 234791 h 514350"/>
              <a:gd name="connsiteX46" fmla="*/ 6298406 w 6400800"/>
              <a:gd name="connsiteY46" fmla="*/ 250984 h 514350"/>
              <a:gd name="connsiteX47" fmla="*/ 6290787 w 6400800"/>
              <a:gd name="connsiteY47" fmla="*/ 270034 h 514350"/>
              <a:gd name="connsiteX48" fmla="*/ 6278404 w 6400800"/>
              <a:gd name="connsiteY48" fmla="*/ 301466 h 514350"/>
              <a:gd name="connsiteX49" fmla="*/ 6277451 w 6400800"/>
              <a:gd name="connsiteY49" fmla="*/ 292894 h 514350"/>
              <a:gd name="connsiteX50" fmla="*/ 6276499 w 6400800"/>
              <a:gd name="connsiteY50" fmla="*/ 306229 h 514350"/>
              <a:gd name="connsiteX51" fmla="*/ 6273642 w 6400800"/>
              <a:gd name="connsiteY51" fmla="*/ 312896 h 514350"/>
              <a:gd name="connsiteX52" fmla="*/ 6269831 w 6400800"/>
              <a:gd name="connsiteY52" fmla="*/ 322421 h 514350"/>
              <a:gd name="connsiteX53" fmla="*/ 6273642 w 6400800"/>
              <a:gd name="connsiteY53" fmla="*/ 300514 h 514350"/>
              <a:gd name="connsiteX54" fmla="*/ 6283167 w 6400800"/>
              <a:gd name="connsiteY54" fmla="*/ 252889 h 514350"/>
              <a:gd name="connsiteX55" fmla="*/ 6287929 w 6400800"/>
              <a:gd name="connsiteY55" fmla="*/ 231934 h 514350"/>
              <a:gd name="connsiteX56" fmla="*/ 6292692 w 6400800"/>
              <a:gd name="connsiteY56" fmla="*/ 212884 h 514350"/>
              <a:gd name="connsiteX57" fmla="*/ 6300312 w 6400800"/>
              <a:gd name="connsiteY57" fmla="*/ 181451 h 514350"/>
              <a:gd name="connsiteX58" fmla="*/ 6306026 w 6400800"/>
              <a:gd name="connsiteY58" fmla="*/ 153829 h 514350"/>
              <a:gd name="connsiteX59" fmla="*/ 6296501 w 6400800"/>
              <a:gd name="connsiteY59" fmla="*/ 180499 h 514350"/>
              <a:gd name="connsiteX60" fmla="*/ 6286024 w 6400800"/>
              <a:gd name="connsiteY60" fmla="*/ 210979 h 514350"/>
              <a:gd name="connsiteX61" fmla="*/ 6279356 w 6400800"/>
              <a:gd name="connsiteY61" fmla="*/ 230029 h 514350"/>
              <a:gd name="connsiteX62" fmla="*/ 6273642 w 6400800"/>
              <a:gd name="connsiteY62" fmla="*/ 250984 h 514350"/>
              <a:gd name="connsiteX63" fmla="*/ 6260306 w 6400800"/>
              <a:gd name="connsiteY63" fmla="*/ 298609 h 514350"/>
              <a:gd name="connsiteX64" fmla="*/ 6246971 w 6400800"/>
              <a:gd name="connsiteY64" fmla="*/ 351949 h 514350"/>
              <a:gd name="connsiteX65" fmla="*/ 6236494 w 6400800"/>
              <a:gd name="connsiteY65" fmla="*/ 396716 h 514350"/>
              <a:gd name="connsiteX66" fmla="*/ 6235542 w 6400800"/>
              <a:gd name="connsiteY66" fmla="*/ 394811 h 514350"/>
              <a:gd name="connsiteX67" fmla="*/ 6234589 w 6400800"/>
              <a:gd name="connsiteY67" fmla="*/ 370046 h 514350"/>
              <a:gd name="connsiteX68" fmla="*/ 6230779 w 6400800"/>
              <a:gd name="connsiteY68" fmla="*/ 389096 h 514350"/>
              <a:gd name="connsiteX69" fmla="*/ 6227921 w 6400800"/>
              <a:gd name="connsiteY69" fmla="*/ 384334 h 514350"/>
              <a:gd name="connsiteX70" fmla="*/ 6216492 w 6400800"/>
              <a:gd name="connsiteY70" fmla="*/ 367189 h 514350"/>
              <a:gd name="connsiteX71" fmla="*/ 6223159 w 6400800"/>
              <a:gd name="connsiteY71" fmla="*/ 348139 h 514350"/>
              <a:gd name="connsiteX72" fmla="*/ 6236494 w 6400800"/>
              <a:gd name="connsiteY72" fmla="*/ 310991 h 514350"/>
              <a:gd name="connsiteX73" fmla="*/ 6247924 w 6400800"/>
              <a:gd name="connsiteY73" fmla="*/ 279559 h 514350"/>
              <a:gd name="connsiteX74" fmla="*/ 6256496 w 6400800"/>
              <a:gd name="connsiteY74" fmla="*/ 254794 h 514350"/>
              <a:gd name="connsiteX75" fmla="*/ 6264117 w 6400800"/>
              <a:gd name="connsiteY75" fmla="*/ 233839 h 514350"/>
              <a:gd name="connsiteX76" fmla="*/ 6252687 w 6400800"/>
              <a:gd name="connsiteY76" fmla="*/ 253841 h 514350"/>
              <a:gd name="connsiteX77" fmla="*/ 6240304 w 6400800"/>
              <a:gd name="connsiteY77" fmla="*/ 276701 h 514350"/>
              <a:gd name="connsiteX78" fmla="*/ 6225064 w 6400800"/>
              <a:gd name="connsiteY78" fmla="*/ 307181 h 514350"/>
              <a:gd name="connsiteX79" fmla="*/ 6208871 w 6400800"/>
              <a:gd name="connsiteY79" fmla="*/ 343376 h 514350"/>
              <a:gd name="connsiteX80" fmla="*/ 6205062 w 6400800"/>
              <a:gd name="connsiteY80" fmla="*/ 351949 h 514350"/>
              <a:gd name="connsiteX81" fmla="*/ 6204109 w 6400800"/>
              <a:gd name="connsiteY81" fmla="*/ 350996 h 514350"/>
              <a:gd name="connsiteX82" fmla="*/ 6210776 w 6400800"/>
              <a:gd name="connsiteY82" fmla="*/ 320516 h 514350"/>
              <a:gd name="connsiteX83" fmla="*/ 6222206 w 6400800"/>
              <a:gd name="connsiteY83" fmla="*/ 268129 h 514350"/>
              <a:gd name="connsiteX84" fmla="*/ 6226017 w 6400800"/>
              <a:gd name="connsiteY84" fmla="*/ 248126 h 514350"/>
              <a:gd name="connsiteX85" fmla="*/ 6218396 w 6400800"/>
              <a:gd name="connsiteY85" fmla="*/ 267176 h 514350"/>
              <a:gd name="connsiteX86" fmla="*/ 6209824 w 6400800"/>
              <a:gd name="connsiteY86" fmla="*/ 289084 h 514350"/>
              <a:gd name="connsiteX87" fmla="*/ 6199346 w 6400800"/>
              <a:gd name="connsiteY87" fmla="*/ 317659 h 514350"/>
              <a:gd name="connsiteX88" fmla="*/ 6193631 w 6400800"/>
              <a:gd name="connsiteY88" fmla="*/ 335756 h 514350"/>
              <a:gd name="connsiteX89" fmla="*/ 6184106 w 6400800"/>
              <a:gd name="connsiteY89" fmla="*/ 322421 h 514350"/>
              <a:gd name="connsiteX90" fmla="*/ 6181249 w 6400800"/>
              <a:gd name="connsiteY90" fmla="*/ 318611 h 514350"/>
              <a:gd name="connsiteX91" fmla="*/ 6184106 w 6400800"/>
              <a:gd name="connsiteY91" fmla="*/ 302419 h 514350"/>
              <a:gd name="connsiteX92" fmla="*/ 6189821 w 6400800"/>
              <a:gd name="connsiteY92" fmla="*/ 274796 h 514350"/>
              <a:gd name="connsiteX93" fmla="*/ 6195537 w 6400800"/>
              <a:gd name="connsiteY93" fmla="*/ 250984 h 514350"/>
              <a:gd name="connsiteX94" fmla="*/ 6186012 w 6400800"/>
              <a:gd name="connsiteY94" fmla="*/ 273844 h 514350"/>
              <a:gd name="connsiteX95" fmla="*/ 6176487 w 6400800"/>
              <a:gd name="connsiteY95" fmla="*/ 300514 h 514350"/>
              <a:gd name="connsiteX96" fmla="*/ 6173629 w 6400800"/>
              <a:gd name="connsiteY96" fmla="*/ 309086 h 514350"/>
              <a:gd name="connsiteX97" fmla="*/ 6172676 w 6400800"/>
              <a:gd name="connsiteY97" fmla="*/ 308134 h 514350"/>
              <a:gd name="connsiteX98" fmla="*/ 6174581 w 6400800"/>
              <a:gd name="connsiteY98" fmla="*/ 294799 h 514350"/>
              <a:gd name="connsiteX99" fmla="*/ 6180296 w 6400800"/>
              <a:gd name="connsiteY99" fmla="*/ 263366 h 514350"/>
              <a:gd name="connsiteX100" fmla="*/ 6185059 w 6400800"/>
              <a:gd name="connsiteY100" fmla="*/ 236696 h 514350"/>
              <a:gd name="connsiteX101" fmla="*/ 6188869 w 6400800"/>
              <a:gd name="connsiteY101" fmla="*/ 215741 h 514350"/>
              <a:gd name="connsiteX102" fmla="*/ 6192679 w 6400800"/>
              <a:gd name="connsiteY102" fmla="*/ 197644 h 514350"/>
              <a:gd name="connsiteX103" fmla="*/ 6185059 w 6400800"/>
              <a:gd name="connsiteY103" fmla="*/ 214789 h 514350"/>
              <a:gd name="connsiteX104" fmla="*/ 6168867 w 6400800"/>
              <a:gd name="connsiteY104" fmla="*/ 260509 h 514350"/>
              <a:gd name="connsiteX105" fmla="*/ 6163151 w 6400800"/>
              <a:gd name="connsiteY105" fmla="*/ 280511 h 514350"/>
              <a:gd name="connsiteX106" fmla="*/ 6159342 w 6400800"/>
              <a:gd name="connsiteY106" fmla="*/ 253841 h 514350"/>
              <a:gd name="connsiteX107" fmla="*/ 6154579 w 6400800"/>
              <a:gd name="connsiteY107" fmla="*/ 225266 h 514350"/>
              <a:gd name="connsiteX108" fmla="*/ 6156484 w 6400800"/>
              <a:gd name="connsiteY108" fmla="*/ 285274 h 514350"/>
              <a:gd name="connsiteX109" fmla="*/ 6143149 w 6400800"/>
              <a:gd name="connsiteY109" fmla="*/ 268129 h 514350"/>
              <a:gd name="connsiteX110" fmla="*/ 6143149 w 6400800"/>
              <a:gd name="connsiteY110" fmla="*/ 267176 h 514350"/>
              <a:gd name="connsiteX111" fmla="*/ 6146006 w 6400800"/>
              <a:gd name="connsiteY111" fmla="*/ 256699 h 514350"/>
              <a:gd name="connsiteX112" fmla="*/ 6161246 w 6400800"/>
              <a:gd name="connsiteY112" fmla="*/ 178594 h 514350"/>
              <a:gd name="connsiteX113" fmla="*/ 6152674 w 6400800"/>
              <a:gd name="connsiteY113" fmla="*/ 200501 h 514350"/>
              <a:gd name="connsiteX114" fmla="*/ 6152674 w 6400800"/>
              <a:gd name="connsiteY114" fmla="*/ 197644 h 514350"/>
              <a:gd name="connsiteX115" fmla="*/ 6156484 w 6400800"/>
              <a:gd name="connsiteY115" fmla="*/ 172879 h 514350"/>
              <a:gd name="connsiteX116" fmla="*/ 6160294 w 6400800"/>
              <a:gd name="connsiteY116" fmla="*/ 150971 h 514350"/>
              <a:gd name="connsiteX117" fmla="*/ 6152674 w 6400800"/>
              <a:gd name="connsiteY117" fmla="*/ 171926 h 514350"/>
              <a:gd name="connsiteX118" fmla="*/ 6145054 w 6400800"/>
              <a:gd name="connsiteY118" fmla="*/ 196691 h 514350"/>
              <a:gd name="connsiteX119" fmla="*/ 6138387 w 6400800"/>
              <a:gd name="connsiteY119" fmla="*/ 220504 h 514350"/>
              <a:gd name="connsiteX120" fmla="*/ 6135529 w 6400800"/>
              <a:gd name="connsiteY120" fmla="*/ 202406 h 514350"/>
              <a:gd name="connsiteX121" fmla="*/ 6134576 w 6400800"/>
              <a:gd name="connsiteY121" fmla="*/ 221456 h 514350"/>
              <a:gd name="connsiteX122" fmla="*/ 6132671 w 6400800"/>
              <a:gd name="connsiteY122" fmla="*/ 242411 h 514350"/>
              <a:gd name="connsiteX123" fmla="*/ 6131719 w 6400800"/>
              <a:gd name="connsiteY123" fmla="*/ 249079 h 514350"/>
              <a:gd name="connsiteX124" fmla="*/ 6130767 w 6400800"/>
              <a:gd name="connsiteY124" fmla="*/ 253841 h 514350"/>
              <a:gd name="connsiteX125" fmla="*/ 6129814 w 6400800"/>
              <a:gd name="connsiteY125" fmla="*/ 251936 h 514350"/>
              <a:gd name="connsiteX126" fmla="*/ 6130767 w 6400800"/>
              <a:gd name="connsiteY126" fmla="*/ 254794 h 514350"/>
              <a:gd name="connsiteX127" fmla="*/ 6129814 w 6400800"/>
              <a:gd name="connsiteY127" fmla="*/ 261461 h 514350"/>
              <a:gd name="connsiteX128" fmla="*/ 6129814 w 6400800"/>
              <a:gd name="connsiteY128" fmla="*/ 243364 h 514350"/>
              <a:gd name="connsiteX129" fmla="*/ 6126004 w 6400800"/>
              <a:gd name="connsiteY129" fmla="*/ 274796 h 514350"/>
              <a:gd name="connsiteX130" fmla="*/ 6125051 w 6400800"/>
              <a:gd name="connsiteY130" fmla="*/ 281464 h 514350"/>
              <a:gd name="connsiteX131" fmla="*/ 6122194 w 6400800"/>
              <a:gd name="connsiteY131" fmla="*/ 267176 h 514350"/>
              <a:gd name="connsiteX132" fmla="*/ 6117431 w 6400800"/>
              <a:gd name="connsiteY132" fmla="*/ 243364 h 514350"/>
              <a:gd name="connsiteX133" fmla="*/ 6118384 w 6400800"/>
              <a:gd name="connsiteY133" fmla="*/ 267176 h 514350"/>
              <a:gd name="connsiteX134" fmla="*/ 6119337 w 6400800"/>
              <a:gd name="connsiteY134" fmla="*/ 300514 h 514350"/>
              <a:gd name="connsiteX135" fmla="*/ 6114574 w 6400800"/>
              <a:gd name="connsiteY135" fmla="*/ 317659 h 514350"/>
              <a:gd name="connsiteX136" fmla="*/ 6114574 w 6400800"/>
              <a:gd name="connsiteY136" fmla="*/ 307181 h 514350"/>
              <a:gd name="connsiteX137" fmla="*/ 6112669 w 6400800"/>
              <a:gd name="connsiteY137" fmla="*/ 286226 h 514350"/>
              <a:gd name="connsiteX138" fmla="*/ 6109812 w 6400800"/>
              <a:gd name="connsiteY138" fmla="*/ 270986 h 514350"/>
              <a:gd name="connsiteX139" fmla="*/ 6105049 w 6400800"/>
              <a:gd name="connsiteY139" fmla="*/ 258604 h 514350"/>
              <a:gd name="connsiteX140" fmla="*/ 6106001 w 6400800"/>
              <a:gd name="connsiteY140" fmla="*/ 272891 h 514350"/>
              <a:gd name="connsiteX141" fmla="*/ 6106001 w 6400800"/>
              <a:gd name="connsiteY141" fmla="*/ 282416 h 514350"/>
              <a:gd name="connsiteX142" fmla="*/ 6104096 w 6400800"/>
              <a:gd name="connsiteY142" fmla="*/ 273844 h 514350"/>
              <a:gd name="connsiteX143" fmla="*/ 6102192 w 6400800"/>
              <a:gd name="connsiteY143" fmla="*/ 268129 h 514350"/>
              <a:gd name="connsiteX144" fmla="*/ 6101239 w 6400800"/>
              <a:gd name="connsiteY144" fmla="*/ 253841 h 514350"/>
              <a:gd name="connsiteX145" fmla="*/ 6103144 w 6400800"/>
              <a:gd name="connsiteY145" fmla="*/ 247174 h 514350"/>
              <a:gd name="connsiteX146" fmla="*/ 6107906 w 6400800"/>
              <a:gd name="connsiteY146" fmla="*/ 225266 h 514350"/>
              <a:gd name="connsiteX147" fmla="*/ 6111717 w 6400800"/>
              <a:gd name="connsiteY147" fmla="*/ 205264 h 514350"/>
              <a:gd name="connsiteX148" fmla="*/ 6104096 w 6400800"/>
              <a:gd name="connsiteY148" fmla="*/ 223361 h 514350"/>
              <a:gd name="connsiteX149" fmla="*/ 6099334 w 6400800"/>
              <a:gd name="connsiteY149" fmla="*/ 234791 h 514350"/>
              <a:gd name="connsiteX150" fmla="*/ 6096476 w 6400800"/>
              <a:gd name="connsiteY150" fmla="*/ 206216 h 514350"/>
              <a:gd name="connsiteX151" fmla="*/ 6097429 w 6400800"/>
              <a:gd name="connsiteY151" fmla="*/ 199549 h 514350"/>
              <a:gd name="connsiteX152" fmla="*/ 6101239 w 6400800"/>
              <a:gd name="connsiteY152" fmla="*/ 177641 h 514350"/>
              <a:gd name="connsiteX153" fmla="*/ 6104096 w 6400800"/>
              <a:gd name="connsiteY153" fmla="*/ 157639 h 514350"/>
              <a:gd name="connsiteX154" fmla="*/ 6107906 w 6400800"/>
              <a:gd name="connsiteY154" fmla="*/ 124301 h 514350"/>
              <a:gd name="connsiteX155" fmla="*/ 6110764 w 6400800"/>
              <a:gd name="connsiteY155" fmla="*/ 95726 h 514350"/>
              <a:gd name="connsiteX156" fmla="*/ 6104096 w 6400800"/>
              <a:gd name="connsiteY156" fmla="*/ 124301 h 514350"/>
              <a:gd name="connsiteX157" fmla="*/ 6096476 w 6400800"/>
              <a:gd name="connsiteY157" fmla="*/ 156686 h 514350"/>
              <a:gd name="connsiteX158" fmla="*/ 6091714 w 6400800"/>
              <a:gd name="connsiteY158" fmla="*/ 176689 h 514350"/>
              <a:gd name="connsiteX159" fmla="*/ 6085999 w 6400800"/>
              <a:gd name="connsiteY159" fmla="*/ 198596 h 514350"/>
              <a:gd name="connsiteX160" fmla="*/ 6081237 w 6400800"/>
              <a:gd name="connsiteY160" fmla="*/ 214789 h 514350"/>
              <a:gd name="connsiteX161" fmla="*/ 6074569 w 6400800"/>
              <a:gd name="connsiteY161" fmla="*/ 201454 h 514350"/>
              <a:gd name="connsiteX162" fmla="*/ 6079331 w 6400800"/>
              <a:gd name="connsiteY162" fmla="*/ 219551 h 514350"/>
              <a:gd name="connsiteX163" fmla="*/ 6073617 w 6400800"/>
              <a:gd name="connsiteY163" fmla="*/ 230029 h 514350"/>
              <a:gd name="connsiteX164" fmla="*/ 6069806 w 6400800"/>
              <a:gd name="connsiteY164" fmla="*/ 237649 h 514350"/>
              <a:gd name="connsiteX165" fmla="*/ 6069806 w 6400800"/>
              <a:gd name="connsiteY165" fmla="*/ 228124 h 514350"/>
              <a:gd name="connsiteX166" fmla="*/ 6069806 w 6400800"/>
              <a:gd name="connsiteY166" fmla="*/ 205264 h 514350"/>
              <a:gd name="connsiteX167" fmla="*/ 6065996 w 6400800"/>
              <a:gd name="connsiteY167" fmla="*/ 228124 h 514350"/>
              <a:gd name="connsiteX168" fmla="*/ 6061234 w 6400800"/>
              <a:gd name="connsiteY168" fmla="*/ 253841 h 514350"/>
              <a:gd name="connsiteX169" fmla="*/ 6059329 w 6400800"/>
              <a:gd name="connsiteY169" fmla="*/ 263366 h 514350"/>
              <a:gd name="connsiteX170" fmla="*/ 6057424 w 6400800"/>
              <a:gd name="connsiteY170" fmla="*/ 268129 h 514350"/>
              <a:gd name="connsiteX171" fmla="*/ 6048851 w 6400800"/>
              <a:gd name="connsiteY171" fmla="*/ 294799 h 514350"/>
              <a:gd name="connsiteX172" fmla="*/ 6041231 w 6400800"/>
              <a:gd name="connsiteY172" fmla="*/ 324326 h 514350"/>
              <a:gd name="connsiteX173" fmla="*/ 6041231 w 6400800"/>
              <a:gd name="connsiteY173" fmla="*/ 325279 h 514350"/>
              <a:gd name="connsiteX174" fmla="*/ 6033612 w 6400800"/>
              <a:gd name="connsiteY174" fmla="*/ 306229 h 514350"/>
              <a:gd name="connsiteX175" fmla="*/ 6029801 w 6400800"/>
              <a:gd name="connsiteY175" fmla="*/ 296704 h 514350"/>
              <a:gd name="connsiteX176" fmla="*/ 6029801 w 6400800"/>
              <a:gd name="connsiteY176" fmla="*/ 295751 h 514350"/>
              <a:gd name="connsiteX177" fmla="*/ 6031706 w 6400800"/>
              <a:gd name="connsiteY177" fmla="*/ 281464 h 514350"/>
              <a:gd name="connsiteX178" fmla="*/ 6033612 w 6400800"/>
              <a:gd name="connsiteY178" fmla="*/ 269081 h 514350"/>
              <a:gd name="connsiteX179" fmla="*/ 6027896 w 6400800"/>
              <a:gd name="connsiteY179" fmla="*/ 280511 h 514350"/>
              <a:gd name="connsiteX180" fmla="*/ 6025039 w 6400800"/>
              <a:gd name="connsiteY180" fmla="*/ 286226 h 514350"/>
              <a:gd name="connsiteX181" fmla="*/ 6020276 w 6400800"/>
              <a:gd name="connsiteY181" fmla="*/ 272891 h 514350"/>
              <a:gd name="connsiteX182" fmla="*/ 6008846 w 6400800"/>
              <a:gd name="connsiteY182" fmla="*/ 244316 h 514350"/>
              <a:gd name="connsiteX183" fmla="*/ 6016467 w 6400800"/>
              <a:gd name="connsiteY183" fmla="*/ 273844 h 514350"/>
              <a:gd name="connsiteX184" fmla="*/ 6022181 w 6400800"/>
              <a:gd name="connsiteY184" fmla="*/ 293846 h 514350"/>
              <a:gd name="connsiteX185" fmla="*/ 6019324 w 6400800"/>
              <a:gd name="connsiteY185" fmla="*/ 302419 h 514350"/>
              <a:gd name="connsiteX186" fmla="*/ 6016467 w 6400800"/>
              <a:gd name="connsiteY186" fmla="*/ 311944 h 514350"/>
              <a:gd name="connsiteX187" fmla="*/ 6010751 w 6400800"/>
              <a:gd name="connsiteY187" fmla="*/ 333851 h 514350"/>
              <a:gd name="connsiteX188" fmla="*/ 6010751 w 6400800"/>
              <a:gd name="connsiteY188" fmla="*/ 334804 h 514350"/>
              <a:gd name="connsiteX189" fmla="*/ 6003131 w 6400800"/>
              <a:gd name="connsiteY189" fmla="*/ 320516 h 514350"/>
              <a:gd name="connsiteX190" fmla="*/ 5996464 w 6400800"/>
              <a:gd name="connsiteY190" fmla="*/ 308134 h 514350"/>
              <a:gd name="connsiteX191" fmla="*/ 5999321 w 6400800"/>
              <a:gd name="connsiteY191" fmla="*/ 302419 h 514350"/>
              <a:gd name="connsiteX192" fmla="*/ 6007894 w 6400800"/>
              <a:gd name="connsiteY192" fmla="*/ 283369 h 514350"/>
              <a:gd name="connsiteX193" fmla="*/ 6014562 w 6400800"/>
              <a:gd name="connsiteY193" fmla="*/ 267176 h 514350"/>
              <a:gd name="connsiteX194" fmla="*/ 6004084 w 6400800"/>
              <a:gd name="connsiteY194" fmla="*/ 281464 h 514350"/>
              <a:gd name="connsiteX195" fmla="*/ 5993606 w 6400800"/>
              <a:gd name="connsiteY195" fmla="*/ 297656 h 514350"/>
              <a:gd name="connsiteX196" fmla="*/ 5989796 w 6400800"/>
              <a:gd name="connsiteY196" fmla="*/ 273844 h 514350"/>
              <a:gd name="connsiteX197" fmla="*/ 5991701 w 6400800"/>
              <a:gd name="connsiteY197" fmla="*/ 250984 h 514350"/>
              <a:gd name="connsiteX198" fmla="*/ 5997417 w 6400800"/>
              <a:gd name="connsiteY198" fmla="*/ 212884 h 514350"/>
              <a:gd name="connsiteX199" fmla="*/ 6003131 w 6400800"/>
              <a:gd name="connsiteY199" fmla="*/ 179546 h 514350"/>
              <a:gd name="connsiteX200" fmla="*/ 5993606 w 6400800"/>
              <a:gd name="connsiteY200" fmla="*/ 211931 h 514350"/>
              <a:gd name="connsiteX201" fmla="*/ 5985034 w 6400800"/>
              <a:gd name="connsiteY201" fmla="*/ 248126 h 514350"/>
              <a:gd name="connsiteX202" fmla="*/ 5974556 w 6400800"/>
              <a:gd name="connsiteY202" fmla="*/ 206216 h 514350"/>
              <a:gd name="connsiteX203" fmla="*/ 5974556 w 6400800"/>
              <a:gd name="connsiteY203" fmla="*/ 206216 h 514350"/>
              <a:gd name="connsiteX204" fmla="*/ 5977414 w 6400800"/>
              <a:gd name="connsiteY204" fmla="*/ 178594 h 514350"/>
              <a:gd name="connsiteX205" fmla="*/ 5979319 w 6400800"/>
              <a:gd name="connsiteY205" fmla="*/ 153829 h 514350"/>
              <a:gd name="connsiteX206" fmla="*/ 5973604 w 6400800"/>
              <a:gd name="connsiteY206" fmla="*/ 177641 h 514350"/>
              <a:gd name="connsiteX207" fmla="*/ 5969794 w 6400800"/>
              <a:gd name="connsiteY207" fmla="*/ 191929 h 514350"/>
              <a:gd name="connsiteX208" fmla="*/ 5959317 w 6400800"/>
              <a:gd name="connsiteY208" fmla="*/ 160496 h 514350"/>
              <a:gd name="connsiteX209" fmla="*/ 5946934 w 6400800"/>
              <a:gd name="connsiteY209" fmla="*/ 130016 h 514350"/>
              <a:gd name="connsiteX210" fmla="*/ 5934551 w 6400800"/>
              <a:gd name="connsiteY210" fmla="*/ 104299 h 514350"/>
              <a:gd name="connsiteX211" fmla="*/ 5943124 w 6400800"/>
              <a:gd name="connsiteY211" fmla="*/ 131921 h 514350"/>
              <a:gd name="connsiteX212" fmla="*/ 5951696 w 6400800"/>
              <a:gd name="connsiteY212" fmla="*/ 163354 h 514350"/>
              <a:gd name="connsiteX213" fmla="*/ 5961221 w 6400800"/>
              <a:gd name="connsiteY213" fmla="*/ 204311 h 514350"/>
              <a:gd name="connsiteX214" fmla="*/ 5964079 w 6400800"/>
              <a:gd name="connsiteY214" fmla="*/ 216694 h 514350"/>
              <a:gd name="connsiteX215" fmla="*/ 5962174 w 6400800"/>
              <a:gd name="connsiteY215" fmla="*/ 222409 h 514350"/>
              <a:gd name="connsiteX216" fmla="*/ 5958364 w 6400800"/>
              <a:gd name="connsiteY216" fmla="*/ 235744 h 514350"/>
              <a:gd name="connsiteX217" fmla="*/ 5956459 w 6400800"/>
              <a:gd name="connsiteY217" fmla="*/ 232886 h 514350"/>
              <a:gd name="connsiteX218" fmla="*/ 5956459 w 6400800"/>
              <a:gd name="connsiteY218" fmla="*/ 231934 h 514350"/>
              <a:gd name="connsiteX219" fmla="*/ 5956459 w 6400800"/>
              <a:gd name="connsiteY219" fmla="*/ 232886 h 514350"/>
              <a:gd name="connsiteX220" fmla="*/ 5938362 w 6400800"/>
              <a:gd name="connsiteY220" fmla="*/ 199549 h 514350"/>
              <a:gd name="connsiteX221" fmla="*/ 5927884 w 6400800"/>
              <a:gd name="connsiteY221" fmla="*/ 180499 h 514350"/>
              <a:gd name="connsiteX222" fmla="*/ 5953601 w 6400800"/>
              <a:gd name="connsiteY222" fmla="*/ 250984 h 514350"/>
              <a:gd name="connsiteX223" fmla="*/ 5952649 w 6400800"/>
              <a:gd name="connsiteY223" fmla="*/ 255746 h 514350"/>
              <a:gd name="connsiteX224" fmla="*/ 5945029 w 6400800"/>
              <a:gd name="connsiteY224" fmla="*/ 282416 h 514350"/>
              <a:gd name="connsiteX225" fmla="*/ 5944076 w 6400800"/>
              <a:gd name="connsiteY225" fmla="*/ 285274 h 514350"/>
              <a:gd name="connsiteX226" fmla="*/ 5940267 w 6400800"/>
              <a:gd name="connsiteY226" fmla="*/ 271939 h 514350"/>
              <a:gd name="connsiteX227" fmla="*/ 5928837 w 6400800"/>
              <a:gd name="connsiteY227" fmla="*/ 237649 h 514350"/>
              <a:gd name="connsiteX228" fmla="*/ 5922169 w 6400800"/>
              <a:gd name="connsiteY228" fmla="*/ 220504 h 514350"/>
              <a:gd name="connsiteX229" fmla="*/ 5923121 w 6400800"/>
              <a:gd name="connsiteY229" fmla="*/ 216694 h 514350"/>
              <a:gd name="connsiteX230" fmla="*/ 5921217 w 6400800"/>
              <a:gd name="connsiteY230" fmla="*/ 219551 h 514350"/>
              <a:gd name="connsiteX231" fmla="*/ 5917406 w 6400800"/>
              <a:gd name="connsiteY231" fmla="*/ 211931 h 514350"/>
              <a:gd name="connsiteX232" fmla="*/ 5908834 w 6400800"/>
              <a:gd name="connsiteY232" fmla="*/ 194786 h 514350"/>
              <a:gd name="connsiteX233" fmla="*/ 5907881 w 6400800"/>
              <a:gd name="connsiteY233" fmla="*/ 183356 h 514350"/>
              <a:gd name="connsiteX234" fmla="*/ 5905024 w 6400800"/>
              <a:gd name="connsiteY234" fmla="*/ 159544 h 514350"/>
              <a:gd name="connsiteX235" fmla="*/ 5904071 w 6400800"/>
              <a:gd name="connsiteY235" fmla="*/ 184309 h 514350"/>
              <a:gd name="connsiteX236" fmla="*/ 5903119 w 6400800"/>
              <a:gd name="connsiteY236" fmla="*/ 211931 h 514350"/>
              <a:gd name="connsiteX237" fmla="*/ 5902167 w 6400800"/>
              <a:gd name="connsiteY237" fmla="*/ 229076 h 514350"/>
              <a:gd name="connsiteX238" fmla="*/ 5902167 w 6400800"/>
              <a:gd name="connsiteY238" fmla="*/ 248126 h 514350"/>
              <a:gd name="connsiteX239" fmla="*/ 5903119 w 6400800"/>
              <a:gd name="connsiteY239" fmla="*/ 270034 h 514350"/>
              <a:gd name="connsiteX240" fmla="*/ 5900262 w 6400800"/>
              <a:gd name="connsiteY240" fmla="*/ 285274 h 514350"/>
              <a:gd name="connsiteX241" fmla="*/ 5899309 w 6400800"/>
              <a:gd name="connsiteY241" fmla="*/ 282416 h 514350"/>
              <a:gd name="connsiteX242" fmla="*/ 5895499 w 6400800"/>
              <a:gd name="connsiteY242" fmla="*/ 263366 h 514350"/>
              <a:gd name="connsiteX243" fmla="*/ 5891689 w 6400800"/>
              <a:gd name="connsiteY243" fmla="*/ 248126 h 514350"/>
              <a:gd name="connsiteX244" fmla="*/ 5891689 w 6400800"/>
              <a:gd name="connsiteY244" fmla="*/ 245269 h 514350"/>
              <a:gd name="connsiteX245" fmla="*/ 5890737 w 6400800"/>
              <a:gd name="connsiteY245" fmla="*/ 247174 h 514350"/>
              <a:gd name="connsiteX246" fmla="*/ 5890737 w 6400800"/>
              <a:gd name="connsiteY246" fmla="*/ 247174 h 514350"/>
              <a:gd name="connsiteX247" fmla="*/ 5890737 w 6400800"/>
              <a:gd name="connsiteY247" fmla="*/ 248126 h 514350"/>
              <a:gd name="connsiteX248" fmla="*/ 5881212 w 6400800"/>
              <a:gd name="connsiteY248" fmla="*/ 275749 h 514350"/>
              <a:gd name="connsiteX249" fmla="*/ 5878354 w 6400800"/>
              <a:gd name="connsiteY249" fmla="*/ 262414 h 514350"/>
              <a:gd name="connsiteX250" fmla="*/ 5874544 w 6400800"/>
              <a:gd name="connsiteY250" fmla="*/ 240506 h 514350"/>
              <a:gd name="connsiteX251" fmla="*/ 5874544 w 6400800"/>
              <a:gd name="connsiteY251" fmla="*/ 262414 h 514350"/>
              <a:gd name="connsiteX252" fmla="*/ 5875496 w 6400800"/>
              <a:gd name="connsiteY252" fmla="*/ 290989 h 514350"/>
              <a:gd name="connsiteX253" fmla="*/ 5873592 w 6400800"/>
              <a:gd name="connsiteY253" fmla="*/ 298609 h 514350"/>
              <a:gd name="connsiteX254" fmla="*/ 5870734 w 6400800"/>
              <a:gd name="connsiteY254" fmla="*/ 271939 h 514350"/>
              <a:gd name="connsiteX255" fmla="*/ 5867876 w 6400800"/>
              <a:gd name="connsiteY255" fmla="*/ 292894 h 514350"/>
              <a:gd name="connsiteX256" fmla="*/ 5866924 w 6400800"/>
              <a:gd name="connsiteY256" fmla="*/ 269081 h 514350"/>
              <a:gd name="connsiteX257" fmla="*/ 5865971 w 6400800"/>
              <a:gd name="connsiteY257" fmla="*/ 243364 h 514350"/>
              <a:gd name="connsiteX258" fmla="*/ 5873592 w 6400800"/>
              <a:gd name="connsiteY258" fmla="*/ 225266 h 514350"/>
              <a:gd name="connsiteX259" fmla="*/ 5865971 w 6400800"/>
              <a:gd name="connsiteY259" fmla="*/ 237649 h 514350"/>
              <a:gd name="connsiteX260" fmla="*/ 5865971 w 6400800"/>
              <a:gd name="connsiteY260" fmla="*/ 230029 h 514350"/>
              <a:gd name="connsiteX261" fmla="*/ 5865019 w 6400800"/>
              <a:gd name="connsiteY261" fmla="*/ 194786 h 514350"/>
              <a:gd name="connsiteX262" fmla="*/ 5863114 w 6400800"/>
              <a:gd name="connsiteY262" fmla="*/ 141446 h 514350"/>
              <a:gd name="connsiteX263" fmla="*/ 5862162 w 6400800"/>
              <a:gd name="connsiteY263" fmla="*/ 121444 h 514350"/>
              <a:gd name="connsiteX264" fmla="*/ 5859304 w 6400800"/>
              <a:gd name="connsiteY264" fmla="*/ 141446 h 514350"/>
              <a:gd name="connsiteX265" fmla="*/ 5856446 w 6400800"/>
              <a:gd name="connsiteY265" fmla="*/ 161449 h 514350"/>
              <a:gd name="connsiteX266" fmla="*/ 5853589 w 6400800"/>
              <a:gd name="connsiteY266" fmla="*/ 120491 h 514350"/>
              <a:gd name="connsiteX267" fmla="*/ 5851684 w 6400800"/>
              <a:gd name="connsiteY267" fmla="*/ 98584 h 514350"/>
              <a:gd name="connsiteX268" fmla="*/ 5849779 w 6400800"/>
              <a:gd name="connsiteY268" fmla="*/ 120491 h 514350"/>
              <a:gd name="connsiteX269" fmla="*/ 5847874 w 6400800"/>
              <a:gd name="connsiteY269" fmla="*/ 146209 h 514350"/>
              <a:gd name="connsiteX270" fmla="*/ 5846921 w 6400800"/>
              <a:gd name="connsiteY270" fmla="*/ 179546 h 514350"/>
              <a:gd name="connsiteX271" fmla="*/ 5846921 w 6400800"/>
              <a:gd name="connsiteY271" fmla="*/ 262414 h 514350"/>
              <a:gd name="connsiteX272" fmla="*/ 5846921 w 6400800"/>
              <a:gd name="connsiteY272" fmla="*/ 269081 h 514350"/>
              <a:gd name="connsiteX273" fmla="*/ 5843112 w 6400800"/>
              <a:gd name="connsiteY273" fmla="*/ 274796 h 514350"/>
              <a:gd name="connsiteX274" fmla="*/ 5840254 w 6400800"/>
              <a:gd name="connsiteY274" fmla="*/ 261461 h 514350"/>
              <a:gd name="connsiteX275" fmla="*/ 5841206 w 6400800"/>
              <a:gd name="connsiteY275" fmla="*/ 242411 h 514350"/>
              <a:gd name="connsiteX276" fmla="*/ 5841206 w 6400800"/>
              <a:gd name="connsiteY276" fmla="*/ 223361 h 514350"/>
              <a:gd name="connsiteX277" fmla="*/ 5837396 w 6400800"/>
              <a:gd name="connsiteY277" fmla="*/ 242411 h 514350"/>
              <a:gd name="connsiteX278" fmla="*/ 5836444 w 6400800"/>
              <a:gd name="connsiteY278" fmla="*/ 245269 h 514350"/>
              <a:gd name="connsiteX279" fmla="*/ 5829776 w 6400800"/>
              <a:gd name="connsiteY279" fmla="*/ 215741 h 514350"/>
              <a:gd name="connsiteX280" fmla="*/ 5824062 w 6400800"/>
              <a:gd name="connsiteY280" fmla="*/ 189071 h 514350"/>
              <a:gd name="connsiteX281" fmla="*/ 5825967 w 6400800"/>
              <a:gd name="connsiteY281" fmla="*/ 215741 h 514350"/>
              <a:gd name="connsiteX282" fmla="*/ 5828824 w 6400800"/>
              <a:gd name="connsiteY282" fmla="*/ 246221 h 514350"/>
              <a:gd name="connsiteX283" fmla="*/ 5831681 w 6400800"/>
              <a:gd name="connsiteY283" fmla="*/ 268129 h 514350"/>
              <a:gd name="connsiteX284" fmla="*/ 5826919 w 6400800"/>
              <a:gd name="connsiteY284" fmla="*/ 276701 h 514350"/>
              <a:gd name="connsiteX285" fmla="*/ 5825967 w 6400800"/>
              <a:gd name="connsiteY285" fmla="*/ 270986 h 514350"/>
              <a:gd name="connsiteX286" fmla="*/ 5822156 w 6400800"/>
              <a:gd name="connsiteY286" fmla="*/ 250031 h 514350"/>
              <a:gd name="connsiteX287" fmla="*/ 5818346 w 6400800"/>
              <a:gd name="connsiteY287" fmla="*/ 231934 h 514350"/>
              <a:gd name="connsiteX288" fmla="*/ 5818346 w 6400800"/>
              <a:gd name="connsiteY288" fmla="*/ 250031 h 514350"/>
              <a:gd name="connsiteX289" fmla="*/ 5818346 w 6400800"/>
              <a:gd name="connsiteY289" fmla="*/ 270986 h 514350"/>
              <a:gd name="connsiteX290" fmla="*/ 5812631 w 6400800"/>
              <a:gd name="connsiteY290" fmla="*/ 262414 h 514350"/>
              <a:gd name="connsiteX291" fmla="*/ 5812631 w 6400800"/>
              <a:gd name="connsiteY291" fmla="*/ 246221 h 514350"/>
              <a:gd name="connsiteX292" fmla="*/ 5814537 w 6400800"/>
              <a:gd name="connsiteY292" fmla="*/ 220504 h 514350"/>
              <a:gd name="connsiteX293" fmla="*/ 5816442 w 6400800"/>
              <a:gd name="connsiteY293" fmla="*/ 221456 h 514350"/>
              <a:gd name="connsiteX294" fmla="*/ 5819299 w 6400800"/>
              <a:gd name="connsiteY294" fmla="*/ 224314 h 514350"/>
              <a:gd name="connsiteX295" fmla="*/ 5822156 w 6400800"/>
              <a:gd name="connsiteY295" fmla="*/ 231934 h 514350"/>
              <a:gd name="connsiteX296" fmla="*/ 5821204 w 6400800"/>
              <a:gd name="connsiteY296" fmla="*/ 223361 h 514350"/>
              <a:gd name="connsiteX297" fmla="*/ 5818346 w 6400800"/>
              <a:gd name="connsiteY297" fmla="*/ 219551 h 514350"/>
              <a:gd name="connsiteX298" fmla="*/ 5813584 w 6400800"/>
              <a:gd name="connsiteY298" fmla="*/ 217646 h 514350"/>
              <a:gd name="connsiteX299" fmla="*/ 5811679 w 6400800"/>
              <a:gd name="connsiteY299" fmla="*/ 217646 h 514350"/>
              <a:gd name="connsiteX300" fmla="*/ 5811679 w 6400800"/>
              <a:gd name="connsiteY300" fmla="*/ 219551 h 514350"/>
              <a:gd name="connsiteX301" fmla="*/ 5805012 w 6400800"/>
              <a:gd name="connsiteY301" fmla="*/ 246221 h 514350"/>
              <a:gd name="connsiteX302" fmla="*/ 5803106 w 6400800"/>
              <a:gd name="connsiteY302" fmla="*/ 256699 h 514350"/>
              <a:gd name="connsiteX303" fmla="*/ 5796439 w 6400800"/>
              <a:gd name="connsiteY303" fmla="*/ 264319 h 514350"/>
              <a:gd name="connsiteX304" fmla="*/ 5795487 w 6400800"/>
              <a:gd name="connsiteY304" fmla="*/ 253841 h 514350"/>
              <a:gd name="connsiteX305" fmla="*/ 5794534 w 6400800"/>
              <a:gd name="connsiteY305" fmla="*/ 248126 h 514350"/>
              <a:gd name="connsiteX306" fmla="*/ 5794534 w 6400800"/>
              <a:gd name="connsiteY306" fmla="*/ 253841 h 514350"/>
              <a:gd name="connsiteX307" fmla="*/ 5793581 w 6400800"/>
              <a:gd name="connsiteY307" fmla="*/ 268129 h 514350"/>
              <a:gd name="connsiteX308" fmla="*/ 5791676 w 6400800"/>
              <a:gd name="connsiteY308" fmla="*/ 270034 h 514350"/>
              <a:gd name="connsiteX309" fmla="*/ 5791676 w 6400800"/>
              <a:gd name="connsiteY309" fmla="*/ 270034 h 514350"/>
              <a:gd name="connsiteX310" fmla="*/ 5787867 w 6400800"/>
              <a:gd name="connsiteY310" fmla="*/ 239554 h 514350"/>
              <a:gd name="connsiteX311" fmla="*/ 5793581 w 6400800"/>
              <a:gd name="connsiteY311" fmla="*/ 224314 h 514350"/>
              <a:gd name="connsiteX312" fmla="*/ 5786914 w 6400800"/>
              <a:gd name="connsiteY312" fmla="*/ 234791 h 514350"/>
              <a:gd name="connsiteX313" fmla="*/ 5785009 w 6400800"/>
              <a:gd name="connsiteY313" fmla="*/ 205264 h 514350"/>
              <a:gd name="connsiteX314" fmla="*/ 5795487 w 6400800"/>
              <a:gd name="connsiteY314" fmla="*/ 183356 h 514350"/>
              <a:gd name="connsiteX315" fmla="*/ 5795487 w 6400800"/>
              <a:gd name="connsiteY315" fmla="*/ 184309 h 514350"/>
              <a:gd name="connsiteX316" fmla="*/ 5795487 w 6400800"/>
              <a:gd name="connsiteY316" fmla="*/ 183356 h 514350"/>
              <a:gd name="connsiteX317" fmla="*/ 5797392 w 6400800"/>
              <a:gd name="connsiteY317" fmla="*/ 178594 h 514350"/>
              <a:gd name="connsiteX318" fmla="*/ 5812631 w 6400800"/>
              <a:gd name="connsiteY318" fmla="*/ 145256 h 514350"/>
              <a:gd name="connsiteX319" fmla="*/ 5825967 w 6400800"/>
              <a:gd name="connsiteY319" fmla="*/ 115729 h 514350"/>
              <a:gd name="connsiteX320" fmla="*/ 5809774 w 6400800"/>
              <a:gd name="connsiteY320" fmla="*/ 143351 h 514350"/>
              <a:gd name="connsiteX321" fmla="*/ 5791676 w 6400800"/>
              <a:gd name="connsiteY321" fmla="*/ 173831 h 514350"/>
              <a:gd name="connsiteX322" fmla="*/ 5788819 w 6400800"/>
              <a:gd name="connsiteY322" fmla="*/ 170974 h 514350"/>
              <a:gd name="connsiteX323" fmla="*/ 5783104 w 6400800"/>
              <a:gd name="connsiteY323" fmla="*/ 169069 h 514350"/>
              <a:gd name="connsiteX324" fmla="*/ 5781199 w 6400800"/>
              <a:gd name="connsiteY324" fmla="*/ 169069 h 514350"/>
              <a:gd name="connsiteX325" fmla="*/ 5781199 w 6400800"/>
              <a:gd name="connsiteY325" fmla="*/ 170974 h 514350"/>
              <a:gd name="connsiteX326" fmla="*/ 5777389 w 6400800"/>
              <a:gd name="connsiteY326" fmla="*/ 197644 h 514350"/>
              <a:gd name="connsiteX327" fmla="*/ 5766912 w 6400800"/>
              <a:gd name="connsiteY327" fmla="*/ 217646 h 514350"/>
              <a:gd name="connsiteX328" fmla="*/ 5752624 w 6400800"/>
              <a:gd name="connsiteY328" fmla="*/ 244316 h 514350"/>
              <a:gd name="connsiteX329" fmla="*/ 5751671 w 6400800"/>
              <a:gd name="connsiteY329" fmla="*/ 233839 h 514350"/>
              <a:gd name="connsiteX330" fmla="*/ 5749767 w 6400800"/>
              <a:gd name="connsiteY330" fmla="*/ 216694 h 514350"/>
              <a:gd name="connsiteX331" fmla="*/ 5757387 w 6400800"/>
              <a:gd name="connsiteY331" fmla="*/ 190024 h 514350"/>
              <a:gd name="connsiteX332" fmla="*/ 5749767 w 6400800"/>
              <a:gd name="connsiteY332" fmla="*/ 210979 h 514350"/>
              <a:gd name="connsiteX333" fmla="*/ 5748814 w 6400800"/>
              <a:gd name="connsiteY333" fmla="*/ 204311 h 514350"/>
              <a:gd name="connsiteX334" fmla="*/ 5745004 w 6400800"/>
              <a:gd name="connsiteY334" fmla="*/ 178594 h 514350"/>
              <a:gd name="connsiteX335" fmla="*/ 5745004 w 6400800"/>
              <a:gd name="connsiteY335" fmla="*/ 204311 h 514350"/>
              <a:gd name="connsiteX336" fmla="*/ 5745004 w 6400800"/>
              <a:gd name="connsiteY336" fmla="*/ 222409 h 514350"/>
              <a:gd name="connsiteX337" fmla="*/ 5744051 w 6400800"/>
              <a:gd name="connsiteY337" fmla="*/ 225266 h 514350"/>
              <a:gd name="connsiteX338" fmla="*/ 5731669 w 6400800"/>
              <a:gd name="connsiteY338" fmla="*/ 259556 h 514350"/>
              <a:gd name="connsiteX339" fmla="*/ 5731669 w 6400800"/>
              <a:gd name="connsiteY339" fmla="*/ 258604 h 514350"/>
              <a:gd name="connsiteX340" fmla="*/ 5734526 w 6400800"/>
              <a:gd name="connsiteY340" fmla="*/ 238601 h 514350"/>
              <a:gd name="connsiteX341" fmla="*/ 5727859 w 6400800"/>
              <a:gd name="connsiteY341" fmla="*/ 258604 h 514350"/>
              <a:gd name="connsiteX342" fmla="*/ 5725954 w 6400800"/>
              <a:gd name="connsiteY342" fmla="*/ 264319 h 514350"/>
              <a:gd name="connsiteX343" fmla="*/ 5725954 w 6400800"/>
              <a:gd name="connsiteY343" fmla="*/ 263366 h 514350"/>
              <a:gd name="connsiteX344" fmla="*/ 5725954 w 6400800"/>
              <a:gd name="connsiteY344" fmla="*/ 262414 h 514350"/>
              <a:gd name="connsiteX345" fmla="*/ 5726906 w 6400800"/>
              <a:gd name="connsiteY345" fmla="*/ 256699 h 514350"/>
              <a:gd name="connsiteX346" fmla="*/ 5729764 w 6400800"/>
              <a:gd name="connsiteY346" fmla="*/ 242411 h 514350"/>
              <a:gd name="connsiteX347" fmla="*/ 5732621 w 6400800"/>
              <a:gd name="connsiteY347" fmla="*/ 230029 h 514350"/>
              <a:gd name="connsiteX348" fmla="*/ 5737384 w 6400800"/>
              <a:gd name="connsiteY348" fmla="*/ 210026 h 514350"/>
              <a:gd name="connsiteX349" fmla="*/ 5741194 w 6400800"/>
              <a:gd name="connsiteY349" fmla="*/ 191929 h 514350"/>
              <a:gd name="connsiteX350" fmla="*/ 5739289 w 6400800"/>
              <a:gd name="connsiteY350" fmla="*/ 196691 h 514350"/>
              <a:gd name="connsiteX351" fmla="*/ 5740242 w 6400800"/>
              <a:gd name="connsiteY351" fmla="*/ 190024 h 514350"/>
              <a:gd name="connsiteX352" fmla="*/ 5731669 w 6400800"/>
              <a:gd name="connsiteY352" fmla="*/ 211931 h 514350"/>
              <a:gd name="connsiteX353" fmla="*/ 5726906 w 6400800"/>
              <a:gd name="connsiteY353" fmla="*/ 224314 h 514350"/>
              <a:gd name="connsiteX354" fmla="*/ 5725001 w 6400800"/>
              <a:gd name="connsiteY354" fmla="*/ 228124 h 514350"/>
              <a:gd name="connsiteX355" fmla="*/ 5720239 w 6400800"/>
              <a:gd name="connsiteY355" fmla="*/ 240506 h 514350"/>
              <a:gd name="connsiteX356" fmla="*/ 5717381 w 6400800"/>
              <a:gd name="connsiteY356" fmla="*/ 250031 h 514350"/>
              <a:gd name="connsiteX357" fmla="*/ 5715476 w 6400800"/>
              <a:gd name="connsiteY357" fmla="*/ 254794 h 514350"/>
              <a:gd name="connsiteX358" fmla="*/ 5709762 w 6400800"/>
              <a:gd name="connsiteY358" fmla="*/ 272891 h 514350"/>
              <a:gd name="connsiteX359" fmla="*/ 5704046 w 6400800"/>
              <a:gd name="connsiteY359" fmla="*/ 290989 h 514350"/>
              <a:gd name="connsiteX360" fmla="*/ 5696426 w 6400800"/>
              <a:gd name="connsiteY360" fmla="*/ 275749 h 514350"/>
              <a:gd name="connsiteX361" fmla="*/ 5695474 w 6400800"/>
              <a:gd name="connsiteY361" fmla="*/ 269081 h 514350"/>
              <a:gd name="connsiteX362" fmla="*/ 5695474 w 6400800"/>
              <a:gd name="connsiteY362" fmla="*/ 272891 h 514350"/>
              <a:gd name="connsiteX363" fmla="*/ 5688806 w 6400800"/>
              <a:gd name="connsiteY363" fmla="*/ 259556 h 514350"/>
              <a:gd name="connsiteX364" fmla="*/ 5680234 w 6400800"/>
              <a:gd name="connsiteY364" fmla="*/ 243364 h 514350"/>
              <a:gd name="connsiteX365" fmla="*/ 5684996 w 6400800"/>
              <a:gd name="connsiteY365" fmla="*/ 260509 h 514350"/>
              <a:gd name="connsiteX366" fmla="*/ 5694521 w 6400800"/>
              <a:gd name="connsiteY366" fmla="*/ 292894 h 514350"/>
              <a:gd name="connsiteX367" fmla="*/ 5694521 w 6400800"/>
              <a:gd name="connsiteY367" fmla="*/ 309086 h 514350"/>
              <a:gd name="connsiteX368" fmla="*/ 5694521 w 6400800"/>
              <a:gd name="connsiteY368" fmla="*/ 323374 h 514350"/>
              <a:gd name="connsiteX369" fmla="*/ 5691664 w 6400800"/>
              <a:gd name="connsiteY369" fmla="*/ 331946 h 514350"/>
              <a:gd name="connsiteX370" fmla="*/ 5689759 w 6400800"/>
              <a:gd name="connsiteY370" fmla="*/ 329089 h 514350"/>
              <a:gd name="connsiteX371" fmla="*/ 5689759 w 6400800"/>
              <a:gd name="connsiteY371" fmla="*/ 320516 h 514350"/>
              <a:gd name="connsiteX372" fmla="*/ 5687854 w 6400800"/>
              <a:gd name="connsiteY372" fmla="*/ 286226 h 514350"/>
              <a:gd name="connsiteX373" fmla="*/ 5684996 w 6400800"/>
              <a:gd name="connsiteY373" fmla="*/ 319564 h 514350"/>
              <a:gd name="connsiteX374" fmla="*/ 5681187 w 6400800"/>
              <a:gd name="connsiteY374" fmla="*/ 312896 h 514350"/>
              <a:gd name="connsiteX375" fmla="*/ 5675471 w 6400800"/>
              <a:gd name="connsiteY375" fmla="*/ 273844 h 514350"/>
              <a:gd name="connsiteX376" fmla="*/ 5672614 w 6400800"/>
              <a:gd name="connsiteY376" fmla="*/ 253841 h 514350"/>
              <a:gd name="connsiteX377" fmla="*/ 5670709 w 6400800"/>
              <a:gd name="connsiteY377" fmla="*/ 235744 h 514350"/>
              <a:gd name="connsiteX378" fmla="*/ 5667851 w 6400800"/>
              <a:gd name="connsiteY378" fmla="*/ 207169 h 514350"/>
              <a:gd name="connsiteX379" fmla="*/ 5665946 w 6400800"/>
              <a:gd name="connsiteY379" fmla="*/ 188119 h 514350"/>
              <a:gd name="connsiteX380" fmla="*/ 5666899 w 6400800"/>
              <a:gd name="connsiteY380" fmla="*/ 183356 h 514350"/>
              <a:gd name="connsiteX381" fmla="*/ 5665946 w 6400800"/>
              <a:gd name="connsiteY381" fmla="*/ 186214 h 514350"/>
              <a:gd name="connsiteX382" fmla="*/ 5664994 w 6400800"/>
              <a:gd name="connsiteY382" fmla="*/ 181451 h 514350"/>
              <a:gd name="connsiteX383" fmla="*/ 5664994 w 6400800"/>
              <a:gd name="connsiteY383" fmla="*/ 188119 h 514350"/>
              <a:gd name="connsiteX384" fmla="*/ 5654517 w 6400800"/>
              <a:gd name="connsiteY384" fmla="*/ 211931 h 514350"/>
              <a:gd name="connsiteX385" fmla="*/ 5653564 w 6400800"/>
              <a:gd name="connsiteY385" fmla="*/ 205264 h 514350"/>
              <a:gd name="connsiteX386" fmla="*/ 5652612 w 6400800"/>
              <a:gd name="connsiteY386" fmla="*/ 189071 h 514350"/>
              <a:gd name="connsiteX387" fmla="*/ 5657374 w 6400800"/>
              <a:gd name="connsiteY387" fmla="*/ 179546 h 514350"/>
              <a:gd name="connsiteX388" fmla="*/ 5652612 w 6400800"/>
              <a:gd name="connsiteY388" fmla="*/ 187166 h 514350"/>
              <a:gd name="connsiteX389" fmla="*/ 5652612 w 6400800"/>
              <a:gd name="connsiteY389" fmla="*/ 185261 h 514350"/>
              <a:gd name="connsiteX390" fmla="*/ 5651659 w 6400800"/>
              <a:gd name="connsiteY390" fmla="*/ 167164 h 514350"/>
              <a:gd name="connsiteX391" fmla="*/ 5649754 w 6400800"/>
              <a:gd name="connsiteY391" fmla="*/ 179546 h 514350"/>
              <a:gd name="connsiteX392" fmla="*/ 5649754 w 6400800"/>
              <a:gd name="connsiteY392" fmla="*/ 178594 h 514350"/>
              <a:gd name="connsiteX393" fmla="*/ 5647849 w 6400800"/>
              <a:gd name="connsiteY393" fmla="*/ 159544 h 514350"/>
              <a:gd name="connsiteX394" fmla="*/ 5646896 w 6400800"/>
              <a:gd name="connsiteY394" fmla="*/ 142399 h 514350"/>
              <a:gd name="connsiteX395" fmla="*/ 5645944 w 6400800"/>
              <a:gd name="connsiteY395" fmla="*/ 114776 h 514350"/>
              <a:gd name="connsiteX396" fmla="*/ 5644992 w 6400800"/>
              <a:gd name="connsiteY396" fmla="*/ 90011 h 514350"/>
              <a:gd name="connsiteX397" fmla="*/ 5641181 w 6400800"/>
              <a:gd name="connsiteY397" fmla="*/ 113824 h 514350"/>
              <a:gd name="connsiteX398" fmla="*/ 5639276 w 6400800"/>
              <a:gd name="connsiteY398" fmla="*/ 141446 h 514350"/>
              <a:gd name="connsiteX399" fmla="*/ 5638324 w 6400800"/>
              <a:gd name="connsiteY399" fmla="*/ 158591 h 514350"/>
              <a:gd name="connsiteX400" fmla="*/ 5638324 w 6400800"/>
              <a:gd name="connsiteY400" fmla="*/ 177641 h 514350"/>
              <a:gd name="connsiteX401" fmla="*/ 5639276 w 6400800"/>
              <a:gd name="connsiteY401" fmla="*/ 205264 h 514350"/>
              <a:gd name="connsiteX402" fmla="*/ 5637371 w 6400800"/>
              <a:gd name="connsiteY402" fmla="*/ 208121 h 514350"/>
              <a:gd name="connsiteX403" fmla="*/ 5636419 w 6400800"/>
              <a:gd name="connsiteY403" fmla="*/ 209074 h 514350"/>
              <a:gd name="connsiteX404" fmla="*/ 5636419 w 6400800"/>
              <a:gd name="connsiteY404" fmla="*/ 208121 h 514350"/>
              <a:gd name="connsiteX405" fmla="*/ 5636419 w 6400800"/>
              <a:gd name="connsiteY405" fmla="*/ 209074 h 514350"/>
              <a:gd name="connsiteX406" fmla="*/ 5631656 w 6400800"/>
              <a:gd name="connsiteY406" fmla="*/ 215741 h 514350"/>
              <a:gd name="connsiteX407" fmla="*/ 5626894 w 6400800"/>
              <a:gd name="connsiteY407" fmla="*/ 192881 h 514350"/>
              <a:gd name="connsiteX408" fmla="*/ 5626894 w 6400800"/>
              <a:gd name="connsiteY408" fmla="*/ 222409 h 514350"/>
              <a:gd name="connsiteX409" fmla="*/ 5626894 w 6400800"/>
              <a:gd name="connsiteY409" fmla="*/ 223361 h 514350"/>
              <a:gd name="connsiteX410" fmla="*/ 5618321 w 6400800"/>
              <a:gd name="connsiteY410" fmla="*/ 211931 h 514350"/>
              <a:gd name="connsiteX411" fmla="*/ 5593556 w 6400800"/>
              <a:gd name="connsiteY411" fmla="*/ 181451 h 514350"/>
              <a:gd name="connsiteX412" fmla="*/ 5570696 w 6400800"/>
              <a:gd name="connsiteY412" fmla="*/ 155734 h 514350"/>
              <a:gd name="connsiteX413" fmla="*/ 5590699 w 6400800"/>
              <a:gd name="connsiteY413" fmla="*/ 184309 h 514350"/>
              <a:gd name="connsiteX414" fmla="*/ 5612606 w 6400800"/>
              <a:gd name="connsiteY414" fmla="*/ 217646 h 514350"/>
              <a:gd name="connsiteX415" fmla="*/ 5616417 w 6400800"/>
              <a:gd name="connsiteY415" fmla="*/ 223361 h 514350"/>
              <a:gd name="connsiteX416" fmla="*/ 5620226 w 6400800"/>
              <a:gd name="connsiteY416" fmla="*/ 233839 h 514350"/>
              <a:gd name="connsiteX417" fmla="*/ 5620226 w 6400800"/>
              <a:gd name="connsiteY417" fmla="*/ 234791 h 514350"/>
              <a:gd name="connsiteX418" fmla="*/ 5616417 w 6400800"/>
              <a:gd name="connsiteY418" fmla="*/ 241459 h 514350"/>
              <a:gd name="connsiteX419" fmla="*/ 5616417 w 6400800"/>
              <a:gd name="connsiteY419" fmla="*/ 240506 h 514350"/>
              <a:gd name="connsiteX420" fmla="*/ 5616417 w 6400800"/>
              <a:gd name="connsiteY420" fmla="*/ 241459 h 514350"/>
              <a:gd name="connsiteX421" fmla="*/ 5614512 w 6400800"/>
              <a:gd name="connsiteY421" fmla="*/ 245269 h 514350"/>
              <a:gd name="connsiteX422" fmla="*/ 5594509 w 6400800"/>
              <a:gd name="connsiteY422" fmla="*/ 280511 h 514350"/>
              <a:gd name="connsiteX423" fmla="*/ 5594509 w 6400800"/>
              <a:gd name="connsiteY423" fmla="*/ 275749 h 514350"/>
              <a:gd name="connsiteX424" fmla="*/ 5594509 w 6400800"/>
              <a:gd name="connsiteY424" fmla="*/ 268129 h 514350"/>
              <a:gd name="connsiteX425" fmla="*/ 5596414 w 6400800"/>
              <a:gd name="connsiteY425" fmla="*/ 256699 h 514350"/>
              <a:gd name="connsiteX426" fmla="*/ 5594509 w 6400800"/>
              <a:gd name="connsiteY426" fmla="*/ 263366 h 514350"/>
              <a:gd name="connsiteX427" fmla="*/ 5594509 w 6400800"/>
              <a:gd name="connsiteY427" fmla="*/ 262414 h 514350"/>
              <a:gd name="connsiteX428" fmla="*/ 5592604 w 6400800"/>
              <a:gd name="connsiteY428" fmla="*/ 250031 h 514350"/>
              <a:gd name="connsiteX429" fmla="*/ 5590699 w 6400800"/>
              <a:gd name="connsiteY429" fmla="*/ 232886 h 514350"/>
              <a:gd name="connsiteX430" fmla="*/ 5596414 w 6400800"/>
              <a:gd name="connsiteY430" fmla="*/ 217646 h 514350"/>
              <a:gd name="connsiteX431" fmla="*/ 5589746 w 6400800"/>
              <a:gd name="connsiteY431" fmla="*/ 230029 h 514350"/>
              <a:gd name="connsiteX432" fmla="*/ 5589746 w 6400800"/>
              <a:gd name="connsiteY432" fmla="*/ 230029 h 514350"/>
              <a:gd name="connsiteX433" fmla="*/ 5586889 w 6400800"/>
              <a:gd name="connsiteY433" fmla="*/ 211931 h 514350"/>
              <a:gd name="connsiteX434" fmla="*/ 5585937 w 6400800"/>
              <a:gd name="connsiteY434" fmla="*/ 230029 h 514350"/>
              <a:gd name="connsiteX435" fmla="*/ 5585937 w 6400800"/>
              <a:gd name="connsiteY435" fmla="*/ 230981 h 514350"/>
              <a:gd name="connsiteX436" fmla="*/ 5583079 w 6400800"/>
              <a:gd name="connsiteY436" fmla="*/ 213836 h 514350"/>
              <a:gd name="connsiteX437" fmla="*/ 5583079 w 6400800"/>
              <a:gd name="connsiteY437" fmla="*/ 242411 h 514350"/>
              <a:gd name="connsiteX438" fmla="*/ 5581174 w 6400800"/>
              <a:gd name="connsiteY438" fmla="*/ 246221 h 514350"/>
              <a:gd name="connsiteX439" fmla="*/ 5579269 w 6400800"/>
              <a:gd name="connsiteY439" fmla="*/ 250031 h 514350"/>
              <a:gd name="connsiteX440" fmla="*/ 5571649 w 6400800"/>
              <a:gd name="connsiteY440" fmla="*/ 209074 h 514350"/>
              <a:gd name="connsiteX441" fmla="*/ 5567839 w 6400800"/>
              <a:gd name="connsiteY441" fmla="*/ 189071 h 514350"/>
              <a:gd name="connsiteX442" fmla="*/ 5563076 w 6400800"/>
              <a:gd name="connsiteY442" fmla="*/ 170974 h 514350"/>
              <a:gd name="connsiteX443" fmla="*/ 5555456 w 6400800"/>
              <a:gd name="connsiteY443" fmla="*/ 141446 h 514350"/>
              <a:gd name="connsiteX444" fmla="*/ 5548789 w 6400800"/>
              <a:gd name="connsiteY444" fmla="*/ 115729 h 514350"/>
              <a:gd name="connsiteX445" fmla="*/ 5551646 w 6400800"/>
              <a:gd name="connsiteY445" fmla="*/ 142399 h 514350"/>
              <a:gd name="connsiteX446" fmla="*/ 5555456 w 6400800"/>
              <a:gd name="connsiteY446" fmla="*/ 172879 h 514350"/>
              <a:gd name="connsiteX447" fmla="*/ 5558314 w 6400800"/>
              <a:gd name="connsiteY447" fmla="*/ 190976 h 514350"/>
              <a:gd name="connsiteX448" fmla="*/ 5560219 w 6400800"/>
              <a:gd name="connsiteY448" fmla="*/ 211931 h 514350"/>
              <a:gd name="connsiteX449" fmla="*/ 5564981 w 6400800"/>
              <a:gd name="connsiteY449" fmla="*/ 257651 h 514350"/>
              <a:gd name="connsiteX450" fmla="*/ 5565934 w 6400800"/>
              <a:gd name="connsiteY450" fmla="*/ 274796 h 514350"/>
              <a:gd name="connsiteX451" fmla="*/ 5564029 w 6400800"/>
              <a:gd name="connsiteY451" fmla="*/ 278606 h 514350"/>
              <a:gd name="connsiteX452" fmla="*/ 5561171 w 6400800"/>
              <a:gd name="connsiteY452" fmla="*/ 284321 h 514350"/>
              <a:gd name="connsiteX453" fmla="*/ 5549742 w 6400800"/>
              <a:gd name="connsiteY453" fmla="*/ 264319 h 514350"/>
              <a:gd name="connsiteX454" fmla="*/ 5548789 w 6400800"/>
              <a:gd name="connsiteY454" fmla="*/ 261461 h 514350"/>
              <a:gd name="connsiteX455" fmla="*/ 5544026 w 6400800"/>
              <a:gd name="connsiteY455" fmla="*/ 247174 h 514350"/>
              <a:gd name="connsiteX456" fmla="*/ 5547837 w 6400800"/>
              <a:gd name="connsiteY456" fmla="*/ 228124 h 514350"/>
              <a:gd name="connsiteX457" fmla="*/ 5542121 w 6400800"/>
              <a:gd name="connsiteY457" fmla="*/ 241459 h 514350"/>
              <a:gd name="connsiteX458" fmla="*/ 5541169 w 6400800"/>
              <a:gd name="connsiteY458" fmla="*/ 238601 h 514350"/>
              <a:gd name="connsiteX459" fmla="*/ 5538312 w 6400800"/>
              <a:gd name="connsiteY459" fmla="*/ 230029 h 514350"/>
              <a:gd name="connsiteX460" fmla="*/ 5551646 w 6400800"/>
              <a:gd name="connsiteY460" fmla="*/ 167164 h 514350"/>
              <a:gd name="connsiteX461" fmla="*/ 5528787 w 6400800"/>
              <a:gd name="connsiteY461" fmla="*/ 225266 h 514350"/>
              <a:gd name="connsiteX462" fmla="*/ 5524976 w 6400800"/>
              <a:gd name="connsiteY462" fmla="*/ 217646 h 514350"/>
              <a:gd name="connsiteX463" fmla="*/ 5524024 w 6400800"/>
              <a:gd name="connsiteY463" fmla="*/ 207169 h 514350"/>
              <a:gd name="connsiteX464" fmla="*/ 5521167 w 6400800"/>
              <a:gd name="connsiteY464" fmla="*/ 185261 h 514350"/>
              <a:gd name="connsiteX465" fmla="*/ 5520214 w 6400800"/>
              <a:gd name="connsiteY465" fmla="*/ 207169 h 514350"/>
              <a:gd name="connsiteX466" fmla="*/ 5520214 w 6400800"/>
              <a:gd name="connsiteY466" fmla="*/ 232886 h 514350"/>
              <a:gd name="connsiteX467" fmla="*/ 5520214 w 6400800"/>
              <a:gd name="connsiteY467" fmla="*/ 248126 h 514350"/>
              <a:gd name="connsiteX468" fmla="*/ 5520214 w 6400800"/>
              <a:gd name="connsiteY468" fmla="*/ 250984 h 514350"/>
              <a:gd name="connsiteX469" fmla="*/ 5505926 w 6400800"/>
              <a:gd name="connsiteY469" fmla="*/ 291941 h 514350"/>
              <a:gd name="connsiteX470" fmla="*/ 5503069 w 6400800"/>
              <a:gd name="connsiteY470" fmla="*/ 300514 h 514350"/>
              <a:gd name="connsiteX471" fmla="*/ 5498306 w 6400800"/>
              <a:gd name="connsiteY471" fmla="*/ 290989 h 514350"/>
              <a:gd name="connsiteX472" fmla="*/ 5498306 w 6400800"/>
              <a:gd name="connsiteY472" fmla="*/ 285274 h 514350"/>
              <a:gd name="connsiteX473" fmla="*/ 5499259 w 6400800"/>
              <a:gd name="connsiteY473" fmla="*/ 269081 h 514350"/>
              <a:gd name="connsiteX474" fmla="*/ 5494496 w 6400800"/>
              <a:gd name="connsiteY474" fmla="*/ 284321 h 514350"/>
              <a:gd name="connsiteX475" fmla="*/ 5481162 w 6400800"/>
              <a:gd name="connsiteY475" fmla="*/ 257651 h 514350"/>
              <a:gd name="connsiteX476" fmla="*/ 5483067 w 6400800"/>
              <a:gd name="connsiteY476" fmla="*/ 251936 h 514350"/>
              <a:gd name="connsiteX477" fmla="*/ 5492592 w 6400800"/>
              <a:gd name="connsiteY477" fmla="*/ 224314 h 514350"/>
              <a:gd name="connsiteX478" fmla="*/ 5500212 w 6400800"/>
              <a:gd name="connsiteY478" fmla="*/ 200501 h 514350"/>
              <a:gd name="connsiteX479" fmla="*/ 5493544 w 6400800"/>
              <a:gd name="connsiteY479" fmla="*/ 212884 h 514350"/>
              <a:gd name="connsiteX480" fmla="*/ 5502117 w 6400800"/>
              <a:gd name="connsiteY480" fmla="*/ 188119 h 514350"/>
              <a:gd name="connsiteX481" fmla="*/ 5511642 w 6400800"/>
              <a:gd name="connsiteY481" fmla="*/ 160496 h 514350"/>
              <a:gd name="connsiteX482" fmla="*/ 5498306 w 6400800"/>
              <a:gd name="connsiteY482" fmla="*/ 186214 h 514350"/>
              <a:gd name="connsiteX483" fmla="*/ 5484019 w 6400800"/>
              <a:gd name="connsiteY483" fmla="*/ 215741 h 514350"/>
              <a:gd name="connsiteX484" fmla="*/ 5475446 w 6400800"/>
              <a:gd name="connsiteY484" fmla="*/ 233839 h 514350"/>
              <a:gd name="connsiteX485" fmla="*/ 5472589 w 6400800"/>
              <a:gd name="connsiteY485" fmla="*/ 241459 h 514350"/>
              <a:gd name="connsiteX486" fmla="*/ 5461159 w 6400800"/>
              <a:gd name="connsiteY486" fmla="*/ 221456 h 514350"/>
              <a:gd name="connsiteX487" fmla="*/ 5469731 w 6400800"/>
              <a:gd name="connsiteY487" fmla="*/ 248126 h 514350"/>
              <a:gd name="connsiteX488" fmla="*/ 5466874 w 6400800"/>
              <a:gd name="connsiteY488" fmla="*/ 254794 h 514350"/>
              <a:gd name="connsiteX489" fmla="*/ 5465921 w 6400800"/>
              <a:gd name="connsiteY489" fmla="*/ 257651 h 514350"/>
              <a:gd name="connsiteX490" fmla="*/ 5464969 w 6400800"/>
              <a:gd name="connsiteY490" fmla="*/ 256699 h 514350"/>
              <a:gd name="connsiteX491" fmla="*/ 5455444 w 6400800"/>
              <a:gd name="connsiteY491" fmla="*/ 246221 h 514350"/>
              <a:gd name="connsiteX492" fmla="*/ 5452587 w 6400800"/>
              <a:gd name="connsiteY492" fmla="*/ 230029 h 514350"/>
              <a:gd name="connsiteX493" fmla="*/ 5448776 w 6400800"/>
              <a:gd name="connsiteY493" fmla="*/ 214789 h 514350"/>
              <a:gd name="connsiteX494" fmla="*/ 5442109 w 6400800"/>
              <a:gd name="connsiteY494" fmla="*/ 190024 h 514350"/>
              <a:gd name="connsiteX495" fmla="*/ 5442109 w 6400800"/>
              <a:gd name="connsiteY495" fmla="*/ 190024 h 514350"/>
              <a:gd name="connsiteX496" fmla="*/ 5442109 w 6400800"/>
              <a:gd name="connsiteY496" fmla="*/ 180499 h 514350"/>
              <a:gd name="connsiteX497" fmla="*/ 5441156 w 6400800"/>
              <a:gd name="connsiteY497" fmla="*/ 186214 h 514350"/>
              <a:gd name="connsiteX498" fmla="*/ 5436394 w 6400800"/>
              <a:gd name="connsiteY498" fmla="*/ 169069 h 514350"/>
              <a:gd name="connsiteX499" fmla="*/ 5438299 w 6400800"/>
              <a:gd name="connsiteY499" fmla="*/ 190976 h 514350"/>
              <a:gd name="connsiteX500" fmla="*/ 5439251 w 6400800"/>
              <a:gd name="connsiteY500" fmla="*/ 195739 h 514350"/>
              <a:gd name="connsiteX501" fmla="*/ 5433537 w 6400800"/>
              <a:gd name="connsiteY501" fmla="*/ 225266 h 514350"/>
              <a:gd name="connsiteX502" fmla="*/ 5429726 w 6400800"/>
              <a:gd name="connsiteY502" fmla="*/ 221456 h 514350"/>
              <a:gd name="connsiteX503" fmla="*/ 5433537 w 6400800"/>
              <a:gd name="connsiteY503" fmla="*/ 225266 h 514350"/>
              <a:gd name="connsiteX504" fmla="*/ 5430679 w 6400800"/>
              <a:gd name="connsiteY504" fmla="*/ 240506 h 514350"/>
              <a:gd name="connsiteX505" fmla="*/ 5428774 w 6400800"/>
              <a:gd name="connsiteY505" fmla="*/ 228124 h 514350"/>
              <a:gd name="connsiteX506" fmla="*/ 5428774 w 6400800"/>
              <a:gd name="connsiteY506" fmla="*/ 242411 h 514350"/>
              <a:gd name="connsiteX507" fmla="*/ 5424012 w 6400800"/>
              <a:gd name="connsiteY507" fmla="*/ 222409 h 514350"/>
              <a:gd name="connsiteX508" fmla="*/ 5419249 w 6400800"/>
              <a:gd name="connsiteY508" fmla="*/ 200501 h 514350"/>
              <a:gd name="connsiteX509" fmla="*/ 5420201 w 6400800"/>
              <a:gd name="connsiteY509" fmla="*/ 223361 h 514350"/>
              <a:gd name="connsiteX510" fmla="*/ 5424964 w 6400800"/>
              <a:gd name="connsiteY510" fmla="*/ 274796 h 514350"/>
              <a:gd name="connsiteX511" fmla="*/ 5420201 w 6400800"/>
              <a:gd name="connsiteY511" fmla="*/ 299561 h 514350"/>
              <a:gd name="connsiteX512" fmla="*/ 5418296 w 6400800"/>
              <a:gd name="connsiteY512" fmla="*/ 305276 h 514350"/>
              <a:gd name="connsiteX513" fmla="*/ 5415439 w 6400800"/>
              <a:gd name="connsiteY513" fmla="*/ 298609 h 514350"/>
              <a:gd name="connsiteX514" fmla="*/ 5417344 w 6400800"/>
              <a:gd name="connsiteY514" fmla="*/ 291941 h 514350"/>
              <a:gd name="connsiteX515" fmla="*/ 5414487 w 6400800"/>
              <a:gd name="connsiteY515" fmla="*/ 296704 h 514350"/>
              <a:gd name="connsiteX516" fmla="*/ 5414487 w 6400800"/>
              <a:gd name="connsiteY516" fmla="*/ 295751 h 514350"/>
              <a:gd name="connsiteX517" fmla="*/ 5411629 w 6400800"/>
              <a:gd name="connsiteY517" fmla="*/ 287179 h 514350"/>
              <a:gd name="connsiteX518" fmla="*/ 5414487 w 6400800"/>
              <a:gd name="connsiteY518" fmla="*/ 268129 h 514350"/>
              <a:gd name="connsiteX519" fmla="*/ 5409724 w 6400800"/>
              <a:gd name="connsiteY519" fmla="*/ 282416 h 514350"/>
              <a:gd name="connsiteX520" fmla="*/ 5404009 w 6400800"/>
              <a:gd name="connsiteY520" fmla="*/ 267176 h 514350"/>
              <a:gd name="connsiteX521" fmla="*/ 5399246 w 6400800"/>
              <a:gd name="connsiteY521" fmla="*/ 253841 h 514350"/>
              <a:gd name="connsiteX522" fmla="*/ 5400199 w 6400800"/>
              <a:gd name="connsiteY522" fmla="*/ 232886 h 514350"/>
              <a:gd name="connsiteX523" fmla="*/ 5396389 w 6400800"/>
              <a:gd name="connsiteY523" fmla="*/ 247174 h 514350"/>
              <a:gd name="connsiteX524" fmla="*/ 5395437 w 6400800"/>
              <a:gd name="connsiteY524" fmla="*/ 244316 h 514350"/>
              <a:gd name="connsiteX525" fmla="*/ 5387817 w 6400800"/>
              <a:gd name="connsiteY525" fmla="*/ 224314 h 514350"/>
              <a:gd name="connsiteX526" fmla="*/ 5391626 w 6400800"/>
              <a:gd name="connsiteY526" fmla="*/ 245269 h 514350"/>
              <a:gd name="connsiteX527" fmla="*/ 5394484 w 6400800"/>
              <a:gd name="connsiteY527" fmla="*/ 257651 h 514350"/>
              <a:gd name="connsiteX528" fmla="*/ 5384959 w 6400800"/>
              <a:gd name="connsiteY528" fmla="*/ 300514 h 514350"/>
              <a:gd name="connsiteX529" fmla="*/ 5384006 w 6400800"/>
              <a:gd name="connsiteY529" fmla="*/ 297656 h 514350"/>
              <a:gd name="connsiteX530" fmla="*/ 5382101 w 6400800"/>
              <a:gd name="connsiteY530" fmla="*/ 283369 h 514350"/>
              <a:gd name="connsiteX531" fmla="*/ 5382101 w 6400800"/>
              <a:gd name="connsiteY531" fmla="*/ 287179 h 514350"/>
              <a:gd name="connsiteX532" fmla="*/ 5380196 w 6400800"/>
              <a:gd name="connsiteY532" fmla="*/ 276701 h 514350"/>
              <a:gd name="connsiteX533" fmla="*/ 5379244 w 6400800"/>
              <a:gd name="connsiteY533" fmla="*/ 272891 h 514350"/>
              <a:gd name="connsiteX534" fmla="*/ 5380196 w 6400800"/>
              <a:gd name="connsiteY534" fmla="*/ 269081 h 514350"/>
              <a:gd name="connsiteX535" fmla="*/ 5379244 w 6400800"/>
              <a:gd name="connsiteY535" fmla="*/ 271939 h 514350"/>
              <a:gd name="connsiteX536" fmla="*/ 5372576 w 6400800"/>
              <a:gd name="connsiteY536" fmla="*/ 241459 h 514350"/>
              <a:gd name="connsiteX537" fmla="*/ 5373529 w 6400800"/>
              <a:gd name="connsiteY537" fmla="*/ 232886 h 514350"/>
              <a:gd name="connsiteX538" fmla="*/ 5378292 w 6400800"/>
              <a:gd name="connsiteY538" fmla="*/ 190024 h 514350"/>
              <a:gd name="connsiteX539" fmla="*/ 5384006 w 6400800"/>
              <a:gd name="connsiteY539" fmla="*/ 153829 h 514350"/>
              <a:gd name="connsiteX540" fmla="*/ 5386864 w 6400800"/>
              <a:gd name="connsiteY540" fmla="*/ 138589 h 514350"/>
              <a:gd name="connsiteX541" fmla="*/ 5389721 w 6400800"/>
              <a:gd name="connsiteY541" fmla="*/ 126206 h 514350"/>
              <a:gd name="connsiteX542" fmla="*/ 5394484 w 6400800"/>
              <a:gd name="connsiteY542" fmla="*/ 102394 h 514350"/>
              <a:gd name="connsiteX543" fmla="*/ 5385912 w 6400800"/>
              <a:gd name="connsiteY543" fmla="*/ 125254 h 514350"/>
              <a:gd name="connsiteX544" fmla="*/ 5381149 w 6400800"/>
              <a:gd name="connsiteY544" fmla="*/ 137636 h 514350"/>
              <a:gd name="connsiteX545" fmla="*/ 5376387 w 6400800"/>
              <a:gd name="connsiteY545" fmla="*/ 151924 h 514350"/>
              <a:gd name="connsiteX546" fmla="*/ 5366862 w 6400800"/>
              <a:gd name="connsiteY546" fmla="*/ 188119 h 514350"/>
              <a:gd name="connsiteX547" fmla="*/ 5363051 w 6400800"/>
              <a:gd name="connsiteY547" fmla="*/ 205264 h 514350"/>
              <a:gd name="connsiteX548" fmla="*/ 5360194 w 6400800"/>
              <a:gd name="connsiteY548" fmla="*/ 196691 h 514350"/>
              <a:gd name="connsiteX549" fmla="*/ 5361146 w 6400800"/>
              <a:gd name="connsiteY549" fmla="*/ 210979 h 514350"/>
              <a:gd name="connsiteX550" fmla="*/ 5357337 w 6400800"/>
              <a:gd name="connsiteY550" fmla="*/ 230981 h 514350"/>
              <a:gd name="connsiteX551" fmla="*/ 5355431 w 6400800"/>
              <a:gd name="connsiteY551" fmla="*/ 245269 h 514350"/>
              <a:gd name="connsiteX552" fmla="*/ 5354479 w 6400800"/>
              <a:gd name="connsiteY552" fmla="*/ 235744 h 514350"/>
              <a:gd name="connsiteX553" fmla="*/ 5354479 w 6400800"/>
              <a:gd name="connsiteY553" fmla="*/ 230029 h 514350"/>
              <a:gd name="connsiteX554" fmla="*/ 5355431 w 6400800"/>
              <a:gd name="connsiteY554" fmla="*/ 210979 h 514350"/>
              <a:gd name="connsiteX555" fmla="*/ 5352574 w 6400800"/>
              <a:gd name="connsiteY555" fmla="*/ 222409 h 514350"/>
              <a:gd name="connsiteX556" fmla="*/ 5347812 w 6400800"/>
              <a:gd name="connsiteY556" fmla="*/ 190024 h 514350"/>
              <a:gd name="connsiteX557" fmla="*/ 5347812 w 6400800"/>
              <a:gd name="connsiteY557" fmla="*/ 179546 h 514350"/>
              <a:gd name="connsiteX558" fmla="*/ 5347812 w 6400800"/>
              <a:gd name="connsiteY558" fmla="*/ 160496 h 514350"/>
              <a:gd name="connsiteX559" fmla="*/ 5344954 w 6400800"/>
              <a:gd name="connsiteY559" fmla="*/ 173831 h 514350"/>
              <a:gd name="connsiteX560" fmla="*/ 5341144 w 6400800"/>
              <a:gd name="connsiteY560" fmla="*/ 150019 h 514350"/>
              <a:gd name="connsiteX561" fmla="*/ 5342096 w 6400800"/>
              <a:gd name="connsiteY561" fmla="*/ 177641 h 514350"/>
              <a:gd name="connsiteX562" fmla="*/ 5342096 w 6400800"/>
              <a:gd name="connsiteY562" fmla="*/ 187166 h 514350"/>
              <a:gd name="connsiteX563" fmla="*/ 5340192 w 6400800"/>
              <a:gd name="connsiteY563" fmla="*/ 200501 h 514350"/>
              <a:gd name="connsiteX564" fmla="*/ 5337334 w 6400800"/>
              <a:gd name="connsiteY564" fmla="*/ 229076 h 514350"/>
              <a:gd name="connsiteX565" fmla="*/ 5336381 w 6400800"/>
              <a:gd name="connsiteY565" fmla="*/ 263366 h 514350"/>
              <a:gd name="connsiteX566" fmla="*/ 5336381 w 6400800"/>
              <a:gd name="connsiteY566" fmla="*/ 282416 h 514350"/>
              <a:gd name="connsiteX567" fmla="*/ 5336381 w 6400800"/>
              <a:gd name="connsiteY567" fmla="*/ 282416 h 514350"/>
              <a:gd name="connsiteX568" fmla="*/ 5333524 w 6400800"/>
              <a:gd name="connsiteY568" fmla="*/ 293846 h 514350"/>
              <a:gd name="connsiteX569" fmla="*/ 5332571 w 6400800"/>
              <a:gd name="connsiteY569" fmla="*/ 291941 h 514350"/>
              <a:gd name="connsiteX570" fmla="*/ 5327809 w 6400800"/>
              <a:gd name="connsiteY570" fmla="*/ 278606 h 514350"/>
              <a:gd name="connsiteX571" fmla="*/ 5319237 w 6400800"/>
              <a:gd name="connsiteY571" fmla="*/ 252889 h 514350"/>
              <a:gd name="connsiteX572" fmla="*/ 5310664 w 6400800"/>
              <a:gd name="connsiteY572" fmla="*/ 230029 h 514350"/>
              <a:gd name="connsiteX573" fmla="*/ 5315426 w 6400800"/>
              <a:gd name="connsiteY573" fmla="*/ 253841 h 514350"/>
              <a:gd name="connsiteX574" fmla="*/ 5318284 w 6400800"/>
              <a:gd name="connsiteY574" fmla="*/ 267176 h 514350"/>
              <a:gd name="connsiteX575" fmla="*/ 5315426 w 6400800"/>
              <a:gd name="connsiteY575" fmla="*/ 263366 h 514350"/>
              <a:gd name="connsiteX576" fmla="*/ 5320189 w 6400800"/>
              <a:gd name="connsiteY576" fmla="*/ 276701 h 514350"/>
              <a:gd name="connsiteX577" fmla="*/ 5321142 w 6400800"/>
              <a:gd name="connsiteY577" fmla="*/ 281464 h 514350"/>
              <a:gd name="connsiteX578" fmla="*/ 5324951 w 6400800"/>
              <a:gd name="connsiteY578" fmla="*/ 297656 h 514350"/>
              <a:gd name="connsiteX579" fmla="*/ 5326856 w 6400800"/>
              <a:gd name="connsiteY579" fmla="*/ 306229 h 514350"/>
              <a:gd name="connsiteX580" fmla="*/ 5316379 w 6400800"/>
              <a:gd name="connsiteY580" fmla="*/ 322421 h 514350"/>
              <a:gd name="connsiteX581" fmla="*/ 5306854 w 6400800"/>
              <a:gd name="connsiteY581" fmla="*/ 338614 h 514350"/>
              <a:gd name="connsiteX582" fmla="*/ 5298281 w 6400800"/>
              <a:gd name="connsiteY582" fmla="*/ 354806 h 514350"/>
              <a:gd name="connsiteX583" fmla="*/ 5298281 w 6400800"/>
              <a:gd name="connsiteY583" fmla="*/ 344329 h 514350"/>
              <a:gd name="connsiteX584" fmla="*/ 5301139 w 6400800"/>
              <a:gd name="connsiteY584" fmla="*/ 318611 h 514350"/>
              <a:gd name="connsiteX585" fmla="*/ 5305901 w 6400800"/>
              <a:gd name="connsiteY585" fmla="*/ 291941 h 514350"/>
              <a:gd name="connsiteX586" fmla="*/ 5311617 w 6400800"/>
              <a:gd name="connsiteY586" fmla="*/ 269081 h 514350"/>
              <a:gd name="connsiteX587" fmla="*/ 5302092 w 6400800"/>
              <a:gd name="connsiteY587" fmla="*/ 290989 h 514350"/>
              <a:gd name="connsiteX588" fmla="*/ 5299234 w 6400800"/>
              <a:gd name="connsiteY588" fmla="*/ 298609 h 514350"/>
              <a:gd name="connsiteX589" fmla="*/ 5299234 w 6400800"/>
              <a:gd name="connsiteY589" fmla="*/ 263366 h 514350"/>
              <a:gd name="connsiteX590" fmla="*/ 5290662 w 6400800"/>
              <a:gd name="connsiteY590" fmla="*/ 317659 h 514350"/>
              <a:gd name="connsiteX591" fmla="*/ 5289709 w 6400800"/>
              <a:gd name="connsiteY591" fmla="*/ 312896 h 514350"/>
              <a:gd name="connsiteX592" fmla="*/ 5284946 w 6400800"/>
              <a:gd name="connsiteY592" fmla="*/ 295751 h 514350"/>
              <a:gd name="connsiteX593" fmla="*/ 5284946 w 6400800"/>
              <a:gd name="connsiteY593" fmla="*/ 295751 h 514350"/>
              <a:gd name="connsiteX594" fmla="*/ 5284946 w 6400800"/>
              <a:gd name="connsiteY594" fmla="*/ 295751 h 514350"/>
              <a:gd name="connsiteX595" fmla="*/ 5282089 w 6400800"/>
              <a:gd name="connsiteY595" fmla="*/ 284321 h 514350"/>
              <a:gd name="connsiteX596" fmla="*/ 5281137 w 6400800"/>
              <a:gd name="connsiteY596" fmla="*/ 282416 h 514350"/>
              <a:gd name="connsiteX597" fmla="*/ 5288756 w 6400800"/>
              <a:gd name="connsiteY597" fmla="*/ 252889 h 514350"/>
              <a:gd name="connsiteX598" fmla="*/ 5279231 w 6400800"/>
              <a:gd name="connsiteY598" fmla="*/ 273844 h 514350"/>
              <a:gd name="connsiteX599" fmla="*/ 5275421 w 6400800"/>
              <a:gd name="connsiteY599" fmla="*/ 262414 h 514350"/>
              <a:gd name="connsiteX600" fmla="*/ 5268754 w 6400800"/>
              <a:gd name="connsiteY600" fmla="*/ 243364 h 514350"/>
              <a:gd name="connsiteX601" fmla="*/ 5271612 w 6400800"/>
              <a:gd name="connsiteY601" fmla="*/ 262414 h 514350"/>
              <a:gd name="connsiteX602" fmla="*/ 5274469 w 6400800"/>
              <a:gd name="connsiteY602" fmla="*/ 283369 h 514350"/>
              <a:gd name="connsiteX603" fmla="*/ 5263039 w 6400800"/>
              <a:gd name="connsiteY603" fmla="*/ 310039 h 514350"/>
              <a:gd name="connsiteX604" fmla="*/ 5263039 w 6400800"/>
              <a:gd name="connsiteY604" fmla="*/ 302419 h 514350"/>
              <a:gd name="connsiteX605" fmla="*/ 5260181 w 6400800"/>
              <a:gd name="connsiteY605" fmla="*/ 310039 h 514350"/>
              <a:gd name="connsiteX606" fmla="*/ 5260181 w 6400800"/>
              <a:gd name="connsiteY606" fmla="*/ 309086 h 514350"/>
              <a:gd name="connsiteX607" fmla="*/ 5261134 w 6400800"/>
              <a:gd name="connsiteY607" fmla="*/ 301466 h 514350"/>
              <a:gd name="connsiteX608" fmla="*/ 5262087 w 6400800"/>
              <a:gd name="connsiteY608" fmla="*/ 284321 h 514350"/>
              <a:gd name="connsiteX609" fmla="*/ 5263039 w 6400800"/>
              <a:gd name="connsiteY609" fmla="*/ 269081 h 514350"/>
              <a:gd name="connsiteX610" fmla="*/ 5258276 w 6400800"/>
              <a:gd name="connsiteY610" fmla="*/ 283369 h 514350"/>
              <a:gd name="connsiteX611" fmla="*/ 5257324 w 6400800"/>
              <a:gd name="connsiteY611" fmla="*/ 287179 h 514350"/>
              <a:gd name="connsiteX612" fmla="*/ 5255419 w 6400800"/>
              <a:gd name="connsiteY612" fmla="*/ 273844 h 514350"/>
              <a:gd name="connsiteX613" fmla="*/ 5255419 w 6400800"/>
              <a:gd name="connsiteY613" fmla="*/ 271939 h 514350"/>
              <a:gd name="connsiteX614" fmla="*/ 5255419 w 6400800"/>
              <a:gd name="connsiteY614" fmla="*/ 270986 h 514350"/>
              <a:gd name="connsiteX615" fmla="*/ 5256371 w 6400800"/>
              <a:gd name="connsiteY615" fmla="*/ 266224 h 514350"/>
              <a:gd name="connsiteX616" fmla="*/ 5255419 w 6400800"/>
              <a:gd name="connsiteY616" fmla="*/ 268129 h 514350"/>
              <a:gd name="connsiteX617" fmla="*/ 5258276 w 6400800"/>
              <a:gd name="connsiteY617" fmla="*/ 232886 h 514350"/>
              <a:gd name="connsiteX618" fmla="*/ 5263039 w 6400800"/>
              <a:gd name="connsiteY618" fmla="*/ 158591 h 514350"/>
              <a:gd name="connsiteX619" fmla="*/ 5252562 w 6400800"/>
              <a:gd name="connsiteY619" fmla="*/ 204311 h 514350"/>
              <a:gd name="connsiteX620" fmla="*/ 5255419 w 6400800"/>
              <a:gd name="connsiteY620" fmla="*/ 173831 h 514350"/>
              <a:gd name="connsiteX621" fmla="*/ 5258276 w 6400800"/>
              <a:gd name="connsiteY621" fmla="*/ 140494 h 514350"/>
              <a:gd name="connsiteX622" fmla="*/ 5260181 w 6400800"/>
              <a:gd name="connsiteY622" fmla="*/ 110966 h 514350"/>
              <a:gd name="connsiteX623" fmla="*/ 5254467 w 6400800"/>
              <a:gd name="connsiteY623" fmla="*/ 139541 h 514350"/>
              <a:gd name="connsiteX624" fmla="*/ 5247799 w 6400800"/>
              <a:gd name="connsiteY624" fmla="*/ 172879 h 514350"/>
              <a:gd name="connsiteX625" fmla="*/ 5243989 w 6400800"/>
              <a:gd name="connsiteY625" fmla="*/ 192881 h 514350"/>
              <a:gd name="connsiteX626" fmla="*/ 5243037 w 6400800"/>
              <a:gd name="connsiteY626" fmla="*/ 201454 h 514350"/>
              <a:gd name="connsiteX627" fmla="*/ 5241131 w 6400800"/>
              <a:gd name="connsiteY627" fmla="*/ 194786 h 514350"/>
              <a:gd name="connsiteX628" fmla="*/ 5241131 w 6400800"/>
              <a:gd name="connsiteY628" fmla="*/ 209074 h 514350"/>
              <a:gd name="connsiteX629" fmla="*/ 5240179 w 6400800"/>
              <a:gd name="connsiteY629" fmla="*/ 215741 h 514350"/>
              <a:gd name="connsiteX630" fmla="*/ 5235417 w 6400800"/>
              <a:gd name="connsiteY630" fmla="*/ 246221 h 514350"/>
              <a:gd name="connsiteX631" fmla="*/ 5230654 w 6400800"/>
              <a:gd name="connsiteY631" fmla="*/ 252889 h 514350"/>
              <a:gd name="connsiteX632" fmla="*/ 5222081 w 6400800"/>
              <a:gd name="connsiteY632" fmla="*/ 266224 h 514350"/>
              <a:gd name="connsiteX633" fmla="*/ 5215414 w 6400800"/>
              <a:gd name="connsiteY633" fmla="*/ 279559 h 514350"/>
              <a:gd name="connsiteX634" fmla="*/ 5215414 w 6400800"/>
              <a:gd name="connsiteY634" fmla="*/ 278606 h 514350"/>
              <a:gd name="connsiteX635" fmla="*/ 5216367 w 6400800"/>
              <a:gd name="connsiteY635" fmla="*/ 275749 h 514350"/>
              <a:gd name="connsiteX636" fmla="*/ 5215414 w 6400800"/>
              <a:gd name="connsiteY636" fmla="*/ 277654 h 514350"/>
              <a:gd name="connsiteX637" fmla="*/ 5211604 w 6400800"/>
              <a:gd name="connsiteY637" fmla="*/ 249079 h 514350"/>
              <a:gd name="connsiteX638" fmla="*/ 5208746 w 6400800"/>
              <a:gd name="connsiteY638" fmla="*/ 224314 h 514350"/>
              <a:gd name="connsiteX639" fmla="*/ 5205889 w 6400800"/>
              <a:gd name="connsiteY639" fmla="*/ 202406 h 514350"/>
              <a:gd name="connsiteX640" fmla="*/ 5204937 w 6400800"/>
              <a:gd name="connsiteY640" fmla="*/ 224314 h 514350"/>
              <a:gd name="connsiteX641" fmla="*/ 5204937 w 6400800"/>
              <a:gd name="connsiteY641" fmla="*/ 249079 h 514350"/>
              <a:gd name="connsiteX642" fmla="*/ 5204937 w 6400800"/>
              <a:gd name="connsiteY642" fmla="*/ 264319 h 514350"/>
              <a:gd name="connsiteX643" fmla="*/ 5205889 w 6400800"/>
              <a:gd name="connsiteY643" fmla="*/ 281464 h 514350"/>
              <a:gd name="connsiteX644" fmla="*/ 5205889 w 6400800"/>
              <a:gd name="connsiteY644" fmla="*/ 289084 h 514350"/>
              <a:gd name="connsiteX645" fmla="*/ 5203984 w 6400800"/>
              <a:gd name="connsiteY645" fmla="*/ 286226 h 514350"/>
              <a:gd name="connsiteX646" fmla="*/ 5205889 w 6400800"/>
              <a:gd name="connsiteY646" fmla="*/ 290989 h 514350"/>
              <a:gd name="connsiteX647" fmla="*/ 5205889 w 6400800"/>
              <a:gd name="connsiteY647" fmla="*/ 291941 h 514350"/>
              <a:gd name="connsiteX648" fmla="*/ 5203984 w 6400800"/>
              <a:gd name="connsiteY648" fmla="*/ 287179 h 514350"/>
              <a:gd name="connsiteX649" fmla="*/ 5203984 w 6400800"/>
              <a:gd name="connsiteY649" fmla="*/ 287179 h 514350"/>
              <a:gd name="connsiteX650" fmla="*/ 5203984 w 6400800"/>
              <a:gd name="connsiteY650" fmla="*/ 287179 h 514350"/>
              <a:gd name="connsiteX651" fmla="*/ 5199221 w 6400800"/>
              <a:gd name="connsiteY651" fmla="*/ 278606 h 514350"/>
              <a:gd name="connsiteX652" fmla="*/ 5202079 w 6400800"/>
              <a:gd name="connsiteY652" fmla="*/ 290989 h 514350"/>
              <a:gd name="connsiteX653" fmla="*/ 5198269 w 6400800"/>
              <a:gd name="connsiteY653" fmla="*/ 300514 h 514350"/>
              <a:gd name="connsiteX654" fmla="*/ 5195412 w 6400800"/>
              <a:gd name="connsiteY654" fmla="*/ 295751 h 514350"/>
              <a:gd name="connsiteX655" fmla="*/ 5191601 w 6400800"/>
              <a:gd name="connsiteY655" fmla="*/ 263366 h 514350"/>
              <a:gd name="connsiteX656" fmla="*/ 5184934 w 6400800"/>
              <a:gd name="connsiteY656" fmla="*/ 190024 h 514350"/>
              <a:gd name="connsiteX657" fmla="*/ 5183981 w 6400800"/>
              <a:gd name="connsiteY657" fmla="*/ 169069 h 514350"/>
              <a:gd name="connsiteX658" fmla="*/ 5183981 w 6400800"/>
              <a:gd name="connsiteY658" fmla="*/ 161449 h 514350"/>
              <a:gd name="connsiteX659" fmla="*/ 5183029 w 6400800"/>
              <a:gd name="connsiteY659" fmla="*/ 169069 h 514350"/>
              <a:gd name="connsiteX660" fmla="*/ 5181124 w 6400800"/>
              <a:gd name="connsiteY660" fmla="*/ 190024 h 514350"/>
              <a:gd name="connsiteX661" fmla="*/ 5180171 w 6400800"/>
              <a:gd name="connsiteY661" fmla="*/ 211931 h 514350"/>
              <a:gd name="connsiteX662" fmla="*/ 5177314 w 6400800"/>
              <a:gd name="connsiteY662" fmla="*/ 215741 h 514350"/>
              <a:gd name="connsiteX663" fmla="*/ 5165884 w 6400800"/>
              <a:gd name="connsiteY663" fmla="*/ 231934 h 514350"/>
              <a:gd name="connsiteX664" fmla="*/ 5163979 w 6400800"/>
              <a:gd name="connsiteY664" fmla="*/ 235744 h 514350"/>
              <a:gd name="connsiteX665" fmla="*/ 5161121 w 6400800"/>
              <a:gd name="connsiteY665" fmla="*/ 230029 h 514350"/>
              <a:gd name="connsiteX666" fmla="*/ 5161121 w 6400800"/>
              <a:gd name="connsiteY666" fmla="*/ 229076 h 514350"/>
              <a:gd name="connsiteX667" fmla="*/ 5163026 w 6400800"/>
              <a:gd name="connsiteY667" fmla="*/ 213836 h 514350"/>
              <a:gd name="connsiteX668" fmla="*/ 5163979 w 6400800"/>
              <a:gd name="connsiteY668" fmla="*/ 208121 h 514350"/>
              <a:gd name="connsiteX669" fmla="*/ 5158264 w 6400800"/>
              <a:gd name="connsiteY669" fmla="*/ 224314 h 514350"/>
              <a:gd name="connsiteX670" fmla="*/ 5156359 w 6400800"/>
              <a:gd name="connsiteY670" fmla="*/ 220504 h 514350"/>
              <a:gd name="connsiteX671" fmla="*/ 5147787 w 6400800"/>
              <a:gd name="connsiteY671" fmla="*/ 205264 h 514350"/>
              <a:gd name="connsiteX672" fmla="*/ 5144929 w 6400800"/>
              <a:gd name="connsiteY672" fmla="*/ 178594 h 514350"/>
              <a:gd name="connsiteX673" fmla="*/ 5141119 w 6400800"/>
              <a:gd name="connsiteY673" fmla="*/ 149066 h 514350"/>
              <a:gd name="connsiteX674" fmla="*/ 5141119 w 6400800"/>
              <a:gd name="connsiteY674" fmla="*/ 178594 h 514350"/>
              <a:gd name="connsiteX675" fmla="*/ 5141119 w 6400800"/>
              <a:gd name="connsiteY675" fmla="*/ 255746 h 514350"/>
              <a:gd name="connsiteX676" fmla="*/ 5141119 w 6400800"/>
              <a:gd name="connsiteY676" fmla="*/ 258604 h 514350"/>
              <a:gd name="connsiteX677" fmla="*/ 5139214 w 6400800"/>
              <a:gd name="connsiteY677" fmla="*/ 260509 h 514350"/>
              <a:gd name="connsiteX678" fmla="*/ 5134451 w 6400800"/>
              <a:gd name="connsiteY678" fmla="*/ 265271 h 514350"/>
              <a:gd name="connsiteX679" fmla="*/ 5128737 w 6400800"/>
              <a:gd name="connsiteY679" fmla="*/ 184309 h 514350"/>
              <a:gd name="connsiteX680" fmla="*/ 5124926 w 6400800"/>
              <a:gd name="connsiteY680" fmla="*/ 236696 h 514350"/>
              <a:gd name="connsiteX681" fmla="*/ 5119212 w 6400800"/>
              <a:gd name="connsiteY681" fmla="*/ 219551 h 514350"/>
              <a:gd name="connsiteX682" fmla="*/ 5123974 w 6400800"/>
              <a:gd name="connsiteY682" fmla="*/ 249079 h 514350"/>
              <a:gd name="connsiteX683" fmla="*/ 5123021 w 6400800"/>
              <a:gd name="connsiteY683" fmla="*/ 258604 h 514350"/>
              <a:gd name="connsiteX684" fmla="*/ 5120164 w 6400800"/>
              <a:gd name="connsiteY684" fmla="*/ 279559 h 514350"/>
              <a:gd name="connsiteX685" fmla="*/ 5116354 w 6400800"/>
              <a:gd name="connsiteY685" fmla="*/ 285274 h 514350"/>
              <a:gd name="connsiteX686" fmla="*/ 5106829 w 6400800"/>
              <a:gd name="connsiteY686" fmla="*/ 298609 h 514350"/>
              <a:gd name="connsiteX687" fmla="*/ 5103971 w 6400800"/>
              <a:gd name="connsiteY687" fmla="*/ 303371 h 514350"/>
              <a:gd name="connsiteX688" fmla="*/ 5085874 w 6400800"/>
              <a:gd name="connsiteY688" fmla="*/ 261461 h 514350"/>
              <a:gd name="connsiteX689" fmla="*/ 5086826 w 6400800"/>
              <a:gd name="connsiteY689" fmla="*/ 261461 h 514350"/>
              <a:gd name="connsiteX690" fmla="*/ 5091589 w 6400800"/>
              <a:gd name="connsiteY690" fmla="*/ 260509 h 514350"/>
              <a:gd name="connsiteX691" fmla="*/ 5086826 w 6400800"/>
              <a:gd name="connsiteY691" fmla="*/ 260509 h 514350"/>
              <a:gd name="connsiteX692" fmla="*/ 5085874 w 6400800"/>
              <a:gd name="connsiteY692" fmla="*/ 260509 h 514350"/>
              <a:gd name="connsiteX693" fmla="*/ 5071587 w 6400800"/>
              <a:gd name="connsiteY693" fmla="*/ 230029 h 514350"/>
              <a:gd name="connsiteX694" fmla="*/ 5071587 w 6400800"/>
              <a:gd name="connsiteY694" fmla="*/ 222409 h 514350"/>
              <a:gd name="connsiteX695" fmla="*/ 5069681 w 6400800"/>
              <a:gd name="connsiteY695" fmla="*/ 227171 h 514350"/>
              <a:gd name="connsiteX696" fmla="*/ 5062062 w 6400800"/>
              <a:gd name="connsiteY696" fmla="*/ 192881 h 514350"/>
              <a:gd name="connsiteX697" fmla="*/ 5058251 w 6400800"/>
              <a:gd name="connsiteY697" fmla="*/ 174784 h 514350"/>
              <a:gd name="connsiteX698" fmla="*/ 5055394 w 6400800"/>
              <a:gd name="connsiteY698" fmla="*/ 159544 h 514350"/>
              <a:gd name="connsiteX699" fmla="*/ 5049679 w 6400800"/>
              <a:gd name="connsiteY699" fmla="*/ 130016 h 514350"/>
              <a:gd name="connsiteX700" fmla="*/ 5050631 w 6400800"/>
              <a:gd name="connsiteY700" fmla="*/ 159544 h 514350"/>
              <a:gd name="connsiteX701" fmla="*/ 5051584 w 6400800"/>
              <a:gd name="connsiteY701" fmla="*/ 174784 h 514350"/>
              <a:gd name="connsiteX702" fmla="*/ 5053489 w 6400800"/>
              <a:gd name="connsiteY702" fmla="*/ 192881 h 514350"/>
              <a:gd name="connsiteX703" fmla="*/ 5059204 w 6400800"/>
              <a:gd name="connsiteY703" fmla="*/ 236696 h 514350"/>
              <a:gd name="connsiteX704" fmla="*/ 5061109 w 6400800"/>
              <a:gd name="connsiteY704" fmla="*/ 249079 h 514350"/>
              <a:gd name="connsiteX705" fmla="*/ 5055394 w 6400800"/>
              <a:gd name="connsiteY705" fmla="*/ 270034 h 514350"/>
              <a:gd name="connsiteX706" fmla="*/ 5052537 w 6400800"/>
              <a:gd name="connsiteY706" fmla="*/ 271939 h 514350"/>
              <a:gd name="connsiteX707" fmla="*/ 5052537 w 6400800"/>
              <a:gd name="connsiteY707" fmla="*/ 271939 h 514350"/>
              <a:gd name="connsiteX708" fmla="*/ 5051584 w 6400800"/>
              <a:gd name="connsiteY708" fmla="*/ 267176 h 514350"/>
              <a:gd name="connsiteX709" fmla="*/ 5051584 w 6400800"/>
              <a:gd name="connsiteY709" fmla="*/ 269081 h 514350"/>
              <a:gd name="connsiteX710" fmla="*/ 5048726 w 6400800"/>
              <a:gd name="connsiteY710" fmla="*/ 261461 h 514350"/>
              <a:gd name="connsiteX711" fmla="*/ 5048726 w 6400800"/>
              <a:gd name="connsiteY711" fmla="*/ 261461 h 514350"/>
              <a:gd name="connsiteX712" fmla="*/ 5050631 w 6400800"/>
              <a:gd name="connsiteY712" fmla="*/ 252889 h 514350"/>
              <a:gd name="connsiteX713" fmla="*/ 5047774 w 6400800"/>
              <a:gd name="connsiteY713" fmla="*/ 259556 h 514350"/>
              <a:gd name="connsiteX714" fmla="*/ 5039201 w 6400800"/>
              <a:gd name="connsiteY714" fmla="*/ 236696 h 514350"/>
              <a:gd name="connsiteX715" fmla="*/ 5031581 w 6400800"/>
              <a:gd name="connsiteY715" fmla="*/ 214789 h 514350"/>
              <a:gd name="connsiteX716" fmla="*/ 5035392 w 6400800"/>
              <a:gd name="connsiteY716" fmla="*/ 237649 h 514350"/>
              <a:gd name="connsiteX717" fmla="*/ 5039201 w 6400800"/>
              <a:gd name="connsiteY717" fmla="*/ 256699 h 514350"/>
              <a:gd name="connsiteX718" fmla="*/ 5034439 w 6400800"/>
              <a:gd name="connsiteY718" fmla="*/ 265271 h 514350"/>
              <a:gd name="connsiteX719" fmla="*/ 5034439 w 6400800"/>
              <a:gd name="connsiteY719" fmla="*/ 262414 h 514350"/>
              <a:gd name="connsiteX720" fmla="*/ 5030629 w 6400800"/>
              <a:gd name="connsiteY720" fmla="*/ 241459 h 514350"/>
              <a:gd name="connsiteX721" fmla="*/ 5026819 w 6400800"/>
              <a:gd name="connsiteY721" fmla="*/ 223361 h 514350"/>
              <a:gd name="connsiteX722" fmla="*/ 5025867 w 6400800"/>
              <a:gd name="connsiteY722" fmla="*/ 242411 h 514350"/>
              <a:gd name="connsiteX723" fmla="*/ 5025867 w 6400800"/>
              <a:gd name="connsiteY723" fmla="*/ 263366 h 514350"/>
              <a:gd name="connsiteX724" fmla="*/ 5025867 w 6400800"/>
              <a:gd name="connsiteY724" fmla="*/ 276701 h 514350"/>
              <a:gd name="connsiteX725" fmla="*/ 5025867 w 6400800"/>
              <a:gd name="connsiteY725" fmla="*/ 281464 h 514350"/>
              <a:gd name="connsiteX726" fmla="*/ 5010626 w 6400800"/>
              <a:gd name="connsiteY726" fmla="*/ 263366 h 514350"/>
              <a:gd name="connsiteX727" fmla="*/ 4995387 w 6400800"/>
              <a:gd name="connsiteY727" fmla="*/ 248126 h 514350"/>
              <a:gd name="connsiteX728" fmla="*/ 4997292 w 6400800"/>
              <a:gd name="connsiteY728" fmla="*/ 243364 h 514350"/>
              <a:gd name="connsiteX729" fmla="*/ 4994434 w 6400800"/>
              <a:gd name="connsiteY729" fmla="*/ 248126 h 514350"/>
              <a:gd name="connsiteX730" fmla="*/ 4992529 w 6400800"/>
              <a:gd name="connsiteY730" fmla="*/ 246221 h 514350"/>
              <a:gd name="connsiteX731" fmla="*/ 4994434 w 6400800"/>
              <a:gd name="connsiteY731" fmla="*/ 190024 h 514350"/>
              <a:gd name="connsiteX732" fmla="*/ 4983004 w 6400800"/>
              <a:gd name="connsiteY732" fmla="*/ 240506 h 514350"/>
              <a:gd name="connsiteX733" fmla="*/ 4981099 w 6400800"/>
              <a:gd name="connsiteY733" fmla="*/ 238601 h 514350"/>
              <a:gd name="connsiteX734" fmla="*/ 4959192 w 6400800"/>
              <a:gd name="connsiteY734" fmla="*/ 219551 h 514350"/>
              <a:gd name="connsiteX735" fmla="*/ 4978242 w 6400800"/>
              <a:gd name="connsiteY735" fmla="*/ 241459 h 514350"/>
              <a:gd name="connsiteX736" fmla="*/ 4982051 w 6400800"/>
              <a:gd name="connsiteY736" fmla="*/ 246221 h 514350"/>
              <a:gd name="connsiteX737" fmla="*/ 4982051 w 6400800"/>
              <a:gd name="connsiteY737" fmla="*/ 248126 h 514350"/>
              <a:gd name="connsiteX738" fmla="*/ 4976337 w 6400800"/>
              <a:gd name="connsiteY738" fmla="*/ 279559 h 514350"/>
              <a:gd name="connsiteX739" fmla="*/ 4969669 w 6400800"/>
              <a:gd name="connsiteY739" fmla="*/ 290989 h 514350"/>
              <a:gd name="connsiteX740" fmla="*/ 4960144 w 6400800"/>
              <a:gd name="connsiteY740" fmla="*/ 265271 h 514350"/>
              <a:gd name="connsiteX741" fmla="*/ 4960144 w 6400800"/>
              <a:gd name="connsiteY741" fmla="*/ 264319 h 514350"/>
              <a:gd name="connsiteX742" fmla="*/ 4959192 w 6400800"/>
              <a:gd name="connsiteY742" fmla="*/ 237649 h 514350"/>
              <a:gd name="connsiteX743" fmla="*/ 4958239 w 6400800"/>
              <a:gd name="connsiteY743" fmla="*/ 214789 h 514350"/>
              <a:gd name="connsiteX744" fmla="*/ 4968717 w 6400800"/>
              <a:gd name="connsiteY744" fmla="*/ 164306 h 514350"/>
              <a:gd name="connsiteX745" fmla="*/ 4974431 w 6400800"/>
              <a:gd name="connsiteY745" fmla="*/ 134779 h 514350"/>
              <a:gd name="connsiteX746" fmla="*/ 4964906 w 6400800"/>
              <a:gd name="connsiteY746" fmla="*/ 163354 h 514350"/>
              <a:gd name="connsiteX747" fmla="*/ 4955381 w 6400800"/>
              <a:gd name="connsiteY747" fmla="*/ 191929 h 514350"/>
              <a:gd name="connsiteX748" fmla="*/ 4955381 w 6400800"/>
              <a:gd name="connsiteY748" fmla="*/ 176689 h 514350"/>
              <a:gd name="connsiteX749" fmla="*/ 4952524 w 6400800"/>
              <a:gd name="connsiteY749" fmla="*/ 202406 h 514350"/>
              <a:gd name="connsiteX750" fmla="*/ 4952524 w 6400800"/>
              <a:gd name="connsiteY750" fmla="*/ 203359 h 514350"/>
              <a:gd name="connsiteX751" fmla="*/ 4944904 w 6400800"/>
              <a:gd name="connsiteY751" fmla="*/ 227171 h 514350"/>
              <a:gd name="connsiteX752" fmla="*/ 4944904 w 6400800"/>
              <a:gd name="connsiteY752" fmla="*/ 226219 h 514350"/>
              <a:gd name="connsiteX753" fmla="*/ 4936331 w 6400800"/>
              <a:gd name="connsiteY753" fmla="*/ 199549 h 514350"/>
              <a:gd name="connsiteX754" fmla="*/ 4942046 w 6400800"/>
              <a:gd name="connsiteY754" fmla="*/ 236696 h 514350"/>
              <a:gd name="connsiteX755" fmla="*/ 4941094 w 6400800"/>
              <a:gd name="connsiteY755" fmla="*/ 239554 h 514350"/>
              <a:gd name="connsiteX756" fmla="*/ 4922996 w 6400800"/>
              <a:gd name="connsiteY756" fmla="*/ 292894 h 514350"/>
              <a:gd name="connsiteX757" fmla="*/ 4922996 w 6400800"/>
              <a:gd name="connsiteY757" fmla="*/ 289084 h 514350"/>
              <a:gd name="connsiteX758" fmla="*/ 4920139 w 6400800"/>
              <a:gd name="connsiteY758" fmla="*/ 269081 h 514350"/>
              <a:gd name="connsiteX759" fmla="*/ 4919187 w 6400800"/>
              <a:gd name="connsiteY759" fmla="*/ 290036 h 514350"/>
              <a:gd name="connsiteX760" fmla="*/ 4919187 w 6400800"/>
              <a:gd name="connsiteY760" fmla="*/ 296704 h 514350"/>
              <a:gd name="connsiteX761" fmla="*/ 4917281 w 6400800"/>
              <a:gd name="connsiteY761" fmla="*/ 289084 h 514350"/>
              <a:gd name="connsiteX762" fmla="*/ 4911567 w 6400800"/>
              <a:gd name="connsiteY762" fmla="*/ 266224 h 514350"/>
              <a:gd name="connsiteX763" fmla="*/ 4904899 w 6400800"/>
              <a:gd name="connsiteY763" fmla="*/ 246221 h 514350"/>
              <a:gd name="connsiteX764" fmla="*/ 4907756 w 6400800"/>
              <a:gd name="connsiteY764" fmla="*/ 267176 h 514350"/>
              <a:gd name="connsiteX765" fmla="*/ 4909662 w 6400800"/>
              <a:gd name="connsiteY765" fmla="*/ 290989 h 514350"/>
              <a:gd name="connsiteX766" fmla="*/ 4911567 w 6400800"/>
              <a:gd name="connsiteY766" fmla="*/ 321469 h 514350"/>
              <a:gd name="connsiteX767" fmla="*/ 4908709 w 6400800"/>
              <a:gd name="connsiteY767" fmla="*/ 327184 h 514350"/>
              <a:gd name="connsiteX768" fmla="*/ 4902042 w 6400800"/>
              <a:gd name="connsiteY768" fmla="*/ 313849 h 514350"/>
              <a:gd name="connsiteX769" fmla="*/ 4894421 w 6400800"/>
              <a:gd name="connsiteY769" fmla="*/ 298609 h 514350"/>
              <a:gd name="connsiteX770" fmla="*/ 4892517 w 6400800"/>
              <a:gd name="connsiteY770" fmla="*/ 285274 h 514350"/>
              <a:gd name="connsiteX771" fmla="*/ 4891564 w 6400800"/>
              <a:gd name="connsiteY771" fmla="*/ 293846 h 514350"/>
              <a:gd name="connsiteX772" fmla="*/ 4888706 w 6400800"/>
              <a:gd name="connsiteY772" fmla="*/ 289084 h 514350"/>
              <a:gd name="connsiteX773" fmla="*/ 4891564 w 6400800"/>
              <a:gd name="connsiteY773" fmla="*/ 295751 h 514350"/>
              <a:gd name="connsiteX774" fmla="*/ 4887754 w 6400800"/>
              <a:gd name="connsiteY774" fmla="*/ 348139 h 514350"/>
              <a:gd name="connsiteX775" fmla="*/ 4887754 w 6400800"/>
              <a:gd name="connsiteY775" fmla="*/ 357664 h 514350"/>
              <a:gd name="connsiteX776" fmla="*/ 4882991 w 6400800"/>
              <a:gd name="connsiteY776" fmla="*/ 350996 h 514350"/>
              <a:gd name="connsiteX777" fmla="*/ 4882039 w 6400800"/>
              <a:gd name="connsiteY777" fmla="*/ 338614 h 514350"/>
              <a:gd name="connsiteX778" fmla="*/ 4882039 w 6400800"/>
              <a:gd name="connsiteY778" fmla="*/ 337661 h 514350"/>
              <a:gd name="connsiteX779" fmla="*/ 4883944 w 6400800"/>
              <a:gd name="connsiteY779" fmla="*/ 327184 h 514350"/>
              <a:gd name="connsiteX780" fmla="*/ 4885849 w 6400800"/>
              <a:gd name="connsiteY780" fmla="*/ 319564 h 514350"/>
              <a:gd name="connsiteX781" fmla="*/ 4887754 w 6400800"/>
              <a:gd name="connsiteY781" fmla="*/ 312896 h 514350"/>
              <a:gd name="connsiteX782" fmla="*/ 4884896 w 6400800"/>
              <a:gd name="connsiteY782" fmla="*/ 318611 h 514350"/>
              <a:gd name="connsiteX783" fmla="*/ 4882039 w 6400800"/>
              <a:gd name="connsiteY783" fmla="*/ 326231 h 514350"/>
              <a:gd name="connsiteX784" fmla="*/ 4882039 w 6400800"/>
              <a:gd name="connsiteY784" fmla="*/ 328136 h 514350"/>
              <a:gd name="connsiteX785" fmla="*/ 4882039 w 6400800"/>
              <a:gd name="connsiteY785" fmla="*/ 326231 h 514350"/>
              <a:gd name="connsiteX786" fmla="*/ 4877276 w 6400800"/>
              <a:gd name="connsiteY786" fmla="*/ 288131 h 514350"/>
              <a:gd name="connsiteX787" fmla="*/ 4873466 w 6400800"/>
              <a:gd name="connsiteY787" fmla="*/ 263366 h 514350"/>
              <a:gd name="connsiteX788" fmla="*/ 4878229 w 6400800"/>
              <a:gd name="connsiteY788" fmla="*/ 238601 h 514350"/>
              <a:gd name="connsiteX789" fmla="*/ 4882039 w 6400800"/>
              <a:gd name="connsiteY789" fmla="*/ 211931 h 514350"/>
              <a:gd name="connsiteX790" fmla="*/ 4874419 w 6400800"/>
              <a:gd name="connsiteY790" fmla="*/ 237649 h 514350"/>
              <a:gd name="connsiteX791" fmla="*/ 4870609 w 6400800"/>
              <a:gd name="connsiteY791" fmla="*/ 249079 h 514350"/>
              <a:gd name="connsiteX792" fmla="*/ 4866799 w 6400800"/>
              <a:gd name="connsiteY792" fmla="*/ 231934 h 514350"/>
              <a:gd name="connsiteX793" fmla="*/ 4862037 w 6400800"/>
              <a:gd name="connsiteY793" fmla="*/ 210979 h 514350"/>
              <a:gd name="connsiteX794" fmla="*/ 4862989 w 6400800"/>
              <a:gd name="connsiteY794" fmla="*/ 232886 h 514350"/>
              <a:gd name="connsiteX795" fmla="*/ 4863941 w 6400800"/>
              <a:gd name="connsiteY795" fmla="*/ 248126 h 514350"/>
              <a:gd name="connsiteX796" fmla="*/ 4863941 w 6400800"/>
              <a:gd name="connsiteY796" fmla="*/ 261461 h 514350"/>
              <a:gd name="connsiteX797" fmla="*/ 4860131 w 6400800"/>
              <a:gd name="connsiteY797" fmla="*/ 264319 h 514350"/>
              <a:gd name="connsiteX798" fmla="*/ 4843939 w 6400800"/>
              <a:gd name="connsiteY798" fmla="*/ 281464 h 514350"/>
              <a:gd name="connsiteX799" fmla="*/ 4841081 w 6400800"/>
              <a:gd name="connsiteY799" fmla="*/ 270986 h 514350"/>
              <a:gd name="connsiteX800" fmla="*/ 4842987 w 6400800"/>
              <a:gd name="connsiteY800" fmla="*/ 266224 h 514350"/>
              <a:gd name="connsiteX801" fmla="*/ 4841081 w 6400800"/>
              <a:gd name="connsiteY801" fmla="*/ 269081 h 514350"/>
              <a:gd name="connsiteX802" fmla="*/ 4840129 w 6400800"/>
              <a:gd name="connsiteY802" fmla="*/ 262414 h 514350"/>
              <a:gd name="connsiteX803" fmla="*/ 4840129 w 6400800"/>
              <a:gd name="connsiteY803" fmla="*/ 270034 h 514350"/>
              <a:gd name="connsiteX804" fmla="*/ 4833462 w 6400800"/>
              <a:gd name="connsiteY804" fmla="*/ 278606 h 514350"/>
              <a:gd name="connsiteX805" fmla="*/ 4822984 w 6400800"/>
              <a:gd name="connsiteY805" fmla="*/ 294799 h 514350"/>
              <a:gd name="connsiteX806" fmla="*/ 4816316 w 6400800"/>
              <a:gd name="connsiteY806" fmla="*/ 304324 h 514350"/>
              <a:gd name="connsiteX807" fmla="*/ 4809649 w 6400800"/>
              <a:gd name="connsiteY807" fmla="*/ 315754 h 514350"/>
              <a:gd name="connsiteX808" fmla="*/ 4807744 w 6400800"/>
              <a:gd name="connsiteY808" fmla="*/ 318611 h 514350"/>
              <a:gd name="connsiteX809" fmla="*/ 4807744 w 6400800"/>
              <a:gd name="connsiteY809" fmla="*/ 304324 h 514350"/>
              <a:gd name="connsiteX810" fmla="*/ 4803934 w 6400800"/>
              <a:gd name="connsiteY810" fmla="*/ 327184 h 514350"/>
              <a:gd name="connsiteX811" fmla="*/ 4795362 w 6400800"/>
              <a:gd name="connsiteY811" fmla="*/ 342424 h 514350"/>
              <a:gd name="connsiteX812" fmla="*/ 4795362 w 6400800"/>
              <a:gd name="connsiteY812" fmla="*/ 324326 h 514350"/>
              <a:gd name="connsiteX813" fmla="*/ 4795362 w 6400800"/>
              <a:gd name="connsiteY813" fmla="*/ 311944 h 514350"/>
              <a:gd name="connsiteX814" fmla="*/ 4796314 w 6400800"/>
              <a:gd name="connsiteY814" fmla="*/ 302419 h 514350"/>
              <a:gd name="connsiteX815" fmla="*/ 4797266 w 6400800"/>
              <a:gd name="connsiteY815" fmla="*/ 297656 h 514350"/>
              <a:gd name="connsiteX816" fmla="*/ 4803934 w 6400800"/>
              <a:gd name="connsiteY816" fmla="*/ 264319 h 514350"/>
              <a:gd name="connsiteX817" fmla="*/ 4815364 w 6400800"/>
              <a:gd name="connsiteY817" fmla="*/ 192881 h 514350"/>
              <a:gd name="connsiteX818" fmla="*/ 4792504 w 6400800"/>
              <a:gd name="connsiteY818" fmla="*/ 262414 h 514350"/>
              <a:gd name="connsiteX819" fmla="*/ 4790599 w 6400800"/>
              <a:gd name="connsiteY819" fmla="*/ 268129 h 514350"/>
              <a:gd name="connsiteX820" fmla="*/ 4788694 w 6400800"/>
              <a:gd name="connsiteY820" fmla="*/ 250031 h 514350"/>
              <a:gd name="connsiteX821" fmla="*/ 4787741 w 6400800"/>
              <a:gd name="connsiteY821" fmla="*/ 270986 h 514350"/>
              <a:gd name="connsiteX822" fmla="*/ 4787741 w 6400800"/>
              <a:gd name="connsiteY822" fmla="*/ 281464 h 514350"/>
              <a:gd name="connsiteX823" fmla="*/ 4782979 w 6400800"/>
              <a:gd name="connsiteY823" fmla="*/ 299561 h 514350"/>
              <a:gd name="connsiteX824" fmla="*/ 4782979 w 6400800"/>
              <a:gd name="connsiteY824" fmla="*/ 293846 h 514350"/>
              <a:gd name="connsiteX825" fmla="*/ 4784884 w 6400800"/>
              <a:gd name="connsiteY825" fmla="*/ 263366 h 514350"/>
              <a:gd name="connsiteX826" fmla="*/ 4786789 w 6400800"/>
              <a:gd name="connsiteY826" fmla="*/ 239554 h 514350"/>
              <a:gd name="connsiteX827" fmla="*/ 4789647 w 6400800"/>
              <a:gd name="connsiteY827" fmla="*/ 218599 h 514350"/>
              <a:gd name="connsiteX828" fmla="*/ 4782979 w 6400800"/>
              <a:gd name="connsiteY828" fmla="*/ 238601 h 514350"/>
              <a:gd name="connsiteX829" fmla="*/ 4777264 w 6400800"/>
              <a:gd name="connsiteY829" fmla="*/ 262414 h 514350"/>
              <a:gd name="connsiteX830" fmla="*/ 4776312 w 6400800"/>
              <a:gd name="connsiteY830" fmla="*/ 269081 h 514350"/>
              <a:gd name="connsiteX831" fmla="*/ 4773454 w 6400800"/>
              <a:gd name="connsiteY831" fmla="*/ 251936 h 514350"/>
              <a:gd name="connsiteX832" fmla="*/ 4773454 w 6400800"/>
              <a:gd name="connsiteY832" fmla="*/ 284321 h 514350"/>
              <a:gd name="connsiteX833" fmla="*/ 4771549 w 6400800"/>
              <a:gd name="connsiteY833" fmla="*/ 293846 h 514350"/>
              <a:gd name="connsiteX834" fmla="*/ 4771549 w 6400800"/>
              <a:gd name="connsiteY834" fmla="*/ 295751 h 514350"/>
              <a:gd name="connsiteX835" fmla="*/ 4767739 w 6400800"/>
              <a:gd name="connsiteY835" fmla="*/ 260509 h 514350"/>
              <a:gd name="connsiteX836" fmla="*/ 4764881 w 6400800"/>
              <a:gd name="connsiteY836" fmla="*/ 297656 h 514350"/>
              <a:gd name="connsiteX837" fmla="*/ 4755356 w 6400800"/>
              <a:gd name="connsiteY837" fmla="*/ 276701 h 514350"/>
              <a:gd name="connsiteX838" fmla="*/ 4750594 w 6400800"/>
              <a:gd name="connsiteY838" fmla="*/ 270034 h 514350"/>
              <a:gd name="connsiteX839" fmla="*/ 4758214 w 6400800"/>
              <a:gd name="connsiteY839" fmla="*/ 243364 h 514350"/>
              <a:gd name="connsiteX840" fmla="*/ 4780122 w 6400800"/>
              <a:gd name="connsiteY840" fmla="*/ 161449 h 514350"/>
              <a:gd name="connsiteX841" fmla="*/ 4787741 w 6400800"/>
              <a:gd name="connsiteY841" fmla="*/ 130016 h 514350"/>
              <a:gd name="connsiteX842" fmla="*/ 4776312 w 6400800"/>
              <a:gd name="connsiteY842" fmla="*/ 160496 h 514350"/>
              <a:gd name="connsiteX843" fmla="*/ 4747737 w 6400800"/>
              <a:gd name="connsiteY843" fmla="*/ 240506 h 514350"/>
              <a:gd name="connsiteX844" fmla="*/ 4742022 w 6400800"/>
              <a:gd name="connsiteY844" fmla="*/ 257651 h 514350"/>
              <a:gd name="connsiteX845" fmla="*/ 4742022 w 6400800"/>
              <a:gd name="connsiteY845" fmla="*/ 257651 h 514350"/>
              <a:gd name="connsiteX846" fmla="*/ 4727734 w 6400800"/>
              <a:gd name="connsiteY846" fmla="*/ 244316 h 514350"/>
              <a:gd name="connsiteX847" fmla="*/ 4721066 w 6400800"/>
              <a:gd name="connsiteY847" fmla="*/ 240506 h 514350"/>
              <a:gd name="connsiteX848" fmla="*/ 4716304 w 6400800"/>
              <a:gd name="connsiteY848" fmla="*/ 238601 h 514350"/>
              <a:gd name="connsiteX849" fmla="*/ 4712494 w 6400800"/>
              <a:gd name="connsiteY849" fmla="*/ 237649 h 514350"/>
              <a:gd name="connsiteX850" fmla="*/ 4716304 w 6400800"/>
              <a:gd name="connsiteY850" fmla="*/ 239554 h 514350"/>
              <a:gd name="connsiteX851" fmla="*/ 4725829 w 6400800"/>
              <a:gd name="connsiteY851" fmla="*/ 246221 h 514350"/>
              <a:gd name="connsiteX852" fmla="*/ 4736306 w 6400800"/>
              <a:gd name="connsiteY852" fmla="*/ 260509 h 514350"/>
              <a:gd name="connsiteX853" fmla="*/ 4739164 w 6400800"/>
              <a:gd name="connsiteY853" fmla="*/ 266224 h 514350"/>
              <a:gd name="connsiteX854" fmla="*/ 4729639 w 6400800"/>
              <a:gd name="connsiteY854" fmla="*/ 293846 h 514350"/>
              <a:gd name="connsiteX855" fmla="*/ 4728687 w 6400800"/>
              <a:gd name="connsiteY855" fmla="*/ 295751 h 514350"/>
              <a:gd name="connsiteX856" fmla="*/ 4728687 w 6400800"/>
              <a:gd name="connsiteY856" fmla="*/ 294799 h 514350"/>
              <a:gd name="connsiteX857" fmla="*/ 4728687 w 6400800"/>
              <a:gd name="connsiteY857" fmla="*/ 290989 h 514350"/>
              <a:gd name="connsiteX858" fmla="*/ 4727734 w 6400800"/>
              <a:gd name="connsiteY858" fmla="*/ 293846 h 514350"/>
              <a:gd name="connsiteX859" fmla="*/ 4717256 w 6400800"/>
              <a:gd name="connsiteY859" fmla="*/ 270986 h 514350"/>
              <a:gd name="connsiteX860" fmla="*/ 4714399 w 6400800"/>
              <a:gd name="connsiteY860" fmla="*/ 265271 h 514350"/>
              <a:gd name="connsiteX861" fmla="*/ 4716304 w 6400800"/>
              <a:gd name="connsiteY861" fmla="*/ 252889 h 514350"/>
              <a:gd name="connsiteX862" fmla="*/ 4713447 w 6400800"/>
              <a:gd name="connsiteY862" fmla="*/ 262414 h 514350"/>
              <a:gd name="connsiteX863" fmla="*/ 4706779 w 6400800"/>
              <a:gd name="connsiteY863" fmla="*/ 248126 h 514350"/>
              <a:gd name="connsiteX864" fmla="*/ 4712494 w 6400800"/>
              <a:gd name="connsiteY864" fmla="*/ 267176 h 514350"/>
              <a:gd name="connsiteX865" fmla="*/ 4708684 w 6400800"/>
              <a:gd name="connsiteY865" fmla="*/ 277654 h 514350"/>
              <a:gd name="connsiteX866" fmla="*/ 4694397 w 6400800"/>
              <a:gd name="connsiteY866" fmla="*/ 236696 h 514350"/>
              <a:gd name="connsiteX867" fmla="*/ 4702969 w 6400800"/>
              <a:gd name="connsiteY867" fmla="*/ 293846 h 514350"/>
              <a:gd name="connsiteX868" fmla="*/ 4691539 w 6400800"/>
              <a:gd name="connsiteY868" fmla="*/ 331946 h 514350"/>
              <a:gd name="connsiteX869" fmla="*/ 4690587 w 6400800"/>
              <a:gd name="connsiteY869" fmla="*/ 329089 h 514350"/>
              <a:gd name="connsiteX870" fmla="*/ 4682966 w 6400800"/>
              <a:gd name="connsiteY870" fmla="*/ 313849 h 514350"/>
              <a:gd name="connsiteX871" fmla="*/ 4684872 w 6400800"/>
              <a:gd name="connsiteY871" fmla="*/ 322421 h 514350"/>
              <a:gd name="connsiteX872" fmla="*/ 4684872 w 6400800"/>
              <a:gd name="connsiteY872" fmla="*/ 322421 h 514350"/>
              <a:gd name="connsiteX873" fmla="*/ 4671537 w 6400800"/>
              <a:gd name="connsiteY873" fmla="*/ 304324 h 514350"/>
              <a:gd name="connsiteX874" fmla="*/ 4682014 w 6400800"/>
              <a:gd name="connsiteY874" fmla="*/ 324326 h 514350"/>
              <a:gd name="connsiteX875" fmla="*/ 4688681 w 6400800"/>
              <a:gd name="connsiteY875" fmla="*/ 337661 h 514350"/>
              <a:gd name="connsiteX876" fmla="*/ 4689634 w 6400800"/>
              <a:gd name="connsiteY876" fmla="*/ 340519 h 514350"/>
              <a:gd name="connsiteX877" fmla="*/ 4682966 w 6400800"/>
              <a:gd name="connsiteY877" fmla="*/ 366236 h 514350"/>
              <a:gd name="connsiteX878" fmla="*/ 4678204 w 6400800"/>
              <a:gd name="connsiteY878" fmla="*/ 359569 h 514350"/>
              <a:gd name="connsiteX879" fmla="*/ 4669631 w 6400800"/>
              <a:gd name="connsiteY879" fmla="*/ 349091 h 514350"/>
              <a:gd name="connsiteX880" fmla="*/ 4668679 w 6400800"/>
              <a:gd name="connsiteY880" fmla="*/ 348139 h 514350"/>
              <a:gd name="connsiteX881" fmla="*/ 4669631 w 6400800"/>
              <a:gd name="connsiteY881" fmla="*/ 330994 h 514350"/>
              <a:gd name="connsiteX882" fmla="*/ 4669631 w 6400800"/>
              <a:gd name="connsiteY882" fmla="*/ 310991 h 514350"/>
              <a:gd name="connsiteX883" fmla="*/ 4669631 w 6400800"/>
              <a:gd name="connsiteY883" fmla="*/ 313849 h 514350"/>
              <a:gd name="connsiteX884" fmla="*/ 4670584 w 6400800"/>
              <a:gd name="connsiteY884" fmla="*/ 301466 h 514350"/>
              <a:gd name="connsiteX885" fmla="*/ 4670584 w 6400800"/>
              <a:gd name="connsiteY885" fmla="*/ 287179 h 514350"/>
              <a:gd name="connsiteX886" fmla="*/ 4675347 w 6400800"/>
              <a:gd name="connsiteY886" fmla="*/ 274796 h 514350"/>
              <a:gd name="connsiteX887" fmla="*/ 4689634 w 6400800"/>
              <a:gd name="connsiteY887" fmla="*/ 250984 h 514350"/>
              <a:gd name="connsiteX888" fmla="*/ 4681062 w 6400800"/>
              <a:gd name="connsiteY888" fmla="*/ 262414 h 514350"/>
              <a:gd name="connsiteX889" fmla="*/ 4686776 w 6400800"/>
              <a:gd name="connsiteY889" fmla="*/ 248126 h 514350"/>
              <a:gd name="connsiteX890" fmla="*/ 4675347 w 6400800"/>
              <a:gd name="connsiteY890" fmla="*/ 265271 h 514350"/>
              <a:gd name="connsiteX891" fmla="*/ 4670584 w 6400800"/>
              <a:gd name="connsiteY891" fmla="*/ 272891 h 514350"/>
              <a:gd name="connsiteX892" fmla="*/ 4670584 w 6400800"/>
              <a:gd name="connsiteY892" fmla="*/ 268129 h 514350"/>
              <a:gd name="connsiteX893" fmla="*/ 4668679 w 6400800"/>
              <a:gd name="connsiteY893" fmla="*/ 250984 h 514350"/>
              <a:gd name="connsiteX894" fmla="*/ 4669631 w 6400800"/>
              <a:gd name="connsiteY894" fmla="*/ 247174 h 514350"/>
              <a:gd name="connsiteX895" fmla="*/ 4671537 w 6400800"/>
              <a:gd name="connsiteY895" fmla="*/ 222409 h 514350"/>
              <a:gd name="connsiteX896" fmla="*/ 4670584 w 6400800"/>
              <a:gd name="connsiteY896" fmla="*/ 229076 h 514350"/>
              <a:gd name="connsiteX897" fmla="*/ 4666774 w 6400800"/>
              <a:gd name="connsiteY897" fmla="*/ 242411 h 514350"/>
              <a:gd name="connsiteX898" fmla="*/ 4666774 w 6400800"/>
              <a:gd name="connsiteY898" fmla="*/ 241459 h 514350"/>
              <a:gd name="connsiteX899" fmla="*/ 4666774 w 6400800"/>
              <a:gd name="connsiteY899" fmla="*/ 241459 h 514350"/>
              <a:gd name="connsiteX900" fmla="*/ 4666774 w 6400800"/>
              <a:gd name="connsiteY900" fmla="*/ 241459 h 514350"/>
              <a:gd name="connsiteX901" fmla="*/ 4662012 w 6400800"/>
              <a:gd name="connsiteY901" fmla="*/ 228124 h 514350"/>
              <a:gd name="connsiteX902" fmla="*/ 4660106 w 6400800"/>
              <a:gd name="connsiteY902" fmla="*/ 222409 h 514350"/>
              <a:gd name="connsiteX903" fmla="*/ 4661059 w 6400800"/>
              <a:gd name="connsiteY903" fmla="*/ 228124 h 514350"/>
              <a:gd name="connsiteX904" fmla="*/ 4662964 w 6400800"/>
              <a:gd name="connsiteY904" fmla="*/ 244316 h 514350"/>
              <a:gd name="connsiteX905" fmla="*/ 4662964 w 6400800"/>
              <a:gd name="connsiteY905" fmla="*/ 246221 h 514350"/>
              <a:gd name="connsiteX906" fmla="*/ 4662964 w 6400800"/>
              <a:gd name="connsiteY906" fmla="*/ 246221 h 514350"/>
              <a:gd name="connsiteX907" fmla="*/ 4654391 w 6400800"/>
              <a:gd name="connsiteY907" fmla="*/ 262414 h 514350"/>
              <a:gd name="connsiteX908" fmla="*/ 4650581 w 6400800"/>
              <a:gd name="connsiteY908" fmla="*/ 271939 h 514350"/>
              <a:gd name="connsiteX909" fmla="*/ 4646772 w 6400800"/>
              <a:gd name="connsiteY909" fmla="*/ 261461 h 514350"/>
              <a:gd name="connsiteX910" fmla="*/ 4645819 w 6400800"/>
              <a:gd name="connsiteY910" fmla="*/ 259556 h 514350"/>
              <a:gd name="connsiteX911" fmla="*/ 4646772 w 6400800"/>
              <a:gd name="connsiteY911" fmla="*/ 253841 h 514350"/>
              <a:gd name="connsiteX912" fmla="*/ 4653439 w 6400800"/>
              <a:gd name="connsiteY912" fmla="*/ 227171 h 514350"/>
              <a:gd name="connsiteX913" fmla="*/ 4660106 w 6400800"/>
              <a:gd name="connsiteY913" fmla="*/ 204311 h 514350"/>
              <a:gd name="connsiteX914" fmla="*/ 4650581 w 6400800"/>
              <a:gd name="connsiteY914" fmla="*/ 226219 h 514350"/>
              <a:gd name="connsiteX915" fmla="*/ 4641056 w 6400800"/>
              <a:gd name="connsiteY915" fmla="*/ 251936 h 514350"/>
              <a:gd name="connsiteX916" fmla="*/ 4636294 w 6400800"/>
              <a:gd name="connsiteY916" fmla="*/ 267176 h 514350"/>
              <a:gd name="connsiteX917" fmla="*/ 4636294 w 6400800"/>
              <a:gd name="connsiteY917" fmla="*/ 259556 h 514350"/>
              <a:gd name="connsiteX918" fmla="*/ 4638199 w 6400800"/>
              <a:gd name="connsiteY918" fmla="*/ 242411 h 514350"/>
              <a:gd name="connsiteX919" fmla="*/ 4639151 w 6400800"/>
              <a:gd name="connsiteY919" fmla="*/ 235744 h 514350"/>
              <a:gd name="connsiteX920" fmla="*/ 4637247 w 6400800"/>
              <a:gd name="connsiteY920" fmla="*/ 241459 h 514350"/>
              <a:gd name="connsiteX921" fmla="*/ 4632484 w 6400800"/>
              <a:gd name="connsiteY921" fmla="*/ 258604 h 514350"/>
              <a:gd name="connsiteX922" fmla="*/ 4632484 w 6400800"/>
              <a:gd name="connsiteY922" fmla="*/ 258604 h 514350"/>
              <a:gd name="connsiteX923" fmla="*/ 4631531 w 6400800"/>
              <a:gd name="connsiteY923" fmla="*/ 254794 h 514350"/>
              <a:gd name="connsiteX924" fmla="*/ 4632484 w 6400800"/>
              <a:gd name="connsiteY924" fmla="*/ 259556 h 514350"/>
              <a:gd name="connsiteX925" fmla="*/ 4628674 w 6400800"/>
              <a:gd name="connsiteY925" fmla="*/ 285274 h 514350"/>
              <a:gd name="connsiteX926" fmla="*/ 4628674 w 6400800"/>
              <a:gd name="connsiteY926" fmla="*/ 293846 h 514350"/>
              <a:gd name="connsiteX927" fmla="*/ 4625816 w 6400800"/>
              <a:gd name="connsiteY927" fmla="*/ 303371 h 514350"/>
              <a:gd name="connsiteX928" fmla="*/ 4610576 w 6400800"/>
              <a:gd name="connsiteY928" fmla="*/ 293846 h 514350"/>
              <a:gd name="connsiteX929" fmla="*/ 4604862 w 6400800"/>
              <a:gd name="connsiteY929" fmla="*/ 290989 h 514350"/>
              <a:gd name="connsiteX930" fmla="*/ 4610576 w 6400800"/>
              <a:gd name="connsiteY930" fmla="*/ 294799 h 514350"/>
              <a:gd name="connsiteX931" fmla="*/ 4624864 w 6400800"/>
              <a:gd name="connsiteY931" fmla="*/ 307181 h 514350"/>
              <a:gd name="connsiteX932" fmla="*/ 4625816 w 6400800"/>
              <a:gd name="connsiteY932" fmla="*/ 308134 h 514350"/>
              <a:gd name="connsiteX933" fmla="*/ 4622006 w 6400800"/>
              <a:gd name="connsiteY933" fmla="*/ 325279 h 514350"/>
              <a:gd name="connsiteX934" fmla="*/ 4619149 w 6400800"/>
              <a:gd name="connsiteY934" fmla="*/ 343376 h 514350"/>
              <a:gd name="connsiteX935" fmla="*/ 4607719 w 6400800"/>
              <a:gd name="connsiteY935" fmla="*/ 306229 h 514350"/>
              <a:gd name="connsiteX936" fmla="*/ 4602956 w 6400800"/>
              <a:gd name="connsiteY936" fmla="*/ 290989 h 514350"/>
              <a:gd name="connsiteX937" fmla="*/ 4601051 w 6400800"/>
              <a:gd name="connsiteY937" fmla="*/ 269081 h 514350"/>
              <a:gd name="connsiteX938" fmla="*/ 4599147 w 6400800"/>
              <a:gd name="connsiteY938" fmla="*/ 248126 h 514350"/>
              <a:gd name="connsiteX939" fmla="*/ 4597241 w 6400800"/>
              <a:gd name="connsiteY939" fmla="*/ 269081 h 514350"/>
              <a:gd name="connsiteX940" fmla="*/ 4597241 w 6400800"/>
              <a:gd name="connsiteY940" fmla="*/ 271939 h 514350"/>
              <a:gd name="connsiteX941" fmla="*/ 4589622 w 6400800"/>
              <a:gd name="connsiteY941" fmla="*/ 250031 h 514350"/>
              <a:gd name="connsiteX942" fmla="*/ 4589622 w 6400800"/>
              <a:gd name="connsiteY942" fmla="*/ 240506 h 514350"/>
              <a:gd name="connsiteX943" fmla="*/ 4590574 w 6400800"/>
              <a:gd name="connsiteY943" fmla="*/ 197644 h 514350"/>
              <a:gd name="connsiteX944" fmla="*/ 4590574 w 6400800"/>
              <a:gd name="connsiteY944" fmla="*/ 109061 h 514350"/>
              <a:gd name="connsiteX945" fmla="*/ 4579144 w 6400800"/>
              <a:gd name="connsiteY945" fmla="*/ 197644 h 514350"/>
              <a:gd name="connsiteX946" fmla="*/ 4574381 w 6400800"/>
              <a:gd name="connsiteY946" fmla="*/ 240506 h 514350"/>
              <a:gd name="connsiteX947" fmla="*/ 4573429 w 6400800"/>
              <a:gd name="connsiteY947" fmla="*/ 256699 h 514350"/>
              <a:gd name="connsiteX948" fmla="*/ 4572476 w 6400800"/>
              <a:gd name="connsiteY948" fmla="*/ 257651 h 514350"/>
              <a:gd name="connsiteX949" fmla="*/ 4563904 w 6400800"/>
              <a:gd name="connsiteY949" fmla="*/ 265271 h 514350"/>
              <a:gd name="connsiteX950" fmla="*/ 4563904 w 6400800"/>
              <a:gd name="connsiteY950" fmla="*/ 264319 h 514350"/>
              <a:gd name="connsiteX951" fmla="*/ 4559141 w 6400800"/>
              <a:gd name="connsiteY951" fmla="*/ 255746 h 514350"/>
              <a:gd name="connsiteX952" fmla="*/ 4560094 w 6400800"/>
              <a:gd name="connsiteY952" fmla="*/ 249079 h 514350"/>
              <a:gd name="connsiteX953" fmla="*/ 4576287 w 6400800"/>
              <a:gd name="connsiteY953" fmla="*/ 159544 h 514350"/>
              <a:gd name="connsiteX954" fmla="*/ 4550569 w 6400800"/>
              <a:gd name="connsiteY954" fmla="*/ 243364 h 514350"/>
              <a:gd name="connsiteX955" fmla="*/ 4550569 w 6400800"/>
              <a:gd name="connsiteY955" fmla="*/ 243364 h 514350"/>
              <a:gd name="connsiteX956" fmla="*/ 4550569 w 6400800"/>
              <a:gd name="connsiteY956" fmla="*/ 243364 h 514350"/>
              <a:gd name="connsiteX957" fmla="*/ 4549616 w 6400800"/>
              <a:gd name="connsiteY957" fmla="*/ 246221 h 514350"/>
              <a:gd name="connsiteX958" fmla="*/ 4548664 w 6400800"/>
              <a:gd name="connsiteY958" fmla="*/ 248126 h 514350"/>
              <a:gd name="connsiteX959" fmla="*/ 4548664 w 6400800"/>
              <a:gd name="connsiteY959" fmla="*/ 248126 h 514350"/>
              <a:gd name="connsiteX960" fmla="*/ 4548664 w 6400800"/>
              <a:gd name="connsiteY960" fmla="*/ 248126 h 514350"/>
              <a:gd name="connsiteX961" fmla="*/ 4536281 w 6400800"/>
              <a:gd name="connsiteY961" fmla="*/ 292894 h 514350"/>
              <a:gd name="connsiteX962" fmla="*/ 4531519 w 6400800"/>
              <a:gd name="connsiteY962" fmla="*/ 241459 h 514350"/>
              <a:gd name="connsiteX963" fmla="*/ 4525804 w 6400800"/>
              <a:gd name="connsiteY963" fmla="*/ 303371 h 514350"/>
              <a:gd name="connsiteX964" fmla="*/ 4525804 w 6400800"/>
              <a:gd name="connsiteY964" fmla="*/ 309086 h 514350"/>
              <a:gd name="connsiteX965" fmla="*/ 4524851 w 6400800"/>
              <a:gd name="connsiteY965" fmla="*/ 308134 h 514350"/>
              <a:gd name="connsiteX966" fmla="*/ 4525804 w 6400800"/>
              <a:gd name="connsiteY966" fmla="*/ 310039 h 514350"/>
              <a:gd name="connsiteX967" fmla="*/ 4523899 w 6400800"/>
              <a:gd name="connsiteY967" fmla="*/ 333851 h 514350"/>
              <a:gd name="connsiteX968" fmla="*/ 4523899 w 6400800"/>
              <a:gd name="connsiteY968" fmla="*/ 337661 h 514350"/>
              <a:gd name="connsiteX969" fmla="*/ 4522947 w 6400800"/>
              <a:gd name="connsiteY969" fmla="*/ 339566 h 514350"/>
              <a:gd name="connsiteX970" fmla="*/ 4517231 w 6400800"/>
              <a:gd name="connsiteY970" fmla="*/ 322421 h 514350"/>
              <a:gd name="connsiteX971" fmla="*/ 4514374 w 6400800"/>
              <a:gd name="connsiteY971" fmla="*/ 301466 h 514350"/>
              <a:gd name="connsiteX972" fmla="*/ 4517231 w 6400800"/>
              <a:gd name="connsiteY972" fmla="*/ 297656 h 514350"/>
              <a:gd name="connsiteX973" fmla="*/ 4521041 w 6400800"/>
              <a:gd name="connsiteY973" fmla="*/ 291941 h 514350"/>
              <a:gd name="connsiteX974" fmla="*/ 4516279 w 6400800"/>
              <a:gd name="connsiteY974" fmla="*/ 297656 h 514350"/>
              <a:gd name="connsiteX975" fmla="*/ 4514374 w 6400800"/>
              <a:gd name="connsiteY975" fmla="*/ 300514 h 514350"/>
              <a:gd name="connsiteX976" fmla="*/ 4514374 w 6400800"/>
              <a:gd name="connsiteY976" fmla="*/ 298609 h 514350"/>
              <a:gd name="connsiteX977" fmla="*/ 4517231 w 6400800"/>
              <a:gd name="connsiteY977" fmla="*/ 293846 h 514350"/>
              <a:gd name="connsiteX978" fmla="*/ 4520089 w 6400800"/>
              <a:gd name="connsiteY978" fmla="*/ 288131 h 514350"/>
              <a:gd name="connsiteX979" fmla="*/ 4516279 w 6400800"/>
              <a:gd name="connsiteY979" fmla="*/ 292894 h 514350"/>
              <a:gd name="connsiteX980" fmla="*/ 4514374 w 6400800"/>
              <a:gd name="connsiteY980" fmla="*/ 295751 h 514350"/>
              <a:gd name="connsiteX981" fmla="*/ 4512469 w 6400800"/>
              <a:gd name="connsiteY981" fmla="*/ 281464 h 514350"/>
              <a:gd name="connsiteX982" fmla="*/ 4511516 w 6400800"/>
              <a:gd name="connsiteY982" fmla="*/ 268129 h 514350"/>
              <a:gd name="connsiteX983" fmla="*/ 4510564 w 6400800"/>
              <a:gd name="connsiteY983" fmla="*/ 272891 h 514350"/>
              <a:gd name="connsiteX984" fmla="*/ 4506754 w 6400800"/>
              <a:gd name="connsiteY984" fmla="*/ 250984 h 514350"/>
              <a:gd name="connsiteX985" fmla="*/ 4506754 w 6400800"/>
              <a:gd name="connsiteY985" fmla="*/ 292894 h 514350"/>
              <a:gd name="connsiteX986" fmla="*/ 4501991 w 6400800"/>
              <a:gd name="connsiteY986" fmla="*/ 282416 h 514350"/>
              <a:gd name="connsiteX987" fmla="*/ 4494372 w 6400800"/>
              <a:gd name="connsiteY987" fmla="*/ 267176 h 514350"/>
              <a:gd name="connsiteX988" fmla="*/ 4486751 w 6400800"/>
              <a:gd name="connsiteY988" fmla="*/ 254794 h 514350"/>
              <a:gd name="connsiteX989" fmla="*/ 4480084 w 6400800"/>
              <a:gd name="connsiteY989" fmla="*/ 245269 h 514350"/>
              <a:gd name="connsiteX990" fmla="*/ 4474369 w 6400800"/>
              <a:gd name="connsiteY990" fmla="*/ 238601 h 514350"/>
              <a:gd name="connsiteX991" fmla="*/ 4469606 w 6400800"/>
              <a:gd name="connsiteY991" fmla="*/ 233839 h 514350"/>
              <a:gd name="connsiteX992" fmla="*/ 4471512 w 6400800"/>
              <a:gd name="connsiteY992" fmla="*/ 225266 h 514350"/>
              <a:gd name="connsiteX993" fmla="*/ 4477226 w 6400800"/>
              <a:gd name="connsiteY993" fmla="*/ 198596 h 514350"/>
              <a:gd name="connsiteX994" fmla="*/ 4481037 w 6400800"/>
              <a:gd name="connsiteY994" fmla="*/ 175736 h 514350"/>
              <a:gd name="connsiteX995" fmla="*/ 4473416 w 6400800"/>
              <a:gd name="connsiteY995" fmla="*/ 197644 h 514350"/>
              <a:gd name="connsiteX996" fmla="*/ 4463891 w 6400800"/>
              <a:gd name="connsiteY996" fmla="*/ 222409 h 514350"/>
              <a:gd name="connsiteX997" fmla="*/ 4455319 w 6400800"/>
              <a:gd name="connsiteY997" fmla="*/ 244316 h 514350"/>
              <a:gd name="connsiteX998" fmla="*/ 4453414 w 6400800"/>
              <a:gd name="connsiteY998" fmla="*/ 237649 h 514350"/>
              <a:gd name="connsiteX999" fmla="*/ 4454366 w 6400800"/>
              <a:gd name="connsiteY999" fmla="*/ 247174 h 514350"/>
              <a:gd name="connsiteX1000" fmla="*/ 4451509 w 6400800"/>
              <a:gd name="connsiteY1000" fmla="*/ 253841 h 514350"/>
              <a:gd name="connsiteX1001" fmla="*/ 4436269 w 6400800"/>
              <a:gd name="connsiteY1001" fmla="*/ 289084 h 514350"/>
              <a:gd name="connsiteX1002" fmla="*/ 4435316 w 6400800"/>
              <a:gd name="connsiteY1002" fmla="*/ 287179 h 514350"/>
              <a:gd name="connsiteX1003" fmla="*/ 4438174 w 6400800"/>
              <a:gd name="connsiteY1003" fmla="*/ 274796 h 514350"/>
              <a:gd name="connsiteX1004" fmla="*/ 4444841 w 6400800"/>
              <a:gd name="connsiteY1004" fmla="*/ 247174 h 514350"/>
              <a:gd name="connsiteX1005" fmla="*/ 4454366 w 6400800"/>
              <a:gd name="connsiteY1005" fmla="*/ 195739 h 514350"/>
              <a:gd name="connsiteX1006" fmla="*/ 4460081 w 6400800"/>
              <a:gd name="connsiteY1006" fmla="*/ 151924 h 514350"/>
              <a:gd name="connsiteX1007" fmla="*/ 4461987 w 6400800"/>
              <a:gd name="connsiteY1007" fmla="*/ 133826 h 514350"/>
              <a:gd name="connsiteX1008" fmla="*/ 4462939 w 6400800"/>
              <a:gd name="connsiteY1008" fmla="*/ 118586 h 514350"/>
              <a:gd name="connsiteX1009" fmla="*/ 4463891 w 6400800"/>
              <a:gd name="connsiteY1009" fmla="*/ 89059 h 514350"/>
              <a:gd name="connsiteX1010" fmla="*/ 4458176 w 6400800"/>
              <a:gd name="connsiteY1010" fmla="*/ 118586 h 514350"/>
              <a:gd name="connsiteX1011" fmla="*/ 4455319 w 6400800"/>
              <a:gd name="connsiteY1011" fmla="*/ 133826 h 514350"/>
              <a:gd name="connsiteX1012" fmla="*/ 4451509 w 6400800"/>
              <a:gd name="connsiteY1012" fmla="*/ 151924 h 514350"/>
              <a:gd name="connsiteX1013" fmla="*/ 4441984 w 6400800"/>
              <a:gd name="connsiteY1013" fmla="*/ 194786 h 514350"/>
              <a:gd name="connsiteX1014" fmla="*/ 4428649 w 6400800"/>
              <a:gd name="connsiteY1014" fmla="*/ 245269 h 514350"/>
              <a:gd name="connsiteX1015" fmla="*/ 4421981 w 6400800"/>
              <a:gd name="connsiteY1015" fmla="*/ 269081 h 514350"/>
              <a:gd name="connsiteX1016" fmla="*/ 4414362 w 6400800"/>
              <a:gd name="connsiteY1016" fmla="*/ 258604 h 514350"/>
              <a:gd name="connsiteX1017" fmla="*/ 4394359 w 6400800"/>
              <a:gd name="connsiteY1017" fmla="*/ 230029 h 514350"/>
              <a:gd name="connsiteX1018" fmla="*/ 4387691 w 6400800"/>
              <a:gd name="connsiteY1018" fmla="*/ 221456 h 514350"/>
              <a:gd name="connsiteX1019" fmla="*/ 4395312 w 6400800"/>
              <a:gd name="connsiteY1019" fmla="*/ 180499 h 514350"/>
              <a:gd name="connsiteX1020" fmla="*/ 4382929 w 6400800"/>
              <a:gd name="connsiteY1020" fmla="*/ 215741 h 514350"/>
              <a:gd name="connsiteX1021" fmla="*/ 4375309 w 6400800"/>
              <a:gd name="connsiteY1021" fmla="*/ 206216 h 514350"/>
              <a:gd name="connsiteX1022" fmla="*/ 4381976 w 6400800"/>
              <a:gd name="connsiteY1022" fmla="*/ 218599 h 514350"/>
              <a:gd name="connsiteX1023" fmla="*/ 4369594 w 6400800"/>
              <a:gd name="connsiteY1023" fmla="*/ 259556 h 514350"/>
              <a:gd name="connsiteX1024" fmla="*/ 4368641 w 6400800"/>
              <a:gd name="connsiteY1024" fmla="*/ 241459 h 514350"/>
              <a:gd name="connsiteX1025" fmla="*/ 4366737 w 6400800"/>
              <a:gd name="connsiteY1025" fmla="*/ 263366 h 514350"/>
              <a:gd name="connsiteX1026" fmla="*/ 4365784 w 6400800"/>
              <a:gd name="connsiteY1026" fmla="*/ 274796 h 514350"/>
              <a:gd name="connsiteX1027" fmla="*/ 4362926 w 6400800"/>
              <a:gd name="connsiteY1027" fmla="*/ 285274 h 514350"/>
              <a:gd name="connsiteX1028" fmla="*/ 4362926 w 6400800"/>
              <a:gd name="connsiteY1028" fmla="*/ 282416 h 514350"/>
              <a:gd name="connsiteX1029" fmla="*/ 4361022 w 6400800"/>
              <a:gd name="connsiteY1029" fmla="*/ 261461 h 514350"/>
              <a:gd name="connsiteX1030" fmla="*/ 4359116 w 6400800"/>
              <a:gd name="connsiteY1030" fmla="*/ 283369 h 514350"/>
              <a:gd name="connsiteX1031" fmla="*/ 4359116 w 6400800"/>
              <a:gd name="connsiteY1031" fmla="*/ 290989 h 514350"/>
              <a:gd name="connsiteX1032" fmla="*/ 4357212 w 6400800"/>
              <a:gd name="connsiteY1032" fmla="*/ 295751 h 514350"/>
              <a:gd name="connsiteX1033" fmla="*/ 4351497 w 6400800"/>
              <a:gd name="connsiteY1033" fmla="*/ 284321 h 514350"/>
              <a:gd name="connsiteX1034" fmla="*/ 4351497 w 6400800"/>
              <a:gd name="connsiteY1034" fmla="*/ 257651 h 514350"/>
              <a:gd name="connsiteX1035" fmla="*/ 4351497 w 6400800"/>
              <a:gd name="connsiteY1035" fmla="*/ 238601 h 514350"/>
              <a:gd name="connsiteX1036" fmla="*/ 4349591 w 6400800"/>
              <a:gd name="connsiteY1036" fmla="*/ 221456 h 514350"/>
              <a:gd name="connsiteX1037" fmla="*/ 4345781 w 6400800"/>
              <a:gd name="connsiteY1037" fmla="*/ 194786 h 514350"/>
              <a:gd name="connsiteX1038" fmla="*/ 4342924 w 6400800"/>
              <a:gd name="connsiteY1038" fmla="*/ 170974 h 514350"/>
              <a:gd name="connsiteX1039" fmla="*/ 4341972 w 6400800"/>
              <a:gd name="connsiteY1039" fmla="*/ 194786 h 514350"/>
              <a:gd name="connsiteX1040" fmla="*/ 4341972 w 6400800"/>
              <a:gd name="connsiteY1040" fmla="*/ 217646 h 514350"/>
              <a:gd name="connsiteX1041" fmla="*/ 4340066 w 6400800"/>
              <a:gd name="connsiteY1041" fmla="*/ 205264 h 514350"/>
              <a:gd name="connsiteX1042" fmla="*/ 4339114 w 6400800"/>
              <a:gd name="connsiteY1042" fmla="*/ 226219 h 514350"/>
              <a:gd name="connsiteX1043" fmla="*/ 4338162 w 6400800"/>
              <a:gd name="connsiteY1043" fmla="*/ 250031 h 514350"/>
              <a:gd name="connsiteX1044" fmla="*/ 4338162 w 6400800"/>
              <a:gd name="connsiteY1044" fmla="*/ 252889 h 514350"/>
              <a:gd name="connsiteX1045" fmla="*/ 4337209 w 6400800"/>
              <a:gd name="connsiteY1045" fmla="*/ 250984 h 514350"/>
              <a:gd name="connsiteX1046" fmla="*/ 4318159 w 6400800"/>
              <a:gd name="connsiteY1046" fmla="*/ 196691 h 514350"/>
              <a:gd name="connsiteX1047" fmla="*/ 4289584 w 6400800"/>
              <a:gd name="connsiteY1047" fmla="*/ 116681 h 514350"/>
              <a:gd name="connsiteX1048" fmla="*/ 4278154 w 6400800"/>
              <a:gd name="connsiteY1048" fmla="*/ 86201 h 514350"/>
              <a:gd name="connsiteX1049" fmla="*/ 4285774 w 6400800"/>
              <a:gd name="connsiteY1049" fmla="*/ 117634 h 514350"/>
              <a:gd name="connsiteX1050" fmla="*/ 4307681 w 6400800"/>
              <a:gd name="connsiteY1050" fmla="*/ 199549 h 514350"/>
              <a:gd name="connsiteX1051" fmla="*/ 4334351 w 6400800"/>
              <a:gd name="connsiteY1051" fmla="*/ 295751 h 514350"/>
              <a:gd name="connsiteX1052" fmla="*/ 4334351 w 6400800"/>
              <a:gd name="connsiteY1052" fmla="*/ 296704 h 514350"/>
              <a:gd name="connsiteX1053" fmla="*/ 4334351 w 6400800"/>
              <a:gd name="connsiteY1053" fmla="*/ 294799 h 514350"/>
              <a:gd name="connsiteX1054" fmla="*/ 4334351 w 6400800"/>
              <a:gd name="connsiteY1054" fmla="*/ 301466 h 514350"/>
              <a:gd name="connsiteX1055" fmla="*/ 4333399 w 6400800"/>
              <a:gd name="connsiteY1055" fmla="*/ 315754 h 514350"/>
              <a:gd name="connsiteX1056" fmla="*/ 4329589 w 6400800"/>
              <a:gd name="connsiteY1056" fmla="*/ 344329 h 514350"/>
              <a:gd name="connsiteX1057" fmla="*/ 4328637 w 6400800"/>
              <a:gd name="connsiteY1057" fmla="*/ 343376 h 514350"/>
              <a:gd name="connsiteX1058" fmla="*/ 4326731 w 6400800"/>
              <a:gd name="connsiteY1058" fmla="*/ 340519 h 514350"/>
              <a:gd name="connsiteX1059" fmla="*/ 4325779 w 6400800"/>
              <a:gd name="connsiteY1059" fmla="*/ 333851 h 514350"/>
              <a:gd name="connsiteX1060" fmla="*/ 4315301 w 6400800"/>
              <a:gd name="connsiteY1060" fmla="*/ 267176 h 514350"/>
              <a:gd name="connsiteX1061" fmla="*/ 4301966 w 6400800"/>
              <a:gd name="connsiteY1061" fmla="*/ 202406 h 514350"/>
              <a:gd name="connsiteX1062" fmla="*/ 4303872 w 6400800"/>
              <a:gd name="connsiteY1062" fmla="*/ 268129 h 514350"/>
              <a:gd name="connsiteX1063" fmla="*/ 4303872 w 6400800"/>
              <a:gd name="connsiteY1063" fmla="*/ 274796 h 514350"/>
              <a:gd name="connsiteX1064" fmla="*/ 4301966 w 6400800"/>
              <a:gd name="connsiteY1064" fmla="*/ 290036 h 514350"/>
              <a:gd name="connsiteX1065" fmla="*/ 4300062 w 6400800"/>
              <a:gd name="connsiteY1065" fmla="*/ 300514 h 514350"/>
              <a:gd name="connsiteX1066" fmla="*/ 4288631 w 6400800"/>
              <a:gd name="connsiteY1066" fmla="*/ 286226 h 514350"/>
              <a:gd name="connsiteX1067" fmla="*/ 4299109 w 6400800"/>
              <a:gd name="connsiteY1067" fmla="*/ 305276 h 514350"/>
              <a:gd name="connsiteX1068" fmla="*/ 4296251 w 6400800"/>
              <a:gd name="connsiteY1068" fmla="*/ 323374 h 514350"/>
              <a:gd name="connsiteX1069" fmla="*/ 4292441 w 6400800"/>
              <a:gd name="connsiteY1069" fmla="*/ 346234 h 514350"/>
              <a:gd name="connsiteX1070" fmla="*/ 4290537 w 6400800"/>
              <a:gd name="connsiteY1070" fmla="*/ 343376 h 514350"/>
              <a:gd name="connsiteX1071" fmla="*/ 4288631 w 6400800"/>
              <a:gd name="connsiteY1071" fmla="*/ 308134 h 514350"/>
              <a:gd name="connsiteX1072" fmla="*/ 4281964 w 6400800"/>
              <a:gd name="connsiteY1072" fmla="*/ 231934 h 514350"/>
              <a:gd name="connsiteX1073" fmla="*/ 4277201 w 6400800"/>
              <a:gd name="connsiteY1073" fmla="*/ 309086 h 514350"/>
              <a:gd name="connsiteX1074" fmla="*/ 4277201 w 6400800"/>
              <a:gd name="connsiteY1074" fmla="*/ 318611 h 514350"/>
              <a:gd name="connsiteX1075" fmla="*/ 4273391 w 6400800"/>
              <a:gd name="connsiteY1075" fmla="*/ 310039 h 514350"/>
              <a:gd name="connsiteX1076" fmla="*/ 4272439 w 6400800"/>
              <a:gd name="connsiteY1076" fmla="*/ 303371 h 514350"/>
              <a:gd name="connsiteX1077" fmla="*/ 4270534 w 6400800"/>
              <a:gd name="connsiteY1077" fmla="*/ 273844 h 514350"/>
              <a:gd name="connsiteX1078" fmla="*/ 4269581 w 6400800"/>
              <a:gd name="connsiteY1078" fmla="*/ 260509 h 514350"/>
              <a:gd name="connsiteX1079" fmla="*/ 4269581 w 6400800"/>
              <a:gd name="connsiteY1079" fmla="*/ 255746 h 514350"/>
              <a:gd name="connsiteX1080" fmla="*/ 4270534 w 6400800"/>
              <a:gd name="connsiteY1080" fmla="*/ 234791 h 514350"/>
              <a:gd name="connsiteX1081" fmla="*/ 4273391 w 6400800"/>
              <a:gd name="connsiteY1081" fmla="*/ 155734 h 514350"/>
              <a:gd name="connsiteX1082" fmla="*/ 4259104 w 6400800"/>
              <a:gd name="connsiteY1082" fmla="*/ 233839 h 514350"/>
              <a:gd name="connsiteX1083" fmla="*/ 4253389 w 6400800"/>
              <a:gd name="connsiteY1083" fmla="*/ 271939 h 514350"/>
              <a:gd name="connsiteX1084" fmla="*/ 4252437 w 6400800"/>
              <a:gd name="connsiteY1084" fmla="*/ 270034 h 514350"/>
              <a:gd name="connsiteX1085" fmla="*/ 4253389 w 6400800"/>
              <a:gd name="connsiteY1085" fmla="*/ 262414 h 514350"/>
              <a:gd name="connsiteX1086" fmla="*/ 4255294 w 6400800"/>
              <a:gd name="connsiteY1086" fmla="*/ 240506 h 514350"/>
              <a:gd name="connsiteX1087" fmla="*/ 4249579 w 6400800"/>
              <a:gd name="connsiteY1087" fmla="*/ 262414 h 514350"/>
              <a:gd name="connsiteX1088" fmla="*/ 4248626 w 6400800"/>
              <a:gd name="connsiteY1088" fmla="*/ 264319 h 514350"/>
              <a:gd name="connsiteX1089" fmla="*/ 4246722 w 6400800"/>
              <a:gd name="connsiteY1089" fmla="*/ 261461 h 514350"/>
              <a:gd name="connsiteX1090" fmla="*/ 4244816 w 6400800"/>
              <a:gd name="connsiteY1090" fmla="*/ 257651 h 514350"/>
              <a:gd name="connsiteX1091" fmla="*/ 4244816 w 6400800"/>
              <a:gd name="connsiteY1091" fmla="*/ 251936 h 514350"/>
              <a:gd name="connsiteX1092" fmla="*/ 4243864 w 6400800"/>
              <a:gd name="connsiteY1092" fmla="*/ 256699 h 514350"/>
              <a:gd name="connsiteX1093" fmla="*/ 4240054 w 6400800"/>
              <a:gd name="connsiteY1093" fmla="*/ 251936 h 514350"/>
              <a:gd name="connsiteX1094" fmla="*/ 4229576 w 6400800"/>
              <a:gd name="connsiteY1094" fmla="*/ 235744 h 514350"/>
              <a:gd name="connsiteX1095" fmla="*/ 4220051 w 6400800"/>
              <a:gd name="connsiteY1095" fmla="*/ 222409 h 514350"/>
              <a:gd name="connsiteX1096" fmla="*/ 4226719 w 6400800"/>
              <a:gd name="connsiteY1096" fmla="*/ 237649 h 514350"/>
              <a:gd name="connsiteX1097" fmla="*/ 4234339 w 6400800"/>
              <a:gd name="connsiteY1097" fmla="*/ 254794 h 514350"/>
              <a:gd name="connsiteX1098" fmla="*/ 4236244 w 6400800"/>
              <a:gd name="connsiteY1098" fmla="*/ 258604 h 514350"/>
              <a:gd name="connsiteX1099" fmla="*/ 4231481 w 6400800"/>
              <a:gd name="connsiteY1099" fmla="*/ 251936 h 514350"/>
              <a:gd name="connsiteX1100" fmla="*/ 4220051 w 6400800"/>
              <a:gd name="connsiteY1100" fmla="*/ 237649 h 514350"/>
              <a:gd name="connsiteX1101" fmla="*/ 4202906 w 6400800"/>
              <a:gd name="connsiteY1101" fmla="*/ 219551 h 514350"/>
              <a:gd name="connsiteX1102" fmla="*/ 4196239 w 6400800"/>
              <a:gd name="connsiteY1102" fmla="*/ 213836 h 514350"/>
              <a:gd name="connsiteX1103" fmla="*/ 4201954 w 6400800"/>
              <a:gd name="connsiteY1103" fmla="*/ 220504 h 514350"/>
              <a:gd name="connsiteX1104" fmla="*/ 4216241 w 6400800"/>
              <a:gd name="connsiteY1104" fmla="*/ 240506 h 514350"/>
              <a:gd name="connsiteX1105" fmla="*/ 4225766 w 6400800"/>
              <a:gd name="connsiteY1105" fmla="*/ 255746 h 514350"/>
              <a:gd name="connsiteX1106" fmla="*/ 4235291 w 6400800"/>
              <a:gd name="connsiteY1106" fmla="*/ 273844 h 514350"/>
              <a:gd name="connsiteX1107" fmla="*/ 4235291 w 6400800"/>
              <a:gd name="connsiteY1107" fmla="*/ 274796 h 514350"/>
              <a:gd name="connsiteX1108" fmla="*/ 4235291 w 6400800"/>
              <a:gd name="connsiteY1108" fmla="*/ 282416 h 514350"/>
              <a:gd name="connsiteX1109" fmla="*/ 4234339 w 6400800"/>
              <a:gd name="connsiteY1109" fmla="*/ 281464 h 514350"/>
              <a:gd name="connsiteX1110" fmla="*/ 4229576 w 6400800"/>
              <a:gd name="connsiteY1110" fmla="*/ 276701 h 514350"/>
              <a:gd name="connsiteX1111" fmla="*/ 4233387 w 6400800"/>
              <a:gd name="connsiteY1111" fmla="*/ 282416 h 514350"/>
              <a:gd name="connsiteX1112" fmla="*/ 4235291 w 6400800"/>
              <a:gd name="connsiteY1112" fmla="*/ 284321 h 514350"/>
              <a:gd name="connsiteX1113" fmla="*/ 4235291 w 6400800"/>
              <a:gd name="connsiteY1113" fmla="*/ 285274 h 514350"/>
              <a:gd name="connsiteX1114" fmla="*/ 4229576 w 6400800"/>
              <a:gd name="connsiteY1114" fmla="*/ 310039 h 514350"/>
              <a:gd name="connsiteX1115" fmla="*/ 4222909 w 6400800"/>
              <a:gd name="connsiteY1115" fmla="*/ 295751 h 514350"/>
              <a:gd name="connsiteX1116" fmla="*/ 4228624 w 6400800"/>
              <a:gd name="connsiteY1116" fmla="*/ 316706 h 514350"/>
              <a:gd name="connsiteX1117" fmla="*/ 4226719 w 6400800"/>
              <a:gd name="connsiteY1117" fmla="*/ 327184 h 514350"/>
              <a:gd name="connsiteX1118" fmla="*/ 4223862 w 6400800"/>
              <a:gd name="connsiteY1118" fmla="*/ 341471 h 514350"/>
              <a:gd name="connsiteX1119" fmla="*/ 4222909 w 6400800"/>
              <a:gd name="connsiteY1119" fmla="*/ 334804 h 514350"/>
              <a:gd name="connsiteX1120" fmla="*/ 4219099 w 6400800"/>
              <a:gd name="connsiteY1120" fmla="*/ 311944 h 514350"/>
              <a:gd name="connsiteX1121" fmla="*/ 4219099 w 6400800"/>
              <a:gd name="connsiteY1121" fmla="*/ 331946 h 514350"/>
              <a:gd name="connsiteX1122" fmla="*/ 4217194 w 6400800"/>
              <a:gd name="connsiteY1122" fmla="*/ 322421 h 514350"/>
              <a:gd name="connsiteX1123" fmla="*/ 4198144 w 6400800"/>
              <a:gd name="connsiteY1123" fmla="*/ 240506 h 514350"/>
              <a:gd name="connsiteX1124" fmla="*/ 4205764 w 6400800"/>
              <a:gd name="connsiteY1124" fmla="*/ 323374 h 514350"/>
              <a:gd name="connsiteX1125" fmla="*/ 4210526 w 6400800"/>
              <a:gd name="connsiteY1125" fmla="*/ 364331 h 514350"/>
              <a:gd name="connsiteX1126" fmla="*/ 4210526 w 6400800"/>
              <a:gd name="connsiteY1126" fmla="*/ 363379 h 514350"/>
              <a:gd name="connsiteX1127" fmla="*/ 4206716 w 6400800"/>
              <a:gd name="connsiteY1127" fmla="*/ 350044 h 514350"/>
              <a:gd name="connsiteX1128" fmla="*/ 4202906 w 6400800"/>
              <a:gd name="connsiteY1128" fmla="*/ 338614 h 514350"/>
              <a:gd name="connsiteX1129" fmla="*/ 4202906 w 6400800"/>
              <a:gd name="connsiteY1129" fmla="*/ 350996 h 514350"/>
              <a:gd name="connsiteX1130" fmla="*/ 4202906 w 6400800"/>
              <a:gd name="connsiteY1130" fmla="*/ 365284 h 514350"/>
              <a:gd name="connsiteX1131" fmla="*/ 4202906 w 6400800"/>
              <a:gd name="connsiteY1131" fmla="*/ 373856 h 514350"/>
              <a:gd name="connsiteX1132" fmla="*/ 4202906 w 6400800"/>
              <a:gd name="connsiteY1132" fmla="*/ 380524 h 514350"/>
              <a:gd name="connsiteX1133" fmla="*/ 4201954 w 6400800"/>
              <a:gd name="connsiteY1133" fmla="*/ 378619 h 514350"/>
              <a:gd name="connsiteX1134" fmla="*/ 4201001 w 6400800"/>
              <a:gd name="connsiteY1134" fmla="*/ 361474 h 514350"/>
              <a:gd name="connsiteX1135" fmla="*/ 4196239 w 6400800"/>
              <a:gd name="connsiteY1135" fmla="*/ 290989 h 514350"/>
              <a:gd name="connsiteX1136" fmla="*/ 4191476 w 6400800"/>
              <a:gd name="connsiteY1136" fmla="*/ 343376 h 514350"/>
              <a:gd name="connsiteX1137" fmla="*/ 4188619 w 6400800"/>
              <a:gd name="connsiteY1137" fmla="*/ 335756 h 514350"/>
              <a:gd name="connsiteX1138" fmla="*/ 4181951 w 6400800"/>
              <a:gd name="connsiteY1138" fmla="*/ 319564 h 514350"/>
              <a:gd name="connsiteX1139" fmla="*/ 4180999 w 6400800"/>
              <a:gd name="connsiteY1139" fmla="*/ 316706 h 514350"/>
              <a:gd name="connsiteX1140" fmla="*/ 4180999 w 6400800"/>
              <a:gd name="connsiteY1140" fmla="*/ 256699 h 514350"/>
              <a:gd name="connsiteX1141" fmla="*/ 4180999 w 6400800"/>
              <a:gd name="connsiteY1141" fmla="*/ 230029 h 514350"/>
              <a:gd name="connsiteX1142" fmla="*/ 4177189 w 6400800"/>
              <a:gd name="connsiteY1142" fmla="*/ 256699 h 514350"/>
              <a:gd name="connsiteX1143" fmla="*/ 4175284 w 6400800"/>
              <a:gd name="connsiteY1143" fmla="*/ 270034 h 514350"/>
              <a:gd name="connsiteX1144" fmla="*/ 4174331 w 6400800"/>
              <a:gd name="connsiteY1144" fmla="*/ 251936 h 514350"/>
              <a:gd name="connsiteX1145" fmla="*/ 4168616 w 6400800"/>
              <a:gd name="connsiteY1145" fmla="*/ 176689 h 514350"/>
              <a:gd name="connsiteX1146" fmla="*/ 4162901 w 6400800"/>
              <a:gd name="connsiteY1146" fmla="*/ 251936 h 514350"/>
              <a:gd name="connsiteX1147" fmla="*/ 4160996 w 6400800"/>
              <a:gd name="connsiteY1147" fmla="*/ 287179 h 514350"/>
              <a:gd name="connsiteX1148" fmla="*/ 4154329 w 6400800"/>
              <a:gd name="connsiteY1148" fmla="*/ 303371 h 514350"/>
              <a:gd name="connsiteX1149" fmla="*/ 4146709 w 6400800"/>
              <a:gd name="connsiteY1149" fmla="*/ 280511 h 514350"/>
              <a:gd name="connsiteX1150" fmla="*/ 4140041 w 6400800"/>
              <a:gd name="connsiteY1150" fmla="*/ 246221 h 514350"/>
              <a:gd name="connsiteX1151" fmla="*/ 4133374 w 6400800"/>
              <a:gd name="connsiteY1151" fmla="*/ 224314 h 514350"/>
              <a:gd name="connsiteX1152" fmla="*/ 4134326 w 6400800"/>
              <a:gd name="connsiteY1152" fmla="*/ 230029 h 514350"/>
              <a:gd name="connsiteX1153" fmla="*/ 4136231 w 6400800"/>
              <a:gd name="connsiteY1153" fmla="*/ 247174 h 514350"/>
              <a:gd name="connsiteX1154" fmla="*/ 4136231 w 6400800"/>
              <a:gd name="connsiteY1154" fmla="*/ 250031 h 514350"/>
              <a:gd name="connsiteX1155" fmla="*/ 4118134 w 6400800"/>
              <a:gd name="connsiteY1155" fmla="*/ 197644 h 514350"/>
              <a:gd name="connsiteX1156" fmla="*/ 4093369 w 6400800"/>
              <a:gd name="connsiteY1156" fmla="*/ 121444 h 514350"/>
              <a:gd name="connsiteX1157" fmla="*/ 4083844 w 6400800"/>
              <a:gd name="connsiteY1157" fmla="*/ 92869 h 514350"/>
              <a:gd name="connsiteX1158" fmla="*/ 4089559 w 6400800"/>
              <a:gd name="connsiteY1158" fmla="*/ 122396 h 514350"/>
              <a:gd name="connsiteX1159" fmla="*/ 4106704 w 6400800"/>
              <a:gd name="connsiteY1159" fmla="*/ 200501 h 514350"/>
              <a:gd name="connsiteX1160" fmla="*/ 4119086 w 6400800"/>
              <a:gd name="connsiteY1160" fmla="*/ 248126 h 514350"/>
              <a:gd name="connsiteX1161" fmla="*/ 4117181 w 6400800"/>
              <a:gd name="connsiteY1161" fmla="*/ 262414 h 514350"/>
              <a:gd name="connsiteX1162" fmla="*/ 4114324 w 6400800"/>
              <a:gd name="connsiteY1162" fmla="*/ 290036 h 514350"/>
              <a:gd name="connsiteX1163" fmla="*/ 4110514 w 6400800"/>
              <a:gd name="connsiteY1163" fmla="*/ 284321 h 514350"/>
              <a:gd name="connsiteX1164" fmla="*/ 4114324 w 6400800"/>
              <a:gd name="connsiteY1164" fmla="*/ 269081 h 514350"/>
              <a:gd name="connsiteX1165" fmla="*/ 4108609 w 6400800"/>
              <a:gd name="connsiteY1165" fmla="*/ 282416 h 514350"/>
              <a:gd name="connsiteX1166" fmla="*/ 4102894 w 6400800"/>
              <a:gd name="connsiteY1166" fmla="*/ 273844 h 514350"/>
              <a:gd name="connsiteX1167" fmla="*/ 4096226 w 6400800"/>
              <a:gd name="connsiteY1167" fmla="*/ 263366 h 514350"/>
              <a:gd name="connsiteX1168" fmla="*/ 4097179 w 6400800"/>
              <a:gd name="connsiteY1168" fmla="*/ 262414 h 514350"/>
              <a:gd name="connsiteX1169" fmla="*/ 4096226 w 6400800"/>
              <a:gd name="connsiteY1169" fmla="*/ 263366 h 514350"/>
              <a:gd name="connsiteX1170" fmla="*/ 4090511 w 6400800"/>
              <a:gd name="connsiteY1170" fmla="*/ 253841 h 514350"/>
              <a:gd name="connsiteX1171" fmla="*/ 4090511 w 6400800"/>
              <a:gd name="connsiteY1171" fmla="*/ 252889 h 514350"/>
              <a:gd name="connsiteX1172" fmla="*/ 4090511 w 6400800"/>
              <a:gd name="connsiteY1172" fmla="*/ 238601 h 514350"/>
              <a:gd name="connsiteX1173" fmla="*/ 4090511 w 6400800"/>
              <a:gd name="connsiteY1173" fmla="*/ 215741 h 514350"/>
              <a:gd name="connsiteX1174" fmla="*/ 4089559 w 6400800"/>
              <a:gd name="connsiteY1174" fmla="*/ 195739 h 514350"/>
              <a:gd name="connsiteX1175" fmla="*/ 4086701 w 6400800"/>
              <a:gd name="connsiteY1175" fmla="*/ 214789 h 514350"/>
              <a:gd name="connsiteX1176" fmla="*/ 4083844 w 6400800"/>
              <a:gd name="connsiteY1176" fmla="*/ 236696 h 514350"/>
              <a:gd name="connsiteX1177" fmla="*/ 4083844 w 6400800"/>
              <a:gd name="connsiteY1177" fmla="*/ 239554 h 514350"/>
              <a:gd name="connsiteX1178" fmla="*/ 4081939 w 6400800"/>
              <a:gd name="connsiteY1178" fmla="*/ 236696 h 514350"/>
              <a:gd name="connsiteX1179" fmla="*/ 4081939 w 6400800"/>
              <a:gd name="connsiteY1179" fmla="*/ 234791 h 514350"/>
              <a:gd name="connsiteX1180" fmla="*/ 4081939 w 6400800"/>
              <a:gd name="connsiteY1180" fmla="*/ 210026 h 514350"/>
              <a:gd name="connsiteX1181" fmla="*/ 4081939 w 6400800"/>
              <a:gd name="connsiteY1181" fmla="*/ 188119 h 514350"/>
              <a:gd name="connsiteX1182" fmla="*/ 4078129 w 6400800"/>
              <a:gd name="connsiteY1182" fmla="*/ 210026 h 514350"/>
              <a:gd name="connsiteX1183" fmla="*/ 4075271 w 6400800"/>
              <a:gd name="connsiteY1183" fmla="*/ 227171 h 514350"/>
              <a:gd name="connsiteX1184" fmla="*/ 4059079 w 6400800"/>
              <a:gd name="connsiteY1184" fmla="*/ 202406 h 514350"/>
              <a:gd name="connsiteX1185" fmla="*/ 4073366 w 6400800"/>
              <a:gd name="connsiteY1185" fmla="*/ 236696 h 514350"/>
              <a:gd name="connsiteX1186" fmla="*/ 4071461 w 6400800"/>
              <a:gd name="connsiteY1186" fmla="*/ 250984 h 514350"/>
              <a:gd name="connsiteX1187" fmla="*/ 4067651 w 6400800"/>
              <a:gd name="connsiteY1187" fmla="*/ 268129 h 514350"/>
              <a:gd name="connsiteX1188" fmla="*/ 4064794 w 6400800"/>
              <a:gd name="connsiteY1188" fmla="*/ 279559 h 514350"/>
              <a:gd name="connsiteX1189" fmla="*/ 4061936 w 6400800"/>
              <a:gd name="connsiteY1189" fmla="*/ 253841 h 514350"/>
              <a:gd name="connsiteX1190" fmla="*/ 4054316 w 6400800"/>
              <a:gd name="connsiteY1190" fmla="*/ 207169 h 514350"/>
              <a:gd name="connsiteX1191" fmla="*/ 4050506 w 6400800"/>
              <a:gd name="connsiteY1191" fmla="*/ 186214 h 514350"/>
              <a:gd name="connsiteX1192" fmla="*/ 4046696 w 6400800"/>
              <a:gd name="connsiteY1192" fmla="*/ 168116 h 514350"/>
              <a:gd name="connsiteX1193" fmla="*/ 4040029 w 6400800"/>
              <a:gd name="connsiteY1193" fmla="*/ 137636 h 514350"/>
              <a:gd name="connsiteX1194" fmla="*/ 4034314 w 6400800"/>
              <a:gd name="connsiteY1194" fmla="*/ 111919 h 514350"/>
              <a:gd name="connsiteX1195" fmla="*/ 4036219 w 6400800"/>
              <a:gd name="connsiteY1195" fmla="*/ 138589 h 514350"/>
              <a:gd name="connsiteX1196" fmla="*/ 4039076 w 6400800"/>
              <a:gd name="connsiteY1196" fmla="*/ 169069 h 514350"/>
              <a:gd name="connsiteX1197" fmla="*/ 4042886 w 6400800"/>
              <a:gd name="connsiteY1197" fmla="*/ 208121 h 514350"/>
              <a:gd name="connsiteX1198" fmla="*/ 4044791 w 6400800"/>
              <a:gd name="connsiteY1198" fmla="*/ 238601 h 514350"/>
              <a:gd name="connsiteX1199" fmla="*/ 4031456 w 6400800"/>
              <a:gd name="connsiteY1199" fmla="*/ 170021 h 514350"/>
              <a:gd name="connsiteX1200" fmla="*/ 4036219 w 6400800"/>
              <a:gd name="connsiteY1200" fmla="*/ 252889 h 514350"/>
              <a:gd name="connsiteX1201" fmla="*/ 4037171 w 6400800"/>
              <a:gd name="connsiteY1201" fmla="*/ 264319 h 514350"/>
              <a:gd name="connsiteX1202" fmla="*/ 4035266 w 6400800"/>
              <a:gd name="connsiteY1202" fmla="*/ 271939 h 514350"/>
              <a:gd name="connsiteX1203" fmla="*/ 4030504 w 6400800"/>
              <a:gd name="connsiteY1203" fmla="*/ 266224 h 514350"/>
              <a:gd name="connsiteX1204" fmla="*/ 4023836 w 6400800"/>
              <a:gd name="connsiteY1204" fmla="*/ 258604 h 514350"/>
              <a:gd name="connsiteX1205" fmla="*/ 4009549 w 6400800"/>
              <a:gd name="connsiteY1205" fmla="*/ 229076 h 514350"/>
              <a:gd name="connsiteX1206" fmla="*/ 3996214 w 6400800"/>
              <a:gd name="connsiteY1206" fmla="*/ 203359 h 514350"/>
              <a:gd name="connsiteX1207" fmla="*/ 4005739 w 6400800"/>
              <a:gd name="connsiteY1207" fmla="*/ 230981 h 514350"/>
              <a:gd name="connsiteX1208" fmla="*/ 4014311 w 6400800"/>
              <a:gd name="connsiteY1208" fmla="*/ 255746 h 514350"/>
              <a:gd name="connsiteX1209" fmla="*/ 4007644 w 6400800"/>
              <a:gd name="connsiteY1209" fmla="*/ 243364 h 514350"/>
              <a:gd name="connsiteX1210" fmla="*/ 4015264 w 6400800"/>
              <a:gd name="connsiteY1210" fmla="*/ 267176 h 514350"/>
              <a:gd name="connsiteX1211" fmla="*/ 4024789 w 6400800"/>
              <a:gd name="connsiteY1211" fmla="*/ 294799 h 514350"/>
              <a:gd name="connsiteX1212" fmla="*/ 4026694 w 6400800"/>
              <a:gd name="connsiteY1212" fmla="*/ 301466 h 514350"/>
              <a:gd name="connsiteX1213" fmla="*/ 4017169 w 6400800"/>
              <a:gd name="connsiteY1213" fmla="*/ 329089 h 514350"/>
              <a:gd name="connsiteX1214" fmla="*/ 4016216 w 6400800"/>
              <a:gd name="connsiteY1214" fmla="*/ 328136 h 514350"/>
              <a:gd name="connsiteX1215" fmla="*/ 4005739 w 6400800"/>
              <a:gd name="connsiteY1215" fmla="*/ 320516 h 514350"/>
              <a:gd name="connsiteX1216" fmla="*/ 4005739 w 6400800"/>
              <a:gd name="connsiteY1216" fmla="*/ 318611 h 514350"/>
              <a:gd name="connsiteX1217" fmla="*/ 4004786 w 6400800"/>
              <a:gd name="connsiteY1217" fmla="*/ 310991 h 514350"/>
              <a:gd name="connsiteX1218" fmla="*/ 4002881 w 6400800"/>
              <a:gd name="connsiteY1218" fmla="*/ 269081 h 514350"/>
              <a:gd name="connsiteX1219" fmla="*/ 4000024 w 6400800"/>
              <a:gd name="connsiteY1219" fmla="*/ 284321 h 514350"/>
              <a:gd name="connsiteX1220" fmla="*/ 3993356 w 6400800"/>
              <a:gd name="connsiteY1220" fmla="*/ 248126 h 514350"/>
              <a:gd name="connsiteX1221" fmla="*/ 3993356 w 6400800"/>
              <a:gd name="connsiteY1221" fmla="*/ 286226 h 514350"/>
              <a:gd name="connsiteX1222" fmla="*/ 3992404 w 6400800"/>
              <a:gd name="connsiteY1222" fmla="*/ 286226 h 514350"/>
              <a:gd name="connsiteX1223" fmla="*/ 3990499 w 6400800"/>
              <a:gd name="connsiteY1223" fmla="*/ 287179 h 514350"/>
              <a:gd name="connsiteX1224" fmla="*/ 3985736 w 6400800"/>
              <a:gd name="connsiteY1224" fmla="*/ 292894 h 514350"/>
              <a:gd name="connsiteX1225" fmla="*/ 3985736 w 6400800"/>
              <a:gd name="connsiteY1225" fmla="*/ 292894 h 514350"/>
              <a:gd name="connsiteX1226" fmla="*/ 3985736 w 6400800"/>
              <a:gd name="connsiteY1226" fmla="*/ 293846 h 514350"/>
              <a:gd name="connsiteX1227" fmla="*/ 3983831 w 6400800"/>
              <a:gd name="connsiteY1227" fmla="*/ 313849 h 514350"/>
              <a:gd name="connsiteX1228" fmla="*/ 3978116 w 6400800"/>
              <a:gd name="connsiteY1228" fmla="*/ 303371 h 514350"/>
              <a:gd name="connsiteX1229" fmla="*/ 3987641 w 6400800"/>
              <a:gd name="connsiteY1229" fmla="*/ 272891 h 514350"/>
              <a:gd name="connsiteX1230" fmla="*/ 3976211 w 6400800"/>
              <a:gd name="connsiteY1230" fmla="*/ 298609 h 514350"/>
              <a:gd name="connsiteX1231" fmla="*/ 3973354 w 6400800"/>
              <a:gd name="connsiteY1231" fmla="*/ 293846 h 514350"/>
              <a:gd name="connsiteX1232" fmla="*/ 3973354 w 6400800"/>
              <a:gd name="connsiteY1232" fmla="*/ 288131 h 514350"/>
              <a:gd name="connsiteX1233" fmla="*/ 3973354 w 6400800"/>
              <a:gd name="connsiteY1233" fmla="*/ 287179 h 514350"/>
              <a:gd name="connsiteX1234" fmla="*/ 3977164 w 6400800"/>
              <a:gd name="connsiteY1234" fmla="*/ 278606 h 514350"/>
              <a:gd name="connsiteX1235" fmla="*/ 3980974 w 6400800"/>
              <a:gd name="connsiteY1235" fmla="*/ 270986 h 514350"/>
              <a:gd name="connsiteX1236" fmla="*/ 3976211 w 6400800"/>
              <a:gd name="connsiteY1236" fmla="*/ 277654 h 514350"/>
              <a:gd name="connsiteX1237" fmla="*/ 3973354 w 6400800"/>
              <a:gd name="connsiteY1237" fmla="*/ 282416 h 514350"/>
              <a:gd name="connsiteX1238" fmla="*/ 3974306 w 6400800"/>
              <a:gd name="connsiteY1238" fmla="*/ 254794 h 514350"/>
              <a:gd name="connsiteX1239" fmla="*/ 3975259 w 6400800"/>
              <a:gd name="connsiteY1239" fmla="*/ 230029 h 514350"/>
              <a:gd name="connsiteX1240" fmla="*/ 3970496 w 6400800"/>
              <a:gd name="connsiteY1240" fmla="*/ 254794 h 514350"/>
              <a:gd name="connsiteX1241" fmla="*/ 3965734 w 6400800"/>
              <a:gd name="connsiteY1241" fmla="*/ 281464 h 514350"/>
              <a:gd name="connsiteX1242" fmla="*/ 3961924 w 6400800"/>
              <a:gd name="connsiteY1242" fmla="*/ 274796 h 514350"/>
              <a:gd name="connsiteX1243" fmla="*/ 3962876 w 6400800"/>
              <a:gd name="connsiteY1243" fmla="*/ 269081 h 514350"/>
              <a:gd name="connsiteX1244" fmla="*/ 3966686 w 6400800"/>
              <a:gd name="connsiteY1244" fmla="*/ 245269 h 514350"/>
              <a:gd name="connsiteX1245" fmla="*/ 3959066 w 6400800"/>
              <a:gd name="connsiteY1245" fmla="*/ 268129 h 514350"/>
              <a:gd name="connsiteX1246" fmla="*/ 3959066 w 6400800"/>
              <a:gd name="connsiteY1246" fmla="*/ 269081 h 514350"/>
              <a:gd name="connsiteX1247" fmla="*/ 3958114 w 6400800"/>
              <a:gd name="connsiteY1247" fmla="*/ 267176 h 514350"/>
              <a:gd name="connsiteX1248" fmla="*/ 3958114 w 6400800"/>
              <a:gd name="connsiteY1248" fmla="*/ 269081 h 514350"/>
              <a:gd name="connsiteX1249" fmla="*/ 3955256 w 6400800"/>
              <a:gd name="connsiteY1249" fmla="*/ 264319 h 514350"/>
              <a:gd name="connsiteX1250" fmla="*/ 3954304 w 6400800"/>
              <a:gd name="connsiteY1250" fmla="*/ 247174 h 514350"/>
              <a:gd name="connsiteX1251" fmla="*/ 3951446 w 6400800"/>
              <a:gd name="connsiteY1251" fmla="*/ 214789 h 514350"/>
              <a:gd name="connsiteX1252" fmla="*/ 3947636 w 6400800"/>
              <a:gd name="connsiteY1252" fmla="*/ 190024 h 514350"/>
              <a:gd name="connsiteX1253" fmla="*/ 3943826 w 6400800"/>
              <a:gd name="connsiteY1253" fmla="*/ 169069 h 514350"/>
              <a:gd name="connsiteX1254" fmla="*/ 3943826 w 6400800"/>
              <a:gd name="connsiteY1254" fmla="*/ 190024 h 514350"/>
              <a:gd name="connsiteX1255" fmla="*/ 3943826 w 6400800"/>
              <a:gd name="connsiteY1255" fmla="*/ 214789 h 514350"/>
              <a:gd name="connsiteX1256" fmla="*/ 3943826 w 6400800"/>
              <a:gd name="connsiteY1256" fmla="*/ 225266 h 514350"/>
              <a:gd name="connsiteX1257" fmla="*/ 3940969 w 6400800"/>
              <a:gd name="connsiteY1257" fmla="*/ 215741 h 514350"/>
              <a:gd name="connsiteX1258" fmla="*/ 3939064 w 6400800"/>
              <a:gd name="connsiteY1258" fmla="*/ 207169 h 514350"/>
              <a:gd name="connsiteX1259" fmla="*/ 3940016 w 6400800"/>
              <a:gd name="connsiteY1259" fmla="*/ 205264 h 514350"/>
              <a:gd name="connsiteX1260" fmla="*/ 3939064 w 6400800"/>
              <a:gd name="connsiteY1260" fmla="*/ 206216 h 514350"/>
              <a:gd name="connsiteX1261" fmla="*/ 3936206 w 6400800"/>
              <a:gd name="connsiteY1261" fmla="*/ 197644 h 514350"/>
              <a:gd name="connsiteX1262" fmla="*/ 3937159 w 6400800"/>
              <a:gd name="connsiteY1262" fmla="*/ 208121 h 514350"/>
              <a:gd name="connsiteX1263" fmla="*/ 3929539 w 6400800"/>
              <a:gd name="connsiteY1263" fmla="*/ 216694 h 514350"/>
              <a:gd name="connsiteX1264" fmla="*/ 3925729 w 6400800"/>
              <a:gd name="connsiteY1264" fmla="*/ 197644 h 514350"/>
              <a:gd name="connsiteX1265" fmla="*/ 3916204 w 6400800"/>
              <a:gd name="connsiteY1265" fmla="*/ 158591 h 514350"/>
              <a:gd name="connsiteX1266" fmla="*/ 3912394 w 6400800"/>
              <a:gd name="connsiteY1266" fmla="*/ 144304 h 514350"/>
              <a:gd name="connsiteX1267" fmla="*/ 3915251 w 6400800"/>
              <a:gd name="connsiteY1267" fmla="*/ 139541 h 514350"/>
              <a:gd name="connsiteX1268" fmla="*/ 3935254 w 6400800"/>
              <a:gd name="connsiteY1268" fmla="*/ 110966 h 514350"/>
              <a:gd name="connsiteX1269" fmla="*/ 3912394 w 6400800"/>
              <a:gd name="connsiteY1269" fmla="*/ 136684 h 514350"/>
              <a:gd name="connsiteX1270" fmla="*/ 3910489 w 6400800"/>
              <a:gd name="connsiteY1270" fmla="*/ 138589 h 514350"/>
              <a:gd name="connsiteX1271" fmla="*/ 3906679 w 6400800"/>
              <a:gd name="connsiteY1271" fmla="*/ 128111 h 514350"/>
              <a:gd name="connsiteX1272" fmla="*/ 3898106 w 6400800"/>
              <a:gd name="connsiteY1272" fmla="*/ 102394 h 514350"/>
              <a:gd name="connsiteX1273" fmla="*/ 3902869 w 6400800"/>
              <a:gd name="connsiteY1273" fmla="*/ 129064 h 514350"/>
              <a:gd name="connsiteX1274" fmla="*/ 3905726 w 6400800"/>
              <a:gd name="connsiteY1274" fmla="*/ 143351 h 514350"/>
              <a:gd name="connsiteX1275" fmla="*/ 3905726 w 6400800"/>
              <a:gd name="connsiteY1275" fmla="*/ 143351 h 514350"/>
              <a:gd name="connsiteX1276" fmla="*/ 3887629 w 6400800"/>
              <a:gd name="connsiteY1276" fmla="*/ 167164 h 514350"/>
              <a:gd name="connsiteX1277" fmla="*/ 3866674 w 6400800"/>
              <a:gd name="connsiteY1277" fmla="*/ 195739 h 514350"/>
              <a:gd name="connsiteX1278" fmla="*/ 3862864 w 6400800"/>
              <a:gd name="connsiteY1278" fmla="*/ 182404 h 514350"/>
              <a:gd name="connsiteX1279" fmla="*/ 3854291 w 6400800"/>
              <a:gd name="connsiteY1279" fmla="*/ 155734 h 514350"/>
              <a:gd name="connsiteX1280" fmla="*/ 3859054 w 6400800"/>
              <a:gd name="connsiteY1280" fmla="*/ 183356 h 514350"/>
              <a:gd name="connsiteX1281" fmla="*/ 3862864 w 6400800"/>
              <a:gd name="connsiteY1281" fmla="*/ 202406 h 514350"/>
              <a:gd name="connsiteX1282" fmla="*/ 3858101 w 6400800"/>
              <a:gd name="connsiteY1282" fmla="*/ 209074 h 514350"/>
              <a:gd name="connsiteX1283" fmla="*/ 3853339 w 6400800"/>
              <a:gd name="connsiteY1283" fmla="*/ 216694 h 514350"/>
              <a:gd name="connsiteX1284" fmla="*/ 3849529 w 6400800"/>
              <a:gd name="connsiteY1284" fmla="*/ 195739 h 514350"/>
              <a:gd name="connsiteX1285" fmla="*/ 3852386 w 6400800"/>
              <a:gd name="connsiteY1285" fmla="*/ 178594 h 514350"/>
              <a:gd name="connsiteX1286" fmla="*/ 3855244 w 6400800"/>
              <a:gd name="connsiteY1286" fmla="*/ 158591 h 514350"/>
              <a:gd name="connsiteX1287" fmla="*/ 3848576 w 6400800"/>
              <a:gd name="connsiteY1287" fmla="*/ 177641 h 514350"/>
              <a:gd name="connsiteX1288" fmla="*/ 3841909 w 6400800"/>
              <a:gd name="connsiteY1288" fmla="*/ 199549 h 514350"/>
              <a:gd name="connsiteX1289" fmla="*/ 3838099 w 6400800"/>
              <a:gd name="connsiteY1289" fmla="*/ 212884 h 514350"/>
              <a:gd name="connsiteX1290" fmla="*/ 3835241 w 6400800"/>
              <a:gd name="connsiteY1290" fmla="*/ 225266 h 514350"/>
              <a:gd name="connsiteX1291" fmla="*/ 3834289 w 6400800"/>
              <a:gd name="connsiteY1291" fmla="*/ 222409 h 514350"/>
              <a:gd name="connsiteX1292" fmla="*/ 3825716 w 6400800"/>
              <a:gd name="connsiteY1292" fmla="*/ 209074 h 514350"/>
              <a:gd name="connsiteX1293" fmla="*/ 3809524 w 6400800"/>
              <a:gd name="connsiteY1293" fmla="*/ 184309 h 514350"/>
              <a:gd name="connsiteX1294" fmla="*/ 3821906 w 6400800"/>
              <a:gd name="connsiteY1294" fmla="*/ 210979 h 514350"/>
              <a:gd name="connsiteX1295" fmla="*/ 3828574 w 6400800"/>
              <a:gd name="connsiteY1295" fmla="*/ 224314 h 514350"/>
              <a:gd name="connsiteX1296" fmla="*/ 3832384 w 6400800"/>
              <a:gd name="connsiteY1296" fmla="*/ 234791 h 514350"/>
              <a:gd name="connsiteX1297" fmla="*/ 3828574 w 6400800"/>
              <a:gd name="connsiteY1297" fmla="*/ 254794 h 514350"/>
              <a:gd name="connsiteX1298" fmla="*/ 3825716 w 6400800"/>
              <a:gd name="connsiteY1298" fmla="*/ 259556 h 514350"/>
              <a:gd name="connsiteX1299" fmla="*/ 3820954 w 6400800"/>
              <a:gd name="connsiteY1299" fmla="*/ 269081 h 514350"/>
              <a:gd name="connsiteX1300" fmla="*/ 3820001 w 6400800"/>
              <a:gd name="connsiteY1300" fmla="*/ 267176 h 514350"/>
              <a:gd name="connsiteX1301" fmla="*/ 3804761 w 6400800"/>
              <a:gd name="connsiteY1301" fmla="*/ 249079 h 514350"/>
              <a:gd name="connsiteX1302" fmla="*/ 3817144 w 6400800"/>
              <a:gd name="connsiteY1302" fmla="*/ 270034 h 514350"/>
              <a:gd name="connsiteX1303" fmla="*/ 3819049 w 6400800"/>
              <a:gd name="connsiteY1303" fmla="*/ 272891 h 514350"/>
              <a:gd name="connsiteX1304" fmla="*/ 3806666 w 6400800"/>
              <a:gd name="connsiteY1304" fmla="*/ 294799 h 514350"/>
              <a:gd name="connsiteX1305" fmla="*/ 3806666 w 6400800"/>
              <a:gd name="connsiteY1305" fmla="*/ 294799 h 514350"/>
              <a:gd name="connsiteX1306" fmla="*/ 3803809 w 6400800"/>
              <a:gd name="connsiteY1306" fmla="*/ 290989 h 514350"/>
              <a:gd name="connsiteX1307" fmla="*/ 3802856 w 6400800"/>
              <a:gd name="connsiteY1307" fmla="*/ 287179 h 514350"/>
              <a:gd name="connsiteX1308" fmla="*/ 3799999 w 6400800"/>
              <a:gd name="connsiteY1308" fmla="*/ 276701 h 514350"/>
              <a:gd name="connsiteX1309" fmla="*/ 3795236 w 6400800"/>
              <a:gd name="connsiteY1309" fmla="*/ 260509 h 514350"/>
              <a:gd name="connsiteX1310" fmla="*/ 3790474 w 6400800"/>
              <a:gd name="connsiteY1310" fmla="*/ 246221 h 514350"/>
              <a:gd name="connsiteX1311" fmla="*/ 3791426 w 6400800"/>
              <a:gd name="connsiteY1311" fmla="*/ 260509 h 514350"/>
              <a:gd name="connsiteX1312" fmla="*/ 3792379 w 6400800"/>
              <a:gd name="connsiteY1312" fmla="*/ 273844 h 514350"/>
              <a:gd name="connsiteX1313" fmla="*/ 3787616 w 6400800"/>
              <a:gd name="connsiteY1313" fmla="*/ 268129 h 514350"/>
              <a:gd name="connsiteX1314" fmla="*/ 3777139 w 6400800"/>
              <a:gd name="connsiteY1314" fmla="*/ 255746 h 514350"/>
              <a:gd name="connsiteX1315" fmla="*/ 3773329 w 6400800"/>
              <a:gd name="connsiteY1315" fmla="*/ 246221 h 514350"/>
              <a:gd name="connsiteX1316" fmla="*/ 3764756 w 6400800"/>
              <a:gd name="connsiteY1316" fmla="*/ 224314 h 514350"/>
              <a:gd name="connsiteX1317" fmla="*/ 3769519 w 6400800"/>
              <a:gd name="connsiteY1317" fmla="*/ 247174 h 514350"/>
              <a:gd name="connsiteX1318" fmla="*/ 3776186 w 6400800"/>
              <a:gd name="connsiteY1318" fmla="*/ 273844 h 514350"/>
              <a:gd name="connsiteX1319" fmla="*/ 3781901 w 6400800"/>
              <a:gd name="connsiteY1319" fmla="*/ 299561 h 514350"/>
              <a:gd name="connsiteX1320" fmla="*/ 3760946 w 6400800"/>
              <a:gd name="connsiteY1320" fmla="*/ 234791 h 514350"/>
              <a:gd name="connsiteX1321" fmla="*/ 3755231 w 6400800"/>
              <a:gd name="connsiteY1321" fmla="*/ 218599 h 514350"/>
              <a:gd name="connsiteX1322" fmla="*/ 3759041 w 6400800"/>
              <a:gd name="connsiteY1322" fmla="*/ 211931 h 514350"/>
              <a:gd name="connsiteX1323" fmla="*/ 3754279 w 6400800"/>
              <a:gd name="connsiteY1323" fmla="*/ 217646 h 514350"/>
              <a:gd name="connsiteX1324" fmla="*/ 3750469 w 6400800"/>
              <a:gd name="connsiteY1324" fmla="*/ 208121 h 514350"/>
              <a:gd name="connsiteX1325" fmla="*/ 3752374 w 6400800"/>
              <a:gd name="connsiteY1325" fmla="*/ 197644 h 514350"/>
              <a:gd name="connsiteX1326" fmla="*/ 3748564 w 6400800"/>
              <a:gd name="connsiteY1326" fmla="*/ 205264 h 514350"/>
              <a:gd name="connsiteX1327" fmla="*/ 3734276 w 6400800"/>
              <a:gd name="connsiteY1327" fmla="*/ 167164 h 514350"/>
              <a:gd name="connsiteX1328" fmla="*/ 3742849 w 6400800"/>
              <a:gd name="connsiteY1328" fmla="*/ 217646 h 514350"/>
              <a:gd name="connsiteX1329" fmla="*/ 3736181 w 6400800"/>
              <a:gd name="connsiteY1329" fmla="*/ 236696 h 514350"/>
              <a:gd name="connsiteX1330" fmla="*/ 3735229 w 6400800"/>
              <a:gd name="connsiteY1330" fmla="*/ 238601 h 514350"/>
              <a:gd name="connsiteX1331" fmla="*/ 3730466 w 6400800"/>
              <a:gd name="connsiteY1331" fmla="*/ 245269 h 514350"/>
              <a:gd name="connsiteX1332" fmla="*/ 3726656 w 6400800"/>
              <a:gd name="connsiteY1332" fmla="*/ 236696 h 514350"/>
              <a:gd name="connsiteX1333" fmla="*/ 3726656 w 6400800"/>
              <a:gd name="connsiteY1333" fmla="*/ 232886 h 514350"/>
              <a:gd name="connsiteX1334" fmla="*/ 3725704 w 6400800"/>
              <a:gd name="connsiteY1334" fmla="*/ 214789 h 514350"/>
              <a:gd name="connsiteX1335" fmla="*/ 3722846 w 6400800"/>
              <a:gd name="connsiteY1335" fmla="*/ 230029 h 514350"/>
              <a:gd name="connsiteX1336" fmla="*/ 3721894 w 6400800"/>
              <a:gd name="connsiteY1336" fmla="*/ 229076 h 514350"/>
              <a:gd name="connsiteX1337" fmla="*/ 3721894 w 6400800"/>
              <a:gd name="connsiteY1337" fmla="*/ 229076 h 514350"/>
              <a:gd name="connsiteX1338" fmla="*/ 3725704 w 6400800"/>
              <a:gd name="connsiteY1338" fmla="*/ 190976 h 514350"/>
              <a:gd name="connsiteX1339" fmla="*/ 3727609 w 6400800"/>
              <a:gd name="connsiteY1339" fmla="*/ 172879 h 514350"/>
              <a:gd name="connsiteX1340" fmla="*/ 3730466 w 6400800"/>
              <a:gd name="connsiteY1340" fmla="*/ 155734 h 514350"/>
              <a:gd name="connsiteX1341" fmla="*/ 3734276 w 6400800"/>
              <a:gd name="connsiteY1341" fmla="*/ 128111 h 514350"/>
              <a:gd name="connsiteX1342" fmla="*/ 3737134 w 6400800"/>
              <a:gd name="connsiteY1342" fmla="*/ 104299 h 514350"/>
              <a:gd name="connsiteX1343" fmla="*/ 3730466 w 6400800"/>
              <a:gd name="connsiteY1343" fmla="*/ 127159 h 514350"/>
              <a:gd name="connsiteX1344" fmla="*/ 3722846 w 6400800"/>
              <a:gd name="connsiteY1344" fmla="*/ 153829 h 514350"/>
              <a:gd name="connsiteX1345" fmla="*/ 3718084 w 6400800"/>
              <a:gd name="connsiteY1345" fmla="*/ 170021 h 514350"/>
              <a:gd name="connsiteX1346" fmla="*/ 3714274 w 6400800"/>
              <a:gd name="connsiteY1346" fmla="*/ 188119 h 514350"/>
              <a:gd name="connsiteX1347" fmla="*/ 3710464 w 6400800"/>
              <a:gd name="connsiteY1347" fmla="*/ 208121 h 514350"/>
              <a:gd name="connsiteX1348" fmla="*/ 3710464 w 6400800"/>
              <a:gd name="connsiteY1348" fmla="*/ 207169 h 514350"/>
              <a:gd name="connsiteX1349" fmla="*/ 3691414 w 6400800"/>
              <a:gd name="connsiteY1349" fmla="*/ 174784 h 514350"/>
              <a:gd name="connsiteX1350" fmla="*/ 3677126 w 6400800"/>
              <a:gd name="connsiteY1350" fmla="*/ 150971 h 514350"/>
              <a:gd name="connsiteX1351" fmla="*/ 3678079 w 6400800"/>
              <a:gd name="connsiteY1351" fmla="*/ 137636 h 514350"/>
              <a:gd name="connsiteX1352" fmla="*/ 3675221 w 6400800"/>
              <a:gd name="connsiteY1352" fmla="*/ 149066 h 514350"/>
              <a:gd name="connsiteX1353" fmla="*/ 3674269 w 6400800"/>
              <a:gd name="connsiteY1353" fmla="*/ 147161 h 514350"/>
              <a:gd name="connsiteX1354" fmla="*/ 3675221 w 6400800"/>
              <a:gd name="connsiteY1354" fmla="*/ 150019 h 514350"/>
              <a:gd name="connsiteX1355" fmla="*/ 3672364 w 6400800"/>
              <a:gd name="connsiteY1355" fmla="*/ 164306 h 514350"/>
              <a:gd name="connsiteX1356" fmla="*/ 3665696 w 6400800"/>
              <a:gd name="connsiteY1356" fmla="*/ 194786 h 514350"/>
              <a:gd name="connsiteX1357" fmla="*/ 3662839 w 6400800"/>
              <a:gd name="connsiteY1357" fmla="*/ 209074 h 514350"/>
              <a:gd name="connsiteX1358" fmla="*/ 3661886 w 6400800"/>
              <a:gd name="connsiteY1358" fmla="*/ 210026 h 514350"/>
              <a:gd name="connsiteX1359" fmla="*/ 3658076 w 6400800"/>
              <a:gd name="connsiteY1359" fmla="*/ 216694 h 514350"/>
              <a:gd name="connsiteX1360" fmla="*/ 3658076 w 6400800"/>
              <a:gd name="connsiteY1360" fmla="*/ 174784 h 514350"/>
              <a:gd name="connsiteX1361" fmla="*/ 3645694 w 6400800"/>
              <a:gd name="connsiteY1361" fmla="*/ 239554 h 514350"/>
              <a:gd name="connsiteX1362" fmla="*/ 3644741 w 6400800"/>
              <a:gd name="connsiteY1362" fmla="*/ 246221 h 514350"/>
              <a:gd name="connsiteX1363" fmla="*/ 3643789 w 6400800"/>
              <a:gd name="connsiteY1363" fmla="*/ 249079 h 514350"/>
              <a:gd name="connsiteX1364" fmla="*/ 3640931 w 6400800"/>
              <a:gd name="connsiteY1364" fmla="*/ 259556 h 514350"/>
              <a:gd name="connsiteX1365" fmla="*/ 3633311 w 6400800"/>
              <a:gd name="connsiteY1365" fmla="*/ 243364 h 514350"/>
              <a:gd name="connsiteX1366" fmla="*/ 3639979 w 6400800"/>
              <a:gd name="connsiteY1366" fmla="*/ 265271 h 514350"/>
              <a:gd name="connsiteX1367" fmla="*/ 3637121 w 6400800"/>
              <a:gd name="connsiteY1367" fmla="*/ 275749 h 514350"/>
              <a:gd name="connsiteX1368" fmla="*/ 3627596 w 6400800"/>
              <a:gd name="connsiteY1368" fmla="*/ 261461 h 514350"/>
              <a:gd name="connsiteX1369" fmla="*/ 3635216 w 6400800"/>
              <a:gd name="connsiteY1369" fmla="*/ 280511 h 514350"/>
              <a:gd name="connsiteX1370" fmla="*/ 3635216 w 6400800"/>
              <a:gd name="connsiteY1370" fmla="*/ 281464 h 514350"/>
              <a:gd name="connsiteX1371" fmla="*/ 3630454 w 6400800"/>
              <a:gd name="connsiteY1371" fmla="*/ 309086 h 514350"/>
              <a:gd name="connsiteX1372" fmla="*/ 3627596 w 6400800"/>
              <a:gd name="connsiteY1372" fmla="*/ 332899 h 514350"/>
              <a:gd name="connsiteX1373" fmla="*/ 3620929 w 6400800"/>
              <a:gd name="connsiteY1373" fmla="*/ 312896 h 514350"/>
              <a:gd name="connsiteX1374" fmla="*/ 3620929 w 6400800"/>
              <a:gd name="connsiteY1374" fmla="*/ 309086 h 514350"/>
              <a:gd name="connsiteX1375" fmla="*/ 3619976 w 6400800"/>
              <a:gd name="connsiteY1375" fmla="*/ 310991 h 514350"/>
              <a:gd name="connsiteX1376" fmla="*/ 3619024 w 6400800"/>
              <a:gd name="connsiteY1376" fmla="*/ 308134 h 514350"/>
              <a:gd name="connsiteX1377" fmla="*/ 3622834 w 6400800"/>
              <a:gd name="connsiteY1377" fmla="*/ 272891 h 514350"/>
              <a:gd name="connsiteX1378" fmla="*/ 3626644 w 6400800"/>
              <a:gd name="connsiteY1378" fmla="*/ 221456 h 514350"/>
              <a:gd name="connsiteX1379" fmla="*/ 3630454 w 6400800"/>
              <a:gd name="connsiteY1379" fmla="*/ 211931 h 514350"/>
              <a:gd name="connsiteX1380" fmla="*/ 3626644 w 6400800"/>
              <a:gd name="connsiteY1380" fmla="*/ 216694 h 514350"/>
              <a:gd name="connsiteX1381" fmla="*/ 3626644 w 6400800"/>
              <a:gd name="connsiteY1381" fmla="*/ 214789 h 514350"/>
              <a:gd name="connsiteX1382" fmla="*/ 3626644 w 6400800"/>
              <a:gd name="connsiteY1382" fmla="*/ 192881 h 514350"/>
              <a:gd name="connsiteX1383" fmla="*/ 3622834 w 6400800"/>
              <a:gd name="connsiteY1383" fmla="*/ 214789 h 514350"/>
              <a:gd name="connsiteX1384" fmla="*/ 3620929 w 6400800"/>
              <a:gd name="connsiteY1384" fmla="*/ 226219 h 514350"/>
              <a:gd name="connsiteX1385" fmla="*/ 3620929 w 6400800"/>
              <a:gd name="connsiteY1385" fmla="*/ 227171 h 514350"/>
              <a:gd name="connsiteX1386" fmla="*/ 3609499 w 6400800"/>
              <a:gd name="connsiteY1386" fmla="*/ 243364 h 514350"/>
              <a:gd name="connsiteX1387" fmla="*/ 3603784 w 6400800"/>
              <a:gd name="connsiteY1387" fmla="*/ 251936 h 514350"/>
              <a:gd name="connsiteX1388" fmla="*/ 3613309 w 6400800"/>
              <a:gd name="connsiteY1388" fmla="*/ 225266 h 514350"/>
              <a:gd name="connsiteX1389" fmla="*/ 3619024 w 6400800"/>
              <a:gd name="connsiteY1389" fmla="*/ 208121 h 514350"/>
              <a:gd name="connsiteX1390" fmla="*/ 3624739 w 6400800"/>
              <a:gd name="connsiteY1390" fmla="*/ 192881 h 514350"/>
              <a:gd name="connsiteX1391" fmla="*/ 3634264 w 6400800"/>
              <a:gd name="connsiteY1391" fmla="*/ 168116 h 514350"/>
              <a:gd name="connsiteX1392" fmla="*/ 3642836 w 6400800"/>
              <a:gd name="connsiteY1392" fmla="*/ 146209 h 514350"/>
              <a:gd name="connsiteX1393" fmla="*/ 3631406 w 6400800"/>
              <a:gd name="connsiteY1393" fmla="*/ 166211 h 514350"/>
              <a:gd name="connsiteX1394" fmla="*/ 3618071 w 6400800"/>
              <a:gd name="connsiteY1394" fmla="*/ 189071 h 514350"/>
              <a:gd name="connsiteX1395" fmla="*/ 3610451 w 6400800"/>
              <a:gd name="connsiteY1395" fmla="*/ 203359 h 514350"/>
              <a:gd name="connsiteX1396" fmla="*/ 3602831 w 6400800"/>
              <a:gd name="connsiteY1396" fmla="*/ 219551 h 514350"/>
              <a:gd name="connsiteX1397" fmla="*/ 3588544 w 6400800"/>
              <a:gd name="connsiteY1397" fmla="*/ 250031 h 514350"/>
              <a:gd name="connsiteX1398" fmla="*/ 3588544 w 6400800"/>
              <a:gd name="connsiteY1398" fmla="*/ 242411 h 514350"/>
              <a:gd name="connsiteX1399" fmla="*/ 3585686 w 6400800"/>
              <a:gd name="connsiteY1399" fmla="*/ 256699 h 514350"/>
              <a:gd name="connsiteX1400" fmla="*/ 3585686 w 6400800"/>
              <a:gd name="connsiteY1400" fmla="*/ 257651 h 514350"/>
              <a:gd name="connsiteX1401" fmla="*/ 3579971 w 6400800"/>
              <a:gd name="connsiteY1401" fmla="*/ 270986 h 514350"/>
              <a:gd name="connsiteX1402" fmla="*/ 3573304 w 6400800"/>
              <a:gd name="connsiteY1402" fmla="*/ 282416 h 514350"/>
              <a:gd name="connsiteX1403" fmla="*/ 3568541 w 6400800"/>
              <a:gd name="connsiteY1403" fmla="*/ 263366 h 514350"/>
              <a:gd name="connsiteX1404" fmla="*/ 3564731 w 6400800"/>
              <a:gd name="connsiteY1404" fmla="*/ 248126 h 514350"/>
              <a:gd name="connsiteX1405" fmla="*/ 3564731 w 6400800"/>
              <a:gd name="connsiteY1405" fmla="*/ 248126 h 514350"/>
              <a:gd name="connsiteX1406" fmla="*/ 3562826 w 6400800"/>
              <a:gd name="connsiteY1406" fmla="*/ 237649 h 514350"/>
              <a:gd name="connsiteX1407" fmla="*/ 3561874 w 6400800"/>
              <a:gd name="connsiteY1407" fmla="*/ 233839 h 514350"/>
              <a:gd name="connsiteX1408" fmla="*/ 3566636 w 6400800"/>
              <a:gd name="connsiteY1408" fmla="*/ 227171 h 514350"/>
              <a:gd name="connsiteX1409" fmla="*/ 3561874 w 6400800"/>
              <a:gd name="connsiteY1409" fmla="*/ 230981 h 514350"/>
              <a:gd name="connsiteX1410" fmla="*/ 3559016 w 6400800"/>
              <a:gd name="connsiteY1410" fmla="*/ 218599 h 514350"/>
              <a:gd name="connsiteX1411" fmla="*/ 3559016 w 6400800"/>
              <a:gd name="connsiteY1411" fmla="*/ 231934 h 514350"/>
              <a:gd name="connsiteX1412" fmla="*/ 3554254 w 6400800"/>
              <a:gd name="connsiteY1412" fmla="*/ 220504 h 514350"/>
              <a:gd name="connsiteX1413" fmla="*/ 3569494 w 6400800"/>
              <a:gd name="connsiteY1413" fmla="*/ 197644 h 514350"/>
              <a:gd name="connsiteX1414" fmla="*/ 3585686 w 6400800"/>
              <a:gd name="connsiteY1414" fmla="*/ 174784 h 514350"/>
              <a:gd name="connsiteX1415" fmla="*/ 3600926 w 6400800"/>
              <a:gd name="connsiteY1415" fmla="*/ 154781 h 514350"/>
              <a:gd name="connsiteX1416" fmla="*/ 3582829 w 6400800"/>
              <a:gd name="connsiteY1416" fmla="*/ 171926 h 514350"/>
              <a:gd name="connsiteX1417" fmla="*/ 3562826 w 6400800"/>
              <a:gd name="connsiteY1417" fmla="*/ 192881 h 514350"/>
              <a:gd name="connsiteX1418" fmla="*/ 3549491 w 6400800"/>
              <a:gd name="connsiteY1418" fmla="*/ 209074 h 514350"/>
              <a:gd name="connsiteX1419" fmla="*/ 3542824 w 6400800"/>
              <a:gd name="connsiteY1419" fmla="*/ 193834 h 514350"/>
              <a:gd name="connsiteX1420" fmla="*/ 3546634 w 6400800"/>
              <a:gd name="connsiteY1420" fmla="*/ 212884 h 514350"/>
              <a:gd name="connsiteX1421" fmla="*/ 3539966 w 6400800"/>
              <a:gd name="connsiteY1421" fmla="*/ 222409 h 514350"/>
              <a:gd name="connsiteX1422" fmla="*/ 3539014 w 6400800"/>
              <a:gd name="connsiteY1422" fmla="*/ 223361 h 514350"/>
              <a:gd name="connsiteX1423" fmla="*/ 3539014 w 6400800"/>
              <a:gd name="connsiteY1423" fmla="*/ 210979 h 514350"/>
              <a:gd name="connsiteX1424" fmla="*/ 3539014 w 6400800"/>
              <a:gd name="connsiteY1424" fmla="*/ 184309 h 514350"/>
              <a:gd name="connsiteX1425" fmla="*/ 3539014 w 6400800"/>
              <a:gd name="connsiteY1425" fmla="*/ 173831 h 514350"/>
              <a:gd name="connsiteX1426" fmla="*/ 3540919 w 6400800"/>
              <a:gd name="connsiteY1426" fmla="*/ 170021 h 514350"/>
              <a:gd name="connsiteX1427" fmla="*/ 3539014 w 6400800"/>
              <a:gd name="connsiteY1427" fmla="*/ 172879 h 514350"/>
              <a:gd name="connsiteX1428" fmla="*/ 3539014 w 6400800"/>
              <a:gd name="connsiteY1428" fmla="*/ 162401 h 514350"/>
              <a:gd name="connsiteX1429" fmla="*/ 3537109 w 6400800"/>
              <a:gd name="connsiteY1429" fmla="*/ 176689 h 514350"/>
              <a:gd name="connsiteX1430" fmla="*/ 3527584 w 6400800"/>
              <a:gd name="connsiteY1430" fmla="*/ 190976 h 514350"/>
              <a:gd name="connsiteX1431" fmla="*/ 3511391 w 6400800"/>
              <a:gd name="connsiteY1431" fmla="*/ 214789 h 514350"/>
              <a:gd name="connsiteX1432" fmla="*/ 3510439 w 6400800"/>
              <a:gd name="connsiteY1432" fmla="*/ 215741 h 514350"/>
              <a:gd name="connsiteX1433" fmla="*/ 3508534 w 6400800"/>
              <a:gd name="connsiteY1433" fmla="*/ 201454 h 514350"/>
              <a:gd name="connsiteX1434" fmla="*/ 3505676 w 6400800"/>
              <a:gd name="connsiteY1434" fmla="*/ 180499 h 514350"/>
              <a:gd name="connsiteX1435" fmla="*/ 3504724 w 6400800"/>
              <a:gd name="connsiteY1435" fmla="*/ 202406 h 514350"/>
              <a:gd name="connsiteX1436" fmla="*/ 3503771 w 6400800"/>
              <a:gd name="connsiteY1436" fmla="*/ 226219 h 514350"/>
              <a:gd name="connsiteX1437" fmla="*/ 3500914 w 6400800"/>
              <a:gd name="connsiteY1437" fmla="*/ 230981 h 514350"/>
              <a:gd name="connsiteX1438" fmla="*/ 3491389 w 6400800"/>
              <a:gd name="connsiteY1438" fmla="*/ 247174 h 514350"/>
              <a:gd name="connsiteX1439" fmla="*/ 3483769 w 6400800"/>
              <a:gd name="connsiteY1439" fmla="*/ 230029 h 514350"/>
              <a:gd name="connsiteX1440" fmla="*/ 3469481 w 6400800"/>
              <a:gd name="connsiteY1440" fmla="*/ 200501 h 514350"/>
              <a:gd name="connsiteX1441" fmla="*/ 3471386 w 6400800"/>
              <a:gd name="connsiteY1441" fmla="*/ 190976 h 514350"/>
              <a:gd name="connsiteX1442" fmla="*/ 3477101 w 6400800"/>
              <a:gd name="connsiteY1442" fmla="*/ 167164 h 514350"/>
              <a:gd name="connsiteX1443" fmla="*/ 3482816 w 6400800"/>
              <a:gd name="connsiteY1443" fmla="*/ 146209 h 514350"/>
              <a:gd name="connsiteX1444" fmla="*/ 3492341 w 6400800"/>
              <a:gd name="connsiteY1444" fmla="*/ 111919 h 514350"/>
              <a:gd name="connsiteX1445" fmla="*/ 3499961 w 6400800"/>
              <a:gd name="connsiteY1445" fmla="*/ 82391 h 514350"/>
              <a:gd name="connsiteX1446" fmla="*/ 3488531 w 6400800"/>
              <a:gd name="connsiteY1446" fmla="*/ 110966 h 514350"/>
              <a:gd name="connsiteX1447" fmla="*/ 3476149 w 6400800"/>
              <a:gd name="connsiteY1447" fmla="*/ 144304 h 514350"/>
              <a:gd name="connsiteX1448" fmla="*/ 3468529 w 6400800"/>
              <a:gd name="connsiteY1448" fmla="*/ 164306 h 514350"/>
              <a:gd name="connsiteX1449" fmla="*/ 3461861 w 6400800"/>
              <a:gd name="connsiteY1449" fmla="*/ 185261 h 514350"/>
              <a:gd name="connsiteX1450" fmla="*/ 3452336 w 6400800"/>
              <a:gd name="connsiteY1450" fmla="*/ 168116 h 514350"/>
              <a:gd name="connsiteX1451" fmla="*/ 3460909 w 6400800"/>
              <a:gd name="connsiteY1451" fmla="*/ 189071 h 514350"/>
              <a:gd name="connsiteX1452" fmla="*/ 3450431 w 6400800"/>
              <a:gd name="connsiteY1452" fmla="*/ 225266 h 514350"/>
              <a:gd name="connsiteX1453" fmla="*/ 3441859 w 6400800"/>
              <a:gd name="connsiteY1453" fmla="*/ 210026 h 514350"/>
              <a:gd name="connsiteX1454" fmla="*/ 3442811 w 6400800"/>
              <a:gd name="connsiteY1454" fmla="*/ 208121 h 514350"/>
              <a:gd name="connsiteX1455" fmla="*/ 3445669 w 6400800"/>
              <a:gd name="connsiteY1455" fmla="*/ 190976 h 514350"/>
              <a:gd name="connsiteX1456" fmla="*/ 3439001 w 6400800"/>
              <a:gd name="connsiteY1456" fmla="*/ 205264 h 514350"/>
              <a:gd name="connsiteX1457" fmla="*/ 3439001 w 6400800"/>
              <a:gd name="connsiteY1457" fmla="*/ 205264 h 514350"/>
              <a:gd name="connsiteX1458" fmla="*/ 3438049 w 6400800"/>
              <a:gd name="connsiteY1458" fmla="*/ 165259 h 514350"/>
              <a:gd name="connsiteX1459" fmla="*/ 3437096 w 6400800"/>
              <a:gd name="connsiteY1459" fmla="*/ 135731 h 514350"/>
              <a:gd name="connsiteX1460" fmla="*/ 3435191 w 6400800"/>
              <a:gd name="connsiteY1460" fmla="*/ 112871 h 514350"/>
              <a:gd name="connsiteX1461" fmla="*/ 3433286 w 6400800"/>
              <a:gd name="connsiteY1461" fmla="*/ 92869 h 514350"/>
              <a:gd name="connsiteX1462" fmla="*/ 3431381 w 6400800"/>
              <a:gd name="connsiteY1462" fmla="*/ 112871 h 514350"/>
              <a:gd name="connsiteX1463" fmla="*/ 3428524 w 6400800"/>
              <a:gd name="connsiteY1463" fmla="*/ 149066 h 514350"/>
              <a:gd name="connsiteX1464" fmla="*/ 3428524 w 6400800"/>
              <a:gd name="connsiteY1464" fmla="*/ 150019 h 514350"/>
              <a:gd name="connsiteX1465" fmla="*/ 3426619 w 6400800"/>
              <a:gd name="connsiteY1465" fmla="*/ 131921 h 514350"/>
              <a:gd name="connsiteX1466" fmla="*/ 3423761 w 6400800"/>
              <a:gd name="connsiteY1466" fmla="*/ 113824 h 514350"/>
              <a:gd name="connsiteX1467" fmla="*/ 3422809 w 6400800"/>
              <a:gd name="connsiteY1467" fmla="*/ 131921 h 514350"/>
              <a:gd name="connsiteX1468" fmla="*/ 3420904 w 6400800"/>
              <a:gd name="connsiteY1468" fmla="*/ 174784 h 514350"/>
              <a:gd name="connsiteX1469" fmla="*/ 3412331 w 6400800"/>
              <a:gd name="connsiteY1469" fmla="*/ 162401 h 514350"/>
              <a:gd name="connsiteX1470" fmla="*/ 3398044 w 6400800"/>
              <a:gd name="connsiteY1470" fmla="*/ 141446 h 514350"/>
              <a:gd name="connsiteX1471" fmla="*/ 3401854 w 6400800"/>
              <a:gd name="connsiteY1471" fmla="*/ 123349 h 514350"/>
              <a:gd name="connsiteX1472" fmla="*/ 3396139 w 6400800"/>
              <a:gd name="connsiteY1472" fmla="*/ 139541 h 514350"/>
              <a:gd name="connsiteX1473" fmla="*/ 3391376 w 6400800"/>
              <a:gd name="connsiteY1473" fmla="*/ 132874 h 514350"/>
              <a:gd name="connsiteX1474" fmla="*/ 3395186 w 6400800"/>
              <a:gd name="connsiteY1474" fmla="*/ 139541 h 514350"/>
              <a:gd name="connsiteX1475" fmla="*/ 3395186 w 6400800"/>
              <a:gd name="connsiteY1475" fmla="*/ 141446 h 514350"/>
              <a:gd name="connsiteX1476" fmla="*/ 3382804 w 6400800"/>
              <a:gd name="connsiteY1476" fmla="*/ 177641 h 514350"/>
              <a:gd name="connsiteX1477" fmla="*/ 3382804 w 6400800"/>
              <a:gd name="connsiteY1477" fmla="*/ 172879 h 514350"/>
              <a:gd name="connsiteX1478" fmla="*/ 3381851 w 6400800"/>
              <a:gd name="connsiteY1478" fmla="*/ 150971 h 514350"/>
              <a:gd name="connsiteX1479" fmla="*/ 3378994 w 6400800"/>
              <a:gd name="connsiteY1479" fmla="*/ 172879 h 514350"/>
              <a:gd name="connsiteX1480" fmla="*/ 3376136 w 6400800"/>
              <a:gd name="connsiteY1480" fmla="*/ 197644 h 514350"/>
              <a:gd name="connsiteX1481" fmla="*/ 3365659 w 6400800"/>
              <a:gd name="connsiteY1481" fmla="*/ 234791 h 514350"/>
              <a:gd name="connsiteX1482" fmla="*/ 3358991 w 6400800"/>
              <a:gd name="connsiteY1482" fmla="*/ 253841 h 514350"/>
              <a:gd name="connsiteX1483" fmla="*/ 3358039 w 6400800"/>
              <a:gd name="connsiteY1483" fmla="*/ 257651 h 514350"/>
              <a:gd name="connsiteX1484" fmla="*/ 3351371 w 6400800"/>
              <a:gd name="connsiteY1484" fmla="*/ 239554 h 514350"/>
              <a:gd name="connsiteX1485" fmla="*/ 3351371 w 6400800"/>
              <a:gd name="connsiteY1485" fmla="*/ 237649 h 514350"/>
              <a:gd name="connsiteX1486" fmla="*/ 3351371 w 6400800"/>
              <a:gd name="connsiteY1486" fmla="*/ 238601 h 514350"/>
              <a:gd name="connsiteX1487" fmla="*/ 3344704 w 6400800"/>
              <a:gd name="connsiteY1487" fmla="*/ 221456 h 514350"/>
              <a:gd name="connsiteX1488" fmla="*/ 3349466 w 6400800"/>
              <a:gd name="connsiteY1488" fmla="*/ 248126 h 514350"/>
              <a:gd name="connsiteX1489" fmla="*/ 3347561 w 6400800"/>
              <a:gd name="connsiteY1489" fmla="*/ 265271 h 514350"/>
              <a:gd name="connsiteX1490" fmla="*/ 3345656 w 6400800"/>
              <a:gd name="connsiteY1490" fmla="*/ 283369 h 514350"/>
              <a:gd name="connsiteX1491" fmla="*/ 3343751 w 6400800"/>
              <a:gd name="connsiteY1491" fmla="*/ 287179 h 514350"/>
              <a:gd name="connsiteX1492" fmla="*/ 3339941 w 6400800"/>
              <a:gd name="connsiteY1492" fmla="*/ 274796 h 514350"/>
              <a:gd name="connsiteX1493" fmla="*/ 3325654 w 6400800"/>
              <a:gd name="connsiteY1493" fmla="*/ 231934 h 514350"/>
              <a:gd name="connsiteX1494" fmla="*/ 3328511 w 6400800"/>
              <a:gd name="connsiteY1494" fmla="*/ 216694 h 514350"/>
              <a:gd name="connsiteX1495" fmla="*/ 3338036 w 6400800"/>
              <a:gd name="connsiteY1495" fmla="*/ 170974 h 514350"/>
              <a:gd name="connsiteX1496" fmla="*/ 3346609 w 6400800"/>
              <a:gd name="connsiteY1496" fmla="*/ 136684 h 514350"/>
              <a:gd name="connsiteX1497" fmla="*/ 3355181 w 6400800"/>
              <a:gd name="connsiteY1497" fmla="*/ 106204 h 514350"/>
              <a:gd name="connsiteX1498" fmla="*/ 3342799 w 6400800"/>
              <a:gd name="connsiteY1498" fmla="*/ 134779 h 514350"/>
              <a:gd name="connsiteX1499" fmla="*/ 3330416 w 6400800"/>
              <a:gd name="connsiteY1499" fmla="*/ 169069 h 514350"/>
              <a:gd name="connsiteX1500" fmla="*/ 3318986 w 6400800"/>
              <a:gd name="connsiteY1500" fmla="*/ 208121 h 514350"/>
              <a:gd name="connsiteX1501" fmla="*/ 3318986 w 6400800"/>
              <a:gd name="connsiteY1501" fmla="*/ 203359 h 514350"/>
              <a:gd name="connsiteX1502" fmla="*/ 3320891 w 6400800"/>
              <a:gd name="connsiteY1502" fmla="*/ 195739 h 514350"/>
              <a:gd name="connsiteX1503" fmla="*/ 3327559 w 6400800"/>
              <a:gd name="connsiteY1503" fmla="*/ 170021 h 514350"/>
              <a:gd name="connsiteX1504" fmla="*/ 3332321 w 6400800"/>
              <a:gd name="connsiteY1504" fmla="*/ 147161 h 514350"/>
              <a:gd name="connsiteX1505" fmla="*/ 3323749 w 6400800"/>
              <a:gd name="connsiteY1505" fmla="*/ 169069 h 514350"/>
              <a:gd name="connsiteX1506" fmla="*/ 3322796 w 6400800"/>
              <a:gd name="connsiteY1506" fmla="*/ 171926 h 514350"/>
              <a:gd name="connsiteX1507" fmla="*/ 3323749 w 6400800"/>
              <a:gd name="connsiteY1507" fmla="*/ 165259 h 514350"/>
              <a:gd name="connsiteX1508" fmla="*/ 3328511 w 6400800"/>
              <a:gd name="connsiteY1508" fmla="*/ 147161 h 514350"/>
              <a:gd name="connsiteX1509" fmla="*/ 3336131 w 6400800"/>
              <a:gd name="connsiteY1509" fmla="*/ 116681 h 514350"/>
              <a:gd name="connsiteX1510" fmla="*/ 3341846 w 6400800"/>
              <a:gd name="connsiteY1510" fmla="*/ 90011 h 514350"/>
              <a:gd name="connsiteX1511" fmla="*/ 3332321 w 6400800"/>
              <a:gd name="connsiteY1511" fmla="*/ 114776 h 514350"/>
              <a:gd name="connsiteX1512" fmla="*/ 3321844 w 6400800"/>
              <a:gd name="connsiteY1512" fmla="*/ 143351 h 514350"/>
              <a:gd name="connsiteX1513" fmla="*/ 3315176 w 6400800"/>
              <a:gd name="connsiteY1513" fmla="*/ 161449 h 514350"/>
              <a:gd name="connsiteX1514" fmla="*/ 3308509 w 6400800"/>
              <a:gd name="connsiteY1514" fmla="*/ 181451 h 514350"/>
              <a:gd name="connsiteX1515" fmla="*/ 3308509 w 6400800"/>
              <a:gd name="connsiteY1515" fmla="*/ 181451 h 514350"/>
              <a:gd name="connsiteX1516" fmla="*/ 3306604 w 6400800"/>
              <a:gd name="connsiteY1516" fmla="*/ 176689 h 514350"/>
              <a:gd name="connsiteX1517" fmla="*/ 3292316 w 6400800"/>
              <a:gd name="connsiteY1517" fmla="*/ 140494 h 514350"/>
              <a:gd name="connsiteX1518" fmla="*/ 3305651 w 6400800"/>
              <a:gd name="connsiteY1518" fmla="*/ 189071 h 514350"/>
              <a:gd name="connsiteX1519" fmla="*/ 3294221 w 6400800"/>
              <a:gd name="connsiteY1519" fmla="*/ 227171 h 514350"/>
              <a:gd name="connsiteX1520" fmla="*/ 3293269 w 6400800"/>
              <a:gd name="connsiteY1520" fmla="*/ 230981 h 514350"/>
              <a:gd name="connsiteX1521" fmla="*/ 3292316 w 6400800"/>
              <a:gd name="connsiteY1521" fmla="*/ 229076 h 514350"/>
              <a:gd name="connsiteX1522" fmla="*/ 3277076 w 6400800"/>
              <a:gd name="connsiteY1522" fmla="*/ 197644 h 514350"/>
              <a:gd name="connsiteX1523" fmla="*/ 3291364 w 6400800"/>
              <a:gd name="connsiteY1523" fmla="*/ 237649 h 514350"/>
              <a:gd name="connsiteX1524" fmla="*/ 3285649 w 6400800"/>
              <a:gd name="connsiteY1524" fmla="*/ 257651 h 514350"/>
              <a:gd name="connsiteX1525" fmla="*/ 3277076 w 6400800"/>
              <a:gd name="connsiteY1525" fmla="*/ 246221 h 514350"/>
              <a:gd name="connsiteX1526" fmla="*/ 3274219 w 6400800"/>
              <a:gd name="connsiteY1526" fmla="*/ 242411 h 514350"/>
              <a:gd name="connsiteX1527" fmla="*/ 3277076 w 6400800"/>
              <a:gd name="connsiteY1527" fmla="*/ 199549 h 514350"/>
              <a:gd name="connsiteX1528" fmla="*/ 3272314 w 6400800"/>
              <a:gd name="connsiteY1528" fmla="*/ 217646 h 514350"/>
              <a:gd name="connsiteX1529" fmla="*/ 3268504 w 6400800"/>
              <a:gd name="connsiteY1529" fmla="*/ 234791 h 514350"/>
              <a:gd name="connsiteX1530" fmla="*/ 3258979 w 6400800"/>
              <a:gd name="connsiteY1530" fmla="*/ 223361 h 514350"/>
              <a:gd name="connsiteX1531" fmla="*/ 3241834 w 6400800"/>
              <a:gd name="connsiteY1531" fmla="*/ 203359 h 514350"/>
              <a:gd name="connsiteX1532" fmla="*/ 3256121 w 6400800"/>
              <a:gd name="connsiteY1532" fmla="*/ 226219 h 514350"/>
              <a:gd name="connsiteX1533" fmla="*/ 3266599 w 6400800"/>
              <a:gd name="connsiteY1533" fmla="*/ 243364 h 514350"/>
              <a:gd name="connsiteX1534" fmla="*/ 3260884 w 6400800"/>
              <a:gd name="connsiteY1534" fmla="*/ 265271 h 514350"/>
              <a:gd name="connsiteX1535" fmla="*/ 3256121 w 6400800"/>
              <a:gd name="connsiteY1535" fmla="*/ 288131 h 514350"/>
              <a:gd name="connsiteX1536" fmla="*/ 3256121 w 6400800"/>
              <a:gd name="connsiteY1536" fmla="*/ 287179 h 514350"/>
              <a:gd name="connsiteX1537" fmla="*/ 3256121 w 6400800"/>
              <a:gd name="connsiteY1537" fmla="*/ 289084 h 514350"/>
              <a:gd name="connsiteX1538" fmla="*/ 3255169 w 6400800"/>
              <a:gd name="connsiteY1538" fmla="*/ 293846 h 514350"/>
              <a:gd name="connsiteX1539" fmla="*/ 3253264 w 6400800"/>
              <a:gd name="connsiteY1539" fmla="*/ 290036 h 514350"/>
              <a:gd name="connsiteX1540" fmla="*/ 3254216 w 6400800"/>
              <a:gd name="connsiteY1540" fmla="*/ 280511 h 514350"/>
              <a:gd name="connsiteX1541" fmla="*/ 3252311 w 6400800"/>
              <a:gd name="connsiteY1541" fmla="*/ 287179 h 514350"/>
              <a:gd name="connsiteX1542" fmla="*/ 3246596 w 6400800"/>
              <a:gd name="connsiteY1542" fmla="*/ 276701 h 514350"/>
              <a:gd name="connsiteX1543" fmla="*/ 3251359 w 6400800"/>
              <a:gd name="connsiteY1543" fmla="*/ 290989 h 514350"/>
              <a:gd name="connsiteX1544" fmla="*/ 3249454 w 6400800"/>
              <a:gd name="connsiteY1544" fmla="*/ 298609 h 514350"/>
              <a:gd name="connsiteX1545" fmla="*/ 3247549 w 6400800"/>
              <a:gd name="connsiteY1545" fmla="*/ 304324 h 514350"/>
              <a:gd name="connsiteX1546" fmla="*/ 3246596 w 6400800"/>
              <a:gd name="connsiteY1546" fmla="*/ 301466 h 514350"/>
              <a:gd name="connsiteX1547" fmla="*/ 3246596 w 6400800"/>
              <a:gd name="connsiteY1547" fmla="*/ 306229 h 514350"/>
              <a:gd name="connsiteX1548" fmla="*/ 3243739 w 6400800"/>
              <a:gd name="connsiteY1548" fmla="*/ 317659 h 514350"/>
              <a:gd name="connsiteX1549" fmla="*/ 3239929 w 6400800"/>
              <a:gd name="connsiteY1549" fmla="*/ 304324 h 514350"/>
              <a:gd name="connsiteX1550" fmla="*/ 3242786 w 6400800"/>
              <a:gd name="connsiteY1550" fmla="*/ 296704 h 514350"/>
              <a:gd name="connsiteX1551" fmla="*/ 3238976 w 6400800"/>
              <a:gd name="connsiteY1551" fmla="*/ 302419 h 514350"/>
              <a:gd name="connsiteX1552" fmla="*/ 3236119 w 6400800"/>
              <a:gd name="connsiteY1552" fmla="*/ 293846 h 514350"/>
              <a:gd name="connsiteX1553" fmla="*/ 3235166 w 6400800"/>
              <a:gd name="connsiteY1553" fmla="*/ 290036 h 514350"/>
              <a:gd name="connsiteX1554" fmla="*/ 3241834 w 6400800"/>
              <a:gd name="connsiteY1554" fmla="*/ 273844 h 514350"/>
              <a:gd name="connsiteX1555" fmla="*/ 3249454 w 6400800"/>
              <a:gd name="connsiteY1555" fmla="*/ 256699 h 514350"/>
              <a:gd name="connsiteX1556" fmla="*/ 3256121 w 6400800"/>
              <a:gd name="connsiteY1556" fmla="*/ 242411 h 514350"/>
              <a:gd name="connsiteX1557" fmla="*/ 3245644 w 6400800"/>
              <a:gd name="connsiteY1557" fmla="*/ 254794 h 514350"/>
              <a:gd name="connsiteX1558" fmla="*/ 3235166 w 6400800"/>
              <a:gd name="connsiteY1558" fmla="*/ 270034 h 514350"/>
              <a:gd name="connsiteX1559" fmla="*/ 3230404 w 6400800"/>
              <a:gd name="connsiteY1559" fmla="*/ 276701 h 514350"/>
              <a:gd name="connsiteX1560" fmla="*/ 3229451 w 6400800"/>
              <a:gd name="connsiteY1560" fmla="*/ 272891 h 514350"/>
              <a:gd name="connsiteX1561" fmla="*/ 3222784 w 6400800"/>
              <a:gd name="connsiteY1561" fmla="*/ 253841 h 514350"/>
              <a:gd name="connsiteX1562" fmla="*/ 3218021 w 6400800"/>
              <a:gd name="connsiteY1562" fmla="*/ 241459 h 514350"/>
              <a:gd name="connsiteX1563" fmla="*/ 3218021 w 6400800"/>
              <a:gd name="connsiteY1563" fmla="*/ 236696 h 514350"/>
              <a:gd name="connsiteX1564" fmla="*/ 3222784 w 6400800"/>
              <a:gd name="connsiteY1564" fmla="*/ 206216 h 514350"/>
              <a:gd name="connsiteX1565" fmla="*/ 3229451 w 6400800"/>
              <a:gd name="connsiteY1565" fmla="*/ 166211 h 514350"/>
              <a:gd name="connsiteX1566" fmla="*/ 3235166 w 6400800"/>
              <a:gd name="connsiteY1566" fmla="*/ 135731 h 514350"/>
              <a:gd name="connsiteX1567" fmla="*/ 3239929 w 6400800"/>
              <a:gd name="connsiteY1567" fmla="*/ 109061 h 514350"/>
              <a:gd name="connsiteX1568" fmla="*/ 3231356 w 6400800"/>
              <a:gd name="connsiteY1568" fmla="*/ 134779 h 514350"/>
              <a:gd name="connsiteX1569" fmla="*/ 3212306 w 6400800"/>
              <a:gd name="connsiteY1569" fmla="*/ 204311 h 514350"/>
              <a:gd name="connsiteX1570" fmla="*/ 3209449 w 6400800"/>
              <a:gd name="connsiteY1570" fmla="*/ 215741 h 514350"/>
              <a:gd name="connsiteX1571" fmla="*/ 3204686 w 6400800"/>
              <a:gd name="connsiteY1571" fmla="*/ 204311 h 514350"/>
              <a:gd name="connsiteX1572" fmla="*/ 3203734 w 6400800"/>
              <a:gd name="connsiteY1572" fmla="*/ 175736 h 514350"/>
              <a:gd name="connsiteX1573" fmla="*/ 3200876 w 6400800"/>
              <a:gd name="connsiteY1573" fmla="*/ 206216 h 514350"/>
              <a:gd name="connsiteX1574" fmla="*/ 3196114 w 6400800"/>
              <a:gd name="connsiteY1574" fmla="*/ 240506 h 514350"/>
              <a:gd name="connsiteX1575" fmla="*/ 3195161 w 6400800"/>
              <a:gd name="connsiteY1575" fmla="*/ 243364 h 514350"/>
              <a:gd name="connsiteX1576" fmla="*/ 3196114 w 6400800"/>
              <a:gd name="connsiteY1576" fmla="*/ 217646 h 514350"/>
              <a:gd name="connsiteX1577" fmla="*/ 3198019 w 6400800"/>
              <a:gd name="connsiteY1577" fmla="*/ 180499 h 514350"/>
              <a:gd name="connsiteX1578" fmla="*/ 3199924 w 6400800"/>
              <a:gd name="connsiteY1578" fmla="*/ 151924 h 514350"/>
              <a:gd name="connsiteX1579" fmla="*/ 3200876 w 6400800"/>
              <a:gd name="connsiteY1579" fmla="*/ 127159 h 514350"/>
              <a:gd name="connsiteX1580" fmla="*/ 3195161 w 6400800"/>
              <a:gd name="connsiteY1580" fmla="*/ 151924 h 514350"/>
              <a:gd name="connsiteX1581" fmla="*/ 3184684 w 6400800"/>
              <a:gd name="connsiteY1581" fmla="*/ 217646 h 514350"/>
              <a:gd name="connsiteX1582" fmla="*/ 3181826 w 6400800"/>
              <a:gd name="connsiteY1582" fmla="*/ 235744 h 514350"/>
              <a:gd name="connsiteX1583" fmla="*/ 3179921 w 6400800"/>
              <a:gd name="connsiteY1583" fmla="*/ 231934 h 514350"/>
              <a:gd name="connsiteX1584" fmla="*/ 3179921 w 6400800"/>
              <a:gd name="connsiteY1584" fmla="*/ 224314 h 514350"/>
              <a:gd name="connsiteX1585" fmla="*/ 3178969 w 6400800"/>
              <a:gd name="connsiteY1585" fmla="*/ 230029 h 514350"/>
              <a:gd name="connsiteX1586" fmla="*/ 3177064 w 6400800"/>
              <a:gd name="connsiteY1586" fmla="*/ 227171 h 514350"/>
              <a:gd name="connsiteX1587" fmla="*/ 3178016 w 6400800"/>
              <a:gd name="connsiteY1587" fmla="*/ 231934 h 514350"/>
              <a:gd name="connsiteX1588" fmla="*/ 3174206 w 6400800"/>
              <a:gd name="connsiteY1588" fmla="*/ 250984 h 514350"/>
              <a:gd name="connsiteX1589" fmla="*/ 3170396 w 6400800"/>
              <a:gd name="connsiteY1589" fmla="*/ 277654 h 514350"/>
              <a:gd name="connsiteX1590" fmla="*/ 3169444 w 6400800"/>
              <a:gd name="connsiteY1590" fmla="*/ 275749 h 514350"/>
              <a:gd name="connsiteX1591" fmla="*/ 3163729 w 6400800"/>
              <a:gd name="connsiteY1591" fmla="*/ 215741 h 514350"/>
              <a:gd name="connsiteX1592" fmla="*/ 3162776 w 6400800"/>
              <a:gd name="connsiteY1592" fmla="*/ 207169 h 514350"/>
              <a:gd name="connsiteX1593" fmla="*/ 3163729 w 6400800"/>
              <a:gd name="connsiteY1593" fmla="*/ 203359 h 514350"/>
              <a:gd name="connsiteX1594" fmla="*/ 3174206 w 6400800"/>
              <a:gd name="connsiteY1594" fmla="*/ 132874 h 514350"/>
              <a:gd name="connsiteX1595" fmla="*/ 3178016 w 6400800"/>
              <a:gd name="connsiteY1595" fmla="*/ 106204 h 514350"/>
              <a:gd name="connsiteX1596" fmla="*/ 3170396 w 6400800"/>
              <a:gd name="connsiteY1596" fmla="*/ 131921 h 514350"/>
              <a:gd name="connsiteX1597" fmla="*/ 3158014 w 6400800"/>
              <a:gd name="connsiteY1597" fmla="*/ 177641 h 514350"/>
              <a:gd name="connsiteX1598" fmla="*/ 3154204 w 6400800"/>
              <a:gd name="connsiteY1598" fmla="*/ 159544 h 514350"/>
              <a:gd name="connsiteX1599" fmla="*/ 3149441 w 6400800"/>
              <a:gd name="connsiteY1599" fmla="*/ 134779 h 514350"/>
              <a:gd name="connsiteX1600" fmla="*/ 3143726 w 6400800"/>
              <a:gd name="connsiteY1600" fmla="*/ 112871 h 514350"/>
              <a:gd name="connsiteX1601" fmla="*/ 3133249 w 6400800"/>
              <a:gd name="connsiteY1601" fmla="*/ 77629 h 514350"/>
              <a:gd name="connsiteX1602" fmla="*/ 3122771 w 6400800"/>
              <a:gd name="connsiteY1602" fmla="*/ 47149 h 514350"/>
              <a:gd name="connsiteX1603" fmla="*/ 3129439 w 6400800"/>
              <a:gd name="connsiteY1603" fmla="*/ 78581 h 514350"/>
              <a:gd name="connsiteX1604" fmla="*/ 3136106 w 6400800"/>
              <a:gd name="connsiteY1604" fmla="*/ 114776 h 514350"/>
              <a:gd name="connsiteX1605" fmla="*/ 3139916 w 6400800"/>
              <a:gd name="connsiteY1605" fmla="*/ 136684 h 514350"/>
              <a:gd name="connsiteX1606" fmla="*/ 3142774 w 6400800"/>
              <a:gd name="connsiteY1606" fmla="*/ 161449 h 514350"/>
              <a:gd name="connsiteX1607" fmla="*/ 3147536 w 6400800"/>
              <a:gd name="connsiteY1607" fmla="*/ 213836 h 514350"/>
              <a:gd name="connsiteX1608" fmla="*/ 3146584 w 6400800"/>
              <a:gd name="connsiteY1608" fmla="*/ 217646 h 514350"/>
              <a:gd name="connsiteX1609" fmla="*/ 3143726 w 6400800"/>
              <a:gd name="connsiteY1609" fmla="*/ 210026 h 514350"/>
              <a:gd name="connsiteX1610" fmla="*/ 3138964 w 6400800"/>
              <a:gd name="connsiteY1610" fmla="*/ 196691 h 514350"/>
              <a:gd name="connsiteX1611" fmla="*/ 3134201 w 6400800"/>
              <a:gd name="connsiteY1611" fmla="*/ 179546 h 514350"/>
              <a:gd name="connsiteX1612" fmla="*/ 3126581 w 6400800"/>
              <a:gd name="connsiteY1612" fmla="*/ 155734 h 514350"/>
              <a:gd name="connsiteX1613" fmla="*/ 3129439 w 6400800"/>
              <a:gd name="connsiteY1613" fmla="*/ 172879 h 514350"/>
              <a:gd name="connsiteX1614" fmla="*/ 3118961 w 6400800"/>
              <a:gd name="connsiteY1614" fmla="*/ 150019 h 514350"/>
              <a:gd name="connsiteX1615" fmla="*/ 3112294 w 6400800"/>
              <a:gd name="connsiteY1615" fmla="*/ 136684 h 514350"/>
              <a:gd name="connsiteX1616" fmla="*/ 3102769 w 6400800"/>
              <a:gd name="connsiteY1616" fmla="*/ 113824 h 514350"/>
              <a:gd name="connsiteX1617" fmla="*/ 3090386 w 6400800"/>
              <a:gd name="connsiteY1617" fmla="*/ 87154 h 514350"/>
              <a:gd name="connsiteX1618" fmla="*/ 3099911 w 6400800"/>
              <a:gd name="connsiteY1618" fmla="*/ 114776 h 514350"/>
              <a:gd name="connsiteX1619" fmla="*/ 3109436 w 6400800"/>
              <a:gd name="connsiteY1619" fmla="*/ 146209 h 514350"/>
              <a:gd name="connsiteX1620" fmla="*/ 3115151 w 6400800"/>
              <a:gd name="connsiteY1620" fmla="*/ 167164 h 514350"/>
              <a:gd name="connsiteX1621" fmla="*/ 3109436 w 6400800"/>
              <a:gd name="connsiteY1621" fmla="*/ 155734 h 514350"/>
              <a:gd name="connsiteX1622" fmla="*/ 3116104 w 6400800"/>
              <a:gd name="connsiteY1622" fmla="*/ 176689 h 514350"/>
              <a:gd name="connsiteX1623" fmla="*/ 3121819 w 6400800"/>
              <a:gd name="connsiteY1623" fmla="*/ 194786 h 514350"/>
              <a:gd name="connsiteX1624" fmla="*/ 3125629 w 6400800"/>
              <a:gd name="connsiteY1624" fmla="*/ 213836 h 514350"/>
              <a:gd name="connsiteX1625" fmla="*/ 3123724 w 6400800"/>
              <a:gd name="connsiteY1625" fmla="*/ 215741 h 514350"/>
              <a:gd name="connsiteX1626" fmla="*/ 3122771 w 6400800"/>
              <a:gd name="connsiteY1626" fmla="*/ 210979 h 514350"/>
              <a:gd name="connsiteX1627" fmla="*/ 3122771 w 6400800"/>
              <a:gd name="connsiteY1627" fmla="*/ 216694 h 514350"/>
              <a:gd name="connsiteX1628" fmla="*/ 3113246 w 6400800"/>
              <a:gd name="connsiteY1628" fmla="*/ 228124 h 514350"/>
              <a:gd name="connsiteX1629" fmla="*/ 3113246 w 6400800"/>
              <a:gd name="connsiteY1629" fmla="*/ 228124 h 514350"/>
              <a:gd name="connsiteX1630" fmla="*/ 3110389 w 6400800"/>
              <a:gd name="connsiteY1630" fmla="*/ 191929 h 514350"/>
              <a:gd name="connsiteX1631" fmla="*/ 3108484 w 6400800"/>
              <a:gd name="connsiteY1631" fmla="*/ 171926 h 514350"/>
              <a:gd name="connsiteX1632" fmla="*/ 3106579 w 6400800"/>
              <a:gd name="connsiteY1632" fmla="*/ 192881 h 514350"/>
              <a:gd name="connsiteX1633" fmla="*/ 3104674 w 6400800"/>
              <a:gd name="connsiteY1633" fmla="*/ 228124 h 514350"/>
              <a:gd name="connsiteX1634" fmla="*/ 3104674 w 6400800"/>
              <a:gd name="connsiteY1634" fmla="*/ 227171 h 514350"/>
              <a:gd name="connsiteX1635" fmla="*/ 3097054 w 6400800"/>
              <a:gd name="connsiteY1635" fmla="*/ 208121 h 514350"/>
              <a:gd name="connsiteX1636" fmla="*/ 3100864 w 6400800"/>
              <a:gd name="connsiteY1636" fmla="*/ 228124 h 514350"/>
              <a:gd name="connsiteX1637" fmla="*/ 3103721 w 6400800"/>
              <a:gd name="connsiteY1637" fmla="*/ 244316 h 514350"/>
              <a:gd name="connsiteX1638" fmla="*/ 3096101 w 6400800"/>
              <a:gd name="connsiteY1638" fmla="*/ 255746 h 514350"/>
              <a:gd name="connsiteX1639" fmla="*/ 3087529 w 6400800"/>
              <a:gd name="connsiteY1639" fmla="*/ 270034 h 514350"/>
              <a:gd name="connsiteX1640" fmla="*/ 3082766 w 6400800"/>
              <a:gd name="connsiteY1640" fmla="*/ 252889 h 514350"/>
              <a:gd name="connsiteX1641" fmla="*/ 3077051 w 6400800"/>
              <a:gd name="connsiteY1641" fmla="*/ 233839 h 514350"/>
              <a:gd name="connsiteX1642" fmla="*/ 3078956 w 6400800"/>
              <a:gd name="connsiteY1642" fmla="*/ 252889 h 514350"/>
              <a:gd name="connsiteX1643" fmla="*/ 3079909 w 6400800"/>
              <a:gd name="connsiteY1643" fmla="*/ 264319 h 514350"/>
              <a:gd name="connsiteX1644" fmla="*/ 3077051 w 6400800"/>
              <a:gd name="connsiteY1644" fmla="*/ 255746 h 514350"/>
              <a:gd name="connsiteX1645" fmla="*/ 3074194 w 6400800"/>
              <a:gd name="connsiteY1645" fmla="*/ 248126 h 514350"/>
              <a:gd name="connsiteX1646" fmla="*/ 3074194 w 6400800"/>
              <a:gd name="connsiteY1646" fmla="*/ 242411 h 514350"/>
              <a:gd name="connsiteX1647" fmla="*/ 3075146 w 6400800"/>
              <a:gd name="connsiteY1647" fmla="*/ 229076 h 514350"/>
              <a:gd name="connsiteX1648" fmla="*/ 3077051 w 6400800"/>
              <a:gd name="connsiteY1648" fmla="*/ 220504 h 514350"/>
              <a:gd name="connsiteX1649" fmla="*/ 3086576 w 6400800"/>
              <a:gd name="connsiteY1649" fmla="*/ 189071 h 514350"/>
              <a:gd name="connsiteX1650" fmla="*/ 3096101 w 6400800"/>
              <a:gd name="connsiteY1650" fmla="*/ 161449 h 514350"/>
              <a:gd name="connsiteX1651" fmla="*/ 3083719 w 6400800"/>
              <a:gd name="connsiteY1651" fmla="*/ 188119 h 514350"/>
              <a:gd name="connsiteX1652" fmla="*/ 3071336 w 6400800"/>
              <a:gd name="connsiteY1652" fmla="*/ 218599 h 514350"/>
              <a:gd name="connsiteX1653" fmla="*/ 3068479 w 6400800"/>
              <a:gd name="connsiteY1653" fmla="*/ 224314 h 514350"/>
              <a:gd name="connsiteX1654" fmla="*/ 3068479 w 6400800"/>
              <a:gd name="connsiteY1654" fmla="*/ 216694 h 514350"/>
              <a:gd name="connsiteX1655" fmla="*/ 3069431 w 6400800"/>
              <a:gd name="connsiteY1655" fmla="*/ 209074 h 514350"/>
              <a:gd name="connsiteX1656" fmla="*/ 3072289 w 6400800"/>
              <a:gd name="connsiteY1656" fmla="*/ 181451 h 514350"/>
              <a:gd name="connsiteX1657" fmla="*/ 3073241 w 6400800"/>
              <a:gd name="connsiteY1657" fmla="*/ 157639 h 514350"/>
              <a:gd name="connsiteX1658" fmla="*/ 3067526 w 6400800"/>
              <a:gd name="connsiteY1658" fmla="*/ 180499 h 514350"/>
              <a:gd name="connsiteX1659" fmla="*/ 3066574 w 6400800"/>
              <a:gd name="connsiteY1659" fmla="*/ 183356 h 514350"/>
              <a:gd name="connsiteX1660" fmla="*/ 3064669 w 6400800"/>
              <a:gd name="connsiteY1660" fmla="*/ 148114 h 514350"/>
              <a:gd name="connsiteX1661" fmla="*/ 3064669 w 6400800"/>
              <a:gd name="connsiteY1661" fmla="*/ 145256 h 514350"/>
              <a:gd name="connsiteX1662" fmla="*/ 3064669 w 6400800"/>
              <a:gd name="connsiteY1662" fmla="*/ 146209 h 514350"/>
              <a:gd name="connsiteX1663" fmla="*/ 3063716 w 6400800"/>
              <a:gd name="connsiteY1663" fmla="*/ 131921 h 514350"/>
              <a:gd name="connsiteX1664" fmla="*/ 3058954 w 6400800"/>
              <a:gd name="connsiteY1664" fmla="*/ 174784 h 514350"/>
              <a:gd name="connsiteX1665" fmla="*/ 3056096 w 6400800"/>
              <a:gd name="connsiteY1665" fmla="*/ 190976 h 514350"/>
              <a:gd name="connsiteX1666" fmla="*/ 3054191 w 6400800"/>
              <a:gd name="connsiteY1666" fmla="*/ 201454 h 514350"/>
              <a:gd name="connsiteX1667" fmla="*/ 3049429 w 6400800"/>
              <a:gd name="connsiteY1667" fmla="*/ 189071 h 514350"/>
              <a:gd name="connsiteX1668" fmla="*/ 3049429 w 6400800"/>
              <a:gd name="connsiteY1668" fmla="*/ 188119 h 514350"/>
              <a:gd name="connsiteX1669" fmla="*/ 3056096 w 6400800"/>
              <a:gd name="connsiteY1669" fmla="*/ 151924 h 514350"/>
              <a:gd name="connsiteX1670" fmla="*/ 3062764 w 6400800"/>
              <a:gd name="connsiteY1670" fmla="*/ 120491 h 514350"/>
              <a:gd name="connsiteX1671" fmla="*/ 3052286 w 6400800"/>
              <a:gd name="connsiteY1671" fmla="*/ 150971 h 514350"/>
              <a:gd name="connsiteX1672" fmla="*/ 3041809 w 6400800"/>
              <a:gd name="connsiteY1672" fmla="*/ 186214 h 514350"/>
              <a:gd name="connsiteX1673" fmla="*/ 3036094 w 6400800"/>
              <a:gd name="connsiteY1673" fmla="*/ 208121 h 514350"/>
              <a:gd name="connsiteX1674" fmla="*/ 3034189 w 6400800"/>
              <a:gd name="connsiteY1674" fmla="*/ 215741 h 514350"/>
              <a:gd name="connsiteX1675" fmla="*/ 3032284 w 6400800"/>
              <a:gd name="connsiteY1675" fmla="*/ 205264 h 514350"/>
              <a:gd name="connsiteX1676" fmla="*/ 3048476 w 6400800"/>
              <a:gd name="connsiteY1676" fmla="*/ 148114 h 514350"/>
              <a:gd name="connsiteX1677" fmla="*/ 3057049 w 6400800"/>
              <a:gd name="connsiteY1677" fmla="*/ 123349 h 514350"/>
              <a:gd name="connsiteX1678" fmla="*/ 3054191 w 6400800"/>
              <a:gd name="connsiteY1678" fmla="*/ 129064 h 514350"/>
              <a:gd name="connsiteX1679" fmla="*/ 3045619 w 6400800"/>
              <a:gd name="connsiteY1679" fmla="*/ 146209 h 514350"/>
              <a:gd name="connsiteX1680" fmla="*/ 3029426 w 6400800"/>
              <a:gd name="connsiteY1680" fmla="*/ 184309 h 514350"/>
              <a:gd name="connsiteX1681" fmla="*/ 3029426 w 6400800"/>
              <a:gd name="connsiteY1681" fmla="*/ 167164 h 514350"/>
              <a:gd name="connsiteX1682" fmla="*/ 3030379 w 6400800"/>
              <a:gd name="connsiteY1682" fmla="*/ 140494 h 514350"/>
              <a:gd name="connsiteX1683" fmla="*/ 3025616 w 6400800"/>
              <a:gd name="connsiteY1683" fmla="*/ 166211 h 514350"/>
              <a:gd name="connsiteX1684" fmla="*/ 3022759 w 6400800"/>
              <a:gd name="connsiteY1684" fmla="*/ 196691 h 514350"/>
              <a:gd name="connsiteX1685" fmla="*/ 3022759 w 6400800"/>
              <a:gd name="connsiteY1685" fmla="*/ 202406 h 514350"/>
              <a:gd name="connsiteX1686" fmla="*/ 3019901 w 6400800"/>
              <a:gd name="connsiteY1686" fmla="*/ 210979 h 514350"/>
              <a:gd name="connsiteX1687" fmla="*/ 3011329 w 6400800"/>
              <a:gd name="connsiteY1687" fmla="*/ 234791 h 514350"/>
              <a:gd name="connsiteX1688" fmla="*/ 3007519 w 6400800"/>
              <a:gd name="connsiteY1688" fmla="*/ 226219 h 514350"/>
              <a:gd name="connsiteX1689" fmla="*/ 3011329 w 6400800"/>
              <a:gd name="connsiteY1689" fmla="*/ 215741 h 514350"/>
              <a:gd name="connsiteX1690" fmla="*/ 3006566 w 6400800"/>
              <a:gd name="connsiteY1690" fmla="*/ 222409 h 514350"/>
              <a:gd name="connsiteX1691" fmla="*/ 3001804 w 6400800"/>
              <a:gd name="connsiteY1691" fmla="*/ 202406 h 514350"/>
              <a:gd name="connsiteX1692" fmla="*/ 3000851 w 6400800"/>
              <a:gd name="connsiteY1692" fmla="*/ 197644 h 514350"/>
              <a:gd name="connsiteX1693" fmla="*/ 3003709 w 6400800"/>
              <a:gd name="connsiteY1693" fmla="*/ 189071 h 514350"/>
              <a:gd name="connsiteX1694" fmla="*/ 3011329 w 6400800"/>
              <a:gd name="connsiteY1694" fmla="*/ 164306 h 514350"/>
              <a:gd name="connsiteX1695" fmla="*/ 3018949 w 6400800"/>
              <a:gd name="connsiteY1695" fmla="*/ 142399 h 514350"/>
              <a:gd name="connsiteX1696" fmla="*/ 3007519 w 6400800"/>
              <a:gd name="connsiteY1696" fmla="*/ 162401 h 514350"/>
              <a:gd name="connsiteX1697" fmla="*/ 2997994 w 6400800"/>
              <a:gd name="connsiteY1697" fmla="*/ 182404 h 514350"/>
              <a:gd name="connsiteX1698" fmla="*/ 2995136 w 6400800"/>
              <a:gd name="connsiteY1698" fmla="*/ 169069 h 514350"/>
              <a:gd name="connsiteX1699" fmla="*/ 3014186 w 6400800"/>
              <a:gd name="connsiteY1699" fmla="*/ 100489 h 514350"/>
              <a:gd name="connsiteX1700" fmla="*/ 3021806 w 6400800"/>
              <a:gd name="connsiteY1700" fmla="*/ 76676 h 514350"/>
              <a:gd name="connsiteX1701" fmla="*/ 3024664 w 6400800"/>
              <a:gd name="connsiteY1701" fmla="*/ 68104 h 514350"/>
              <a:gd name="connsiteX1702" fmla="*/ 3020854 w 6400800"/>
              <a:gd name="connsiteY1702" fmla="*/ 75724 h 514350"/>
              <a:gd name="connsiteX1703" fmla="*/ 3010376 w 6400800"/>
              <a:gd name="connsiteY1703" fmla="*/ 98584 h 514350"/>
              <a:gd name="connsiteX1704" fmla="*/ 2996089 w 6400800"/>
              <a:gd name="connsiteY1704" fmla="*/ 134779 h 514350"/>
              <a:gd name="connsiteX1705" fmla="*/ 2991326 w 6400800"/>
              <a:gd name="connsiteY1705" fmla="*/ 148114 h 514350"/>
              <a:gd name="connsiteX1706" fmla="*/ 2987516 w 6400800"/>
              <a:gd name="connsiteY1706" fmla="*/ 122396 h 514350"/>
              <a:gd name="connsiteX1707" fmla="*/ 2984659 w 6400800"/>
              <a:gd name="connsiteY1707" fmla="*/ 91916 h 514350"/>
              <a:gd name="connsiteX1708" fmla="*/ 2983706 w 6400800"/>
              <a:gd name="connsiteY1708" fmla="*/ 122396 h 514350"/>
              <a:gd name="connsiteX1709" fmla="*/ 2985611 w 6400800"/>
              <a:gd name="connsiteY1709" fmla="*/ 157639 h 514350"/>
              <a:gd name="connsiteX1710" fmla="*/ 2985611 w 6400800"/>
              <a:gd name="connsiteY1710" fmla="*/ 163354 h 514350"/>
              <a:gd name="connsiteX1711" fmla="*/ 2978944 w 6400800"/>
              <a:gd name="connsiteY1711" fmla="*/ 182404 h 514350"/>
              <a:gd name="connsiteX1712" fmla="*/ 2960846 w 6400800"/>
              <a:gd name="connsiteY1712" fmla="*/ 238601 h 514350"/>
              <a:gd name="connsiteX1713" fmla="*/ 2959894 w 6400800"/>
              <a:gd name="connsiteY1713" fmla="*/ 234791 h 514350"/>
              <a:gd name="connsiteX1714" fmla="*/ 2960846 w 6400800"/>
              <a:gd name="connsiteY1714" fmla="*/ 239554 h 514350"/>
              <a:gd name="connsiteX1715" fmla="*/ 2950369 w 6400800"/>
              <a:gd name="connsiteY1715" fmla="*/ 274796 h 514350"/>
              <a:gd name="connsiteX1716" fmla="*/ 2952274 w 6400800"/>
              <a:gd name="connsiteY1716" fmla="*/ 264319 h 514350"/>
              <a:gd name="connsiteX1717" fmla="*/ 2944654 w 6400800"/>
              <a:gd name="connsiteY1717" fmla="*/ 284321 h 514350"/>
              <a:gd name="connsiteX1718" fmla="*/ 2944654 w 6400800"/>
              <a:gd name="connsiteY1718" fmla="*/ 283369 h 514350"/>
              <a:gd name="connsiteX1719" fmla="*/ 2945606 w 6400800"/>
              <a:gd name="connsiteY1719" fmla="*/ 277654 h 514350"/>
              <a:gd name="connsiteX1720" fmla="*/ 2949416 w 6400800"/>
              <a:gd name="connsiteY1720" fmla="*/ 238601 h 514350"/>
              <a:gd name="connsiteX1721" fmla="*/ 2951321 w 6400800"/>
              <a:gd name="connsiteY1721" fmla="*/ 221456 h 514350"/>
              <a:gd name="connsiteX1722" fmla="*/ 2953226 w 6400800"/>
              <a:gd name="connsiteY1722" fmla="*/ 205264 h 514350"/>
              <a:gd name="connsiteX1723" fmla="*/ 2956084 w 6400800"/>
              <a:gd name="connsiteY1723" fmla="*/ 179546 h 514350"/>
              <a:gd name="connsiteX1724" fmla="*/ 2958941 w 6400800"/>
              <a:gd name="connsiteY1724" fmla="*/ 156686 h 514350"/>
              <a:gd name="connsiteX1725" fmla="*/ 2952274 w 6400800"/>
              <a:gd name="connsiteY1725" fmla="*/ 178594 h 514350"/>
              <a:gd name="connsiteX1726" fmla="*/ 2945606 w 6400800"/>
              <a:gd name="connsiteY1726" fmla="*/ 203359 h 514350"/>
              <a:gd name="connsiteX1727" fmla="*/ 2941796 w 6400800"/>
              <a:gd name="connsiteY1727" fmla="*/ 218599 h 514350"/>
              <a:gd name="connsiteX1728" fmla="*/ 2937986 w 6400800"/>
              <a:gd name="connsiteY1728" fmla="*/ 235744 h 514350"/>
              <a:gd name="connsiteX1729" fmla="*/ 2931319 w 6400800"/>
              <a:gd name="connsiteY1729" fmla="*/ 270034 h 514350"/>
              <a:gd name="connsiteX1730" fmla="*/ 2929414 w 6400800"/>
              <a:gd name="connsiteY1730" fmla="*/ 260509 h 514350"/>
              <a:gd name="connsiteX1731" fmla="*/ 2928461 w 6400800"/>
              <a:gd name="connsiteY1731" fmla="*/ 256699 h 514350"/>
              <a:gd name="connsiteX1732" fmla="*/ 2931319 w 6400800"/>
              <a:gd name="connsiteY1732" fmla="*/ 251936 h 514350"/>
              <a:gd name="connsiteX1733" fmla="*/ 2927509 w 6400800"/>
              <a:gd name="connsiteY1733" fmla="*/ 254794 h 514350"/>
              <a:gd name="connsiteX1734" fmla="*/ 2925604 w 6400800"/>
              <a:gd name="connsiteY1734" fmla="*/ 247174 h 514350"/>
              <a:gd name="connsiteX1735" fmla="*/ 2931319 w 6400800"/>
              <a:gd name="connsiteY1735" fmla="*/ 231934 h 514350"/>
              <a:gd name="connsiteX1736" fmla="*/ 2924651 w 6400800"/>
              <a:gd name="connsiteY1736" fmla="*/ 243364 h 514350"/>
              <a:gd name="connsiteX1737" fmla="*/ 2922746 w 6400800"/>
              <a:gd name="connsiteY1737" fmla="*/ 237649 h 514350"/>
              <a:gd name="connsiteX1738" fmla="*/ 2922746 w 6400800"/>
              <a:gd name="connsiteY1738" fmla="*/ 236696 h 514350"/>
              <a:gd name="connsiteX1739" fmla="*/ 2921794 w 6400800"/>
              <a:gd name="connsiteY1739" fmla="*/ 236696 h 514350"/>
              <a:gd name="connsiteX1740" fmla="*/ 2916079 w 6400800"/>
              <a:gd name="connsiteY1740" fmla="*/ 236696 h 514350"/>
              <a:gd name="connsiteX1741" fmla="*/ 2916079 w 6400800"/>
              <a:gd name="connsiteY1741" fmla="*/ 236696 h 514350"/>
              <a:gd name="connsiteX1742" fmla="*/ 2935129 w 6400800"/>
              <a:gd name="connsiteY1742" fmla="*/ 176689 h 514350"/>
              <a:gd name="connsiteX1743" fmla="*/ 2909411 w 6400800"/>
              <a:gd name="connsiteY1743" fmla="*/ 230029 h 514350"/>
              <a:gd name="connsiteX1744" fmla="*/ 2902744 w 6400800"/>
              <a:gd name="connsiteY1744" fmla="*/ 211931 h 514350"/>
              <a:gd name="connsiteX1745" fmla="*/ 2900839 w 6400800"/>
              <a:gd name="connsiteY1745" fmla="*/ 195739 h 514350"/>
              <a:gd name="connsiteX1746" fmla="*/ 2897981 w 6400800"/>
              <a:gd name="connsiteY1746" fmla="*/ 173831 h 514350"/>
              <a:gd name="connsiteX1747" fmla="*/ 2896076 w 6400800"/>
              <a:gd name="connsiteY1747" fmla="*/ 153829 h 514350"/>
              <a:gd name="connsiteX1748" fmla="*/ 2893219 w 6400800"/>
              <a:gd name="connsiteY1748" fmla="*/ 121444 h 514350"/>
              <a:gd name="connsiteX1749" fmla="*/ 2890361 w 6400800"/>
              <a:gd name="connsiteY1749" fmla="*/ 93821 h 514350"/>
              <a:gd name="connsiteX1750" fmla="*/ 2889409 w 6400800"/>
              <a:gd name="connsiteY1750" fmla="*/ 121444 h 514350"/>
              <a:gd name="connsiteX1751" fmla="*/ 2889409 w 6400800"/>
              <a:gd name="connsiteY1751" fmla="*/ 153829 h 514350"/>
              <a:gd name="connsiteX1752" fmla="*/ 2889409 w 6400800"/>
              <a:gd name="connsiteY1752" fmla="*/ 173831 h 514350"/>
              <a:gd name="connsiteX1753" fmla="*/ 2890361 w 6400800"/>
              <a:gd name="connsiteY1753" fmla="*/ 195739 h 514350"/>
              <a:gd name="connsiteX1754" fmla="*/ 2891314 w 6400800"/>
              <a:gd name="connsiteY1754" fmla="*/ 211931 h 514350"/>
              <a:gd name="connsiteX1755" fmla="*/ 2887504 w 6400800"/>
              <a:gd name="connsiteY1755" fmla="*/ 217646 h 514350"/>
              <a:gd name="connsiteX1756" fmla="*/ 2885599 w 6400800"/>
              <a:gd name="connsiteY1756" fmla="*/ 221456 h 514350"/>
              <a:gd name="connsiteX1757" fmla="*/ 2880836 w 6400800"/>
              <a:gd name="connsiteY1757" fmla="*/ 195739 h 514350"/>
              <a:gd name="connsiteX1758" fmla="*/ 2874169 w 6400800"/>
              <a:gd name="connsiteY1758" fmla="*/ 166211 h 514350"/>
              <a:gd name="connsiteX1759" fmla="*/ 2867501 w 6400800"/>
              <a:gd name="connsiteY1759" fmla="*/ 144304 h 514350"/>
              <a:gd name="connsiteX1760" fmla="*/ 2860834 w 6400800"/>
              <a:gd name="connsiteY1760" fmla="*/ 125254 h 514350"/>
              <a:gd name="connsiteX1761" fmla="*/ 2863691 w 6400800"/>
              <a:gd name="connsiteY1761" fmla="*/ 145256 h 514350"/>
              <a:gd name="connsiteX1762" fmla="*/ 2866549 w 6400800"/>
              <a:gd name="connsiteY1762" fmla="*/ 168116 h 514350"/>
              <a:gd name="connsiteX1763" fmla="*/ 2869406 w 6400800"/>
              <a:gd name="connsiteY1763" fmla="*/ 197644 h 514350"/>
              <a:gd name="connsiteX1764" fmla="*/ 2872264 w 6400800"/>
              <a:gd name="connsiteY1764" fmla="*/ 232886 h 514350"/>
              <a:gd name="connsiteX1765" fmla="*/ 2873216 w 6400800"/>
              <a:gd name="connsiteY1765" fmla="*/ 247174 h 514350"/>
              <a:gd name="connsiteX1766" fmla="*/ 2864644 w 6400800"/>
              <a:gd name="connsiteY1766" fmla="*/ 270034 h 514350"/>
              <a:gd name="connsiteX1767" fmla="*/ 2863691 w 6400800"/>
              <a:gd name="connsiteY1767" fmla="*/ 274796 h 514350"/>
              <a:gd name="connsiteX1768" fmla="*/ 2855119 w 6400800"/>
              <a:gd name="connsiteY1768" fmla="*/ 257651 h 514350"/>
              <a:gd name="connsiteX1769" fmla="*/ 2841784 w 6400800"/>
              <a:gd name="connsiteY1769" fmla="*/ 230029 h 514350"/>
              <a:gd name="connsiteX1770" fmla="*/ 2855119 w 6400800"/>
              <a:gd name="connsiteY1770" fmla="*/ 226219 h 514350"/>
              <a:gd name="connsiteX1771" fmla="*/ 2853214 w 6400800"/>
              <a:gd name="connsiteY1771" fmla="*/ 231934 h 514350"/>
              <a:gd name="connsiteX1772" fmla="*/ 2840831 w 6400800"/>
              <a:gd name="connsiteY1772" fmla="*/ 209074 h 514350"/>
              <a:gd name="connsiteX1773" fmla="*/ 2866549 w 6400800"/>
              <a:gd name="connsiteY1773" fmla="*/ 150971 h 514350"/>
              <a:gd name="connsiteX1774" fmla="*/ 2835116 w 6400800"/>
              <a:gd name="connsiteY1774" fmla="*/ 198596 h 514350"/>
              <a:gd name="connsiteX1775" fmla="*/ 2829401 w 6400800"/>
              <a:gd name="connsiteY1775" fmla="*/ 188119 h 514350"/>
              <a:gd name="connsiteX1776" fmla="*/ 2820829 w 6400800"/>
              <a:gd name="connsiteY1776" fmla="*/ 132874 h 514350"/>
              <a:gd name="connsiteX1777" fmla="*/ 2821781 w 6400800"/>
              <a:gd name="connsiteY1777" fmla="*/ 173831 h 514350"/>
              <a:gd name="connsiteX1778" fmla="*/ 2807494 w 6400800"/>
              <a:gd name="connsiteY1778" fmla="*/ 151924 h 514350"/>
              <a:gd name="connsiteX1779" fmla="*/ 2782729 w 6400800"/>
              <a:gd name="connsiteY1779" fmla="*/ 115729 h 514350"/>
              <a:gd name="connsiteX1780" fmla="*/ 2759869 w 6400800"/>
              <a:gd name="connsiteY1780" fmla="*/ 85249 h 514350"/>
              <a:gd name="connsiteX1781" fmla="*/ 2778919 w 6400800"/>
              <a:gd name="connsiteY1781" fmla="*/ 118586 h 514350"/>
              <a:gd name="connsiteX1782" fmla="*/ 2799874 w 6400800"/>
              <a:gd name="connsiteY1782" fmla="*/ 156686 h 514350"/>
              <a:gd name="connsiteX1783" fmla="*/ 2812256 w 6400800"/>
              <a:gd name="connsiteY1783" fmla="*/ 180499 h 514350"/>
              <a:gd name="connsiteX1784" fmla="*/ 2820829 w 6400800"/>
              <a:gd name="connsiteY1784" fmla="*/ 197644 h 514350"/>
              <a:gd name="connsiteX1785" fmla="*/ 2820829 w 6400800"/>
              <a:gd name="connsiteY1785" fmla="*/ 204311 h 514350"/>
              <a:gd name="connsiteX1786" fmla="*/ 2821781 w 6400800"/>
              <a:gd name="connsiteY1786" fmla="*/ 218599 h 514350"/>
              <a:gd name="connsiteX1787" fmla="*/ 2817019 w 6400800"/>
              <a:gd name="connsiteY1787" fmla="*/ 227171 h 514350"/>
              <a:gd name="connsiteX1788" fmla="*/ 2806541 w 6400800"/>
              <a:gd name="connsiteY1788" fmla="*/ 211931 h 514350"/>
              <a:gd name="connsiteX1789" fmla="*/ 2805589 w 6400800"/>
              <a:gd name="connsiteY1789" fmla="*/ 210026 h 514350"/>
              <a:gd name="connsiteX1790" fmla="*/ 2806541 w 6400800"/>
              <a:gd name="connsiteY1790" fmla="*/ 208121 h 514350"/>
              <a:gd name="connsiteX1791" fmla="*/ 2805589 w 6400800"/>
              <a:gd name="connsiteY1791" fmla="*/ 209074 h 514350"/>
              <a:gd name="connsiteX1792" fmla="*/ 2792254 w 6400800"/>
              <a:gd name="connsiteY1792" fmla="*/ 191929 h 514350"/>
              <a:gd name="connsiteX1793" fmla="*/ 2767489 w 6400800"/>
              <a:gd name="connsiteY1793" fmla="*/ 161449 h 514350"/>
              <a:gd name="connsiteX1794" fmla="*/ 2765584 w 6400800"/>
              <a:gd name="connsiteY1794" fmla="*/ 158591 h 514350"/>
              <a:gd name="connsiteX1795" fmla="*/ 2765584 w 6400800"/>
              <a:gd name="connsiteY1795" fmla="*/ 155734 h 514350"/>
              <a:gd name="connsiteX1796" fmla="*/ 2762726 w 6400800"/>
              <a:gd name="connsiteY1796" fmla="*/ 128111 h 514350"/>
              <a:gd name="connsiteX1797" fmla="*/ 2759869 w 6400800"/>
              <a:gd name="connsiteY1797" fmla="*/ 103346 h 514350"/>
              <a:gd name="connsiteX1798" fmla="*/ 2758916 w 6400800"/>
              <a:gd name="connsiteY1798" fmla="*/ 128111 h 514350"/>
              <a:gd name="connsiteX1799" fmla="*/ 2758916 w 6400800"/>
              <a:gd name="connsiteY1799" fmla="*/ 150019 h 514350"/>
              <a:gd name="connsiteX1800" fmla="*/ 2745581 w 6400800"/>
              <a:gd name="connsiteY1800" fmla="*/ 135731 h 514350"/>
              <a:gd name="connsiteX1801" fmla="*/ 2758916 w 6400800"/>
              <a:gd name="connsiteY1801" fmla="*/ 153829 h 514350"/>
              <a:gd name="connsiteX1802" fmla="*/ 2758916 w 6400800"/>
              <a:gd name="connsiteY1802" fmla="*/ 155734 h 514350"/>
              <a:gd name="connsiteX1803" fmla="*/ 2758916 w 6400800"/>
              <a:gd name="connsiteY1803" fmla="*/ 172879 h 514350"/>
              <a:gd name="connsiteX1804" fmla="*/ 2759869 w 6400800"/>
              <a:gd name="connsiteY1804" fmla="*/ 191929 h 514350"/>
              <a:gd name="connsiteX1805" fmla="*/ 2761774 w 6400800"/>
              <a:gd name="connsiteY1805" fmla="*/ 219551 h 514350"/>
              <a:gd name="connsiteX1806" fmla="*/ 2760821 w 6400800"/>
              <a:gd name="connsiteY1806" fmla="*/ 217646 h 514350"/>
              <a:gd name="connsiteX1807" fmla="*/ 2760821 w 6400800"/>
              <a:gd name="connsiteY1807" fmla="*/ 216694 h 514350"/>
              <a:gd name="connsiteX1808" fmla="*/ 2760821 w 6400800"/>
              <a:gd name="connsiteY1808" fmla="*/ 217646 h 514350"/>
              <a:gd name="connsiteX1809" fmla="*/ 2741771 w 6400800"/>
              <a:gd name="connsiteY1809" fmla="*/ 172879 h 514350"/>
              <a:gd name="connsiteX1810" fmla="*/ 2757011 w 6400800"/>
              <a:gd name="connsiteY1810" fmla="*/ 228124 h 514350"/>
              <a:gd name="connsiteX1811" fmla="*/ 2743676 w 6400800"/>
              <a:gd name="connsiteY1811" fmla="*/ 268129 h 514350"/>
              <a:gd name="connsiteX1812" fmla="*/ 2736056 w 6400800"/>
              <a:gd name="connsiteY1812" fmla="*/ 254794 h 514350"/>
              <a:gd name="connsiteX1813" fmla="*/ 2737009 w 6400800"/>
              <a:gd name="connsiteY1813" fmla="*/ 232886 h 514350"/>
              <a:gd name="connsiteX1814" fmla="*/ 2732246 w 6400800"/>
              <a:gd name="connsiteY1814" fmla="*/ 249079 h 514350"/>
              <a:gd name="connsiteX1815" fmla="*/ 2730341 w 6400800"/>
              <a:gd name="connsiteY1815" fmla="*/ 246221 h 514350"/>
              <a:gd name="connsiteX1816" fmla="*/ 2731294 w 6400800"/>
              <a:gd name="connsiteY1816" fmla="*/ 250031 h 514350"/>
              <a:gd name="connsiteX1817" fmla="*/ 2729389 w 6400800"/>
              <a:gd name="connsiteY1817" fmla="*/ 258604 h 514350"/>
              <a:gd name="connsiteX1818" fmla="*/ 2729389 w 6400800"/>
              <a:gd name="connsiteY1818" fmla="*/ 247174 h 514350"/>
              <a:gd name="connsiteX1819" fmla="*/ 2731294 w 6400800"/>
              <a:gd name="connsiteY1819" fmla="*/ 218599 h 514350"/>
              <a:gd name="connsiteX1820" fmla="*/ 2733199 w 6400800"/>
              <a:gd name="connsiteY1820" fmla="*/ 219551 h 514350"/>
              <a:gd name="connsiteX1821" fmla="*/ 2736056 w 6400800"/>
              <a:gd name="connsiteY1821" fmla="*/ 222409 h 514350"/>
              <a:gd name="connsiteX1822" fmla="*/ 2738914 w 6400800"/>
              <a:gd name="connsiteY1822" fmla="*/ 230981 h 514350"/>
              <a:gd name="connsiteX1823" fmla="*/ 2737961 w 6400800"/>
              <a:gd name="connsiteY1823" fmla="*/ 222409 h 514350"/>
              <a:gd name="connsiteX1824" fmla="*/ 2735104 w 6400800"/>
              <a:gd name="connsiteY1824" fmla="*/ 218599 h 514350"/>
              <a:gd name="connsiteX1825" fmla="*/ 2730341 w 6400800"/>
              <a:gd name="connsiteY1825" fmla="*/ 216694 h 514350"/>
              <a:gd name="connsiteX1826" fmla="*/ 2728436 w 6400800"/>
              <a:gd name="connsiteY1826" fmla="*/ 216694 h 514350"/>
              <a:gd name="connsiteX1827" fmla="*/ 2728436 w 6400800"/>
              <a:gd name="connsiteY1827" fmla="*/ 218599 h 514350"/>
              <a:gd name="connsiteX1828" fmla="*/ 2721769 w 6400800"/>
              <a:gd name="connsiteY1828" fmla="*/ 248126 h 514350"/>
              <a:gd name="connsiteX1829" fmla="*/ 2719864 w 6400800"/>
              <a:gd name="connsiteY1829" fmla="*/ 260509 h 514350"/>
              <a:gd name="connsiteX1830" fmla="*/ 2717006 w 6400800"/>
              <a:gd name="connsiteY1830" fmla="*/ 254794 h 514350"/>
              <a:gd name="connsiteX1831" fmla="*/ 2717006 w 6400800"/>
              <a:gd name="connsiteY1831" fmla="*/ 253841 h 514350"/>
              <a:gd name="connsiteX1832" fmla="*/ 2718911 w 6400800"/>
              <a:gd name="connsiteY1832" fmla="*/ 238601 h 514350"/>
              <a:gd name="connsiteX1833" fmla="*/ 2716054 w 6400800"/>
              <a:gd name="connsiteY1833" fmla="*/ 247174 h 514350"/>
              <a:gd name="connsiteX1834" fmla="*/ 2716054 w 6400800"/>
              <a:gd name="connsiteY1834" fmla="*/ 176689 h 514350"/>
              <a:gd name="connsiteX1835" fmla="*/ 2713196 w 6400800"/>
              <a:gd name="connsiteY1835" fmla="*/ 198596 h 514350"/>
              <a:gd name="connsiteX1836" fmla="*/ 2709386 w 6400800"/>
              <a:gd name="connsiteY1836" fmla="*/ 230029 h 514350"/>
              <a:gd name="connsiteX1837" fmla="*/ 2704624 w 6400800"/>
              <a:gd name="connsiteY1837" fmla="*/ 218599 h 514350"/>
              <a:gd name="connsiteX1838" fmla="*/ 2703671 w 6400800"/>
              <a:gd name="connsiteY1838" fmla="*/ 199549 h 514350"/>
              <a:gd name="connsiteX1839" fmla="*/ 2703671 w 6400800"/>
              <a:gd name="connsiteY1839" fmla="*/ 163354 h 514350"/>
              <a:gd name="connsiteX1840" fmla="*/ 2706529 w 6400800"/>
              <a:gd name="connsiteY1840" fmla="*/ 164306 h 514350"/>
              <a:gd name="connsiteX1841" fmla="*/ 2710339 w 6400800"/>
              <a:gd name="connsiteY1841" fmla="*/ 167164 h 514350"/>
              <a:gd name="connsiteX1842" fmla="*/ 2714149 w 6400800"/>
              <a:gd name="connsiteY1842" fmla="*/ 176689 h 514350"/>
              <a:gd name="connsiteX1843" fmla="*/ 2712244 w 6400800"/>
              <a:gd name="connsiteY1843" fmla="*/ 166211 h 514350"/>
              <a:gd name="connsiteX1844" fmla="*/ 2708434 w 6400800"/>
              <a:gd name="connsiteY1844" fmla="*/ 161449 h 514350"/>
              <a:gd name="connsiteX1845" fmla="*/ 2702719 w 6400800"/>
              <a:gd name="connsiteY1845" fmla="*/ 159544 h 514350"/>
              <a:gd name="connsiteX1846" fmla="*/ 2700814 w 6400800"/>
              <a:gd name="connsiteY1846" fmla="*/ 159544 h 514350"/>
              <a:gd name="connsiteX1847" fmla="*/ 2700814 w 6400800"/>
              <a:gd name="connsiteY1847" fmla="*/ 161449 h 514350"/>
              <a:gd name="connsiteX1848" fmla="*/ 2697004 w 6400800"/>
              <a:gd name="connsiteY1848" fmla="*/ 193834 h 514350"/>
              <a:gd name="connsiteX1849" fmla="*/ 2693194 w 6400800"/>
              <a:gd name="connsiteY1849" fmla="*/ 181451 h 514350"/>
              <a:gd name="connsiteX1850" fmla="*/ 2697004 w 6400800"/>
              <a:gd name="connsiteY1850" fmla="*/ 198596 h 514350"/>
              <a:gd name="connsiteX1851" fmla="*/ 2697004 w 6400800"/>
              <a:gd name="connsiteY1851" fmla="*/ 198596 h 514350"/>
              <a:gd name="connsiteX1852" fmla="*/ 2696051 w 6400800"/>
              <a:gd name="connsiteY1852" fmla="*/ 236696 h 514350"/>
              <a:gd name="connsiteX1853" fmla="*/ 2697004 w 6400800"/>
              <a:gd name="connsiteY1853" fmla="*/ 262414 h 514350"/>
              <a:gd name="connsiteX1854" fmla="*/ 2697004 w 6400800"/>
              <a:gd name="connsiteY1854" fmla="*/ 263366 h 514350"/>
              <a:gd name="connsiteX1855" fmla="*/ 2696051 w 6400800"/>
              <a:gd name="connsiteY1855" fmla="*/ 265271 h 514350"/>
              <a:gd name="connsiteX1856" fmla="*/ 2694146 w 6400800"/>
              <a:gd name="connsiteY1856" fmla="*/ 261461 h 514350"/>
              <a:gd name="connsiteX1857" fmla="*/ 2685574 w 6400800"/>
              <a:gd name="connsiteY1857" fmla="*/ 246221 h 514350"/>
              <a:gd name="connsiteX1858" fmla="*/ 2677954 w 6400800"/>
              <a:gd name="connsiteY1858" fmla="*/ 210979 h 514350"/>
              <a:gd name="connsiteX1859" fmla="*/ 2676049 w 6400800"/>
              <a:gd name="connsiteY1859" fmla="*/ 200501 h 514350"/>
              <a:gd name="connsiteX1860" fmla="*/ 2681764 w 6400800"/>
              <a:gd name="connsiteY1860" fmla="*/ 173831 h 514350"/>
              <a:gd name="connsiteX1861" fmla="*/ 2687479 w 6400800"/>
              <a:gd name="connsiteY1861" fmla="*/ 144304 h 514350"/>
              <a:gd name="connsiteX1862" fmla="*/ 2691289 w 6400800"/>
              <a:gd name="connsiteY1862" fmla="*/ 118586 h 514350"/>
              <a:gd name="connsiteX1863" fmla="*/ 2683669 w 6400800"/>
              <a:gd name="connsiteY1863" fmla="*/ 143351 h 514350"/>
              <a:gd name="connsiteX1864" fmla="*/ 2677954 w 6400800"/>
              <a:gd name="connsiteY1864" fmla="*/ 162401 h 514350"/>
              <a:gd name="connsiteX1865" fmla="*/ 2673191 w 6400800"/>
              <a:gd name="connsiteY1865" fmla="*/ 176689 h 514350"/>
              <a:gd name="connsiteX1866" fmla="*/ 2673191 w 6400800"/>
              <a:gd name="connsiteY1866" fmla="*/ 177641 h 514350"/>
              <a:gd name="connsiteX1867" fmla="*/ 2672239 w 6400800"/>
              <a:gd name="connsiteY1867" fmla="*/ 173831 h 514350"/>
              <a:gd name="connsiteX1868" fmla="*/ 2666524 w 6400800"/>
              <a:gd name="connsiteY1868" fmla="*/ 146209 h 514350"/>
              <a:gd name="connsiteX1869" fmla="*/ 2661761 w 6400800"/>
              <a:gd name="connsiteY1869" fmla="*/ 121444 h 514350"/>
              <a:gd name="connsiteX1870" fmla="*/ 2662714 w 6400800"/>
              <a:gd name="connsiteY1870" fmla="*/ 146209 h 514350"/>
              <a:gd name="connsiteX1871" fmla="*/ 2666524 w 6400800"/>
              <a:gd name="connsiteY1871" fmla="*/ 196691 h 514350"/>
              <a:gd name="connsiteX1872" fmla="*/ 2665571 w 6400800"/>
              <a:gd name="connsiteY1872" fmla="*/ 200501 h 514350"/>
              <a:gd name="connsiteX1873" fmla="*/ 2664619 w 6400800"/>
              <a:gd name="connsiteY1873" fmla="*/ 204311 h 514350"/>
              <a:gd name="connsiteX1874" fmla="*/ 2649379 w 6400800"/>
              <a:gd name="connsiteY1874" fmla="*/ 174784 h 514350"/>
              <a:gd name="connsiteX1875" fmla="*/ 2634139 w 6400800"/>
              <a:gd name="connsiteY1875" fmla="*/ 141446 h 514350"/>
              <a:gd name="connsiteX1876" fmla="*/ 2646521 w 6400800"/>
              <a:gd name="connsiteY1876" fmla="*/ 176689 h 514350"/>
              <a:gd name="connsiteX1877" fmla="*/ 2661761 w 6400800"/>
              <a:gd name="connsiteY1877" fmla="*/ 214789 h 514350"/>
              <a:gd name="connsiteX1878" fmla="*/ 2660809 w 6400800"/>
              <a:gd name="connsiteY1878" fmla="*/ 216694 h 514350"/>
              <a:gd name="connsiteX1879" fmla="*/ 2652236 w 6400800"/>
              <a:gd name="connsiteY1879" fmla="*/ 201454 h 514350"/>
              <a:gd name="connsiteX1880" fmla="*/ 2648426 w 6400800"/>
              <a:gd name="connsiteY1880" fmla="*/ 196691 h 514350"/>
              <a:gd name="connsiteX1881" fmla="*/ 2651284 w 6400800"/>
              <a:gd name="connsiteY1881" fmla="*/ 202406 h 514350"/>
              <a:gd name="connsiteX1882" fmla="*/ 2657951 w 6400800"/>
              <a:gd name="connsiteY1882" fmla="*/ 218599 h 514350"/>
              <a:gd name="connsiteX1883" fmla="*/ 2658904 w 6400800"/>
              <a:gd name="connsiteY1883" fmla="*/ 223361 h 514350"/>
              <a:gd name="connsiteX1884" fmla="*/ 2657951 w 6400800"/>
              <a:gd name="connsiteY1884" fmla="*/ 226219 h 514350"/>
              <a:gd name="connsiteX1885" fmla="*/ 2647474 w 6400800"/>
              <a:gd name="connsiteY1885" fmla="*/ 193834 h 514350"/>
              <a:gd name="connsiteX1886" fmla="*/ 2638901 w 6400800"/>
              <a:gd name="connsiteY1886" fmla="*/ 169069 h 514350"/>
              <a:gd name="connsiteX1887" fmla="*/ 2631281 w 6400800"/>
              <a:gd name="connsiteY1887" fmla="*/ 147161 h 514350"/>
              <a:gd name="connsiteX1888" fmla="*/ 2635091 w 6400800"/>
              <a:gd name="connsiteY1888" fmla="*/ 170021 h 514350"/>
              <a:gd name="connsiteX1889" fmla="*/ 2647474 w 6400800"/>
              <a:gd name="connsiteY1889" fmla="*/ 230029 h 514350"/>
              <a:gd name="connsiteX1890" fmla="*/ 2651284 w 6400800"/>
              <a:gd name="connsiteY1890" fmla="*/ 247174 h 514350"/>
              <a:gd name="connsiteX1891" fmla="*/ 2642711 w 6400800"/>
              <a:gd name="connsiteY1891" fmla="*/ 273844 h 514350"/>
              <a:gd name="connsiteX1892" fmla="*/ 2640806 w 6400800"/>
              <a:gd name="connsiteY1892" fmla="*/ 270034 h 514350"/>
              <a:gd name="connsiteX1893" fmla="*/ 2639854 w 6400800"/>
              <a:gd name="connsiteY1893" fmla="*/ 268129 h 514350"/>
              <a:gd name="connsiteX1894" fmla="*/ 2643664 w 6400800"/>
              <a:gd name="connsiteY1894" fmla="*/ 220504 h 514350"/>
              <a:gd name="connsiteX1895" fmla="*/ 2636996 w 6400800"/>
              <a:gd name="connsiteY1895" fmla="*/ 247174 h 514350"/>
              <a:gd name="connsiteX1896" fmla="*/ 2636044 w 6400800"/>
              <a:gd name="connsiteY1896" fmla="*/ 204311 h 514350"/>
              <a:gd name="connsiteX1897" fmla="*/ 2630329 w 6400800"/>
              <a:gd name="connsiteY1897" fmla="*/ 240506 h 514350"/>
              <a:gd name="connsiteX1898" fmla="*/ 2623661 w 6400800"/>
              <a:gd name="connsiteY1898" fmla="*/ 206216 h 514350"/>
              <a:gd name="connsiteX1899" fmla="*/ 2610326 w 6400800"/>
              <a:gd name="connsiteY1899" fmla="*/ 147161 h 514350"/>
              <a:gd name="connsiteX1900" fmla="*/ 2615089 w 6400800"/>
              <a:gd name="connsiteY1900" fmla="*/ 137636 h 514350"/>
              <a:gd name="connsiteX1901" fmla="*/ 2610326 w 6400800"/>
              <a:gd name="connsiteY1901" fmla="*/ 145256 h 514350"/>
              <a:gd name="connsiteX1902" fmla="*/ 2609374 w 6400800"/>
              <a:gd name="connsiteY1902" fmla="*/ 143351 h 514350"/>
              <a:gd name="connsiteX1903" fmla="*/ 2603659 w 6400800"/>
              <a:gd name="connsiteY1903" fmla="*/ 119539 h 514350"/>
              <a:gd name="connsiteX1904" fmla="*/ 2605564 w 6400800"/>
              <a:gd name="connsiteY1904" fmla="*/ 144304 h 514350"/>
              <a:gd name="connsiteX1905" fmla="*/ 2606516 w 6400800"/>
              <a:gd name="connsiteY1905" fmla="*/ 150971 h 514350"/>
              <a:gd name="connsiteX1906" fmla="*/ 2600801 w 6400800"/>
              <a:gd name="connsiteY1906" fmla="*/ 158591 h 514350"/>
              <a:gd name="connsiteX1907" fmla="*/ 2589371 w 6400800"/>
              <a:gd name="connsiteY1907" fmla="*/ 175736 h 514350"/>
              <a:gd name="connsiteX1908" fmla="*/ 2588419 w 6400800"/>
              <a:gd name="connsiteY1908" fmla="*/ 171926 h 514350"/>
              <a:gd name="connsiteX1909" fmla="*/ 2583656 w 6400800"/>
              <a:gd name="connsiteY1909" fmla="*/ 147161 h 514350"/>
              <a:gd name="connsiteX1910" fmla="*/ 2584609 w 6400800"/>
              <a:gd name="connsiteY1910" fmla="*/ 171926 h 514350"/>
              <a:gd name="connsiteX1911" fmla="*/ 2585561 w 6400800"/>
              <a:gd name="connsiteY1911" fmla="*/ 182404 h 514350"/>
              <a:gd name="connsiteX1912" fmla="*/ 2585561 w 6400800"/>
              <a:gd name="connsiteY1912" fmla="*/ 182404 h 514350"/>
              <a:gd name="connsiteX1913" fmla="*/ 2576036 w 6400800"/>
              <a:gd name="connsiteY1913" fmla="*/ 198596 h 514350"/>
              <a:gd name="connsiteX1914" fmla="*/ 2574131 w 6400800"/>
              <a:gd name="connsiteY1914" fmla="*/ 177641 h 514350"/>
              <a:gd name="connsiteX1915" fmla="*/ 2573179 w 6400800"/>
              <a:gd name="connsiteY1915" fmla="*/ 157639 h 514350"/>
              <a:gd name="connsiteX1916" fmla="*/ 2571274 w 6400800"/>
              <a:gd name="connsiteY1916" fmla="*/ 170974 h 514350"/>
              <a:gd name="connsiteX1917" fmla="*/ 2571274 w 6400800"/>
              <a:gd name="connsiteY1917" fmla="*/ 170021 h 514350"/>
              <a:gd name="connsiteX1918" fmla="*/ 2569369 w 6400800"/>
              <a:gd name="connsiteY1918" fmla="*/ 149066 h 514350"/>
              <a:gd name="connsiteX1919" fmla="*/ 2568416 w 6400800"/>
              <a:gd name="connsiteY1919" fmla="*/ 130016 h 514350"/>
              <a:gd name="connsiteX1920" fmla="*/ 2567464 w 6400800"/>
              <a:gd name="connsiteY1920" fmla="*/ 99536 h 514350"/>
              <a:gd name="connsiteX1921" fmla="*/ 2566511 w 6400800"/>
              <a:gd name="connsiteY1921" fmla="*/ 72866 h 514350"/>
              <a:gd name="connsiteX1922" fmla="*/ 2562701 w 6400800"/>
              <a:gd name="connsiteY1922" fmla="*/ 99536 h 514350"/>
              <a:gd name="connsiteX1923" fmla="*/ 2560796 w 6400800"/>
              <a:gd name="connsiteY1923" fmla="*/ 130016 h 514350"/>
              <a:gd name="connsiteX1924" fmla="*/ 2559844 w 6400800"/>
              <a:gd name="connsiteY1924" fmla="*/ 149066 h 514350"/>
              <a:gd name="connsiteX1925" fmla="*/ 2559844 w 6400800"/>
              <a:gd name="connsiteY1925" fmla="*/ 170021 h 514350"/>
              <a:gd name="connsiteX1926" fmla="*/ 2560796 w 6400800"/>
              <a:gd name="connsiteY1926" fmla="*/ 195739 h 514350"/>
              <a:gd name="connsiteX1927" fmla="*/ 2558891 w 6400800"/>
              <a:gd name="connsiteY1927" fmla="*/ 191929 h 514350"/>
              <a:gd name="connsiteX1928" fmla="*/ 2561749 w 6400800"/>
              <a:gd name="connsiteY1928" fmla="*/ 200501 h 514350"/>
              <a:gd name="connsiteX1929" fmla="*/ 2562701 w 6400800"/>
              <a:gd name="connsiteY1929" fmla="*/ 217646 h 514350"/>
              <a:gd name="connsiteX1930" fmla="*/ 2562701 w 6400800"/>
              <a:gd name="connsiteY1930" fmla="*/ 223361 h 514350"/>
              <a:gd name="connsiteX1931" fmla="*/ 2551271 w 6400800"/>
              <a:gd name="connsiteY1931" fmla="*/ 247174 h 514350"/>
              <a:gd name="connsiteX1932" fmla="*/ 2549366 w 6400800"/>
              <a:gd name="connsiteY1932" fmla="*/ 230029 h 514350"/>
              <a:gd name="connsiteX1933" fmla="*/ 2555081 w 6400800"/>
              <a:gd name="connsiteY1933" fmla="*/ 212884 h 514350"/>
              <a:gd name="connsiteX1934" fmla="*/ 2546509 w 6400800"/>
              <a:gd name="connsiteY1934" fmla="*/ 228124 h 514350"/>
              <a:gd name="connsiteX1935" fmla="*/ 2547461 w 6400800"/>
              <a:gd name="connsiteY1935" fmla="*/ 222409 h 514350"/>
              <a:gd name="connsiteX1936" fmla="*/ 2553176 w 6400800"/>
              <a:gd name="connsiteY1936" fmla="*/ 196691 h 514350"/>
              <a:gd name="connsiteX1937" fmla="*/ 2543651 w 6400800"/>
              <a:gd name="connsiteY1937" fmla="*/ 221456 h 514350"/>
              <a:gd name="connsiteX1938" fmla="*/ 2536984 w 6400800"/>
              <a:gd name="connsiteY1938" fmla="*/ 246221 h 514350"/>
              <a:gd name="connsiteX1939" fmla="*/ 2536984 w 6400800"/>
              <a:gd name="connsiteY1939" fmla="*/ 244316 h 514350"/>
              <a:gd name="connsiteX1940" fmla="*/ 2534126 w 6400800"/>
              <a:gd name="connsiteY1940" fmla="*/ 221456 h 514350"/>
              <a:gd name="connsiteX1941" fmla="*/ 2533174 w 6400800"/>
              <a:gd name="connsiteY1941" fmla="*/ 244316 h 514350"/>
              <a:gd name="connsiteX1942" fmla="*/ 2533174 w 6400800"/>
              <a:gd name="connsiteY1942" fmla="*/ 250984 h 514350"/>
              <a:gd name="connsiteX1943" fmla="*/ 2532221 w 6400800"/>
              <a:gd name="connsiteY1943" fmla="*/ 245269 h 514350"/>
              <a:gd name="connsiteX1944" fmla="*/ 2524601 w 6400800"/>
              <a:gd name="connsiteY1944" fmla="*/ 213836 h 514350"/>
              <a:gd name="connsiteX1945" fmla="*/ 2517934 w 6400800"/>
              <a:gd name="connsiteY1945" fmla="*/ 190024 h 514350"/>
              <a:gd name="connsiteX1946" fmla="*/ 2511266 w 6400800"/>
              <a:gd name="connsiteY1946" fmla="*/ 169069 h 514350"/>
              <a:gd name="connsiteX1947" fmla="*/ 2514124 w 6400800"/>
              <a:gd name="connsiteY1947" fmla="*/ 190976 h 514350"/>
              <a:gd name="connsiteX1948" fmla="*/ 2516981 w 6400800"/>
              <a:gd name="connsiteY1948" fmla="*/ 215741 h 514350"/>
              <a:gd name="connsiteX1949" fmla="*/ 2520791 w 6400800"/>
              <a:gd name="connsiteY1949" fmla="*/ 248126 h 514350"/>
              <a:gd name="connsiteX1950" fmla="*/ 2523649 w 6400800"/>
              <a:gd name="connsiteY1950" fmla="*/ 277654 h 514350"/>
              <a:gd name="connsiteX1951" fmla="*/ 2521744 w 6400800"/>
              <a:gd name="connsiteY1951" fmla="*/ 282416 h 514350"/>
              <a:gd name="connsiteX1952" fmla="*/ 2516981 w 6400800"/>
              <a:gd name="connsiteY1952" fmla="*/ 263366 h 514350"/>
              <a:gd name="connsiteX1953" fmla="*/ 2511266 w 6400800"/>
              <a:gd name="connsiteY1953" fmla="*/ 243364 h 514350"/>
              <a:gd name="connsiteX1954" fmla="*/ 2513171 w 6400800"/>
              <a:gd name="connsiteY1954" fmla="*/ 264319 h 514350"/>
              <a:gd name="connsiteX1955" fmla="*/ 2514124 w 6400800"/>
              <a:gd name="connsiteY1955" fmla="*/ 277654 h 514350"/>
              <a:gd name="connsiteX1956" fmla="*/ 2504599 w 6400800"/>
              <a:gd name="connsiteY1956" fmla="*/ 256699 h 514350"/>
              <a:gd name="connsiteX1957" fmla="*/ 2504599 w 6400800"/>
              <a:gd name="connsiteY1957" fmla="*/ 253841 h 514350"/>
              <a:gd name="connsiteX1958" fmla="*/ 2503646 w 6400800"/>
              <a:gd name="connsiteY1958" fmla="*/ 255746 h 514350"/>
              <a:gd name="connsiteX1959" fmla="*/ 2497931 w 6400800"/>
              <a:gd name="connsiteY1959" fmla="*/ 243364 h 514350"/>
              <a:gd name="connsiteX1960" fmla="*/ 2502694 w 6400800"/>
              <a:gd name="connsiteY1960" fmla="*/ 259556 h 514350"/>
              <a:gd name="connsiteX1961" fmla="*/ 2499836 w 6400800"/>
              <a:gd name="connsiteY1961" fmla="*/ 267176 h 514350"/>
              <a:gd name="connsiteX1962" fmla="*/ 2498884 w 6400800"/>
              <a:gd name="connsiteY1962" fmla="*/ 270034 h 514350"/>
              <a:gd name="connsiteX1963" fmla="*/ 2494121 w 6400800"/>
              <a:gd name="connsiteY1963" fmla="*/ 223361 h 514350"/>
              <a:gd name="connsiteX1964" fmla="*/ 2496026 w 6400800"/>
              <a:gd name="connsiteY1964" fmla="*/ 220504 h 514350"/>
              <a:gd name="connsiteX1965" fmla="*/ 2506504 w 6400800"/>
              <a:gd name="connsiteY1965" fmla="*/ 203359 h 514350"/>
              <a:gd name="connsiteX1966" fmla="*/ 2510314 w 6400800"/>
              <a:gd name="connsiteY1966" fmla="*/ 197644 h 514350"/>
              <a:gd name="connsiteX1967" fmla="*/ 2505551 w 6400800"/>
              <a:gd name="connsiteY1967" fmla="*/ 203359 h 514350"/>
              <a:gd name="connsiteX1968" fmla="*/ 2493169 w 6400800"/>
              <a:gd name="connsiteY1968" fmla="*/ 217646 h 514350"/>
              <a:gd name="connsiteX1969" fmla="*/ 2493169 w 6400800"/>
              <a:gd name="connsiteY1969" fmla="*/ 216694 h 514350"/>
              <a:gd name="connsiteX1970" fmla="*/ 2491264 w 6400800"/>
              <a:gd name="connsiteY1970" fmla="*/ 196691 h 514350"/>
              <a:gd name="connsiteX1971" fmla="*/ 2501741 w 6400800"/>
              <a:gd name="connsiteY1971" fmla="*/ 183356 h 514350"/>
              <a:gd name="connsiteX1972" fmla="*/ 2490311 w 6400800"/>
              <a:gd name="connsiteY1972" fmla="*/ 192881 h 514350"/>
              <a:gd name="connsiteX1973" fmla="*/ 2489359 w 6400800"/>
              <a:gd name="connsiteY1973" fmla="*/ 176689 h 514350"/>
              <a:gd name="connsiteX1974" fmla="*/ 2497931 w 6400800"/>
              <a:gd name="connsiteY1974" fmla="*/ 165259 h 514350"/>
              <a:gd name="connsiteX1975" fmla="*/ 2502694 w 6400800"/>
              <a:gd name="connsiteY1975" fmla="*/ 159544 h 514350"/>
              <a:gd name="connsiteX1976" fmla="*/ 2496979 w 6400800"/>
              <a:gd name="connsiteY1976" fmla="*/ 164306 h 514350"/>
              <a:gd name="connsiteX1977" fmla="*/ 2489359 w 6400800"/>
              <a:gd name="connsiteY1977" fmla="*/ 171926 h 514350"/>
              <a:gd name="connsiteX1978" fmla="*/ 2488406 w 6400800"/>
              <a:gd name="connsiteY1978" fmla="*/ 153829 h 514350"/>
              <a:gd name="connsiteX1979" fmla="*/ 2487454 w 6400800"/>
              <a:gd name="connsiteY1979" fmla="*/ 135731 h 514350"/>
              <a:gd name="connsiteX1980" fmla="*/ 2494121 w 6400800"/>
              <a:gd name="connsiteY1980" fmla="*/ 125254 h 514350"/>
              <a:gd name="connsiteX1981" fmla="*/ 2487454 w 6400800"/>
              <a:gd name="connsiteY1981" fmla="*/ 132874 h 514350"/>
              <a:gd name="connsiteX1982" fmla="*/ 2487454 w 6400800"/>
              <a:gd name="connsiteY1982" fmla="*/ 129064 h 514350"/>
              <a:gd name="connsiteX1983" fmla="*/ 2486501 w 6400800"/>
              <a:gd name="connsiteY1983" fmla="*/ 132874 h 514350"/>
              <a:gd name="connsiteX1984" fmla="*/ 2475071 w 6400800"/>
              <a:gd name="connsiteY1984" fmla="*/ 146209 h 514350"/>
              <a:gd name="connsiteX1985" fmla="*/ 2455069 w 6400800"/>
              <a:gd name="connsiteY1985" fmla="*/ 171926 h 514350"/>
              <a:gd name="connsiteX1986" fmla="*/ 2442686 w 6400800"/>
              <a:gd name="connsiteY1986" fmla="*/ 188119 h 514350"/>
              <a:gd name="connsiteX1987" fmla="*/ 2433161 w 6400800"/>
              <a:gd name="connsiteY1987" fmla="*/ 203359 h 514350"/>
              <a:gd name="connsiteX1988" fmla="*/ 2432209 w 6400800"/>
              <a:gd name="connsiteY1988" fmla="*/ 191929 h 514350"/>
              <a:gd name="connsiteX1989" fmla="*/ 2425541 w 6400800"/>
              <a:gd name="connsiteY1989" fmla="*/ 110966 h 514350"/>
              <a:gd name="connsiteX1990" fmla="*/ 2424589 w 6400800"/>
              <a:gd name="connsiteY1990" fmla="*/ 88106 h 514350"/>
              <a:gd name="connsiteX1991" fmla="*/ 2424589 w 6400800"/>
              <a:gd name="connsiteY1991" fmla="*/ 80486 h 514350"/>
              <a:gd name="connsiteX1992" fmla="*/ 2423636 w 6400800"/>
              <a:gd name="connsiteY1992" fmla="*/ 88106 h 514350"/>
              <a:gd name="connsiteX1993" fmla="*/ 2421731 w 6400800"/>
              <a:gd name="connsiteY1993" fmla="*/ 110966 h 514350"/>
              <a:gd name="connsiteX1994" fmla="*/ 2420779 w 6400800"/>
              <a:gd name="connsiteY1994" fmla="*/ 146209 h 514350"/>
              <a:gd name="connsiteX1995" fmla="*/ 2421731 w 6400800"/>
              <a:gd name="connsiteY1995" fmla="*/ 191929 h 514350"/>
              <a:gd name="connsiteX1996" fmla="*/ 2422684 w 6400800"/>
              <a:gd name="connsiteY1996" fmla="*/ 220504 h 514350"/>
              <a:gd name="connsiteX1997" fmla="*/ 2405539 w 6400800"/>
              <a:gd name="connsiteY1997" fmla="*/ 250031 h 514350"/>
              <a:gd name="connsiteX1998" fmla="*/ 2401729 w 6400800"/>
              <a:gd name="connsiteY1998" fmla="*/ 256699 h 514350"/>
              <a:gd name="connsiteX1999" fmla="*/ 2400776 w 6400800"/>
              <a:gd name="connsiteY1999" fmla="*/ 255746 h 514350"/>
              <a:gd name="connsiteX2000" fmla="*/ 2392204 w 6400800"/>
              <a:gd name="connsiteY2000" fmla="*/ 233839 h 514350"/>
              <a:gd name="connsiteX2001" fmla="*/ 2385536 w 6400800"/>
              <a:gd name="connsiteY2001" fmla="*/ 170974 h 514350"/>
              <a:gd name="connsiteX2002" fmla="*/ 2382679 w 6400800"/>
              <a:gd name="connsiteY2002" fmla="*/ 150971 h 514350"/>
              <a:gd name="connsiteX2003" fmla="*/ 2384584 w 6400800"/>
              <a:gd name="connsiteY2003" fmla="*/ 140494 h 514350"/>
              <a:gd name="connsiteX2004" fmla="*/ 2382679 w 6400800"/>
              <a:gd name="connsiteY2004" fmla="*/ 135731 h 514350"/>
              <a:gd name="connsiteX2005" fmla="*/ 2390299 w 6400800"/>
              <a:gd name="connsiteY2005" fmla="*/ 114776 h 514350"/>
              <a:gd name="connsiteX2006" fmla="*/ 2427446 w 6400800"/>
              <a:gd name="connsiteY2006" fmla="*/ 12859 h 514350"/>
              <a:gd name="connsiteX2007" fmla="*/ 2380774 w 6400800"/>
              <a:gd name="connsiteY2007" fmla="*/ 110014 h 514350"/>
              <a:gd name="connsiteX2008" fmla="*/ 2358866 w 6400800"/>
              <a:gd name="connsiteY2008" fmla="*/ 157639 h 514350"/>
              <a:gd name="connsiteX2009" fmla="*/ 2355056 w 6400800"/>
              <a:gd name="connsiteY2009" fmla="*/ 166211 h 514350"/>
              <a:gd name="connsiteX2010" fmla="*/ 2357914 w 6400800"/>
              <a:gd name="connsiteY2010" fmla="*/ 155734 h 514350"/>
              <a:gd name="connsiteX2011" fmla="*/ 2362676 w 6400800"/>
              <a:gd name="connsiteY2011" fmla="*/ 132874 h 514350"/>
              <a:gd name="connsiteX2012" fmla="*/ 2354104 w 6400800"/>
              <a:gd name="connsiteY2012" fmla="*/ 154781 h 514350"/>
              <a:gd name="connsiteX2013" fmla="*/ 2344579 w 6400800"/>
              <a:gd name="connsiteY2013" fmla="*/ 179546 h 514350"/>
              <a:gd name="connsiteX2014" fmla="*/ 2334101 w 6400800"/>
              <a:gd name="connsiteY2014" fmla="*/ 211931 h 514350"/>
              <a:gd name="connsiteX2015" fmla="*/ 2334101 w 6400800"/>
              <a:gd name="connsiteY2015" fmla="*/ 211931 h 514350"/>
              <a:gd name="connsiteX2016" fmla="*/ 2340769 w 6400800"/>
              <a:gd name="connsiteY2016" fmla="*/ 171926 h 514350"/>
              <a:gd name="connsiteX2017" fmla="*/ 2347436 w 6400800"/>
              <a:gd name="connsiteY2017" fmla="*/ 130969 h 514350"/>
              <a:gd name="connsiteX2018" fmla="*/ 2354104 w 6400800"/>
              <a:gd name="connsiteY2018" fmla="*/ 99536 h 514350"/>
              <a:gd name="connsiteX2019" fmla="*/ 2358866 w 6400800"/>
              <a:gd name="connsiteY2019" fmla="*/ 71914 h 514350"/>
              <a:gd name="connsiteX2020" fmla="*/ 2350294 w 6400800"/>
              <a:gd name="connsiteY2020" fmla="*/ 98584 h 514350"/>
              <a:gd name="connsiteX2021" fmla="*/ 2340769 w 6400800"/>
              <a:gd name="connsiteY2021" fmla="*/ 129064 h 514350"/>
              <a:gd name="connsiteX2022" fmla="*/ 2330291 w 6400800"/>
              <a:gd name="connsiteY2022" fmla="*/ 170021 h 514350"/>
              <a:gd name="connsiteX2023" fmla="*/ 2324576 w 6400800"/>
              <a:gd name="connsiteY2023" fmla="*/ 193834 h 514350"/>
              <a:gd name="connsiteX2024" fmla="*/ 2320766 w 6400800"/>
              <a:gd name="connsiteY2024" fmla="*/ 185261 h 514350"/>
              <a:gd name="connsiteX2025" fmla="*/ 2326481 w 6400800"/>
              <a:gd name="connsiteY2025" fmla="*/ 157639 h 514350"/>
              <a:gd name="connsiteX2026" fmla="*/ 2318861 w 6400800"/>
              <a:gd name="connsiteY2026" fmla="*/ 179546 h 514350"/>
              <a:gd name="connsiteX2027" fmla="*/ 2315051 w 6400800"/>
              <a:gd name="connsiteY2027" fmla="*/ 170974 h 514350"/>
              <a:gd name="connsiteX2028" fmla="*/ 2317909 w 6400800"/>
              <a:gd name="connsiteY2028" fmla="*/ 181451 h 514350"/>
              <a:gd name="connsiteX2029" fmla="*/ 2313146 w 6400800"/>
              <a:gd name="connsiteY2029" fmla="*/ 193834 h 514350"/>
              <a:gd name="connsiteX2030" fmla="*/ 2311241 w 6400800"/>
              <a:gd name="connsiteY2030" fmla="*/ 190976 h 514350"/>
              <a:gd name="connsiteX2031" fmla="*/ 2314099 w 6400800"/>
              <a:gd name="connsiteY2031" fmla="*/ 141446 h 514350"/>
              <a:gd name="connsiteX2032" fmla="*/ 2298859 w 6400800"/>
              <a:gd name="connsiteY2032" fmla="*/ 202406 h 514350"/>
              <a:gd name="connsiteX2033" fmla="*/ 2292191 w 6400800"/>
              <a:gd name="connsiteY2033" fmla="*/ 231934 h 514350"/>
              <a:gd name="connsiteX2034" fmla="*/ 2289334 w 6400800"/>
              <a:gd name="connsiteY2034" fmla="*/ 250031 h 514350"/>
              <a:gd name="connsiteX2035" fmla="*/ 2285524 w 6400800"/>
              <a:gd name="connsiteY2035" fmla="*/ 259556 h 514350"/>
              <a:gd name="connsiteX2036" fmla="*/ 2275999 w 6400800"/>
              <a:gd name="connsiteY2036" fmla="*/ 287179 h 514350"/>
              <a:gd name="connsiteX2037" fmla="*/ 2275999 w 6400800"/>
              <a:gd name="connsiteY2037" fmla="*/ 288131 h 514350"/>
              <a:gd name="connsiteX2038" fmla="*/ 2275999 w 6400800"/>
              <a:gd name="connsiteY2038" fmla="*/ 282416 h 514350"/>
              <a:gd name="connsiteX2039" fmla="*/ 2276951 w 6400800"/>
              <a:gd name="connsiteY2039" fmla="*/ 265271 h 514350"/>
              <a:gd name="connsiteX2040" fmla="*/ 2272189 w 6400800"/>
              <a:gd name="connsiteY2040" fmla="*/ 281464 h 514350"/>
              <a:gd name="connsiteX2041" fmla="*/ 2269331 w 6400800"/>
              <a:gd name="connsiteY2041" fmla="*/ 290989 h 514350"/>
              <a:gd name="connsiteX2042" fmla="*/ 2269331 w 6400800"/>
              <a:gd name="connsiteY2042" fmla="*/ 290989 h 514350"/>
              <a:gd name="connsiteX2043" fmla="*/ 2269331 w 6400800"/>
              <a:gd name="connsiteY2043" fmla="*/ 261461 h 514350"/>
              <a:gd name="connsiteX2044" fmla="*/ 2270284 w 6400800"/>
              <a:gd name="connsiteY2044" fmla="*/ 238601 h 514350"/>
              <a:gd name="connsiteX2045" fmla="*/ 2272189 w 6400800"/>
              <a:gd name="connsiteY2045" fmla="*/ 225266 h 514350"/>
              <a:gd name="connsiteX2046" fmla="*/ 2275999 w 6400800"/>
              <a:gd name="connsiteY2046" fmla="*/ 210979 h 514350"/>
              <a:gd name="connsiteX2047" fmla="*/ 2266474 w 6400800"/>
              <a:gd name="connsiteY2047" fmla="*/ 232886 h 514350"/>
              <a:gd name="connsiteX2048" fmla="*/ 2267426 w 6400800"/>
              <a:gd name="connsiteY2048" fmla="*/ 228124 h 514350"/>
              <a:gd name="connsiteX2049" fmla="*/ 2263616 w 6400800"/>
              <a:gd name="connsiteY2049" fmla="*/ 235744 h 514350"/>
              <a:gd name="connsiteX2050" fmla="*/ 2265521 w 6400800"/>
              <a:gd name="connsiteY2050" fmla="*/ 220504 h 514350"/>
              <a:gd name="connsiteX2051" fmla="*/ 2256949 w 6400800"/>
              <a:gd name="connsiteY2051" fmla="*/ 247174 h 514350"/>
              <a:gd name="connsiteX2052" fmla="*/ 2252186 w 6400800"/>
              <a:gd name="connsiteY2052" fmla="*/ 258604 h 514350"/>
              <a:gd name="connsiteX2053" fmla="*/ 2250281 w 6400800"/>
              <a:gd name="connsiteY2053" fmla="*/ 262414 h 514350"/>
              <a:gd name="connsiteX2054" fmla="*/ 2255044 w 6400800"/>
              <a:gd name="connsiteY2054" fmla="*/ 243364 h 514350"/>
              <a:gd name="connsiteX2055" fmla="*/ 2267426 w 6400800"/>
              <a:gd name="connsiteY2055" fmla="*/ 178594 h 514350"/>
              <a:gd name="connsiteX2056" fmla="*/ 2270284 w 6400800"/>
              <a:gd name="connsiteY2056" fmla="*/ 153829 h 514350"/>
              <a:gd name="connsiteX2057" fmla="*/ 2262664 w 6400800"/>
              <a:gd name="connsiteY2057" fmla="*/ 177641 h 514350"/>
              <a:gd name="connsiteX2058" fmla="*/ 2254091 w 6400800"/>
              <a:gd name="connsiteY2058" fmla="*/ 205264 h 514350"/>
              <a:gd name="connsiteX2059" fmla="*/ 2246471 w 6400800"/>
              <a:gd name="connsiteY2059" fmla="*/ 230981 h 514350"/>
              <a:gd name="connsiteX2060" fmla="*/ 2241709 w 6400800"/>
              <a:gd name="connsiteY2060" fmla="*/ 244316 h 514350"/>
              <a:gd name="connsiteX2061" fmla="*/ 2239804 w 6400800"/>
              <a:gd name="connsiteY2061" fmla="*/ 233839 h 514350"/>
              <a:gd name="connsiteX2062" fmla="*/ 2233136 w 6400800"/>
              <a:gd name="connsiteY2062" fmla="*/ 205264 h 514350"/>
              <a:gd name="connsiteX2063" fmla="*/ 2237899 w 6400800"/>
              <a:gd name="connsiteY2063" fmla="*/ 255746 h 514350"/>
              <a:gd name="connsiteX2064" fmla="*/ 2234089 w 6400800"/>
              <a:gd name="connsiteY2064" fmla="*/ 269081 h 514350"/>
              <a:gd name="connsiteX2065" fmla="*/ 2233136 w 6400800"/>
              <a:gd name="connsiteY2065" fmla="*/ 270034 h 514350"/>
              <a:gd name="connsiteX2066" fmla="*/ 2233136 w 6400800"/>
              <a:gd name="connsiteY2066" fmla="*/ 263366 h 514350"/>
              <a:gd name="connsiteX2067" fmla="*/ 2231231 w 6400800"/>
              <a:gd name="connsiteY2067" fmla="*/ 234791 h 514350"/>
              <a:gd name="connsiteX2068" fmla="*/ 2228374 w 6400800"/>
              <a:gd name="connsiteY2068" fmla="*/ 207169 h 514350"/>
              <a:gd name="connsiteX2069" fmla="*/ 2230279 w 6400800"/>
              <a:gd name="connsiteY2069" fmla="*/ 193834 h 514350"/>
              <a:gd name="connsiteX2070" fmla="*/ 2226469 w 6400800"/>
              <a:gd name="connsiteY2070" fmla="*/ 204311 h 514350"/>
              <a:gd name="connsiteX2071" fmla="*/ 2222659 w 6400800"/>
              <a:gd name="connsiteY2071" fmla="*/ 200501 h 514350"/>
              <a:gd name="connsiteX2072" fmla="*/ 2220754 w 6400800"/>
              <a:gd name="connsiteY2072" fmla="*/ 199549 h 514350"/>
              <a:gd name="connsiteX2073" fmla="*/ 2217896 w 6400800"/>
              <a:gd name="connsiteY2073" fmla="*/ 199549 h 514350"/>
              <a:gd name="connsiteX2074" fmla="*/ 2215039 w 6400800"/>
              <a:gd name="connsiteY2074" fmla="*/ 202406 h 514350"/>
              <a:gd name="connsiteX2075" fmla="*/ 2213134 w 6400800"/>
              <a:gd name="connsiteY2075" fmla="*/ 214789 h 514350"/>
              <a:gd name="connsiteX2076" fmla="*/ 2217896 w 6400800"/>
              <a:gd name="connsiteY2076" fmla="*/ 203359 h 514350"/>
              <a:gd name="connsiteX2077" fmla="*/ 2219801 w 6400800"/>
              <a:gd name="connsiteY2077" fmla="*/ 201454 h 514350"/>
              <a:gd name="connsiteX2078" fmla="*/ 2220754 w 6400800"/>
              <a:gd name="connsiteY2078" fmla="*/ 202406 h 514350"/>
              <a:gd name="connsiteX2079" fmla="*/ 2223611 w 6400800"/>
              <a:gd name="connsiteY2079" fmla="*/ 207169 h 514350"/>
              <a:gd name="connsiteX2080" fmla="*/ 2223611 w 6400800"/>
              <a:gd name="connsiteY2080" fmla="*/ 215741 h 514350"/>
              <a:gd name="connsiteX2081" fmla="*/ 2223611 w 6400800"/>
              <a:gd name="connsiteY2081" fmla="*/ 215741 h 514350"/>
              <a:gd name="connsiteX2082" fmla="*/ 2215991 w 6400800"/>
              <a:gd name="connsiteY2082" fmla="*/ 241459 h 514350"/>
              <a:gd name="connsiteX2083" fmla="*/ 2206466 w 6400800"/>
              <a:gd name="connsiteY2083" fmla="*/ 274796 h 514350"/>
              <a:gd name="connsiteX2084" fmla="*/ 2196941 w 6400800"/>
              <a:gd name="connsiteY2084" fmla="*/ 313849 h 514350"/>
              <a:gd name="connsiteX2085" fmla="*/ 2195989 w 6400800"/>
              <a:gd name="connsiteY2085" fmla="*/ 305276 h 514350"/>
              <a:gd name="connsiteX2086" fmla="*/ 2195036 w 6400800"/>
              <a:gd name="connsiteY2086" fmla="*/ 317659 h 514350"/>
              <a:gd name="connsiteX2087" fmla="*/ 2193131 w 6400800"/>
              <a:gd name="connsiteY2087" fmla="*/ 314801 h 514350"/>
              <a:gd name="connsiteX2088" fmla="*/ 2195036 w 6400800"/>
              <a:gd name="connsiteY2088" fmla="*/ 318611 h 514350"/>
              <a:gd name="connsiteX2089" fmla="*/ 2195036 w 6400800"/>
              <a:gd name="connsiteY2089" fmla="*/ 323374 h 514350"/>
              <a:gd name="connsiteX2090" fmla="*/ 2192179 w 6400800"/>
              <a:gd name="connsiteY2090" fmla="*/ 334804 h 514350"/>
              <a:gd name="connsiteX2091" fmla="*/ 2190274 w 6400800"/>
              <a:gd name="connsiteY2091" fmla="*/ 330994 h 514350"/>
              <a:gd name="connsiteX2092" fmla="*/ 2191226 w 6400800"/>
              <a:gd name="connsiteY2092" fmla="*/ 330041 h 514350"/>
              <a:gd name="connsiteX2093" fmla="*/ 2190274 w 6400800"/>
              <a:gd name="connsiteY2093" fmla="*/ 330994 h 514350"/>
              <a:gd name="connsiteX2094" fmla="*/ 2188369 w 6400800"/>
              <a:gd name="connsiteY2094" fmla="*/ 326231 h 514350"/>
              <a:gd name="connsiteX2095" fmla="*/ 2189321 w 6400800"/>
              <a:gd name="connsiteY2095" fmla="*/ 331946 h 514350"/>
              <a:gd name="connsiteX2096" fmla="*/ 2188369 w 6400800"/>
              <a:gd name="connsiteY2096" fmla="*/ 332899 h 514350"/>
              <a:gd name="connsiteX2097" fmla="*/ 2185511 w 6400800"/>
              <a:gd name="connsiteY2097" fmla="*/ 315754 h 514350"/>
              <a:gd name="connsiteX2098" fmla="*/ 2184559 w 6400800"/>
              <a:gd name="connsiteY2098" fmla="*/ 336709 h 514350"/>
              <a:gd name="connsiteX2099" fmla="*/ 2184559 w 6400800"/>
              <a:gd name="connsiteY2099" fmla="*/ 337661 h 514350"/>
              <a:gd name="connsiteX2100" fmla="*/ 2179796 w 6400800"/>
              <a:gd name="connsiteY2100" fmla="*/ 343376 h 514350"/>
              <a:gd name="connsiteX2101" fmla="*/ 2178844 w 6400800"/>
              <a:gd name="connsiteY2101" fmla="*/ 340519 h 514350"/>
              <a:gd name="connsiteX2102" fmla="*/ 2192179 w 6400800"/>
              <a:gd name="connsiteY2102" fmla="*/ 283369 h 514350"/>
              <a:gd name="connsiteX2103" fmla="*/ 2212181 w 6400800"/>
              <a:gd name="connsiteY2103" fmla="*/ 190024 h 514350"/>
              <a:gd name="connsiteX2104" fmla="*/ 2183606 w 6400800"/>
              <a:gd name="connsiteY2104" fmla="*/ 272891 h 514350"/>
              <a:gd name="connsiteX2105" fmla="*/ 2187416 w 6400800"/>
              <a:gd name="connsiteY2105" fmla="*/ 253841 h 514350"/>
              <a:gd name="connsiteX2106" fmla="*/ 2192179 w 6400800"/>
              <a:gd name="connsiteY2106" fmla="*/ 231934 h 514350"/>
              <a:gd name="connsiteX2107" fmla="*/ 2196941 w 6400800"/>
              <a:gd name="connsiteY2107" fmla="*/ 210026 h 514350"/>
              <a:gd name="connsiteX2108" fmla="*/ 2200751 w 6400800"/>
              <a:gd name="connsiteY2108" fmla="*/ 193834 h 514350"/>
              <a:gd name="connsiteX2109" fmla="*/ 2204561 w 6400800"/>
              <a:gd name="connsiteY2109" fmla="*/ 179546 h 514350"/>
              <a:gd name="connsiteX2110" fmla="*/ 2211229 w 6400800"/>
              <a:gd name="connsiteY2110" fmla="*/ 155734 h 514350"/>
              <a:gd name="connsiteX2111" fmla="*/ 2217896 w 6400800"/>
              <a:gd name="connsiteY2111" fmla="*/ 134779 h 514350"/>
              <a:gd name="connsiteX2112" fmla="*/ 2211229 w 6400800"/>
              <a:gd name="connsiteY2112" fmla="*/ 148114 h 514350"/>
              <a:gd name="connsiteX2113" fmla="*/ 2211229 w 6400800"/>
              <a:gd name="connsiteY2113" fmla="*/ 147161 h 514350"/>
              <a:gd name="connsiteX2114" fmla="*/ 2216944 w 6400800"/>
              <a:gd name="connsiteY2114" fmla="*/ 125254 h 514350"/>
              <a:gd name="connsiteX2115" fmla="*/ 2222659 w 6400800"/>
              <a:gd name="connsiteY2115" fmla="*/ 105251 h 514350"/>
              <a:gd name="connsiteX2116" fmla="*/ 2233136 w 6400800"/>
              <a:gd name="connsiteY2116" fmla="*/ 72866 h 514350"/>
              <a:gd name="connsiteX2117" fmla="*/ 2242661 w 6400800"/>
              <a:gd name="connsiteY2117" fmla="*/ 45244 h 514350"/>
              <a:gd name="connsiteX2118" fmla="*/ 2229326 w 6400800"/>
              <a:gd name="connsiteY2118" fmla="*/ 71914 h 514350"/>
              <a:gd name="connsiteX2119" fmla="*/ 2215991 w 6400800"/>
              <a:gd name="connsiteY2119" fmla="*/ 103346 h 514350"/>
              <a:gd name="connsiteX2120" fmla="*/ 2208371 w 6400800"/>
              <a:gd name="connsiteY2120" fmla="*/ 122396 h 514350"/>
              <a:gd name="connsiteX2121" fmla="*/ 2200751 w 6400800"/>
              <a:gd name="connsiteY2121" fmla="*/ 144304 h 514350"/>
              <a:gd name="connsiteX2122" fmla="*/ 2184559 w 6400800"/>
              <a:gd name="connsiteY2122" fmla="*/ 193834 h 514350"/>
              <a:gd name="connsiteX2123" fmla="*/ 2175034 w 6400800"/>
              <a:gd name="connsiteY2123" fmla="*/ 228124 h 514350"/>
              <a:gd name="connsiteX2124" fmla="*/ 2177891 w 6400800"/>
              <a:gd name="connsiteY2124" fmla="*/ 203359 h 514350"/>
              <a:gd name="connsiteX2125" fmla="*/ 2178844 w 6400800"/>
              <a:gd name="connsiteY2125" fmla="*/ 190024 h 514350"/>
              <a:gd name="connsiteX2126" fmla="*/ 2180749 w 6400800"/>
              <a:gd name="connsiteY2126" fmla="*/ 184309 h 514350"/>
              <a:gd name="connsiteX2127" fmla="*/ 2179796 w 6400800"/>
              <a:gd name="connsiteY2127" fmla="*/ 187166 h 514350"/>
              <a:gd name="connsiteX2128" fmla="*/ 2180749 w 6400800"/>
              <a:gd name="connsiteY2128" fmla="*/ 176689 h 514350"/>
              <a:gd name="connsiteX2129" fmla="*/ 2175986 w 6400800"/>
              <a:gd name="connsiteY2129" fmla="*/ 194786 h 514350"/>
              <a:gd name="connsiteX2130" fmla="*/ 2170271 w 6400800"/>
              <a:gd name="connsiteY2130" fmla="*/ 208121 h 514350"/>
              <a:gd name="connsiteX2131" fmla="*/ 2144554 w 6400800"/>
              <a:gd name="connsiteY2131" fmla="*/ 271939 h 514350"/>
              <a:gd name="connsiteX2132" fmla="*/ 2135029 w 6400800"/>
              <a:gd name="connsiteY2132" fmla="*/ 296704 h 514350"/>
              <a:gd name="connsiteX2133" fmla="*/ 2135029 w 6400800"/>
              <a:gd name="connsiteY2133" fmla="*/ 295751 h 514350"/>
              <a:gd name="connsiteX2134" fmla="*/ 2129314 w 6400800"/>
              <a:gd name="connsiteY2134" fmla="*/ 282416 h 514350"/>
              <a:gd name="connsiteX2135" fmla="*/ 2137886 w 6400800"/>
              <a:gd name="connsiteY2135" fmla="*/ 231934 h 514350"/>
              <a:gd name="connsiteX2136" fmla="*/ 2141696 w 6400800"/>
              <a:gd name="connsiteY2136" fmla="*/ 210026 h 514350"/>
              <a:gd name="connsiteX2137" fmla="*/ 2134076 w 6400800"/>
              <a:gd name="connsiteY2137" fmla="*/ 230981 h 514350"/>
              <a:gd name="connsiteX2138" fmla="*/ 2123599 w 6400800"/>
              <a:gd name="connsiteY2138" fmla="*/ 263366 h 514350"/>
              <a:gd name="connsiteX2139" fmla="*/ 2122646 w 6400800"/>
              <a:gd name="connsiteY2139" fmla="*/ 253841 h 514350"/>
              <a:gd name="connsiteX2140" fmla="*/ 2117884 w 6400800"/>
              <a:gd name="connsiteY2140" fmla="*/ 211931 h 514350"/>
              <a:gd name="connsiteX2141" fmla="*/ 2112169 w 6400800"/>
              <a:gd name="connsiteY2141" fmla="*/ 176689 h 514350"/>
              <a:gd name="connsiteX2142" fmla="*/ 2107406 w 6400800"/>
              <a:gd name="connsiteY2142" fmla="*/ 150019 h 514350"/>
              <a:gd name="connsiteX2143" fmla="*/ 2102644 w 6400800"/>
              <a:gd name="connsiteY2143" fmla="*/ 127159 h 514350"/>
              <a:gd name="connsiteX2144" fmla="*/ 2103596 w 6400800"/>
              <a:gd name="connsiteY2144" fmla="*/ 150971 h 514350"/>
              <a:gd name="connsiteX2145" fmla="*/ 2104549 w 6400800"/>
              <a:gd name="connsiteY2145" fmla="*/ 168116 h 514350"/>
              <a:gd name="connsiteX2146" fmla="*/ 2104549 w 6400800"/>
              <a:gd name="connsiteY2146" fmla="*/ 183356 h 514350"/>
              <a:gd name="connsiteX2147" fmla="*/ 2105501 w 6400800"/>
              <a:gd name="connsiteY2147" fmla="*/ 207169 h 514350"/>
              <a:gd name="connsiteX2148" fmla="*/ 2106454 w 6400800"/>
              <a:gd name="connsiteY2148" fmla="*/ 225266 h 514350"/>
              <a:gd name="connsiteX2149" fmla="*/ 2104549 w 6400800"/>
              <a:gd name="connsiteY2149" fmla="*/ 221456 h 514350"/>
              <a:gd name="connsiteX2150" fmla="*/ 2104549 w 6400800"/>
              <a:gd name="connsiteY2150" fmla="*/ 221456 h 514350"/>
              <a:gd name="connsiteX2151" fmla="*/ 2104549 w 6400800"/>
              <a:gd name="connsiteY2151" fmla="*/ 221456 h 514350"/>
              <a:gd name="connsiteX2152" fmla="*/ 2102644 w 6400800"/>
              <a:gd name="connsiteY2152" fmla="*/ 215741 h 514350"/>
              <a:gd name="connsiteX2153" fmla="*/ 2101691 w 6400800"/>
              <a:gd name="connsiteY2153" fmla="*/ 205264 h 514350"/>
              <a:gd name="connsiteX2154" fmla="*/ 2098834 w 6400800"/>
              <a:gd name="connsiteY2154" fmla="*/ 176689 h 514350"/>
              <a:gd name="connsiteX2155" fmla="*/ 2097881 w 6400800"/>
              <a:gd name="connsiteY2155" fmla="*/ 168116 h 514350"/>
              <a:gd name="connsiteX2156" fmla="*/ 2102644 w 6400800"/>
              <a:gd name="connsiteY2156" fmla="*/ 149066 h 514350"/>
              <a:gd name="connsiteX2157" fmla="*/ 2096929 w 6400800"/>
              <a:gd name="connsiteY2157" fmla="*/ 162401 h 514350"/>
              <a:gd name="connsiteX2158" fmla="*/ 2095024 w 6400800"/>
              <a:gd name="connsiteY2158" fmla="*/ 151924 h 514350"/>
              <a:gd name="connsiteX2159" fmla="*/ 2095024 w 6400800"/>
              <a:gd name="connsiteY2159" fmla="*/ 167164 h 514350"/>
              <a:gd name="connsiteX2160" fmla="*/ 2066449 w 6400800"/>
              <a:gd name="connsiteY2160" fmla="*/ 235744 h 514350"/>
              <a:gd name="connsiteX2161" fmla="*/ 2056924 w 6400800"/>
              <a:gd name="connsiteY2161" fmla="*/ 259556 h 514350"/>
              <a:gd name="connsiteX2162" fmla="*/ 2063591 w 6400800"/>
              <a:gd name="connsiteY2162" fmla="*/ 219551 h 514350"/>
              <a:gd name="connsiteX2163" fmla="*/ 2052161 w 6400800"/>
              <a:gd name="connsiteY2163" fmla="*/ 252889 h 514350"/>
              <a:gd name="connsiteX2164" fmla="*/ 2050256 w 6400800"/>
              <a:gd name="connsiteY2164" fmla="*/ 248126 h 514350"/>
              <a:gd name="connsiteX2165" fmla="*/ 2050256 w 6400800"/>
              <a:gd name="connsiteY2165" fmla="*/ 233839 h 514350"/>
              <a:gd name="connsiteX2166" fmla="*/ 2048351 w 6400800"/>
              <a:gd name="connsiteY2166" fmla="*/ 244316 h 514350"/>
              <a:gd name="connsiteX2167" fmla="*/ 2046446 w 6400800"/>
              <a:gd name="connsiteY2167" fmla="*/ 240506 h 514350"/>
              <a:gd name="connsiteX2168" fmla="*/ 2047399 w 6400800"/>
              <a:gd name="connsiteY2168" fmla="*/ 247174 h 514350"/>
              <a:gd name="connsiteX2169" fmla="*/ 2044541 w 6400800"/>
              <a:gd name="connsiteY2169" fmla="*/ 266224 h 514350"/>
              <a:gd name="connsiteX2170" fmla="*/ 2043589 w 6400800"/>
              <a:gd name="connsiteY2170" fmla="*/ 259556 h 514350"/>
              <a:gd name="connsiteX2171" fmla="*/ 2041684 w 6400800"/>
              <a:gd name="connsiteY2171" fmla="*/ 249079 h 514350"/>
              <a:gd name="connsiteX2172" fmla="*/ 2048351 w 6400800"/>
              <a:gd name="connsiteY2172" fmla="*/ 184309 h 514350"/>
              <a:gd name="connsiteX2173" fmla="*/ 2039779 w 6400800"/>
              <a:gd name="connsiteY2173" fmla="*/ 216694 h 514350"/>
              <a:gd name="connsiteX2174" fmla="*/ 2036921 w 6400800"/>
              <a:gd name="connsiteY2174" fmla="*/ 223361 h 514350"/>
              <a:gd name="connsiteX2175" fmla="*/ 2035969 w 6400800"/>
              <a:gd name="connsiteY2175" fmla="*/ 218599 h 514350"/>
              <a:gd name="connsiteX2176" fmla="*/ 2031206 w 6400800"/>
              <a:gd name="connsiteY2176" fmla="*/ 187166 h 514350"/>
              <a:gd name="connsiteX2177" fmla="*/ 2028349 w 6400800"/>
              <a:gd name="connsiteY2177" fmla="*/ 169069 h 514350"/>
              <a:gd name="connsiteX2178" fmla="*/ 2031206 w 6400800"/>
              <a:gd name="connsiteY2178" fmla="*/ 147161 h 514350"/>
              <a:gd name="connsiteX2179" fmla="*/ 2028349 w 6400800"/>
              <a:gd name="connsiteY2179" fmla="*/ 157639 h 514350"/>
              <a:gd name="connsiteX2180" fmla="*/ 2030254 w 6400800"/>
              <a:gd name="connsiteY2180" fmla="*/ 138589 h 514350"/>
              <a:gd name="connsiteX2181" fmla="*/ 2023586 w 6400800"/>
              <a:gd name="connsiteY2181" fmla="*/ 160496 h 514350"/>
              <a:gd name="connsiteX2182" fmla="*/ 2017871 w 6400800"/>
              <a:gd name="connsiteY2182" fmla="*/ 186214 h 514350"/>
              <a:gd name="connsiteX2183" fmla="*/ 2016919 w 6400800"/>
              <a:gd name="connsiteY2183" fmla="*/ 191929 h 514350"/>
              <a:gd name="connsiteX2184" fmla="*/ 2016919 w 6400800"/>
              <a:gd name="connsiteY2184" fmla="*/ 190976 h 514350"/>
              <a:gd name="connsiteX2185" fmla="*/ 2019776 w 6400800"/>
              <a:gd name="connsiteY2185" fmla="*/ 158591 h 514350"/>
              <a:gd name="connsiteX2186" fmla="*/ 2015014 w 6400800"/>
              <a:gd name="connsiteY2186" fmla="*/ 178594 h 514350"/>
              <a:gd name="connsiteX2187" fmla="*/ 2014061 w 6400800"/>
              <a:gd name="connsiteY2187" fmla="*/ 174784 h 514350"/>
              <a:gd name="connsiteX2188" fmla="*/ 2014061 w 6400800"/>
              <a:gd name="connsiteY2188" fmla="*/ 177641 h 514350"/>
              <a:gd name="connsiteX2189" fmla="*/ 2011204 w 6400800"/>
              <a:gd name="connsiteY2189" fmla="*/ 163354 h 514350"/>
              <a:gd name="connsiteX2190" fmla="*/ 2003584 w 6400800"/>
              <a:gd name="connsiteY2190" fmla="*/ 125254 h 514350"/>
              <a:gd name="connsiteX2191" fmla="*/ 1996916 w 6400800"/>
              <a:gd name="connsiteY2191" fmla="*/ 91916 h 514350"/>
              <a:gd name="connsiteX2192" fmla="*/ 1999774 w 6400800"/>
              <a:gd name="connsiteY2192" fmla="*/ 125254 h 514350"/>
              <a:gd name="connsiteX2193" fmla="*/ 2003584 w 6400800"/>
              <a:gd name="connsiteY2193" fmla="*/ 164306 h 514350"/>
              <a:gd name="connsiteX2194" fmla="*/ 2008346 w 6400800"/>
              <a:gd name="connsiteY2194" fmla="*/ 203359 h 514350"/>
              <a:gd name="connsiteX2195" fmla="*/ 1999774 w 6400800"/>
              <a:gd name="connsiteY2195" fmla="*/ 240506 h 514350"/>
              <a:gd name="connsiteX2196" fmla="*/ 1984534 w 6400800"/>
              <a:gd name="connsiteY2196" fmla="*/ 314801 h 514350"/>
              <a:gd name="connsiteX2197" fmla="*/ 1984534 w 6400800"/>
              <a:gd name="connsiteY2197" fmla="*/ 283369 h 514350"/>
              <a:gd name="connsiteX2198" fmla="*/ 1984534 w 6400800"/>
              <a:gd name="connsiteY2198" fmla="*/ 267176 h 514350"/>
              <a:gd name="connsiteX2199" fmla="*/ 1986439 w 6400800"/>
              <a:gd name="connsiteY2199" fmla="*/ 263366 h 514350"/>
              <a:gd name="connsiteX2200" fmla="*/ 1984534 w 6400800"/>
              <a:gd name="connsiteY2200" fmla="*/ 265271 h 514350"/>
              <a:gd name="connsiteX2201" fmla="*/ 1985486 w 6400800"/>
              <a:gd name="connsiteY2201" fmla="*/ 243364 h 514350"/>
              <a:gd name="connsiteX2202" fmla="*/ 1987391 w 6400800"/>
              <a:gd name="connsiteY2202" fmla="*/ 212884 h 514350"/>
              <a:gd name="connsiteX2203" fmla="*/ 1989296 w 6400800"/>
              <a:gd name="connsiteY2203" fmla="*/ 186214 h 514350"/>
              <a:gd name="connsiteX2204" fmla="*/ 1983581 w 6400800"/>
              <a:gd name="connsiteY2204" fmla="*/ 211931 h 514350"/>
              <a:gd name="connsiteX2205" fmla="*/ 1978819 w 6400800"/>
              <a:gd name="connsiteY2205" fmla="*/ 242411 h 514350"/>
              <a:gd name="connsiteX2206" fmla="*/ 1974056 w 6400800"/>
              <a:gd name="connsiteY2206" fmla="*/ 281464 h 514350"/>
              <a:gd name="connsiteX2207" fmla="*/ 1973104 w 6400800"/>
              <a:gd name="connsiteY2207" fmla="*/ 282416 h 514350"/>
              <a:gd name="connsiteX2208" fmla="*/ 1968341 w 6400800"/>
              <a:gd name="connsiteY2208" fmla="*/ 289084 h 514350"/>
              <a:gd name="connsiteX2209" fmla="*/ 1968341 w 6400800"/>
              <a:gd name="connsiteY2209" fmla="*/ 283369 h 514350"/>
              <a:gd name="connsiteX2210" fmla="*/ 1973104 w 6400800"/>
              <a:gd name="connsiteY2210" fmla="*/ 274796 h 514350"/>
              <a:gd name="connsiteX2211" fmla="*/ 1968341 w 6400800"/>
              <a:gd name="connsiteY2211" fmla="*/ 280511 h 514350"/>
              <a:gd name="connsiteX2212" fmla="*/ 1973104 w 6400800"/>
              <a:gd name="connsiteY2212" fmla="*/ 224314 h 514350"/>
              <a:gd name="connsiteX2213" fmla="*/ 1976914 w 6400800"/>
              <a:gd name="connsiteY2213" fmla="*/ 187166 h 514350"/>
              <a:gd name="connsiteX2214" fmla="*/ 1967389 w 6400800"/>
              <a:gd name="connsiteY2214" fmla="*/ 218599 h 514350"/>
              <a:gd name="connsiteX2215" fmla="*/ 1967389 w 6400800"/>
              <a:gd name="connsiteY2215" fmla="*/ 216694 h 514350"/>
              <a:gd name="connsiteX2216" fmla="*/ 1966436 w 6400800"/>
              <a:gd name="connsiteY2216" fmla="*/ 220504 h 514350"/>
              <a:gd name="connsiteX2217" fmla="*/ 1957864 w 6400800"/>
              <a:gd name="connsiteY2217" fmla="*/ 250031 h 514350"/>
              <a:gd name="connsiteX2218" fmla="*/ 1952149 w 6400800"/>
              <a:gd name="connsiteY2218" fmla="*/ 271939 h 514350"/>
              <a:gd name="connsiteX2219" fmla="*/ 1941671 w 6400800"/>
              <a:gd name="connsiteY2219" fmla="*/ 221456 h 514350"/>
              <a:gd name="connsiteX2220" fmla="*/ 1942624 w 6400800"/>
              <a:gd name="connsiteY2220" fmla="*/ 213836 h 514350"/>
              <a:gd name="connsiteX2221" fmla="*/ 1952149 w 6400800"/>
              <a:gd name="connsiteY2221" fmla="*/ 186214 h 514350"/>
              <a:gd name="connsiteX2222" fmla="*/ 1962626 w 6400800"/>
              <a:gd name="connsiteY2222" fmla="*/ 157639 h 514350"/>
              <a:gd name="connsiteX2223" fmla="*/ 1948339 w 6400800"/>
              <a:gd name="connsiteY2223" fmla="*/ 185261 h 514350"/>
              <a:gd name="connsiteX2224" fmla="*/ 1945481 w 6400800"/>
              <a:gd name="connsiteY2224" fmla="*/ 190976 h 514350"/>
              <a:gd name="connsiteX2225" fmla="*/ 1945481 w 6400800"/>
              <a:gd name="connsiteY2225" fmla="*/ 189071 h 514350"/>
              <a:gd name="connsiteX2226" fmla="*/ 1944529 w 6400800"/>
              <a:gd name="connsiteY2226" fmla="*/ 192881 h 514350"/>
              <a:gd name="connsiteX2227" fmla="*/ 1938814 w 6400800"/>
              <a:gd name="connsiteY2227" fmla="*/ 205264 h 514350"/>
              <a:gd name="connsiteX2228" fmla="*/ 1935004 w 6400800"/>
              <a:gd name="connsiteY2228" fmla="*/ 148114 h 514350"/>
              <a:gd name="connsiteX2229" fmla="*/ 1928336 w 6400800"/>
              <a:gd name="connsiteY2229" fmla="*/ 224314 h 514350"/>
              <a:gd name="connsiteX2230" fmla="*/ 1928336 w 6400800"/>
              <a:gd name="connsiteY2230" fmla="*/ 229076 h 514350"/>
              <a:gd name="connsiteX2231" fmla="*/ 1924526 w 6400800"/>
              <a:gd name="connsiteY2231" fmla="*/ 236696 h 514350"/>
              <a:gd name="connsiteX2232" fmla="*/ 1915001 w 6400800"/>
              <a:gd name="connsiteY2232" fmla="*/ 258604 h 514350"/>
              <a:gd name="connsiteX2233" fmla="*/ 1911191 w 6400800"/>
              <a:gd name="connsiteY2233" fmla="*/ 268129 h 514350"/>
              <a:gd name="connsiteX2234" fmla="*/ 1907381 w 6400800"/>
              <a:gd name="connsiteY2234" fmla="*/ 259556 h 514350"/>
              <a:gd name="connsiteX2235" fmla="*/ 1907381 w 6400800"/>
              <a:gd name="connsiteY2235" fmla="*/ 258604 h 514350"/>
              <a:gd name="connsiteX2236" fmla="*/ 1907381 w 6400800"/>
              <a:gd name="connsiteY2236" fmla="*/ 258604 h 514350"/>
              <a:gd name="connsiteX2237" fmla="*/ 1900714 w 6400800"/>
              <a:gd name="connsiteY2237" fmla="*/ 253841 h 514350"/>
              <a:gd name="connsiteX2238" fmla="*/ 1897856 w 6400800"/>
              <a:gd name="connsiteY2238" fmla="*/ 252889 h 514350"/>
              <a:gd name="connsiteX2239" fmla="*/ 1896904 w 6400800"/>
              <a:gd name="connsiteY2239" fmla="*/ 252889 h 514350"/>
              <a:gd name="connsiteX2240" fmla="*/ 1896904 w 6400800"/>
              <a:gd name="connsiteY2240" fmla="*/ 250984 h 514350"/>
              <a:gd name="connsiteX2241" fmla="*/ 1897856 w 6400800"/>
              <a:gd name="connsiteY2241" fmla="*/ 246221 h 514350"/>
              <a:gd name="connsiteX2242" fmla="*/ 1902619 w 6400800"/>
              <a:gd name="connsiteY2242" fmla="*/ 230029 h 514350"/>
              <a:gd name="connsiteX2243" fmla="*/ 1903571 w 6400800"/>
              <a:gd name="connsiteY2243" fmla="*/ 226219 h 514350"/>
              <a:gd name="connsiteX2244" fmla="*/ 1902619 w 6400800"/>
              <a:gd name="connsiteY2244" fmla="*/ 227171 h 514350"/>
              <a:gd name="connsiteX2245" fmla="*/ 1906429 w 6400800"/>
              <a:gd name="connsiteY2245" fmla="*/ 214789 h 514350"/>
              <a:gd name="connsiteX2246" fmla="*/ 1915001 w 6400800"/>
              <a:gd name="connsiteY2246" fmla="*/ 190976 h 514350"/>
              <a:gd name="connsiteX2247" fmla="*/ 1922621 w 6400800"/>
              <a:gd name="connsiteY2247" fmla="*/ 170021 h 514350"/>
              <a:gd name="connsiteX2248" fmla="*/ 1911191 w 6400800"/>
              <a:gd name="connsiteY2248" fmla="*/ 189071 h 514350"/>
              <a:gd name="connsiteX2249" fmla="*/ 1899761 w 6400800"/>
              <a:gd name="connsiteY2249" fmla="*/ 211931 h 514350"/>
              <a:gd name="connsiteX2250" fmla="*/ 1893094 w 6400800"/>
              <a:gd name="connsiteY2250" fmla="*/ 226219 h 514350"/>
              <a:gd name="connsiteX2251" fmla="*/ 1889284 w 6400800"/>
              <a:gd name="connsiteY2251" fmla="*/ 235744 h 514350"/>
              <a:gd name="connsiteX2252" fmla="*/ 1888331 w 6400800"/>
              <a:gd name="connsiteY2252" fmla="*/ 232886 h 514350"/>
              <a:gd name="connsiteX2253" fmla="*/ 1889284 w 6400800"/>
              <a:gd name="connsiteY2253" fmla="*/ 216694 h 514350"/>
              <a:gd name="connsiteX2254" fmla="*/ 1891189 w 6400800"/>
              <a:gd name="connsiteY2254" fmla="*/ 200501 h 514350"/>
              <a:gd name="connsiteX2255" fmla="*/ 1894046 w 6400800"/>
              <a:gd name="connsiteY2255" fmla="*/ 187166 h 514350"/>
              <a:gd name="connsiteX2256" fmla="*/ 1899761 w 6400800"/>
              <a:gd name="connsiteY2256" fmla="*/ 169069 h 514350"/>
              <a:gd name="connsiteX2257" fmla="*/ 1902619 w 6400800"/>
              <a:gd name="connsiteY2257" fmla="*/ 162401 h 514350"/>
              <a:gd name="connsiteX2258" fmla="*/ 1898809 w 6400800"/>
              <a:gd name="connsiteY2258" fmla="*/ 168116 h 514350"/>
              <a:gd name="connsiteX2259" fmla="*/ 1890236 w 6400800"/>
              <a:gd name="connsiteY2259" fmla="*/ 186214 h 514350"/>
              <a:gd name="connsiteX2260" fmla="*/ 1885474 w 6400800"/>
              <a:gd name="connsiteY2260" fmla="*/ 199549 h 514350"/>
              <a:gd name="connsiteX2261" fmla="*/ 1882616 w 6400800"/>
              <a:gd name="connsiteY2261" fmla="*/ 213836 h 514350"/>
              <a:gd name="connsiteX2262" fmla="*/ 1882616 w 6400800"/>
              <a:gd name="connsiteY2262" fmla="*/ 210026 h 514350"/>
              <a:gd name="connsiteX2263" fmla="*/ 1878806 w 6400800"/>
              <a:gd name="connsiteY2263" fmla="*/ 228124 h 514350"/>
              <a:gd name="connsiteX2264" fmla="*/ 1874996 w 6400800"/>
              <a:gd name="connsiteY2264" fmla="*/ 243364 h 514350"/>
              <a:gd name="connsiteX2265" fmla="*/ 1874996 w 6400800"/>
              <a:gd name="connsiteY2265" fmla="*/ 237649 h 514350"/>
              <a:gd name="connsiteX2266" fmla="*/ 1872139 w 6400800"/>
              <a:gd name="connsiteY2266" fmla="*/ 255746 h 514350"/>
              <a:gd name="connsiteX2267" fmla="*/ 1868329 w 6400800"/>
              <a:gd name="connsiteY2267" fmla="*/ 270986 h 514350"/>
              <a:gd name="connsiteX2268" fmla="*/ 1869281 w 6400800"/>
              <a:gd name="connsiteY2268" fmla="*/ 259556 h 514350"/>
              <a:gd name="connsiteX2269" fmla="*/ 1874996 w 6400800"/>
              <a:gd name="connsiteY2269" fmla="*/ 213836 h 514350"/>
              <a:gd name="connsiteX2270" fmla="*/ 1877854 w 6400800"/>
              <a:gd name="connsiteY2270" fmla="*/ 193834 h 514350"/>
              <a:gd name="connsiteX2271" fmla="*/ 1881664 w 6400800"/>
              <a:gd name="connsiteY2271" fmla="*/ 175736 h 514350"/>
              <a:gd name="connsiteX2272" fmla="*/ 1888331 w 6400800"/>
              <a:gd name="connsiteY2272" fmla="*/ 146209 h 514350"/>
              <a:gd name="connsiteX2273" fmla="*/ 1894999 w 6400800"/>
              <a:gd name="connsiteY2273" fmla="*/ 120491 h 514350"/>
              <a:gd name="connsiteX2274" fmla="*/ 1885474 w 6400800"/>
              <a:gd name="connsiteY2274" fmla="*/ 144304 h 514350"/>
              <a:gd name="connsiteX2275" fmla="*/ 1875949 w 6400800"/>
              <a:gd name="connsiteY2275" fmla="*/ 172879 h 514350"/>
              <a:gd name="connsiteX2276" fmla="*/ 1870234 w 6400800"/>
              <a:gd name="connsiteY2276" fmla="*/ 190976 h 514350"/>
              <a:gd name="connsiteX2277" fmla="*/ 1865471 w 6400800"/>
              <a:gd name="connsiteY2277" fmla="*/ 210979 h 514350"/>
              <a:gd name="connsiteX2278" fmla="*/ 1858804 w 6400800"/>
              <a:gd name="connsiteY2278" fmla="*/ 238601 h 514350"/>
              <a:gd name="connsiteX2279" fmla="*/ 1856899 w 6400800"/>
              <a:gd name="connsiteY2279" fmla="*/ 194786 h 514350"/>
              <a:gd name="connsiteX2280" fmla="*/ 1854994 w 6400800"/>
              <a:gd name="connsiteY2280" fmla="*/ 172879 h 514350"/>
              <a:gd name="connsiteX2281" fmla="*/ 1853089 w 6400800"/>
              <a:gd name="connsiteY2281" fmla="*/ 194786 h 514350"/>
              <a:gd name="connsiteX2282" fmla="*/ 1848326 w 6400800"/>
              <a:gd name="connsiteY2282" fmla="*/ 250984 h 514350"/>
              <a:gd name="connsiteX2283" fmla="*/ 1845469 w 6400800"/>
              <a:gd name="connsiteY2283" fmla="*/ 282416 h 514350"/>
              <a:gd name="connsiteX2284" fmla="*/ 1839754 w 6400800"/>
              <a:gd name="connsiteY2284" fmla="*/ 273844 h 514350"/>
              <a:gd name="connsiteX2285" fmla="*/ 1838801 w 6400800"/>
              <a:gd name="connsiteY2285" fmla="*/ 269081 h 514350"/>
              <a:gd name="connsiteX2286" fmla="*/ 1838801 w 6400800"/>
              <a:gd name="connsiteY2286" fmla="*/ 272891 h 514350"/>
              <a:gd name="connsiteX2287" fmla="*/ 1827371 w 6400800"/>
              <a:gd name="connsiteY2287" fmla="*/ 256699 h 514350"/>
              <a:gd name="connsiteX2288" fmla="*/ 1828324 w 6400800"/>
              <a:gd name="connsiteY2288" fmla="*/ 190976 h 514350"/>
              <a:gd name="connsiteX2289" fmla="*/ 1822609 w 6400800"/>
              <a:gd name="connsiteY2289" fmla="*/ 222409 h 514350"/>
              <a:gd name="connsiteX2290" fmla="*/ 1822609 w 6400800"/>
              <a:gd name="connsiteY2290" fmla="*/ 214789 h 514350"/>
              <a:gd name="connsiteX2291" fmla="*/ 1822609 w 6400800"/>
              <a:gd name="connsiteY2291" fmla="*/ 161449 h 514350"/>
              <a:gd name="connsiteX2292" fmla="*/ 1823561 w 6400800"/>
              <a:gd name="connsiteY2292" fmla="*/ 113824 h 514350"/>
              <a:gd name="connsiteX2293" fmla="*/ 1823561 w 6400800"/>
              <a:gd name="connsiteY2293" fmla="*/ 15716 h 514350"/>
              <a:gd name="connsiteX2294" fmla="*/ 1812131 w 6400800"/>
              <a:gd name="connsiteY2294" fmla="*/ 112871 h 514350"/>
              <a:gd name="connsiteX2295" fmla="*/ 1807369 w 6400800"/>
              <a:gd name="connsiteY2295" fmla="*/ 160496 h 514350"/>
              <a:gd name="connsiteX2296" fmla="*/ 1805464 w 6400800"/>
              <a:gd name="connsiteY2296" fmla="*/ 209074 h 514350"/>
              <a:gd name="connsiteX2297" fmla="*/ 1801654 w 6400800"/>
              <a:gd name="connsiteY2297" fmla="*/ 211931 h 514350"/>
              <a:gd name="connsiteX2298" fmla="*/ 1801654 w 6400800"/>
              <a:gd name="connsiteY2298" fmla="*/ 211931 h 514350"/>
              <a:gd name="connsiteX2299" fmla="*/ 1801654 w 6400800"/>
              <a:gd name="connsiteY2299" fmla="*/ 212884 h 514350"/>
              <a:gd name="connsiteX2300" fmla="*/ 1790224 w 6400800"/>
              <a:gd name="connsiteY2300" fmla="*/ 237649 h 514350"/>
              <a:gd name="connsiteX2301" fmla="*/ 1790224 w 6400800"/>
              <a:gd name="connsiteY2301" fmla="*/ 207169 h 514350"/>
              <a:gd name="connsiteX2302" fmla="*/ 1786414 w 6400800"/>
              <a:gd name="connsiteY2302" fmla="*/ 239554 h 514350"/>
              <a:gd name="connsiteX2303" fmla="*/ 1784509 w 6400800"/>
              <a:gd name="connsiteY2303" fmla="*/ 250984 h 514350"/>
              <a:gd name="connsiteX2304" fmla="*/ 1783556 w 6400800"/>
              <a:gd name="connsiteY2304" fmla="*/ 252889 h 514350"/>
              <a:gd name="connsiteX2305" fmla="*/ 1776889 w 6400800"/>
              <a:gd name="connsiteY2305" fmla="*/ 226219 h 514350"/>
              <a:gd name="connsiteX2306" fmla="*/ 1777841 w 6400800"/>
              <a:gd name="connsiteY2306" fmla="*/ 253841 h 514350"/>
              <a:gd name="connsiteX2307" fmla="*/ 1768316 w 6400800"/>
              <a:gd name="connsiteY2307" fmla="*/ 230029 h 514350"/>
              <a:gd name="connsiteX2308" fmla="*/ 1759744 w 6400800"/>
              <a:gd name="connsiteY2308" fmla="*/ 209074 h 514350"/>
              <a:gd name="connsiteX2309" fmla="*/ 1759744 w 6400800"/>
              <a:gd name="connsiteY2309" fmla="*/ 208121 h 514350"/>
              <a:gd name="connsiteX2310" fmla="*/ 1761649 w 6400800"/>
              <a:gd name="connsiteY2310" fmla="*/ 198596 h 514350"/>
              <a:gd name="connsiteX2311" fmla="*/ 1759744 w 6400800"/>
              <a:gd name="connsiteY2311" fmla="*/ 203359 h 514350"/>
              <a:gd name="connsiteX2312" fmla="*/ 1759744 w 6400800"/>
              <a:gd name="connsiteY2312" fmla="*/ 195739 h 514350"/>
              <a:gd name="connsiteX2313" fmla="*/ 1761649 w 6400800"/>
              <a:gd name="connsiteY2313" fmla="*/ 171926 h 514350"/>
              <a:gd name="connsiteX2314" fmla="*/ 1762601 w 6400800"/>
              <a:gd name="connsiteY2314" fmla="*/ 151924 h 514350"/>
              <a:gd name="connsiteX2315" fmla="*/ 1756886 w 6400800"/>
              <a:gd name="connsiteY2315" fmla="*/ 171926 h 514350"/>
              <a:gd name="connsiteX2316" fmla="*/ 1749266 w 6400800"/>
              <a:gd name="connsiteY2316" fmla="*/ 205264 h 514350"/>
              <a:gd name="connsiteX2317" fmla="*/ 1745456 w 6400800"/>
              <a:gd name="connsiteY2317" fmla="*/ 197644 h 514350"/>
              <a:gd name="connsiteX2318" fmla="*/ 1749266 w 6400800"/>
              <a:gd name="connsiteY2318" fmla="*/ 208121 h 514350"/>
              <a:gd name="connsiteX2319" fmla="*/ 1746409 w 6400800"/>
              <a:gd name="connsiteY2319" fmla="*/ 225266 h 514350"/>
              <a:gd name="connsiteX2320" fmla="*/ 1746409 w 6400800"/>
              <a:gd name="connsiteY2320" fmla="*/ 228124 h 514350"/>
              <a:gd name="connsiteX2321" fmla="*/ 1737836 w 6400800"/>
              <a:gd name="connsiteY2321" fmla="*/ 171926 h 514350"/>
              <a:gd name="connsiteX2322" fmla="*/ 1738789 w 6400800"/>
              <a:gd name="connsiteY2322" fmla="*/ 252889 h 514350"/>
              <a:gd name="connsiteX2323" fmla="*/ 1736884 w 6400800"/>
              <a:gd name="connsiteY2323" fmla="*/ 256699 h 514350"/>
              <a:gd name="connsiteX2324" fmla="*/ 1735931 w 6400800"/>
              <a:gd name="connsiteY2324" fmla="*/ 252889 h 514350"/>
              <a:gd name="connsiteX2325" fmla="*/ 1735931 w 6400800"/>
              <a:gd name="connsiteY2325" fmla="*/ 257651 h 514350"/>
              <a:gd name="connsiteX2326" fmla="*/ 1733074 w 6400800"/>
              <a:gd name="connsiteY2326" fmla="*/ 264319 h 514350"/>
              <a:gd name="connsiteX2327" fmla="*/ 1727359 w 6400800"/>
              <a:gd name="connsiteY2327" fmla="*/ 283369 h 514350"/>
              <a:gd name="connsiteX2328" fmla="*/ 1722596 w 6400800"/>
              <a:gd name="connsiteY2328" fmla="*/ 299561 h 514350"/>
              <a:gd name="connsiteX2329" fmla="*/ 1718786 w 6400800"/>
              <a:gd name="connsiteY2329" fmla="*/ 267176 h 514350"/>
              <a:gd name="connsiteX2330" fmla="*/ 1716881 w 6400800"/>
              <a:gd name="connsiteY2330" fmla="*/ 317659 h 514350"/>
              <a:gd name="connsiteX2331" fmla="*/ 1716881 w 6400800"/>
              <a:gd name="connsiteY2331" fmla="*/ 318611 h 514350"/>
              <a:gd name="connsiteX2332" fmla="*/ 1714976 w 6400800"/>
              <a:gd name="connsiteY2332" fmla="*/ 316706 h 514350"/>
              <a:gd name="connsiteX2333" fmla="*/ 1707356 w 6400800"/>
              <a:gd name="connsiteY2333" fmla="*/ 288131 h 514350"/>
              <a:gd name="connsiteX2334" fmla="*/ 1709261 w 6400800"/>
              <a:gd name="connsiteY2334" fmla="*/ 237649 h 514350"/>
              <a:gd name="connsiteX2335" fmla="*/ 1710214 w 6400800"/>
              <a:gd name="connsiteY2335" fmla="*/ 163354 h 514350"/>
              <a:gd name="connsiteX2336" fmla="*/ 1698784 w 6400800"/>
              <a:gd name="connsiteY2336" fmla="*/ 229076 h 514350"/>
              <a:gd name="connsiteX2337" fmla="*/ 1694021 w 6400800"/>
              <a:gd name="connsiteY2337" fmla="*/ 203359 h 514350"/>
              <a:gd name="connsiteX2338" fmla="*/ 1699736 w 6400800"/>
              <a:gd name="connsiteY2338" fmla="*/ 170021 h 514350"/>
              <a:gd name="connsiteX2339" fmla="*/ 1706404 w 6400800"/>
              <a:gd name="connsiteY2339" fmla="*/ 119539 h 514350"/>
              <a:gd name="connsiteX2340" fmla="*/ 1710214 w 6400800"/>
              <a:gd name="connsiteY2340" fmla="*/ 80486 h 514350"/>
              <a:gd name="connsiteX2341" fmla="*/ 1713071 w 6400800"/>
              <a:gd name="connsiteY2341" fmla="*/ 47149 h 514350"/>
              <a:gd name="connsiteX2342" fmla="*/ 1706404 w 6400800"/>
              <a:gd name="connsiteY2342" fmla="*/ 80486 h 514350"/>
              <a:gd name="connsiteX2343" fmla="*/ 1698784 w 6400800"/>
              <a:gd name="connsiteY2343" fmla="*/ 118586 h 514350"/>
              <a:gd name="connsiteX2344" fmla="*/ 1688306 w 6400800"/>
              <a:gd name="connsiteY2344" fmla="*/ 168116 h 514350"/>
              <a:gd name="connsiteX2345" fmla="*/ 1687354 w 6400800"/>
              <a:gd name="connsiteY2345" fmla="*/ 171926 h 514350"/>
              <a:gd name="connsiteX2346" fmla="*/ 1684496 w 6400800"/>
              <a:gd name="connsiteY2346" fmla="*/ 160496 h 514350"/>
              <a:gd name="connsiteX2347" fmla="*/ 1685449 w 6400800"/>
              <a:gd name="connsiteY2347" fmla="*/ 179546 h 514350"/>
              <a:gd name="connsiteX2348" fmla="*/ 1681639 w 6400800"/>
              <a:gd name="connsiteY2348" fmla="*/ 197644 h 514350"/>
              <a:gd name="connsiteX2349" fmla="*/ 1680686 w 6400800"/>
              <a:gd name="connsiteY2349" fmla="*/ 192881 h 514350"/>
              <a:gd name="connsiteX2350" fmla="*/ 1681639 w 6400800"/>
              <a:gd name="connsiteY2350" fmla="*/ 174784 h 514350"/>
              <a:gd name="connsiteX2351" fmla="*/ 1682591 w 6400800"/>
              <a:gd name="connsiteY2351" fmla="*/ 143351 h 514350"/>
              <a:gd name="connsiteX2352" fmla="*/ 1683544 w 6400800"/>
              <a:gd name="connsiteY2352" fmla="*/ 115729 h 514350"/>
              <a:gd name="connsiteX2353" fmla="*/ 1678781 w 6400800"/>
              <a:gd name="connsiteY2353" fmla="*/ 143351 h 514350"/>
              <a:gd name="connsiteX2354" fmla="*/ 1674019 w 6400800"/>
              <a:gd name="connsiteY2354" fmla="*/ 174784 h 514350"/>
              <a:gd name="connsiteX2355" fmla="*/ 1666399 w 6400800"/>
              <a:gd name="connsiteY2355" fmla="*/ 215741 h 514350"/>
              <a:gd name="connsiteX2356" fmla="*/ 1663541 w 6400800"/>
              <a:gd name="connsiteY2356" fmla="*/ 231934 h 514350"/>
              <a:gd name="connsiteX2357" fmla="*/ 1661636 w 6400800"/>
              <a:gd name="connsiteY2357" fmla="*/ 225266 h 514350"/>
              <a:gd name="connsiteX2358" fmla="*/ 1662589 w 6400800"/>
              <a:gd name="connsiteY2358" fmla="*/ 236696 h 514350"/>
              <a:gd name="connsiteX2359" fmla="*/ 1659731 w 6400800"/>
              <a:gd name="connsiteY2359" fmla="*/ 253841 h 514350"/>
              <a:gd name="connsiteX2360" fmla="*/ 1658779 w 6400800"/>
              <a:gd name="connsiteY2360" fmla="*/ 251936 h 514350"/>
              <a:gd name="connsiteX2361" fmla="*/ 1646396 w 6400800"/>
              <a:gd name="connsiteY2361" fmla="*/ 223361 h 514350"/>
              <a:gd name="connsiteX2362" fmla="*/ 1642586 w 6400800"/>
              <a:gd name="connsiteY2362" fmla="*/ 215741 h 514350"/>
              <a:gd name="connsiteX2363" fmla="*/ 1642586 w 6400800"/>
              <a:gd name="connsiteY2363" fmla="*/ 202406 h 514350"/>
              <a:gd name="connsiteX2364" fmla="*/ 1640681 w 6400800"/>
              <a:gd name="connsiteY2364" fmla="*/ 154781 h 514350"/>
              <a:gd name="connsiteX2365" fmla="*/ 1635919 w 6400800"/>
              <a:gd name="connsiteY2365" fmla="*/ 111919 h 514350"/>
              <a:gd name="connsiteX2366" fmla="*/ 1624489 w 6400800"/>
              <a:gd name="connsiteY2366" fmla="*/ 23336 h 514350"/>
              <a:gd name="connsiteX2367" fmla="*/ 1624489 w 6400800"/>
              <a:gd name="connsiteY2367" fmla="*/ 111919 h 514350"/>
              <a:gd name="connsiteX2368" fmla="*/ 1625441 w 6400800"/>
              <a:gd name="connsiteY2368" fmla="*/ 154781 h 514350"/>
              <a:gd name="connsiteX2369" fmla="*/ 1625441 w 6400800"/>
              <a:gd name="connsiteY2369" fmla="*/ 202406 h 514350"/>
              <a:gd name="connsiteX2370" fmla="*/ 1625441 w 6400800"/>
              <a:gd name="connsiteY2370" fmla="*/ 225266 h 514350"/>
              <a:gd name="connsiteX2371" fmla="*/ 1625441 w 6400800"/>
              <a:gd name="connsiteY2371" fmla="*/ 230981 h 514350"/>
              <a:gd name="connsiteX2372" fmla="*/ 1623536 w 6400800"/>
              <a:gd name="connsiteY2372" fmla="*/ 227171 h 514350"/>
              <a:gd name="connsiteX2373" fmla="*/ 1619726 w 6400800"/>
              <a:gd name="connsiteY2373" fmla="*/ 203359 h 514350"/>
              <a:gd name="connsiteX2374" fmla="*/ 1619726 w 6400800"/>
              <a:gd name="connsiteY2374" fmla="*/ 217646 h 514350"/>
              <a:gd name="connsiteX2375" fmla="*/ 1608296 w 6400800"/>
              <a:gd name="connsiteY2375" fmla="*/ 190976 h 514350"/>
              <a:gd name="connsiteX2376" fmla="*/ 1619726 w 6400800"/>
              <a:gd name="connsiteY2376" fmla="*/ 233839 h 514350"/>
              <a:gd name="connsiteX2377" fmla="*/ 1619726 w 6400800"/>
              <a:gd name="connsiteY2377" fmla="*/ 242411 h 514350"/>
              <a:gd name="connsiteX2378" fmla="*/ 1613059 w 6400800"/>
              <a:gd name="connsiteY2378" fmla="*/ 233839 h 514350"/>
              <a:gd name="connsiteX2379" fmla="*/ 1619726 w 6400800"/>
              <a:gd name="connsiteY2379" fmla="*/ 247174 h 514350"/>
              <a:gd name="connsiteX2380" fmla="*/ 1610201 w 6400800"/>
              <a:gd name="connsiteY2380" fmla="*/ 264319 h 514350"/>
              <a:gd name="connsiteX2381" fmla="*/ 1607344 w 6400800"/>
              <a:gd name="connsiteY2381" fmla="*/ 270034 h 514350"/>
              <a:gd name="connsiteX2382" fmla="*/ 1606391 w 6400800"/>
              <a:gd name="connsiteY2382" fmla="*/ 269081 h 514350"/>
              <a:gd name="connsiteX2383" fmla="*/ 1607344 w 6400800"/>
              <a:gd name="connsiteY2383" fmla="*/ 270034 h 514350"/>
              <a:gd name="connsiteX2384" fmla="*/ 1601629 w 6400800"/>
              <a:gd name="connsiteY2384" fmla="*/ 282416 h 514350"/>
              <a:gd name="connsiteX2385" fmla="*/ 1600676 w 6400800"/>
              <a:gd name="connsiteY2385" fmla="*/ 269081 h 514350"/>
              <a:gd name="connsiteX2386" fmla="*/ 1595914 w 6400800"/>
              <a:gd name="connsiteY2386" fmla="*/ 207169 h 514350"/>
              <a:gd name="connsiteX2387" fmla="*/ 1594009 w 6400800"/>
              <a:gd name="connsiteY2387" fmla="*/ 183356 h 514350"/>
              <a:gd name="connsiteX2388" fmla="*/ 1592104 w 6400800"/>
              <a:gd name="connsiteY2388" fmla="*/ 207169 h 514350"/>
              <a:gd name="connsiteX2389" fmla="*/ 1591151 w 6400800"/>
              <a:gd name="connsiteY2389" fmla="*/ 227171 h 514350"/>
              <a:gd name="connsiteX2390" fmla="*/ 1583531 w 6400800"/>
              <a:gd name="connsiteY2390" fmla="*/ 197644 h 514350"/>
              <a:gd name="connsiteX2391" fmla="*/ 1578769 w 6400800"/>
              <a:gd name="connsiteY2391" fmla="*/ 179546 h 514350"/>
              <a:gd name="connsiteX2392" fmla="*/ 1573054 w 6400800"/>
              <a:gd name="connsiteY2392" fmla="*/ 163354 h 514350"/>
              <a:gd name="connsiteX2393" fmla="*/ 1563529 w 6400800"/>
              <a:gd name="connsiteY2393" fmla="*/ 137636 h 514350"/>
              <a:gd name="connsiteX2394" fmla="*/ 1554004 w 6400800"/>
              <a:gd name="connsiteY2394" fmla="*/ 115729 h 514350"/>
              <a:gd name="connsiteX2395" fmla="*/ 1560671 w 6400800"/>
              <a:gd name="connsiteY2395" fmla="*/ 138589 h 514350"/>
              <a:gd name="connsiteX2396" fmla="*/ 1567339 w 6400800"/>
              <a:gd name="connsiteY2396" fmla="*/ 165259 h 514350"/>
              <a:gd name="connsiteX2397" fmla="*/ 1571149 w 6400800"/>
              <a:gd name="connsiteY2397" fmla="*/ 181451 h 514350"/>
              <a:gd name="connsiteX2398" fmla="*/ 1574006 w 6400800"/>
              <a:gd name="connsiteY2398" fmla="*/ 199549 h 514350"/>
              <a:gd name="connsiteX2399" fmla="*/ 1579721 w 6400800"/>
              <a:gd name="connsiteY2399" fmla="*/ 240506 h 514350"/>
              <a:gd name="connsiteX2400" fmla="*/ 1584484 w 6400800"/>
              <a:gd name="connsiteY2400" fmla="*/ 283369 h 514350"/>
              <a:gd name="connsiteX2401" fmla="*/ 1576864 w 6400800"/>
              <a:gd name="connsiteY2401" fmla="*/ 258604 h 514350"/>
              <a:gd name="connsiteX2402" fmla="*/ 1573054 w 6400800"/>
              <a:gd name="connsiteY2402" fmla="*/ 249079 h 514350"/>
              <a:gd name="connsiteX2403" fmla="*/ 1573054 w 6400800"/>
              <a:gd name="connsiteY2403" fmla="*/ 247174 h 514350"/>
              <a:gd name="connsiteX2404" fmla="*/ 1572101 w 6400800"/>
              <a:gd name="connsiteY2404" fmla="*/ 234791 h 514350"/>
              <a:gd name="connsiteX2405" fmla="*/ 1567339 w 6400800"/>
              <a:gd name="connsiteY2405" fmla="*/ 198596 h 514350"/>
              <a:gd name="connsiteX2406" fmla="*/ 1563529 w 6400800"/>
              <a:gd name="connsiteY2406" fmla="*/ 184309 h 514350"/>
              <a:gd name="connsiteX2407" fmla="*/ 1558766 w 6400800"/>
              <a:gd name="connsiteY2407" fmla="*/ 171926 h 514350"/>
              <a:gd name="connsiteX2408" fmla="*/ 1550194 w 6400800"/>
              <a:gd name="connsiteY2408" fmla="*/ 155734 h 514350"/>
              <a:gd name="connsiteX2409" fmla="*/ 1546384 w 6400800"/>
              <a:gd name="connsiteY2409" fmla="*/ 150019 h 514350"/>
              <a:gd name="connsiteX2410" fmla="*/ 1549241 w 6400800"/>
              <a:gd name="connsiteY2410" fmla="*/ 155734 h 514350"/>
              <a:gd name="connsiteX2411" fmla="*/ 1554956 w 6400800"/>
              <a:gd name="connsiteY2411" fmla="*/ 171926 h 514350"/>
              <a:gd name="connsiteX2412" fmla="*/ 1557814 w 6400800"/>
              <a:gd name="connsiteY2412" fmla="*/ 184309 h 514350"/>
              <a:gd name="connsiteX2413" fmla="*/ 1559719 w 6400800"/>
              <a:gd name="connsiteY2413" fmla="*/ 198596 h 514350"/>
              <a:gd name="connsiteX2414" fmla="*/ 1560671 w 6400800"/>
              <a:gd name="connsiteY2414" fmla="*/ 213836 h 514350"/>
              <a:gd name="connsiteX2415" fmla="*/ 1559719 w 6400800"/>
              <a:gd name="connsiteY2415" fmla="*/ 216694 h 514350"/>
              <a:gd name="connsiteX2416" fmla="*/ 1555909 w 6400800"/>
              <a:gd name="connsiteY2416" fmla="*/ 208121 h 514350"/>
              <a:gd name="connsiteX2417" fmla="*/ 1549241 w 6400800"/>
              <a:gd name="connsiteY2417" fmla="*/ 194786 h 514350"/>
              <a:gd name="connsiteX2418" fmla="*/ 1537811 w 6400800"/>
              <a:gd name="connsiteY2418" fmla="*/ 173831 h 514350"/>
              <a:gd name="connsiteX2419" fmla="*/ 1526381 w 6400800"/>
              <a:gd name="connsiteY2419" fmla="*/ 156686 h 514350"/>
              <a:gd name="connsiteX2420" fmla="*/ 1534001 w 6400800"/>
              <a:gd name="connsiteY2420" fmla="*/ 175736 h 514350"/>
              <a:gd name="connsiteX2421" fmla="*/ 1542574 w 6400800"/>
              <a:gd name="connsiteY2421" fmla="*/ 197644 h 514350"/>
              <a:gd name="connsiteX2422" fmla="*/ 1546384 w 6400800"/>
              <a:gd name="connsiteY2422" fmla="*/ 209074 h 514350"/>
              <a:gd name="connsiteX2423" fmla="*/ 1545431 w 6400800"/>
              <a:gd name="connsiteY2423" fmla="*/ 208121 h 514350"/>
              <a:gd name="connsiteX2424" fmla="*/ 1546384 w 6400800"/>
              <a:gd name="connsiteY2424" fmla="*/ 210979 h 514350"/>
              <a:gd name="connsiteX2425" fmla="*/ 1551146 w 6400800"/>
              <a:gd name="connsiteY2425" fmla="*/ 226219 h 514350"/>
              <a:gd name="connsiteX2426" fmla="*/ 1552099 w 6400800"/>
              <a:gd name="connsiteY2426" fmla="*/ 230981 h 514350"/>
              <a:gd name="connsiteX2427" fmla="*/ 1553051 w 6400800"/>
              <a:gd name="connsiteY2427" fmla="*/ 235744 h 514350"/>
              <a:gd name="connsiteX2428" fmla="*/ 1554004 w 6400800"/>
              <a:gd name="connsiteY2428" fmla="*/ 241459 h 514350"/>
              <a:gd name="connsiteX2429" fmla="*/ 1554004 w 6400800"/>
              <a:gd name="connsiteY2429" fmla="*/ 244316 h 514350"/>
              <a:gd name="connsiteX2430" fmla="*/ 1553051 w 6400800"/>
              <a:gd name="connsiteY2430" fmla="*/ 250031 h 514350"/>
              <a:gd name="connsiteX2431" fmla="*/ 1547336 w 6400800"/>
              <a:gd name="connsiteY2431" fmla="*/ 263366 h 514350"/>
              <a:gd name="connsiteX2432" fmla="*/ 1542574 w 6400800"/>
              <a:gd name="connsiteY2432" fmla="*/ 251936 h 514350"/>
              <a:gd name="connsiteX2433" fmla="*/ 1542574 w 6400800"/>
              <a:gd name="connsiteY2433" fmla="*/ 243364 h 514350"/>
              <a:gd name="connsiteX2434" fmla="*/ 1542574 w 6400800"/>
              <a:gd name="connsiteY2434" fmla="*/ 222409 h 514350"/>
              <a:gd name="connsiteX2435" fmla="*/ 1538764 w 6400800"/>
              <a:gd name="connsiteY2435" fmla="*/ 243364 h 514350"/>
              <a:gd name="connsiteX2436" fmla="*/ 1538764 w 6400800"/>
              <a:gd name="connsiteY2436" fmla="*/ 243364 h 514350"/>
              <a:gd name="connsiteX2437" fmla="*/ 1531144 w 6400800"/>
              <a:gd name="connsiteY2437" fmla="*/ 226219 h 514350"/>
              <a:gd name="connsiteX2438" fmla="*/ 1537811 w 6400800"/>
              <a:gd name="connsiteY2438" fmla="*/ 250031 h 514350"/>
              <a:gd name="connsiteX2439" fmla="*/ 1536859 w 6400800"/>
              <a:gd name="connsiteY2439" fmla="*/ 258604 h 514350"/>
              <a:gd name="connsiteX2440" fmla="*/ 1531144 w 6400800"/>
              <a:gd name="connsiteY2440" fmla="*/ 239554 h 514350"/>
              <a:gd name="connsiteX2441" fmla="*/ 1525429 w 6400800"/>
              <a:gd name="connsiteY2441" fmla="*/ 220504 h 514350"/>
              <a:gd name="connsiteX2442" fmla="*/ 1521619 w 6400800"/>
              <a:gd name="connsiteY2442" fmla="*/ 211931 h 514350"/>
              <a:gd name="connsiteX2443" fmla="*/ 1515904 w 6400800"/>
              <a:gd name="connsiteY2443" fmla="*/ 150019 h 514350"/>
              <a:gd name="connsiteX2444" fmla="*/ 1513046 w 6400800"/>
              <a:gd name="connsiteY2444" fmla="*/ 192881 h 514350"/>
              <a:gd name="connsiteX2445" fmla="*/ 1506379 w 6400800"/>
              <a:gd name="connsiteY2445" fmla="*/ 177641 h 514350"/>
              <a:gd name="connsiteX2446" fmla="*/ 1495901 w 6400800"/>
              <a:gd name="connsiteY2446" fmla="*/ 154781 h 514350"/>
              <a:gd name="connsiteX2447" fmla="*/ 1502569 w 6400800"/>
              <a:gd name="connsiteY2447" fmla="*/ 178594 h 514350"/>
              <a:gd name="connsiteX2448" fmla="*/ 1505426 w 6400800"/>
              <a:gd name="connsiteY2448" fmla="*/ 190024 h 514350"/>
              <a:gd name="connsiteX2449" fmla="*/ 1504474 w 6400800"/>
              <a:gd name="connsiteY2449" fmla="*/ 189071 h 514350"/>
              <a:gd name="connsiteX2450" fmla="*/ 1510189 w 6400800"/>
              <a:gd name="connsiteY2450" fmla="*/ 210026 h 514350"/>
              <a:gd name="connsiteX2451" fmla="*/ 1511141 w 6400800"/>
              <a:gd name="connsiteY2451" fmla="*/ 213836 h 514350"/>
              <a:gd name="connsiteX2452" fmla="*/ 1510189 w 6400800"/>
              <a:gd name="connsiteY2452" fmla="*/ 233839 h 514350"/>
              <a:gd name="connsiteX2453" fmla="*/ 1509236 w 6400800"/>
              <a:gd name="connsiteY2453" fmla="*/ 258604 h 514350"/>
              <a:gd name="connsiteX2454" fmla="*/ 1498759 w 6400800"/>
              <a:gd name="connsiteY2454" fmla="*/ 230981 h 514350"/>
              <a:gd name="connsiteX2455" fmla="*/ 1508284 w 6400800"/>
              <a:gd name="connsiteY2455" fmla="*/ 275749 h 514350"/>
              <a:gd name="connsiteX2456" fmla="*/ 1507331 w 6400800"/>
              <a:gd name="connsiteY2456" fmla="*/ 288131 h 514350"/>
              <a:gd name="connsiteX2457" fmla="*/ 1504474 w 6400800"/>
              <a:gd name="connsiteY2457" fmla="*/ 292894 h 514350"/>
              <a:gd name="connsiteX2458" fmla="*/ 1500664 w 6400800"/>
              <a:gd name="connsiteY2458" fmla="*/ 298609 h 514350"/>
              <a:gd name="connsiteX2459" fmla="*/ 1493044 w 6400800"/>
              <a:gd name="connsiteY2459" fmla="*/ 266224 h 514350"/>
              <a:gd name="connsiteX2460" fmla="*/ 1497806 w 6400800"/>
              <a:gd name="connsiteY2460" fmla="*/ 246221 h 514350"/>
              <a:gd name="connsiteX2461" fmla="*/ 1491139 w 6400800"/>
              <a:gd name="connsiteY2461" fmla="*/ 260509 h 514350"/>
              <a:gd name="connsiteX2462" fmla="*/ 1491139 w 6400800"/>
              <a:gd name="connsiteY2462" fmla="*/ 259556 h 514350"/>
              <a:gd name="connsiteX2463" fmla="*/ 1490186 w 6400800"/>
              <a:gd name="connsiteY2463" fmla="*/ 244316 h 514350"/>
              <a:gd name="connsiteX2464" fmla="*/ 1489234 w 6400800"/>
              <a:gd name="connsiteY2464" fmla="*/ 238601 h 514350"/>
              <a:gd name="connsiteX2465" fmla="*/ 1489234 w 6400800"/>
              <a:gd name="connsiteY2465" fmla="*/ 237649 h 514350"/>
              <a:gd name="connsiteX2466" fmla="*/ 1489234 w 6400800"/>
              <a:gd name="connsiteY2466" fmla="*/ 238601 h 514350"/>
              <a:gd name="connsiteX2467" fmla="*/ 1486376 w 6400800"/>
              <a:gd name="connsiteY2467" fmla="*/ 219551 h 514350"/>
              <a:gd name="connsiteX2468" fmla="*/ 1482566 w 6400800"/>
              <a:gd name="connsiteY2468" fmla="*/ 198596 h 514350"/>
              <a:gd name="connsiteX2469" fmla="*/ 1482566 w 6400800"/>
              <a:gd name="connsiteY2469" fmla="*/ 220504 h 514350"/>
              <a:gd name="connsiteX2470" fmla="*/ 1482566 w 6400800"/>
              <a:gd name="connsiteY2470" fmla="*/ 228124 h 514350"/>
              <a:gd name="connsiteX2471" fmla="*/ 1473041 w 6400800"/>
              <a:gd name="connsiteY2471" fmla="*/ 193834 h 514350"/>
              <a:gd name="connsiteX2472" fmla="*/ 1479709 w 6400800"/>
              <a:gd name="connsiteY2472" fmla="*/ 259556 h 514350"/>
              <a:gd name="connsiteX2473" fmla="*/ 1478756 w 6400800"/>
              <a:gd name="connsiteY2473" fmla="*/ 262414 h 514350"/>
              <a:gd name="connsiteX2474" fmla="*/ 1476851 w 6400800"/>
              <a:gd name="connsiteY2474" fmla="*/ 266224 h 514350"/>
              <a:gd name="connsiteX2475" fmla="*/ 1475899 w 6400800"/>
              <a:gd name="connsiteY2475" fmla="*/ 257651 h 514350"/>
              <a:gd name="connsiteX2476" fmla="*/ 1471136 w 6400800"/>
              <a:gd name="connsiteY2476" fmla="*/ 221456 h 514350"/>
              <a:gd name="connsiteX2477" fmla="*/ 1466374 w 6400800"/>
              <a:gd name="connsiteY2477" fmla="*/ 193834 h 514350"/>
              <a:gd name="connsiteX2478" fmla="*/ 1460659 w 6400800"/>
              <a:gd name="connsiteY2478" fmla="*/ 170021 h 514350"/>
              <a:gd name="connsiteX2479" fmla="*/ 1462564 w 6400800"/>
              <a:gd name="connsiteY2479" fmla="*/ 193834 h 514350"/>
              <a:gd name="connsiteX2480" fmla="*/ 1464469 w 6400800"/>
              <a:gd name="connsiteY2480" fmla="*/ 221456 h 514350"/>
              <a:gd name="connsiteX2481" fmla="*/ 1465421 w 6400800"/>
              <a:gd name="connsiteY2481" fmla="*/ 257651 h 514350"/>
              <a:gd name="connsiteX2482" fmla="*/ 1465421 w 6400800"/>
              <a:gd name="connsiteY2482" fmla="*/ 275749 h 514350"/>
              <a:gd name="connsiteX2483" fmla="*/ 1455896 w 6400800"/>
              <a:gd name="connsiteY2483" fmla="*/ 246221 h 514350"/>
              <a:gd name="connsiteX2484" fmla="*/ 1447324 w 6400800"/>
              <a:gd name="connsiteY2484" fmla="*/ 218599 h 514350"/>
              <a:gd name="connsiteX2485" fmla="*/ 1439704 w 6400800"/>
              <a:gd name="connsiteY2485" fmla="*/ 194786 h 514350"/>
              <a:gd name="connsiteX2486" fmla="*/ 1442561 w 6400800"/>
              <a:gd name="connsiteY2486" fmla="*/ 215741 h 514350"/>
              <a:gd name="connsiteX2487" fmla="*/ 1435894 w 6400800"/>
              <a:gd name="connsiteY2487" fmla="*/ 185261 h 514350"/>
              <a:gd name="connsiteX2488" fmla="*/ 1435894 w 6400800"/>
              <a:gd name="connsiteY2488" fmla="*/ 159544 h 514350"/>
              <a:gd name="connsiteX2489" fmla="*/ 1433036 w 6400800"/>
              <a:gd name="connsiteY2489" fmla="*/ 173831 h 514350"/>
              <a:gd name="connsiteX2490" fmla="*/ 1430179 w 6400800"/>
              <a:gd name="connsiteY2490" fmla="*/ 160496 h 514350"/>
              <a:gd name="connsiteX2491" fmla="*/ 1430179 w 6400800"/>
              <a:gd name="connsiteY2491" fmla="*/ 166211 h 514350"/>
              <a:gd name="connsiteX2492" fmla="*/ 1425416 w 6400800"/>
              <a:gd name="connsiteY2492" fmla="*/ 147161 h 514350"/>
              <a:gd name="connsiteX2493" fmla="*/ 1418749 w 6400800"/>
              <a:gd name="connsiteY2493" fmla="*/ 127159 h 514350"/>
              <a:gd name="connsiteX2494" fmla="*/ 1421606 w 6400800"/>
              <a:gd name="connsiteY2494" fmla="*/ 148114 h 514350"/>
              <a:gd name="connsiteX2495" fmla="*/ 1423511 w 6400800"/>
              <a:gd name="connsiteY2495" fmla="*/ 171926 h 514350"/>
              <a:gd name="connsiteX2496" fmla="*/ 1425416 w 6400800"/>
              <a:gd name="connsiteY2496" fmla="*/ 202406 h 514350"/>
              <a:gd name="connsiteX2497" fmla="*/ 1426369 w 6400800"/>
              <a:gd name="connsiteY2497" fmla="*/ 218599 h 514350"/>
              <a:gd name="connsiteX2498" fmla="*/ 1424464 w 6400800"/>
              <a:gd name="connsiteY2498" fmla="*/ 235744 h 514350"/>
              <a:gd name="connsiteX2499" fmla="*/ 1421606 w 6400800"/>
              <a:gd name="connsiteY2499" fmla="*/ 226219 h 514350"/>
              <a:gd name="connsiteX2500" fmla="*/ 1415891 w 6400800"/>
              <a:gd name="connsiteY2500" fmla="*/ 210026 h 514350"/>
              <a:gd name="connsiteX2501" fmla="*/ 1410176 w 6400800"/>
              <a:gd name="connsiteY2501" fmla="*/ 195739 h 514350"/>
              <a:gd name="connsiteX2502" fmla="*/ 1412081 w 6400800"/>
              <a:gd name="connsiteY2502" fmla="*/ 210979 h 514350"/>
              <a:gd name="connsiteX2503" fmla="*/ 1414939 w 6400800"/>
              <a:gd name="connsiteY2503" fmla="*/ 228124 h 514350"/>
              <a:gd name="connsiteX2504" fmla="*/ 1416844 w 6400800"/>
              <a:gd name="connsiteY2504" fmla="*/ 250031 h 514350"/>
              <a:gd name="connsiteX2505" fmla="*/ 1418749 w 6400800"/>
              <a:gd name="connsiteY2505" fmla="*/ 268129 h 514350"/>
              <a:gd name="connsiteX2506" fmla="*/ 1413034 w 6400800"/>
              <a:gd name="connsiteY2506" fmla="*/ 277654 h 514350"/>
              <a:gd name="connsiteX2507" fmla="*/ 1411129 w 6400800"/>
              <a:gd name="connsiteY2507" fmla="*/ 271939 h 514350"/>
              <a:gd name="connsiteX2508" fmla="*/ 1401604 w 6400800"/>
              <a:gd name="connsiteY2508" fmla="*/ 215741 h 514350"/>
              <a:gd name="connsiteX2509" fmla="*/ 1400651 w 6400800"/>
              <a:gd name="connsiteY2509" fmla="*/ 243364 h 514350"/>
              <a:gd name="connsiteX2510" fmla="*/ 1392079 w 6400800"/>
              <a:gd name="connsiteY2510" fmla="*/ 219551 h 514350"/>
              <a:gd name="connsiteX2511" fmla="*/ 1393031 w 6400800"/>
              <a:gd name="connsiteY2511" fmla="*/ 213836 h 514350"/>
              <a:gd name="connsiteX2512" fmla="*/ 1395889 w 6400800"/>
              <a:gd name="connsiteY2512" fmla="*/ 210979 h 514350"/>
              <a:gd name="connsiteX2513" fmla="*/ 1400651 w 6400800"/>
              <a:gd name="connsiteY2513" fmla="*/ 205264 h 514350"/>
              <a:gd name="connsiteX2514" fmla="*/ 1394936 w 6400800"/>
              <a:gd name="connsiteY2514" fmla="*/ 210026 h 514350"/>
              <a:gd name="connsiteX2515" fmla="*/ 1393031 w 6400800"/>
              <a:gd name="connsiteY2515" fmla="*/ 210979 h 514350"/>
              <a:gd name="connsiteX2516" fmla="*/ 1394936 w 6400800"/>
              <a:gd name="connsiteY2516" fmla="*/ 202406 h 514350"/>
              <a:gd name="connsiteX2517" fmla="*/ 1391126 w 6400800"/>
              <a:gd name="connsiteY2517" fmla="*/ 212884 h 514350"/>
              <a:gd name="connsiteX2518" fmla="*/ 1390174 w 6400800"/>
              <a:gd name="connsiteY2518" fmla="*/ 213836 h 514350"/>
              <a:gd name="connsiteX2519" fmla="*/ 1384459 w 6400800"/>
              <a:gd name="connsiteY2519" fmla="*/ 199549 h 514350"/>
              <a:gd name="connsiteX2520" fmla="*/ 1387316 w 6400800"/>
              <a:gd name="connsiteY2520" fmla="*/ 215741 h 514350"/>
              <a:gd name="connsiteX2521" fmla="*/ 1378744 w 6400800"/>
              <a:gd name="connsiteY2521" fmla="*/ 224314 h 514350"/>
              <a:gd name="connsiteX2522" fmla="*/ 1367314 w 6400800"/>
              <a:gd name="connsiteY2522" fmla="*/ 240506 h 514350"/>
              <a:gd name="connsiteX2523" fmla="*/ 1354931 w 6400800"/>
              <a:gd name="connsiteY2523" fmla="*/ 209074 h 514350"/>
              <a:gd name="connsiteX2524" fmla="*/ 1354931 w 6400800"/>
              <a:gd name="connsiteY2524" fmla="*/ 185261 h 514350"/>
              <a:gd name="connsiteX2525" fmla="*/ 1354931 w 6400800"/>
              <a:gd name="connsiteY2525" fmla="*/ 157639 h 514350"/>
              <a:gd name="connsiteX2526" fmla="*/ 1351121 w 6400800"/>
              <a:gd name="connsiteY2526" fmla="*/ 185261 h 514350"/>
              <a:gd name="connsiteX2527" fmla="*/ 1349216 w 6400800"/>
              <a:gd name="connsiteY2527" fmla="*/ 197644 h 514350"/>
              <a:gd name="connsiteX2528" fmla="*/ 1343501 w 6400800"/>
              <a:gd name="connsiteY2528" fmla="*/ 186214 h 514350"/>
              <a:gd name="connsiteX2529" fmla="*/ 1344454 w 6400800"/>
              <a:gd name="connsiteY2529" fmla="*/ 171926 h 514350"/>
              <a:gd name="connsiteX2530" fmla="*/ 1344454 w 6400800"/>
              <a:gd name="connsiteY2530" fmla="*/ 157639 h 514350"/>
              <a:gd name="connsiteX2531" fmla="*/ 1345406 w 6400800"/>
              <a:gd name="connsiteY2531" fmla="*/ 142399 h 514350"/>
              <a:gd name="connsiteX2532" fmla="*/ 1346359 w 6400800"/>
              <a:gd name="connsiteY2532" fmla="*/ 120491 h 514350"/>
              <a:gd name="connsiteX2533" fmla="*/ 1341596 w 6400800"/>
              <a:gd name="connsiteY2533" fmla="*/ 141446 h 514350"/>
              <a:gd name="connsiteX2534" fmla="*/ 1336834 w 6400800"/>
              <a:gd name="connsiteY2534" fmla="*/ 166211 h 514350"/>
              <a:gd name="connsiteX2535" fmla="*/ 1335881 w 6400800"/>
              <a:gd name="connsiteY2535" fmla="*/ 169069 h 514350"/>
              <a:gd name="connsiteX2536" fmla="*/ 1327309 w 6400800"/>
              <a:gd name="connsiteY2536" fmla="*/ 150971 h 514350"/>
              <a:gd name="connsiteX2537" fmla="*/ 1280636 w 6400800"/>
              <a:gd name="connsiteY2537" fmla="*/ 53816 h 514350"/>
              <a:gd name="connsiteX2538" fmla="*/ 1317784 w 6400800"/>
              <a:gd name="connsiteY2538" fmla="*/ 155734 h 514350"/>
              <a:gd name="connsiteX2539" fmla="*/ 1332071 w 6400800"/>
              <a:gd name="connsiteY2539" fmla="*/ 193834 h 514350"/>
              <a:gd name="connsiteX2540" fmla="*/ 1331119 w 6400800"/>
              <a:gd name="connsiteY2540" fmla="*/ 197644 h 514350"/>
              <a:gd name="connsiteX2541" fmla="*/ 1326356 w 6400800"/>
              <a:gd name="connsiteY2541" fmla="*/ 235744 h 514350"/>
              <a:gd name="connsiteX2542" fmla="*/ 1321594 w 6400800"/>
              <a:gd name="connsiteY2542" fmla="*/ 277654 h 514350"/>
              <a:gd name="connsiteX2543" fmla="*/ 1319689 w 6400800"/>
              <a:gd name="connsiteY2543" fmla="*/ 293846 h 514350"/>
              <a:gd name="connsiteX2544" fmla="*/ 1317784 w 6400800"/>
              <a:gd name="connsiteY2544" fmla="*/ 290989 h 514350"/>
              <a:gd name="connsiteX2545" fmla="*/ 1317784 w 6400800"/>
              <a:gd name="connsiteY2545" fmla="*/ 289084 h 514350"/>
              <a:gd name="connsiteX2546" fmla="*/ 1316831 w 6400800"/>
              <a:gd name="connsiteY2546" fmla="*/ 290989 h 514350"/>
              <a:gd name="connsiteX2547" fmla="*/ 1315879 w 6400800"/>
              <a:gd name="connsiteY2547" fmla="*/ 288131 h 514350"/>
              <a:gd name="connsiteX2548" fmla="*/ 1313974 w 6400800"/>
              <a:gd name="connsiteY2548" fmla="*/ 285274 h 514350"/>
              <a:gd name="connsiteX2549" fmla="*/ 1316831 w 6400800"/>
              <a:gd name="connsiteY2549" fmla="*/ 244316 h 514350"/>
              <a:gd name="connsiteX2550" fmla="*/ 1309211 w 6400800"/>
              <a:gd name="connsiteY2550" fmla="*/ 277654 h 514350"/>
              <a:gd name="connsiteX2551" fmla="*/ 1298734 w 6400800"/>
              <a:gd name="connsiteY2551" fmla="*/ 260509 h 514350"/>
              <a:gd name="connsiteX2552" fmla="*/ 1313974 w 6400800"/>
              <a:gd name="connsiteY2552" fmla="*/ 199549 h 514350"/>
              <a:gd name="connsiteX2553" fmla="*/ 1319689 w 6400800"/>
              <a:gd name="connsiteY2553" fmla="*/ 172879 h 514350"/>
              <a:gd name="connsiteX2554" fmla="*/ 1291114 w 6400800"/>
              <a:gd name="connsiteY2554" fmla="*/ 249079 h 514350"/>
              <a:gd name="connsiteX2555" fmla="*/ 1281589 w 6400800"/>
              <a:gd name="connsiteY2555" fmla="*/ 234791 h 514350"/>
              <a:gd name="connsiteX2556" fmla="*/ 1267301 w 6400800"/>
              <a:gd name="connsiteY2556" fmla="*/ 215741 h 514350"/>
              <a:gd name="connsiteX2557" fmla="*/ 1275874 w 6400800"/>
              <a:gd name="connsiteY2557" fmla="*/ 232886 h 514350"/>
              <a:gd name="connsiteX2558" fmla="*/ 1272064 w 6400800"/>
              <a:gd name="connsiteY2558" fmla="*/ 243364 h 514350"/>
              <a:gd name="connsiteX2559" fmla="*/ 1261586 w 6400800"/>
              <a:gd name="connsiteY2559" fmla="*/ 227171 h 514350"/>
              <a:gd name="connsiteX2560" fmla="*/ 1249204 w 6400800"/>
              <a:gd name="connsiteY2560" fmla="*/ 210979 h 514350"/>
              <a:gd name="connsiteX2561" fmla="*/ 1247299 w 6400800"/>
              <a:gd name="connsiteY2561" fmla="*/ 208121 h 514350"/>
              <a:gd name="connsiteX2562" fmla="*/ 1251109 w 6400800"/>
              <a:gd name="connsiteY2562" fmla="*/ 199549 h 514350"/>
              <a:gd name="connsiteX2563" fmla="*/ 1246346 w 6400800"/>
              <a:gd name="connsiteY2563" fmla="*/ 206216 h 514350"/>
              <a:gd name="connsiteX2564" fmla="*/ 1229201 w 6400800"/>
              <a:gd name="connsiteY2564" fmla="*/ 184309 h 514350"/>
              <a:gd name="connsiteX2565" fmla="*/ 1211104 w 6400800"/>
              <a:gd name="connsiteY2565" fmla="*/ 162401 h 514350"/>
              <a:gd name="connsiteX2566" fmla="*/ 1226344 w 6400800"/>
              <a:gd name="connsiteY2566" fmla="*/ 186214 h 514350"/>
              <a:gd name="connsiteX2567" fmla="*/ 1242536 w 6400800"/>
              <a:gd name="connsiteY2567" fmla="*/ 211931 h 514350"/>
              <a:gd name="connsiteX2568" fmla="*/ 1236821 w 6400800"/>
              <a:gd name="connsiteY2568" fmla="*/ 220504 h 514350"/>
              <a:gd name="connsiteX2569" fmla="*/ 1233011 w 6400800"/>
              <a:gd name="connsiteY2569" fmla="*/ 226219 h 514350"/>
              <a:gd name="connsiteX2570" fmla="*/ 1231106 w 6400800"/>
              <a:gd name="connsiteY2570" fmla="*/ 212884 h 514350"/>
              <a:gd name="connsiteX2571" fmla="*/ 1228249 w 6400800"/>
              <a:gd name="connsiteY2571" fmla="*/ 209074 h 514350"/>
              <a:gd name="connsiteX2572" fmla="*/ 1226344 w 6400800"/>
              <a:gd name="connsiteY2572" fmla="*/ 209074 h 514350"/>
              <a:gd name="connsiteX2573" fmla="*/ 1223486 w 6400800"/>
              <a:gd name="connsiteY2573" fmla="*/ 199549 h 514350"/>
              <a:gd name="connsiteX2574" fmla="*/ 1215866 w 6400800"/>
              <a:gd name="connsiteY2574" fmla="*/ 179546 h 514350"/>
              <a:gd name="connsiteX2575" fmla="*/ 1219676 w 6400800"/>
              <a:gd name="connsiteY2575" fmla="*/ 200501 h 514350"/>
              <a:gd name="connsiteX2576" fmla="*/ 1221581 w 6400800"/>
              <a:gd name="connsiteY2576" fmla="*/ 211931 h 514350"/>
              <a:gd name="connsiteX2577" fmla="*/ 1220629 w 6400800"/>
              <a:gd name="connsiteY2577" fmla="*/ 213836 h 514350"/>
              <a:gd name="connsiteX2578" fmla="*/ 1207294 w 6400800"/>
              <a:gd name="connsiteY2578" fmla="*/ 200501 h 514350"/>
              <a:gd name="connsiteX2579" fmla="*/ 1201579 w 6400800"/>
              <a:gd name="connsiteY2579" fmla="*/ 195739 h 514350"/>
              <a:gd name="connsiteX2580" fmla="*/ 1206341 w 6400800"/>
              <a:gd name="connsiteY2580" fmla="*/ 201454 h 514350"/>
              <a:gd name="connsiteX2581" fmla="*/ 1217771 w 6400800"/>
              <a:gd name="connsiteY2581" fmla="*/ 217646 h 514350"/>
              <a:gd name="connsiteX2582" fmla="*/ 1217771 w 6400800"/>
              <a:gd name="connsiteY2582" fmla="*/ 217646 h 514350"/>
              <a:gd name="connsiteX2583" fmla="*/ 1216819 w 6400800"/>
              <a:gd name="connsiteY2583" fmla="*/ 231934 h 514350"/>
              <a:gd name="connsiteX2584" fmla="*/ 1202531 w 6400800"/>
              <a:gd name="connsiteY2584" fmla="*/ 219551 h 514350"/>
              <a:gd name="connsiteX2585" fmla="*/ 1215866 w 6400800"/>
              <a:gd name="connsiteY2585" fmla="*/ 236696 h 514350"/>
              <a:gd name="connsiteX2586" fmla="*/ 1214914 w 6400800"/>
              <a:gd name="connsiteY2586" fmla="*/ 249079 h 514350"/>
              <a:gd name="connsiteX2587" fmla="*/ 1214914 w 6400800"/>
              <a:gd name="connsiteY2587" fmla="*/ 255746 h 514350"/>
              <a:gd name="connsiteX2588" fmla="*/ 1213961 w 6400800"/>
              <a:gd name="connsiteY2588" fmla="*/ 250984 h 514350"/>
              <a:gd name="connsiteX2589" fmla="*/ 1213961 w 6400800"/>
              <a:gd name="connsiteY2589" fmla="*/ 250031 h 514350"/>
              <a:gd name="connsiteX2590" fmla="*/ 1214914 w 6400800"/>
              <a:gd name="connsiteY2590" fmla="*/ 249079 h 514350"/>
              <a:gd name="connsiteX2591" fmla="*/ 1213961 w 6400800"/>
              <a:gd name="connsiteY2591" fmla="*/ 250031 h 514350"/>
              <a:gd name="connsiteX2592" fmla="*/ 1207294 w 6400800"/>
              <a:gd name="connsiteY2592" fmla="*/ 229076 h 514350"/>
              <a:gd name="connsiteX2593" fmla="*/ 1200626 w 6400800"/>
              <a:gd name="connsiteY2593" fmla="*/ 212884 h 514350"/>
              <a:gd name="connsiteX2594" fmla="*/ 1193959 w 6400800"/>
              <a:gd name="connsiteY2594" fmla="*/ 198596 h 514350"/>
              <a:gd name="connsiteX2595" fmla="*/ 1196816 w 6400800"/>
              <a:gd name="connsiteY2595" fmla="*/ 213836 h 514350"/>
              <a:gd name="connsiteX2596" fmla="*/ 1200626 w 6400800"/>
              <a:gd name="connsiteY2596" fmla="*/ 230981 h 514350"/>
              <a:gd name="connsiteX2597" fmla="*/ 1204436 w 6400800"/>
              <a:gd name="connsiteY2597" fmla="*/ 252889 h 514350"/>
              <a:gd name="connsiteX2598" fmla="*/ 1205389 w 6400800"/>
              <a:gd name="connsiteY2598" fmla="*/ 258604 h 514350"/>
              <a:gd name="connsiteX2599" fmla="*/ 1196816 w 6400800"/>
              <a:gd name="connsiteY2599" fmla="*/ 239554 h 514350"/>
              <a:gd name="connsiteX2600" fmla="*/ 1189196 w 6400800"/>
              <a:gd name="connsiteY2600" fmla="*/ 224314 h 514350"/>
              <a:gd name="connsiteX2601" fmla="*/ 1181576 w 6400800"/>
              <a:gd name="connsiteY2601" fmla="*/ 211931 h 514350"/>
              <a:gd name="connsiteX2602" fmla="*/ 1185386 w 6400800"/>
              <a:gd name="connsiteY2602" fmla="*/ 225266 h 514350"/>
              <a:gd name="connsiteX2603" fmla="*/ 1190149 w 6400800"/>
              <a:gd name="connsiteY2603" fmla="*/ 241459 h 514350"/>
              <a:gd name="connsiteX2604" fmla="*/ 1194911 w 6400800"/>
              <a:gd name="connsiteY2604" fmla="*/ 262414 h 514350"/>
              <a:gd name="connsiteX2605" fmla="*/ 1197769 w 6400800"/>
              <a:gd name="connsiteY2605" fmla="*/ 276701 h 514350"/>
              <a:gd name="connsiteX2606" fmla="*/ 1193959 w 6400800"/>
              <a:gd name="connsiteY2606" fmla="*/ 284321 h 514350"/>
              <a:gd name="connsiteX2607" fmla="*/ 1193959 w 6400800"/>
              <a:gd name="connsiteY2607" fmla="*/ 283369 h 514350"/>
              <a:gd name="connsiteX2608" fmla="*/ 1193006 w 6400800"/>
              <a:gd name="connsiteY2608" fmla="*/ 279559 h 514350"/>
              <a:gd name="connsiteX2609" fmla="*/ 1193959 w 6400800"/>
              <a:gd name="connsiteY2609" fmla="*/ 276701 h 514350"/>
              <a:gd name="connsiteX2610" fmla="*/ 1193006 w 6400800"/>
              <a:gd name="connsiteY2610" fmla="*/ 278606 h 514350"/>
              <a:gd name="connsiteX2611" fmla="*/ 1184434 w 6400800"/>
              <a:gd name="connsiteY2611" fmla="*/ 250984 h 514350"/>
              <a:gd name="connsiteX2612" fmla="*/ 1174909 w 6400800"/>
              <a:gd name="connsiteY2612" fmla="*/ 227171 h 514350"/>
              <a:gd name="connsiteX2613" fmla="*/ 1174909 w 6400800"/>
              <a:gd name="connsiteY2613" fmla="*/ 223361 h 514350"/>
              <a:gd name="connsiteX2614" fmla="*/ 1175861 w 6400800"/>
              <a:gd name="connsiteY2614" fmla="*/ 196691 h 514350"/>
              <a:gd name="connsiteX2615" fmla="*/ 1174909 w 6400800"/>
              <a:gd name="connsiteY2615" fmla="*/ 173831 h 514350"/>
              <a:gd name="connsiteX2616" fmla="*/ 1172051 w 6400800"/>
              <a:gd name="connsiteY2616" fmla="*/ 196691 h 514350"/>
              <a:gd name="connsiteX2617" fmla="*/ 1168241 w 6400800"/>
              <a:gd name="connsiteY2617" fmla="*/ 223361 h 514350"/>
              <a:gd name="connsiteX2618" fmla="*/ 1168241 w 6400800"/>
              <a:gd name="connsiteY2618" fmla="*/ 226219 h 514350"/>
              <a:gd name="connsiteX2619" fmla="*/ 1162526 w 6400800"/>
              <a:gd name="connsiteY2619" fmla="*/ 238601 h 514350"/>
              <a:gd name="connsiteX2620" fmla="*/ 1158716 w 6400800"/>
              <a:gd name="connsiteY2620" fmla="*/ 215741 h 514350"/>
              <a:gd name="connsiteX2621" fmla="*/ 1152049 w 6400800"/>
              <a:gd name="connsiteY2621" fmla="*/ 189071 h 514350"/>
              <a:gd name="connsiteX2622" fmla="*/ 1136809 w 6400800"/>
              <a:gd name="connsiteY2622" fmla="*/ 133826 h 514350"/>
              <a:gd name="connsiteX2623" fmla="*/ 1140619 w 6400800"/>
              <a:gd name="connsiteY2623" fmla="*/ 190024 h 514350"/>
              <a:gd name="connsiteX2624" fmla="*/ 1143476 w 6400800"/>
              <a:gd name="connsiteY2624" fmla="*/ 217646 h 514350"/>
              <a:gd name="connsiteX2625" fmla="*/ 1146334 w 6400800"/>
              <a:gd name="connsiteY2625" fmla="*/ 248126 h 514350"/>
              <a:gd name="connsiteX2626" fmla="*/ 1147286 w 6400800"/>
              <a:gd name="connsiteY2626" fmla="*/ 261461 h 514350"/>
              <a:gd name="connsiteX2627" fmla="*/ 1147286 w 6400800"/>
              <a:gd name="connsiteY2627" fmla="*/ 261461 h 514350"/>
              <a:gd name="connsiteX2628" fmla="*/ 1147286 w 6400800"/>
              <a:gd name="connsiteY2628" fmla="*/ 258604 h 514350"/>
              <a:gd name="connsiteX2629" fmla="*/ 1147286 w 6400800"/>
              <a:gd name="connsiteY2629" fmla="*/ 260509 h 514350"/>
              <a:gd name="connsiteX2630" fmla="*/ 1143476 w 6400800"/>
              <a:gd name="connsiteY2630" fmla="*/ 251936 h 514350"/>
              <a:gd name="connsiteX2631" fmla="*/ 1141571 w 6400800"/>
              <a:gd name="connsiteY2631" fmla="*/ 249079 h 514350"/>
              <a:gd name="connsiteX2632" fmla="*/ 1141571 w 6400800"/>
              <a:gd name="connsiteY2632" fmla="*/ 237649 h 514350"/>
              <a:gd name="connsiteX2633" fmla="*/ 1139666 w 6400800"/>
              <a:gd name="connsiteY2633" fmla="*/ 246221 h 514350"/>
              <a:gd name="connsiteX2634" fmla="*/ 1132046 w 6400800"/>
              <a:gd name="connsiteY2634" fmla="*/ 231934 h 514350"/>
              <a:gd name="connsiteX2635" fmla="*/ 1132046 w 6400800"/>
              <a:gd name="connsiteY2635" fmla="*/ 230981 h 514350"/>
              <a:gd name="connsiteX2636" fmla="*/ 1120616 w 6400800"/>
              <a:gd name="connsiteY2636" fmla="*/ 177641 h 514350"/>
              <a:gd name="connsiteX2637" fmla="*/ 1110139 w 6400800"/>
              <a:gd name="connsiteY2637" fmla="*/ 132874 h 514350"/>
              <a:gd name="connsiteX2638" fmla="*/ 1100614 w 6400800"/>
              <a:gd name="connsiteY2638" fmla="*/ 98584 h 514350"/>
              <a:gd name="connsiteX2639" fmla="*/ 1092041 w 6400800"/>
              <a:gd name="connsiteY2639" fmla="*/ 69056 h 514350"/>
              <a:gd name="connsiteX2640" fmla="*/ 1096804 w 6400800"/>
              <a:gd name="connsiteY2640" fmla="*/ 99536 h 514350"/>
              <a:gd name="connsiteX2641" fmla="*/ 1103471 w 6400800"/>
              <a:gd name="connsiteY2641" fmla="*/ 134779 h 514350"/>
              <a:gd name="connsiteX2642" fmla="*/ 1110139 w 6400800"/>
              <a:gd name="connsiteY2642" fmla="*/ 180499 h 514350"/>
              <a:gd name="connsiteX2643" fmla="*/ 1112996 w 6400800"/>
              <a:gd name="connsiteY2643" fmla="*/ 199549 h 514350"/>
              <a:gd name="connsiteX2644" fmla="*/ 1110139 w 6400800"/>
              <a:gd name="connsiteY2644" fmla="*/ 194786 h 514350"/>
              <a:gd name="connsiteX2645" fmla="*/ 1106329 w 6400800"/>
              <a:gd name="connsiteY2645" fmla="*/ 190024 h 514350"/>
              <a:gd name="connsiteX2646" fmla="*/ 1105376 w 6400800"/>
              <a:gd name="connsiteY2646" fmla="*/ 188119 h 514350"/>
              <a:gd name="connsiteX2647" fmla="*/ 1095851 w 6400800"/>
              <a:gd name="connsiteY2647" fmla="*/ 160496 h 514350"/>
              <a:gd name="connsiteX2648" fmla="*/ 1087279 w 6400800"/>
              <a:gd name="connsiteY2648" fmla="*/ 136684 h 514350"/>
              <a:gd name="connsiteX2649" fmla="*/ 1092041 w 6400800"/>
              <a:gd name="connsiteY2649" fmla="*/ 161449 h 514350"/>
              <a:gd name="connsiteX2650" fmla="*/ 1098709 w 6400800"/>
              <a:gd name="connsiteY2650" fmla="*/ 190024 h 514350"/>
              <a:gd name="connsiteX2651" fmla="*/ 1103471 w 6400800"/>
              <a:gd name="connsiteY2651" fmla="*/ 215741 h 514350"/>
              <a:gd name="connsiteX2652" fmla="*/ 1097756 w 6400800"/>
              <a:gd name="connsiteY2652" fmla="*/ 200501 h 514350"/>
              <a:gd name="connsiteX2653" fmla="*/ 1102519 w 6400800"/>
              <a:gd name="connsiteY2653" fmla="*/ 224314 h 514350"/>
              <a:gd name="connsiteX2654" fmla="*/ 1094899 w 6400800"/>
              <a:gd name="connsiteY2654" fmla="*/ 233839 h 514350"/>
              <a:gd name="connsiteX2655" fmla="*/ 1089184 w 6400800"/>
              <a:gd name="connsiteY2655" fmla="*/ 209074 h 514350"/>
              <a:gd name="connsiteX2656" fmla="*/ 1084421 w 6400800"/>
              <a:gd name="connsiteY2656" fmla="*/ 166211 h 514350"/>
              <a:gd name="connsiteX2657" fmla="*/ 1083469 w 6400800"/>
              <a:gd name="connsiteY2657" fmla="*/ 184309 h 514350"/>
              <a:gd name="connsiteX2658" fmla="*/ 1073944 w 6400800"/>
              <a:gd name="connsiteY2658" fmla="*/ 149066 h 514350"/>
              <a:gd name="connsiteX2659" fmla="*/ 1066324 w 6400800"/>
              <a:gd name="connsiteY2659" fmla="*/ 123349 h 514350"/>
              <a:gd name="connsiteX2660" fmla="*/ 1075849 w 6400800"/>
              <a:gd name="connsiteY2660" fmla="*/ 94774 h 514350"/>
              <a:gd name="connsiteX2661" fmla="*/ 1064419 w 6400800"/>
              <a:gd name="connsiteY2661" fmla="*/ 119539 h 514350"/>
              <a:gd name="connsiteX2662" fmla="*/ 1057751 w 6400800"/>
              <a:gd name="connsiteY2662" fmla="*/ 100489 h 514350"/>
              <a:gd name="connsiteX2663" fmla="*/ 1050131 w 6400800"/>
              <a:gd name="connsiteY2663" fmla="*/ 78581 h 514350"/>
              <a:gd name="connsiteX2664" fmla="*/ 1042511 w 6400800"/>
              <a:gd name="connsiteY2664" fmla="*/ 59531 h 514350"/>
              <a:gd name="connsiteX2665" fmla="*/ 1029176 w 6400800"/>
              <a:gd name="connsiteY2665" fmla="*/ 28099 h 514350"/>
              <a:gd name="connsiteX2666" fmla="*/ 1012984 w 6400800"/>
              <a:gd name="connsiteY2666" fmla="*/ 7144 h 514350"/>
              <a:gd name="connsiteX2667" fmla="*/ 1022509 w 6400800"/>
              <a:gd name="connsiteY2667" fmla="*/ 34766 h 514350"/>
              <a:gd name="connsiteX2668" fmla="*/ 1032986 w 6400800"/>
              <a:gd name="connsiteY2668" fmla="*/ 67151 h 514350"/>
              <a:gd name="connsiteX2669" fmla="*/ 1038701 w 6400800"/>
              <a:gd name="connsiteY2669" fmla="*/ 87154 h 514350"/>
              <a:gd name="connsiteX2670" fmla="*/ 1044416 w 6400800"/>
              <a:gd name="connsiteY2670" fmla="*/ 109061 h 514350"/>
              <a:gd name="connsiteX2671" fmla="*/ 1044416 w 6400800"/>
              <a:gd name="connsiteY2671" fmla="*/ 110014 h 514350"/>
              <a:gd name="connsiteX2672" fmla="*/ 1037749 w 6400800"/>
              <a:gd name="connsiteY2672" fmla="*/ 96679 h 514350"/>
              <a:gd name="connsiteX2673" fmla="*/ 1044416 w 6400800"/>
              <a:gd name="connsiteY2673" fmla="*/ 117634 h 514350"/>
              <a:gd name="connsiteX2674" fmla="*/ 1051084 w 6400800"/>
              <a:gd name="connsiteY2674" fmla="*/ 141446 h 514350"/>
              <a:gd name="connsiteX2675" fmla="*/ 1052036 w 6400800"/>
              <a:gd name="connsiteY2675" fmla="*/ 146209 h 514350"/>
              <a:gd name="connsiteX2676" fmla="*/ 1037749 w 6400800"/>
              <a:gd name="connsiteY2676" fmla="*/ 172879 h 514350"/>
              <a:gd name="connsiteX2677" fmla="*/ 1024414 w 6400800"/>
              <a:gd name="connsiteY2677" fmla="*/ 195739 h 514350"/>
              <a:gd name="connsiteX2678" fmla="*/ 1023461 w 6400800"/>
              <a:gd name="connsiteY2678" fmla="*/ 192881 h 514350"/>
              <a:gd name="connsiteX2679" fmla="*/ 1023461 w 6400800"/>
              <a:gd name="connsiteY2679" fmla="*/ 184309 h 514350"/>
              <a:gd name="connsiteX2680" fmla="*/ 1024414 w 6400800"/>
              <a:gd name="connsiteY2680" fmla="*/ 142399 h 514350"/>
              <a:gd name="connsiteX2681" fmla="*/ 1023461 w 6400800"/>
              <a:gd name="connsiteY2681" fmla="*/ 110014 h 514350"/>
              <a:gd name="connsiteX2682" fmla="*/ 1021556 w 6400800"/>
              <a:gd name="connsiteY2682" fmla="*/ 89059 h 514350"/>
              <a:gd name="connsiteX2683" fmla="*/ 1020604 w 6400800"/>
              <a:gd name="connsiteY2683" fmla="*/ 81439 h 514350"/>
              <a:gd name="connsiteX2684" fmla="*/ 1020604 w 6400800"/>
              <a:gd name="connsiteY2684" fmla="*/ 89059 h 514350"/>
              <a:gd name="connsiteX2685" fmla="*/ 1019651 w 6400800"/>
              <a:gd name="connsiteY2685" fmla="*/ 110014 h 514350"/>
              <a:gd name="connsiteX2686" fmla="*/ 1014889 w 6400800"/>
              <a:gd name="connsiteY2686" fmla="*/ 165259 h 514350"/>
              <a:gd name="connsiteX2687" fmla="*/ 1013936 w 6400800"/>
              <a:gd name="connsiteY2687" fmla="*/ 161449 h 514350"/>
              <a:gd name="connsiteX2688" fmla="*/ 1014889 w 6400800"/>
              <a:gd name="connsiteY2688" fmla="*/ 168116 h 514350"/>
              <a:gd name="connsiteX2689" fmla="*/ 1012984 w 6400800"/>
              <a:gd name="connsiteY2689" fmla="*/ 183356 h 514350"/>
              <a:gd name="connsiteX2690" fmla="*/ 1007269 w 6400800"/>
              <a:gd name="connsiteY2690" fmla="*/ 224314 h 514350"/>
              <a:gd name="connsiteX2691" fmla="*/ 972026 w 6400800"/>
              <a:gd name="connsiteY2691" fmla="*/ 283369 h 514350"/>
              <a:gd name="connsiteX2692" fmla="*/ 971074 w 6400800"/>
              <a:gd name="connsiteY2692" fmla="*/ 269081 h 514350"/>
              <a:gd name="connsiteX2693" fmla="*/ 977741 w 6400800"/>
              <a:gd name="connsiteY2693" fmla="*/ 251936 h 514350"/>
              <a:gd name="connsiteX2694" fmla="*/ 992981 w 6400800"/>
              <a:gd name="connsiteY2694" fmla="*/ 206216 h 514350"/>
              <a:gd name="connsiteX2695" fmla="*/ 1002506 w 6400800"/>
              <a:gd name="connsiteY2695" fmla="*/ 170974 h 514350"/>
              <a:gd name="connsiteX2696" fmla="*/ 1009174 w 6400800"/>
              <a:gd name="connsiteY2696" fmla="*/ 139541 h 514350"/>
              <a:gd name="connsiteX2697" fmla="*/ 998696 w 6400800"/>
              <a:gd name="connsiteY2697" fmla="*/ 170021 h 514350"/>
              <a:gd name="connsiteX2698" fmla="*/ 985361 w 6400800"/>
              <a:gd name="connsiteY2698" fmla="*/ 204311 h 514350"/>
              <a:gd name="connsiteX2699" fmla="*/ 966311 w 6400800"/>
              <a:gd name="connsiteY2699" fmla="*/ 248126 h 514350"/>
              <a:gd name="connsiteX2700" fmla="*/ 960596 w 6400800"/>
              <a:gd name="connsiteY2700" fmla="*/ 260509 h 514350"/>
              <a:gd name="connsiteX2701" fmla="*/ 961549 w 6400800"/>
              <a:gd name="connsiteY2701" fmla="*/ 225266 h 514350"/>
              <a:gd name="connsiteX2702" fmla="*/ 969169 w 6400800"/>
              <a:gd name="connsiteY2702" fmla="*/ 206216 h 514350"/>
              <a:gd name="connsiteX2703" fmla="*/ 961549 w 6400800"/>
              <a:gd name="connsiteY2703" fmla="*/ 218599 h 514350"/>
              <a:gd name="connsiteX2704" fmla="*/ 961549 w 6400800"/>
              <a:gd name="connsiteY2704" fmla="*/ 206216 h 514350"/>
              <a:gd name="connsiteX2705" fmla="*/ 958691 w 6400800"/>
              <a:gd name="connsiteY2705" fmla="*/ 149066 h 514350"/>
              <a:gd name="connsiteX2706" fmla="*/ 956786 w 6400800"/>
              <a:gd name="connsiteY2706" fmla="*/ 134779 h 514350"/>
              <a:gd name="connsiteX2707" fmla="*/ 957739 w 6400800"/>
              <a:gd name="connsiteY2707" fmla="*/ 131921 h 514350"/>
              <a:gd name="connsiteX2708" fmla="*/ 956786 w 6400800"/>
              <a:gd name="connsiteY2708" fmla="*/ 133826 h 514350"/>
              <a:gd name="connsiteX2709" fmla="*/ 956786 w 6400800"/>
              <a:gd name="connsiteY2709" fmla="*/ 132874 h 514350"/>
              <a:gd name="connsiteX2710" fmla="*/ 955834 w 6400800"/>
              <a:gd name="connsiteY2710" fmla="*/ 127159 h 514350"/>
              <a:gd name="connsiteX2711" fmla="*/ 955834 w 6400800"/>
              <a:gd name="connsiteY2711" fmla="*/ 136684 h 514350"/>
              <a:gd name="connsiteX2712" fmla="*/ 927259 w 6400800"/>
              <a:gd name="connsiteY2712" fmla="*/ 206216 h 514350"/>
              <a:gd name="connsiteX2713" fmla="*/ 927259 w 6400800"/>
              <a:gd name="connsiteY2713" fmla="*/ 205264 h 514350"/>
              <a:gd name="connsiteX2714" fmla="*/ 930116 w 6400800"/>
              <a:gd name="connsiteY2714" fmla="*/ 183356 h 514350"/>
              <a:gd name="connsiteX2715" fmla="*/ 932974 w 6400800"/>
              <a:gd name="connsiteY2715" fmla="*/ 164306 h 514350"/>
              <a:gd name="connsiteX2716" fmla="*/ 926306 w 6400800"/>
              <a:gd name="connsiteY2716" fmla="*/ 183356 h 514350"/>
              <a:gd name="connsiteX2717" fmla="*/ 920591 w 6400800"/>
              <a:gd name="connsiteY2717" fmla="*/ 203359 h 514350"/>
              <a:gd name="connsiteX2718" fmla="*/ 910114 w 6400800"/>
              <a:gd name="connsiteY2718" fmla="*/ 171926 h 514350"/>
              <a:gd name="connsiteX2719" fmla="*/ 907256 w 6400800"/>
              <a:gd name="connsiteY2719" fmla="*/ 164306 h 514350"/>
              <a:gd name="connsiteX2720" fmla="*/ 912019 w 6400800"/>
              <a:gd name="connsiteY2720" fmla="*/ 157639 h 514350"/>
              <a:gd name="connsiteX2721" fmla="*/ 933926 w 6400800"/>
              <a:gd name="connsiteY2721" fmla="*/ 124301 h 514350"/>
              <a:gd name="connsiteX2722" fmla="*/ 953929 w 6400800"/>
              <a:gd name="connsiteY2722" fmla="*/ 95726 h 514350"/>
              <a:gd name="connsiteX2723" fmla="*/ 931069 w 6400800"/>
              <a:gd name="connsiteY2723" fmla="*/ 121444 h 514350"/>
              <a:gd name="connsiteX2724" fmla="*/ 906304 w 6400800"/>
              <a:gd name="connsiteY2724" fmla="*/ 151924 h 514350"/>
              <a:gd name="connsiteX2725" fmla="*/ 904399 w 6400800"/>
              <a:gd name="connsiteY2725" fmla="*/ 154781 h 514350"/>
              <a:gd name="connsiteX2726" fmla="*/ 894874 w 6400800"/>
              <a:gd name="connsiteY2726" fmla="*/ 131921 h 514350"/>
              <a:gd name="connsiteX2727" fmla="*/ 892016 w 6400800"/>
              <a:gd name="connsiteY2727" fmla="*/ 126206 h 514350"/>
              <a:gd name="connsiteX2728" fmla="*/ 897731 w 6400800"/>
              <a:gd name="connsiteY2728" fmla="*/ 115729 h 514350"/>
              <a:gd name="connsiteX2729" fmla="*/ 918686 w 6400800"/>
              <a:gd name="connsiteY2729" fmla="*/ 77629 h 514350"/>
              <a:gd name="connsiteX2730" fmla="*/ 937736 w 6400800"/>
              <a:gd name="connsiteY2730" fmla="*/ 44291 h 514350"/>
              <a:gd name="connsiteX2731" fmla="*/ 914876 w 6400800"/>
              <a:gd name="connsiteY2731" fmla="*/ 74771 h 514350"/>
              <a:gd name="connsiteX2732" fmla="*/ 890111 w 6400800"/>
              <a:gd name="connsiteY2732" fmla="*/ 110966 h 514350"/>
              <a:gd name="connsiteX2733" fmla="*/ 886301 w 6400800"/>
              <a:gd name="connsiteY2733" fmla="*/ 116681 h 514350"/>
              <a:gd name="connsiteX2734" fmla="*/ 874871 w 6400800"/>
              <a:gd name="connsiteY2734" fmla="*/ 92869 h 514350"/>
              <a:gd name="connsiteX2735" fmla="*/ 873919 w 6400800"/>
              <a:gd name="connsiteY2735" fmla="*/ 90964 h 514350"/>
              <a:gd name="connsiteX2736" fmla="*/ 872966 w 6400800"/>
              <a:gd name="connsiteY2736" fmla="*/ 91916 h 514350"/>
              <a:gd name="connsiteX2737" fmla="*/ 868204 w 6400800"/>
              <a:gd name="connsiteY2737" fmla="*/ 95726 h 514350"/>
              <a:gd name="connsiteX2738" fmla="*/ 866299 w 6400800"/>
              <a:gd name="connsiteY2738" fmla="*/ 101441 h 514350"/>
              <a:gd name="connsiteX2739" fmla="*/ 868204 w 6400800"/>
              <a:gd name="connsiteY2739" fmla="*/ 113824 h 514350"/>
              <a:gd name="connsiteX2740" fmla="*/ 868204 w 6400800"/>
              <a:gd name="connsiteY2740" fmla="*/ 102394 h 514350"/>
              <a:gd name="connsiteX2741" fmla="*/ 870109 w 6400800"/>
              <a:gd name="connsiteY2741" fmla="*/ 97631 h 514350"/>
              <a:gd name="connsiteX2742" fmla="*/ 872966 w 6400800"/>
              <a:gd name="connsiteY2742" fmla="*/ 95726 h 514350"/>
              <a:gd name="connsiteX2743" fmla="*/ 882491 w 6400800"/>
              <a:gd name="connsiteY2743" fmla="*/ 122396 h 514350"/>
              <a:gd name="connsiteX2744" fmla="*/ 875824 w 6400800"/>
              <a:gd name="connsiteY2744" fmla="*/ 132874 h 514350"/>
              <a:gd name="connsiteX2745" fmla="*/ 860584 w 6400800"/>
              <a:gd name="connsiteY2745" fmla="*/ 159544 h 514350"/>
              <a:gd name="connsiteX2746" fmla="*/ 837724 w 6400800"/>
              <a:gd name="connsiteY2746" fmla="*/ 203359 h 514350"/>
              <a:gd name="connsiteX2747" fmla="*/ 832009 w 6400800"/>
              <a:gd name="connsiteY2747" fmla="*/ 194786 h 514350"/>
              <a:gd name="connsiteX2748" fmla="*/ 838676 w 6400800"/>
              <a:gd name="connsiteY2748" fmla="*/ 137636 h 514350"/>
              <a:gd name="connsiteX2749" fmla="*/ 840581 w 6400800"/>
              <a:gd name="connsiteY2749" fmla="*/ 115729 h 514350"/>
              <a:gd name="connsiteX2750" fmla="*/ 834866 w 6400800"/>
              <a:gd name="connsiteY2750" fmla="*/ 137636 h 514350"/>
              <a:gd name="connsiteX2751" fmla="*/ 820579 w 6400800"/>
              <a:gd name="connsiteY2751" fmla="*/ 194786 h 514350"/>
              <a:gd name="connsiteX2752" fmla="*/ 818674 w 6400800"/>
              <a:gd name="connsiteY2752" fmla="*/ 204311 h 514350"/>
              <a:gd name="connsiteX2753" fmla="*/ 815816 w 6400800"/>
              <a:gd name="connsiteY2753" fmla="*/ 197644 h 514350"/>
              <a:gd name="connsiteX2754" fmla="*/ 807244 w 6400800"/>
              <a:gd name="connsiteY2754" fmla="*/ 174784 h 514350"/>
              <a:gd name="connsiteX2755" fmla="*/ 812006 w 6400800"/>
              <a:gd name="connsiteY2755" fmla="*/ 198596 h 514350"/>
              <a:gd name="connsiteX2756" fmla="*/ 814864 w 6400800"/>
              <a:gd name="connsiteY2756" fmla="*/ 210979 h 514350"/>
              <a:gd name="connsiteX2757" fmla="*/ 815816 w 6400800"/>
              <a:gd name="connsiteY2757" fmla="*/ 216694 h 514350"/>
              <a:gd name="connsiteX2758" fmla="*/ 811054 w 6400800"/>
              <a:gd name="connsiteY2758" fmla="*/ 239554 h 514350"/>
              <a:gd name="connsiteX2759" fmla="*/ 808196 w 6400800"/>
              <a:gd name="connsiteY2759" fmla="*/ 219551 h 514350"/>
              <a:gd name="connsiteX2760" fmla="*/ 807244 w 6400800"/>
              <a:gd name="connsiteY2760" fmla="*/ 264319 h 514350"/>
              <a:gd name="connsiteX2761" fmla="*/ 807244 w 6400800"/>
              <a:gd name="connsiteY2761" fmla="*/ 266224 h 514350"/>
              <a:gd name="connsiteX2762" fmla="*/ 798671 w 6400800"/>
              <a:gd name="connsiteY2762" fmla="*/ 246221 h 514350"/>
              <a:gd name="connsiteX2763" fmla="*/ 800576 w 6400800"/>
              <a:gd name="connsiteY2763" fmla="*/ 239554 h 514350"/>
              <a:gd name="connsiteX2764" fmla="*/ 797719 w 6400800"/>
              <a:gd name="connsiteY2764" fmla="*/ 245269 h 514350"/>
              <a:gd name="connsiteX2765" fmla="*/ 796766 w 6400800"/>
              <a:gd name="connsiteY2765" fmla="*/ 242411 h 514350"/>
              <a:gd name="connsiteX2766" fmla="*/ 792956 w 6400800"/>
              <a:gd name="connsiteY2766" fmla="*/ 233839 h 514350"/>
              <a:gd name="connsiteX2767" fmla="*/ 796766 w 6400800"/>
              <a:gd name="connsiteY2767" fmla="*/ 218599 h 514350"/>
              <a:gd name="connsiteX2768" fmla="*/ 809149 w 6400800"/>
              <a:gd name="connsiteY2768" fmla="*/ 164306 h 514350"/>
              <a:gd name="connsiteX2769" fmla="*/ 812959 w 6400800"/>
              <a:gd name="connsiteY2769" fmla="*/ 143351 h 514350"/>
              <a:gd name="connsiteX2770" fmla="*/ 805339 w 6400800"/>
              <a:gd name="connsiteY2770" fmla="*/ 163354 h 514350"/>
              <a:gd name="connsiteX2771" fmla="*/ 796766 w 6400800"/>
              <a:gd name="connsiteY2771" fmla="*/ 186214 h 514350"/>
              <a:gd name="connsiteX2772" fmla="*/ 785336 w 6400800"/>
              <a:gd name="connsiteY2772" fmla="*/ 215741 h 514350"/>
              <a:gd name="connsiteX2773" fmla="*/ 784384 w 6400800"/>
              <a:gd name="connsiteY2773" fmla="*/ 218599 h 514350"/>
              <a:gd name="connsiteX2774" fmla="*/ 776764 w 6400800"/>
              <a:gd name="connsiteY2774" fmla="*/ 205264 h 514350"/>
              <a:gd name="connsiteX2775" fmla="*/ 774859 w 6400800"/>
              <a:gd name="connsiteY2775" fmla="*/ 202406 h 514350"/>
              <a:gd name="connsiteX2776" fmla="*/ 774859 w 6400800"/>
              <a:gd name="connsiteY2776" fmla="*/ 201454 h 514350"/>
              <a:gd name="connsiteX2777" fmla="*/ 780574 w 6400800"/>
              <a:gd name="connsiteY2777" fmla="*/ 142399 h 514350"/>
              <a:gd name="connsiteX2778" fmla="*/ 781526 w 6400800"/>
              <a:gd name="connsiteY2778" fmla="*/ 119539 h 514350"/>
              <a:gd name="connsiteX2779" fmla="*/ 776764 w 6400800"/>
              <a:gd name="connsiteY2779" fmla="*/ 141446 h 514350"/>
              <a:gd name="connsiteX2780" fmla="*/ 771049 w 6400800"/>
              <a:gd name="connsiteY2780" fmla="*/ 167164 h 514350"/>
              <a:gd name="connsiteX2781" fmla="*/ 766286 w 6400800"/>
              <a:gd name="connsiteY2781" fmla="*/ 189071 h 514350"/>
              <a:gd name="connsiteX2782" fmla="*/ 758666 w 6400800"/>
              <a:gd name="connsiteY2782" fmla="*/ 178594 h 514350"/>
              <a:gd name="connsiteX2783" fmla="*/ 745331 w 6400800"/>
              <a:gd name="connsiteY2783" fmla="*/ 163354 h 514350"/>
              <a:gd name="connsiteX2784" fmla="*/ 740569 w 6400800"/>
              <a:gd name="connsiteY2784" fmla="*/ 157639 h 514350"/>
              <a:gd name="connsiteX2785" fmla="*/ 744379 w 6400800"/>
              <a:gd name="connsiteY2785" fmla="*/ 163354 h 514350"/>
              <a:gd name="connsiteX2786" fmla="*/ 754856 w 6400800"/>
              <a:gd name="connsiteY2786" fmla="*/ 180499 h 514350"/>
              <a:gd name="connsiteX2787" fmla="*/ 763429 w 6400800"/>
              <a:gd name="connsiteY2787" fmla="*/ 196691 h 514350"/>
              <a:gd name="connsiteX2788" fmla="*/ 762476 w 6400800"/>
              <a:gd name="connsiteY2788" fmla="*/ 199549 h 514350"/>
              <a:gd name="connsiteX2789" fmla="*/ 753904 w 6400800"/>
              <a:gd name="connsiteY2789" fmla="*/ 238601 h 514350"/>
              <a:gd name="connsiteX2790" fmla="*/ 747236 w 6400800"/>
              <a:gd name="connsiteY2790" fmla="*/ 224314 h 514350"/>
              <a:gd name="connsiteX2791" fmla="*/ 752951 w 6400800"/>
              <a:gd name="connsiteY2791" fmla="*/ 241459 h 514350"/>
              <a:gd name="connsiteX2792" fmla="*/ 751046 w 6400800"/>
              <a:gd name="connsiteY2792" fmla="*/ 243364 h 514350"/>
              <a:gd name="connsiteX2793" fmla="*/ 749141 w 6400800"/>
              <a:gd name="connsiteY2793" fmla="*/ 252889 h 514350"/>
              <a:gd name="connsiteX2794" fmla="*/ 752951 w 6400800"/>
              <a:gd name="connsiteY2794" fmla="*/ 244316 h 514350"/>
              <a:gd name="connsiteX2795" fmla="*/ 752951 w 6400800"/>
              <a:gd name="connsiteY2795" fmla="*/ 244316 h 514350"/>
              <a:gd name="connsiteX2796" fmla="*/ 744379 w 6400800"/>
              <a:gd name="connsiteY2796" fmla="*/ 282416 h 514350"/>
              <a:gd name="connsiteX2797" fmla="*/ 741521 w 6400800"/>
              <a:gd name="connsiteY2797" fmla="*/ 296704 h 514350"/>
              <a:gd name="connsiteX2798" fmla="*/ 738664 w 6400800"/>
              <a:gd name="connsiteY2798" fmla="*/ 306229 h 514350"/>
              <a:gd name="connsiteX2799" fmla="*/ 738664 w 6400800"/>
              <a:gd name="connsiteY2799" fmla="*/ 306229 h 514350"/>
              <a:gd name="connsiteX2800" fmla="*/ 737711 w 6400800"/>
              <a:gd name="connsiteY2800" fmla="*/ 293846 h 514350"/>
              <a:gd name="connsiteX2801" fmla="*/ 733901 w 6400800"/>
              <a:gd name="connsiteY2801" fmla="*/ 270034 h 514350"/>
              <a:gd name="connsiteX2802" fmla="*/ 731996 w 6400800"/>
              <a:gd name="connsiteY2802" fmla="*/ 259556 h 514350"/>
              <a:gd name="connsiteX2803" fmla="*/ 731044 w 6400800"/>
              <a:gd name="connsiteY2803" fmla="*/ 257651 h 514350"/>
              <a:gd name="connsiteX2804" fmla="*/ 725329 w 6400800"/>
              <a:gd name="connsiteY2804" fmla="*/ 210979 h 514350"/>
              <a:gd name="connsiteX2805" fmla="*/ 722471 w 6400800"/>
              <a:gd name="connsiteY2805" fmla="*/ 186214 h 514350"/>
              <a:gd name="connsiteX2806" fmla="*/ 722471 w 6400800"/>
              <a:gd name="connsiteY2806" fmla="*/ 199549 h 514350"/>
              <a:gd name="connsiteX2807" fmla="*/ 709136 w 6400800"/>
              <a:gd name="connsiteY2807" fmla="*/ 243364 h 514350"/>
              <a:gd name="connsiteX2808" fmla="*/ 704374 w 6400800"/>
              <a:gd name="connsiteY2808" fmla="*/ 229076 h 514350"/>
              <a:gd name="connsiteX2809" fmla="*/ 687229 w 6400800"/>
              <a:gd name="connsiteY2809" fmla="*/ 181451 h 514350"/>
              <a:gd name="connsiteX2810" fmla="*/ 679609 w 6400800"/>
              <a:gd name="connsiteY2810" fmla="*/ 161449 h 514350"/>
              <a:gd name="connsiteX2811" fmla="*/ 679609 w 6400800"/>
              <a:gd name="connsiteY2811" fmla="*/ 148114 h 514350"/>
              <a:gd name="connsiteX2812" fmla="*/ 679609 w 6400800"/>
              <a:gd name="connsiteY2812" fmla="*/ 122396 h 514350"/>
              <a:gd name="connsiteX2813" fmla="*/ 678656 w 6400800"/>
              <a:gd name="connsiteY2813" fmla="*/ 100489 h 514350"/>
              <a:gd name="connsiteX2814" fmla="*/ 675799 w 6400800"/>
              <a:gd name="connsiteY2814" fmla="*/ 122396 h 514350"/>
              <a:gd name="connsiteX2815" fmla="*/ 672941 w 6400800"/>
              <a:gd name="connsiteY2815" fmla="*/ 144304 h 514350"/>
              <a:gd name="connsiteX2816" fmla="*/ 663416 w 6400800"/>
              <a:gd name="connsiteY2816" fmla="*/ 122396 h 514350"/>
              <a:gd name="connsiteX2817" fmla="*/ 659606 w 6400800"/>
              <a:gd name="connsiteY2817" fmla="*/ 114776 h 514350"/>
              <a:gd name="connsiteX2818" fmla="*/ 662464 w 6400800"/>
              <a:gd name="connsiteY2818" fmla="*/ 123349 h 514350"/>
              <a:gd name="connsiteX2819" fmla="*/ 670084 w 6400800"/>
              <a:gd name="connsiteY2819" fmla="*/ 147161 h 514350"/>
              <a:gd name="connsiteX2820" fmla="*/ 671989 w 6400800"/>
              <a:gd name="connsiteY2820" fmla="*/ 153829 h 514350"/>
              <a:gd name="connsiteX2821" fmla="*/ 671036 w 6400800"/>
              <a:gd name="connsiteY2821" fmla="*/ 164306 h 514350"/>
              <a:gd name="connsiteX2822" fmla="*/ 668179 w 6400800"/>
              <a:gd name="connsiteY2822" fmla="*/ 181451 h 514350"/>
              <a:gd name="connsiteX2823" fmla="*/ 662464 w 6400800"/>
              <a:gd name="connsiteY2823" fmla="*/ 219551 h 514350"/>
              <a:gd name="connsiteX2824" fmla="*/ 658654 w 6400800"/>
              <a:gd name="connsiteY2824" fmla="*/ 239554 h 514350"/>
              <a:gd name="connsiteX2825" fmla="*/ 655796 w 6400800"/>
              <a:gd name="connsiteY2825" fmla="*/ 231934 h 514350"/>
              <a:gd name="connsiteX2826" fmla="*/ 657701 w 6400800"/>
              <a:gd name="connsiteY2826" fmla="*/ 210026 h 514350"/>
              <a:gd name="connsiteX2827" fmla="*/ 653891 w 6400800"/>
              <a:gd name="connsiteY2827" fmla="*/ 226219 h 514350"/>
              <a:gd name="connsiteX2828" fmla="*/ 638651 w 6400800"/>
              <a:gd name="connsiteY2828" fmla="*/ 191929 h 514350"/>
              <a:gd name="connsiteX2829" fmla="*/ 630079 w 6400800"/>
              <a:gd name="connsiteY2829" fmla="*/ 174784 h 514350"/>
              <a:gd name="connsiteX2830" fmla="*/ 627221 w 6400800"/>
              <a:gd name="connsiteY2830" fmla="*/ 169069 h 514350"/>
              <a:gd name="connsiteX2831" fmla="*/ 635794 w 6400800"/>
              <a:gd name="connsiteY2831" fmla="*/ 193834 h 514350"/>
              <a:gd name="connsiteX2832" fmla="*/ 649129 w 6400800"/>
              <a:gd name="connsiteY2832" fmla="*/ 240506 h 514350"/>
              <a:gd name="connsiteX2833" fmla="*/ 650081 w 6400800"/>
              <a:gd name="connsiteY2833" fmla="*/ 244316 h 514350"/>
              <a:gd name="connsiteX2834" fmla="*/ 647224 w 6400800"/>
              <a:gd name="connsiteY2834" fmla="*/ 262414 h 514350"/>
              <a:gd name="connsiteX2835" fmla="*/ 644366 w 6400800"/>
              <a:gd name="connsiteY2835" fmla="*/ 279559 h 514350"/>
              <a:gd name="connsiteX2836" fmla="*/ 642461 w 6400800"/>
              <a:gd name="connsiteY2836" fmla="*/ 298609 h 514350"/>
              <a:gd name="connsiteX2837" fmla="*/ 642461 w 6400800"/>
              <a:gd name="connsiteY2837" fmla="*/ 298609 h 514350"/>
              <a:gd name="connsiteX2838" fmla="*/ 642461 w 6400800"/>
              <a:gd name="connsiteY2838" fmla="*/ 294799 h 514350"/>
              <a:gd name="connsiteX2839" fmla="*/ 641509 w 6400800"/>
              <a:gd name="connsiteY2839" fmla="*/ 315754 h 514350"/>
              <a:gd name="connsiteX2840" fmla="*/ 641509 w 6400800"/>
              <a:gd name="connsiteY2840" fmla="*/ 317659 h 514350"/>
              <a:gd name="connsiteX2841" fmla="*/ 639604 w 6400800"/>
              <a:gd name="connsiteY2841" fmla="*/ 309086 h 514350"/>
              <a:gd name="connsiteX2842" fmla="*/ 640556 w 6400800"/>
              <a:gd name="connsiteY2842" fmla="*/ 304324 h 514350"/>
              <a:gd name="connsiteX2843" fmla="*/ 638651 w 6400800"/>
              <a:gd name="connsiteY2843" fmla="*/ 307181 h 514350"/>
              <a:gd name="connsiteX2844" fmla="*/ 632936 w 6400800"/>
              <a:gd name="connsiteY2844" fmla="*/ 284321 h 514350"/>
              <a:gd name="connsiteX2845" fmla="*/ 624364 w 6400800"/>
              <a:gd name="connsiteY2845" fmla="*/ 250031 h 514350"/>
              <a:gd name="connsiteX2846" fmla="*/ 617696 w 6400800"/>
              <a:gd name="connsiteY2846" fmla="*/ 223361 h 514350"/>
              <a:gd name="connsiteX2847" fmla="*/ 614839 w 6400800"/>
              <a:gd name="connsiteY2847" fmla="*/ 210979 h 514350"/>
              <a:gd name="connsiteX2848" fmla="*/ 615791 w 6400800"/>
              <a:gd name="connsiteY2848" fmla="*/ 190024 h 514350"/>
              <a:gd name="connsiteX2849" fmla="*/ 617696 w 6400800"/>
              <a:gd name="connsiteY2849" fmla="*/ 126206 h 514350"/>
              <a:gd name="connsiteX2850" fmla="*/ 607219 w 6400800"/>
              <a:gd name="connsiteY2850" fmla="*/ 187166 h 514350"/>
              <a:gd name="connsiteX2851" fmla="*/ 606266 w 6400800"/>
              <a:gd name="connsiteY2851" fmla="*/ 184309 h 514350"/>
              <a:gd name="connsiteX2852" fmla="*/ 606266 w 6400800"/>
              <a:gd name="connsiteY2852" fmla="*/ 189071 h 514350"/>
              <a:gd name="connsiteX2853" fmla="*/ 601504 w 6400800"/>
              <a:gd name="connsiteY2853" fmla="*/ 215741 h 514350"/>
              <a:gd name="connsiteX2854" fmla="*/ 599599 w 6400800"/>
              <a:gd name="connsiteY2854" fmla="*/ 210979 h 514350"/>
              <a:gd name="connsiteX2855" fmla="*/ 591026 w 6400800"/>
              <a:gd name="connsiteY2855" fmla="*/ 191929 h 514350"/>
              <a:gd name="connsiteX2856" fmla="*/ 595789 w 6400800"/>
              <a:gd name="connsiteY2856" fmla="*/ 212884 h 514350"/>
              <a:gd name="connsiteX2857" fmla="*/ 599599 w 6400800"/>
              <a:gd name="connsiteY2857" fmla="*/ 230029 h 514350"/>
              <a:gd name="connsiteX2858" fmla="*/ 595789 w 6400800"/>
              <a:gd name="connsiteY2858" fmla="*/ 251936 h 514350"/>
              <a:gd name="connsiteX2859" fmla="*/ 589121 w 6400800"/>
              <a:gd name="connsiteY2859" fmla="*/ 294799 h 514350"/>
              <a:gd name="connsiteX2860" fmla="*/ 582454 w 6400800"/>
              <a:gd name="connsiteY2860" fmla="*/ 284321 h 514350"/>
              <a:gd name="connsiteX2861" fmla="*/ 585311 w 6400800"/>
              <a:gd name="connsiteY2861" fmla="*/ 265271 h 514350"/>
              <a:gd name="connsiteX2862" fmla="*/ 588169 w 6400800"/>
              <a:gd name="connsiteY2862" fmla="*/ 244316 h 514350"/>
              <a:gd name="connsiteX2863" fmla="*/ 591026 w 6400800"/>
              <a:gd name="connsiteY2863" fmla="*/ 225266 h 514350"/>
              <a:gd name="connsiteX2864" fmla="*/ 584359 w 6400800"/>
              <a:gd name="connsiteY2864" fmla="*/ 243364 h 514350"/>
              <a:gd name="connsiteX2865" fmla="*/ 579596 w 6400800"/>
              <a:gd name="connsiteY2865" fmla="*/ 258604 h 514350"/>
              <a:gd name="connsiteX2866" fmla="*/ 577691 w 6400800"/>
              <a:gd name="connsiteY2866" fmla="*/ 231934 h 514350"/>
              <a:gd name="connsiteX2867" fmla="*/ 575786 w 6400800"/>
              <a:gd name="connsiteY2867" fmla="*/ 210979 h 514350"/>
              <a:gd name="connsiteX2868" fmla="*/ 573881 w 6400800"/>
              <a:gd name="connsiteY2868" fmla="*/ 230981 h 514350"/>
              <a:gd name="connsiteX2869" fmla="*/ 571024 w 6400800"/>
              <a:gd name="connsiteY2869" fmla="*/ 267176 h 514350"/>
              <a:gd name="connsiteX2870" fmla="*/ 571024 w 6400800"/>
              <a:gd name="connsiteY2870" fmla="*/ 267176 h 514350"/>
              <a:gd name="connsiteX2871" fmla="*/ 567214 w 6400800"/>
              <a:gd name="connsiteY2871" fmla="*/ 262414 h 514350"/>
              <a:gd name="connsiteX2872" fmla="*/ 552926 w 6400800"/>
              <a:gd name="connsiteY2872" fmla="*/ 219551 h 514350"/>
              <a:gd name="connsiteX2873" fmla="*/ 552926 w 6400800"/>
              <a:gd name="connsiteY2873" fmla="*/ 218599 h 514350"/>
              <a:gd name="connsiteX2874" fmla="*/ 555784 w 6400800"/>
              <a:gd name="connsiteY2874" fmla="*/ 189071 h 514350"/>
              <a:gd name="connsiteX2875" fmla="*/ 558641 w 6400800"/>
              <a:gd name="connsiteY2875" fmla="*/ 162401 h 514350"/>
              <a:gd name="connsiteX2876" fmla="*/ 561499 w 6400800"/>
              <a:gd name="connsiteY2876" fmla="*/ 141446 h 514350"/>
              <a:gd name="connsiteX2877" fmla="*/ 564356 w 6400800"/>
              <a:gd name="connsiteY2877" fmla="*/ 123349 h 514350"/>
              <a:gd name="connsiteX2878" fmla="*/ 557689 w 6400800"/>
              <a:gd name="connsiteY2878" fmla="*/ 140494 h 514350"/>
              <a:gd name="connsiteX2879" fmla="*/ 551021 w 6400800"/>
              <a:gd name="connsiteY2879" fmla="*/ 160496 h 514350"/>
              <a:gd name="connsiteX2880" fmla="*/ 544354 w 6400800"/>
              <a:gd name="connsiteY2880" fmla="*/ 187166 h 514350"/>
              <a:gd name="connsiteX2881" fmla="*/ 537686 w 6400800"/>
              <a:gd name="connsiteY2881" fmla="*/ 218599 h 514350"/>
              <a:gd name="connsiteX2882" fmla="*/ 535781 w 6400800"/>
              <a:gd name="connsiteY2882" fmla="*/ 231934 h 514350"/>
              <a:gd name="connsiteX2883" fmla="*/ 534829 w 6400800"/>
              <a:gd name="connsiteY2883" fmla="*/ 220504 h 514350"/>
              <a:gd name="connsiteX2884" fmla="*/ 532924 w 6400800"/>
              <a:gd name="connsiteY2884" fmla="*/ 205264 h 514350"/>
              <a:gd name="connsiteX2885" fmla="*/ 533876 w 6400800"/>
              <a:gd name="connsiteY2885" fmla="*/ 186214 h 514350"/>
              <a:gd name="connsiteX2886" fmla="*/ 534829 w 6400800"/>
              <a:gd name="connsiteY2886" fmla="*/ 166211 h 514350"/>
              <a:gd name="connsiteX2887" fmla="*/ 534829 w 6400800"/>
              <a:gd name="connsiteY2887" fmla="*/ 148114 h 514350"/>
              <a:gd name="connsiteX2888" fmla="*/ 534829 w 6400800"/>
              <a:gd name="connsiteY2888" fmla="*/ 118586 h 514350"/>
              <a:gd name="connsiteX2889" fmla="*/ 533876 w 6400800"/>
              <a:gd name="connsiteY2889" fmla="*/ 92869 h 514350"/>
              <a:gd name="connsiteX2890" fmla="*/ 531019 w 6400800"/>
              <a:gd name="connsiteY2890" fmla="*/ 118586 h 514350"/>
              <a:gd name="connsiteX2891" fmla="*/ 528161 w 6400800"/>
              <a:gd name="connsiteY2891" fmla="*/ 147161 h 514350"/>
              <a:gd name="connsiteX2892" fmla="*/ 526256 w 6400800"/>
              <a:gd name="connsiteY2892" fmla="*/ 165259 h 514350"/>
              <a:gd name="connsiteX2893" fmla="*/ 523399 w 6400800"/>
              <a:gd name="connsiteY2893" fmla="*/ 185261 h 514350"/>
              <a:gd name="connsiteX2894" fmla="*/ 521494 w 6400800"/>
              <a:gd name="connsiteY2894" fmla="*/ 197644 h 514350"/>
              <a:gd name="connsiteX2895" fmla="*/ 513874 w 6400800"/>
              <a:gd name="connsiteY2895" fmla="*/ 170021 h 514350"/>
              <a:gd name="connsiteX2896" fmla="*/ 506254 w 6400800"/>
              <a:gd name="connsiteY2896" fmla="*/ 144304 h 514350"/>
              <a:gd name="connsiteX2897" fmla="*/ 510064 w 6400800"/>
              <a:gd name="connsiteY2897" fmla="*/ 170974 h 514350"/>
              <a:gd name="connsiteX2898" fmla="*/ 517684 w 6400800"/>
              <a:gd name="connsiteY2898" fmla="*/ 222409 h 514350"/>
              <a:gd name="connsiteX2899" fmla="*/ 516731 w 6400800"/>
              <a:gd name="connsiteY2899" fmla="*/ 230029 h 514350"/>
              <a:gd name="connsiteX2900" fmla="*/ 512921 w 6400800"/>
              <a:gd name="connsiteY2900" fmla="*/ 251936 h 514350"/>
              <a:gd name="connsiteX2901" fmla="*/ 487204 w 6400800"/>
              <a:gd name="connsiteY2901" fmla="*/ 172879 h 514350"/>
              <a:gd name="connsiteX2902" fmla="*/ 485299 w 6400800"/>
              <a:gd name="connsiteY2902" fmla="*/ 164306 h 514350"/>
              <a:gd name="connsiteX2903" fmla="*/ 486251 w 6400800"/>
              <a:gd name="connsiteY2903" fmla="*/ 189071 h 514350"/>
              <a:gd name="connsiteX2904" fmla="*/ 488156 w 6400800"/>
              <a:gd name="connsiteY2904" fmla="*/ 217646 h 514350"/>
              <a:gd name="connsiteX2905" fmla="*/ 489109 w 6400800"/>
              <a:gd name="connsiteY2905" fmla="*/ 238601 h 514350"/>
              <a:gd name="connsiteX2906" fmla="*/ 486251 w 6400800"/>
              <a:gd name="connsiteY2906" fmla="*/ 223361 h 514350"/>
              <a:gd name="connsiteX2907" fmla="*/ 482441 w 6400800"/>
              <a:gd name="connsiteY2907" fmla="*/ 207169 h 514350"/>
              <a:gd name="connsiteX2908" fmla="*/ 478631 w 6400800"/>
              <a:gd name="connsiteY2908" fmla="*/ 192881 h 514350"/>
              <a:gd name="connsiteX2909" fmla="*/ 471964 w 6400800"/>
              <a:gd name="connsiteY2909" fmla="*/ 170021 h 514350"/>
              <a:gd name="connsiteX2910" fmla="*/ 465296 w 6400800"/>
              <a:gd name="connsiteY2910" fmla="*/ 150019 h 514350"/>
              <a:gd name="connsiteX2911" fmla="*/ 468154 w 6400800"/>
              <a:gd name="connsiteY2911" fmla="*/ 170021 h 514350"/>
              <a:gd name="connsiteX2912" fmla="*/ 471011 w 6400800"/>
              <a:gd name="connsiteY2912" fmla="*/ 193834 h 514350"/>
              <a:gd name="connsiteX2913" fmla="*/ 472916 w 6400800"/>
              <a:gd name="connsiteY2913" fmla="*/ 208121 h 514350"/>
              <a:gd name="connsiteX2914" fmla="*/ 474821 w 6400800"/>
              <a:gd name="connsiteY2914" fmla="*/ 224314 h 514350"/>
              <a:gd name="connsiteX2915" fmla="*/ 478631 w 6400800"/>
              <a:gd name="connsiteY2915" fmla="*/ 255746 h 514350"/>
              <a:gd name="connsiteX2916" fmla="*/ 474821 w 6400800"/>
              <a:gd name="connsiteY2916" fmla="*/ 240506 h 514350"/>
              <a:gd name="connsiteX2917" fmla="*/ 455771 w 6400800"/>
              <a:gd name="connsiteY2917" fmla="*/ 170974 h 514350"/>
              <a:gd name="connsiteX2918" fmla="*/ 447199 w 6400800"/>
              <a:gd name="connsiteY2918" fmla="*/ 145256 h 514350"/>
              <a:gd name="connsiteX2919" fmla="*/ 451961 w 6400800"/>
              <a:gd name="connsiteY2919" fmla="*/ 171926 h 514350"/>
              <a:gd name="connsiteX2920" fmla="*/ 457676 w 6400800"/>
              <a:gd name="connsiteY2920" fmla="*/ 202406 h 514350"/>
              <a:gd name="connsiteX2921" fmla="*/ 464344 w 6400800"/>
              <a:gd name="connsiteY2921" fmla="*/ 242411 h 514350"/>
              <a:gd name="connsiteX2922" fmla="*/ 471011 w 6400800"/>
              <a:gd name="connsiteY2922" fmla="*/ 282416 h 514350"/>
              <a:gd name="connsiteX2923" fmla="*/ 467201 w 6400800"/>
              <a:gd name="connsiteY2923" fmla="*/ 272891 h 514350"/>
              <a:gd name="connsiteX2924" fmla="*/ 459581 w 6400800"/>
              <a:gd name="connsiteY2924" fmla="*/ 255746 h 514350"/>
              <a:gd name="connsiteX2925" fmla="*/ 463391 w 6400800"/>
              <a:gd name="connsiteY2925" fmla="*/ 273844 h 514350"/>
              <a:gd name="connsiteX2926" fmla="*/ 468154 w 6400800"/>
              <a:gd name="connsiteY2926" fmla="*/ 293846 h 514350"/>
              <a:gd name="connsiteX2927" fmla="*/ 471011 w 6400800"/>
              <a:gd name="connsiteY2927" fmla="*/ 306229 h 514350"/>
              <a:gd name="connsiteX2928" fmla="*/ 473869 w 6400800"/>
              <a:gd name="connsiteY2928" fmla="*/ 320516 h 514350"/>
              <a:gd name="connsiteX2929" fmla="*/ 479584 w 6400800"/>
              <a:gd name="connsiteY2929" fmla="*/ 351949 h 514350"/>
              <a:gd name="connsiteX2930" fmla="*/ 479584 w 6400800"/>
              <a:gd name="connsiteY2930" fmla="*/ 353854 h 514350"/>
              <a:gd name="connsiteX2931" fmla="*/ 478631 w 6400800"/>
              <a:gd name="connsiteY2931" fmla="*/ 351949 h 514350"/>
              <a:gd name="connsiteX2932" fmla="*/ 471964 w 6400800"/>
              <a:gd name="connsiteY2932" fmla="*/ 338614 h 514350"/>
              <a:gd name="connsiteX2933" fmla="*/ 470059 w 6400800"/>
              <a:gd name="connsiteY2933" fmla="*/ 324326 h 514350"/>
              <a:gd name="connsiteX2934" fmla="*/ 462439 w 6400800"/>
              <a:gd name="connsiteY2934" fmla="*/ 280511 h 514350"/>
              <a:gd name="connsiteX2935" fmla="*/ 452914 w 6400800"/>
              <a:gd name="connsiteY2935" fmla="*/ 240506 h 514350"/>
              <a:gd name="connsiteX2936" fmla="*/ 441484 w 6400800"/>
              <a:gd name="connsiteY2936" fmla="*/ 205264 h 514350"/>
              <a:gd name="connsiteX2937" fmla="*/ 437674 w 6400800"/>
              <a:gd name="connsiteY2937" fmla="*/ 194786 h 514350"/>
              <a:gd name="connsiteX2938" fmla="*/ 440531 w 6400800"/>
              <a:gd name="connsiteY2938" fmla="*/ 167164 h 514350"/>
              <a:gd name="connsiteX2939" fmla="*/ 442436 w 6400800"/>
              <a:gd name="connsiteY2939" fmla="*/ 128111 h 514350"/>
              <a:gd name="connsiteX2940" fmla="*/ 441484 w 6400800"/>
              <a:gd name="connsiteY2940" fmla="*/ 94774 h 514350"/>
              <a:gd name="connsiteX2941" fmla="*/ 438626 w 6400800"/>
              <a:gd name="connsiteY2941" fmla="*/ 128111 h 514350"/>
              <a:gd name="connsiteX2942" fmla="*/ 433864 w 6400800"/>
              <a:gd name="connsiteY2942" fmla="*/ 166211 h 514350"/>
              <a:gd name="connsiteX2943" fmla="*/ 431959 w 6400800"/>
              <a:gd name="connsiteY2943" fmla="*/ 178594 h 514350"/>
              <a:gd name="connsiteX2944" fmla="*/ 431006 w 6400800"/>
              <a:gd name="connsiteY2944" fmla="*/ 175736 h 514350"/>
              <a:gd name="connsiteX2945" fmla="*/ 419576 w 6400800"/>
              <a:gd name="connsiteY2945" fmla="*/ 153829 h 514350"/>
              <a:gd name="connsiteX2946" fmla="*/ 408146 w 6400800"/>
              <a:gd name="connsiteY2946" fmla="*/ 135731 h 514350"/>
              <a:gd name="connsiteX2947" fmla="*/ 415766 w 6400800"/>
              <a:gd name="connsiteY2947" fmla="*/ 155734 h 514350"/>
              <a:gd name="connsiteX2948" fmla="*/ 423386 w 6400800"/>
              <a:gd name="connsiteY2948" fmla="*/ 178594 h 514350"/>
              <a:gd name="connsiteX2949" fmla="*/ 428149 w 6400800"/>
              <a:gd name="connsiteY2949" fmla="*/ 195739 h 514350"/>
              <a:gd name="connsiteX2950" fmla="*/ 424339 w 6400800"/>
              <a:gd name="connsiteY2950" fmla="*/ 214789 h 514350"/>
              <a:gd name="connsiteX2951" fmla="*/ 424339 w 6400800"/>
              <a:gd name="connsiteY2951" fmla="*/ 214789 h 514350"/>
              <a:gd name="connsiteX2952" fmla="*/ 415766 w 6400800"/>
              <a:gd name="connsiteY2952" fmla="*/ 202406 h 514350"/>
              <a:gd name="connsiteX2953" fmla="*/ 421481 w 6400800"/>
              <a:gd name="connsiteY2953" fmla="*/ 216694 h 514350"/>
              <a:gd name="connsiteX2954" fmla="*/ 423386 w 6400800"/>
              <a:gd name="connsiteY2954" fmla="*/ 223361 h 514350"/>
              <a:gd name="connsiteX2955" fmla="*/ 412909 w 6400800"/>
              <a:gd name="connsiteY2955" fmla="*/ 272891 h 514350"/>
              <a:gd name="connsiteX2956" fmla="*/ 405289 w 6400800"/>
              <a:gd name="connsiteY2956" fmla="*/ 253841 h 514350"/>
              <a:gd name="connsiteX2957" fmla="*/ 405289 w 6400800"/>
              <a:gd name="connsiteY2957" fmla="*/ 253841 h 514350"/>
              <a:gd name="connsiteX2958" fmla="*/ 404336 w 6400800"/>
              <a:gd name="connsiteY2958" fmla="*/ 210026 h 514350"/>
              <a:gd name="connsiteX2959" fmla="*/ 401479 w 6400800"/>
              <a:gd name="connsiteY2959" fmla="*/ 176689 h 514350"/>
              <a:gd name="connsiteX2960" fmla="*/ 396716 w 6400800"/>
              <a:gd name="connsiteY2960" fmla="*/ 148114 h 514350"/>
              <a:gd name="connsiteX2961" fmla="*/ 397669 w 6400800"/>
              <a:gd name="connsiteY2961" fmla="*/ 177641 h 514350"/>
              <a:gd name="connsiteX2962" fmla="*/ 396716 w 6400800"/>
              <a:gd name="connsiteY2962" fmla="*/ 206216 h 514350"/>
              <a:gd name="connsiteX2963" fmla="*/ 389096 w 6400800"/>
              <a:gd name="connsiteY2963" fmla="*/ 244316 h 514350"/>
              <a:gd name="connsiteX2964" fmla="*/ 381476 w 6400800"/>
              <a:gd name="connsiteY2964" fmla="*/ 219551 h 514350"/>
              <a:gd name="connsiteX2965" fmla="*/ 374809 w 6400800"/>
              <a:gd name="connsiteY2965" fmla="*/ 199549 h 514350"/>
              <a:gd name="connsiteX2966" fmla="*/ 372904 w 6400800"/>
              <a:gd name="connsiteY2966" fmla="*/ 194786 h 514350"/>
              <a:gd name="connsiteX2967" fmla="*/ 372904 w 6400800"/>
              <a:gd name="connsiteY2967" fmla="*/ 190976 h 514350"/>
              <a:gd name="connsiteX2968" fmla="*/ 370046 w 6400800"/>
              <a:gd name="connsiteY2968" fmla="*/ 177641 h 514350"/>
              <a:gd name="connsiteX2969" fmla="*/ 366236 w 6400800"/>
              <a:gd name="connsiteY2969" fmla="*/ 155734 h 514350"/>
              <a:gd name="connsiteX2970" fmla="*/ 364331 w 6400800"/>
              <a:gd name="connsiteY2970" fmla="*/ 148114 h 514350"/>
              <a:gd name="connsiteX2971" fmla="*/ 363379 w 6400800"/>
              <a:gd name="connsiteY2971" fmla="*/ 135731 h 514350"/>
              <a:gd name="connsiteX2972" fmla="*/ 363379 w 6400800"/>
              <a:gd name="connsiteY2972" fmla="*/ 140494 h 514350"/>
              <a:gd name="connsiteX2973" fmla="*/ 362426 w 6400800"/>
              <a:gd name="connsiteY2973" fmla="*/ 136684 h 514350"/>
              <a:gd name="connsiteX2974" fmla="*/ 362426 w 6400800"/>
              <a:gd name="connsiteY2974" fmla="*/ 151924 h 514350"/>
              <a:gd name="connsiteX2975" fmla="*/ 361474 w 6400800"/>
              <a:gd name="connsiteY2975" fmla="*/ 163354 h 514350"/>
              <a:gd name="connsiteX2976" fmla="*/ 357664 w 6400800"/>
              <a:gd name="connsiteY2976" fmla="*/ 151924 h 514350"/>
              <a:gd name="connsiteX2977" fmla="*/ 348139 w 6400800"/>
              <a:gd name="connsiteY2977" fmla="*/ 127159 h 514350"/>
              <a:gd name="connsiteX2978" fmla="*/ 353854 w 6400800"/>
              <a:gd name="connsiteY2978" fmla="*/ 153829 h 514350"/>
              <a:gd name="connsiteX2979" fmla="*/ 361474 w 6400800"/>
              <a:gd name="connsiteY2979" fmla="*/ 183356 h 514350"/>
              <a:gd name="connsiteX2980" fmla="*/ 361474 w 6400800"/>
              <a:gd name="connsiteY2980" fmla="*/ 192881 h 514350"/>
              <a:gd name="connsiteX2981" fmla="*/ 357664 w 6400800"/>
              <a:gd name="connsiteY2981" fmla="*/ 184309 h 514350"/>
              <a:gd name="connsiteX2982" fmla="*/ 360521 w 6400800"/>
              <a:gd name="connsiteY2982" fmla="*/ 198596 h 514350"/>
              <a:gd name="connsiteX2983" fmla="*/ 359569 w 6400800"/>
              <a:gd name="connsiteY2983" fmla="*/ 221456 h 514350"/>
              <a:gd name="connsiteX2984" fmla="*/ 355759 w 6400800"/>
              <a:gd name="connsiteY2984" fmla="*/ 208121 h 514350"/>
              <a:gd name="connsiteX2985" fmla="*/ 350996 w 6400800"/>
              <a:gd name="connsiteY2985" fmla="*/ 193834 h 514350"/>
              <a:gd name="connsiteX2986" fmla="*/ 351949 w 6400800"/>
              <a:gd name="connsiteY2986" fmla="*/ 208121 h 514350"/>
              <a:gd name="connsiteX2987" fmla="*/ 352901 w 6400800"/>
              <a:gd name="connsiteY2987" fmla="*/ 224314 h 514350"/>
              <a:gd name="connsiteX2988" fmla="*/ 353854 w 6400800"/>
              <a:gd name="connsiteY2988" fmla="*/ 246221 h 514350"/>
              <a:gd name="connsiteX2989" fmla="*/ 354806 w 6400800"/>
              <a:gd name="connsiteY2989" fmla="*/ 270986 h 514350"/>
              <a:gd name="connsiteX2990" fmla="*/ 355759 w 6400800"/>
              <a:gd name="connsiteY2990" fmla="*/ 299561 h 514350"/>
              <a:gd name="connsiteX2991" fmla="*/ 356711 w 6400800"/>
              <a:gd name="connsiteY2991" fmla="*/ 316706 h 514350"/>
              <a:gd name="connsiteX2992" fmla="*/ 346234 w 6400800"/>
              <a:gd name="connsiteY2992" fmla="*/ 298609 h 514350"/>
              <a:gd name="connsiteX2993" fmla="*/ 345281 w 6400800"/>
              <a:gd name="connsiteY2993" fmla="*/ 296704 h 514350"/>
              <a:gd name="connsiteX2994" fmla="*/ 345281 w 6400800"/>
              <a:gd name="connsiteY2994" fmla="*/ 291941 h 514350"/>
              <a:gd name="connsiteX2995" fmla="*/ 348139 w 6400800"/>
              <a:gd name="connsiteY2995" fmla="*/ 267176 h 514350"/>
              <a:gd name="connsiteX2996" fmla="*/ 350044 w 6400800"/>
              <a:gd name="connsiteY2996" fmla="*/ 246221 h 514350"/>
              <a:gd name="connsiteX2997" fmla="*/ 344329 w 6400800"/>
              <a:gd name="connsiteY2997" fmla="*/ 267176 h 514350"/>
              <a:gd name="connsiteX2998" fmla="*/ 339566 w 6400800"/>
              <a:gd name="connsiteY2998" fmla="*/ 287179 h 514350"/>
              <a:gd name="connsiteX2999" fmla="*/ 339566 w 6400800"/>
              <a:gd name="connsiteY2999" fmla="*/ 287179 h 514350"/>
              <a:gd name="connsiteX3000" fmla="*/ 339566 w 6400800"/>
              <a:gd name="connsiteY3000" fmla="*/ 288131 h 514350"/>
              <a:gd name="connsiteX3001" fmla="*/ 338614 w 6400800"/>
              <a:gd name="connsiteY3001" fmla="*/ 291941 h 514350"/>
              <a:gd name="connsiteX3002" fmla="*/ 337661 w 6400800"/>
              <a:gd name="connsiteY3002" fmla="*/ 297656 h 514350"/>
              <a:gd name="connsiteX3003" fmla="*/ 324326 w 6400800"/>
              <a:gd name="connsiteY3003" fmla="*/ 277654 h 514350"/>
              <a:gd name="connsiteX3004" fmla="*/ 310991 w 6400800"/>
              <a:gd name="connsiteY3004" fmla="*/ 233839 h 514350"/>
              <a:gd name="connsiteX3005" fmla="*/ 303371 w 6400800"/>
              <a:gd name="connsiteY3005" fmla="*/ 211931 h 514350"/>
              <a:gd name="connsiteX3006" fmla="*/ 306229 w 6400800"/>
              <a:gd name="connsiteY3006" fmla="*/ 196691 h 514350"/>
              <a:gd name="connsiteX3007" fmla="*/ 316706 w 6400800"/>
              <a:gd name="connsiteY3007" fmla="*/ 150971 h 514350"/>
              <a:gd name="connsiteX3008" fmla="*/ 326231 w 6400800"/>
              <a:gd name="connsiteY3008" fmla="*/ 115729 h 514350"/>
              <a:gd name="connsiteX3009" fmla="*/ 335756 w 6400800"/>
              <a:gd name="connsiteY3009" fmla="*/ 85249 h 514350"/>
              <a:gd name="connsiteX3010" fmla="*/ 323374 w 6400800"/>
              <a:gd name="connsiteY3010" fmla="*/ 113824 h 514350"/>
              <a:gd name="connsiteX3011" fmla="*/ 310991 w 6400800"/>
              <a:gd name="connsiteY3011" fmla="*/ 148114 h 514350"/>
              <a:gd name="connsiteX3012" fmla="*/ 303371 w 6400800"/>
              <a:gd name="connsiteY3012" fmla="*/ 169069 h 514350"/>
              <a:gd name="connsiteX3013" fmla="*/ 297656 w 6400800"/>
              <a:gd name="connsiteY3013" fmla="*/ 190024 h 514350"/>
              <a:gd name="connsiteX3014" fmla="*/ 287179 w 6400800"/>
              <a:gd name="connsiteY3014" fmla="*/ 159544 h 514350"/>
              <a:gd name="connsiteX3015" fmla="*/ 294799 w 6400800"/>
              <a:gd name="connsiteY3015" fmla="*/ 198596 h 514350"/>
              <a:gd name="connsiteX3016" fmla="*/ 283369 w 6400800"/>
              <a:gd name="connsiteY3016" fmla="*/ 247174 h 514350"/>
              <a:gd name="connsiteX3017" fmla="*/ 279559 w 6400800"/>
              <a:gd name="connsiteY3017" fmla="*/ 264319 h 514350"/>
              <a:gd name="connsiteX3018" fmla="*/ 276701 w 6400800"/>
              <a:gd name="connsiteY3018" fmla="*/ 253841 h 514350"/>
              <a:gd name="connsiteX3019" fmla="*/ 278606 w 6400800"/>
              <a:gd name="connsiteY3019" fmla="*/ 227171 h 514350"/>
              <a:gd name="connsiteX3020" fmla="*/ 284321 w 6400800"/>
              <a:gd name="connsiteY3020" fmla="*/ 166211 h 514350"/>
              <a:gd name="connsiteX3021" fmla="*/ 287179 w 6400800"/>
              <a:gd name="connsiteY3021" fmla="*/ 139541 h 514350"/>
              <a:gd name="connsiteX3022" fmla="*/ 290989 w 6400800"/>
              <a:gd name="connsiteY3022" fmla="*/ 115729 h 514350"/>
              <a:gd name="connsiteX3023" fmla="*/ 297656 w 6400800"/>
              <a:gd name="connsiteY3023" fmla="*/ 76676 h 514350"/>
              <a:gd name="connsiteX3024" fmla="*/ 304324 w 6400800"/>
              <a:gd name="connsiteY3024" fmla="*/ 42386 h 514350"/>
              <a:gd name="connsiteX3025" fmla="*/ 293846 w 6400800"/>
              <a:gd name="connsiteY3025" fmla="*/ 75724 h 514350"/>
              <a:gd name="connsiteX3026" fmla="*/ 283369 w 6400800"/>
              <a:gd name="connsiteY3026" fmla="*/ 114776 h 514350"/>
              <a:gd name="connsiteX3027" fmla="*/ 277654 w 6400800"/>
              <a:gd name="connsiteY3027" fmla="*/ 138589 h 514350"/>
              <a:gd name="connsiteX3028" fmla="*/ 272891 w 6400800"/>
              <a:gd name="connsiteY3028" fmla="*/ 165259 h 514350"/>
              <a:gd name="connsiteX3029" fmla="*/ 270034 w 6400800"/>
              <a:gd name="connsiteY3029" fmla="*/ 178594 h 514350"/>
              <a:gd name="connsiteX3030" fmla="*/ 261461 w 6400800"/>
              <a:gd name="connsiteY3030" fmla="*/ 196691 h 514350"/>
              <a:gd name="connsiteX3031" fmla="*/ 258604 w 6400800"/>
              <a:gd name="connsiteY3031" fmla="*/ 183356 h 514350"/>
              <a:gd name="connsiteX3032" fmla="*/ 253841 w 6400800"/>
              <a:gd name="connsiteY3032" fmla="*/ 161449 h 514350"/>
              <a:gd name="connsiteX3033" fmla="*/ 254794 w 6400800"/>
              <a:gd name="connsiteY3033" fmla="*/ 183356 h 514350"/>
              <a:gd name="connsiteX3034" fmla="*/ 256699 w 6400800"/>
              <a:gd name="connsiteY3034" fmla="*/ 207169 h 514350"/>
              <a:gd name="connsiteX3035" fmla="*/ 247174 w 6400800"/>
              <a:gd name="connsiteY3035" fmla="*/ 231934 h 514350"/>
              <a:gd name="connsiteX3036" fmla="*/ 245269 w 6400800"/>
              <a:gd name="connsiteY3036" fmla="*/ 236696 h 514350"/>
              <a:gd name="connsiteX3037" fmla="*/ 242411 w 6400800"/>
              <a:gd name="connsiteY3037" fmla="*/ 230029 h 514350"/>
              <a:gd name="connsiteX3038" fmla="*/ 244316 w 6400800"/>
              <a:gd name="connsiteY3038" fmla="*/ 240506 h 514350"/>
              <a:gd name="connsiteX3039" fmla="*/ 236696 w 6400800"/>
              <a:gd name="connsiteY3039" fmla="*/ 262414 h 514350"/>
              <a:gd name="connsiteX3040" fmla="*/ 226219 w 6400800"/>
              <a:gd name="connsiteY3040" fmla="*/ 227171 h 514350"/>
              <a:gd name="connsiteX3041" fmla="*/ 218599 w 6400800"/>
              <a:gd name="connsiteY3041" fmla="*/ 204311 h 514350"/>
              <a:gd name="connsiteX3042" fmla="*/ 210979 w 6400800"/>
              <a:gd name="connsiteY3042" fmla="*/ 184309 h 514350"/>
              <a:gd name="connsiteX3043" fmla="*/ 198596 w 6400800"/>
              <a:gd name="connsiteY3043" fmla="*/ 150971 h 514350"/>
              <a:gd name="connsiteX3044" fmla="*/ 187166 w 6400800"/>
              <a:gd name="connsiteY3044" fmla="*/ 122396 h 514350"/>
              <a:gd name="connsiteX3045" fmla="*/ 194786 w 6400800"/>
              <a:gd name="connsiteY3045" fmla="*/ 151924 h 514350"/>
              <a:gd name="connsiteX3046" fmla="*/ 204311 w 6400800"/>
              <a:gd name="connsiteY3046" fmla="*/ 186214 h 514350"/>
              <a:gd name="connsiteX3047" fmla="*/ 210026 w 6400800"/>
              <a:gd name="connsiteY3047" fmla="*/ 207169 h 514350"/>
              <a:gd name="connsiteX3048" fmla="*/ 215741 w 6400800"/>
              <a:gd name="connsiteY3048" fmla="*/ 230981 h 514350"/>
              <a:gd name="connsiteX3049" fmla="*/ 226219 w 6400800"/>
              <a:gd name="connsiteY3049" fmla="*/ 275749 h 514350"/>
              <a:gd name="connsiteX3050" fmla="*/ 218599 w 6400800"/>
              <a:gd name="connsiteY3050" fmla="*/ 295751 h 514350"/>
              <a:gd name="connsiteX3051" fmla="*/ 217646 w 6400800"/>
              <a:gd name="connsiteY3051" fmla="*/ 298609 h 514350"/>
              <a:gd name="connsiteX3052" fmla="*/ 214789 w 6400800"/>
              <a:gd name="connsiteY3052" fmla="*/ 266224 h 514350"/>
              <a:gd name="connsiteX3053" fmla="*/ 212884 w 6400800"/>
              <a:gd name="connsiteY3053" fmla="*/ 241459 h 514350"/>
              <a:gd name="connsiteX3054" fmla="*/ 210979 w 6400800"/>
              <a:gd name="connsiteY3054" fmla="*/ 266224 h 514350"/>
              <a:gd name="connsiteX3055" fmla="*/ 209074 w 6400800"/>
              <a:gd name="connsiteY3055" fmla="*/ 309086 h 514350"/>
              <a:gd name="connsiteX3056" fmla="*/ 196691 w 6400800"/>
              <a:gd name="connsiteY3056" fmla="*/ 287179 h 514350"/>
              <a:gd name="connsiteX3057" fmla="*/ 187166 w 6400800"/>
              <a:gd name="connsiteY3057" fmla="*/ 270034 h 514350"/>
              <a:gd name="connsiteX3058" fmla="*/ 177641 w 6400800"/>
              <a:gd name="connsiteY3058" fmla="*/ 255746 h 514350"/>
              <a:gd name="connsiteX3059" fmla="*/ 161449 w 6400800"/>
              <a:gd name="connsiteY3059" fmla="*/ 231934 h 514350"/>
              <a:gd name="connsiteX3060" fmla="*/ 156686 w 6400800"/>
              <a:gd name="connsiteY3060" fmla="*/ 225266 h 514350"/>
              <a:gd name="connsiteX3061" fmla="*/ 152876 w 6400800"/>
              <a:gd name="connsiteY3061" fmla="*/ 209074 h 514350"/>
              <a:gd name="connsiteX3062" fmla="*/ 152876 w 6400800"/>
              <a:gd name="connsiteY3062" fmla="*/ 219551 h 514350"/>
              <a:gd name="connsiteX3063" fmla="*/ 146209 w 6400800"/>
              <a:gd name="connsiteY3063" fmla="*/ 210979 h 514350"/>
              <a:gd name="connsiteX3064" fmla="*/ 152876 w 6400800"/>
              <a:gd name="connsiteY3064" fmla="*/ 224314 h 514350"/>
              <a:gd name="connsiteX3065" fmla="*/ 156686 w 6400800"/>
              <a:gd name="connsiteY3065" fmla="*/ 275749 h 514350"/>
              <a:gd name="connsiteX3066" fmla="*/ 148114 w 6400800"/>
              <a:gd name="connsiteY3066" fmla="*/ 263366 h 514350"/>
              <a:gd name="connsiteX3067" fmla="*/ 124301 w 6400800"/>
              <a:gd name="connsiteY3067" fmla="*/ 233839 h 514350"/>
              <a:gd name="connsiteX3068" fmla="*/ 104299 w 6400800"/>
              <a:gd name="connsiteY3068" fmla="*/ 212884 h 514350"/>
              <a:gd name="connsiteX3069" fmla="*/ 88106 w 6400800"/>
              <a:gd name="connsiteY3069" fmla="*/ 197644 h 514350"/>
              <a:gd name="connsiteX3070" fmla="*/ 103346 w 6400800"/>
              <a:gd name="connsiteY3070" fmla="*/ 217646 h 514350"/>
              <a:gd name="connsiteX3071" fmla="*/ 119539 w 6400800"/>
              <a:gd name="connsiteY3071" fmla="*/ 240506 h 514350"/>
              <a:gd name="connsiteX3072" fmla="*/ 139541 w 6400800"/>
              <a:gd name="connsiteY3072" fmla="*/ 271939 h 514350"/>
              <a:gd name="connsiteX3073" fmla="*/ 151924 w 6400800"/>
              <a:gd name="connsiteY3073" fmla="*/ 292894 h 514350"/>
              <a:gd name="connsiteX3074" fmla="*/ 151924 w 6400800"/>
              <a:gd name="connsiteY3074" fmla="*/ 297656 h 514350"/>
              <a:gd name="connsiteX3075" fmla="*/ 150971 w 6400800"/>
              <a:gd name="connsiteY3075" fmla="*/ 296704 h 514350"/>
              <a:gd name="connsiteX3076" fmla="*/ 136684 w 6400800"/>
              <a:gd name="connsiteY3076" fmla="*/ 282416 h 514350"/>
              <a:gd name="connsiteX3077" fmla="*/ 131921 w 6400800"/>
              <a:gd name="connsiteY3077" fmla="*/ 278606 h 514350"/>
              <a:gd name="connsiteX3078" fmla="*/ 132874 w 6400800"/>
              <a:gd name="connsiteY3078" fmla="*/ 274796 h 514350"/>
              <a:gd name="connsiteX3079" fmla="*/ 130969 w 6400800"/>
              <a:gd name="connsiteY3079" fmla="*/ 278606 h 514350"/>
              <a:gd name="connsiteX3080" fmla="*/ 122396 w 6400800"/>
              <a:gd name="connsiteY3080" fmla="*/ 270986 h 514350"/>
              <a:gd name="connsiteX3081" fmla="*/ 130016 w 6400800"/>
              <a:gd name="connsiteY3081" fmla="*/ 280511 h 514350"/>
              <a:gd name="connsiteX3082" fmla="*/ 123349 w 6400800"/>
              <a:gd name="connsiteY3082" fmla="*/ 293846 h 514350"/>
              <a:gd name="connsiteX3083" fmla="*/ 114776 w 6400800"/>
              <a:gd name="connsiteY3083" fmla="*/ 316706 h 514350"/>
              <a:gd name="connsiteX3084" fmla="*/ 112871 w 6400800"/>
              <a:gd name="connsiteY3084" fmla="*/ 321469 h 514350"/>
              <a:gd name="connsiteX3085" fmla="*/ 103346 w 6400800"/>
              <a:gd name="connsiteY3085" fmla="*/ 299561 h 514350"/>
              <a:gd name="connsiteX3086" fmla="*/ 86201 w 6400800"/>
              <a:gd name="connsiteY3086" fmla="*/ 262414 h 514350"/>
              <a:gd name="connsiteX3087" fmla="*/ 78581 w 6400800"/>
              <a:gd name="connsiteY3087" fmla="*/ 245269 h 514350"/>
              <a:gd name="connsiteX3088" fmla="*/ 70961 w 6400800"/>
              <a:gd name="connsiteY3088" fmla="*/ 230981 h 514350"/>
              <a:gd name="connsiteX3089" fmla="*/ 57626 w 6400800"/>
              <a:gd name="connsiteY3089" fmla="*/ 208121 h 514350"/>
              <a:gd name="connsiteX3090" fmla="*/ 46196 w 6400800"/>
              <a:gd name="connsiteY3090" fmla="*/ 188119 h 514350"/>
              <a:gd name="connsiteX3091" fmla="*/ 54769 w 6400800"/>
              <a:gd name="connsiteY3091" fmla="*/ 210026 h 514350"/>
              <a:gd name="connsiteX3092" fmla="*/ 64294 w 6400800"/>
              <a:gd name="connsiteY3092" fmla="*/ 234791 h 514350"/>
              <a:gd name="connsiteX3093" fmla="*/ 70009 w 6400800"/>
              <a:gd name="connsiteY3093" fmla="*/ 250031 h 514350"/>
              <a:gd name="connsiteX3094" fmla="*/ 75724 w 6400800"/>
              <a:gd name="connsiteY3094" fmla="*/ 266224 h 514350"/>
              <a:gd name="connsiteX3095" fmla="*/ 85249 w 6400800"/>
              <a:gd name="connsiteY3095" fmla="*/ 292894 h 514350"/>
              <a:gd name="connsiteX3096" fmla="*/ 79534 w 6400800"/>
              <a:gd name="connsiteY3096" fmla="*/ 284321 h 514350"/>
              <a:gd name="connsiteX3097" fmla="*/ 68104 w 6400800"/>
              <a:gd name="connsiteY3097" fmla="*/ 268129 h 514350"/>
              <a:gd name="connsiteX3098" fmla="*/ 57626 w 6400800"/>
              <a:gd name="connsiteY3098" fmla="*/ 253841 h 514350"/>
              <a:gd name="connsiteX3099" fmla="*/ 64294 w 6400800"/>
              <a:gd name="connsiteY3099" fmla="*/ 270034 h 514350"/>
              <a:gd name="connsiteX3100" fmla="*/ 71914 w 6400800"/>
              <a:gd name="connsiteY3100" fmla="*/ 288131 h 514350"/>
              <a:gd name="connsiteX3101" fmla="*/ 83344 w 6400800"/>
              <a:gd name="connsiteY3101" fmla="*/ 311944 h 514350"/>
              <a:gd name="connsiteX3102" fmla="*/ 90964 w 6400800"/>
              <a:gd name="connsiteY3102" fmla="*/ 330994 h 514350"/>
              <a:gd name="connsiteX3103" fmla="*/ 87154 w 6400800"/>
              <a:gd name="connsiteY3103" fmla="*/ 339566 h 514350"/>
              <a:gd name="connsiteX3104" fmla="*/ 81439 w 6400800"/>
              <a:gd name="connsiteY3104" fmla="*/ 352901 h 514350"/>
              <a:gd name="connsiteX3105" fmla="*/ 78581 w 6400800"/>
              <a:gd name="connsiteY3105" fmla="*/ 339566 h 514350"/>
              <a:gd name="connsiteX3106" fmla="*/ 70009 w 6400800"/>
              <a:gd name="connsiteY3106" fmla="*/ 301466 h 514350"/>
              <a:gd name="connsiteX3107" fmla="*/ 61436 w 6400800"/>
              <a:gd name="connsiteY3107" fmla="*/ 269081 h 514350"/>
              <a:gd name="connsiteX3108" fmla="*/ 53816 w 6400800"/>
              <a:gd name="connsiteY3108" fmla="*/ 244316 h 514350"/>
              <a:gd name="connsiteX3109" fmla="*/ 46196 w 6400800"/>
              <a:gd name="connsiteY3109" fmla="*/ 223361 h 514350"/>
              <a:gd name="connsiteX3110" fmla="*/ 50006 w 6400800"/>
              <a:gd name="connsiteY3110" fmla="*/ 245269 h 514350"/>
              <a:gd name="connsiteX3111" fmla="*/ 53816 w 6400800"/>
              <a:gd name="connsiteY3111" fmla="*/ 270034 h 514350"/>
              <a:gd name="connsiteX3112" fmla="*/ 58579 w 6400800"/>
              <a:gd name="connsiteY3112" fmla="*/ 302419 h 514350"/>
              <a:gd name="connsiteX3113" fmla="*/ 64294 w 6400800"/>
              <a:gd name="connsiteY3113" fmla="*/ 340519 h 514350"/>
              <a:gd name="connsiteX3114" fmla="*/ 69056 w 6400800"/>
              <a:gd name="connsiteY3114" fmla="*/ 381476 h 514350"/>
              <a:gd name="connsiteX3115" fmla="*/ 67151 w 6400800"/>
              <a:gd name="connsiteY3115" fmla="*/ 385286 h 514350"/>
              <a:gd name="connsiteX3116" fmla="*/ 60484 w 6400800"/>
              <a:gd name="connsiteY3116" fmla="*/ 405289 h 514350"/>
              <a:gd name="connsiteX3117" fmla="*/ 59531 w 6400800"/>
              <a:gd name="connsiteY3117" fmla="*/ 407194 h 514350"/>
              <a:gd name="connsiteX3118" fmla="*/ 56674 w 6400800"/>
              <a:gd name="connsiteY3118" fmla="*/ 407194 h 514350"/>
              <a:gd name="connsiteX3119" fmla="*/ 54769 w 6400800"/>
              <a:gd name="connsiteY3119" fmla="*/ 399574 h 514350"/>
              <a:gd name="connsiteX3120" fmla="*/ 46196 w 6400800"/>
              <a:gd name="connsiteY3120" fmla="*/ 364331 h 514350"/>
              <a:gd name="connsiteX3121" fmla="*/ 37624 w 6400800"/>
              <a:gd name="connsiteY3121" fmla="*/ 332899 h 514350"/>
              <a:gd name="connsiteX3122" fmla="*/ 21431 w 6400800"/>
              <a:gd name="connsiteY3122" fmla="*/ 287179 h 514350"/>
              <a:gd name="connsiteX3123" fmla="*/ 13811 w 6400800"/>
              <a:gd name="connsiteY3123" fmla="*/ 270034 h 514350"/>
              <a:gd name="connsiteX3124" fmla="*/ 17621 w 6400800"/>
              <a:gd name="connsiteY3124" fmla="*/ 288131 h 514350"/>
              <a:gd name="connsiteX3125" fmla="*/ 21431 w 6400800"/>
              <a:gd name="connsiteY3125" fmla="*/ 309086 h 514350"/>
              <a:gd name="connsiteX3126" fmla="*/ 26194 w 6400800"/>
              <a:gd name="connsiteY3126" fmla="*/ 335756 h 514350"/>
              <a:gd name="connsiteX3127" fmla="*/ 31909 w 6400800"/>
              <a:gd name="connsiteY3127" fmla="*/ 367189 h 514350"/>
              <a:gd name="connsiteX3128" fmla="*/ 39529 w 6400800"/>
              <a:gd name="connsiteY3128" fmla="*/ 402431 h 514350"/>
              <a:gd name="connsiteX3129" fmla="*/ 39529 w 6400800"/>
              <a:gd name="connsiteY3129" fmla="*/ 404336 h 514350"/>
              <a:gd name="connsiteX3130" fmla="*/ 7144 w 6400800"/>
              <a:gd name="connsiteY3130" fmla="*/ 399574 h 514350"/>
              <a:gd name="connsiteX3131" fmla="*/ 7144 w 6400800"/>
              <a:gd name="connsiteY3131" fmla="*/ 511016 h 514350"/>
              <a:gd name="connsiteX3132" fmla="*/ 6277451 w 6400800"/>
              <a:gd name="connsiteY3132" fmla="*/ 364331 h 514350"/>
              <a:gd name="connsiteX3133" fmla="*/ 6279356 w 6400800"/>
              <a:gd name="connsiteY3133" fmla="*/ 357664 h 514350"/>
              <a:gd name="connsiteX3134" fmla="*/ 6279356 w 6400800"/>
              <a:gd name="connsiteY3134" fmla="*/ 361474 h 514350"/>
              <a:gd name="connsiteX3135" fmla="*/ 6277451 w 6400800"/>
              <a:gd name="connsiteY3135" fmla="*/ 399574 h 514350"/>
              <a:gd name="connsiteX3136" fmla="*/ 6267926 w 6400800"/>
              <a:gd name="connsiteY3136" fmla="*/ 430054 h 514350"/>
              <a:gd name="connsiteX3137" fmla="*/ 6266021 w 6400800"/>
              <a:gd name="connsiteY3137" fmla="*/ 430054 h 514350"/>
              <a:gd name="connsiteX3138" fmla="*/ 6260306 w 6400800"/>
              <a:gd name="connsiteY3138" fmla="*/ 421481 h 514350"/>
              <a:gd name="connsiteX3139" fmla="*/ 6277451 w 6400800"/>
              <a:gd name="connsiteY3139" fmla="*/ 364331 h 514350"/>
              <a:gd name="connsiteX3140" fmla="*/ 6211729 w 6400800"/>
              <a:gd name="connsiteY3140" fmla="*/ 425291 h 514350"/>
              <a:gd name="connsiteX3141" fmla="*/ 6212681 w 6400800"/>
              <a:gd name="connsiteY3141" fmla="*/ 398621 h 514350"/>
              <a:gd name="connsiteX3142" fmla="*/ 6213634 w 6400800"/>
              <a:gd name="connsiteY3142" fmla="*/ 390049 h 514350"/>
              <a:gd name="connsiteX3143" fmla="*/ 6216492 w 6400800"/>
              <a:gd name="connsiteY3143" fmla="*/ 393859 h 514350"/>
              <a:gd name="connsiteX3144" fmla="*/ 6227921 w 6400800"/>
              <a:gd name="connsiteY3144" fmla="*/ 408146 h 514350"/>
              <a:gd name="connsiteX3145" fmla="*/ 6225064 w 6400800"/>
              <a:gd name="connsiteY3145" fmla="*/ 412909 h 514350"/>
              <a:gd name="connsiteX3146" fmla="*/ 6221254 w 6400800"/>
              <a:gd name="connsiteY3146" fmla="*/ 420529 h 514350"/>
              <a:gd name="connsiteX3147" fmla="*/ 6218396 w 6400800"/>
              <a:gd name="connsiteY3147" fmla="*/ 429101 h 514350"/>
              <a:gd name="connsiteX3148" fmla="*/ 6217444 w 6400800"/>
              <a:gd name="connsiteY3148" fmla="*/ 431006 h 514350"/>
              <a:gd name="connsiteX3149" fmla="*/ 6217444 w 6400800"/>
              <a:gd name="connsiteY3149" fmla="*/ 429101 h 514350"/>
              <a:gd name="connsiteX3150" fmla="*/ 6215539 w 6400800"/>
              <a:gd name="connsiteY3150" fmla="*/ 413861 h 514350"/>
              <a:gd name="connsiteX3151" fmla="*/ 6213634 w 6400800"/>
              <a:gd name="connsiteY3151" fmla="*/ 429101 h 514350"/>
              <a:gd name="connsiteX3152" fmla="*/ 6211729 w 6400800"/>
              <a:gd name="connsiteY3152" fmla="*/ 441484 h 514350"/>
              <a:gd name="connsiteX3153" fmla="*/ 6211729 w 6400800"/>
              <a:gd name="connsiteY3153" fmla="*/ 425291 h 514350"/>
              <a:gd name="connsiteX3154" fmla="*/ 6183154 w 6400800"/>
              <a:gd name="connsiteY3154" fmla="*/ 343376 h 514350"/>
              <a:gd name="connsiteX3155" fmla="*/ 6187917 w 6400800"/>
              <a:gd name="connsiteY3155" fmla="*/ 350996 h 514350"/>
              <a:gd name="connsiteX3156" fmla="*/ 6191726 w 6400800"/>
              <a:gd name="connsiteY3156" fmla="*/ 356711 h 514350"/>
              <a:gd name="connsiteX3157" fmla="*/ 6183154 w 6400800"/>
              <a:gd name="connsiteY3157" fmla="*/ 388144 h 514350"/>
              <a:gd name="connsiteX3158" fmla="*/ 6182201 w 6400800"/>
              <a:gd name="connsiteY3158" fmla="*/ 391954 h 514350"/>
              <a:gd name="connsiteX3159" fmla="*/ 6181249 w 6400800"/>
              <a:gd name="connsiteY3159" fmla="*/ 375761 h 514350"/>
              <a:gd name="connsiteX3160" fmla="*/ 6181249 w 6400800"/>
              <a:gd name="connsiteY3160" fmla="*/ 372904 h 514350"/>
              <a:gd name="connsiteX3161" fmla="*/ 6183154 w 6400800"/>
              <a:gd name="connsiteY3161" fmla="*/ 343376 h 514350"/>
              <a:gd name="connsiteX3162" fmla="*/ 6144101 w 6400800"/>
              <a:gd name="connsiteY3162" fmla="*/ 308134 h 514350"/>
              <a:gd name="connsiteX3163" fmla="*/ 6147912 w 6400800"/>
              <a:gd name="connsiteY3163" fmla="*/ 276701 h 514350"/>
              <a:gd name="connsiteX3164" fmla="*/ 6153626 w 6400800"/>
              <a:gd name="connsiteY3164" fmla="*/ 289084 h 514350"/>
              <a:gd name="connsiteX3165" fmla="*/ 6161246 w 6400800"/>
              <a:gd name="connsiteY3165" fmla="*/ 305276 h 514350"/>
              <a:gd name="connsiteX3166" fmla="*/ 6157437 w 6400800"/>
              <a:gd name="connsiteY3166" fmla="*/ 319564 h 514350"/>
              <a:gd name="connsiteX3167" fmla="*/ 6152674 w 6400800"/>
              <a:gd name="connsiteY3167" fmla="*/ 342424 h 514350"/>
              <a:gd name="connsiteX3168" fmla="*/ 6150769 w 6400800"/>
              <a:gd name="connsiteY3168" fmla="*/ 356711 h 514350"/>
              <a:gd name="connsiteX3169" fmla="*/ 6149817 w 6400800"/>
              <a:gd name="connsiteY3169" fmla="*/ 360521 h 514350"/>
              <a:gd name="connsiteX3170" fmla="*/ 6148864 w 6400800"/>
              <a:gd name="connsiteY3170" fmla="*/ 365284 h 514350"/>
              <a:gd name="connsiteX3171" fmla="*/ 6146006 w 6400800"/>
              <a:gd name="connsiteY3171" fmla="*/ 360521 h 514350"/>
              <a:gd name="connsiteX3172" fmla="*/ 6147912 w 6400800"/>
              <a:gd name="connsiteY3172" fmla="*/ 368141 h 514350"/>
              <a:gd name="connsiteX3173" fmla="*/ 6145054 w 6400800"/>
              <a:gd name="connsiteY3173" fmla="*/ 389096 h 514350"/>
              <a:gd name="connsiteX3174" fmla="*/ 6144101 w 6400800"/>
              <a:gd name="connsiteY3174" fmla="*/ 386239 h 514350"/>
              <a:gd name="connsiteX3175" fmla="*/ 6143149 w 6400800"/>
              <a:gd name="connsiteY3175" fmla="*/ 384334 h 514350"/>
              <a:gd name="connsiteX3176" fmla="*/ 6142196 w 6400800"/>
              <a:gd name="connsiteY3176" fmla="*/ 369094 h 514350"/>
              <a:gd name="connsiteX3177" fmla="*/ 6139339 w 6400800"/>
              <a:gd name="connsiteY3177" fmla="*/ 343376 h 514350"/>
              <a:gd name="connsiteX3178" fmla="*/ 6144101 w 6400800"/>
              <a:gd name="connsiteY3178" fmla="*/ 308134 h 514350"/>
              <a:gd name="connsiteX3179" fmla="*/ 6095524 w 6400800"/>
              <a:gd name="connsiteY3179" fmla="*/ 384334 h 514350"/>
              <a:gd name="connsiteX3180" fmla="*/ 6088856 w 6400800"/>
              <a:gd name="connsiteY3180" fmla="*/ 412909 h 514350"/>
              <a:gd name="connsiteX3181" fmla="*/ 6083142 w 6400800"/>
              <a:gd name="connsiteY3181" fmla="*/ 435769 h 514350"/>
              <a:gd name="connsiteX3182" fmla="*/ 6076474 w 6400800"/>
              <a:gd name="connsiteY3182" fmla="*/ 411956 h 514350"/>
              <a:gd name="connsiteX3183" fmla="*/ 6079331 w 6400800"/>
              <a:gd name="connsiteY3183" fmla="*/ 391001 h 514350"/>
              <a:gd name="connsiteX3184" fmla="*/ 6084094 w 6400800"/>
              <a:gd name="connsiteY3184" fmla="*/ 368141 h 514350"/>
              <a:gd name="connsiteX3185" fmla="*/ 6088856 w 6400800"/>
              <a:gd name="connsiteY3185" fmla="*/ 347186 h 514350"/>
              <a:gd name="connsiteX3186" fmla="*/ 6091714 w 6400800"/>
              <a:gd name="connsiteY3186" fmla="*/ 348139 h 514350"/>
              <a:gd name="connsiteX3187" fmla="*/ 6095524 w 6400800"/>
              <a:gd name="connsiteY3187" fmla="*/ 350996 h 514350"/>
              <a:gd name="connsiteX3188" fmla="*/ 6100287 w 6400800"/>
              <a:gd name="connsiteY3188" fmla="*/ 359569 h 514350"/>
              <a:gd name="connsiteX3189" fmla="*/ 6095524 w 6400800"/>
              <a:gd name="connsiteY3189" fmla="*/ 384334 h 514350"/>
              <a:gd name="connsiteX3190" fmla="*/ 6102192 w 6400800"/>
              <a:gd name="connsiteY3190" fmla="*/ 206216 h 514350"/>
              <a:gd name="connsiteX3191" fmla="*/ 6101239 w 6400800"/>
              <a:gd name="connsiteY3191" fmla="*/ 235744 h 514350"/>
              <a:gd name="connsiteX3192" fmla="*/ 6101239 w 6400800"/>
              <a:gd name="connsiteY3192" fmla="*/ 241459 h 514350"/>
              <a:gd name="connsiteX3193" fmla="*/ 6101239 w 6400800"/>
              <a:gd name="connsiteY3193" fmla="*/ 242411 h 514350"/>
              <a:gd name="connsiteX3194" fmla="*/ 6101239 w 6400800"/>
              <a:gd name="connsiteY3194" fmla="*/ 242411 h 514350"/>
              <a:gd name="connsiteX3195" fmla="*/ 6100287 w 6400800"/>
              <a:gd name="connsiteY3195" fmla="*/ 239554 h 514350"/>
              <a:gd name="connsiteX3196" fmla="*/ 6097429 w 6400800"/>
              <a:gd name="connsiteY3196" fmla="*/ 230981 h 514350"/>
              <a:gd name="connsiteX3197" fmla="*/ 6102192 w 6400800"/>
              <a:gd name="connsiteY3197" fmla="*/ 206216 h 514350"/>
              <a:gd name="connsiteX3198" fmla="*/ 6100287 w 6400800"/>
              <a:gd name="connsiteY3198" fmla="*/ 284321 h 514350"/>
              <a:gd name="connsiteX3199" fmla="*/ 6098381 w 6400800"/>
              <a:gd name="connsiteY3199" fmla="*/ 279559 h 514350"/>
              <a:gd name="connsiteX3200" fmla="*/ 6099334 w 6400800"/>
              <a:gd name="connsiteY3200" fmla="*/ 277654 h 514350"/>
              <a:gd name="connsiteX3201" fmla="*/ 6100287 w 6400800"/>
              <a:gd name="connsiteY3201" fmla="*/ 284321 h 514350"/>
              <a:gd name="connsiteX3202" fmla="*/ 6093619 w 6400800"/>
              <a:gd name="connsiteY3202" fmla="*/ 247174 h 514350"/>
              <a:gd name="connsiteX3203" fmla="*/ 6095524 w 6400800"/>
              <a:gd name="connsiteY3203" fmla="*/ 255746 h 514350"/>
              <a:gd name="connsiteX3204" fmla="*/ 6091714 w 6400800"/>
              <a:gd name="connsiteY3204" fmla="*/ 264319 h 514350"/>
              <a:gd name="connsiteX3205" fmla="*/ 6090762 w 6400800"/>
              <a:gd name="connsiteY3205" fmla="*/ 262414 h 514350"/>
              <a:gd name="connsiteX3206" fmla="*/ 6093619 w 6400800"/>
              <a:gd name="connsiteY3206" fmla="*/ 247174 h 514350"/>
              <a:gd name="connsiteX3207" fmla="*/ 6088856 w 6400800"/>
              <a:gd name="connsiteY3207" fmla="*/ 269081 h 514350"/>
              <a:gd name="connsiteX3208" fmla="*/ 6088856 w 6400800"/>
              <a:gd name="connsiteY3208" fmla="*/ 270034 h 514350"/>
              <a:gd name="connsiteX3209" fmla="*/ 6088856 w 6400800"/>
              <a:gd name="connsiteY3209" fmla="*/ 270034 h 514350"/>
              <a:gd name="connsiteX3210" fmla="*/ 6087904 w 6400800"/>
              <a:gd name="connsiteY3210" fmla="*/ 272891 h 514350"/>
              <a:gd name="connsiteX3211" fmla="*/ 6088856 w 6400800"/>
              <a:gd name="connsiteY3211" fmla="*/ 269081 h 514350"/>
              <a:gd name="connsiteX3212" fmla="*/ 6067901 w 6400800"/>
              <a:gd name="connsiteY3212" fmla="*/ 369094 h 514350"/>
              <a:gd name="connsiteX3213" fmla="*/ 6080284 w 6400800"/>
              <a:gd name="connsiteY3213" fmla="*/ 339566 h 514350"/>
              <a:gd name="connsiteX3214" fmla="*/ 6085046 w 6400800"/>
              <a:gd name="connsiteY3214" fmla="*/ 326231 h 514350"/>
              <a:gd name="connsiteX3215" fmla="*/ 6088856 w 6400800"/>
              <a:gd name="connsiteY3215" fmla="*/ 313849 h 514350"/>
              <a:gd name="connsiteX3216" fmla="*/ 6093619 w 6400800"/>
              <a:gd name="connsiteY3216" fmla="*/ 293846 h 514350"/>
              <a:gd name="connsiteX3217" fmla="*/ 6093619 w 6400800"/>
              <a:gd name="connsiteY3217" fmla="*/ 293846 h 514350"/>
              <a:gd name="connsiteX3218" fmla="*/ 6096476 w 6400800"/>
              <a:gd name="connsiteY3218" fmla="*/ 310991 h 514350"/>
              <a:gd name="connsiteX3219" fmla="*/ 6100287 w 6400800"/>
              <a:gd name="connsiteY3219" fmla="*/ 339566 h 514350"/>
              <a:gd name="connsiteX3220" fmla="*/ 6101239 w 6400800"/>
              <a:gd name="connsiteY3220" fmla="*/ 355759 h 514350"/>
              <a:gd name="connsiteX3221" fmla="*/ 6101239 w 6400800"/>
              <a:gd name="connsiteY3221" fmla="*/ 355759 h 514350"/>
              <a:gd name="connsiteX3222" fmla="*/ 6100287 w 6400800"/>
              <a:gd name="connsiteY3222" fmla="*/ 359569 h 514350"/>
              <a:gd name="connsiteX3223" fmla="*/ 6097429 w 6400800"/>
              <a:gd name="connsiteY3223" fmla="*/ 350044 h 514350"/>
              <a:gd name="connsiteX3224" fmla="*/ 6093619 w 6400800"/>
              <a:gd name="connsiteY3224" fmla="*/ 345281 h 514350"/>
              <a:gd name="connsiteX3225" fmla="*/ 6087904 w 6400800"/>
              <a:gd name="connsiteY3225" fmla="*/ 342424 h 514350"/>
              <a:gd name="connsiteX3226" fmla="*/ 6085999 w 6400800"/>
              <a:gd name="connsiteY3226" fmla="*/ 341471 h 514350"/>
              <a:gd name="connsiteX3227" fmla="*/ 6085046 w 6400800"/>
              <a:gd name="connsiteY3227" fmla="*/ 343376 h 514350"/>
              <a:gd name="connsiteX3228" fmla="*/ 6076474 w 6400800"/>
              <a:gd name="connsiteY3228" fmla="*/ 365284 h 514350"/>
              <a:gd name="connsiteX3229" fmla="*/ 6069806 w 6400800"/>
              <a:gd name="connsiteY3229" fmla="*/ 384334 h 514350"/>
              <a:gd name="connsiteX3230" fmla="*/ 6065996 w 6400800"/>
              <a:gd name="connsiteY3230" fmla="*/ 372904 h 514350"/>
              <a:gd name="connsiteX3231" fmla="*/ 6067901 w 6400800"/>
              <a:gd name="connsiteY3231" fmla="*/ 369094 h 514350"/>
              <a:gd name="connsiteX3232" fmla="*/ 6035517 w 6400800"/>
              <a:gd name="connsiteY3232" fmla="*/ 310039 h 514350"/>
              <a:gd name="connsiteX3233" fmla="*/ 6035517 w 6400800"/>
              <a:gd name="connsiteY3233" fmla="*/ 308134 h 514350"/>
              <a:gd name="connsiteX3234" fmla="*/ 6040279 w 6400800"/>
              <a:gd name="connsiteY3234" fmla="*/ 324326 h 514350"/>
              <a:gd name="connsiteX3235" fmla="*/ 6044089 w 6400800"/>
              <a:gd name="connsiteY3235" fmla="*/ 338614 h 514350"/>
              <a:gd name="connsiteX3236" fmla="*/ 6038374 w 6400800"/>
              <a:gd name="connsiteY3236" fmla="*/ 355759 h 514350"/>
              <a:gd name="connsiteX3237" fmla="*/ 6033612 w 6400800"/>
              <a:gd name="connsiteY3237" fmla="*/ 330041 h 514350"/>
              <a:gd name="connsiteX3238" fmla="*/ 6035517 w 6400800"/>
              <a:gd name="connsiteY3238" fmla="*/ 310039 h 514350"/>
              <a:gd name="connsiteX3239" fmla="*/ 6012656 w 6400800"/>
              <a:gd name="connsiteY3239" fmla="*/ 361474 h 514350"/>
              <a:gd name="connsiteX3240" fmla="*/ 6012656 w 6400800"/>
              <a:gd name="connsiteY3240" fmla="*/ 363379 h 514350"/>
              <a:gd name="connsiteX3241" fmla="*/ 6012656 w 6400800"/>
              <a:gd name="connsiteY3241" fmla="*/ 359569 h 514350"/>
              <a:gd name="connsiteX3242" fmla="*/ 6012656 w 6400800"/>
              <a:gd name="connsiteY3242" fmla="*/ 361474 h 514350"/>
              <a:gd name="connsiteX3243" fmla="*/ 6007894 w 6400800"/>
              <a:gd name="connsiteY3243" fmla="*/ 351949 h 514350"/>
              <a:gd name="connsiteX3244" fmla="*/ 6007894 w 6400800"/>
              <a:gd name="connsiteY3244" fmla="*/ 352901 h 514350"/>
              <a:gd name="connsiteX3245" fmla="*/ 6007894 w 6400800"/>
              <a:gd name="connsiteY3245" fmla="*/ 351949 h 514350"/>
              <a:gd name="connsiteX3246" fmla="*/ 6007894 w 6400800"/>
              <a:gd name="connsiteY3246" fmla="*/ 351949 h 514350"/>
              <a:gd name="connsiteX3247" fmla="*/ 5976462 w 6400800"/>
              <a:gd name="connsiteY3247" fmla="*/ 410051 h 514350"/>
              <a:gd name="connsiteX3248" fmla="*/ 5973604 w 6400800"/>
              <a:gd name="connsiteY3248" fmla="*/ 402431 h 514350"/>
              <a:gd name="connsiteX3249" fmla="*/ 5972651 w 6400800"/>
              <a:gd name="connsiteY3249" fmla="*/ 398621 h 514350"/>
              <a:gd name="connsiteX3250" fmla="*/ 5971699 w 6400800"/>
              <a:gd name="connsiteY3250" fmla="*/ 391001 h 514350"/>
              <a:gd name="connsiteX3251" fmla="*/ 5973604 w 6400800"/>
              <a:gd name="connsiteY3251" fmla="*/ 386239 h 514350"/>
              <a:gd name="connsiteX3252" fmla="*/ 5977414 w 6400800"/>
              <a:gd name="connsiteY3252" fmla="*/ 374809 h 514350"/>
              <a:gd name="connsiteX3253" fmla="*/ 5976462 w 6400800"/>
              <a:gd name="connsiteY3253" fmla="*/ 410051 h 514350"/>
              <a:gd name="connsiteX3254" fmla="*/ 5976462 w 6400800"/>
              <a:gd name="connsiteY3254" fmla="*/ 239554 h 514350"/>
              <a:gd name="connsiteX3255" fmla="*/ 5978367 w 6400800"/>
              <a:gd name="connsiteY3255" fmla="*/ 250031 h 514350"/>
              <a:gd name="connsiteX3256" fmla="*/ 5979319 w 6400800"/>
              <a:gd name="connsiteY3256" fmla="*/ 256699 h 514350"/>
              <a:gd name="connsiteX3257" fmla="*/ 5974556 w 6400800"/>
              <a:gd name="connsiteY3257" fmla="*/ 248126 h 514350"/>
              <a:gd name="connsiteX3258" fmla="*/ 5976462 w 6400800"/>
              <a:gd name="connsiteY3258" fmla="*/ 239554 h 514350"/>
              <a:gd name="connsiteX3259" fmla="*/ 5965984 w 6400800"/>
              <a:gd name="connsiteY3259" fmla="*/ 291941 h 514350"/>
              <a:gd name="connsiteX3260" fmla="*/ 5966937 w 6400800"/>
              <a:gd name="connsiteY3260" fmla="*/ 286226 h 514350"/>
              <a:gd name="connsiteX3261" fmla="*/ 5967889 w 6400800"/>
              <a:gd name="connsiteY3261" fmla="*/ 282416 h 514350"/>
              <a:gd name="connsiteX3262" fmla="*/ 5970746 w 6400800"/>
              <a:gd name="connsiteY3262" fmla="*/ 269081 h 514350"/>
              <a:gd name="connsiteX3263" fmla="*/ 5983129 w 6400800"/>
              <a:gd name="connsiteY3263" fmla="*/ 298609 h 514350"/>
              <a:gd name="connsiteX3264" fmla="*/ 5980271 w 6400800"/>
              <a:gd name="connsiteY3264" fmla="*/ 330994 h 514350"/>
              <a:gd name="connsiteX3265" fmla="*/ 5979319 w 6400800"/>
              <a:gd name="connsiteY3265" fmla="*/ 331946 h 514350"/>
              <a:gd name="connsiteX3266" fmla="*/ 5976462 w 6400800"/>
              <a:gd name="connsiteY3266" fmla="*/ 328136 h 514350"/>
              <a:gd name="connsiteX3267" fmla="*/ 5979319 w 6400800"/>
              <a:gd name="connsiteY3267" fmla="*/ 332899 h 514350"/>
              <a:gd name="connsiteX3268" fmla="*/ 5972651 w 6400800"/>
              <a:gd name="connsiteY3268" fmla="*/ 346234 h 514350"/>
              <a:gd name="connsiteX3269" fmla="*/ 5967889 w 6400800"/>
              <a:gd name="connsiteY3269" fmla="*/ 355759 h 514350"/>
              <a:gd name="connsiteX3270" fmla="*/ 5967889 w 6400800"/>
              <a:gd name="connsiteY3270" fmla="*/ 355759 h 514350"/>
              <a:gd name="connsiteX3271" fmla="*/ 5966937 w 6400800"/>
              <a:gd name="connsiteY3271" fmla="*/ 351949 h 514350"/>
              <a:gd name="connsiteX3272" fmla="*/ 5965031 w 6400800"/>
              <a:gd name="connsiteY3272" fmla="*/ 333851 h 514350"/>
              <a:gd name="connsiteX3273" fmla="*/ 5963126 w 6400800"/>
              <a:gd name="connsiteY3273" fmla="*/ 299561 h 514350"/>
              <a:gd name="connsiteX3274" fmla="*/ 5965984 w 6400800"/>
              <a:gd name="connsiteY3274" fmla="*/ 291941 h 514350"/>
              <a:gd name="connsiteX3275" fmla="*/ 5952649 w 6400800"/>
              <a:gd name="connsiteY3275" fmla="*/ 385286 h 514350"/>
              <a:gd name="connsiteX3276" fmla="*/ 5952649 w 6400800"/>
              <a:gd name="connsiteY3276" fmla="*/ 385286 h 514350"/>
              <a:gd name="connsiteX3277" fmla="*/ 5952649 w 6400800"/>
              <a:gd name="connsiteY3277" fmla="*/ 385286 h 514350"/>
              <a:gd name="connsiteX3278" fmla="*/ 5952649 w 6400800"/>
              <a:gd name="connsiteY3278" fmla="*/ 385286 h 514350"/>
              <a:gd name="connsiteX3279" fmla="*/ 5934551 w 6400800"/>
              <a:gd name="connsiteY3279" fmla="*/ 339566 h 514350"/>
              <a:gd name="connsiteX3280" fmla="*/ 5933599 w 6400800"/>
              <a:gd name="connsiteY3280" fmla="*/ 332899 h 514350"/>
              <a:gd name="connsiteX3281" fmla="*/ 5933599 w 6400800"/>
              <a:gd name="connsiteY3281" fmla="*/ 330994 h 514350"/>
              <a:gd name="connsiteX3282" fmla="*/ 5935504 w 6400800"/>
              <a:gd name="connsiteY3282" fmla="*/ 336709 h 514350"/>
              <a:gd name="connsiteX3283" fmla="*/ 5934551 w 6400800"/>
              <a:gd name="connsiteY3283" fmla="*/ 339566 h 514350"/>
              <a:gd name="connsiteX3284" fmla="*/ 5948839 w 6400800"/>
              <a:gd name="connsiteY3284" fmla="*/ 371951 h 514350"/>
              <a:gd name="connsiteX3285" fmla="*/ 5945981 w 6400800"/>
              <a:gd name="connsiteY3285" fmla="*/ 382429 h 514350"/>
              <a:gd name="connsiteX3286" fmla="*/ 5943124 w 6400800"/>
              <a:gd name="connsiteY3286" fmla="*/ 392906 h 514350"/>
              <a:gd name="connsiteX3287" fmla="*/ 5943124 w 6400800"/>
              <a:gd name="connsiteY3287" fmla="*/ 378619 h 514350"/>
              <a:gd name="connsiteX3288" fmla="*/ 5943124 w 6400800"/>
              <a:gd name="connsiteY3288" fmla="*/ 378619 h 514350"/>
              <a:gd name="connsiteX3289" fmla="*/ 5946934 w 6400800"/>
              <a:gd name="connsiteY3289" fmla="*/ 365284 h 514350"/>
              <a:gd name="connsiteX3290" fmla="*/ 5948839 w 6400800"/>
              <a:gd name="connsiteY3290" fmla="*/ 371951 h 514350"/>
              <a:gd name="connsiteX3291" fmla="*/ 5930742 w 6400800"/>
              <a:gd name="connsiteY3291" fmla="*/ 234791 h 514350"/>
              <a:gd name="connsiteX3292" fmla="*/ 5938362 w 6400800"/>
              <a:gd name="connsiteY3292" fmla="*/ 269081 h 514350"/>
              <a:gd name="connsiteX3293" fmla="*/ 5945029 w 6400800"/>
              <a:gd name="connsiteY3293" fmla="*/ 307181 h 514350"/>
              <a:gd name="connsiteX3294" fmla="*/ 5940267 w 6400800"/>
              <a:gd name="connsiteY3294" fmla="*/ 323374 h 514350"/>
              <a:gd name="connsiteX3295" fmla="*/ 5940267 w 6400800"/>
              <a:gd name="connsiteY3295" fmla="*/ 324326 h 514350"/>
              <a:gd name="connsiteX3296" fmla="*/ 5931694 w 6400800"/>
              <a:gd name="connsiteY3296" fmla="*/ 307181 h 514350"/>
              <a:gd name="connsiteX3297" fmla="*/ 5928837 w 6400800"/>
              <a:gd name="connsiteY3297" fmla="*/ 284321 h 514350"/>
              <a:gd name="connsiteX3298" fmla="*/ 5926931 w 6400800"/>
              <a:gd name="connsiteY3298" fmla="*/ 266224 h 514350"/>
              <a:gd name="connsiteX3299" fmla="*/ 5929789 w 6400800"/>
              <a:gd name="connsiteY3299" fmla="*/ 259556 h 514350"/>
              <a:gd name="connsiteX3300" fmla="*/ 5926931 w 6400800"/>
              <a:gd name="connsiteY3300" fmla="*/ 264319 h 514350"/>
              <a:gd name="connsiteX3301" fmla="*/ 5925026 w 6400800"/>
              <a:gd name="connsiteY3301" fmla="*/ 245269 h 514350"/>
              <a:gd name="connsiteX3302" fmla="*/ 5926931 w 6400800"/>
              <a:gd name="connsiteY3302" fmla="*/ 233839 h 514350"/>
              <a:gd name="connsiteX3303" fmla="*/ 5928837 w 6400800"/>
              <a:gd name="connsiteY3303" fmla="*/ 226219 h 514350"/>
              <a:gd name="connsiteX3304" fmla="*/ 5930742 w 6400800"/>
              <a:gd name="connsiteY3304" fmla="*/ 234791 h 514350"/>
              <a:gd name="connsiteX3305" fmla="*/ 5923121 w 6400800"/>
              <a:gd name="connsiteY3305" fmla="*/ 209074 h 514350"/>
              <a:gd name="connsiteX3306" fmla="*/ 5926931 w 6400800"/>
              <a:gd name="connsiteY3306" fmla="*/ 222409 h 514350"/>
              <a:gd name="connsiteX3307" fmla="*/ 5922169 w 6400800"/>
              <a:gd name="connsiteY3307" fmla="*/ 232886 h 514350"/>
              <a:gd name="connsiteX3308" fmla="*/ 5919312 w 6400800"/>
              <a:gd name="connsiteY3308" fmla="*/ 206216 h 514350"/>
              <a:gd name="connsiteX3309" fmla="*/ 5918359 w 6400800"/>
              <a:gd name="connsiteY3309" fmla="*/ 193834 h 514350"/>
              <a:gd name="connsiteX3310" fmla="*/ 5923121 w 6400800"/>
              <a:gd name="connsiteY3310" fmla="*/ 209074 h 514350"/>
              <a:gd name="connsiteX3311" fmla="*/ 5901214 w 6400800"/>
              <a:gd name="connsiteY3311" fmla="*/ 244316 h 514350"/>
              <a:gd name="connsiteX3312" fmla="*/ 5901214 w 6400800"/>
              <a:gd name="connsiteY3312" fmla="*/ 258604 h 514350"/>
              <a:gd name="connsiteX3313" fmla="*/ 5902167 w 6400800"/>
              <a:gd name="connsiteY3313" fmla="*/ 278606 h 514350"/>
              <a:gd name="connsiteX3314" fmla="*/ 5904071 w 6400800"/>
              <a:gd name="connsiteY3314" fmla="*/ 302419 h 514350"/>
              <a:gd name="connsiteX3315" fmla="*/ 5900262 w 6400800"/>
              <a:gd name="connsiteY3315" fmla="*/ 310039 h 514350"/>
              <a:gd name="connsiteX3316" fmla="*/ 5895499 w 6400800"/>
              <a:gd name="connsiteY3316" fmla="*/ 284321 h 514350"/>
              <a:gd name="connsiteX3317" fmla="*/ 5901214 w 6400800"/>
              <a:gd name="connsiteY3317" fmla="*/ 244316 h 514350"/>
              <a:gd name="connsiteX3318" fmla="*/ 5903119 w 6400800"/>
              <a:gd name="connsiteY3318" fmla="*/ 324326 h 514350"/>
              <a:gd name="connsiteX3319" fmla="*/ 5903119 w 6400800"/>
              <a:gd name="connsiteY3319" fmla="*/ 328136 h 514350"/>
              <a:gd name="connsiteX3320" fmla="*/ 5902167 w 6400800"/>
              <a:gd name="connsiteY3320" fmla="*/ 325279 h 514350"/>
              <a:gd name="connsiteX3321" fmla="*/ 5903119 w 6400800"/>
              <a:gd name="connsiteY3321" fmla="*/ 324326 h 514350"/>
              <a:gd name="connsiteX3322" fmla="*/ 5892642 w 6400800"/>
              <a:gd name="connsiteY3322" fmla="*/ 348139 h 514350"/>
              <a:gd name="connsiteX3323" fmla="*/ 5893594 w 6400800"/>
              <a:gd name="connsiteY3323" fmla="*/ 352901 h 514350"/>
              <a:gd name="connsiteX3324" fmla="*/ 5893594 w 6400800"/>
              <a:gd name="connsiteY3324" fmla="*/ 355759 h 514350"/>
              <a:gd name="connsiteX3325" fmla="*/ 5891689 w 6400800"/>
              <a:gd name="connsiteY3325" fmla="*/ 350996 h 514350"/>
              <a:gd name="connsiteX3326" fmla="*/ 5892642 w 6400800"/>
              <a:gd name="connsiteY3326" fmla="*/ 348139 h 514350"/>
              <a:gd name="connsiteX3327" fmla="*/ 5893594 w 6400800"/>
              <a:gd name="connsiteY3327" fmla="*/ 373856 h 514350"/>
              <a:gd name="connsiteX3328" fmla="*/ 5898356 w 6400800"/>
              <a:gd name="connsiteY3328" fmla="*/ 391954 h 514350"/>
              <a:gd name="connsiteX3329" fmla="*/ 5902167 w 6400800"/>
              <a:gd name="connsiteY3329" fmla="*/ 408146 h 514350"/>
              <a:gd name="connsiteX3330" fmla="*/ 5904071 w 6400800"/>
              <a:gd name="connsiteY3330" fmla="*/ 417671 h 514350"/>
              <a:gd name="connsiteX3331" fmla="*/ 5904071 w 6400800"/>
              <a:gd name="connsiteY3331" fmla="*/ 417671 h 514350"/>
              <a:gd name="connsiteX3332" fmla="*/ 5890737 w 6400800"/>
              <a:gd name="connsiteY3332" fmla="*/ 387191 h 514350"/>
              <a:gd name="connsiteX3333" fmla="*/ 5888831 w 6400800"/>
              <a:gd name="connsiteY3333" fmla="*/ 383381 h 514350"/>
              <a:gd name="connsiteX3334" fmla="*/ 5887879 w 6400800"/>
              <a:gd name="connsiteY3334" fmla="*/ 357664 h 514350"/>
              <a:gd name="connsiteX3335" fmla="*/ 5888831 w 6400800"/>
              <a:gd name="connsiteY3335" fmla="*/ 356711 h 514350"/>
              <a:gd name="connsiteX3336" fmla="*/ 5893594 w 6400800"/>
              <a:gd name="connsiteY3336" fmla="*/ 373856 h 514350"/>
              <a:gd name="connsiteX3337" fmla="*/ 5886926 w 6400800"/>
              <a:gd name="connsiteY3337" fmla="*/ 321469 h 514350"/>
              <a:gd name="connsiteX3338" fmla="*/ 5888831 w 6400800"/>
              <a:gd name="connsiteY3338" fmla="*/ 311944 h 514350"/>
              <a:gd name="connsiteX3339" fmla="*/ 5888831 w 6400800"/>
              <a:gd name="connsiteY3339" fmla="*/ 314801 h 514350"/>
              <a:gd name="connsiteX3340" fmla="*/ 5889784 w 6400800"/>
              <a:gd name="connsiteY3340" fmla="*/ 326231 h 514350"/>
              <a:gd name="connsiteX3341" fmla="*/ 5885974 w 6400800"/>
              <a:gd name="connsiteY3341" fmla="*/ 332899 h 514350"/>
              <a:gd name="connsiteX3342" fmla="*/ 5885974 w 6400800"/>
              <a:gd name="connsiteY3342" fmla="*/ 325279 h 514350"/>
              <a:gd name="connsiteX3343" fmla="*/ 5886926 w 6400800"/>
              <a:gd name="connsiteY3343" fmla="*/ 321469 h 514350"/>
              <a:gd name="connsiteX3344" fmla="*/ 5858351 w 6400800"/>
              <a:gd name="connsiteY3344" fmla="*/ 279559 h 514350"/>
              <a:gd name="connsiteX3345" fmla="*/ 5858351 w 6400800"/>
              <a:gd name="connsiteY3345" fmla="*/ 284321 h 514350"/>
              <a:gd name="connsiteX3346" fmla="*/ 5858351 w 6400800"/>
              <a:gd name="connsiteY3346" fmla="*/ 285274 h 514350"/>
              <a:gd name="connsiteX3347" fmla="*/ 5857399 w 6400800"/>
              <a:gd name="connsiteY3347" fmla="*/ 281464 h 514350"/>
              <a:gd name="connsiteX3348" fmla="*/ 5858351 w 6400800"/>
              <a:gd name="connsiteY3348" fmla="*/ 279559 h 514350"/>
              <a:gd name="connsiteX3349" fmla="*/ 5841206 w 6400800"/>
              <a:gd name="connsiteY3349" fmla="*/ 264319 h 514350"/>
              <a:gd name="connsiteX3350" fmla="*/ 5840254 w 6400800"/>
              <a:gd name="connsiteY3350" fmla="*/ 270034 h 514350"/>
              <a:gd name="connsiteX3351" fmla="*/ 5839301 w 6400800"/>
              <a:gd name="connsiteY3351" fmla="*/ 277654 h 514350"/>
              <a:gd name="connsiteX3352" fmla="*/ 5838349 w 6400800"/>
              <a:gd name="connsiteY3352" fmla="*/ 271939 h 514350"/>
              <a:gd name="connsiteX3353" fmla="*/ 5841206 w 6400800"/>
              <a:gd name="connsiteY3353" fmla="*/ 264319 h 514350"/>
              <a:gd name="connsiteX3354" fmla="*/ 5828824 w 6400800"/>
              <a:gd name="connsiteY3354" fmla="*/ 305276 h 514350"/>
              <a:gd name="connsiteX3355" fmla="*/ 5826919 w 6400800"/>
              <a:gd name="connsiteY3355" fmla="*/ 308134 h 514350"/>
              <a:gd name="connsiteX3356" fmla="*/ 5826919 w 6400800"/>
              <a:gd name="connsiteY3356" fmla="*/ 306229 h 514350"/>
              <a:gd name="connsiteX3357" fmla="*/ 5829776 w 6400800"/>
              <a:gd name="connsiteY3357" fmla="*/ 299561 h 514350"/>
              <a:gd name="connsiteX3358" fmla="*/ 5828824 w 6400800"/>
              <a:gd name="connsiteY3358" fmla="*/ 305276 h 514350"/>
              <a:gd name="connsiteX3359" fmla="*/ 5823109 w 6400800"/>
              <a:gd name="connsiteY3359" fmla="*/ 259556 h 514350"/>
              <a:gd name="connsiteX3360" fmla="*/ 5827871 w 6400800"/>
              <a:gd name="connsiteY3360" fmla="*/ 270986 h 514350"/>
              <a:gd name="connsiteX3361" fmla="*/ 5828824 w 6400800"/>
              <a:gd name="connsiteY3361" fmla="*/ 273844 h 514350"/>
              <a:gd name="connsiteX3362" fmla="*/ 5828824 w 6400800"/>
              <a:gd name="connsiteY3362" fmla="*/ 286226 h 514350"/>
              <a:gd name="connsiteX3363" fmla="*/ 5824062 w 6400800"/>
              <a:gd name="connsiteY3363" fmla="*/ 295751 h 514350"/>
              <a:gd name="connsiteX3364" fmla="*/ 5824062 w 6400800"/>
              <a:gd name="connsiteY3364" fmla="*/ 294799 h 514350"/>
              <a:gd name="connsiteX3365" fmla="*/ 5823109 w 6400800"/>
              <a:gd name="connsiteY3365" fmla="*/ 267176 h 514350"/>
              <a:gd name="connsiteX3366" fmla="*/ 5823109 w 6400800"/>
              <a:gd name="connsiteY3366" fmla="*/ 259556 h 514350"/>
              <a:gd name="connsiteX3367" fmla="*/ 5813584 w 6400800"/>
              <a:gd name="connsiteY3367" fmla="*/ 252889 h 514350"/>
              <a:gd name="connsiteX3368" fmla="*/ 5812631 w 6400800"/>
              <a:gd name="connsiteY3368" fmla="*/ 258604 h 514350"/>
              <a:gd name="connsiteX3369" fmla="*/ 5811679 w 6400800"/>
              <a:gd name="connsiteY3369" fmla="*/ 255746 h 514350"/>
              <a:gd name="connsiteX3370" fmla="*/ 5811679 w 6400800"/>
              <a:gd name="connsiteY3370" fmla="*/ 262414 h 514350"/>
              <a:gd name="connsiteX3371" fmla="*/ 5810726 w 6400800"/>
              <a:gd name="connsiteY3371" fmla="*/ 267176 h 514350"/>
              <a:gd name="connsiteX3372" fmla="*/ 5808821 w 6400800"/>
              <a:gd name="connsiteY3372" fmla="*/ 294799 h 514350"/>
              <a:gd name="connsiteX3373" fmla="*/ 5808821 w 6400800"/>
              <a:gd name="connsiteY3373" fmla="*/ 304324 h 514350"/>
              <a:gd name="connsiteX3374" fmla="*/ 5807869 w 6400800"/>
              <a:gd name="connsiteY3374" fmla="*/ 300514 h 514350"/>
              <a:gd name="connsiteX3375" fmla="*/ 5806917 w 6400800"/>
              <a:gd name="connsiteY3375" fmla="*/ 264319 h 514350"/>
              <a:gd name="connsiteX3376" fmla="*/ 5806917 w 6400800"/>
              <a:gd name="connsiteY3376" fmla="*/ 262414 h 514350"/>
              <a:gd name="connsiteX3377" fmla="*/ 5813584 w 6400800"/>
              <a:gd name="connsiteY3377" fmla="*/ 252889 h 514350"/>
              <a:gd name="connsiteX3378" fmla="*/ 5804059 w 6400800"/>
              <a:gd name="connsiteY3378" fmla="*/ 268129 h 514350"/>
              <a:gd name="connsiteX3379" fmla="*/ 5804059 w 6400800"/>
              <a:gd name="connsiteY3379" fmla="*/ 269081 h 514350"/>
              <a:gd name="connsiteX3380" fmla="*/ 5804059 w 6400800"/>
              <a:gd name="connsiteY3380" fmla="*/ 268129 h 514350"/>
              <a:gd name="connsiteX3381" fmla="*/ 5804059 w 6400800"/>
              <a:gd name="connsiteY3381" fmla="*/ 268129 h 514350"/>
              <a:gd name="connsiteX3382" fmla="*/ 5799296 w 6400800"/>
              <a:gd name="connsiteY3382" fmla="*/ 164306 h 514350"/>
              <a:gd name="connsiteX3383" fmla="*/ 5802154 w 6400800"/>
              <a:gd name="connsiteY3383" fmla="*/ 166211 h 514350"/>
              <a:gd name="connsiteX3384" fmla="*/ 5796439 w 6400800"/>
              <a:gd name="connsiteY3384" fmla="*/ 176689 h 514350"/>
              <a:gd name="connsiteX3385" fmla="*/ 5796439 w 6400800"/>
              <a:gd name="connsiteY3385" fmla="*/ 163354 h 514350"/>
              <a:gd name="connsiteX3386" fmla="*/ 5799296 w 6400800"/>
              <a:gd name="connsiteY3386" fmla="*/ 164306 h 514350"/>
              <a:gd name="connsiteX3387" fmla="*/ 5770721 w 6400800"/>
              <a:gd name="connsiteY3387" fmla="*/ 386239 h 514350"/>
              <a:gd name="connsiteX3388" fmla="*/ 5770721 w 6400800"/>
              <a:gd name="connsiteY3388" fmla="*/ 383381 h 514350"/>
              <a:gd name="connsiteX3389" fmla="*/ 5770721 w 6400800"/>
              <a:gd name="connsiteY3389" fmla="*/ 382429 h 514350"/>
              <a:gd name="connsiteX3390" fmla="*/ 5771674 w 6400800"/>
              <a:gd name="connsiteY3390" fmla="*/ 387191 h 514350"/>
              <a:gd name="connsiteX3391" fmla="*/ 5770721 w 6400800"/>
              <a:gd name="connsiteY3391" fmla="*/ 386239 h 514350"/>
              <a:gd name="connsiteX3392" fmla="*/ 5782151 w 6400800"/>
              <a:gd name="connsiteY3392" fmla="*/ 253841 h 514350"/>
              <a:gd name="connsiteX3393" fmla="*/ 5780246 w 6400800"/>
              <a:gd name="connsiteY3393" fmla="*/ 258604 h 514350"/>
              <a:gd name="connsiteX3394" fmla="*/ 5777389 w 6400800"/>
              <a:gd name="connsiteY3394" fmla="*/ 267176 h 514350"/>
              <a:gd name="connsiteX3395" fmla="*/ 5773579 w 6400800"/>
              <a:gd name="connsiteY3395" fmla="*/ 275749 h 514350"/>
              <a:gd name="connsiteX3396" fmla="*/ 5772626 w 6400800"/>
              <a:gd name="connsiteY3396" fmla="*/ 273844 h 514350"/>
              <a:gd name="connsiteX3397" fmla="*/ 5771674 w 6400800"/>
              <a:gd name="connsiteY3397" fmla="*/ 272891 h 514350"/>
              <a:gd name="connsiteX3398" fmla="*/ 5783104 w 6400800"/>
              <a:gd name="connsiteY3398" fmla="*/ 241459 h 514350"/>
              <a:gd name="connsiteX3399" fmla="*/ 5782151 w 6400800"/>
              <a:gd name="connsiteY3399" fmla="*/ 253841 h 514350"/>
              <a:gd name="connsiteX3400" fmla="*/ 5785962 w 6400800"/>
              <a:gd name="connsiteY3400" fmla="*/ 221456 h 514350"/>
              <a:gd name="connsiteX3401" fmla="*/ 5784056 w 6400800"/>
              <a:gd name="connsiteY3401" fmla="*/ 239554 h 514350"/>
              <a:gd name="connsiteX3402" fmla="*/ 5784056 w 6400800"/>
              <a:gd name="connsiteY3402" fmla="*/ 240506 h 514350"/>
              <a:gd name="connsiteX3403" fmla="*/ 5770721 w 6400800"/>
              <a:gd name="connsiteY3403" fmla="*/ 267176 h 514350"/>
              <a:gd name="connsiteX3404" fmla="*/ 5769769 w 6400800"/>
              <a:gd name="connsiteY3404" fmla="*/ 261461 h 514350"/>
              <a:gd name="connsiteX3405" fmla="*/ 5769769 w 6400800"/>
              <a:gd name="connsiteY3405" fmla="*/ 258604 h 514350"/>
              <a:gd name="connsiteX3406" fmla="*/ 5785962 w 6400800"/>
              <a:gd name="connsiteY3406" fmla="*/ 221456 h 514350"/>
              <a:gd name="connsiteX3407" fmla="*/ 5754529 w 6400800"/>
              <a:gd name="connsiteY3407" fmla="*/ 333851 h 514350"/>
              <a:gd name="connsiteX3408" fmla="*/ 5746909 w 6400800"/>
              <a:gd name="connsiteY3408" fmla="*/ 348139 h 514350"/>
              <a:gd name="connsiteX3409" fmla="*/ 5745956 w 6400800"/>
              <a:gd name="connsiteY3409" fmla="*/ 346234 h 514350"/>
              <a:gd name="connsiteX3410" fmla="*/ 5754529 w 6400800"/>
              <a:gd name="connsiteY3410" fmla="*/ 322421 h 514350"/>
              <a:gd name="connsiteX3411" fmla="*/ 5754529 w 6400800"/>
              <a:gd name="connsiteY3411" fmla="*/ 333851 h 514350"/>
              <a:gd name="connsiteX3412" fmla="*/ 5754529 w 6400800"/>
              <a:gd name="connsiteY3412" fmla="*/ 333851 h 514350"/>
              <a:gd name="connsiteX3413" fmla="*/ 5762149 w 6400800"/>
              <a:gd name="connsiteY3413" fmla="*/ 302419 h 514350"/>
              <a:gd name="connsiteX3414" fmla="*/ 5762149 w 6400800"/>
              <a:gd name="connsiteY3414" fmla="*/ 302419 h 514350"/>
              <a:gd name="connsiteX3415" fmla="*/ 5762149 w 6400800"/>
              <a:gd name="connsiteY3415" fmla="*/ 302419 h 514350"/>
              <a:gd name="connsiteX3416" fmla="*/ 5762149 w 6400800"/>
              <a:gd name="connsiteY3416" fmla="*/ 302419 h 514350"/>
              <a:gd name="connsiteX3417" fmla="*/ 5761196 w 6400800"/>
              <a:gd name="connsiteY3417" fmla="*/ 304324 h 514350"/>
              <a:gd name="connsiteX3418" fmla="*/ 5762149 w 6400800"/>
              <a:gd name="connsiteY3418" fmla="*/ 305276 h 514350"/>
              <a:gd name="connsiteX3419" fmla="*/ 5762149 w 6400800"/>
              <a:gd name="connsiteY3419" fmla="*/ 308134 h 514350"/>
              <a:gd name="connsiteX3420" fmla="*/ 5762149 w 6400800"/>
              <a:gd name="connsiteY3420" fmla="*/ 310039 h 514350"/>
              <a:gd name="connsiteX3421" fmla="*/ 5759292 w 6400800"/>
              <a:gd name="connsiteY3421" fmla="*/ 320516 h 514350"/>
              <a:gd name="connsiteX3422" fmla="*/ 5757387 w 6400800"/>
              <a:gd name="connsiteY3422" fmla="*/ 328136 h 514350"/>
              <a:gd name="connsiteX3423" fmla="*/ 5755481 w 6400800"/>
              <a:gd name="connsiteY3423" fmla="*/ 320516 h 514350"/>
              <a:gd name="connsiteX3424" fmla="*/ 5761196 w 6400800"/>
              <a:gd name="connsiteY3424" fmla="*/ 304324 h 514350"/>
              <a:gd name="connsiteX3425" fmla="*/ 5760244 w 6400800"/>
              <a:gd name="connsiteY3425" fmla="*/ 289084 h 514350"/>
              <a:gd name="connsiteX3426" fmla="*/ 5759292 w 6400800"/>
              <a:gd name="connsiteY3426" fmla="*/ 290989 h 514350"/>
              <a:gd name="connsiteX3427" fmla="*/ 5751671 w 6400800"/>
              <a:gd name="connsiteY3427" fmla="*/ 301466 h 514350"/>
              <a:gd name="connsiteX3428" fmla="*/ 5748814 w 6400800"/>
              <a:gd name="connsiteY3428" fmla="*/ 305276 h 514350"/>
              <a:gd name="connsiteX3429" fmla="*/ 5759292 w 6400800"/>
              <a:gd name="connsiteY3429" fmla="*/ 280511 h 514350"/>
              <a:gd name="connsiteX3430" fmla="*/ 5760244 w 6400800"/>
              <a:gd name="connsiteY3430" fmla="*/ 289084 h 514350"/>
              <a:gd name="connsiteX3431" fmla="*/ 5756434 w 6400800"/>
              <a:gd name="connsiteY3431" fmla="*/ 227171 h 514350"/>
              <a:gd name="connsiteX3432" fmla="*/ 5756434 w 6400800"/>
              <a:gd name="connsiteY3432" fmla="*/ 243364 h 514350"/>
              <a:gd name="connsiteX3433" fmla="*/ 5757387 w 6400800"/>
              <a:gd name="connsiteY3433" fmla="*/ 250984 h 514350"/>
              <a:gd name="connsiteX3434" fmla="*/ 5753576 w 6400800"/>
              <a:gd name="connsiteY3434" fmla="*/ 259556 h 514350"/>
              <a:gd name="connsiteX3435" fmla="*/ 5741194 w 6400800"/>
              <a:gd name="connsiteY3435" fmla="*/ 285274 h 514350"/>
              <a:gd name="connsiteX3436" fmla="*/ 5756434 w 6400800"/>
              <a:gd name="connsiteY3436" fmla="*/ 227171 h 514350"/>
              <a:gd name="connsiteX3437" fmla="*/ 5676424 w 6400800"/>
              <a:gd name="connsiteY3437" fmla="*/ 184309 h 514350"/>
              <a:gd name="connsiteX3438" fmla="*/ 5676424 w 6400800"/>
              <a:gd name="connsiteY3438" fmla="*/ 198596 h 514350"/>
              <a:gd name="connsiteX3439" fmla="*/ 5676424 w 6400800"/>
              <a:gd name="connsiteY3439" fmla="*/ 228124 h 514350"/>
              <a:gd name="connsiteX3440" fmla="*/ 5676424 w 6400800"/>
              <a:gd name="connsiteY3440" fmla="*/ 246221 h 514350"/>
              <a:gd name="connsiteX3441" fmla="*/ 5677376 w 6400800"/>
              <a:gd name="connsiteY3441" fmla="*/ 266224 h 514350"/>
              <a:gd name="connsiteX3442" fmla="*/ 5678329 w 6400800"/>
              <a:gd name="connsiteY3442" fmla="*/ 276701 h 514350"/>
              <a:gd name="connsiteX3443" fmla="*/ 5678329 w 6400800"/>
              <a:gd name="connsiteY3443" fmla="*/ 276701 h 514350"/>
              <a:gd name="connsiteX3444" fmla="*/ 5675471 w 6400800"/>
              <a:gd name="connsiteY3444" fmla="*/ 259556 h 514350"/>
              <a:gd name="connsiteX3445" fmla="*/ 5672614 w 6400800"/>
              <a:gd name="connsiteY3445" fmla="*/ 242411 h 514350"/>
              <a:gd name="connsiteX3446" fmla="*/ 5669756 w 6400800"/>
              <a:gd name="connsiteY3446" fmla="*/ 223361 h 514350"/>
              <a:gd name="connsiteX3447" fmla="*/ 5668804 w 6400800"/>
              <a:gd name="connsiteY3447" fmla="*/ 216694 h 514350"/>
              <a:gd name="connsiteX3448" fmla="*/ 5676424 w 6400800"/>
              <a:gd name="connsiteY3448" fmla="*/ 184309 h 514350"/>
              <a:gd name="connsiteX3449" fmla="*/ 5652612 w 6400800"/>
              <a:gd name="connsiteY3449" fmla="*/ 263366 h 514350"/>
              <a:gd name="connsiteX3450" fmla="*/ 5653564 w 6400800"/>
              <a:gd name="connsiteY3450" fmla="*/ 261461 h 514350"/>
              <a:gd name="connsiteX3451" fmla="*/ 5655469 w 6400800"/>
              <a:gd name="connsiteY3451" fmla="*/ 264319 h 514350"/>
              <a:gd name="connsiteX3452" fmla="*/ 5655469 w 6400800"/>
              <a:gd name="connsiteY3452" fmla="*/ 268129 h 514350"/>
              <a:gd name="connsiteX3453" fmla="*/ 5657374 w 6400800"/>
              <a:gd name="connsiteY3453" fmla="*/ 286226 h 514350"/>
              <a:gd name="connsiteX3454" fmla="*/ 5652612 w 6400800"/>
              <a:gd name="connsiteY3454" fmla="*/ 269081 h 514350"/>
              <a:gd name="connsiteX3455" fmla="*/ 5651659 w 6400800"/>
              <a:gd name="connsiteY3455" fmla="*/ 267176 h 514350"/>
              <a:gd name="connsiteX3456" fmla="*/ 5652612 w 6400800"/>
              <a:gd name="connsiteY3456" fmla="*/ 263366 h 514350"/>
              <a:gd name="connsiteX3457" fmla="*/ 5650706 w 6400800"/>
              <a:gd name="connsiteY3457" fmla="*/ 205264 h 514350"/>
              <a:gd name="connsiteX3458" fmla="*/ 5651659 w 6400800"/>
              <a:gd name="connsiteY3458" fmla="*/ 212884 h 514350"/>
              <a:gd name="connsiteX3459" fmla="*/ 5649754 w 6400800"/>
              <a:gd name="connsiteY3459" fmla="*/ 207169 h 514350"/>
              <a:gd name="connsiteX3460" fmla="*/ 5650706 w 6400800"/>
              <a:gd name="connsiteY3460" fmla="*/ 205264 h 514350"/>
              <a:gd name="connsiteX3461" fmla="*/ 5647849 w 6400800"/>
              <a:gd name="connsiteY3461" fmla="*/ 209074 h 514350"/>
              <a:gd name="connsiteX3462" fmla="*/ 5649754 w 6400800"/>
              <a:gd name="connsiteY3462" fmla="*/ 219551 h 514350"/>
              <a:gd name="connsiteX3463" fmla="*/ 5651659 w 6400800"/>
              <a:gd name="connsiteY3463" fmla="*/ 235744 h 514350"/>
              <a:gd name="connsiteX3464" fmla="*/ 5651659 w 6400800"/>
              <a:gd name="connsiteY3464" fmla="*/ 236696 h 514350"/>
              <a:gd name="connsiteX3465" fmla="*/ 5645944 w 6400800"/>
              <a:gd name="connsiteY3465" fmla="*/ 228124 h 514350"/>
              <a:gd name="connsiteX3466" fmla="*/ 5644039 w 6400800"/>
              <a:gd name="connsiteY3466" fmla="*/ 216694 h 514350"/>
              <a:gd name="connsiteX3467" fmla="*/ 5647849 w 6400800"/>
              <a:gd name="connsiteY3467" fmla="*/ 209074 h 514350"/>
              <a:gd name="connsiteX3468" fmla="*/ 5642134 w 6400800"/>
              <a:gd name="connsiteY3468" fmla="*/ 370046 h 514350"/>
              <a:gd name="connsiteX3469" fmla="*/ 5643087 w 6400800"/>
              <a:gd name="connsiteY3469" fmla="*/ 377666 h 514350"/>
              <a:gd name="connsiteX3470" fmla="*/ 5641181 w 6400800"/>
              <a:gd name="connsiteY3470" fmla="*/ 385286 h 514350"/>
              <a:gd name="connsiteX3471" fmla="*/ 5642134 w 6400800"/>
              <a:gd name="connsiteY3471" fmla="*/ 370046 h 514350"/>
              <a:gd name="connsiteX3472" fmla="*/ 5624037 w 6400800"/>
              <a:gd name="connsiteY3472" fmla="*/ 272891 h 514350"/>
              <a:gd name="connsiteX3473" fmla="*/ 5625942 w 6400800"/>
              <a:gd name="connsiteY3473" fmla="*/ 258604 h 514350"/>
              <a:gd name="connsiteX3474" fmla="*/ 5625942 w 6400800"/>
              <a:gd name="connsiteY3474" fmla="*/ 254794 h 514350"/>
              <a:gd name="connsiteX3475" fmla="*/ 5632609 w 6400800"/>
              <a:gd name="connsiteY3475" fmla="*/ 241459 h 514350"/>
              <a:gd name="connsiteX3476" fmla="*/ 5634514 w 6400800"/>
              <a:gd name="connsiteY3476" fmla="*/ 236696 h 514350"/>
              <a:gd name="connsiteX3477" fmla="*/ 5637371 w 6400800"/>
              <a:gd name="connsiteY3477" fmla="*/ 245269 h 514350"/>
              <a:gd name="connsiteX3478" fmla="*/ 5640229 w 6400800"/>
              <a:gd name="connsiteY3478" fmla="*/ 259556 h 514350"/>
              <a:gd name="connsiteX3479" fmla="*/ 5640229 w 6400800"/>
              <a:gd name="connsiteY3479" fmla="*/ 266224 h 514350"/>
              <a:gd name="connsiteX3480" fmla="*/ 5631656 w 6400800"/>
              <a:gd name="connsiteY3480" fmla="*/ 288131 h 514350"/>
              <a:gd name="connsiteX3481" fmla="*/ 5624037 w 6400800"/>
              <a:gd name="connsiteY3481" fmla="*/ 277654 h 514350"/>
              <a:gd name="connsiteX3482" fmla="*/ 5624037 w 6400800"/>
              <a:gd name="connsiteY3482" fmla="*/ 272891 h 514350"/>
              <a:gd name="connsiteX3483" fmla="*/ 5623084 w 6400800"/>
              <a:gd name="connsiteY3483" fmla="*/ 289084 h 514350"/>
              <a:gd name="connsiteX3484" fmla="*/ 5623084 w 6400800"/>
              <a:gd name="connsiteY3484" fmla="*/ 287179 h 514350"/>
              <a:gd name="connsiteX3485" fmla="*/ 5624989 w 6400800"/>
              <a:gd name="connsiteY3485" fmla="*/ 290989 h 514350"/>
              <a:gd name="connsiteX3486" fmla="*/ 5626894 w 6400800"/>
              <a:gd name="connsiteY3486" fmla="*/ 298609 h 514350"/>
              <a:gd name="connsiteX3487" fmla="*/ 5625942 w 6400800"/>
              <a:gd name="connsiteY3487" fmla="*/ 300514 h 514350"/>
              <a:gd name="connsiteX3488" fmla="*/ 5625942 w 6400800"/>
              <a:gd name="connsiteY3488" fmla="*/ 300514 h 514350"/>
              <a:gd name="connsiteX3489" fmla="*/ 5622131 w 6400800"/>
              <a:gd name="connsiteY3489" fmla="*/ 295751 h 514350"/>
              <a:gd name="connsiteX3490" fmla="*/ 5623084 w 6400800"/>
              <a:gd name="connsiteY3490" fmla="*/ 289084 h 514350"/>
              <a:gd name="connsiteX3491" fmla="*/ 5621179 w 6400800"/>
              <a:gd name="connsiteY3491" fmla="*/ 310991 h 514350"/>
              <a:gd name="connsiteX3492" fmla="*/ 5621179 w 6400800"/>
              <a:gd name="connsiteY3492" fmla="*/ 310991 h 514350"/>
              <a:gd name="connsiteX3493" fmla="*/ 5621179 w 6400800"/>
              <a:gd name="connsiteY3493" fmla="*/ 310991 h 514350"/>
              <a:gd name="connsiteX3494" fmla="*/ 5621179 w 6400800"/>
              <a:gd name="connsiteY3494" fmla="*/ 310991 h 514350"/>
              <a:gd name="connsiteX3495" fmla="*/ 5618321 w 6400800"/>
              <a:gd name="connsiteY3495" fmla="*/ 270034 h 514350"/>
              <a:gd name="connsiteX3496" fmla="*/ 5618321 w 6400800"/>
              <a:gd name="connsiteY3496" fmla="*/ 270034 h 514350"/>
              <a:gd name="connsiteX3497" fmla="*/ 5618321 w 6400800"/>
              <a:gd name="connsiteY3497" fmla="*/ 270034 h 514350"/>
              <a:gd name="connsiteX3498" fmla="*/ 5618321 w 6400800"/>
              <a:gd name="connsiteY3498" fmla="*/ 270034 h 514350"/>
              <a:gd name="connsiteX3499" fmla="*/ 5617369 w 6400800"/>
              <a:gd name="connsiteY3499" fmla="*/ 272891 h 514350"/>
              <a:gd name="connsiteX3500" fmla="*/ 5618321 w 6400800"/>
              <a:gd name="connsiteY3500" fmla="*/ 273844 h 514350"/>
              <a:gd name="connsiteX3501" fmla="*/ 5616417 w 6400800"/>
              <a:gd name="connsiteY3501" fmla="*/ 286226 h 514350"/>
              <a:gd name="connsiteX3502" fmla="*/ 5613559 w 6400800"/>
              <a:gd name="connsiteY3502" fmla="*/ 282416 h 514350"/>
              <a:gd name="connsiteX3503" fmla="*/ 5617369 w 6400800"/>
              <a:gd name="connsiteY3503" fmla="*/ 272891 h 514350"/>
              <a:gd name="connsiteX3504" fmla="*/ 5608796 w 6400800"/>
              <a:gd name="connsiteY3504" fmla="*/ 290989 h 514350"/>
              <a:gd name="connsiteX3505" fmla="*/ 5608796 w 6400800"/>
              <a:gd name="connsiteY3505" fmla="*/ 290989 h 514350"/>
              <a:gd name="connsiteX3506" fmla="*/ 5611654 w 6400800"/>
              <a:gd name="connsiteY3506" fmla="*/ 294799 h 514350"/>
              <a:gd name="connsiteX3507" fmla="*/ 5613559 w 6400800"/>
              <a:gd name="connsiteY3507" fmla="*/ 297656 h 514350"/>
              <a:gd name="connsiteX3508" fmla="*/ 5611654 w 6400800"/>
              <a:gd name="connsiteY3508" fmla="*/ 310991 h 514350"/>
              <a:gd name="connsiteX3509" fmla="*/ 5608796 w 6400800"/>
              <a:gd name="connsiteY3509" fmla="*/ 292894 h 514350"/>
              <a:gd name="connsiteX3510" fmla="*/ 5608796 w 6400800"/>
              <a:gd name="connsiteY3510" fmla="*/ 290989 h 514350"/>
              <a:gd name="connsiteX3511" fmla="*/ 5594509 w 6400800"/>
              <a:gd name="connsiteY3511" fmla="*/ 241459 h 514350"/>
              <a:gd name="connsiteX3512" fmla="*/ 5595462 w 6400800"/>
              <a:gd name="connsiteY3512" fmla="*/ 258604 h 514350"/>
              <a:gd name="connsiteX3513" fmla="*/ 5595462 w 6400800"/>
              <a:gd name="connsiteY3513" fmla="*/ 259556 h 514350"/>
              <a:gd name="connsiteX3514" fmla="*/ 5595462 w 6400800"/>
              <a:gd name="connsiteY3514" fmla="*/ 261461 h 514350"/>
              <a:gd name="connsiteX3515" fmla="*/ 5593556 w 6400800"/>
              <a:gd name="connsiteY3515" fmla="*/ 259556 h 514350"/>
              <a:gd name="connsiteX3516" fmla="*/ 5592604 w 6400800"/>
              <a:gd name="connsiteY3516" fmla="*/ 250031 h 514350"/>
              <a:gd name="connsiteX3517" fmla="*/ 5594509 w 6400800"/>
              <a:gd name="connsiteY3517" fmla="*/ 241459 h 514350"/>
              <a:gd name="connsiteX3518" fmla="*/ 5578317 w 6400800"/>
              <a:gd name="connsiteY3518" fmla="*/ 284321 h 514350"/>
              <a:gd name="connsiteX3519" fmla="*/ 5578317 w 6400800"/>
              <a:gd name="connsiteY3519" fmla="*/ 286226 h 514350"/>
              <a:gd name="connsiteX3520" fmla="*/ 5577364 w 6400800"/>
              <a:gd name="connsiteY3520" fmla="*/ 285274 h 514350"/>
              <a:gd name="connsiteX3521" fmla="*/ 5578317 w 6400800"/>
              <a:gd name="connsiteY3521" fmla="*/ 284321 h 514350"/>
              <a:gd name="connsiteX3522" fmla="*/ 5573554 w 6400800"/>
              <a:gd name="connsiteY3522" fmla="*/ 299561 h 514350"/>
              <a:gd name="connsiteX3523" fmla="*/ 5576412 w 6400800"/>
              <a:gd name="connsiteY3523" fmla="*/ 305276 h 514350"/>
              <a:gd name="connsiteX3524" fmla="*/ 5577364 w 6400800"/>
              <a:gd name="connsiteY3524" fmla="*/ 307181 h 514350"/>
              <a:gd name="connsiteX3525" fmla="*/ 5576412 w 6400800"/>
              <a:gd name="connsiteY3525" fmla="*/ 325279 h 514350"/>
              <a:gd name="connsiteX3526" fmla="*/ 5576412 w 6400800"/>
              <a:gd name="connsiteY3526" fmla="*/ 328136 h 514350"/>
              <a:gd name="connsiteX3527" fmla="*/ 5575459 w 6400800"/>
              <a:gd name="connsiteY3527" fmla="*/ 319564 h 514350"/>
              <a:gd name="connsiteX3528" fmla="*/ 5573554 w 6400800"/>
              <a:gd name="connsiteY3528" fmla="*/ 303371 h 514350"/>
              <a:gd name="connsiteX3529" fmla="*/ 5573554 w 6400800"/>
              <a:gd name="connsiteY3529" fmla="*/ 299561 h 514350"/>
              <a:gd name="connsiteX3530" fmla="*/ 5550694 w 6400800"/>
              <a:gd name="connsiteY3530" fmla="*/ 308134 h 514350"/>
              <a:gd name="connsiteX3531" fmla="*/ 5549742 w 6400800"/>
              <a:gd name="connsiteY3531" fmla="*/ 301466 h 514350"/>
              <a:gd name="connsiteX3532" fmla="*/ 5551646 w 6400800"/>
              <a:gd name="connsiteY3532" fmla="*/ 294799 h 514350"/>
              <a:gd name="connsiteX3533" fmla="*/ 5552599 w 6400800"/>
              <a:gd name="connsiteY3533" fmla="*/ 291941 h 514350"/>
              <a:gd name="connsiteX3534" fmla="*/ 5554504 w 6400800"/>
              <a:gd name="connsiteY3534" fmla="*/ 302419 h 514350"/>
              <a:gd name="connsiteX3535" fmla="*/ 5552599 w 6400800"/>
              <a:gd name="connsiteY3535" fmla="*/ 306229 h 514350"/>
              <a:gd name="connsiteX3536" fmla="*/ 5550694 w 6400800"/>
              <a:gd name="connsiteY3536" fmla="*/ 308134 h 514350"/>
              <a:gd name="connsiteX3537" fmla="*/ 5557362 w 6400800"/>
              <a:gd name="connsiteY3537" fmla="*/ 313849 h 514350"/>
              <a:gd name="connsiteX3538" fmla="*/ 5557362 w 6400800"/>
              <a:gd name="connsiteY3538" fmla="*/ 313849 h 514350"/>
              <a:gd name="connsiteX3539" fmla="*/ 5553551 w 6400800"/>
              <a:gd name="connsiteY3539" fmla="*/ 318611 h 514350"/>
              <a:gd name="connsiteX3540" fmla="*/ 5556409 w 6400800"/>
              <a:gd name="connsiteY3540" fmla="*/ 310039 h 514350"/>
              <a:gd name="connsiteX3541" fmla="*/ 5557362 w 6400800"/>
              <a:gd name="connsiteY3541" fmla="*/ 313849 h 514350"/>
              <a:gd name="connsiteX3542" fmla="*/ 5557362 w 6400800"/>
              <a:gd name="connsiteY3542" fmla="*/ 313849 h 514350"/>
              <a:gd name="connsiteX3543" fmla="*/ 5561171 w 6400800"/>
              <a:gd name="connsiteY3543" fmla="*/ 359569 h 514350"/>
              <a:gd name="connsiteX3544" fmla="*/ 5561171 w 6400800"/>
              <a:gd name="connsiteY3544" fmla="*/ 361474 h 514350"/>
              <a:gd name="connsiteX3545" fmla="*/ 5560219 w 6400800"/>
              <a:gd name="connsiteY3545" fmla="*/ 360521 h 514350"/>
              <a:gd name="connsiteX3546" fmla="*/ 5558314 w 6400800"/>
              <a:gd name="connsiteY3546" fmla="*/ 350996 h 514350"/>
              <a:gd name="connsiteX3547" fmla="*/ 5560219 w 6400800"/>
              <a:gd name="connsiteY3547" fmla="*/ 342424 h 514350"/>
              <a:gd name="connsiteX3548" fmla="*/ 5561171 w 6400800"/>
              <a:gd name="connsiteY3548" fmla="*/ 359569 h 514350"/>
              <a:gd name="connsiteX3549" fmla="*/ 5559267 w 6400800"/>
              <a:gd name="connsiteY3549" fmla="*/ 303371 h 514350"/>
              <a:gd name="connsiteX3550" fmla="*/ 5559267 w 6400800"/>
              <a:gd name="connsiteY3550" fmla="*/ 303371 h 514350"/>
              <a:gd name="connsiteX3551" fmla="*/ 5559267 w 6400800"/>
              <a:gd name="connsiteY3551" fmla="*/ 303371 h 514350"/>
              <a:gd name="connsiteX3552" fmla="*/ 5559267 w 6400800"/>
              <a:gd name="connsiteY3552" fmla="*/ 303371 h 514350"/>
              <a:gd name="connsiteX3553" fmla="*/ 5557362 w 6400800"/>
              <a:gd name="connsiteY3553" fmla="*/ 277654 h 514350"/>
              <a:gd name="connsiteX3554" fmla="*/ 5558314 w 6400800"/>
              <a:gd name="connsiteY3554" fmla="*/ 283369 h 514350"/>
              <a:gd name="connsiteX3555" fmla="*/ 5559267 w 6400800"/>
              <a:gd name="connsiteY3555" fmla="*/ 293846 h 514350"/>
              <a:gd name="connsiteX3556" fmla="*/ 5557362 w 6400800"/>
              <a:gd name="connsiteY3556" fmla="*/ 296704 h 514350"/>
              <a:gd name="connsiteX3557" fmla="*/ 5554504 w 6400800"/>
              <a:gd name="connsiteY3557" fmla="*/ 287179 h 514350"/>
              <a:gd name="connsiteX3558" fmla="*/ 5557362 w 6400800"/>
              <a:gd name="connsiteY3558" fmla="*/ 277654 h 514350"/>
              <a:gd name="connsiteX3559" fmla="*/ 5553551 w 6400800"/>
              <a:gd name="connsiteY3559" fmla="*/ 252889 h 514350"/>
              <a:gd name="connsiteX3560" fmla="*/ 5553551 w 6400800"/>
              <a:gd name="connsiteY3560" fmla="*/ 252889 h 514350"/>
              <a:gd name="connsiteX3561" fmla="*/ 5553551 w 6400800"/>
              <a:gd name="connsiteY3561" fmla="*/ 253841 h 514350"/>
              <a:gd name="connsiteX3562" fmla="*/ 5555456 w 6400800"/>
              <a:gd name="connsiteY3562" fmla="*/ 268129 h 514350"/>
              <a:gd name="connsiteX3563" fmla="*/ 5555456 w 6400800"/>
              <a:gd name="connsiteY3563" fmla="*/ 270986 h 514350"/>
              <a:gd name="connsiteX3564" fmla="*/ 5552599 w 6400800"/>
              <a:gd name="connsiteY3564" fmla="*/ 275749 h 514350"/>
              <a:gd name="connsiteX3565" fmla="*/ 5549742 w 6400800"/>
              <a:gd name="connsiteY3565" fmla="*/ 280511 h 514350"/>
              <a:gd name="connsiteX3566" fmla="*/ 5549742 w 6400800"/>
              <a:gd name="connsiteY3566" fmla="*/ 280511 h 514350"/>
              <a:gd name="connsiteX3567" fmla="*/ 5549742 w 6400800"/>
              <a:gd name="connsiteY3567" fmla="*/ 280511 h 514350"/>
              <a:gd name="connsiteX3568" fmla="*/ 5545931 w 6400800"/>
              <a:gd name="connsiteY3568" fmla="*/ 286226 h 514350"/>
              <a:gd name="connsiteX3569" fmla="*/ 5544979 w 6400800"/>
              <a:gd name="connsiteY3569" fmla="*/ 281464 h 514350"/>
              <a:gd name="connsiteX3570" fmla="*/ 5546884 w 6400800"/>
              <a:gd name="connsiteY3570" fmla="*/ 275749 h 514350"/>
              <a:gd name="connsiteX3571" fmla="*/ 5549742 w 6400800"/>
              <a:gd name="connsiteY3571" fmla="*/ 261461 h 514350"/>
              <a:gd name="connsiteX3572" fmla="*/ 5553551 w 6400800"/>
              <a:gd name="connsiteY3572" fmla="*/ 252889 h 514350"/>
              <a:gd name="connsiteX3573" fmla="*/ 5548789 w 6400800"/>
              <a:gd name="connsiteY3573" fmla="*/ 226219 h 514350"/>
              <a:gd name="connsiteX3574" fmla="*/ 5549742 w 6400800"/>
              <a:gd name="connsiteY3574" fmla="*/ 230029 h 514350"/>
              <a:gd name="connsiteX3575" fmla="*/ 5550694 w 6400800"/>
              <a:gd name="connsiteY3575" fmla="*/ 234791 h 514350"/>
              <a:gd name="connsiteX3576" fmla="*/ 5547837 w 6400800"/>
              <a:gd name="connsiteY3576" fmla="*/ 230029 h 514350"/>
              <a:gd name="connsiteX3577" fmla="*/ 5548789 w 6400800"/>
              <a:gd name="connsiteY3577" fmla="*/ 226219 h 514350"/>
              <a:gd name="connsiteX3578" fmla="*/ 5546884 w 6400800"/>
              <a:gd name="connsiteY3578" fmla="*/ 235744 h 514350"/>
              <a:gd name="connsiteX3579" fmla="*/ 5550694 w 6400800"/>
              <a:gd name="connsiteY3579" fmla="*/ 244316 h 514350"/>
              <a:gd name="connsiteX3580" fmla="*/ 5544979 w 6400800"/>
              <a:gd name="connsiteY3580" fmla="*/ 259556 h 514350"/>
              <a:gd name="connsiteX3581" fmla="*/ 5544026 w 6400800"/>
              <a:gd name="connsiteY3581" fmla="*/ 262414 h 514350"/>
              <a:gd name="connsiteX3582" fmla="*/ 5543074 w 6400800"/>
              <a:gd name="connsiteY3582" fmla="*/ 257651 h 514350"/>
              <a:gd name="connsiteX3583" fmla="*/ 5542121 w 6400800"/>
              <a:gd name="connsiteY3583" fmla="*/ 254794 h 514350"/>
              <a:gd name="connsiteX3584" fmla="*/ 5546884 w 6400800"/>
              <a:gd name="connsiteY3584" fmla="*/ 235744 h 514350"/>
              <a:gd name="connsiteX3585" fmla="*/ 5540217 w 6400800"/>
              <a:gd name="connsiteY3585" fmla="*/ 218599 h 514350"/>
              <a:gd name="connsiteX3586" fmla="*/ 5539264 w 6400800"/>
              <a:gd name="connsiteY3586" fmla="*/ 220504 h 514350"/>
              <a:gd name="connsiteX3587" fmla="*/ 5538312 w 6400800"/>
              <a:gd name="connsiteY3587" fmla="*/ 223361 h 514350"/>
              <a:gd name="connsiteX3588" fmla="*/ 5536406 w 6400800"/>
              <a:gd name="connsiteY3588" fmla="*/ 210026 h 514350"/>
              <a:gd name="connsiteX3589" fmla="*/ 5540217 w 6400800"/>
              <a:gd name="connsiteY3589" fmla="*/ 218599 h 514350"/>
              <a:gd name="connsiteX3590" fmla="*/ 5507831 w 6400800"/>
              <a:gd name="connsiteY3590" fmla="*/ 312896 h 514350"/>
              <a:gd name="connsiteX3591" fmla="*/ 5507831 w 6400800"/>
              <a:gd name="connsiteY3591" fmla="*/ 312896 h 514350"/>
              <a:gd name="connsiteX3592" fmla="*/ 5507831 w 6400800"/>
              <a:gd name="connsiteY3592" fmla="*/ 313849 h 514350"/>
              <a:gd name="connsiteX3593" fmla="*/ 5507831 w 6400800"/>
              <a:gd name="connsiteY3593" fmla="*/ 312896 h 514350"/>
              <a:gd name="connsiteX3594" fmla="*/ 5481162 w 6400800"/>
              <a:gd name="connsiteY3594" fmla="*/ 326231 h 514350"/>
              <a:gd name="connsiteX3595" fmla="*/ 5480209 w 6400800"/>
              <a:gd name="connsiteY3595" fmla="*/ 330994 h 514350"/>
              <a:gd name="connsiteX3596" fmla="*/ 5479256 w 6400800"/>
              <a:gd name="connsiteY3596" fmla="*/ 324326 h 514350"/>
              <a:gd name="connsiteX3597" fmla="*/ 5479256 w 6400800"/>
              <a:gd name="connsiteY3597" fmla="*/ 322421 h 514350"/>
              <a:gd name="connsiteX3598" fmla="*/ 5478304 w 6400800"/>
              <a:gd name="connsiteY3598" fmla="*/ 311944 h 514350"/>
              <a:gd name="connsiteX3599" fmla="*/ 5482114 w 6400800"/>
              <a:gd name="connsiteY3599" fmla="*/ 325279 h 514350"/>
              <a:gd name="connsiteX3600" fmla="*/ 5481162 w 6400800"/>
              <a:gd name="connsiteY3600" fmla="*/ 326231 h 514350"/>
              <a:gd name="connsiteX3601" fmla="*/ 5493544 w 6400800"/>
              <a:gd name="connsiteY3601" fmla="*/ 339566 h 514350"/>
              <a:gd name="connsiteX3602" fmla="*/ 5493544 w 6400800"/>
              <a:gd name="connsiteY3602" fmla="*/ 339566 h 514350"/>
              <a:gd name="connsiteX3603" fmla="*/ 5493544 w 6400800"/>
              <a:gd name="connsiteY3603" fmla="*/ 339566 h 514350"/>
              <a:gd name="connsiteX3604" fmla="*/ 5493544 w 6400800"/>
              <a:gd name="connsiteY3604" fmla="*/ 339566 h 514350"/>
              <a:gd name="connsiteX3605" fmla="*/ 5488781 w 6400800"/>
              <a:gd name="connsiteY3605" fmla="*/ 261461 h 514350"/>
              <a:gd name="connsiteX3606" fmla="*/ 5488781 w 6400800"/>
              <a:gd name="connsiteY3606" fmla="*/ 261461 h 514350"/>
              <a:gd name="connsiteX3607" fmla="*/ 5490687 w 6400800"/>
              <a:gd name="connsiteY3607" fmla="*/ 267176 h 514350"/>
              <a:gd name="connsiteX3608" fmla="*/ 5487829 w 6400800"/>
              <a:gd name="connsiteY3608" fmla="*/ 264319 h 514350"/>
              <a:gd name="connsiteX3609" fmla="*/ 5488781 w 6400800"/>
              <a:gd name="connsiteY3609" fmla="*/ 261461 h 514350"/>
              <a:gd name="connsiteX3610" fmla="*/ 5483067 w 6400800"/>
              <a:gd name="connsiteY3610" fmla="*/ 280511 h 514350"/>
              <a:gd name="connsiteX3611" fmla="*/ 5484971 w 6400800"/>
              <a:gd name="connsiteY3611" fmla="*/ 272891 h 514350"/>
              <a:gd name="connsiteX3612" fmla="*/ 5496401 w 6400800"/>
              <a:gd name="connsiteY3612" fmla="*/ 291941 h 514350"/>
              <a:gd name="connsiteX3613" fmla="*/ 5500212 w 6400800"/>
              <a:gd name="connsiteY3613" fmla="*/ 297656 h 514350"/>
              <a:gd name="connsiteX3614" fmla="*/ 5497354 w 6400800"/>
              <a:gd name="connsiteY3614" fmla="*/ 307181 h 514350"/>
              <a:gd name="connsiteX3615" fmla="*/ 5496401 w 6400800"/>
              <a:gd name="connsiteY3615" fmla="*/ 310991 h 514350"/>
              <a:gd name="connsiteX3616" fmla="*/ 5493544 w 6400800"/>
              <a:gd name="connsiteY3616" fmla="*/ 307181 h 514350"/>
              <a:gd name="connsiteX3617" fmla="*/ 5495449 w 6400800"/>
              <a:gd name="connsiteY3617" fmla="*/ 311944 h 514350"/>
              <a:gd name="connsiteX3618" fmla="*/ 5494496 w 6400800"/>
              <a:gd name="connsiteY3618" fmla="*/ 319564 h 514350"/>
              <a:gd name="connsiteX3619" fmla="*/ 5492592 w 6400800"/>
              <a:gd name="connsiteY3619" fmla="*/ 330041 h 514350"/>
              <a:gd name="connsiteX3620" fmla="*/ 5488781 w 6400800"/>
              <a:gd name="connsiteY3620" fmla="*/ 333851 h 514350"/>
              <a:gd name="connsiteX3621" fmla="*/ 5485924 w 6400800"/>
              <a:gd name="connsiteY3621" fmla="*/ 327184 h 514350"/>
              <a:gd name="connsiteX3622" fmla="*/ 5487829 w 6400800"/>
              <a:gd name="connsiteY3622" fmla="*/ 312896 h 514350"/>
              <a:gd name="connsiteX3623" fmla="*/ 5489734 w 6400800"/>
              <a:gd name="connsiteY3623" fmla="*/ 299561 h 514350"/>
              <a:gd name="connsiteX3624" fmla="*/ 5484019 w 6400800"/>
              <a:gd name="connsiteY3624" fmla="*/ 311944 h 514350"/>
              <a:gd name="connsiteX3625" fmla="*/ 5483067 w 6400800"/>
              <a:gd name="connsiteY3625" fmla="*/ 313849 h 514350"/>
              <a:gd name="connsiteX3626" fmla="*/ 5483067 w 6400800"/>
              <a:gd name="connsiteY3626" fmla="*/ 312896 h 514350"/>
              <a:gd name="connsiteX3627" fmla="*/ 5478304 w 6400800"/>
              <a:gd name="connsiteY3627" fmla="*/ 292894 h 514350"/>
              <a:gd name="connsiteX3628" fmla="*/ 5479256 w 6400800"/>
              <a:gd name="connsiteY3628" fmla="*/ 309086 h 514350"/>
              <a:gd name="connsiteX3629" fmla="*/ 5479256 w 6400800"/>
              <a:gd name="connsiteY3629" fmla="*/ 308134 h 514350"/>
              <a:gd name="connsiteX3630" fmla="*/ 5476399 w 6400800"/>
              <a:gd name="connsiteY3630" fmla="*/ 300514 h 514350"/>
              <a:gd name="connsiteX3631" fmla="*/ 5483067 w 6400800"/>
              <a:gd name="connsiteY3631" fmla="*/ 280511 h 514350"/>
              <a:gd name="connsiteX3632" fmla="*/ 5472589 w 6400800"/>
              <a:gd name="connsiteY3632" fmla="*/ 254794 h 514350"/>
              <a:gd name="connsiteX3633" fmla="*/ 5475446 w 6400800"/>
              <a:gd name="connsiteY3633" fmla="*/ 258604 h 514350"/>
              <a:gd name="connsiteX3634" fmla="*/ 5471637 w 6400800"/>
              <a:gd name="connsiteY3634" fmla="*/ 268129 h 514350"/>
              <a:gd name="connsiteX3635" fmla="*/ 5468779 w 6400800"/>
              <a:gd name="connsiteY3635" fmla="*/ 249079 h 514350"/>
              <a:gd name="connsiteX3636" fmla="*/ 5472589 w 6400800"/>
              <a:gd name="connsiteY3636" fmla="*/ 254794 h 514350"/>
              <a:gd name="connsiteX3637" fmla="*/ 5452587 w 6400800"/>
              <a:gd name="connsiteY3637" fmla="*/ 208121 h 514350"/>
              <a:gd name="connsiteX3638" fmla="*/ 5452587 w 6400800"/>
              <a:gd name="connsiteY3638" fmla="*/ 210026 h 514350"/>
              <a:gd name="connsiteX3639" fmla="*/ 5454492 w 6400800"/>
              <a:gd name="connsiteY3639" fmla="*/ 225266 h 514350"/>
              <a:gd name="connsiteX3640" fmla="*/ 5454492 w 6400800"/>
              <a:gd name="connsiteY3640" fmla="*/ 228124 h 514350"/>
              <a:gd name="connsiteX3641" fmla="*/ 5450681 w 6400800"/>
              <a:gd name="connsiteY3641" fmla="*/ 225266 h 514350"/>
              <a:gd name="connsiteX3642" fmla="*/ 5452587 w 6400800"/>
              <a:gd name="connsiteY3642" fmla="*/ 208121 h 514350"/>
              <a:gd name="connsiteX3643" fmla="*/ 5449729 w 6400800"/>
              <a:gd name="connsiteY3643" fmla="*/ 250031 h 514350"/>
              <a:gd name="connsiteX3644" fmla="*/ 5451634 w 6400800"/>
              <a:gd name="connsiteY3644" fmla="*/ 228124 h 514350"/>
              <a:gd name="connsiteX3645" fmla="*/ 5453539 w 6400800"/>
              <a:gd name="connsiteY3645" fmla="*/ 230029 h 514350"/>
              <a:gd name="connsiteX3646" fmla="*/ 5455444 w 6400800"/>
              <a:gd name="connsiteY3646" fmla="*/ 232886 h 514350"/>
              <a:gd name="connsiteX3647" fmla="*/ 5456396 w 6400800"/>
              <a:gd name="connsiteY3647" fmla="*/ 243364 h 514350"/>
              <a:gd name="connsiteX3648" fmla="*/ 5459254 w 6400800"/>
              <a:gd name="connsiteY3648" fmla="*/ 282416 h 514350"/>
              <a:gd name="connsiteX3649" fmla="*/ 5460206 w 6400800"/>
              <a:gd name="connsiteY3649" fmla="*/ 299561 h 514350"/>
              <a:gd name="connsiteX3650" fmla="*/ 5455444 w 6400800"/>
              <a:gd name="connsiteY3650" fmla="*/ 313849 h 514350"/>
              <a:gd name="connsiteX3651" fmla="*/ 5447824 w 6400800"/>
              <a:gd name="connsiteY3651" fmla="*/ 280511 h 514350"/>
              <a:gd name="connsiteX3652" fmla="*/ 5446871 w 6400800"/>
              <a:gd name="connsiteY3652" fmla="*/ 276701 h 514350"/>
              <a:gd name="connsiteX3653" fmla="*/ 5449729 w 6400800"/>
              <a:gd name="connsiteY3653" fmla="*/ 250031 h 514350"/>
              <a:gd name="connsiteX3654" fmla="*/ 5443062 w 6400800"/>
              <a:gd name="connsiteY3654" fmla="*/ 327184 h 514350"/>
              <a:gd name="connsiteX3655" fmla="*/ 5445919 w 6400800"/>
              <a:gd name="connsiteY3655" fmla="*/ 343376 h 514350"/>
              <a:gd name="connsiteX3656" fmla="*/ 5443062 w 6400800"/>
              <a:gd name="connsiteY3656" fmla="*/ 334804 h 514350"/>
              <a:gd name="connsiteX3657" fmla="*/ 5443062 w 6400800"/>
              <a:gd name="connsiteY3657" fmla="*/ 327184 h 514350"/>
              <a:gd name="connsiteX3658" fmla="*/ 5417344 w 6400800"/>
              <a:gd name="connsiteY3658" fmla="*/ 318611 h 514350"/>
              <a:gd name="connsiteX3659" fmla="*/ 5419249 w 6400800"/>
              <a:gd name="connsiteY3659" fmla="*/ 312896 h 514350"/>
              <a:gd name="connsiteX3660" fmla="*/ 5421154 w 6400800"/>
              <a:gd name="connsiteY3660" fmla="*/ 320516 h 514350"/>
              <a:gd name="connsiteX3661" fmla="*/ 5421154 w 6400800"/>
              <a:gd name="connsiteY3661" fmla="*/ 321469 h 514350"/>
              <a:gd name="connsiteX3662" fmla="*/ 5421154 w 6400800"/>
              <a:gd name="connsiteY3662" fmla="*/ 320516 h 514350"/>
              <a:gd name="connsiteX3663" fmla="*/ 5421154 w 6400800"/>
              <a:gd name="connsiteY3663" fmla="*/ 322421 h 514350"/>
              <a:gd name="connsiteX3664" fmla="*/ 5418296 w 6400800"/>
              <a:gd name="connsiteY3664" fmla="*/ 331946 h 514350"/>
              <a:gd name="connsiteX3665" fmla="*/ 5417344 w 6400800"/>
              <a:gd name="connsiteY3665" fmla="*/ 329089 h 514350"/>
              <a:gd name="connsiteX3666" fmla="*/ 5417344 w 6400800"/>
              <a:gd name="connsiteY3666" fmla="*/ 318611 h 514350"/>
              <a:gd name="connsiteX3667" fmla="*/ 5416392 w 6400800"/>
              <a:gd name="connsiteY3667" fmla="*/ 334804 h 514350"/>
              <a:gd name="connsiteX3668" fmla="*/ 5417344 w 6400800"/>
              <a:gd name="connsiteY3668" fmla="*/ 335756 h 514350"/>
              <a:gd name="connsiteX3669" fmla="*/ 5416392 w 6400800"/>
              <a:gd name="connsiteY3669" fmla="*/ 337661 h 514350"/>
              <a:gd name="connsiteX3670" fmla="*/ 5416392 w 6400800"/>
              <a:gd name="connsiteY3670" fmla="*/ 334804 h 514350"/>
              <a:gd name="connsiteX3671" fmla="*/ 5405914 w 6400800"/>
              <a:gd name="connsiteY3671" fmla="*/ 325279 h 514350"/>
              <a:gd name="connsiteX3672" fmla="*/ 5407819 w 6400800"/>
              <a:gd name="connsiteY3672" fmla="*/ 271939 h 514350"/>
              <a:gd name="connsiteX3673" fmla="*/ 5407819 w 6400800"/>
              <a:gd name="connsiteY3673" fmla="*/ 267176 h 514350"/>
              <a:gd name="connsiteX3674" fmla="*/ 5414487 w 6400800"/>
              <a:gd name="connsiteY3674" fmla="*/ 292894 h 514350"/>
              <a:gd name="connsiteX3675" fmla="*/ 5414487 w 6400800"/>
              <a:gd name="connsiteY3675" fmla="*/ 293846 h 514350"/>
              <a:gd name="connsiteX3676" fmla="*/ 5411629 w 6400800"/>
              <a:gd name="connsiteY3676" fmla="*/ 303371 h 514350"/>
              <a:gd name="connsiteX3677" fmla="*/ 5404962 w 6400800"/>
              <a:gd name="connsiteY3677" fmla="*/ 331946 h 514350"/>
              <a:gd name="connsiteX3678" fmla="*/ 5404962 w 6400800"/>
              <a:gd name="connsiteY3678" fmla="*/ 332899 h 514350"/>
              <a:gd name="connsiteX3679" fmla="*/ 5405914 w 6400800"/>
              <a:gd name="connsiteY3679" fmla="*/ 325279 h 514350"/>
              <a:gd name="connsiteX3680" fmla="*/ 5384006 w 6400800"/>
              <a:gd name="connsiteY3680" fmla="*/ 310991 h 514350"/>
              <a:gd name="connsiteX3681" fmla="*/ 5386864 w 6400800"/>
              <a:gd name="connsiteY3681" fmla="*/ 334804 h 514350"/>
              <a:gd name="connsiteX3682" fmla="*/ 5384959 w 6400800"/>
              <a:gd name="connsiteY3682" fmla="*/ 341471 h 514350"/>
              <a:gd name="connsiteX3683" fmla="*/ 5382101 w 6400800"/>
              <a:gd name="connsiteY3683" fmla="*/ 325279 h 514350"/>
              <a:gd name="connsiteX3684" fmla="*/ 5378292 w 6400800"/>
              <a:gd name="connsiteY3684" fmla="*/ 305276 h 514350"/>
              <a:gd name="connsiteX3685" fmla="*/ 5381149 w 6400800"/>
              <a:gd name="connsiteY3685" fmla="*/ 294799 h 514350"/>
              <a:gd name="connsiteX3686" fmla="*/ 5384006 w 6400800"/>
              <a:gd name="connsiteY3686" fmla="*/ 310991 h 514350"/>
              <a:gd name="connsiteX3687" fmla="*/ 5379244 w 6400800"/>
              <a:gd name="connsiteY3687" fmla="*/ 274796 h 514350"/>
              <a:gd name="connsiteX3688" fmla="*/ 5379244 w 6400800"/>
              <a:gd name="connsiteY3688" fmla="*/ 271939 h 514350"/>
              <a:gd name="connsiteX3689" fmla="*/ 5381149 w 6400800"/>
              <a:gd name="connsiteY3689" fmla="*/ 284321 h 514350"/>
              <a:gd name="connsiteX3690" fmla="*/ 5380196 w 6400800"/>
              <a:gd name="connsiteY3690" fmla="*/ 285274 h 514350"/>
              <a:gd name="connsiteX3691" fmla="*/ 5378292 w 6400800"/>
              <a:gd name="connsiteY3691" fmla="*/ 290036 h 514350"/>
              <a:gd name="connsiteX3692" fmla="*/ 5379244 w 6400800"/>
              <a:gd name="connsiteY3692" fmla="*/ 274796 h 514350"/>
              <a:gd name="connsiteX3693" fmla="*/ 5332571 w 6400800"/>
              <a:gd name="connsiteY3693" fmla="*/ 321469 h 514350"/>
              <a:gd name="connsiteX3694" fmla="*/ 5338287 w 6400800"/>
              <a:gd name="connsiteY3694" fmla="*/ 309086 h 514350"/>
              <a:gd name="connsiteX3695" fmla="*/ 5338287 w 6400800"/>
              <a:gd name="connsiteY3695" fmla="*/ 310039 h 514350"/>
              <a:gd name="connsiteX3696" fmla="*/ 5326856 w 6400800"/>
              <a:gd name="connsiteY3696" fmla="*/ 351949 h 514350"/>
              <a:gd name="connsiteX3697" fmla="*/ 5323999 w 6400800"/>
              <a:gd name="connsiteY3697" fmla="*/ 336709 h 514350"/>
              <a:gd name="connsiteX3698" fmla="*/ 5332571 w 6400800"/>
              <a:gd name="connsiteY3698" fmla="*/ 321469 h 514350"/>
              <a:gd name="connsiteX3699" fmla="*/ 5319237 w 6400800"/>
              <a:gd name="connsiteY3699" fmla="*/ 350996 h 514350"/>
              <a:gd name="connsiteX3700" fmla="*/ 5323046 w 6400800"/>
              <a:gd name="connsiteY3700" fmla="*/ 342424 h 514350"/>
              <a:gd name="connsiteX3701" fmla="*/ 5322094 w 6400800"/>
              <a:gd name="connsiteY3701" fmla="*/ 371951 h 514350"/>
              <a:gd name="connsiteX3702" fmla="*/ 5319237 w 6400800"/>
              <a:gd name="connsiteY3702" fmla="*/ 362426 h 514350"/>
              <a:gd name="connsiteX3703" fmla="*/ 5319237 w 6400800"/>
              <a:gd name="connsiteY3703" fmla="*/ 350996 h 514350"/>
              <a:gd name="connsiteX3704" fmla="*/ 5316379 w 6400800"/>
              <a:gd name="connsiteY3704" fmla="*/ 392906 h 514350"/>
              <a:gd name="connsiteX3705" fmla="*/ 5317331 w 6400800"/>
              <a:gd name="connsiteY3705" fmla="*/ 382429 h 514350"/>
              <a:gd name="connsiteX3706" fmla="*/ 5318284 w 6400800"/>
              <a:gd name="connsiteY3706" fmla="*/ 390049 h 514350"/>
              <a:gd name="connsiteX3707" fmla="*/ 5315426 w 6400800"/>
              <a:gd name="connsiteY3707" fmla="*/ 399574 h 514350"/>
              <a:gd name="connsiteX3708" fmla="*/ 5316379 w 6400800"/>
              <a:gd name="connsiteY3708" fmla="*/ 392906 h 514350"/>
              <a:gd name="connsiteX3709" fmla="*/ 5285899 w 6400800"/>
              <a:gd name="connsiteY3709" fmla="*/ 293846 h 514350"/>
              <a:gd name="connsiteX3710" fmla="*/ 5286851 w 6400800"/>
              <a:gd name="connsiteY3710" fmla="*/ 298609 h 514350"/>
              <a:gd name="connsiteX3711" fmla="*/ 5283994 w 6400800"/>
              <a:gd name="connsiteY3711" fmla="*/ 302419 h 514350"/>
              <a:gd name="connsiteX3712" fmla="*/ 5285899 w 6400800"/>
              <a:gd name="connsiteY3712" fmla="*/ 293846 h 514350"/>
              <a:gd name="connsiteX3713" fmla="*/ 5279231 w 6400800"/>
              <a:gd name="connsiteY3713" fmla="*/ 319564 h 514350"/>
              <a:gd name="connsiteX3714" fmla="*/ 5282089 w 6400800"/>
              <a:gd name="connsiteY3714" fmla="*/ 311944 h 514350"/>
              <a:gd name="connsiteX3715" fmla="*/ 5287804 w 6400800"/>
              <a:gd name="connsiteY3715" fmla="*/ 302419 h 514350"/>
              <a:gd name="connsiteX3716" fmla="*/ 5288756 w 6400800"/>
              <a:gd name="connsiteY3716" fmla="*/ 309086 h 514350"/>
              <a:gd name="connsiteX3717" fmla="*/ 5292567 w 6400800"/>
              <a:gd name="connsiteY3717" fmla="*/ 340519 h 514350"/>
              <a:gd name="connsiteX3718" fmla="*/ 5287804 w 6400800"/>
              <a:gd name="connsiteY3718" fmla="*/ 363379 h 514350"/>
              <a:gd name="connsiteX3719" fmla="*/ 5287804 w 6400800"/>
              <a:gd name="connsiteY3719" fmla="*/ 351949 h 514350"/>
              <a:gd name="connsiteX3720" fmla="*/ 5287804 w 6400800"/>
              <a:gd name="connsiteY3720" fmla="*/ 335756 h 514350"/>
              <a:gd name="connsiteX3721" fmla="*/ 5283994 w 6400800"/>
              <a:gd name="connsiteY3721" fmla="*/ 350996 h 514350"/>
              <a:gd name="connsiteX3722" fmla="*/ 5280184 w 6400800"/>
              <a:gd name="connsiteY3722" fmla="*/ 369094 h 514350"/>
              <a:gd name="connsiteX3723" fmla="*/ 5280184 w 6400800"/>
              <a:gd name="connsiteY3723" fmla="*/ 370046 h 514350"/>
              <a:gd name="connsiteX3724" fmla="*/ 5277326 w 6400800"/>
              <a:gd name="connsiteY3724" fmla="*/ 350044 h 514350"/>
              <a:gd name="connsiteX3725" fmla="*/ 5275421 w 6400800"/>
              <a:gd name="connsiteY3725" fmla="*/ 335756 h 514350"/>
              <a:gd name="connsiteX3726" fmla="*/ 5279231 w 6400800"/>
              <a:gd name="connsiteY3726" fmla="*/ 319564 h 514350"/>
              <a:gd name="connsiteX3727" fmla="*/ 5236369 w 6400800"/>
              <a:gd name="connsiteY3727" fmla="*/ 318611 h 514350"/>
              <a:gd name="connsiteX3728" fmla="*/ 5235417 w 6400800"/>
              <a:gd name="connsiteY3728" fmla="*/ 320516 h 514350"/>
              <a:gd name="connsiteX3729" fmla="*/ 5230654 w 6400800"/>
              <a:gd name="connsiteY3729" fmla="*/ 311944 h 514350"/>
              <a:gd name="connsiteX3730" fmla="*/ 5230654 w 6400800"/>
              <a:gd name="connsiteY3730" fmla="*/ 310991 h 514350"/>
              <a:gd name="connsiteX3731" fmla="*/ 5239226 w 6400800"/>
              <a:gd name="connsiteY3731" fmla="*/ 295751 h 514350"/>
              <a:gd name="connsiteX3732" fmla="*/ 5236369 w 6400800"/>
              <a:gd name="connsiteY3732" fmla="*/ 318611 h 514350"/>
              <a:gd name="connsiteX3733" fmla="*/ 5230654 w 6400800"/>
              <a:gd name="connsiteY3733" fmla="*/ 281464 h 514350"/>
              <a:gd name="connsiteX3734" fmla="*/ 5237321 w 6400800"/>
              <a:gd name="connsiteY3734" fmla="*/ 265271 h 514350"/>
              <a:gd name="connsiteX3735" fmla="*/ 5243989 w 6400800"/>
              <a:gd name="connsiteY3735" fmla="*/ 251936 h 514350"/>
              <a:gd name="connsiteX3736" fmla="*/ 5242084 w 6400800"/>
              <a:gd name="connsiteY3736" fmla="*/ 264319 h 514350"/>
              <a:gd name="connsiteX3737" fmla="*/ 5240179 w 6400800"/>
              <a:gd name="connsiteY3737" fmla="*/ 283369 h 514350"/>
              <a:gd name="connsiteX3738" fmla="*/ 5228749 w 6400800"/>
              <a:gd name="connsiteY3738" fmla="*/ 299561 h 514350"/>
              <a:gd name="connsiteX3739" fmla="*/ 5227796 w 6400800"/>
              <a:gd name="connsiteY3739" fmla="*/ 290036 h 514350"/>
              <a:gd name="connsiteX3740" fmla="*/ 5230654 w 6400800"/>
              <a:gd name="connsiteY3740" fmla="*/ 281464 h 514350"/>
              <a:gd name="connsiteX3741" fmla="*/ 5211604 w 6400800"/>
              <a:gd name="connsiteY3741" fmla="*/ 344329 h 514350"/>
              <a:gd name="connsiteX3742" fmla="*/ 5213509 w 6400800"/>
              <a:gd name="connsiteY3742" fmla="*/ 341471 h 514350"/>
              <a:gd name="connsiteX3743" fmla="*/ 5213509 w 6400800"/>
              <a:gd name="connsiteY3743" fmla="*/ 341471 h 514350"/>
              <a:gd name="connsiteX3744" fmla="*/ 5213509 w 6400800"/>
              <a:gd name="connsiteY3744" fmla="*/ 342424 h 514350"/>
              <a:gd name="connsiteX3745" fmla="*/ 5211604 w 6400800"/>
              <a:gd name="connsiteY3745" fmla="*/ 344329 h 514350"/>
              <a:gd name="connsiteX3746" fmla="*/ 5211604 w 6400800"/>
              <a:gd name="connsiteY3746" fmla="*/ 344329 h 514350"/>
              <a:gd name="connsiteX3747" fmla="*/ 5214462 w 6400800"/>
              <a:gd name="connsiteY3747" fmla="*/ 343376 h 514350"/>
              <a:gd name="connsiteX3748" fmla="*/ 5216367 w 6400800"/>
              <a:gd name="connsiteY3748" fmla="*/ 348139 h 514350"/>
              <a:gd name="connsiteX3749" fmla="*/ 5213509 w 6400800"/>
              <a:gd name="connsiteY3749" fmla="*/ 352901 h 514350"/>
              <a:gd name="connsiteX3750" fmla="*/ 5212556 w 6400800"/>
              <a:gd name="connsiteY3750" fmla="*/ 350996 h 514350"/>
              <a:gd name="connsiteX3751" fmla="*/ 5212556 w 6400800"/>
              <a:gd name="connsiteY3751" fmla="*/ 349091 h 514350"/>
              <a:gd name="connsiteX3752" fmla="*/ 5214462 w 6400800"/>
              <a:gd name="connsiteY3752" fmla="*/ 343376 h 514350"/>
              <a:gd name="connsiteX3753" fmla="*/ 5214462 w 6400800"/>
              <a:gd name="connsiteY3753" fmla="*/ 343376 h 514350"/>
              <a:gd name="connsiteX3754" fmla="*/ 5211604 w 6400800"/>
              <a:gd name="connsiteY3754" fmla="*/ 290989 h 514350"/>
              <a:gd name="connsiteX3755" fmla="*/ 5211604 w 6400800"/>
              <a:gd name="connsiteY3755" fmla="*/ 290989 h 514350"/>
              <a:gd name="connsiteX3756" fmla="*/ 5213509 w 6400800"/>
              <a:gd name="connsiteY3756" fmla="*/ 296704 h 514350"/>
              <a:gd name="connsiteX3757" fmla="*/ 5210651 w 6400800"/>
              <a:gd name="connsiteY3757" fmla="*/ 302419 h 514350"/>
              <a:gd name="connsiteX3758" fmla="*/ 5211604 w 6400800"/>
              <a:gd name="connsiteY3758" fmla="*/ 290989 h 514350"/>
              <a:gd name="connsiteX3759" fmla="*/ 5189696 w 6400800"/>
              <a:gd name="connsiteY3759" fmla="*/ 260509 h 514350"/>
              <a:gd name="connsiteX3760" fmla="*/ 5189696 w 6400800"/>
              <a:gd name="connsiteY3760" fmla="*/ 264319 h 514350"/>
              <a:gd name="connsiteX3761" fmla="*/ 5186839 w 6400800"/>
              <a:gd name="connsiteY3761" fmla="*/ 258604 h 514350"/>
              <a:gd name="connsiteX3762" fmla="*/ 5187792 w 6400800"/>
              <a:gd name="connsiteY3762" fmla="*/ 257651 h 514350"/>
              <a:gd name="connsiteX3763" fmla="*/ 5189696 w 6400800"/>
              <a:gd name="connsiteY3763" fmla="*/ 253841 h 514350"/>
              <a:gd name="connsiteX3764" fmla="*/ 5189696 w 6400800"/>
              <a:gd name="connsiteY3764" fmla="*/ 260509 h 514350"/>
              <a:gd name="connsiteX3765" fmla="*/ 5178267 w 6400800"/>
              <a:gd name="connsiteY3765" fmla="*/ 230981 h 514350"/>
              <a:gd name="connsiteX3766" fmla="*/ 5186839 w 6400800"/>
              <a:gd name="connsiteY3766" fmla="*/ 213836 h 514350"/>
              <a:gd name="connsiteX3767" fmla="*/ 5188744 w 6400800"/>
              <a:gd name="connsiteY3767" fmla="*/ 210026 h 514350"/>
              <a:gd name="connsiteX3768" fmla="*/ 5188744 w 6400800"/>
              <a:gd name="connsiteY3768" fmla="*/ 219551 h 514350"/>
              <a:gd name="connsiteX3769" fmla="*/ 5188744 w 6400800"/>
              <a:gd name="connsiteY3769" fmla="*/ 254794 h 514350"/>
              <a:gd name="connsiteX3770" fmla="*/ 5185887 w 6400800"/>
              <a:gd name="connsiteY3770" fmla="*/ 258604 h 514350"/>
              <a:gd name="connsiteX3771" fmla="*/ 5185887 w 6400800"/>
              <a:gd name="connsiteY3771" fmla="*/ 258604 h 514350"/>
              <a:gd name="connsiteX3772" fmla="*/ 5178267 w 6400800"/>
              <a:gd name="connsiteY3772" fmla="*/ 243364 h 514350"/>
              <a:gd name="connsiteX3773" fmla="*/ 5175409 w 6400800"/>
              <a:gd name="connsiteY3773" fmla="*/ 238601 h 514350"/>
              <a:gd name="connsiteX3774" fmla="*/ 5178267 w 6400800"/>
              <a:gd name="connsiteY3774" fmla="*/ 230981 h 514350"/>
              <a:gd name="connsiteX3775" fmla="*/ 5168742 w 6400800"/>
              <a:gd name="connsiteY3775" fmla="*/ 238601 h 514350"/>
              <a:gd name="connsiteX3776" fmla="*/ 5168742 w 6400800"/>
              <a:gd name="connsiteY3776" fmla="*/ 238601 h 514350"/>
              <a:gd name="connsiteX3777" fmla="*/ 5168742 w 6400800"/>
              <a:gd name="connsiteY3777" fmla="*/ 238601 h 514350"/>
              <a:gd name="connsiteX3778" fmla="*/ 5168742 w 6400800"/>
              <a:gd name="connsiteY3778" fmla="*/ 238601 h 514350"/>
              <a:gd name="connsiteX3779" fmla="*/ 5166837 w 6400800"/>
              <a:gd name="connsiteY3779" fmla="*/ 280511 h 514350"/>
              <a:gd name="connsiteX3780" fmla="*/ 5167789 w 6400800"/>
              <a:gd name="connsiteY3780" fmla="*/ 259556 h 514350"/>
              <a:gd name="connsiteX3781" fmla="*/ 5167789 w 6400800"/>
              <a:gd name="connsiteY3781" fmla="*/ 259556 h 514350"/>
              <a:gd name="connsiteX3782" fmla="*/ 5171599 w 6400800"/>
              <a:gd name="connsiteY3782" fmla="*/ 248126 h 514350"/>
              <a:gd name="connsiteX3783" fmla="*/ 5177314 w 6400800"/>
              <a:gd name="connsiteY3783" fmla="*/ 263366 h 514350"/>
              <a:gd name="connsiteX3784" fmla="*/ 5179219 w 6400800"/>
              <a:gd name="connsiteY3784" fmla="*/ 267176 h 514350"/>
              <a:gd name="connsiteX3785" fmla="*/ 5176362 w 6400800"/>
              <a:gd name="connsiteY3785" fmla="*/ 271939 h 514350"/>
              <a:gd name="connsiteX3786" fmla="*/ 5166837 w 6400800"/>
              <a:gd name="connsiteY3786" fmla="*/ 287179 h 514350"/>
              <a:gd name="connsiteX3787" fmla="*/ 5166837 w 6400800"/>
              <a:gd name="connsiteY3787" fmla="*/ 280511 h 514350"/>
              <a:gd name="connsiteX3788" fmla="*/ 5166837 w 6400800"/>
              <a:gd name="connsiteY3788" fmla="*/ 307181 h 514350"/>
              <a:gd name="connsiteX3789" fmla="*/ 5170646 w 6400800"/>
              <a:gd name="connsiteY3789" fmla="*/ 296704 h 514350"/>
              <a:gd name="connsiteX3790" fmla="*/ 5171599 w 6400800"/>
              <a:gd name="connsiteY3790" fmla="*/ 293846 h 514350"/>
              <a:gd name="connsiteX3791" fmla="*/ 5176362 w 6400800"/>
              <a:gd name="connsiteY3791" fmla="*/ 289084 h 514350"/>
              <a:gd name="connsiteX3792" fmla="*/ 5181124 w 6400800"/>
              <a:gd name="connsiteY3792" fmla="*/ 284321 h 514350"/>
              <a:gd name="connsiteX3793" fmla="*/ 5175409 w 6400800"/>
              <a:gd name="connsiteY3793" fmla="*/ 288131 h 514350"/>
              <a:gd name="connsiteX3794" fmla="*/ 5172551 w 6400800"/>
              <a:gd name="connsiteY3794" fmla="*/ 290036 h 514350"/>
              <a:gd name="connsiteX3795" fmla="*/ 5179219 w 6400800"/>
              <a:gd name="connsiteY3795" fmla="*/ 272891 h 514350"/>
              <a:gd name="connsiteX3796" fmla="*/ 5180171 w 6400800"/>
              <a:gd name="connsiteY3796" fmla="*/ 270034 h 514350"/>
              <a:gd name="connsiteX3797" fmla="*/ 5184934 w 6400800"/>
              <a:gd name="connsiteY3797" fmla="*/ 280511 h 514350"/>
              <a:gd name="connsiteX3798" fmla="*/ 5190649 w 6400800"/>
              <a:gd name="connsiteY3798" fmla="*/ 292894 h 514350"/>
              <a:gd name="connsiteX3799" fmla="*/ 5190649 w 6400800"/>
              <a:gd name="connsiteY3799" fmla="*/ 298609 h 514350"/>
              <a:gd name="connsiteX3800" fmla="*/ 5192554 w 6400800"/>
              <a:gd name="connsiteY3800" fmla="*/ 330041 h 514350"/>
              <a:gd name="connsiteX3801" fmla="*/ 5192554 w 6400800"/>
              <a:gd name="connsiteY3801" fmla="*/ 335756 h 514350"/>
              <a:gd name="connsiteX3802" fmla="*/ 5192554 w 6400800"/>
              <a:gd name="connsiteY3802" fmla="*/ 336709 h 514350"/>
              <a:gd name="connsiteX3803" fmla="*/ 5191601 w 6400800"/>
              <a:gd name="connsiteY3803" fmla="*/ 338614 h 514350"/>
              <a:gd name="connsiteX3804" fmla="*/ 5187792 w 6400800"/>
              <a:gd name="connsiteY3804" fmla="*/ 348139 h 514350"/>
              <a:gd name="connsiteX3805" fmla="*/ 5183981 w 6400800"/>
              <a:gd name="connsiteY3805" fmla="*/ 309086 h 514350"/>
              <a:gd name="connsiteX3806" fmla="*/ 5177314 w 6400800"/>
              <a:gd name="connsiteY3806" fmla="*/ 348139 h 514350"/>
              <a:gd name="connsiteX3807" fmla="*/ 5176362 w 6400800"/>
              <a:gd name="connsiteY3807" fmla="*/ 354806 h 514350"/>
              <a:gd name="connsiteX3808" fmla="*/ 5174456 w 6400800"/>
              <a:gd name="connsiteY3808" fmla="*/ 349091 h 514350"/>
              <a:gd name="connsiteX3809" fmla="*/ 5171599 w 6400800"/>
              <a:gd name="connsiteY3809" fmla="*/ 341471 h 514350"/>
              <a:gd name="connsiteX3810" fmla="*/ 5173504 w 6400800"/>
              <a:gd name="connsiteY3810" fmla="*/ 328136 h 514350"/>
              <a:gd name="connsiteX3811" fmla="*/ 5169694 w 6400800"/>
              <a:gd name="connsiteY3811" fmla="*/ 338614 h 514350"/>
              <a:gd name="connsiteX3812" fmla="*/ 5167789 w 6400800"/>
              <a:gd name="connsiteY3812" fmla="*/ 334804 h 514350"/>
              <a:gd name="connsiteX3813" fmla="*/ 5165884 w 6400800"/>
              <a:gd name="connsiteY3813" fmla="*/ 312896 h 514350"/>
              <a:gd name="connsiteX3814" fmla="*/ 5166837 w 6400800"/>
              <a:gd name="connsiteY3814" fmla="*/ 307181 h 514350"/>
              <a:gd name="connsiteX3815" fmla="*/ 5161121 w 6400800"/>
              <a:gd name="connsiteY3815" fmla="*/ 218599 h 514350"/>
              <a:gd name="connsiteX3816" fmla="*/ 5164931 w 6400800"/>
              <a:gd name="connsiteY3816" fmla="*/ 229076 h 514350"/>
              <a:gd name="connsiteX3817" fmla="*/ 5161121 w 6400800"/>
              <a:gd name="connsiteY3817" fmla="*/ 248126 h 514350"/>
              <a:gd name="connsiteX3818" fmla="*/ 5157312 w 6400800"/>
              <a:gd name="connsiteY3818" fmla="*/ 206216 h 514350"/>
              <a:gd name="connsiteX3819" fmla="*/ 5161121 w 6400800"/>
              <a:gd name="connsiteY3819" fmla="*/ 218599 h 514350"/>
              <a:gd name="connsiteX3820" fmla="*/ 5148739 w 6400800"/>
              <a:gd name="connsiteY3820" fmla="*/ 256699 h 514350"/>
              <a:gd name="connsiteX3821" fmla="*/ 5149692 w 6400800"/>
              <a:gd name="connsiteY3821" fmla="*/ 255746 h 514350"/>
              <a:gd name="connsiteX3822" fmla="*/ 5149692 w 6400800"/>
              <a:gd name="connsiteY3822" fmla="*/ 283369 h 514350"/>
              <a:gd name="connsiteX3823" fmla="*/ 5149692 w 6400800"/>
              <a:gd name="connsiteY3823" fmla="*/ 284321 h 514350"/>
              <a:gd name="connsiteX3824" fmla="*/ 5143024 w 6400800"/>
              <a:gd name="connsiteY3824" fmla="*/ 263366 h 514350"/>
              <a:gd name="connsiteX3825" fmla="*/ 5148739 w 6400800"/>
              <a:gd name="connsiteY3825" fmla="*/ 256699 h 514350"/>
              <a:gd name="connsiteX3826" fmla="*/ 5087779 w 6400800"/>
              <a:gd name="connsiteY3826" fmla="*/ 317659 h 514350"/>
              <a:gd name="connsiteX3827" fmla="*/ 5087779 w 6400800"/>
              <a:gd name="connsiteY3827" fmla="*/ 315754 h 514350"/>
              <a:gd name="connsiteX3828" fmla="*/ 5087779 w 6400800"/>
              <a:gd name="connsiteY3828" fmla="*/ 317659 h 514350"/>
              <a:gd name="connsiteX3829" fmla="*/ 5087779 w 6400800"/>
              <a:gd name="connsiteY3829" fmla="*/ 317659 h 514350"/>
              <a:gd name="connsiteX3830" fmla="*/ 5122069 w 6400800"/>
              <a:gd name="connsiteY3830" fmla="*/ 298609 h 514350"/>
              <a:gd name="connsiteX3831" fmla="*/ 5128737 w 6400800"/>
              <a:gd name="connsiteY3831" fmla="*/ 287179 h 514350"/>
              <a:gd name="connsiteX3832" fmla="*/ 5124926 w 6400800"/>
              <a:gd name="connsiteY3832" fmla="*/ 327184 h 514350"/>
              <a:gd name="connsiteX3833" fmla="*/ 5121117 w 6400800"/>
              <a:gd name="connsiteY3833" fmla="*/ 318611 h 514350"/>
              <a:gd name="connsiteX3834" fmla="*/ 5117306 w 6400800"/>
              <a:gd name="connsiteY3834" fmla="*/ 308134 h 514350"/>
              <a:gd name="connsiteX3835" fmla="*/ 5122069 w 6400800"/>
              <a:gd name="connsiteY3835" fmla="*/ 298609 h 514350"/>
              <a:gd name="connsiteX3836" fmla="*/ 5110639 w 6400800"/>
              <a:gd name="connsiteY3836" fmla="*/ 321469 h 514350"/>
              <a:gd name="connsiteX3837" fmla="*/ 5110639 w 6400800"/>
              <a:gd name="connsiteY3837" fmla="*/ 321469 h 514350"/>
              <a:gd name="connsiteX3838" fmla="*/ 5118259 w 6400800"/>
              <a:gd name="connsiteY3838" fmla="*/ 344329 h 514350"/>
              <a:gd name="connsiteX3839" fmla="*/ 5116354 w 6400800"/>
              <a:gd name="connsiteY3839" fmla="*/ 347186 h 514350"/>
              <a:gd name="connsiteX3840" fmla="*/ 5114449 w 6400800"/>
              <a:gd name="connsiteY3840" fmla="*/ 349091 h 514350"/>
              <a:gd name="connsiteX3841" fmla="*/ 5110639 w 6400800"/>
              <a:gd name="connsiteY3841" fmla="*/ 335756 h 514350"/>
              <a:gd name="connsiteX3842" fmla="*/ 5107781 w 6400800"/>
              <a:gd name="connsiteY3842" fmla="*/ 327184 h 514350"/>
              <a:gd name="connsiteX3843" fmla="*/ 5110639 w 6400800"/>
              <a:gd name="connsiteY3843" fmla="*/ 321469 h 514350"/>
              <a:gd name="connsiteX3844" fmla="*/ 5105876 w 6400800"/>
              <a:gd name="connsiteY3844" fmla="*/ 308134 h 514350"/>
              <a:gd name="connsiteX3845" fmla="*/ 5103019 w 6400800"/>
              <a:gd name="connsiteY3845" fmla="*/ 311944 h 514350"/>
              <a:gd name="connsiteX3846" fmla="*/ 5101114 w 6400800"/>
              <a:gd name="connsiteY3846" fmla="*/ 306229 h 514350"/>
              <a:gd name="connsiteX3847" fmla="*/ 5101114 w 6400800"/>
              <a:gd name="connsiteY3847" fmla="*/ 304324 h 514350"/>
              <a:gd name="connsiteX3848" fmla="*/ 5101114 w 6400800"/>
              <a:gd name="connsiteY3848" fmla="*/ 305276 h 514350"/>
              <a:gd name="connsiteX3849" fmla="*/ 5096351 w 6400800"/>
              <a:gd name="connsiteY3849" fmla="*/ 288131 h 514350"/>
              <a:gd name="connsiteX3850" fmla="*/ 5097304 w 6400800"/>
              <a:gd name="connsiteY3850" fmla="*/ 281464 h 514350"/>
              <a:gd name="connsiteX3851" fmla="*/ 5105876 w 6400800"/>
              <a:gd name="connsiteY3851" fmla="*/ 308134 h 514350"/>
              <a:gd name="connsiteX3852" fmla="*/ 5097304 w 6400800"/>
              <a:gd name="connsiteY3852" fmla="*/ 282416 h 514350"/>
              <a:gd name="connsiteX3853" fmla="*/ 5095399 w 6400800"/>
              <a:gd name="connsiteY3853" fmla="*/ 286226 h 514350"/>
              <a:gd name="connsiteX3854" fmla="*/ 5093494 w 6400800"/>
              <a:gd name="connsiteY3854" fmla="*/ 279559 h 514350"/>
              <a:gd name="connsiteX3855" fmla="*/ 5087779 w 6400800"/>
              <a:gd name="connsiteY3855" fmla="*/ 258604 h 514350"/>
              <a:gd name="connsiteX3856" fmla="*/ 5089684 w 6400800"/>
              <a:gd name="connsiteY3856" fmla="*/ 257651 h 514350"/>
              <a:gd name="connsiteX3857" fmla="*/ 5097304 w 6400800"/>
              <a:gd name="connsiteY3857" fmla="*/ 282416 h 514350"/>
              <a:gd name="connsiteX3858" fmla="*/ 5080159 w 6400800"/>
              <a:gd name="connsiteY3858" fmla="*/ 224314 h 514350"/>
              <a:gd name="connsiteX3859" fmla="*/ 5089684 w 6400800"/>
              <a:gd name="connsiteY3859" fmla="*/ 254794 h 514350"/>
              <a:gd name="connsiteX3860" fmla="*/ 5087779 w 6400800"/>
              <a:gd name="connsiteY3860" fmla="*/ 254794 h 514350"/>
              <a:gd name="connsiteX3861" fmla="*/ 5081112 w 6400800"/>
              <a:gd name="connsiteY3861" fmla="*/ 228124 h 514350"/>
              <a:gd name="connsiteX3862" fmla="*/ 5080159 w 6400800"/>
              <a:gd name="connsiteY3862" fmla="*/ 224314 h 514350"/>
              <a:gd name="connsiteX3863" fmla="*/ 5080159 w 6400800"/>
              <a:gd name="connsiteY3863" fmla="*/ 224314 h 514350"/>
              <a:gd name="connsiteX3864" fmla="*/ 5076349 w 6400800"/>
              <a:gd name="connsiteY3864" fmla="*/ 272891 h 514350"/>
              <a:gd name="connsiteX3865" fmla="*/ 5076349 w 6400800"/>
              <a:gd name="connsiteY3865" fmla="*/ 268129 h 514350"/>
              <a:gd name="connsiteX3866" fmla="*/ 5079206 w 6400800"/>
              <a:gd name="connsiteY3866" fmla="*/ 283369 h 514350"/>
              <a:gd name="connsiteX3867" fmla="*/ 5083017 w 6400800"/>
              <a:gd name="connsiteY3867" fmla="*/ 301466 h 514350"/>
              <a:gd name="connsiteX3868" fmla="*/ 5083017 w 6400800"/>
              <a:gd name="connsiteY3868" fmla="*/ 304324 h 514350"/>
              <a:gd name="connsiteX3869" fmla="*/ 5082064 w 6400800"/>
              <a:gd name="connsiteY3869" fmla="*/ 311944 h 514350"/>
              <a:gd name="connsiteX3870" fmla="*/ 5073492 w 6400800"/>
              <a:gd name="connsiteY3870" fmla="*/ 292894 h 514350"/>
              <a:gd name="connsiteX3871" fmla="*/ 5076349 w 6400800"/>
              <a:gd name="connsiteY3871" fmla="*/ 272891 h 514350"/>
              <a:gd name="connsiteX3872" fmla="*/ 5066824 w 6400800"/>
              <a:gd name="connsiteY3872" fmla="*/ 377666 h 514350"/>
              <a:gd name="connsiteX3873" fmla="*/ 5066824 w 6400800"/>
              <a:gd name="connsiteY3873" fmla="*/ 380524 h 514350"/>
              <a:gd name="connsiteX3874" fmla="*/ 5066824 w 6400800"/>
              <a:gd name="connsiteY3874" fmla="*/ 383381 h 514350"/>
              <a:gd name="connsiteX3875" fmla="*/ 5065871 w 6400800"/>
              <a:gd name="connsiteY3875" fmla="*/ 384334 h 514350"/>
              <a:gd name="connsiteX3876" fmla="*/ 5064919 w 6400800"/>
              <a:gd name="connsiteY3876" fmla="*/ 381476 h 514350"/>
              <a:gd name="connsiteX3877" fmla="*/ 5066824 w 6400800"/>
              <a:gd name="connsiteY3877" fmla="*/ 377666 h 514350"/>
              <a:gd name="connsiteX3878" fmla="*/ 5057299 w 6400800"/>
              <a:gd name="connsiteY3878" fmla="*/ 303371 h 514350"/>
              <a:gd name="connsiteX3879" fmla="*/ 5051584 w 6400800"/>
              <a:gd name="connsiteY3879" fmla="*/ 294799 h 514350"/>
              <a:gd name="connsiteX3880" fmla="*/ 5052537 w 6400800"/>
              <a:gd name="connsiteY3880" fmla="*/ 290989 h 514350"/>
              <a:gd name="connsiteX3881" fmla="*/ 5055394 w 6400800"/>
              <a:gd name="connsiteY3881" fmla="*/ 287179 h 514350"/>
              <a:gd name="connsiteX3882" fmla="*/ 5057299 w 6400800"/>
              <a:gd name="connsiteY3882" fmla="*/ 303371 h 514350"/>
              <a:gd name="connsiteX3883" fmla="*/ 5050631 w 6400800"/>
              <a:gd name="connsiteY3883" fmla="*/ 252889 h 514350"/>
              <a:gd name="connsiteX3884" fmla="*/ 5052537 w 6400800"/>
              <a:gd name="connsiteY3884" fmla="*/ 258604 h 514350"/>
              <a:gd name="connsiteX3885" fmla="*/ 5053489 w 6400800"/>
              <a:gd name="connsiteY3885" fmla="*/ 260509 h 514350"/>
              <a:gd name="connsiteX3886" fmla="*/ 5054442 w 6400800"/>
              <a:gd name="connsiteY3886" fmla="*/ 268129 h 514350"/>
              <a:gd name="connsiteX3887" fmla="*/ 5052537 w 6400800"/>
              <a:gd name="connsiteY3887" fmla="*/ 273844 h 514350"/>
              <a:gd name="connsiteX3888" fmla="*/ 5051584 w 6400800"/>
              <a:gd name="connsiteY3888" fmla="*/ 276701 h 514350"/>
              <a:gd name="connsiteX3889" fmla="*/ 5048726 w 6400800"/>
              <a:gd name="connsiteY3889" fmla="*/ 279559 h 514350"/>
              <a:gd name="connsiteX3890" fmla="*/ 5048726 w 6400800"/>
              <a:gd name="connsiteY3890" fmla="*/ 278606 h 514350"/>
              <a:gd name="connsiteX3891" fmla="*/ 5048726 w 6400800"/>
              <a:gd name="connsiteY3891" fmla="*/ 274796 h 514350"/>
              <a:gd name="connsiteX3892" fmla="*/ 5049679 w 6400800"/>
              <a:gd name="connsiteY3892" fmla="*/ 268129 h 514350"/>
              <a:gd name="connsiteX3893" fmla="*/ 5050631 w 6400800"/>
              <a:gd name="connsiteY3893" fmla="*/ 262414 h 514350"/>
              <a:gd name="connsiteX3894" fmla="*/ 5048726 w 6400800"/>
              <a:gd name="connsiteY3894" fmla="*/ 268129 h 514350"/>
              <a:gd name="connsiteX3895" fmla="*/ 5048726 w 6400800"/>
              <a:gd name="connsiteY3895" fmla="*/ 269081 h 514350"/>
              <a:gd name="connsiteX3896" fmla="*/ 5048726 w 6400800"/>
              <a:gd name="connsiteY3896" fmla="*/ 266224 h 514350"/>
              <a:gd name="connsiteX3897" fmla="*/ 5050631 w 6400800"/>
              <a:gd name="connsiteY3897" fmla="*/ 252889 h 514350"/>
              <a:gd name="connsiteX3898" fmla="*/ 5020151 w 6400800"/>
              <a:gd name="connsiteY3898" fmla="*/ 390049 h 514350"/>
              <a:gd name="connsiteX3899" fmla="*/ 5014437 w 6400800"/>
              <a:gd name="connsiteY3899" fmla="*/ 376714 h 514350"/>
              <a:gd name="connsiteX3900" fmla="*/ 5014437 w 6400800"/>
              <a:gd name="connsiteY3900" fmla="*/ 375761 h 514350"/>
              <a:gd name="connsiteX3901" fmla="*/ 5022056 w 6400800"/>
              <a:gd name="connsiteY3901" fmla="*/ 347186 h 514350"/>
              <a:gd name="connsiteX3902" fmla="*/ 5022056 w 6400800"/>
              <a:gd name="connsiteY3902" fmla="*/ 348139 h 514350"/>
              <a:gd name="connsiteX3903" fmla="*/ 5022056 w 6400800"/>
              <a:gd name="connsiteY3903" fmla="*/ 363379 h 514350"/>
              <a:gd name="connsiteX3904" fmla="*/ 5023009 w 6400800"/>
              <a:gd name="connsiteY3904" fmla="*/ 379571 h 514350"/>
              <a:gd name="connsiteX3905" fmla="*/ 5023962 w 6400800"/>
              <a:gd name="connsiteY3905" fmla="*/ 386239 h 514350"/>
              <a:gd name="connsiteX3906" fmla="*/ 5020151 w 6400800"/>
              <a:gd name="connsiteY3906" fmla="*/ 390049 h 514350"/>
              <a:gd name="connsiteX3907" fmla="*/ 5024914 w 6400800"/>
              <a:gd name="connsiteY3907" fmla="*/ 400526 h 514350"/>
              <a:gd name="connsiteX3908" fmla="*/ 5024914 w 6400800"/>
              <a:gd name="connsiteY3908" fmla="*/ 400526 h 514350"/>
              <a:gd name="connsiteX3909" fmla="*/ 5024914 w 6400800"/>
              <a:gd name="connsiteY3909" fmla="*/ 400526 h 514350"/>
              <a:gd name="connsiteX3910" fmla="*/ 5024914 w 6400800"/>
              <a:gd name="connsiteY3910" fmla="*/ 400526 h 514350"/>
              <a:gd name="connsiteX3911" fmla="*/ 5035392 w 6400800"/>
              <a:gd name="connsiteY3911" fmla="*/ 314801 h 514350"/>
              <a:gd name="connsiteX3912" fmla="*/ 5035392 w 6400800"/>
              <a:gd name="connsiteY3912" fmla="*/ 317659 h 514350"/>
              <a:gd name="connsiteX3913" fmla="*/ 5031581 w 6400800"/>
              <a:gd name="connsiteY3913" fmla="*/ 353854 h 514350"/>
              <a:gd name="connsiteX3914" fmla="*/ 5031581 w 6400800"/>
              <a:gd name="connsiteY3914" fmla="*/ 353854 h 514350"/>
              <a:gd name="connsiteX3915" fmla="*/ 5031581 w 6400800"/>
              <a:gd name="connsiteY3915" fmla="*/ 354806 h 514350"/>
              <a:gd name="connsiteX3916" fmla="*/ 5030629 w 6400800"/>
              <a:gd name="connsiteY3916" fmla="*/ 347186 h 514350"/>
              <a:gd name="connsiteX3917" fmla="*/ 5027771 w 6400800"/>
              <a:gd name="connsiteY3917" fmla="*/ 329089 h 514350"/>
              <a:gd name="connsiteX3918" fmla="*/ 5028724 w 6400800"/>
              <a:gd name="connsiteY3918" fmla="*/ 325279 h 514350"/>
              <a:gd name="connsiteX3919" fmla="*/ 5032534 w 6400800"/>
              <a:gd name="connsiteY3919" fmla="*/ 319564 h 514350"/>
              <a:gd name="connsiteX3920" fmla="*/ 5035392 w 6400800"/>
              <a:gd name="connsiteY3920" fmla="*/ 314801 h 514350"/>
              <a:gd name="connsiteX3921" fmla="*/ 5006817 w 6400800"/>
              <a:gd name="connsiteY3921" fmla="*/ 242411 h 514350"/>
              <a:gd name="connsiteX3922" fmla="*/ 5019199 w 6400800"/>
              <a:gd name="connsiteY3922" fmla="*/ 259556 h 514350"/>
              <a:gd name="connsiteX3923" fmla="*/ 5025867 w 6400800"/>
              <a:gd name="connsiteY3923" fmla="*/ 270034 h 514350"/>
              <a:gd name="connsiteX3924" fmla="*/ 5021104 w 6400800"/>
              <a:gd name="connsiteY3924" fmla="*/ 263366 h 514350"/>
              <a:gd name="connsiteX3925" fmla="*/ 5014437 w 6400800"/>
              <a:gd name="connsiteY3925" fmla="*/ 255746 h 514350"/>
              <a:gd name="connsiteX3926" fmla="*/ 5004912 w 6400800"/>
              <a:gd name="connsiteY3926" fmla="*/ 245269 h 514350"/>
              <a:gd name="connsiteX3927" fmla="*/ 5006817 w 6400800"/>
              <a:gd name="connsiteY3927" fmla="*/ 242411 h 514350"/>
              <a:gd name="connsiteX3928" fmla="*/ 5004912 w 6400800"/>
              <a:gd name="connsiteY3928" fmla="*/ 242411 h 514350"/>
              <a:gd name="connsiteX3929" fmla="*/ 5004912 w 6400800"/>
              <a:gd name="connsiteY3929" fmla="*/ 238601 h 514350"/>
              <a:gd name="connsiteX3930" fmla="*/ 5006817 w 6400800"/>
              <a:gd name="connsiteY3930" fmla="*/ 241459 h 514350"/>
              <a:gd name="connsiteX3931" fmla="*/ 5004912 w 6400800"/>
              <a:gd name="connsiteY3931" fmla="*/ 244316 h 514350"/>
              <a:gd name="connsiteX3932" fmla="*/ 5004912 w 6400800"/>
              <a:gd name="connsiteY3932" fmla="*/ 243364 h 514350"/>
              <a:gd name="connsiteX3933" fmla="*/ 5004912 w 6400800"/>
              <a:gd name="connsiteY3933" fmla="*/ 242411 h 514350"/>
              <a:gd name="connsiteX3934" fmla="*/ 4999196 w 6400800"/>
              <a:gd name="connsiteY3934" fmla="*/ 303371 h 514350"/>
              <a:gd name="connsiteX3935" fmla="*/ 5003006 w 6400800"/>
              <a:gd name="connsiteY3935" fmla="*/ 252889 h 514350"/>
              <a:gd name="connsiteX3936" fmla="*/ 5008721 w 6400800"/>
              <a:gd name="connsiteY3936" fmla="*/ 260509 h 514350"/>
              <a:gd name="connsiteX3937" fmla="*/ 5014437 w 6400800"/>
              <a:gd name="connsiteY3937" fmla="*/ 268129 h 514350"/>
              <a:gd name="connsiteX3938" fmla="*/ 5020151 w 6400800"/>
              <a:gd name="connsiteY3938" fmla="*/ 276701 h 514350"/>
              <a:gd name="connsiteX3939" fmla="*/ 5029676 w 6400800"/>
              <a:gd name="connsiteY3939" fmla="*/ 292894 h 514350"/>
              <a:gd name="connsiteX3940" fmla="*/ 5029676 w 6400800"/>
              <a:gd name="connsiteY3940" fmla="*/ 293846 h 514350"/>
              <a:gd name="connsiteX3941" fmla="*/ 5025867 w 6400800"/>
              <a:gd name="connsiteY3941" fmla="*/ 302419 h 514350"/>
              <a:gd name="connsiteX3942" fmla="*/ 5023009 w 6400800"/>
              <a:gd name="connsiteY3942" fmla="*/ 305276 h 514350"/>
              <a:gd name="connsiteX3943" fmla="*/ 5022056 w 6400800"/>
              <a:gd name="connsiteY3943" fmla="*/ 301466 h 514350"/>
              <a:gd name="connsiteX3944" fmla="*/ 5022056 w 6400800"/>
              <a:gd name="connsiteY3944" fmla="*/ 306229 h 514350"/>
              <a:gd name="connsiteX3945" fmla="*/ 5019199 w 6400800"/>
              <a:gd name="connsiteY3945" fmla="*/ 309086 h 514350"/>
              <a:gd name="connsiteX3946" fmla="*/ 5012531 w 6400800"/>
              <a:gd name="connsiteY3946" fmla="*/ 318611 h 514350"/>
              <a:gd name="connsiteX3947" fmla="*/ 5013484 w 6400800"/>
              <a:gd name="connsiteY3947" fmla="*/ 311944 h 514350"/>
              <a:gd name="connsiteX3948" fmla="*/ 5017294 w 6400800"/>
              <a:gd name="connsiteY3948" fmla="*/ 294799 h 514350"/>
              <a:gd name="connsiteX3949" fmla="*/ 5020151 w 6400800"/>
              <a:gd name="connsiteY3949" fmla="*/ 279559 h 514350"/>
              <a:gd name="connsiteX3950" fmla="*/ 5013484 w 6400800"/>
              <a:gd name="connsiteY3950" fmla="*/ 293846 h 514350"/>
              <a:gd name="connsiteX3951" fmla="*/ 5006817 w 6400800"/>
              <a:gd name="connsiteY3951" fmla="*/ 310039 h 514350"/>
              <a:gd name="connsiteX3952" fmla="*/ 4999196 w 6400800"/>
              <a:gd name="connsiteY3952" fmla="*/ 331946 h 514350"/>
              <a:gd name="connsiteX3953" fmla="*/ 4999196 w 6400800"/>
              <a:gd name="connsiteY3953" fmla="*/ 332899 h 514350"/>
              <a:gd name="connsiteX3954" fmla="*/ 4997292 w 6400800"/>
              <a:gd name="connsiteY3954" fmla="*/ 327184 h 514350"/>
              <a:gd name="connsiteX3955" fmla="*/ 4999196 w 6400800"/>
              <a:gd name="connsiteY3955" fmla="*/ 303371 h 514350"/>
              <a:gd name="connsiteX3956" fmla="*/ 4968717 w 6400800"/>
              <a:gd name="connsiteY3956" fmla="*/ 208121 h 514350"/>
              <a:gd name="connsiteX3957" fmla="*/ 4967764 w 6400800"/>
              <a:gd name="connsiteY3957" fmla="*/ 212884 h 514350"/>
              <a:gd name="connsiteX3958" fmla="*/ 4966812 w 6400800"/>
              <a:gd name="connsiteY3958" fmla="*/ 217646 h 514350"/>
              <a:gd name="connsiteX3959" fmla="*/ 4966812 w 6400800"/>
              <a:gd name="connsiteY3959" fmla="*/ 215741 h 514350"/>
              <a:gd name="connsiteX3960" fmla="*/ 4968717 w 6400800"/>
              <a:gd name="connsiteY3960" fmla="*/ 208121 h 514350"/>
              <a:gd name="connsiteX3961" fmla="*/ 4960144 w 6400800"/>
              <a:gd name="connsiteY3961" fmla="*/ 364331 h 514350"/>
              <a:gd name="connsiteX3962" fmla="*/ 4961096 w 6400800"/>
              <a:gd name="connsiteY3962" fmla="*/ 381476 h 514350"/>
              <a:gd name="connsiteX3963" fmla="*/ 4958239 w 6400800"/>
              <a:gd name="connsiteY3963" fmla="*/ 391001 h 514350"/>
              <a:gd name="connsiteX3964" fmla="*/ 4957287 w 6400800"/>
              <a:gd name="connsiteY3964" fmla="*/ 386239 h 514350"/>
              <a:gd name="connsiteX3965" fmla="*/ 4957287 w 6400800"/>
              <a:gd name="connsiteY3965" fmla="*/ 380524 h 514350"/>
              <a:gd name="connsiteX3966" fmla="*/ 4956334 w 6400800"/>
              <a:gd name="connsiteY3966" fmla="*/ 356711 h 514350"/>
              <a:gd name="connsiteX3967" fmla="*/ 4956334 w 6400800"/>
              <a:gd name="connsiteY3967" fmla="*/ 351949 h 514350"/>
              <a:gd name="connsiteX3968" fmla="*/ 4958239 w 6400800"/>
              <a:gd name="connsiteY3968" fmla="*/ 348139 h 514350"/>
              <a:gd name="connsiteX3969" fmla="*/ 4960144 w 6400800"/>
              <a:gd name="connsiteY3969" fmla="*/ 364331 h 514350"/>
              <a:gd name="connsiteX3970" fmla="*/ 4957287 w 6400800"/>
              <a:gd name="connsiteY3970" fmla="*/ 256699 h 514350"/>
              <a:gd name="connsiteX3971" fmla="*/ 4957287 w 6400800"/>
              <a:gd name="connsiteY3971" fmla="*/ 258604 h 514350"/>
              <a:gd name="connsiteX3972" fmla="*/ 4957287 w 6400800"/>
              <a:gd name="connsiteY3972" fmla="*/ 259556 h 514350"/>
              <a:gd name="connsiteX3973" fmla="*/ 4955381 w 6400800"/>
              <a:gd name="connsiteY3973" fmla="*/ 267176 h 514350"/>
              <a:gd name="connsiteX3974" fmla="*/ 4954429 w 6400800"/>
              <a:gd name="connsiteY3974" fmla="*/ 265271 h 514350"/>
              <a:gd name="connsiteX3975" fmla="*/ 4957287 w 6400800"/>
              <a:gd name="connsiteY3975" fmla="*/ 256699 h 514350"/>
              <a:gd name="connsiteX3976" fmla="*/ 4954429 w 6400800"/>
              <a:gd name="connsiteY3976" fmla="*/ 268129 h 514350"/>
              <a:gd name="connsiteX3977" fmla="*/ 4955381 w 6400800"/>
              <a:gd name="connsiteY3977" fmla="*/ 270986 h 514350"/>
              <a:gd name="connsiteX3978" fmla="*/ 4951571 w 6400800"/>
              <a:gd name="connsiteY3978" fmla="*/ 290036 h 514350"/>
              <a:gd name="connsiteX3979" fmla="*/ 4944904 w 6400800"/>
              <a:gd name="connsiteY3979" fmla="*/ 316706 h 514350"/>
              <a:gd name="connsiteX3980" fmla="*/ 4943951 w 6400800"/>
              <a:gd name="connsiteY3980" fmla="*/ 310991 h 514350"/>
              <a:gd name="connsiteX3981" fmla="*/ 4943951 w 6400800"/>
              <a:gd name="connsiteY3981" fmla="*/ 320516 h 514350"/>
              <a:gd name="connsiteX3982" fmla="*/ 4940142 w 6400800"/>
              <a:gd name="connsiteY3982" fmla="*/ 336709 h 514350"/>
              <a:gd name="connsiteX3983" fmla="*/ 4940142 w 6400800"/>
              <a:gd name="connsiteY3983" fmla="*/ 335756 h 514350"/>
              <a:gd name="connsiteX3984" fmla="*/ 4938237 w 6400800"/>
              <a:gd name="connsiteY3984" fmla="*/ 325279 h 514350"/>
              <a:gd name="connsiteX3985" fmla="*/ 4954429 w 6400800"/>
              <a:gd name="connsiteY3985" fmla="*/ 268129 h 514350"/>
              <a:gd name="connsiteX3986" fmla="*/ 4922044 w 6400800"/>
              <a:gd name="connsiteY3986" fmla="*/ 378619 h 514350"/>
              <a:gd name="connsiteX3987" fmla="*/ 4922044 w 6400800"/>
              <a:gd name="connsiteY3987" fmla="*/ 378619 h 514350"/>
              <a:gd name="connsiteX3988" fmla="*/ 4922044 w 6400800"/>
              <a:gd name="connsiteY3988" fmla="*/ 378619 h 514350"/>
              <a:gd name="connsiteX3989" fmla="*/ 4922044 w 6400800"/>
              <a:gd name="connsiteY3989" fmla="*/ 378619 h 514350"/>
              <a:gd name="connsiteX3990" fmla="*/ 4908709 w 6400800"/>
              <a:gd name="connsiteY3990" fmla="*/ 307181 h 514350"/>
              <a:gd name="connsiteX3991" fmla="*/ 4915376 w 6400800"/>
              <a:gd name="connsiteY3991" fmla="*/ 326231 h 514350"/>
              <a:gd name="connsiteX3992" fmla="*/ 4909662 w 6400800"/>
              <a:gd name="connsiteY3992" fmla="*/ 338614 h 514350"/>
              <a:gd name="connsiteX3993" fmla="*/ 4906804 w 6400800"/>
              <a:gd name="connsiteY3993" fmla="*/ 308134 h 514350"/>
              <a:gd name="connsiteX3994" fmla="*/ 4906804 w 6400800"/>
              <a:gd name="connsiteY3994" fmla="*/ 305276 h 514350"/>
              <a:gd name="connsiteX3995" fmla="*/ 4905851 w 6400800"/>
              <a:gd name="connsiteY3995" fmla="*/ 307181 h 514350"/>
              <a:gd name="connsiteX3996" fmla="*/ 4904899 w 6400800"/>
              <a:gd name="connsiteY3996" fmla="*/ 297656 h 514350"/>
              <a:gd name="connsiteX3997" fmla="*/ 4908709 w 6400800"/>
              <a:gd name="connsiteY3997" fmla="*/ 307181 h 514350"/>
              <a:gd name="connsiteX3998" fmla="*/ 4897279 w 6400800"/>
              <a:gd name="connsiteY3998" fmla="*/ 351949 h 514350"/>
              <a:gd name="connsiteX3999" fmla="*/ 4896326 w 6400800"/>
              <a:gd name="connsiteY3999" fmla="*/ 365284 h 514350"/>
              <a:gd name="connsiteX4000" fmla="*/ 4895374 w 6400800"/>
              <a:gd name="connsiteY4000" fmla="*/ 368141 h 514350"/>
              <a:gd name="connsiteX4001" fmla="*/ 4894421 w 6400800"/>
              <a:gd name="connsiteY4001" fmla="*/ 357664 h 514350"/>
              <a:gd name="connsiteX4002" fmla="*/ 4892517 w 6400800"/>
              <a:gd name="connsiteY4002" fmla="*/ 341471 h 514350"/>
              <a:gd name="connsiteX4003" fmla="*/ 4897279 w 6400800"/>
              <a:gd name="connsiteY4003" fmla="*/ 351949 h 514350"/>
              <a:gd name="connsiteX4004" fmla="*/ 4822984 w 6400800"/>
              <a:gd name="connsiteY4004" fmla="*/ 387191 h 514350"/>
              <a:gd name="connsiteX4005" fmla="*/ 4822984 w 6400800"/>
              <a:gd name="connsiteY4005" fmla="*/ 385286 h 514350"/>
              <a:gd name="connsiteX4006" fmla="*/ 4822984 w 6400800"/>
              <a:gd name="connsiteY4006" fmla="*/ 387191 h 514350"/>
              <a:gd name="connsiteX4007" fmla="*/ 4822984 w 6400800"/>
              <a:gd name="connsiteY4007" fmla="*/ 387191 h 514350"/>
              <a:gd name="connsiteX4008" fmla="*/ 4842987 w 6400800"/>
              <a:gd name="connsiteY4008" fmla="*/ 338614 h 514350"/>
              <a:gd name="connsiteX4009" fmla="*/ 4842987 w 6400800"/>
              <a:gd name="connsiteY4009" fmla="*/ 356711 h 514350"/>
              <a:gd name="connsiteX4010" fmla="*/ 4842987 w 6400800"/>
              <a:gd name="connsiteY4010" fmla="*/ 360521 h 514350"/>
              <a:gd name="connsiteX4011" fmla="*/ 4840129 w 6400800"/>
              <a:gd name="connsiteY4011" fmla="*/ 382429 h 514350"/>
              <a:gd name="connsiteX4012" fmla="*/ 4838224 w 6400800"/>
              <a:gd name="connsiteY4012" fmla="*/ 390049 h 514350"/>
              <a:gd name="connsiteX4013" fmla="*/ 4826794 w 6400800"/>
              <a:gd name="connsiteY4013" fmla="*/ 387191 h 514350"/>
              <a:gd name="connsiteX4014" fmla="*/ 4824889 w 6400800"/>
              <a:gd name="connsiteY4014" fmla="*/ 379571 h 514350"/>
              <a:gd name="connsiteX4015" fmla="*/ 4827747 w 6400800"/>
              <a:gd name="connsiteY4015" fmla="*/ 370999 h 514350"/>
              <a:gd name="connsiteX4016" fmla="*/ 4838224 w 6400800"/>
              <a:gd name="connsiteY4016" fmla="*/ 346234 h 514350"/>
              <a:gd name="connsiteX4017" fmla="*/ 4843939 w 6400800"/>
              <a:gd name="connsiteY4017" fmla="*/ 336709 h 514350"/>
              <a:gd name="connsiteX4018" fmla="*/ 4842987 w 6400800"/>
              <a:gd name="connsiteY4018" fmla="*/ 338614 h 514350"/>
              <a:gd name="connsiteX4019" fmla="*/ 4842987 w 6400800"/>
              <a:gd name="connsiteY4019" fmla="*/ 338614 h 514350"/>
              <a:gd name="connsiteX4020" fmla="*/ 4843939 w 6400800"/>
              <a:gd name="connsiteY4020" fmla="*/ 329089 h 514350"/>
              <a:gd name="connsiteX4021" fmla="*/ 4843939 w 6400800"/>
              <a:gd name="connsiteY4021" fmla="*/ 329089 h 514350"/>
              <a:gd name="connsiteX4022" fmla="*/ 4836319 w 6400800"/>
              <a:gd name="connsiteY4022" fmla="*/ 318611 h 514350"/>
              <a:gd name="connsiteX4023" fmla="*/ 4836319 w 6400800"/>
              <a:gd name="connsiteY4023" fmla="*/ 318611 h 514350"/>
              <a:gd name="connsiteX4024" fmla="*/ 4839176 w 6400800"/>
              <a:gd name="connsiteY4024" fmla="*/ 314801 h 514350"/>
              <a:gd name="connsiteX4025" fmla="*/ 4842987 w 6400800"/>
              <a:gd name="connsiteY4025" fmla="*/ 321469 h 514350"/>
              <a:gd name="connsiteX4026" fmla="*/ 4843939 w 6400800"/>
              <a:gd name="connsiteY4026" fmla="*/ 323374 h 514350"/>
              <a:gd name="connsiteX4027" fmla="*/ 4843939 w 6400800"/>
              <a:gd name="connsiteY4027" fmla="*/ 329089 h 514350"/>
              <a:gd name="connsiteX4028" fmla="*/ 4845844 w 6400800"/>
              <a:gd name="connsiteY4028" fmla="*/ 296704 h 514350"/>
              <a:gd name="connsiteX4029" fmla="*/ 4844891 w 6400800"/>
              <a:gd name="connsiteY4029" fmla="*/ 316706 h 514350"/>
              <a:gd name="connsiteX4030" fmla="*/ 4840129 w 6400800"/>
              <a:gd name="connsiteY4030" fmla="*/ 310039 h 514350"/>
              <a:gd name="connsiteX4031" fmla="*/ 4837272 w 6400800"/>
              <a:gd name="connsiteY4031" fmla="*/ 306229 h 514350"/>
              <a:gd name="connsiteX4032" fmla="*/ 4845844 w 6400800"/>
              <a:gd name="connsiteY4032" fmla="*/ 290989 h 514350"/>
              <a:gd name="connsiteX4033" fmla="*/ 4847749 w 6400800"/>
              <a:gd name="connsiteY4033" fmla="*/ 288131 h 514350"/>
              <a:gd name="connsiteX4034" fmla="*/ 4845844 w 6400800"/>
              <a:gd name="connsiteY4034" fmla="*/ 296704 h 514350"/>
              <a:gd name="connsiteX4035" fmla="*/ 4869656 w 6400800"/>
              <a:gd name="connsiteY4035" fmla="*/ 325279 h 514350"/>
              <a:gd name="connsiteX4036" fmla="*/ 4869656 w 6400800"/>
              <a:gd name="connsiteY4036" fmla="*/ 327184 h 514350"/>
              <a:gd name="connsiteX4037" fmla="*/ 4869656 w 6400800"/>
              <a:gd name="connsiteY4037" fmla="*/ 325279 h 514350"/>
              <a:gd name="connsiteX4038" fmla="*/ 4869656 w 6400800"/>
              <a:gd name="connsiteY4038" fmla="*/ 318611 h 514350"/>
              <a:gd name="connsiteX4039" fmla="*/ 4869656 w 6400800"/>
              <a:gd name="connsiteY4039" fmla="*/ 325279 h 514350"/>
              <a:gd name="connsiteX4040" fmla="*/ 4854416 w 6400800"/>
              <a:gd name="connsiteY4040" fmla="*/ 276701 h 514350"/>
              <a:gd name="connsiteX4041" fmla="*/ 4868704 w 6400800"/>
              <a:gd name="connsiteY4041" fmla="*/ 256699 h 514350"/>
              <a:gd name="connsiteX4042" fmla="*/ 4871562 w 6400800"/>
              <a:gd name="connsiteY4042" fmla="*/ 252889 h 514350"/>
              <a:gd name="connsiteX4043" fmla="*/ 4871562 w 6400800"/>
              <a:gd name="connsiteY4043" fmla="*/ 259556 h 514350"/>
              <a:gd name="connsiteX4044" fmla="*/ 4861084 w 6400800"/>
              <a:gd name="connsiteY4044" fmla="*/ 296704 h 514350"/>
              <a:gd name="connsiteX4045" fmla="*/ 4860131 w 6400800"/>
              <a:gd name="connsiteY4045" fmla="*/ 300514 h 514350"/>
              <a:gd name="connsiteX4046" fmla="*/ 4853464 w 6400800"/>
              <a:gd name="connsiteY4046" fmla="*/ 278606 h 514350"/>
              <a:gd name="connsiteX4047" fmla="*/ 4854416 w 6400800"/>
              <a:gd name="connsiteY4047" fmla="*/ 276701 h 514350"/>
              <a:gd name="connsiteX4048" fmla="*/ 4854416 w 6400800"/>
              <a:gd name="connsiteY4048" fmla="*/ 276701 h 514350"/>
              <a:gd name="connsiteX4049" fmla="*/ 4850606 w 6400800"/>
              <a:gd name="connsiteY4049" fmla="*/ 281464 h 514350"/>
              <a:gd name="connsiteX4050" fmla="*/ 4857274 w 6400800"/>
              <a:gd name="connsiteY4050" fmla="*/ 316706 h 514350"/>
              <a:gd name="connsiteX4051" fmla="*/ 4854416 w 6400800"/>
              <a:gd name="connsiteY4051" fmla="*/ 330041 h 514350"/>
              <a:gd name="connsiteX4052" fmla="*/ 4852512 w 6400800"/>
              <a:gd name="connsiteY4052" fmla="*/ 326231 h 514350"/>
              <a:gd name="connsiteX4053" fmla="*/ 4852512 w 6400800"/>
              <a:gd name="connsiteY4053" fmla="*/ 322421 h 514350"/>
              <a:gd name="connsiteX4054" fmla="*/ 4850606 w 6400800"/>
              <a:gd name="connsiteY4054" fmla="*/ 295751 h 514350"/>
              <a:gd name="connsiteX4055" fmla="*/ 4849654 w 6400800"/>
              <a:gd name="connsiteY4055" fmla="*/ 284321 h 514350"/>
              <a:gd name="connsiteX4056" fmla="*/ 4850606 w 6400800"/>
              <a:gd name="connsiteY4056" fmla="*/ 281464 h 514350"/>
              <a:gd name="connsiteX4057" fmla="*/ 4838224 w 6400800"/>
              <a:gd name="connsiteY4057" fmla="*/ 290036 h 514350"/>
              <a:gd name="connsiteX4058" fmla="*/ 4845844 w 6400800"/>
              <a:gd name="connsiteY4058" fmla="*/ 272891 h 514350"/>
              <a:gd name="connsiteX4059" fmla="*/ 4848701 w 6400800"/>
              <a:gd name="connsiteY4059" fmla="*/ 265271 h 514350"/>
              <a:gd name="connsiteX4060" fmla="*/ 4849654 w 6400800"/>
              <a:gd name="connsiteY4060" fmla="*/ 275749 h 514350"/>
              <a:gd name="connsiteX4061" fmla="*/ 4847749 w 6400800"/>
              <a:gd name="connsiteY4061" fmla="*/ 277654 h 514350"/>
              <a:gd name="connsiteX4062" fmla="*/ 4847749 w 6400800"/>
              <a:gd name="connsiteY4062" fmla="*/ 273844 h 514350"/>
              <a:gd name="connsiteX4063" fmla="*/ 4847749 w 6400800"/>
              <a:gd name="connsiteY4063" fmla="*/ 278606 h 514350"/>
              <a:gd name="connsiteX4064" fmla="*/ 4841081 w 6400800"/>
              <a:gd name="connsiteY4064" fmla="*/ 288131 h 514350"/>
              <a:gd name="connsiteX4065" fmla="*/ 4836319 w 6400800"/>
              <a:gd name="connsiteY4065" fmla="*/ 294799 h 514350"/>
              <a:gd name="connsiteX4066" fmla="*/ 4838224 w 6400800"/>
              <a:gd name="connsiteY4066" fmla="*/ 290036 h 514350"/>
              <a:gd name="connsiteX4067" fmla="*/ 4835366 w 6400800"/>
              <a:gd name="connsiteY4067" fmla="*/ 309086 h 514350"/>
              <a:gd name="connsiteX4068" fmla="*/ 4836319 w 6400800"/>
              <a:gd name="connsiteY4068" fmla="*/ 308134 h 514350"/>
              <a:gd name="connsiteX4069" fmla="*/ 4838224 w 6400800"/>
              <a:gd name="connsiteY4069" fmla="*/ 311944 h 514350"/>
              <a:gd name="connsiteX4070" fmla="*/ 4839176 w 6400800"/>
              <a:gd name="connsiteY4070" fmla="*/ 313849 h 514350"/>
              <a:gd name="connsiteX4071" fmla="*/ 4835366 w 6400800"/>
              <a:gd name="connsiteY4071" fmla="*/ 317659 h 514350"/>
              <a:gd name="connsiteX4072" fmla="*/ 4835366 w 6400800"/>
              <a:gd name="connsiteY4072" fmla="*/ 317659 h 514350"/>
              <a:gd name="connsiteX4073" fmla="*/ 4834414 w 6400800"/>
              <a:gd name="connsiteY4073" fmla="*/ 316706 h 514350"/>
              <a:gd name="connsiteX4074" fmla="*/ 4832509 w 6400800"/>
              <a:gd name="connsiteY4074" fmla="*/ 314801 h 514350"/>
              <a:gd name="connsiteX4075" fmla="*/ 4835366 w 6400800"/>
              <a:gd name="connsiteY4075" fmla="*/ 309086 h 514350"/>
              <a:gd name="connsiteX4076" fmla="*/ 4830604 w 6400800"/>
              <a:gd name="connsiteY4076" fmla="*/ 319564 h 514350"/>
              <a:gd name="connsiteX4077" fmla="*/ 4832509 w 6400800"/>
              <a:gd name="connsiteY4077" fmla="*/ 314801 h 514350"/>
              <a:gd name="connsiteX4078" fmla="*/ 4833462 w 6400800"/>
              <a:gd name="connsiteY4078" fmla="*/ 316706 h 514350"/>
              <a:gd name="connsiteX4079" fmla="*/ 4834414 w 6400800"/>
              <a:gd name="connsiteY4079" fmla="*/ 318611 h 514350"/>
              <a:gd name="connsiteX4080" fmla="*/ 4828699 w 6400800"/>
              <a:gd name="connsiteY4080" fmla="*/ 324326 h 514350"/>
              <a:gd name="connsiteX4081" fmla="*/ 4830604 w 6400800"/>
              <a:gd name="connsiteY4081" fmla="*/ 319564 h 514350"/>
              <a:gd name="connsiteX4082" fmla="*/ 4817269 w 6400800"/>
              <a:gd name="connsiteY4082" fmla="*/ 364331 h 514350"/>
              <a:gd name="connsiteX4083" fmla="*/ 4817269 w 6400800"/>
              <a:gd name="connsiteY4083" fmla="*/ 356711 h 514350"/>
              <a:gd name="connsiteX4084" fmla="*/ 4824889 w 6400800"/>
              <a:gd name="connsiteY4084" fmla="*/ 335756 h 514350"/>
              <a:gd name="connsiteX4085" fmla="*/ 4825841 w 6400800"/>
              <a:gd name="connsiteY4085" fmla="*/ 334804 h 514350"/>
              <a:gd name="connsiteX4086" fmla="*/ 4835366 w 6400800"/>
              <a:gd name="connsiteY4086" fmla="*/ 319564 h 514350"/>
              <a:gd name="connsiteX4087" fmla="*/ 4837272 w 6400800"/>
              <a:gd name="connsiteY4087" fmla="*/ 322421 h 514350"/>
              <a:gd name="connsiteX4088" fmla="*/ 4841081 w 6400800"/>
              <a:gd name="connsiteY4088" fmla="*/ 330994 h 514350"/>
              <a:gd name="connsiteX4089" fmla="*/ 4842987 w 6400800"/>
              <a:gd name="connsiteY4089" fmla="*/ 335756 h 514350"/>
              <a:gd name="connsiteX4090" fmla="*/ 4835366 w 6400800"/>
              <a:gd name="connsiteY4090" fmla="*/ 345281 h 514350"/>
              <a:gd name="connsiteX4091" fmla="*/ 4822984 w 6400800"/>
              <a:gd name="connsiteY4091" fmla="*/ 366236 h 514350"/>
              <a:gd name="connsiteX4092" fmla="*/ 4820126 w 6400800"/>
              <a:gd name="connsiteY4092" fmla="*/ 369094 h 514350"/>
              <a:gd name="connsiteX4093" fmla="*/ 4817269 w 6400800"/>
              <a:gd name="connsiteY4093" fmla="*/ 371951 h 514350"/>
              <a:gd name="connsiteX4094" fmla="*/ 4817269 w 6400800"/>
              <a:gd name="connsiteY4094" fmla="*/ 364331 h 514350"/>
              <a:gd name="connsiteX4095" fmla="*/ 4816316 w 6400800"/>
              <a:gd name="connsiteY4095" fmla="*/ 376714 h 514350"/>
              <a:gd name="connsiteX4096" fmla="*/ 4820126 w 6400800"/>
              <a:gd name="connsiteY4096" fmla="*/ 370046 h 514350"/>
              <a:gd name="connsiteX4097" fmla="*/ 4820126 w 6400800"/>
              <a:gd name="connsiteY4097" fmla="*/ 370046 h 514350"/>
              <a:gd name="connsiteX4098" fmla="*/ 4820126 w 6400800"/>
              <a:gd name="connsiteY4098" fmla="*/ 370046 h 514350"/>
              <a:gd name="connsiteX4099" fmla="*/ 4816316 w 6400800"/>
              <a:gd name="connsiteY4099" fmla="*/ 378619 h 514350"/>
              <a:gd name="connsiteX4100" fmla="*/ 4816316 w 6400800"/>
              <a:gd name="connsiteY4100" fmla="*/ 376714 h 514350"/>
              <a:gd name="connsiteX4101" fmla="*/ 4762024 w 6400800"/>
              <a:gd name="connsiteY4101" fmla="*/ 305276 h 514350"/>
              <a:gd name="connsiteX4102" fmla="*/ 4763929 w 6400800"/>
              <a:gd name="connsiteY4102" fmla="*/ 322421 h 514350"/>
              <a:gd name="connsiteX4103" fmla="*/ 4760119 w 6400800"/>
              <a:gd name="connsiteY4103" fmla="*/ 309086 h 514350"/>
              <a:gd name="connsiteX4104" fmla="*/ 4762024 w 6400800"/>
              <a:gd name="connsiteY4104" fmla="*/ 300514 h 514350"/>
              <a:gd name="connsiteX4105" fmla="*/ 4762024 w 6400800"/>
              <a:gd name="connsiteY4105" fmla="*/ 305276 h 514350"/>
              <a:gd name="connsiteX4106" fmla="*/ 4755356 w 6400800"/>
              <a:gd name="connsiteY4106" fmla="*/ 279559 h 514350"/>
              <a:gd name="connsiteX4107" fmla="*/ 4760119 w 6400800"/>
              <a:gd name="connsiteY4107" fmla="*/ 294799 h 514350"/>
              <a:gd name="connsiteX4108" fmla="*/ 4761072 w 6400800"/>
              <a:gd name="connsiteY4108" fmla="*/ 297656 h 514350"/>
              <a:gd name="connsiteX4109" fmla="*/ 4758214 w 6400800"/>
              <a:gd name="connsiteY4109" fmla="*/ 304324 h 514350"/>
              <a:gd name="connsiteX4110" fmla="*/ 4754404 w 6400800"/>
              <a:gd name="connsiteY4110" fmla="*/ 292894 h 514350"/>
              <a:gd name="connsiteX4111" fmla="*/ 4755356 w 6400800"/>
              <a:gd name="connsiteY4111" fmla="*/ 279559 h 514350"/>
              <a:gd name="connsiteX4112" fmla="*/ 4759166 w 6400800"/>
              <a:gd name="connsiteY4112" fmla="*/ 342424 h 514350"/>
              <a:gd name="connsiteX4113" fmla="*/ 4755356 w 6400800"/>
              <a:gd name="connsiteY4113" fmla="*/ 331946 h 514350"/>
              <a:gd name="connsiteX4114" fmla="*/ 4756309 w 6400800"/>
              <a:gd name="connsiteY4114" fmla="*/ 326231 h 514350"/>
              <a:gd name="connsiteX4115" fmla="*/ 4759166 w 6400800"/>
              <a:gd name="connsiteY4115" fmla="*/ 342424 h 514350"/>
              <a:gd name="connsiteX4116" fmla="*/ 4753451 w 6400800"/>
              <a:gd name="connsiteY4116" fmla="*/ 312896 h 514350"/>
              <a:gd name="connsiteX4117" fmla="*/ 4754404 w 6400800"/>
              <a:gd name="connsiteY4117" fmla="*/ 315754 h 514350"/>
              <a:gd name="connsiteX4118" fmla="*/ 4753451 w 6400800"/>
              <a:gd name="connsiteY4118" fmla="*/ 317659 h 514350"/>
              <a:gd name="connsiteX4119" fmla="*/ 4753451 w 6400800"/>
              <a:gd name="connsiteY4119" fmla="*/ 312896 h 514350"/>
              <a:gd name="connsiteX4120" fmla="*/ 4755356 w 6400800"/>
              <a:gd name="connsiteY4120" fmla="*/ 373856 h 514350"/>
              <a:gd name="connsiteX4121" fmla="*/ 4756309 w 6400800"/>
              <a:gd name="connsiteY4121" fmla="*/ 375761 h 514350"/>
              <a:gd name="connsiteX4122" fmla="*/ 4754404 w 6400800"/>
              <a:gd name="connsiteY4122" fmla="*/ 379571 h 514350"/>
              <a:gd name="connsiteX4123" fmla="*/ 4752499 w 6400800"/>
              <a:gd name="connsiteY4123" fmla="*/ 379571 h 514350"/>
              <a:gd name="connsiteX4124" fmla="*/ 4755356 w 6400800"/>
              <a:gd name="connsiteY4124" fmla="*/ 373856 h 514350"/>
              <a:gd name="connsiteX4125" fmla="*/ 4748689 w 6400800"/>
              <a:gd name="connsiteY4125" fmla="*/ 291941 h 514350"/>
              <a:gd name="connsiteX4126" fmla="*/ 4746784 w 6400800"/>
              <a:gd name="connsiteY4126" fmla="*/ 303371 h 514350"/>
              <a:gd name="connsiteX4127" fmla="*/ 4746784 w 6400800"/>
              <a:gd name="connsiteY4127" fmla="*/ 303371 h 514350"/>
              <a:gd name="connsiteX4128" fmla="*/ 4746784 w 6400800"/>
              <a:gd name="connsiteY4128" fmla="*/ 299561 h 514350"/>
              <a:gd name="connsiteX4129" fmla="*/ 4748689 w 6400800"/>
              <a:gd name="connsiteY4129" fmla="*/ 291941 h 514350"/>
              <a:gd name="connsiteX4130" fmla="*/ 4738212 w 6400800"/>
              <a:gd name="connsiteY4130" fmla="*/ 327184 h 514350"/>
              <a:gd name="connsiteX4131" fmla="*/ 4737259 w 6400800"/>
              <a:gd name="connsiteY4131" fmla="*/ 341471 h 514350"/>
              <a:gd name="connsiteX4132" fmla="*/ 4736306 w 6400800"/>
              <a:gd name="connsiteY4132" fmla="*/ 336709 h 514350"/>
              <a:gd name="connsiteX4133" fmla="*/ 4738212 w 6400800"/>
              <a:gd name="connsiteY4133" fmla="*/ 327184 h 514350"/>
              <a:gd name="connsiteX4134" fmla="*/ 4720114 w 6400800"/>
              <a:gd name="connsiteY4134" fmla="*/ 261461 h 514350"/>
              <a:gd name="connsiteX4135" fmla="*/ 4720114 w 6400800"/>
              <a:gd name="connsiteY4135" fmla="*/ 261461 h 514350"/>
              <a:gd name="connsiteX4136" fmla="*/ 4729639 w 6400800"/>
              <a:gd name="connsiteY4136" fmla="*/ 290989 h 514350"/>
              <a:gd name="connsiteX4137" fmla="*/ 4731544 w 6400800"/>
              <a:gd name="connsiteY4137" fmla="*/ 296704 h 514350"/>
              <a:gd name="connsiteX4138" fmla="*/ 4727734 w 6400800"/>
              <a:gd name="connsiteY4138" fmla="*/ 308134 h 514350"/>
              <a:gd name="connsiteX4139" fmla="*/ 4723924 w 6400800"/>
              <a:gd name="connsiteY4139" fmla="*/ 295751 h 514350"/>
              <a:gd name="connsiteX4140" fmla="*/ 4718209 w 6400800"/>
              <a:gd name="connsiteY4140" fmla="*/ 276701 h 514350"/>
              <a:gd name="connsiteX4141" fmla="*/ 4720114 w 6400800"/>
              <a:gd name="connsiteY4141" fmla="*/ 261461 h 514350"/>
              <a:gd name="connsiteX4142" fmla="*/ 4709637 w 6400800"/>
              <a:gd name="connsiteY4142" fmla="*/ 324326 h 514350"/>
              <a:gd name="connsiteX4143" fmla="*/ 4713447 w 6400800"/>
              <a:gd name="connsiteY4143" fmla="*/ 301466 h 514350"/>
              <a:gd name="connsiteX4144" fmla="*/ 4719162 w 6400800"/>
              <a:gd name="connsiteY4144" fmla="*/ 331946 h 514350"/>
              <a:gd name="connsiteX4145" fmla="*/ 4715351 w 6400800"/>
              <a:gd name="connsiteY4145" fmla="*/ 343376 h 514350"/>
              <a:gd name="connsiteX4146" fmla="*/ 4715351 w 6400800"/>
              <a:gd name="connsiteY4146" fmla="*/ 343376 h 514350"/>
              <a:gd name="connsiteX4147" fmla="*/ 4707731 w 6400800"/>
              <a:gd name="connsiteY4147" fmla="*/ 332899 h 514350"/>
              <a:gd name="connsiteX4148" fmla="*/ 4709637 w 6400800"/>
              <a:gd name="connsiteY4148" fmla="*/ 324326 h 514350"/>
              <a:gd name="connsiteX4149" fmla="*/ 4703922 w 6400800"/>
              <a:gd name="connsiteY4149" fmla="*/ 355759 h 514350"/>
              <a:gd name="connsiteX4150" fmla="*/ 4705826 w 6400800"/>
              <a:gd name="connsiteY4150" fmla="*/ 360521 h 514350"/>
              <a:gd name="connsiteX4151" fmla="*/ 4708684 w 6400800"/>
              <a:gd name="connsiteY4151" fmla="*/ 369094 h 514350"/>
              <a:gd name="connsiteX4152" fmla="*/ 4704874 w 6400800"/>
              <a:gd name="connsiteY4152" fmla="*/ 377666 h 514350"/>
              <a:gd name="connsiteX4153" fmla="*/ 4704874 w 6400800"/>
              <a:gd name="connsiteY4153" fmla="*/ 376714 h 514350"/>
              <a:gd name="connsiteX4154" fmla="*/ 4702016 w 6400800"/>
              <a:gd name="connsiteY4154" fmla="*/ 371951 h 514350"/>
              <a:gd name="connsiteX4155" fmla="*/ 4703922 w 6400800"/>
              <a:gd name="connsiteY4155" fmla="*/ 355759 h 514350"/>
              <a:gd name="connsiteX4156" fmla="*/ 4682966 w 6400800"/>
              <a:gd name="connsiteY4156" fmla="*/ 380524 h 514350"/>
              <a:gd name="connsiteX4157" fmla="*/ 4680109 w 6400800"/>
              <a:gd name="connsiteY4157" fmla="*/ 392906 h 514350"/>
              <a:gd name="connsiteX4158" fmla="*/ 4676299 w 6400800"/>
              <a:gd name="connsiteY4158" fmla="*/ 393859 h 514350"/>
              <a:gd name="connsiteX4159" fmla="*/ 4675347 w 6400800"/>
              <a:gd name="connsiteY4159" fmla="*/ 388144 h 514350"/>
              <a:gd name="connsiteX4160" fmla="*/ 4682966 w 6400800"/>
              <a:gd name="connsiteY4160" fmla="*/ 378619 h 514350"/>
              <a:gd name="connsiteX4161" fmla="*/ 4682966 w 6400800"/>
              <a:gd name="connsiteY4161" fmla="*/ 380524 h 514350"/>
              <a:gd name="connsiteX4162" fmla="*/ 4672489 w 6400800"/>
              <a:gd name="connsiteY4162" fmla="*/ 361474 h 514350"/>
              <a:gd name="connsiteX4163" fmla="*/ 4679156 w 6400800"/>
              <a:gd name="connsiteY4163" fmla="*/ 373856 h 514350"/>
              <a:gd name="connsiteX4164" fmla="*/ 4672489 w 6400800"/>
              <a:gd name="connsiteY4164" fmla="*/ 379571 h 514350"/>
              <a:gd name="connsiteX4165" fmla="*/ 4671537 w 6400800"/>
              <a:gd name="connsiteY4165" fmla="*/ 376714 h 514350"/>
              <a:gd name="connsiteX4166" fmla="*/ 4670584 w 6400800"/>
              <a:gd name="connsiteY4166" fmla="*/ 370999 h 514350"/>
              <a:gd name="connsiteX4167" fmla="*/ 4672489 w 6400800"/>
              <a:gd name="connsiteY4167" fmla="*/ 361474 h 514350"/>
              <a:gd name="connsiteX4168" fmla="*/ 4661059 w 6400800"/>
              <a:gd name="connsiteY4168" fmla="*/ 265271 h 514350"/>
              <a:gd name="connsiteX4169" fmla="*/ 4663916 w 6400800"/>
              <a:gd name="connsiteY4169" fmla="*/ 252889 h 514350"/>
              <a:gd name="connsiteX4170" fmla="*/ 4669631 w 6400800"/>
              <a:gd name="connsiteY4170" fmla="*/ 237649 h 514350"/>
              <a:gd name="connsiteX4171" fmla="*/ 4669631 w 6400800"/>
              <a:gd name="connsiteY4171" fmla="*/ 242411 h 514350"/>
              <a:gd name="connsiteX4172" fmla="*/ 4661059 w 6400800"/>
              <a:gd name="connsiteY4172" fmla="*/ 269081 h 514350"/>
              <a:gd name="connsiteX4173" fmla="*/ 4661059 w 6400800"/>
              <a:gd name="connsiteY4173" fmla="*/ 265271 h 514350"/>
              <a:gd name="connsiteX4174" fmla="*/ 4645819 w 6400800"/>
              <a:gd name="connsiteY4174" fmla="*/ 278606 h 514350"/>
              <a:gd name="connsiteX4175" fmla="*/ 4648676 w 6400800"/>
              <a:gd name="connsiteY4175" fmla="*/ 260509 h 514350"/>
              <a:gd name="connsiteX4176" fmla="*/ 4650581 w 6400800"/>
              <a:gd name="connsiteY4176" fmla="*/ 250984 h 514350"/>
              <a:gd name="connsiteX4177" fmla="*/ 4650581 w 6400800"/>
              <a:gd name="connsiteY4177" fmla="*/ 251936 h 514350"/>
              <a:gd name="connsiteX4178" fmla="*/ 4652487 w 6400800"/>
              <a:gd name="connsiteY4178" fmla="*/ 265271 h 514350"/>
              <a:gd name="connsiteX4179" fmla="*/ 4652487 w 6400800"/>
              <a:gd name="connsiteY4179" fmla="*/ 270034 h 514350"/>
              <a:gd name="connsiteX4180" fmla="*/ 4650581 w 6400800"/>
              <a:gd name="connsiteY4180" fmla="*/ 278606 h 514350"/>
              <a:gd name="connsiteX4181" fmla="*/ 4648676 w 6400800"/>
              <a:gd name="connsiteY4181" fmla="*/ 290989 h 514350"/>
              <a:gd name="connsiteX4182" fmla="*/ 4645819 w 6400800"/>
              <a:gd name="connsiteY4182" fmla="*/ 278606 h 514350"/>
              <a:gd name="connsiteX4183" fmla="*/ 4645819 w 6400800"/>
              <a:gd name="connsiteY4183" fmla="*/ 278606 h 514350"/>
              <a:gd name="connsiteX4184" fmla="*/ 4642962 w 6400800"/>
              <a:gd name="connsiteY4184" fmla="*/ 293846 h 514350"/>
              <a:gd name="connsiteX4185" fmla="*/ 4644866 w 6400800"/>
              <a:gd name="connsiteY4185" fmla="*/ 302419 h 514350"/>
              <a:gd name="connsiteX4186" fmla="*/ 4645819 w 6400800"/>
              <a:gd name="connsiteY4186" fmla="*/ 309086 h 514350"/>
              <a:gd name="connsiteX4187" fmla="*/ 4645819 w 6400800"/>
              <a:gd name="connsiteY4187" fmla="*/ 309086 h 514350"/>
              <a:gd name="connsiteX4188" fmla="*/ 4642962 w 6400800"/>
              <a:gd name="connsiteY4188" fmla="*/ 306229 h 514350"/>
              <a:gd name="connsiteX4189" fmla="*/ 4642009 w 6400800"/>
              <a:gd name="connsiteY4189" fmla="*/ 299561 h 514350"/>
              <a:gd name="connsiteX4190" fmla="*/ 4642962 w 6400800"/>
              <a:gd name="connsiteY4190" fmla="*/ 293846 h 514350"/>
              <a:gd name="connsiteX4191" fmla="*/ 4595337 w 6400800"/>
              <a:gd name="connsiteY4191" fmla="*/ 280511 h 514350"/>
              <a:gd name="connsiteX4192" fmla="*/ 4598194 w 6400800"/>
              <a:gd name="connsiteY4192" fmla="*/ 293846 h 514350"/>
              <a:gd name="connsiteX4193" fmla="*/ 4598194 w 6400800"/>
              <a:gd name="connsiteY4193" fmla="*/ 300514 h 514350"/>
              <a:gd name="connsiteX4194" fmla="*/ 4598194 w 6400800"/>
              <a:gd name="connsiteY4194" fmla="*/ 311944 h 514350"/>
              <a:gd name="connsiteX4195" fmla="*/ 4596289 w 6400800"/>
              <a:gd name="connsiteY4195" fmla="*/ 319564 h 514350"/>
              <a:gd name="connsiteX4196" fmla="*/ 4593431 w 6400800"/>
              <a:gd name="connsiteY4196" fmla="*/ 311944 h 514350"/>
              <a:gd name="connsiteX4197" fmla="*/ 4593431 w 6400800"/>
              <a:gd name="connsiteY4197" fmla="*/ 305276 h 514350"/>
              <a:gd name="connsiteX4198" fmla="*/ 4593431 w 6400800"/>
              <a:gd name="connsiteY4198" fmla="*/ 286226 h 514350"/>
              <a:gd name="connsiteX4199" fmla="*/ 4595337 w 6400800"/>
              <a:gd name="connsiteY4199" fmla="*/ 280511 h 514350"/>
              <a:gd name="connsiteX4200" fmla="*/ 4595337 w 6400800"/>
              <a:gd name="connsiteY4200" fmla="*/ 280511 h 514350"/>
              <a:gd name="connsiteX4201" fmla="*/ 4595337 w 6400800"/>
              <a:gd name="connsiteY4201" fmla="*/ 277654 h 514350"/>
              <a:gd name="connsiteX4202" fmla="*/ 4593431 w 6400800"/>
              <a:gd name="connsiteY4202" fmla="*/ 279559 h 514350"/>
              <a:gd name="connsiteX4203" fmla="*/ 4592479 w 6400800"/>
              <a:gd name="connsiteY4203" fmla="*/ 280511 h 514350"/>
              <a:gd name="connsiteX4204" fmla="*/ 4592479 w 6400800"/>
              <a:gd name="connsiteY4204" fmla="*/ 263366 h 514350"/>
              <a:gd name="connsiteX4205" fmla="*/ 4595337 w 6400800"/>
              <a:gd name="connsiteY4205" fmla="*/ 277654 h 514350"/>
              <a:gd name="connsiteX4206" fmla="*/ 4576287 w 6400800"/>
              <a:gd name="connsiteY4206" fmla="*/ 253841 h 514350"/>
              <a:gd name="connsiteX4207" fmla="*/ 4575334 w 6400800"/>
              <a:gd name="connsiteY4207" fmla="*/ 273844 h 514350"/>
              <a:gd name="connsiteX4208" fmla="*/ 4569619 w 6400800"/>
              <a:gd name="connsiteY4208" fmla="*/ 262414 h 514350"/>
              <a:gd name="connsiteX4209" fmla="*/ 4576287 w 6400800"/>
              <a:gd name="connsiteY4209" fmla="*/ 253841 h 514350"/>
              <a:gd name="connsiteX4210" fmla="*/ 4566762 w 6400800"/>
              <a:gd name="connsiteY4210" fmla="*/ 268129 h 514350"/>
              <a:gd name="connsiteX4211" fmla="*/ 4566762 w 6400800"/>
              <a:gd name="connsiteY4211" fmla="*/ 268129 h 514350"/>
              <a:gd name="connsiteX4212" fmla="*/ 4571524 w 6400800"/>
              <a:gd name="connsiteY4212" fmla="*/ 284321 h 514350"/>
              <a:gd name="connsiteX4213" fmla="*/ 4574381 w 6400800"/>
              <a:gd name="connsiteY4213" fmla="*/ 296704 h 514350"/>
              <a:gd name="connsiteX4214" fmla="*/ 4574381 w 6400800"/>
              <a:gd name="connsiteY4214" fmla="*/ 301466 h 514350"/>
              <a:gd name="connsiteX4215" fmla="*/ 4568666 w 6400800"/>
              <a:gd name="connsiteY4215" fmla="*/ 289084 h 514350"/>
              <a:gd name="connsiteX4216" fmla="*/ 4574381 w 6400800"/>
              <a:gd name="connsiteY4216" fmla="*/ 309086 h 514350"/>
              <a:gd name="connsiteX4217" fmla="*/ 4571524 w 6400800"/>
              <a:gd name="connsiteY4217" fmla="*/ 314801 h 514350"/>
              <a:gd name="connsiteX4218" fmla="*/ 4571524 w 6400800"/>
              <a:gd name="connsiteY4218" fmla="*/ 315754 h 514350"/>
              <a:gd name="connsiteX4219" fmla="*/ 4564856 w 6400800"/>
              <a:gd name="connsiteY4219" fmla="*/ 271939 h 514350"/>
              <a:gd name="connsiteX4220" fmla="*/ 4566762 w 6400800"/>
              <a:gd name="connsiteY4220" fmla="*/ 268129 h 514350"/>
              <a:gd name="connsiteX4221" fmla="*/ 4560094 w 6400800"/>
              <a:gd name="connsiteY4221" fmla="*/ 254794 h 514350"/>
              <a:gd name="connsiteX4222" fmla="*/ 4562951 w 6400800"/>
              <a:gd name="connsiteY4222" fmla="*/ 260509 h 514350"/>
              <a:gd name="connsiteX4223" fmla="*/ 4561047 w 6400800"/>
              <a:gd name="connsiteY4223" fmla="*/ 263366 h 514350"/>
              <a:gd name="connsiteX4224" fmla="*/ 4557237 w 6400800"/>
              <a:gd name="connsiteY4224" fmla="*/ 268129 h 514350"/>
              <a:gd name="connsiteX4225" fmla="*/ 4560094 w 6400800"/>
              <a:gd name="connsiteY4225" fmla="*/ 254794 h 514350"/>
              <a:gd name="connsiteX4226" fmla="*/ 4548664 w 6400800"/>
              <a:gd name="connsiteY4226" fmla="*/ 317659 h 514350"/>
              <a:gd name="connsiteX4227" fmla="*/ 4557237 w 6400800"/>
              <a:gd name="connsiteY4227" fmla="*/ 290036 h 514350"/>
              <a:gd name="connsiteX4228" fmla="*/ 4562951 w 6400800"/>
              <a:gd name="connsiteY4228" fmla="*/ 275749 h 514350"/>
              <a:gd name="connsiteX4229" fmla="*/ 4560094 w 6400800"/>
              <a:gd name="connsiteY4229" fmla="*/ 318611 h 514350"/>
              <a:gd name="connsiteX4230" fmla="*/ 4555331 w 6400800"/>
              <a:gd name="connsiteY4230" fmla="*/ 310991 h 514350"/>
              <a:gd name="connsiteX4231" fmla="*/ 4560094 w 6400800"/>
              <a:gd name="connsiteY4231" fmla="*/ 321469 h 514350"/>
              <a:gd name="connsiteX4232" fmla="*/ 4560094 w 6400800"/>
              <a:gd name="connsiteY4232" fmla="*/ 321469 h 514350"/>
              <a:gd name="connsiteX4233" fmla="*/ 4559141 w 6400800"/>
              <a:gd name="connsiteY4233" fmla="*/ 342424 h 514350"/>
              <a:gd name="connsiteX4234" fmla="*/ 4555331 w 6400800"/>
              <a:gd name="connsiteY4234" fmla="*/ 352901 h 514350"/>
              <a:gd name="connsiteX4235" fmla="*/ 4552474 w 6400800"/>
              <a:gd name="connsiteY4235" fmla="*/ 361474 h 514350"/>
              <a:gd name="connsiteX4236" fmla="*/ 4547712 w 6400800"/>
              <a:gd name="connsiteY4236" fmla="*/ 343376 h 514350"/>
              <a:gd name="connsiteX4237" fmla="*/ 4547712 w 6400800"/>
              <a:gd name="connsiteY4237" fmla="*/ 328136 h 514350"/>
              <a:gd name="connsiteX4238" fmla="*/ 4545806 w 6400800"/>
              <a:gd name="connsiteY4238" fmla="*/ 338614 h 514350"/>
              <a:gd name="connsiteX4239" fmla="*/ 4545806 w 6400800"/>
              <a:gd name="connsiteY4239" fmla="*/ 337661 h 514350"/>
              <a:gd name="connsiteX4240" fmla="*/ 4544854 w 6400800"/>
              <a:gd name="connsiteY4240" fmla="*/ 335756 h 514350"/>
              <a:gd name="connsiteX4241" fmla="*/ 4548664 w 6400800"/>
              <a:gd name="connsiteY4241" fmla="*/ 317659 h 514350"/>
              <a:gd name="connsiteX4242" fmla="*/ 4457224 w 6400800"/>
              <a:gd name="connsiteY4242" fmla="*/ 306229 h 514350"/>
              <a:gd name="connsiteX4243" fmla="*/ 4457224 w 6400800"/>
              <a:gd name="connsiteY4243" fmla="*/ 306229 h 514350"/>
              <a:gd name="connsiteX4244" fmla="*/ 4457224 w 6400800"/>
              <a:gd name="connsiteY4244" fmla="*/ 304324 h 514350"/>
              <a:gd name="connsiteX4245" fmla="*/ 4457224 w 6400800"/>
              <a:gd name="connsiteY4245" fmla="*/ 306229 h 514350"/>
              <a:gd name="connsiteX4246" fmla="*/ 4478179 w 6400800"/>
              <a:gd name="connsiteY4246" fmla="*/ 359569 h 514350"/>
              <a:gd name="connsiteX4247" fmla="*/ 4476274 w 6400800"/>
              <a:gd name="connsiteY4247" fmla="*/ 339566 h 514350"/>
              <a:gd name="connsiteX4248" fmla="*/ 4476274 w 6400800"/>
              <a:gd name="connsiteY4248" fmla="*/ 336709 h 514350"/>
              <a:gd name="connsiteX4249" fmla="*/ 4483894 w 6400800"/>
              <a:gd name="connsiteY4249" fmla="*/ 347186 h 514350"/>
              <a:gd name="connsiteX4250" fmla="*/ 4478179 w 6400800"/>
              <a:gd name="connsiteY4250" fmla="*/ 359569 h 514350"/>
              <a:gd name="connsiteX4251" fmla="*/ 4497229 w 6400800"/>
              <a:gd name="connsiteY4251" fmla="*/ 371951 h 514350"/>
              <a:gd name="connsiteX4252" fmla="*/ 4497229 w 6400800"/>
              <a:gd name="connsiteY4252" fmla="*/ 367189 h 514350"/>
              <a:gd name="connsiteX4253" fmla="*/ 4498181 w 6400800"/>
              <a:gd name="connsiteY4253" fmla="*/ 370046 h 514350"/>
              <a:gd name="connsiteX4254" fmla="*/ 4497229 w 6400800"/>
              <a:gd name="connsiteY4254" fmla="*/ 371951 h 514350"/>
              <a:gd name="connsiteX4255" fmla="*/ 4504849 w 6400800"/>
              <a:gd name="connsiteY4255" fmla="*/ 322421 h 514350"/>
              <a:gd name="connsiteX4256" fmla="*/ 4504849 w 6400800"/>
              <a:gd name="connsiteY4256" fmla="*/ 330994 h 514350"/>
              <a:gd name="connsiteX4257" fmla="*/ 4501991 w 6400800"/>
              <a:gd name="connsiteY4257" fmla="*/ 341471 h 514350"/>
              <a:gd name="connsiteX4258" fmla="*/ 4501039 w 6400800"/>
              <a:gd name="connsiteY4258" fmla="*/ 348139 h 514350"/>
              <a:gd name="connsiteX4259" fmla="*/ 4499134 w 6400800"/>
              <a:gd name="connsiteY4259" fmla="*/ 345281 h 514350"/>
              <a:gd name="connsiteX4260" fmla="*/ 4498181 w 6400800"/>
              <a:gd name="connsiteY4260" fmla="*/ 342424 h 514350"/>
              <a:gd name="connsiteX4261" fmla="*/ 4501991 w 6400800"/>
              <a:gd name="connsiteY4261" fmla="*/ 326231 h 514350"/>
              <a:gd name="connsiteX4262" fmla="*/ 4506754 w 6400800"/>
              <a:gd name="connsiteY4262" fmla="*/ 310991 h 514350"/>
              <a:gd name="connsiteX4263" fmla="*/ 4504849 w 6400800"/>
              <a:gd name="connsiteY4263" fmla="*/ 322421 h 514350"/>
              <a:gd name="connsiteX4264" fmla="*/ 4462939 w 6400800"/>
              <a:gd name="connsiteY4264" fmla="*/ 250984 h 514350"/>
              <a:gd name="connsiteX4265" fmla="*/ 4470559 w 6400800"/>
              <a:gd name="connsiteY4265" fmla="*/ 226219 h 514350"/>
              <a:gd name="connsiteX4266" fmla="*/ 4474369 w 6400800"/>
              <a:gd name="connsiteY4266" fmla="*/ 231934 h 514350"/>
              <a:gd name="connsiteX4267" fmla="*/ 4479131 w 6400800"/>
              <a:gd name="connsiteY4267" fmla="*/ 238601 h 514350"/>
              <a:gd name="connsiteX4268" fmla="*/ 4483894 w 6400800"/>
              <a:gd name="connsiteY4268" fmla="*/ 248126 h 514350"/>
              <a:gd name="connsiteX4269" fmla="*/ 4489609 w 6400800"/>
              <a:gd name="connsiteY4269" fmla="*/ 260509 h 514350"/>
              <a:gd name="connsiteX4270" fmla="*/ 4495324 w 6400800"/>
              <a:gd name="connsiteY4270" fmla="*/ 275749 h 514350"/>
              <a:gd name="connsiteX4271" fmla="*/ 4501039 w 6400800"/>
              <a:gd name="connsiteY4271" fmla="*/ 293846 h 514350"/>
              <a:gd name="connsiteX4272" fmla="*/ 4503897 w 6400800"/>
              <a:gd name="connsiteY4272" fmla="*/ 303371 h 514350"/>
              <a:gd name="connsiteX4273" fmla="*/ 4497229 w 6400800"/>
              <a:gd name="connsiteY4273" fmla="*/ 317659 h 514350"/>
              <a:gd name="connsiteX4274" fmla="*/ 4493419 w 6400800"/>
              <a:gd name="connsiteY4274" fmla="*/ 326231 h 514350"/>
              <a:gd name="connsiteX4275" fmla="*/ 4488656 w 6400800"/>
              <a:gd name="connsiteY4275" fmla="*/ 280511 h 514350"/>
              <a:gd name="connsiteX4276" fmla="*/ 4487704 w 6400800"/>
              <a:gd name="connsiteY4276" fmla="*/ 319564 h 514350"/>
              <a:gd name="connsiteX4277" fmla="*/ 4483894 w 6400800"/>
              <a:gd name="connsiteY4277" fmla="*/ 311944 h 514350"/>
              <a:gd name="connsiteX4278" fmla="*/ 4473416 w 6400800"/>
              <a:gd name="connsiteY4278" fmla="*/ 289084 h 514350"/>
              <a:gd name="connsiteX4279" fmla="*/ 4481037 w 6400800"/>
              <a:gd name="connsiteY4279" fmla="*/ 312896 h 514350"/>
              <a:gd name="connsiteX4280" fmla="*/ 4486751 w 6400800"/>
              <a:gd name="connsiteY4280" fmla="*/ 330041 h 514350"/>
              <a:gd name="connsiteX4281" fmla="*/ 4484847 w 6400800"/>
              <a:gd name="connsiteY4281" fmla="*/ 328136 h 514350"/>
              <a:gd name="connsiteX4282" fmla="*/ 4475322 w 6400800"/>
              <a:gd name="connsiteY4282" fmla="*/ 318611 h 514350"/>
              <a:gd name="connsiteX4283" fmla="*/ 4473416 w 6400800"/>
              <a:gd name="connsiteY4283" fmla="*/ 304324 h 514350"/>
              <a:gd name="connsiteX4284" fmla="*/ 4468654 w 6400800"/>
              <a:gd name="connsiteY4284" fmla="*/ 278606 h 514350"/>
              <a:gd name="connsiteX4285" fmla="*/ 4477226 w 6400800"/>
              <a:gd name="connsiteY4285" fmla="*/ 256699 h 514350"/>
              <a:gd name="connsiteX4286" fmla="*/ 4466749 w 6400800"/>
              <a:gd name="connsiteY4286" fmla="*/ 273844 h 514350"/>
              <a:gd name="connsiteX4287" fmla="*/ 4462939 w 6400800"/>
              <a:gd name="connsiteY4287" fmla="*/ 258604 h 514350"/>
              <a:gd name="connsiteX4288" fmla="*/ 4462939 w 6400800"/>
              <a:gd name="connsiteY4288" fmla="*/ 256699 h 514350"/>
              <a:gd name="connsiteX4289" fmla="*/ 4462939 w 6400800"/>
              <a:gd name="connsiteY4289" fmla="*/ 250984 h 514350"/>
              <a:gd name="connsiteX4290" fmla="*/ 4461034 w 6400800"/>
              <a:gd name="connsiteY4290" fmla="*/ 255746 h 514350"/>
              <a:gd name="connsiteX4291" fmla="*/ 4461034 w 6400800"/>
              <a:gd name="connsiteY4291" fmla="*/ 255746 h 514350"/>
              <a:gd name="connsiteX4292" fmla="*/ 4461034 w 6400800"/>
              <a:gd name="connsiteY4292" fmla="*/ 255746 h 514350"/>
              <a:gd name="connsiteX4293" fmla="*/ 4461034 w 6400800"/>
              <a:gd name="connsiteY4293" fmla="*/ 255746 h 514350"/>
              <a:gd name="connsiteX4294" fmla="*/ 4455319 w 6400800"/>
              <a:gd name="connsiteY4294" fmla="*/ 274796 h 514350"/>
              <a:gd name="connsiteX4295" fmla="*/ 4457224 w 6400800"/>
              <a:gd name="connsiteY4295" fmla="*/ 268129 h 514350"/>
              <a:gd name="connsiteX4296" fmla="*/ 4457224 w 6400800"/>
              <a:gd name="connsiteY4296" fmla="*/ 273844 h 514350"/>
              <a:gd name="connsiteX4297" fmla="*/ 4458176 w 6400800"/>
              <a:gd name="connsiteY4297" fmla="*/ 284321 h 514350"/>
              <a:gd name="connsiteX4298" fmla="*/ 4454366 w 6400800"/>
              <a:gd name="connsiteY4298" fmla="*/ 292894 h 514350"/>
              <a:gd name="connsiteX4299" fmla="*/ 4455319 w 6400800"/>
              <a:gd name="connsiteY4299" fmla="*/ 274796 h 514350"/>
              <a:gd name="connsiteX4300" fmla="*/ 4449604 w 6400800"/>
              <a:gd name="connsiteY4300" fmla="*/ 361474 h 514350"/>
              <a:gd name="connsiteX4301" fmla="*/ 4451509 w 6400800"/>
              <a:gd name="connsiteY4301" fmla="*/ 339566 h 514350"/>
              <a:gd name="connsiteX4302" fmla="*/ 4453414 w 6400800"/>
              <a:gd name="connsiteY4302" fmla="*/ 343376 h 514350"/>
              <a:gd name="connsiteX4303" fmla="*/ 4453414 w 6400800"/>
              <a:gd name="connsiteY4303" fmla="*/ 344329 h 514350"/>
              <a:gd name="connsiteX4304" fmla="*/ 4453414 w 6400800"/>
              <a:gd name="connsiteY4304" fmla="*/ 344329 h 514350"/>
              <a:gd name="connsiteX4305" fmla="*/ 4451509 w 6400800"/>
              <a:gd name="connsiteY4305" fmla="*/ 366236 h 514350"/>
              <a:gd name="connsiteX4306" fmla="*/ 4448651 w 6400800"/>
              <a:gd name="connsiteY4306" fmla="*/ 388144 h 514350"/>
              <a:gd name="connsiteX4307" fmla="*/ 4446747 w 6400800"/>
              <a:gd name="connsiteY4307" fmla="*/ 386239 h 514350"/>
              <a:gd name="connsiteX4308" fmla="*/ 4449604 w 6400800"/>
              <a:gd name="connsiteY4308" fmla="*/ 361474 h 514350"/>
              <a:gd name="connsiteX4309" fmla="*/ 4386739 w 6400800"/>
              <a:gd name="connsiteY4309" fmla="*/ 331946 h 514350"/>
              <a:gd name="connsiteX4310" fmla="*/ 4390549 w 6400800"/>
              <a:gd name="connsiteY4310" fmla="*/ 335756 h 514350"/>
              <a:gd name="connsiteX4311" fmla="*/ 4390549 w 6400800"/>
              <a:gd name="connsiteY4311" fmla="*/ 342424 h 514350"/>
              <a:gd name="connsiteX4312" fmla="*/ 4386739 w 6400800"/>
              <a:gd name="connsiteY4312" fmla="*/ 347186 h 514350"/>
              <a:gd name="connsiteX4313" fmla="*/ 4386739 w 6400800"/>
              <a:gd name="connsiteY4313" fmla="*/ 331946 h 514350"/>
              <a:gd name="connsiteX4314" fmla="*/ 4389597 w 6400800"/>
              <a:gd name="connsiteY4314" fmla="*/ 376714 h 514350"/>
              <a:gd name="connsiteX4315" fmla="*/ 4388644 w 6400800"/>
              <a:gd name="connsiteY4315" fmla="*/ 375761 h 514350"/>
              <a:gd name="connsiteX4316" fmla="*/ 4387691 w 6400800"/>
              <a:gd name="connsiteY4316" fmla="*/ 370046 h 514350"/>
              <a:gd name="connsiteX4317" fmla="*/ 4387691 w 6400800"/>
              <a:gd name="connsiteY4317" fmla="*/ 360521 h 514350"/>
              <a:gd name="connsiteX4318" fmla="*/ 4387691 w 6400800"/>
              <a:gd name="connsiteY4318" fmla="*/ 351949 h 514350"/>
              <a:gd name="connsiteX4319" fmla="*/ 4391501 w 6400800"/>
              <a:gd name="connsiteY4319" fmla="*/ 345281 h 514350"/>
              <a:gd name="connsiteX4320" fmla="*/ 4391501 w 6400800"/>
              <a:gd name="connsiteY4320" fmla="*/ 349091 h 514350"/>
              <a:gd name="connsiteX4321" fmla="*/ 4392454 w 6400800"/>
              <a:gd name="connsiteY4321" fmla="*/ 370046 h 514350"/>
              <a:gd name="connsiteX4322" fmla="*/ 4389597 w 6400800"/>
              <a:gd name="connsiteY4322" fmla="*/ 376714 h 514350"/>
              <a:gd name="connsiteX4323" fmla="*/ 4424839 w 6400800"/>
              <a:gd name="connsiteY4323" fmla="*/ 351949 h 514350"/>
              <a:gd name="connsiteX4324" fmla="*/ 4424839 w 6400800"/>
              <a:gd name="connsiteY4324" fmla="*/ 354806 h 514350"/>
              <a:gd name="connsiteX4325" fmla="*/ 4422934 w 6400800"/>
              <a:gd name="connsiteY4325" fmla="*/ 356711 h 514350"/>
              <a:gd name="connsiteX4326" fmla="*/ 4424839 w 6400800"/>
              <a:gd name="connsiteY4326" fmla="*/ 351949 h 514350"/>
              <a:gd name="connsiteX4327" fmla="*/ 4415314 w 6400800"/>
              <a:gd name="connsiteY4327" fmla="*/ 411004 h 514350"/>
              <a:gd name="connsiteX4328" fmla="*/ 4415314 w 6400800"/>
              <a:gd name="connsiteY4328" fmla="*/ 411956 h 514350"/>
              <a:gd name="connsiteX4329" fmla="*/ 4412456 w 6400800"/>
              <a:gd name="connsiteY4329" fmla="*/ 409099 h 514350"/>
              <a:gd name="connsiteX4330" fmla="*/ 4411504 w 6400800"/>
              <a:gd name="connsiteY4330" fmla="*/ 385286 h 514350"/>
              <a:gd name="connsiteX4331" fmla="*/ 4420076 w 6400800"/>
              <a:gd name="connsiteY4331" fmla="*/ 372904 h 514350"/>
              <a:gd name="connsiteX4332" fmla="*/ 4421029 w 6400800"/>
              <a:gd name="connsiteY4332" fmla="*/ 374809 h 514350"/>
              <a:gd name="connsiteX4333" fmla="*/ 4415314 w 6400800"/>
              <a:gd name="connsiteY4333" fmla="*/ 411004 h 514350"/>
              <a:gd name="connsiteX4334" fmla="*/ 4410551 w 6400800"/>
              <a:gd name="connsiteY4334" fmla="*/ 254794 h 514350"/>
              <a:gd name="connsiteX4335" fmla="*/ 4421029 w 6400800"/>
              <a:gd name="connsiteY4335" fmla="*/ 273844 h 514350"/>
              <a:gd name="connsiteX4336" fmla="*/ 4415314 w 6400800"/>
              <a:gd name="connsiteY4336" fmla="*/ 293846 h 514350"/>
              <a:gd name="connsiteX4337" fmla="*/ 4408647 w 6400800"/>
              <a:gd name="connsiteY4337" fmla="*/ 316706 h 514350"/>
              <a:gd name="connsiteX4338" fmla="*/ 4406741 w 6400800"/>
              <a:gd name="connsiteY4338" fmla="*/ 297656 h 514350"/>
              <a:gd name="connsiteX4339" fmla="*/ 4402931 w 6400800"/>
              <a:gd name="connsiteY4339" fmla="*/ 331946 h 514350"/>
              <a:gd name="connsiteX4340" fmla="*/ 4401026 w 6400800"/>
              <a:gd name="connsiteY4340" fmla="*/ 337661 h 514350"/>
              <a:gd name="connsiteX4341" fmla="*/ 4400074 w 6400800"/>
              <a:gd name="connsiteY4341" fmla="*/ 336709 h 514350"/>
              <a:gd name="connsiteX4342" fmla="*/ 4388644 w 6400800"/>
              <a:gd name="connsiteY4342" fmla="*/ 270034 h 514350"/>
              <a:gd name="connsiteX4343" fmla="*/ 4389597 w 6400800"/>
              <a:gd name="connsiteY4343" fmla="*/ 328136 h 514350"/>
              <a:gd name="connsiteX4344" fmla="*/ 4386739 w 6400800"/>
              <a:gd name="connsiteY4344" fmla="*/ 325279 h 514350"/>
              <a:gd name="connsiteX4345" fmla="*/ 4386739 w 6400800"/>
              <a:gd name="connsiteY4345" fmla="*/ 323374 h 514350"/>
              <a:gd name="connsiteX4346" fmla="*/ 4387691 w 6400800"/>
              <a:gd name="connsiteY4346" fmla="*/ 290989 h 514350"/>
              <a:gd name="connsiteX4347" fmla="*/ 4389597 w 6400800"/>
              <a:gd name="connsiteY4347" fmla="*/ 263366 h 514350"/>
              <a:gd name="connsiteX4348" fmla="*/ 4391501 w 6400800"/>
              <a:gd name="connsiteY4348" fmla="*/ 242411 h 514350"/>
              <a:gd name="connsiteX4349" fmla="*/ 4393406 w 6400800"/>
              <a:gd name="connsiteY4349" fmla="*/ 225266 h 514350"/>
              <a:gd name="connsiteX4350" fmla="*/ 4410551 w 6400800"/>
              <a:gd name="connsiteY4350" fmla="*/ 254794 h 514350"/>
              <a:gd name="connsiteX4351" fmla="*/ 4389597 w 6400800"/>
              <a:gd name="connsiteY4351" fmla="*/ 217646 h 514350"/>
              <a:gd name="connsiteX4352" fmla="*/ 4393406 w 6400800"/>
              <a:gd name="connsiteY4352" fmla="*/ 224314 h 514350"/>
              <a:gd name="connsiteX4353" fmla="*/ 4387691 w 6400800"/>
              <a:gd name="connsiteY4353" fmla="*/ 240506 h 514350"/>
              <a:gd name="connsiteX4354" fmla="*/ 4381976 w 6400800"/>
              <a:gd name="connsiteY4354" fmla="*/ 260509 h 514350"/>
              <a:gd name="connsiteX4355" fmla="*/ 4381976 w 6400800"/>
              <a:gd name="connsiteY4355" fmla="*/ 256699 h 514350"/>
              <a:gd name="connsiteX4356" fmla="*/ 4389597 w 6400800"/>
              <a:gd name="connsiteY4356" fmla="*/ 217646 h 514350"/>
              <a:gd name="connsiteX4357" fmla="*/ 4374356 w 6400800"/>
              <a:gd name="connsiteY4357" fmla="*/ 291941 h 514350"/>
              <a:gd name="connsiteX4358" fmla="*/ 4374356 w 6400800"/>
              <a:gd name="connsiteY4358" fmla="*/ 292894 h 514350"/>
              <a:gd name="connsiteX4359" fmla="*/ 4374356 w 6400800"/>
              <a:gd name="connsiteY4359" fmla="*/ 291941 h 514350"/>
              <a:gd name="connsiteX4360" fmla="*/ 4374356 w 6400800"/>
              <a:gd name="connsiteY4360" fmla="*/ 291941 h 514350"/>
              <a:gd name="connsiteX4361" fmla="*/ 4360069 w 6400800"/>
              <a:gd name="connsiteY4361" fmla="*/ 282416 h 514350"/>
              <a:gd name="connsiteX4362" fmla="*/ 4360069 w 6400800"/>
              <a:gd name="connsiteY4362" fmla="*/ 290036 h 514350"/>
              <a:gd name="connsiteX4363" fmla="*/ 4359116 w 6400800"/>
              <a:gd name="connsiteY4363" fmla="*/ 288131 h 514350"/>
              <a:gd name="connsiteX4364" fmla="*/ 4360069 w 6400800"/>
              <a:gd name="connsiteY4364" fmla="*/ 282416 h 514350"/>
              <a:gd name="connsiteX4365" fmla="*/ 4313397 w 6400800"/>
              <a:gd name="connsiteY4365" fmla="*/ 387191 h 514350"/>
              <a:gd name="connsiteX4366" fmla="*/ 4311491 w 6400800"/>
              <a:gd name="connsiteY4366" fmla="*/ 391001 h 514350"/>
              <a:gd name="connsiteX4367" fmla="*/ 4313397 w 6400800"/>
              <a:gd name="connsiteY4367" fmla="*/ 387191 h 514350"/>
              <a:gd name="connsiteX4368" fmla="*/ 4313397 w 6400800"/>
              <a:gd name="connsiteY4368" fmla="*/ 387191 h 514350"/>
              <a:gd name="connsiteX4369" fmla="*/ 4311491 w 6400800"/>
              <a:gd name="connsiteY4369" fmla="*/ 351949 h 514350"/>
              <a:gd name="connsiteX4370" fmla="*/ 4312444 w 6400800"/>
              <a:gd name="connsiteY4370" fmla="*/ 365284 h 514350"/>
              <a:gd name="connsiteX4371" fmla="*/ 4311491 w 6400800"/>
              <a:gd name="connsiteY4371" fmla="*/ 363379 h 514350"/>
              <a:gd name="connsiteX4372" fmla="*/ 4311491 w 6400800"/>
              <a:gd name="connsiteY4372" fmla="*/ 351949 h 514350"/>
              <a:gd name="connsiteX4373" fmla="*/ 4247674 w 6400800"/>
              <a:gd name="connsiteY4373" fmla="*/ 313849 h 514350"/>
              <a:gd name="connsiteX4374" fmla="*/ 4247674 w 6400800"/>
              <a:gd name="connsiteY4374" fmla="*/ 311944 h 514350"/>
              <a:gd name="connsiteX4375" fmla="*/ 4247674 w 6400800"/>
              <a:gd name="connsiteY4375" fmla="*/ 313849 h 514350"/>
              <a:gd name="connsiteX4376" fmla="*/ 4246722 w 6400800"/>
              <a:gd name="connsiteY4376" fmla="*/ 324326 h 514350"/>
              <a:gd name="connsiteX4377" fmla="*/ 4246722 w 6400800"/>
              <a:gd name="connsiteY4377" fmla="*/ 322421 h 514350"/>
              <a:gd name="connsiteX4378" fmla="*/ 4247674 w 6400800"/>
              <a:gd name="connsiteY4378" fmla="*/ 313849 h 514350"/>
              <a:gd name="connsiteX4379" fmla="*/ 4181951 w 6400800"/>
              <a:gd name="connsiteY4379" fmla="*/ 367189 h 514350"/>
              <a:gd name="connsiteX4380" fmla="*/ 4182904 w 6400800"/>
              <a:gd name="connsiteY4380" fmla="*/ 324326 h 514350"/>
              <a:gd name="connsiteX4381" fmla="*/ 4183856 w 6400800"/>
              <a:gd name="connsiteY4381" fmla="*/ 330041 h 514350"/>
              <a:gd name="connsiteX4382" fmla="*/ 4185761 w 6400800"/>
              <a:gd name="connsiteY4382" fmla="*/ 340519 h 514350"/>
              <a:gd name="connsiteX4383" fmla="*/ 4185761 w 6400800"/>
              <a:gd name="connsiteY4383" fmla="*/ 342424 h 514350"/>
              <a:gd name="connsiteX4384" fmla="*/ 4183856 w 6400800"/>
              <a:gd name="connsiteY4384" fmla="*/ 338614 h 514350"/>
              <a:gd name="connsiteX4385" fmla="*/ 4187666 w 6400800"/>
              <a:gd name="connsiteY4385" fmla="*/ 357664 h 514350"/>
              <a:gd name="connsiteX4386" fmla="*/ 4189571 w 6400800"/>
              <a:gd name="connsiteY4386" fmla="*/ 365284 h 514350"/>
              <a:gd name="connsiteX4387" fmla="*/ 4191476 w 6400800"/>
              <a:gd name="connsiteY4387" fmla="*/ 373856 h 514350"/>
              <a:gd name="connsiteX4388" fmla="*/ 4190524 w 6400800"/>
              <a:gd name="connsiteY4388" fmla="*/ 386239 h 514350"/>
              <a:gd name="connsiteX4389" fmla="*/ 4190524 w 6400800"/>
              <a:gd name="connsiteY4389" fmla="*/ 391954 h 514350"/>
              <a:gd name="connsiteX4390" fmla="*/ 4181951 w 6400800"/>
              <a:gd name="connsiteY4390" fmla="*/ 367189 h 514350"/>
              <a:gd name="connsiteX4391" fmla="*/ 4181951 w 6400800"/>
              <a:gd name="connsiteY4391" fmla="*/ 367189 h 514350"/>
              <a:gd name="connsiteX4392" fmla="*/ 4161949 w 6400800"/>
              <a:gd name="connsiteY4392" fmla="*/ 401479 h 514350"/>
              <a:gd name="connsiteX4393" fmla="*/ 4161949 w 6400800"/>
              <a:gd name="connsiteY4393" fmla="*/ 399574 h 514350"/>
              <a:gd name="connsiteX4394" fmla="*/ 4161949 w 6400800"/>
              <a:gd name="connsiteY4394" fmla="*/ 399574 h 514350"/>
              <a:gd name="connsiteX4395" fmla="*/ 4161949 w 6400800"/>
              <a:gd name="connsiteY4395" fmla="*/ 401479 h 514350"/>
              <a:gd name="connsiteX4396" fmla="*/ 4160044 w 6400800"/>
              <a:gd name="connsiteY4396" fmla="*/ 306229 h 514350"/>
              <a:gd name="connsiteX4397" fmla="*/ 4160996 w 6400800"/>
              <a:gd name="connsiteY4397" fmla="*/ 292894 h 514350"/>
              <a:gd name="connsiteX4398" fmla="*/ 4163854 w 6400800"/>
              <a:gd name="connsiteY4398" fmla="*/ 282416 h 514350"/>
              <a:gd name="connsiteX4399" fmla="*/ 4162901 w 6400800"/>
              <a:gd name="connsiteY4399" fmla="*/ 313849 h 514350"/>
              <a:gd name="connsiteX4400" fmla="*/ 4160044 w 6400800"/>
              <a:gd name="connsiteY4400" fmla="*/ 306229 h 514350"/>
              <a:gd name="connsiteX4401" fmla="*/ 4160044 w 6400800"/>
              <a:gd name="connsiteY4401" fmla="*/ 306229 h 514350"/>
              <a:gd name="connsiteX4402" fmla="*/ 4128611 w 6400800"/>
              <a:gd name="connsiteY4402" fmla="*/ 354806 h 514350"/>
              <a:gd name="connsiteX4403" fmla="*/ 4127659 w 6400800"/>
              <a:gd name="connsiteY4403" fmla="*/ 343376 h 514350"/>
              <a:gd name="connsiteX4404" fmla="*/ 4128611 w 6400800"/>
              <a:gd name="connsiteY4404" fmla="*/ 350044 h 514350"/>
              <a:gd name="connsiteX4405" fmla="*/ 4130516 w 6400800"/>
              <a:gd name="connsiteY4405" fmla="*/ 365284 h 514350"/>
              <a:gd name="connsiteX4406" fmla="*/ 4128611 w 6400800"/>
              <a:gd name="connsiteY4406" fmla="*/ 354806 h 514350"/>
              <a:gd name="connsiteX4407" fmla="*/ 4124801 w 6400800"/>
              <a:gd name="connsiteY4407" fmla="*/ 255746 h 514350"/>
              <a:gd name="connsiteX4408" fmla="*/ 4124801 w 6400800"/>
              <a:gd name="connsiteY4408" fmla="*/ 248126 h 514350"/>
              <a:gd name="connsiteX4409" fmla="*/ 4140041 w 6400800"/>
              <a:gd name="connsiteY4409" fmla="*/ 303371 h 514350"/>
              <a:gd name="connsiteX4410" fmla="*/ 4140994 w 6400800"/>
              <a:gd name="connsiteY4410" fmla="*/ 307181 h 514350"/>
              <a:gd name="connsiteX4411" fmla="*/ 4140994 w 6400800"/>
              <a:gd name="connsiteY4411" fmla="*/ 321469 h 514350"/>
              <a:gd name="connsiteX4412" fmla="*/ 4133374 w 6400800"/>
              <a:gd name="connsiteY4412" fmla="*/ 305276 h 514350"/>
              <a:gd name="connsiteX4413" fmla="*/ 4135279 w 6400800"/>
              <a:gd name="connsiteY4413" fmla="*/ 312896 h 514350"/>
              <a:gd name="connsiteX4414" fmla="*/ 4127659 w 6400800"/>
              <a:gd name="connsiteY4414" fmla="*/ 300514 h 514350"/>
              <a:gd name="connsiteX4415" fmla="*/ 4123849 w 6400800"/>
              <a:gd name="connsiteY4415" fmla="*/ 284321 h 514350"/>
              <a:gd name="connsiteX4416" fmla="*/ 4124801 w 6400800"/>
              <a:gd name="connsiteY4416" fmla="*/ 255746 h 514350"/>
              <a:gd name="connsiteX4417" fmla="*/ 4095274 w 6400800"/>
              <a:gd name="connsiteY4417" fmla="*/ 395764 h 514350"/>
              <a:gd name="connsiteX4418" fmla="*/ 4095274 w 6400800"/>
              <a:gd name="connsiteY4418" fmla="*/ 395764 h 514350"/>
              <a:gd name="connsiteX4419" fmla="*/ 4095274 w 6400800"/>
              <a:gd name="connsiteY4419" fmla="*/ 394811 h 514350"/>
              <a:gd name="connsiteX4420" fmla="*/ 4095274 w 6400800"/>
              <a:gd name="connsiteY4420" fmla="*/ 395764 h 514350"/>
              <a:gd name="connsiteX4421" fmla="*/ 4093369 w 6400800"/>
              <a:gd name="connsiteY4421" fmla="*/ 386239 h 514350"/>
              <a:gd name="connsiteX4422" fmla="*/ 4093369 w 6400800"/>
              <a:gd name="connsiteY4422" fmla="*/ 376714 h 514350"/>
              <a:gd name="connsiteX4423" fmla="*/ 4096226 w 6400800"/>
              <a:gd name="connsiteY4423" fmla="*/ 382429 h 514350"/>
              <a:gd name="connsiteX4424" fmla="*/ 4093369 w 6400800"/>
              <a:gd name="connsiteY4424" fmla="*/ 386239 h 514350"/>
              <a:gd name="connsiteX4425" fmla="*/ 4097179 w 6400800"/>
              <a:gd name="connsiteY4425" fmla="*/ 342424 h 514350"/>
              <a:gd name="connsiteX4426" fmla="*/ 4099084 w 6400800"/>
              <a:gd name="connsiteY4426" fmla="*/ 334804 h 514350"/>
              <a:gd name="connsiteX4427" fmla="*/ 4099084 w 6400800"/>
              <a:gd name="connsiteY4427" fmla="*/ 337661 h 514350"/>
              <a:gd name="connsiteX4428" fmla="*/ 4097179 w 6400800"/>
              <a:gd name="connsiteY4428" fmla="*/ 342424 h 514350"/>
              <a:gd name="connsiteX4429" fmla="*/ 4100989 w 6400800"/>
              <a:gd name="connsiteY4429" fmla="*/ 353854 h 514350"/>
              <a:gd name="connsiteX4430" fmla="*/ 4100989 w 6400800"/>
              <a:gd name="connsiteY4430" fmla="*/ 351949 h 514350"/>
              <a:gd name="connsiteX4431" fmla="*/ 4100989 w 6400800"/>
              <a:gd name="connsiteY4431" fmla="*/ 351949 h 514350"/>
              <a:gd name="connsiteX4432" fmla="*/ 4100989 w 6400800"/>
              <a:gd name="connsiteY4432" fmla="*/ 353854 h 514350"/>
              <a:gd name="connsiteX4433" fmla="*/ 4100989 w 6400800"/>
              <a:gd name="connsiteY4433" fmla="*/ 353854 h 514350"/>
              <a:gd name="connsiteX4434" fmla="*/ 4115276 w 6400800"/>
              <a:gd name="connsiteY4434" fmla="*/ 322421 h 514350"/>
              <a:gd name="connsiteX4435" fmla="*/ 4114324 w 6400800"/>
              <a:gd name="connsiteY4435" fmla="*/ 350996 h 514350"/>
              <a:gd name="connsiteX4436" fmla="*/ 4111466 w 6400800"/>
              <a:gd name="connsiteY4436" fmla="*/ 327184 h 514350"/>
              <a:gd name="connsiteX4437" fmla="*/ 4108609 w 6400800"/>
              <a:gd name="connsiteY4437" fmla="*/ 342424 h 514350"/>
              <a:gd name="connsiteX4438" fmla="*/ 4107656 w 6400800"/>
              <a:gd name="connsiteY4438" fmla="*/ 341471 h 514350"/>
              <a:gd name="connsiteX4439" fmla="*/ 4106704 w 6400800"/>
              <a:gd name="connsiteY4439" fmla="*/ 336709 h 514350"/>
              <a:gd name="connsiteX4440" fmla="*/ 4113371 w 6400800"/>
              <a:gd name="connsiteY4440" fmla="*/ 322421 h 514350"/>
              <a:gd name="connsiteX4441" fmla="*/ 4115276 w 6400800"/>
              <a:gd name="connsiteY4441" fmla="*/ 318611 h 514350"/>
              <a:gd name="connsiteX4442" fmla="*/ 4115276 w 6400800"/>
              <a:gd name="connsiteY4442" fmla="*/ 322421 h 514350"/>
              <a:gd name="connsiteX4443" fmla="*/ 4109561 w 6400800"/>
              <a:gd name="connsiteY4443" fmla="*/ 295751 h 514350"/>
              <a:gd name="connsiteX4444" fmla="*/ 4116229 w 6400800"/>
              <a:gd name="connsiteY4444" fmla="*/ 308134 h 514350"/>
              <a:gd name="connsiteX4445" fmla="*/ 4116229 w 6400800"/>
              <a:gd name="connsiteY4445" fmla="*/ 311944 h 514350"/>
              <a:gd name="connsiteX4446" fmla="*/ 4110514 w 6400800"/>
              <a:gd name="connsiteY4446" fmla="*/ 320516 h 514350"/>
              <a:gd name="connsiteX4447" fmla="*/ 4104799 w 6400800"/>
              <a:gd name="connsiteY4447" fmla="*/ 329089 h 514350"/>
              <a:gd name="connsiteX4448" fmla="*/ 4102894 w 6400800"/>
              <a:gd name="connsiteY4448" fmla="*/ 322421 h 514350"/>
              <a:gd name="connsiteX4449" fmla="*/ 4109561 w 6400800"/>
              <a:gd name="connsiteY4449" fmla="*/ 295751 h 514350"/>
              <a:gd name="connsiteX4450" fmla="*/ 4092416 w 6400800"/>
              <a:gd name="connsiteY4450" fmla="*/ 294799 h 514350"/>
              <a:gd name="connsiteX4451" fmla="*/ 4094321 w 6400800"/>
              <a:gd name="connsiteY4451" fmla="*/ 265271 h 514350"/>
              <a:gd name="connsiteX4452" fmla="*/ 4098131 w 6400800"/>
              <a:gd name="connsiteY4452" fmla="*/ 272891 h 514350"/>
              <a:gd name="connsiteX4453" fmla="*/ 4106704 w 6400800"/>
              <a:gd name="connsiteY4453" fmla="*/ 290989 h 514350"/>
              <a:gd name="connsiteX4454" fmla="*/ 4098131 w 6400800"/>
              <a:gd name="connsiteY4454" fmla="*/ 311944 h 514350"/>
              <a:gd name="connsiteX4455" fmla="*/ 4096226 w 6400800"/>
              <a:gd name="connsiteY4455" fmla="*/ 306229 h 514350"/>
              <a:gd name="connsiteX4456" fmla="*/ 4097179 w 6400800"/>
              <a:gd name="connsiteY4456" fmla="*/ 315754 h 514350"/>
              <a:gd name="connsiteX4457" fmla="*/ 4092416 w 6400800"/>
              <a:gd name="connsiteY4457" fmla="*/ 329089 h 514350"/>
              <a:gd name="connsiteX4458" fmla="*/ 4091464 w 6400800"/>
              <a:gd name="connsiteY4458" fmla="*/ 325279 h 514350"/>
              <a:gd name="connsiteX4459" fmla="*/ 4090511 w 6400800"/>
              <a:gd name="connsiteY4459" fmla="*/ 321469 h 514350"/>
              <a:gd name="connsiteX4460" fmla="*/ 4092416 w 6400800"/>
              <a:gd name="connsiteY4460" fmla="*/ 294799 h 514350"/>
              <a:gd name="connsiteX4461" fmla="*/ 4085749 w 6400800"/>
              <a:gd name="connsiteY4461" fmla="*/ 244316 h 514350"/>
              <a:gd name="connsiteX4462" fmla="*/ 4085749 w 6400800"/>
              <a:gd name="connsiteY4462" fmla="*/ 244316 h 514350"/>
              <a:gd name="connsiteX4463" fmla="*/ 4084796 w 6400800"/>
              <a:gd name="connsiteY4463" fmla="*/ 250031 h 514350"/>
              <a:gd name="connsiteX4464" fmla="*/ 4085749 w 6400800"/>
              <a:gd name="connsiteY4464" fmla="*/ 244316 h 514350"/>
              <a:gd name="connsiteX4465" fmla="*/ 4043839 w 6400800"/>
              <a:gd name="connsiteY4465" fmla="*/ 279559 h 514350"/>
              <a:gd name="connsiteX4466" fmla="*/ 4043839 w 6400800"/>
              <a:gd name="connsiteY4466" fmla="*/ 279559 h 514350"/>
              <a:gd name="connsiteX4467" fmla="*/ 4044791 w 6400800"/>
              <a:gd name="connsiteY4467" fmla="*/ 283369 h 514350"/>
              <a:gd name="connsiteX4468" fmla="*/ 4043839 w 6400800"/>
              <a:gd name="connsiteY4468" fmla="*/ 281464 h 514350"/>
              <a:gd name="connsiteX4469" fmla="*/ 4044791 w 6400800"/>
              <a:gd name="connsiteY4469" fmla="*/ 286226 h 514350"/>
              <a:gd name="connsiteX4470" fmla="*/ 4044791 w 6400800"/>
              <a:gd name="connsiteY4470" fmla="*/ 290036 h 514350"/>
              <a:gd name="connsiteX4471" fmla="*/ 4042886 w 6400800"/>
              <a:gd name="connsiteY4471" fmla="*/ 284321 h 514350"/>
              <a:gd name="connsiteX4472" fmla="*/ 4043839 w 6400800"/>
              <a:gd name="connsiteY4472" fmla="*/ 279559 h 514350"/>
              <a:gd name="connsiteX4473" fmla="*/ 4044791 w 6400800"/>
              <a:gd name="connsiteY4473" fmla="*/ 333851 h 514350"/>
              <a:gd name="connsiteX4474" fmla="*/ 4044791 w 6400800"/>
              <a:gd name="connsiteY4474" fmla="*/ 333851 h 514350"/>
              <a:gd name="connsiteX4475" fmla="*/ 4044791 w 6400800"/>
              <a:gd name="connsiteY4475" fmla="*/ 339566 h 514350"/>
              <a:gd name="connsiteX4476" fmla="*/ 4042886 w 6400800"/>
              <a:gd name="connsiteY4476" fmla="*/ 337661 h 514350"/>
              <a:gd name="connsiteX4477" fmla="*/ 4044791 w 6400800"/>
              <a:gd name="connsiteY4477" fmla="*/ 333851 h 514350"/>
              <a:gd name="connsiteX4478" fmla="*/ 4039076 w 6400800"/>
              <a:gd name="connsiteY4478" fmla="*/ 271939 h 514350"/>
              <a:gd name="connsiteX4479" fmla="*/ 4039076 w 6400800"/>
              <a:gd name="connsiteY4479" fmla="*/ 273844 h 514350"/>
              <a:gd name="connsiteX4480" fmla="*/ 4038124 w 6400800"/>
              <a:gd name="connsiteY4480" fmla="*/ 270034 h 514350"/>
              <a:gd name="connsiteX4481" fmla="*/ 4036219 w 6400800"/>
              <a:gd name="connsiteY4481" fmla="*/ 265271 h 514350"/>
              <a:gd name="connsiteX4482" fmla="*/ 4039076 w 6400800"/>
              <a:gd name="connsiteY4482" fmla="*/ 271939 h 514350"/>
              <a:gd name="connsiteX4483" fmla="*/ 4033361 w 6400800"/>
              <a:gd name="connsiteY4483" fmla="*/ 358616 h 514350"/>
              <a:gd name="connsiteX4484" fmla="*/ 4034314 w 6400800"/>
              <a:gd name="connsiteY4484" fmla="*/ 351949 h 514350"/>
              <a:gd name="connsiteX4485" fmla="*/ 4038124 w 6400800"/>
              <a:gd name="connsiteY4485" fmla="*/ 345281 h 514350"/>
              <a:gd name="connsiteX4486" fmla="*/ 4043839 w 6400800"/>
              <a:gd name="connsiteY4486" fmla="*/ 351949 h 514350"/>
              <a:gd name="connsiteX4487" fmla="*/ 4040981 w 6400800"/>
              <a:gd name="connsiteY4487" fmla="*/ 391954 h 514350"/>
              <a:gd name="connsiteX4488" fmla="*/ 4035266 w 6400800"/>
              <a:gd name="connsiteY4488" fmla="*/ 413861 h 514350"/>
              <a:gd name="connsiteX4489" fmla="*/ 4029551 w 6400800"/>
              <a:gd name="connsiteY4489" fmla="*/ 395764 h 514350"/>
              <a:gd name="connsiteX4490" fmla="*/ 4027646 w 6400800"/>
              <a:gd name="connsiteY4490" fmla="*/ 388144 h 514350"/>
              <a:gd name="connsiteX4491" fmla="*/ 4033361 w 6400800"/>
              <a:gd name="connsiteY4491" fmla="*/ 358616 h 514350"/>
              <a:gd name="connsiteX4492" fmla="*/ 4020026 w 6400800"/>
              <a:gd name="connsiteY4492" fmla="*/ 324326 h 514350"/>
              <a:gd name="connsiteX4493" fmla="*/ 4021931 w 6400800"/>
              <a:gd name="connsiteY4493" fmla="*/ 326231 h 514350"/>
              <a:gd name="connsiteX4494" fmla="*/ 4019074 w 6400800"/>
              <a:gd name="connsiteY4494" fmla="*/ 334804 h 514350"/>
              <a:gd name="connsiteX4495" fmla="*/ 4017169 w 6400800"/>
              <a:gd name="connsiteY4495" fmla="*/ 341471 h 514350"/>
              <a:gd name="connsiteX4496" fmla="*/ 4016216 w 6400800"/>
              <a:gd name="connsiteY4496" fmla="*/ 342424 h 514350"/>
              <a:gd name="connsiteX4497" fmla="*/ 4015264 w 6400800"/>
              <a:gd name="connsiteY4497" fmla="*/ 344329 h 514350"/>
              <a:gd name="connsiteX4498" fmla="*/ 4011454 w 6400800"/>
              <a:gd name="connsiteY4498" fmla="*/ 315754 h 514350"/>
              <a:gd name="connsiteX4499" fmla="*/ 4020026 w 6400800"/>
              <a:gd name="connsiteY4499" fmla="*/ 324326 h 514350"/>
              <a:gd name="connsiteX4500" fmla="*/ 3999071 w 6400800"/>
              <a:gd name="connsiteY4500" fmla="*/ 282416 h 514350"/>
              <a:gd name="connsiteX4501" fmla="*/ 3999071 w 6400800"/>
              <a:gd name="connsiteY4501" fmla="*/ 282416 h 514350"/>
              <a:gd name="connsiteX4502" fmla="*/ 4000024 w 6400800"/>
              <a:gd name="connsiteY4502" fmla="*/ 310991 h 514350"/>
              <a:gd name="connsiteX4503" fmla="*/ 4000024 w 6400800"/>
              <a:gd name="connsiteY4503" fmla="*/ 316706 h 514350"/>
              <a:gd name="connsiteX4504" fmla="*/ 3999071 w 6400800"/>
              <a:gd name="connsiteY4504" fmla="*/ 325279 h 514350"/>
              <a:gd name="connsiteX4505" fmla="*/ 3999071 w 6400800"/>
              <a:gd name="connsiteY4505" fmla="*/ 327184 h 514350"/>
              <a:gd name="connsiteX4506" fmla="*/ 3998119 w 6400800"/>
              <a:gd name="connsiteY4506" fmla="*/ 324326 h 514350"/>
              <a:gd name="connsiteX4507" fmla="*/ 3997166 w 6400800"/>
              <a:gd name="connsiteY4507" fmla="*/ 314801 h 514350"/>
              <a:gd name="connsiteX4508" fmla="*/ 3996214 w 6400800"/>
              <a:gd name="connsiteY4508" fmla="*/ 286226 h 514350"/>
              <a:gd name="connsiteX4509" fmla="*/ 3999071 w 6400800"/>
              <a:gd name="connsiteY4509" fmla="*/ 282416 h 514350"/>
              <a:gd name="connsiteX4510" fmla="*/ 3983831 w 6400800"/>
              <a:gd name="connsiteY4510" fmla="*/ 405289 h 514350"/>
              <a:gd name="connsiteX4511" fmla="*/ 3980021 w 6400800"/>
              <a:gd name="connsiteY4511" fmla="*/ 412909 h 514350"/>
              <a:gd name="connsiteX4512" fmla="*/ 3980021 w 6400800"/>
              <a:gd name="connsiteY4512" fmla="*/ 412909 h 514350"/>
              <a:gd name="connsiteX4513" fmla="*/ 3982879 w 6400800"/>
              <a:gd name="connsiteY4513" fmla="*/ 402431 h 514350"/>
              <a:gd name="connsiteX4514" fmla="*/ 3983831 w 6400800"/>
              <a:gd name="connsiteY4514" fmla="*/ 405289 h 514350"/>
              <a:gd name="connsiteX4515" fmla="*/ 3980974 w 6400800"/>
              <a:gd name="connsiteY4515" fmla="*/ 395764 h 514350"/>
              <a:gd name="connsiteX4516" fmla="*/ 3982879 w 6400800"/>
              <a:gd name="connsiteY4516" fmla="*/ 401479 h 514350"/>
              <a:gd name="connsiteX4517" fmla="*/ 3979069 w 6400800"/>
              <a:gd name="connsiteY4517" fmla="*/ 407194 h 514350"/>
              <a:gd name="connsiteX4518" fmla="*/ 3979069 w 6400800"/>
              <a:gd name="connsiteY4518" fmla="*/ 406241 h 514350"/>
              <a:gd name="connsiteX4519" fmla="*/ 3980974 w 6400800"/>
              <a:gd name="connsiteY4519" fmla="*/ 395764 h 514350"/>
              <a:gd name="connsiteX4520" fmla="*/ 3976211 w 6400800"/>
              <a:gd name="connsiteY4520" fmla="*/ 378619 h 514350"/>
              <a:gd name="connsiteX4521" fmla="*/ 3976211 w 6400800"/>
              <a:gd name="connsiteY4521" fmla="*/ 378619 h 514350"/>
              <a:gd name="connsiteX4522" fmla="*/ 3976211 w 6400800"/>
              <a:gd name="connsiteY4522" fmla="*/ 380524 h 514350"/>
              <a:gd name="connsiteX4523" fmla="*/ 3976211 w 6400800"/>
              <a:gd name="connsiteY4523" fmla="*/ 378619 h 514350"/>
              <a:gd name="connsiteX4524" fmla="*/ 3948589 w 6400800"/>
              <a:gd name="connsiteY4524" fmla="*/ 255746 h 514350"/>
              <a:gd name="connsiteX4525" fmla="*/ 3946684 w 6400800"/>
              <a:gd name="connsiteY4525" fmla="*/ 277654 h 514350"/>
              <a:gd name="connsiteX4526" fmla="*/ 3945731 w 6400800"/>
              <a:gd name="connsiteY4526" fmla="*/ 285274 h 514350"/>
              <a:gd name="connsiteX4527" fmla="*/ 3943826 w 6400800"/>
              <a:gd name="connsiteY4527" fmla="*/ 266224 h 514350"/>
              <a:gd name="connsiteX4528" fmla="*/ 3940016 w 6400800"/>
              <a:gd name="connsiteY4528" fmla="*/ 240506 h 514350"/>
              <a:gd name="connsiteX4529" fmla="*/ 3940016 w 6400800"/>
              <a:gd name="connsiteY4529" fmla="*/ 239554 h 514350"/>
              <a:gd name="connsiteX4530" fmla="*/ 3940016 w 6400800"/>
              <a:gd name="connsiteY4530" fmla="*/ 236696 h 514350"/>
              <a:gd name="connsiteX4531" fmla="*/ 3942874 w 6400800"/>
              <a:gd name="connsiteY4531" fmla="*/ 240506 h 514350"/>
              <a:gd name="connsiteX4532" fmla="*/ 3947636 w 6400800"/>
              <a:gd name="connsiteY4532" fmla="*/ 248126 h 514350"/>
              <a:gd name="connsiteX4533" fmla="*/ 3948589 w 6400800"/>
              <a:gd name="connsiteY4533" fmla="*/ 255746 h 514350"/>
              <a:gd name="connsiteX4534" fmla="*/ 3943826 w 6400800"/>
              <a:gd name="connsiteY4534" fmla="*/ 205264 h 514350"/>
              <a:gd name="connsiteX4535" fmla="*/ 3943826 w 6400800"/>
              <a:gd name="connsiteY4535" fmla="*/ 210979 h 514350"/>
              <a:gd name="connsiteX4536" fmla="*/ 3945731 w 6400800"/>
              <a:gd name="connsiteY4536" fmla="*/ 230981 h 514350"/>
              <a:gd name="connsiteX4537" fmla="*/ 3946684 w 6400800"/>
              <a:gd name="connsiteY4537" fmla="*/ 236696 h 514350"/>
              <a:gd name="connsiteX4538" fmla="*/ 3939064 w 6400800"/>
              <a:gd name="connsiteY4538" fmla="*/ 228124 h 514350"/>
              <a:gd name="connsiteX4539" fmla="*/ 3937159 w 6400800"/>
              <a:gd name="connsiteY4539" fmla="*/ 215741 h 514350"/>
              <a:gd name="connsiteX4540" fmla="*/ 3943826 w 6400800"/>
              <a:gd name="connsiteY4540" fmla="*/ 205264 h 514350"/>
              <a:gd name="connsiteX4541" fmla="*/ 3866674 w 6400800"/>
              <a:gd name="connsiteY4541" fmla="*/ 369094 h 514350"/>
              <a:gd name="connsiteX4542" fmla="*/ 3867626 w 6400800"/>
              <a:gd name="connsiteY4542" fmla="*/ 368141 h 514350"/>
              <a:gd name="connsiteX4543" fmla="*/ 3867626 w 6400800"/>
              <a:gd name="connsiteY4543" fmla="*/ 370999 h 514350"/>
              <a:gd name="connsiteX4544" fmla="*/ 3866674 w 6400800"/>
              <a:gd name="connsiteY4544" fmla="*/ 369094 h 514350"/>
              <a:gd name="connsiteX4545" fmla="*/ 3886676 w 6400800"/>
              <a:gd name="connsiteY4545" fmla="*/ 354806 h 514350"/>
              <a:gd name="connsiteX4546" fmla="*/ 3882866 w 6400800"/>
              <a:gd name="connsiteY4546" fmla="*/ 348139 h 514350"/>
              <a:gd name="connsiteX4547" fmla="*/ 3881914 w 6400800"/>
              <a:gd name="connsiteY4547" fmla="*/ 338614 h 514350"/>
              <a:gd name="connsiteX4548" fmla="*/ 3886676 w 6400800"/>
              <a:gd name="connsiteY4548" fmla="*/ 354806 h 514350"/>
              <a:gd name="connsiteX4549" fmla="*/ 3887629 w 6400800"/>
              <a:gd name="connsiteY4549" fmla="*/ 356711 h 514350"/>
              <a:gd name="connsiteX4550" fmla="*/ 3886676 w 6400800"/>
              <a:gd name="connsiteY4550" fmla="*/ 354806 h 514350"/>
              <a:gd name="connsiteX4551" fmla="*/ 3897154 w 6400800"/>
              <a:gd name="connsiteY4551" fmla="*/ 278606 h 514350"/>
              <a:gd name="connsiteX4552" fmla="*/ 3901916 w 6400800"/>
              <a:gd name="connsiteY4552" fmla="*/ 270986 h 514350"/>
              <a:gd name="connsiteX4553" fmla="*/ 3901916 w 6400800"/>
              <a:gd name="connsiteY4553" fmla="*/ 270986 h 514350"/>
              <a:gd name="connsiteX4554" fmla="*/ 3897154 w 6400800"/>
              <a:gd name="connsiteY4554" fmla="*/ 278606 h 514350"/>
              <a:gd name="connsiteX4555" fmla="*/ 3897154 w 6400800"/>
              <a:gd name="connsiteY4555" fmla="*/ 278606 h 514350"/>
              <a:gd name="connsiteX4556" fmla="*/ 3900011 w 6400800"/>
              <a:gd name="connsiteY4556" fmla="*/ 291941 h 514350"/>
              <a:gd name="connsiteX4557" fmla="*/ 3901916 w 6400800"/>
              <a:gd name="connsiteY4557" fmla="*/ 288131 h 514350"/>
              <a:gd name="connsiteX4558" fmla="*/ 3902869 w 6400800"/>
              <a:gd name="connsiteY4558" fmla="*/ 286226 h 514350"/>
              <a:gd name="connsiteX4559" fmla="*/ 3903821 w 6400800"/>
              <a:gd name="connsiteY4559" fmla="*/ 297656 h 514350"/>
              <a:gd name="connsiteX4560" fmla="*/ 3902869 w 6400800"/>
              <a:gd name="connsiteY4560" fmla="*/ 301466 h 514350"/>
              <a:gd name="connsiteX4561" fmla="*/ 3901916 w 6400800"/>
              <a:gd name="connsiteY4561" fmla="*/ 298609 h 514350"/>
              <a:gd name="connsiteX4562" fmla="*/ 3900011 w 6400800"/>
              <a:gd name="connsiteY4562" fmla="*/ 291941 h 514350"/>
              <a:gd name="connsiteX4563" fmla="*/ 3903821 w 6400800"/>
              <a:gd name="connsiteY4563" fmla="*/ 431006 h 514350"/>
              <a:gd name="connsiteX4564" fmla="*/ 3902869 w 6400800"/>
              <a:gd name="connsiteY4564" fmla="*/ 431959 h 514350"/>
              <a:gd name="connsiteX4565" fmla="*/ 3901916 w 6400800"/>
              <a:gd name="connsiteY4565" fmla="*/ 431959 h 514350"/>
              <a:gd name="connsiteX4566" fmla="*/ 3903821 w 6400800"/>
              <a:gd name="connsiteY4566" fmla="*/ 426244 h 514350"/>
              <a:gd name="connsiteX4567" fmla="*/ 3904774 w 6400800"/>
              <a:gd name="connsiteY4567" fmla="*/ 428149 h 514350"/>
              <a:gd name="connsiteX4568" fmla="*/ 3903821 w 6400800"/>
              <a:gd name="connsiteY4568" fmla="*/ 431006 h 514350"/>
              <a:gd name="connsiteX4569" fmla="*/ 3925729 w 6400800"/>
              <a:gd name="connsiteY4569" fmla="*/ 309086 h 514350"/>
              <a:gd name="connsiteX4570" fmla="*/ 3922871 w 6400800"/>
              <a:gd name="connsiteY4570" fmla="*/ 297656 h 514350"/>
              <a:gd name="connsiteX4571" fmla="*/ 3923824 w 6400800"/>
              <a:gd name="connsiteY4571" fmla="*/ 308134 h 514350"/>
              <a:gd name="connsiteX4572" fmla="*/ 3919061 w 6400800"/>
              <a:gd name="connsiteY4572" fmla="*/ 291941 h 514350"/>
              <a:gd name="connsiteX4573" fmla="*/ 3922871 w 6400800"/>
              <a:gd name="connsiteY4573" fmla="*/ 317659 h 514350"/>
              <a:gd name="connsiteX4574" fmla="*/ 3923824 w 6400800"/>
              <a:gd name="connsiteY4574" fmla="*/ 325279 h 514350"/>
              <a:gd name="connsiteX4575" fmla="*/ 3921919 w 6400800"/>
              <a:gd name="connsiteY4575" fmla="*/ 334804 h 514350"/>
              <a:gd name="connsiteX4576" fmla="*/ 3921919 w 6400800"/>
              <a:gd name="connsiteY4576" fmla="*/ 335756 h 514350"/>
              <a:gd name="connsiteX4577" fmla="*/ 3920966 w 6400800"/>
              <a:gd name="connsiteY4577" fmla="*/ 330041 h 514350"/>
              <a:gd name="connsiteX4578" fmla="*/ 3915251 w 6400800"/>
              <a:gd name="connsiteY4578" fmla="*/ 301466 h 514350"/>
              <a:gd name="connsiteX4579" fmla="*/ 3911441 w 6400800"/>
              <a:gd name="connsiteY4579" fmla="*/ 281464 h 514350"/>
              <a:gd name="connsiteX4580" fmla="*/ 3912394 w 6400800"/>
              <a:gd name="connsiteY4580" fmla="*/ 264319 h 514350"/>
              <a:gd name="connsiteX4581" fmla="*/ 3912394 w 6400800"/>
              <a:gd name="connsiteY4581" fmla="*/ 263366 h 514350"/>
              <a:gd name="connsiteX4582" fmla="*/ 3919061 w 6400800"/>
              <a:gd name="connsiteY4582" fmla="*/ 270986 h 514350"/>
              <a:gd name="connsiteX4583" fmla="*/ 3923824 w 6400800"/>
              <a:gd name="connsiteY4583" fmla="*/ 277654 h 514350"/>
              <a:gd name="connsiteX4584" fmla="*/ 3924776 w 6400800"/>
              <a:gd name="connsiteY4584" fmla="*/ 284321 h 514350"/>
              <a:gd name="connsiteX4585" fmla="*/ 3921919 w 6400800"/>
              <a:gd name="connsiteY4585" fmla="*/ 277654 h 514350"/>
              <a:gd name="connsiteX4586" fmla="*/ 3926681 w 6400800"/>
              <a:gd name="connsiteY4586" fmla="*/ 296704 h 514350"/>
              <a:gd name="connsiteX4587" fmla="*/ 3927634 w 6400800"/>
              <a:gd name="connsiteY4587" fmla="*/ 304324 h 514350"/>
              <a:gd name="connsiteX4588" fmla="*/ 3927634 w 6400800"/>
              <a:gd name="connsiteY4588" fmla="*/ 305276 h 514350"/>
              <a:gd name="connsiteX4589" fmla="*/ 3925729 w 6400800"/>
              <a:gd name="connsiteY4589" fmla="*/ 309086 h 514350"/>
              <a:gd name="connsiteX4590" fmla="*/ 3929539 w 6400800"/>
              <a:gd name="connsiteY4590" fmla="*/ 287179 h 514350"/>
              <a:gd name="connsiteX4591" fmla="*/ 3928586 w 6400800"/>
              <a:gd name="connsiteY4591" fmla="*/ 292894 h 514350"/>
              <a:gd name="connsiteX4592" fmla="*/ 3927634 w 6400800"/>
              <a:gd name="connsiteY4592" fmla="*/ 290036 h 514350"/>
              <a:gd name="connsiteX4593" fmla="*/ 3923824 w 6400800"/>
              <a:gd name="connsiteY4593" fmla="*/ 275749 h 514350"/>
              <a:gd name="connsiteX4594" fmla="*/ 3927634 w 6400800"/>
              <a:gd name="connsiteY4594" fmla="*/ 281464 h 514350"/>
              <a:gd name="connsiteX4595" fmla="*/ 3929539 w 6400800"/>
              <a:gd name="connsiteY4595" fmla="*/ 284321 h 514350"/>
              <a:gd name="connsiteX4596" fmla="*/ 3929539 w 6400800"/>
              <a:gd name="connsiteY4596" fmla="*/ 287179 h 514350"/>
              <a:gd name="connsiteX4597" fmla="*/ 3926681 w 6400800"/>
              <a:gd name="connsiteY4597" fmla="*/ 242411 h 514350"/>
              <a:gd name="connsiteX4598" fmla="*/ 3928586 w 6400800"/>
              <a:gd name="connsiteY4598" fmla="*/ 270986 h 514350"/>
              <a:gd name="connsiteX4599" fmla="*/ 3921919 w 6400800"/>
              <a:gd name="connsiteY4599" fmla="*/ 265271 h 514350"/>
              <a:gd name="connsiteX4600" fmla="*/ 3913346 w 6400800"/>
              <a:gd name="connsiteY4600" fmla="*/ 257651 h 514350"/>
              <a:gd name="connsiteX4601" fmla="*/ 3917156 w 6400800"/>
              <a:gd name="connsiteY4601" fmla="*/ 246221 h 514350"/>
              <a:gd name="connsiteX4602" fmla="*/ 3925729 w 6400800"/>
              <a:gd name="connsiteY4602" fmla="*/ 232886 h 514350"/>
              <a:gd name="connsiteX4603" fmla="*/ 3926681 w 6400800"/>
              <a:gd name="connsiteY4603" fmla="*/ 242411 h 514350"/>
              <a:gd name="connsiteX4604" fmla="*/ 3900964 w 6400800"/>
              <a:gd name="connsiteY4604" fmla="*/ 168116 h 514350"/>
              <a:gd name="connsiteX4605" fmla="*/ 3914299 w 6400800"/>
              <a:gd name="connsiteY4605" fmla="*/ 147161 h 514350"/>
              <a:gd name="connsiteX4606" fmla="*/ 3915251 w 6400800"/>
              <a:gd name="connsiteY4606" fmla="*/ 156686 h 514350"/>
              <a:gd name="connsiteX4607" fmla="*/ 3920966 w 6400800"/>
              <a:gd name="connsiteY4607" fmla="*/ 196691 h 514350"/>
              <a:gd name="connsiteX4608" fmla="*/ 3922871 w 6400800"/>
              <a:gd name="connsiteY4608" fmla="*/ 213836 h 514350"/>
              <a:gd name="connsiteX4609" fmla="*/ 3920014 w 6400800"/>
              <a:gd name="connsiteY4609" fmla="*/ 210979 h 514350"/>
              <a:gd name="connsiteX4610" fmla="*/ 3923824 w 6400800"/>
              <a:gd name="connsiteY4610" fmla="*/ 214789 h 514350"/>
              <a:gd name="connsiteX4611" fmla="*/ 3924776 w 6400800"/>
              <a:gd name="connsiteY4611" fmla="*/ 226219 h 514350"/>
              <a:gd name="connsiteX4612" fmla="*/ 3906679 w 6400800"/>
              <a:gd name="connsiteY4612" fmla="*/ 249079 h 514350"/>
              <a:gd name="connsiteX4613" fmla="*/ 3904774 w 6400800"/>
              <a:gd name="connsiteY4613" fmla="*/ 251936 h 514350"/>
              <a:gd name="connsiteX4614" fmla="*/ 3902869 w 6400800"/>
              <a:gd name="connsiteY4614" fmla="*/ 250984 h 514350"/>
              <a:gd name="connsiteX4615" fmla="*/ 3900964 w 6400800"/>
              <a:gd name="connsiteY4615" fmla="*/ 242411 h 514350"/>
              <a:gd name="connsiteX4616" fmla="*/ 3900964 w 6400800"/>
              <a:gd name="connsiteY4616" fmla="*/ 249079 h 514350"/>
              <a:gd name="connsiteX4617" fmla="*/ 3897154 w 6400800"/>
              <a:gd name="connsiteY4617" fmla="*/ 247174 h 514350"/>
              <a:gd name="connsiteX4618" fmla="*/ 3891439 w 6400800"/>
              <a:gd name="connsiteY4618" fmla="*/ 243364 h 514350"/>
              <a:gd name="connsiteX4619" fmla="*/ 3896201 w 6400800"/>
              <a:gd name="connsiteY4619" fmla="*/ 248126 h 514350"/>
              <a:gd name="connsiteX4620" fmla="*/ 3900964 w 6400800"/>
              <a:gd name="connsiteY4620" fmla="*/ 251936 h 514350"/>
              <a:gd name="connsiteX4621" fmla="*/ 3900964 w 6400800"/>
              <a:gd name="connsiteY4621" fmla="*/ 256699 h 514350"/>
              <a:gd name="connsiteX4622" fmla="*/ 3894296 w 6400800"/>
              <a:gd name="connsiteY4622" fmla="*/ 266224 h 514350"/>
              <a:gd name="connsiteX4623" fmla="*/ 3890486 w 6400800"/>
              <a:gd name="connsiteY4623" fmla="*/ 250984 h 514350"/>
              <a:gd name="connsiteX4624" fmla="*/ 3880009 w 6400800"/>
              <a:gd name="connsiteY4624" fmla="*/ 210026 h 514350"/>
              <a:gd name="connsiteX4625" fmla="*/ 3879056 w 6400800"/>
              <a:gd name="connsiteY4625" fmla="*/ 206216 h 514350"/>
              <a:gd name="connsiteX4626" fmla="*/ 3900964 w 6400800"/>
              <a:gd name="connsiteY4626" fmla="*/ 168116 h 514350"/>
              <a:gd name="connsiteX4627" fmla="*/ 3873341 w 6400800"/>
              <a:gd name="connsiteY4627" fmla="*/ 214789 h 514350"/>
              <a:gd name="connsiteX4628" fmla="*/ 3879056 w 6400800"/>
              <a:gd name="connsiteY4628" fmla="*/ 251936 h 514350"/>
              <a:gd name="connsiteX4629" fmla="*/ 3883819 w 6400800"/>
              <a:gd name="connsiteY4629" fmla="*/ 280511 h 514350"/>
              <a:gd name="connsiteX4630" fmla="*/ 3882866 w 6400800"/>
              <a:gd name="connsiteY4630" fmla="*/ 282416 h 514350"/>
              <a:gd name="connsiteX4631" fmla="*/ 3875246 w 6400800"/>
              <a:gd name="connsiteY4631" fmla="*/ 259556 h 514350"/>
              <a:gd name="connsiteX4632" fmla="*/ 3865721 w 6400800"/>
              <a:gd name="connsiteY4632" fmla="*/ 234791 h 514350"/>
              <a:gd name="connsiteX4633" fmla="*/ 3864769 w 6400800"/>
              <a:gd name="connsiteY4633" fmla="*/ 231934 h 514350"/>
              <a:gd name="connsiteX4634" fmla="*/ 3873341 w 6400800"/>
              <a:gd name="connsiteY4634" fmla="*/ 214789 h 514350"/>
              <a:gd name="connsiteX4635" fmla="*/ 3864769 w 6400800"/>
              <a:gd name="connsiteY4635" fmla="*/ 341471 h 514350"/>
              <a:gd name="connsiteX4636" fmla="*/ 3862864 w 6400800"/>
              <a:gd name="connsiteY4636" fmla="*/ 345281 h 514350"/>
              <a:gd name="connsiteX4637" fmla="*/ 3864769 w 6400800"/>
              <a:gd name="connsiteY4637" fmla="*/ 341471 h 514350"/>
              <a:gd name="connsiteX4638" fmla="*/ 3864769 w 6400800"/>
              <a:gd name="connsiteY4638" fmla="*/ 341471 h 514350"/>
              <a:gd name="connsiteX4639" fmla="*/ 3854291 w 6400800"/>
              <a:gd name="connsiteY4639" fmla="*/ 211931 h 514350"/>
              <a:gd name="connsiteX4640" fmla="*/ 3856196 w 6400800"/>
              <a:gd name="connsiteY4640" fmla="*/ 201454 h 514350"/>
              <a:gd name="connsiteX4641" fmla="*/ 3857149 w 6400800"/>
              <a:gd name="connsiteY4641" fmla="*/ 220504 h 514350"/>
              <a:gd name="connsiteX4642" fmla="*/ 3854291 w 6400800"/>
              <a:gd name="connsiteY4642" fmla="*/ 226219 h 514350"/>
              <a:gd name="connsiteX4643" fmla="*/ 3854291 w 6400800"/>
              <a:gd name="connsiteY4643" fmla="*/ 211931 h 514350"/>
              <a:gd name="connsiteX4644" fmla="*/ 3849529 w 6400800"/>
              <a:gd name="connsiteY4644" fmla="*/ 262414 h 514350"/>
              <a:gd name="connsiteX4645" fmla="*/ 3849529 w 6400800"/>
              <a:gd name="connsiteY4645" fmla="*/ 257651 h 514350"/>
              <a:gd name="connsiteX4646" fmla="*/ 3850481 w 6400800"/>
              <a:gd name="connsiteY4646" fmla="*/ 256699 h 514350"/>
              <a:gd name="connsiteX4647" fmla="*/ 3859054 w 6400800"/>
              <a:gd name="connsiteY4647" fmla="*/ 278606 h 514350"/>
              <a:gd name="connsiteX4648" fmla="*/ 3860006 w 6400800"/>
              <a:gd name="connsiteY4648" fmla="*/ 280511 h 514350"/>
              <a:gd name="connsiteX4649" fmla="*/ 3862864 w 6400800"/>
              <a:gd name="connsiteY4649" fmla="*/ 313849 h 514350"/>
              <a:gd name="connsiteX4650" fmla="*/ 3862864 w 6400800"/>
              <a:gd name="connsiteY4650" fmla="*/ 313849 h 514350"/>
              <a:gd name="connsiteX4651" fmla="*/ 3847624 w 6400800"/>
              <a:gd name="connsiteY4651" fmla="*/ 291941 h 514350"/>
              <a:gd name="connsiteX4652" fmla="*/ 3849529 w 6400800"/>
              <a:gd name="connsiteY4652" fmla="*/ 262414 h 514350"/>
              <a:gd name="connsiteX4653" fmla="*/ 3846671 w 6400800"/>
              <a:gd name="connsiteY4653" fmla="*/ 308134 h 514350"/>
              <a:gd name="connsiteX4654" fmla="*/ 3855244 w 6400800"/>
              <a:gd name="connsiteY4654" fmla="*/ 323374 h 514350"/>
              <a:gd name="connsiteX4655" fmla="*/ 3856196 w 6400800"/>
              <a:gd name="connsiteY4655" fmla="*/ 325279 h 514350"/>
              <a:gd name="connsiteX4656" fmla="*/ 3855244 w 6400800"/>
              <a:gd name="connsiteY4656" fmla="*/ 327184 h 514350"/>
              <a:gd name="connsiteX4657" fmla="*/ 3849529 w 6400800"/>
              <a:gd name="connsiteY4657" fmla="*/ 336709 h 514350"/>
              <a:gd name="connsiteX4658" fmla="*/ 3845719 w 6400800"/>
              <a:gd name="connsiteY4658" fmla="*/ 330041 h 514350"/>
              <a:gd name="connsiteX4659" fmla="*/ 3846671 w 6400800"/>
              <a:gd name="connsiteY4659" fmla="*/ 308134 h 514350"/>
              <a:gd name="connsiteX4660" fmla="*/ 3843814 w 6400800"/>
              <a:gd name="connsiteY4660" fmla="*/ 415766 h 514350"/>
              <a:gd name="connsiteX4661" fmla="*/ 3846671 w 6400800"/>
              <a:gd name="connsiteY4661" fmla="*/ 410051 h 514350"/>
              <a:gd name="connsiteX4662" fmla="*/ 3847624 w 6400800"/>
              <a:gd name="connsiteY4662" fmla="*/ 416719 h 514350"/>
              <a:gd name="connsiteX4663" fmla="*/ 3847624 w 6400800"/>
              <a:gd name="connsiteY4663" fmla="*/ 419576 h 514350"/>
              <a:gd name="connsiteX4664" fmla="*/ 3846671 w 6400800"/>
              <a:gd name="connsiteY4664" fmla="*/ 422434 h 514350"/>
              <a:gd name="connsiteX4665" fmla="*/ 3844766 w 6400800"/>
              <a:gd name="connsiteY4665" fmla="*/ 426244 h 514350"/>
              <a:gd name="connsiteX4666" fmla="*/ 3842861 w 6400800"/>
              <a:gd name="connsiteY4666" fmla="*/ 426244 h 514350"/>
              <a:gd name="connsiteX4667" fmla="*/ 3843814 w 6400800"/>
              <a:gd name="connsiteY4667" fmla="*/ 415766 h 514350"/>
              <a:gd name="connsiteX4668" fmla="*/ 3830479 w 6400800"/>
              <a:gd name="connsiteY4668" fmla="*/ 297656 h 514350"/>
              <a:gd name="connsiteX4669" fmla="*/ 3830479 w 6400800"/>
              <a:gd name="connsiteY4669" fmla="*/ 299561 h 514350"/>
              <a:gd name="connsiteX4670" fmla="*/ 3830479 w 6400800"/>
              <a:gd name="connsiteY4670" fmla="*/ 301466 h 514350"/>
              <a:gd name="connsiteX4671" fmla="*/ 3829526 w 6400800"/>
              <a:gd name="connsiteY4671" fmla="*/ 307181 h 514350"/>
              <a:gd name="connsiteX4672" fmla="*/ 3827621 w 6400800"/>
              <a:gd name="connsiteY4672" fmla="*/ 304324 h 514350"/>
              <a:gd name="connsiteX4673" fmla="*/ 3830479 w 6400800"/>
              <a:gd name="connsiteY4673" fmla="*/ 297656 h 514350"/>
              <a:gd name="connsiteX4674" fmla="*/ 3826669 w 6400800"/>
              <a:gd name="connsiteY4674" fmla="*/ 305276 h 514350"/>
              <a:gd name="connsiteX4675" fmla="*/ 3828574 w 6400800"/>
              <a:gd name="connsiteY4675" fmla="*/ 310039 h 514350"/>
              <a:gd name="connsiteX4676" fmla="*/ 3827621 w 6400800"/>
              <a:gd name="connsiteY4676" fmla="*/ 314801 h 514350"/>
              <a:gd name="connsiteX4677" fmla="*/ 3823811 w 6400800"/>
              <a:gd name="connsiteY4677" fmla="*/ 309086 h 514350"/>
              <a:gd name="connsiteX4678" fmla="*/ 3826669 w 6400800"/>
              <a:gd name="connsiteY4678" fmla="*/ 305276 h 514350"/>
              <a:gd name="connsiteX4679" fmla="*/ 3820001 w 6400800"/>
              <a:gd name="connsiteY4679" fmla="*/ 319564 h 514350"/>
              <a:gd name="connsiteX4680" fmla="*/ 3826669 w 6400800"/>
              <a:gd name="connsiteY4680" fmla="*/ 332899 h 514350"/>
              <a:gd name="connsiteX4681" fmla="*/ 3827621 w 6400800"/>
              <a:gd name="connsiteY4681" fmla="*/ 333851 h 514350"/>
              <a:gd name="connsiteX4682" fmla="*/ 3826669 w 6400800"/>
              <a:gd name="connsiteY4682" fmla="*/ 343376 h 514350"/>
              <a:gd name="connsiteX4683" fmla="*/ 3824764 w 6400800"/>
              <a:gd name="connsiteY4683" fmla="*/ 377666 h 514350"/>
              <a:gd name="connsiteX4684" fmla="*/ 3820954 w 6400800"/>
              <a:gd name="connsiteY4684" fmla="*/ 364331 h 514350"/>
              <a:gd name="connsiteX4685" fmla="*/ 3820001 w 6400800"/>
              <a:gd name="connsiteY4685" fmla="*/ 352901 h 514350"/>
              <a:gd name="connsiteX4686" fmla="*/ 3818096 w 6400800"/>
              <a:gd name="connsiteY4686" fmla="*/ 336709 h 514350"/>
              <a:gd name="connsiteX4687" fmla="*/ 3821906 w 6400800"/>
              <a:gd name="connsiteY4687" fmla="*/ 332899 h 514350"/>
              <a:gd name="connsiteX4688" fmla="*/ 3818096 w 6400800"/>
              <a:gd name="connsiteY4688" fmla="*/ 335756 h 514350"/>
              <a:gd name="connsiteX4689" fmla="*/ 3817144 w 6400800"/>
              <a:gd name="connsiteY4689" fmla="*/ 326231 h 514350"/>
              <a:gd name="connsiteX4690" fmla="*/ 3820001 w 6400800"/>
              <a:gd name="connsiteY4690" fmla="*/ 319564 h 514350"/>
              <a:gd name="connsiteX4691" fmla="*/ 3788569 w 6400800"/>
              <a:gd name="connsiteY4691" fmla="*/ 264319 h 514350"/>
              <a:gd name="connsiteX4692" fmla="*/ 3792379 w 6400800"/>
              <a:gd name="connsiteY4692" fmla="*/ 270986 h 514350"/>
              <a:gd name="connsiteX4693" fmla="*/ 3800951 w 6400800"/>
              <a:gd name="connsiteY4693" fmla="*/ 285274 h 514350"/>
              <a:gd name="connsiteX4694" fmla="*/ 3800951 w 6400800"/>
              <a:gd name="connsiteY4694" fmla="*/ 287179 h 514350"/>
              <a:gd name="connsiteX4695" fmla="*/ 3800951 w 6400800"/>
              <a:gd name="connsiteY4695" fmla="*/ 298609 h 514350"/>
              <a:gd name="connsiteX4696" fmla="*/ 3800951 w 6400800"/>
              <a:gd name="connsiteY4696" fmla="*/ 300514 h 514350"/>
              <a:gd name="connsiteX4697" fmla="*/ 3797141 w 6400800"/>
              <a:gd name="connsiteY4697" fmla="*/ 287179 h 514350"/>
              <a:gd name="connsiteX4698" fmla="*/ 3796189 w 6400800"/>
              <a:gd name="connsiteY4698" fmla="*/ 285274 h 514350"/>
              <a:gd name="connsiteX4699" fmla="*/ 3796189 w 6400800"/>
              <a:gd name="connsiteY4699" fmla="*/ 280511 h 514350"/>
              <a:gd name="connsiteX4700" fmla="*/ 3795236 w 6400800"/>
              <a:gd name="connsiteY4700" fmla="*/ 283369 h 514350"/>
              <a:gd name="connsiteX4701" fmla="*/ 3791426 w 6400800"/>
              <a:gd name="connsiteY4701" fmla="*/ 271939 h 514350"/>
              <a:gd name="connsiteX4702" fmla="*/ 3788569 w 6400800"/>
              <a:gd name="connsiteY4702" fmla="*/ 264319 h 514350"/>
              <a:gd name="connsiteX4703" fmla="*/ 3748564 w 6400800"/>
              <a:gd name="connsiteY4703" fmla="*/ 364331 h 514350"/>
              <a:gd name="connsiteX4704" fmla="*/ 3748564 w 6400800"/>
              <a:gd name="connsiteY4704" fmla="*/ 351949 h 514350"/>
              <a:gd name="connsiteX4705" fmla="*/ 3750469 w 6400800"/>
              <a:gd name="connsiteY4705" fmla="*/ 358616 h 514350"/>
              <a:gd name="connsiteX4706" fmla="*/ 3748564 w 6400800"/>
              <a:gd name="connsiteY4706" fmla="*/ 364331 h 514350"/>
              <a:gd name="connsiteX4707" fmla="*/ 3762851 w 6400800"/>
              <a:gd name="connsiteY4707" fmla="*/ 399574 h 514350"/>
              <a:gd name="connsiteX4708" fmla="*/ 3759994 w 6400800"/>
              <a:gd name="connsiteY4708" fmla="*/ 405289 h 514350"/>
              <a:gd name="connsiteX4709" fmla="*/ 3760946 w 6400800"/>
              <a:gd name="connsiteY4709" fmla="*/ 391954 h 514350"/>
              <a:gd name="connsiteX4710" fmla="*/ 3760946 w 6400800"/>
              <a:gd name="connsiteY4710" fmla="*/ 391001 h 514350"/>
              <a:gd name="connsiteX4711" fmla="*/ 3762851 w 6400800"/>
              <a:gd name="connsiteY4711" fmla="*/ 396716 h 514350"/>
              <a:gd name="connsiteX4712" fmla="*/ 3762851 w 6400800"/>
              <a:gd name="connsiteY4712" fmla="*/ 399574 h 514350"/>
              <a:gd name="connsiteX4713" fmla="*/ 3770471 w 6400800"/>
              <a:gd name="connsiteY4713" fmla="*/ 290036 h 514350"/>
              <a:gd name="connsiteX4714" fmla="*/ 3775234 w 6400800"/>
              <a:gd name="connsiteY4714" fmla="*/ 309086 h 514350"/>
              <a:gd name="connsiteX4715" fmla="*/ 3771424 w 6400800"/>
              <a:gd name="connsiteY4715" fmla="*/ 301466 h 514350"/>
              <a:gd name="connsiteX4716" fmla="*/ 3770471 w 6400800"/>
              <a:gd name="connsiteY4716" fmla="*/ 299561 h 514350"/>
              <a:gd name="connsiteX4717" fmla="*/ 3770471 w 6400800"/>
              <a:gd name="connsiteY4717" fmla="*/ 290989 h 514350"/>
              <a:gd name="connsiteX4718" fmla="*/ 3770471 w 6400800"/>
              <a:gd name="connsiteY4718" fmla="*/ 290036 h 514350"/>
              <a:gd name="connsiteX4719" fmla="*/ 3769519 w 6400800"/>
              <a:gd name="connsiteY4719" fmla="*/ 370046 h 514350"/>
              <a:gd name="connsiteX4720" fmla="*/ 3770471 w 6400800"/>
              <a:gd name="connsiteY4720" fmla="*/ 372904 h 514350"/>
              <a:gd name="connsiteX4721" fmla="*/ 3767614 w 6400800"/>
              <a:gd name="connsiteY4721" fmla="*/ 366236 h 514350"/>
              <a:gd name="connsiteX4722" fmla="*/ 3767614 w 6400800"/>
              <a:gd name="connsiteY4722" fmla="*/ 359569 h 514350"/>
              <a:gd name="connsiteX4723" fmla="*/ 3766661 w 6400800"/>
              <a:gd name="connsiteY4723" fmla="*/ 364331 h 514350"/>
              <a:gd name="connsiteX4724" fmla="*/ 3764756 w 6400800"/>
              <a:gd name="connsiteY4724" fmla="*/ 360521 h 514350"/>
              <a:gd name="connsiteX4725" fmla="*/ 3764756 w 6400800"/>
              <a:gd name="connsiteY4725" fmla="*/ 357664 h 514350"/>
              <a:gd name="connsiteX4726" fmla="*/ 3765709 w 6400800"/>
              <a:gd name="connsiteY4726" fmla="*/ 351949 h 514350"/>
              <a:gd name="connsiteX4727" fmla="*/ 3769519 w 6400800"/>
              <a:gd name="connsiteY4727" fmla="*/ 370046 h 514350"/>
              <a:gd name="connsiteX4728" fmla="*/ 3753326 w 6400800"/>
              <a:gd name="connsiteY4728" fmla="*/ 250031 h 514350"/>
              <a:gd name="connsiteX4729" fmla="*/ 3755231 w 6400800"/>
              <a:gd name="connsiteY4729" fmla="*/ 236696 h 514350"/>
              <a:gd name="connsiteX4730" fmla="*/ 3756184 w 6400800"/>
              <a:gd name="connsiteY4730" fmla="*/ 232886 h 514350"/>
              <a:gd name="connsiteX4731" fmla="*/ 3758089 w 6400800"/>
              <a:gd name="connsiteY4731" fmla="*/ 230029 h 514350"/>
              <a:gd name="connsiteX4732" fmla="*/ 3759994 w 6400800"/>
              <a:gd name="connsiteY4732" fmla="*/ 237649 h 514350"/>
              <a:gd name="connsiteX4733" fmla="*/ 3769519 w 6400800"/>
              <a:gd name="connsiteY4733" fmla="*/ 281464 h 514350"/>
              <a:gd name="connsiteX4734" fmla="*/ 3767614 w 6400800"/>
              <a:gd name="connsiteY4734" fmla="*/ 290036 h 514350"/>
              <a:gd name="connsiteX4735" fmla="*/ 3767614 w 6400800"/>
              <a:gd name="connsiteY4735" fmla="*/ 290989 h 514350"/>
              <a:gd name="connsiteX4736" fmla="*/ 3752374 w 6400800"/>
              <a:gd name="connsiteY4736" fmla="*/ 261461 h 514350"/>
              <a:gd name="connsiteX4737" fmla="*/ 3753326 w 6400800"/>
              <a:gd name="connsiteY4737" fmla="*/ 250031 h 514350"/>
              <a:gd name="connsiteX4738" fmla="*/ 3748564 w 6400800"/>
              <a:gd name="connsiteY4738" fmla="*/ 296704 h 514350"/>
              <a:gd name="connsiteX4739" fmla="*/ 3748564 w 6400800"/>
              <a:gd name="connsiteY4739" fmla="*/ 296704 h 514350"/>
              <a:gd name="connsiteX4740" fmla="*/ 3756184 w 6400800"/>
              <a:gd name="connsiteY4740" fmla="*/ 313849 h 514350"/>
              <a:gd name="connsiteX4741" fmla="*/ 3757136 w 6400800"/>
              <a:gd name="connsiteY4741" fmla="*/ 316706 h 514350"/>
              <a:gd name="connsiteX4742" fmla="*/ 3759041 w 6400800"/>
              <a:gd name="connsiteY4742" fmla="*/ 323374 h 514350"/>
              <a:gd name="connsiteX4743" fmla="*/ 3757136 w 6400800"/>
              <a:gd name="connsiteY4743" fmla="*/ 330041 h 514350"/>
              <a:gd name="connsiteX4744" fmla="*/ 3754279 w 6400800"/>
              <a:gd name="connsiteY4744" fmla="*/ 341471 h 514350"/>
              <a:gd name="connsiteX4745" fmla="*/ 3750469 w 6400800"/>
              <a:gd name="connsiteY4745" fmla="*/ 335756 h 514350"/>
              <a:gd name="connsiteX4746" fmla="*/ 3747611 w 6400800"/>
              <a:gd name="connsiteY4746" fmla="*/ 331946 h 514350"/>
              <a:gd name="connsiteX4747" fmla="*/ 3748564 w 6400800"/>
              <a:gd name="connsiteY4747" fmla="*/ 296704 h 514350"/>
              <a:gd name="connsiteX4748" fmla="*/ 3738086 w 6400800"/>
              <a:gd name="connsiteY4748" fmla="*/ 273844 h 514350"/>
              <a:gd name="connsiteX4749" fmla="*/ 3738086 w 6400800"/>
              <a:gd name="connsiteY4749" fmla="*/ 273844 h 514350"/>
              <a:gd name="connsiteX4750" fmla="*/ 3738086 w 6400800"/>
              <a:gd name="connsiteY4750" fmla="*/ 274796 h 514350"/>
              <a:gd name="connsiteX4751" fmla="*/ 3738086 w 6400800"/>
              <a:gd name="connsiteY4751" fmla="*/ 273844 h 514350"/>
              <a:gd name="connsiteX4752" fmla="*/ 3689509 w 6400800"/>
              <a:gd name="connsiteY4752" fmla="*/ 326231 h 514350"/>
              <a:gd name="connsiteX4753" fmla="*/ 3686651 w 6400800"/>
              <a:gd name="connsiteY4753" fmla="*/ 331946 h 514350"/>
              <a:gd name="connsiteX4754" fmla="*/ 3685699 w 6400800"/>
              <a:gd name="connsiteY4754" fmla="*/ 330994 h 514350"/>
              <a:gd name="connsiteX4755" fmla="*/ 3685699 w 6400800"/>
              <a:gd name="connsiteY4755" fmla="*/ 322421 h 514350"/>
              <a:gd name="connsiteX4756" fmla="*/ 3685699 w 6400800"/>
              <a:gd name="connsiteY4756" fmla="*/ 313849 h 514350"/>
              <a:gd name="connsiteX4757" fmla="*/ 3689509 w 6400800"/>
              <a:gd name="connsiteY4757" fmla="*/ 325279 h 514350"/>
              <a:gd name="connsiteX4758" fmla="*/ 3689509 w 6400800"/>
              <a:gd name="connsiteY4758" fmla="*/ 326231 h 514350"/>
              <a:gd name="connsiteX4759" fmla="*/ 3716179 w 6400800"/>
              <a:gd name="connsiteY4759" fmla="*/ 211931 h 514350"/>
              <a:gd name="connsiteX4760" fmla="*/ 3720941 w 6400800"/>
              <a:gd name="connsiteY4760" fmla="*/ 221456 h 514350"/>
              <a:gd name="connsiteX4761" fmla="*/ 3719036 w 6400800"/>
              <a:gd name="connsiteY4761" fmla="*/ 230029 h 514350"/>
              <a:gd name="connsiteX4762" fmla="*/ 3718084 w 6400800"/>
              <a:gd name="connsiteY4762" fmla="*/ 233839 h 514350"/>
              <a:gd name="connsiteX4763" fmla="*/ 3713321 w 6400800"/>
              <a:gd name="connsiteY4763" fmla="*/ 228124 h 514350"/>
              <a:gd name="connsiteX4764" fmla="*/ 3717131 w 6400800"/>
              <a:gd name="connsiteY4764" fmla="*/ 235744 h 514350"/>
              <a:gd name="connsiteX4765" fmla="*/ 3714274 w 6400800"/>
              <a:gd name="connsiteY4765" fmla="*/ 253841 h 514350"/>
              <a:gd name="connsiteX4766" fmla="*/ 3714274 w 6400800"/>
              <a:gd name="connsiteY4766" fmla="*/ 250984 h 514350"/>
              <a:gd name="connsiteX4767" fmla="*/ 3713321 w 6400800"/>
              <a:gd name="connsiteY4767" fmla="*/ 238601 h 514350"/>
              <a:gd name="connsiteX4768" fmla="*/ 3713321 w 6400800"/>
              <a:gd name="connsiteY4768" fmla="*/ 227171 h 514350"/>
              <a:gd name="connsiteX4769" fmla="*/ 3712369 w 6400800"/>
              <a:gd name="connsiteY4769" fmla="*/ 208121 h 514350"/>
              <a:gd name="connsiteX4770" fmla="*/ 3712369 w 6400800"/>
              <a:gd name="connsiteY4770" fmla="*/ 205264 h 514350"/>
              <a:gd name="connsiteX4771" fmla="*/ 3716179 w 6400800"/>
              <a:gd name="connsiteY4771" fmla="*/ 211931 h 514350"/>
              <a:gd name="connsiteX4772" fmla="*/ 3679984 w 6400800"/>
              <a:gd name="connsiteY4772" fmla="*/ 236696 h 514350"/>
              <a:gd name="connsiteX4773" fmla="*/ 3684746 w 6400800"/>
              <a:gd name="connsiteY4773" fmla="*/ 196691 h 514350"/>
              <a:gd name="connsiteX4774" fmla="*/ 3687604 w 6400800"/>
              <a:gd name="connsiteY4774" fmla="*/ 166211 h 514350"/>
              <a:gd name="connsiteX4775" fmla="*/ 3688556 w 6400800"/>
              <a:gd name="connsiteY4775" fmla="*/ 154781 h 514350"/>
              <a:gd name="connsiteX4776" fmla="*/ 3699034 w 6400800"/>
              <a:gd name="connsiteY4776" fmla="*/ 178594 h 514350"/>
              <a:gd name="connsiteX4777" fmla="*/ 3708559 w 6400800"/>
              <a:gd name="connsiteY4777" fmla="*/ 199549 h 514350"/>
              <a:gd name="connsiteX4778" fmla="*/ 3707606 w 6400800"/>
              <a:gd name="connsiteY4778" fmla="*/ 207169 h 514350"/>
              <a:gd name="connsiteX4779" fmla="*/ 3704749 w 6400800"/>
              <a:gd name="connsiteY4779" fmla="*/ 226219 h 514350"/>
              <a:gd name="connsiteX4780" fmla="*/ 3702844 w 6400800"/>
              <a:gd name="connsiteY4780" fmla="*/ 237649 h 514350"/>
              <a:gd name="connsiteX4781" fmla="*/ 3701891 w 6400800"/>
              <a:gd name="connsiteY4781" fmla="*/ 250984 h 514350"/>
              <a:gd name="connsiteX4782" fmla="*/ 3700939 w 6400800"/>
              <a:gd name="connsiteY4782" fmla="*/ 280511 h 514350"/>
              <a:gd name="connsiteX4783" fmla="*/ 3700939 w 6400800"/>
              <a:gd name="connsiteY4783" fmla="*/ 300514 h 514350"/>
              <a:gd name="connsiteX4784" fmla="*/ 3697129 w 6400800"/>
              <a:gd name="connsiteY4784" fmla="*/ 290036 h 514350"/>
              <a:gd name="connsiteX4785" fmla="*/ 3699034 w 6400800"/>
              <a:gd name="connsiteY4785" fmla="*/ 308134 h 514350"/>
              <a:gd name="connsiteX4786" fmla="*/ 3690461 w 6400800"/>
              <a:gd name="connsiteY4786" fmla="*/ 322421 h 514350"/>
              <a:gd name="connsiteX4787" fmla="*/ 3683794 w 6400800"/>
              <a:gd name="connsiteY4787" fmla="*/ 310991 h 514350"/>
              <a:gd name="connsiteX4788" fmla="*/ 3683794 w 6400800"/>
              <a:gd name="connsiteY4788" fmla="*/ 302419 h 514350"/>
              <a:gd name="connsiteX4789" fmla="*/ 3682841 w 6400800"/>
              <a:gd name="connsiteY4789" fmla="*/ 308134 h 514350"/>
              <a:gd name="connsiteX4790" fmla="*/ 3679031 w 6400800"/>
              <a:gd name="connsiteY4790" fmla="*/ 302419 h 514350"/>
              <a:gd name="connsiteX4791" fmla="*/ 3681889 w 6400800"/>
              <a:gd name="connsiteY4791" fmla="*/ 310991 h 514350"/>
              <a:gd name="connsiteX4792" fmla="*/ 3679984 w 6400800"/>
              <a:gd name="connsiteY4792" fmla="*/ 323374 h 514350"/>
              <a:gd name="connsiteX4793" fmla="*/ 3672364 w 6400800"/>
              <a:gd name="connsiteY4793" fmla="*/ 307181 h 514350"/>
              <a:gd name="connsiteX4794" fmla="*/ 3677126 w 6400800"/>
              <a:gd name="connsiteY4794" fmla="*/ 289084 h 514350"/>
              <a:gd name="connsiteX4795" fmla="*/ 3681889 w 6400800"/>
              <a:gd name="connsiteY4795" fmla="*/ 272891 h 514350"/>
              <a:gd name="connsiteX4796" fmla="*/ 3686651 w 6400800"/>
              <a:gd name="connsiteY4796" fmla="*/ 260509 h 514350"/>
              <a:gd name="connsiteX4797" fmla="*/ 3692366 w 6400800"/>
              <a:gd name="connsiteY4797" fmla="*/ 250031 h 514350"/>
              <a:gd name="connsiteX4798" fmla="*/ 3683794 w 6400800"/>
              <a:gd name="connsiteY4798" fmla="*/ 258604 h 514350"/>
              <a:gd name="connsiteX4799" fmla="*/ 3675221 w 6400800"/>
              <a:gd name="connsiteY4799" fmla="*/ 270034 h 514350"/>
              <a:gd name="connsiteX4800" fmla="*/ 3671411 w 6400800"/>
              <a:gd name="connsiteY4800" fmla="*/ 275749 h 514350"/>
              <a:gd name="connsiteX4801" fmla="*/ 3679984 w 6400800"/>
              <a:gd name="connsiteY4801" fmla="*/ 236696 h 514350"/>
              <a:gd name="connsiteX4802" fmla="*/ 3678079 w 6400800"/>
              <a:gd name="connsiteY4802" fmla="*/ 342424 h 514350"/>
              <a:gd name="connsiteX4803" fmla="*/ 3677126 w 6400800"/>
              <a:gd name="connsiteY4803" fmla="*/ 349091 h 514350"/>
              <a:gd name="connsiteX4804" fmla="*/ 3676174 w 6400800"/>
              <a:gd name="connsiteY4804" fmla="*/ 343376 h 514350"/>
              <a:gd name="connsiteX4805" fmla="*/ 3674269 w 6400800"/>
              <a:gd name="connsiteY4805" fmla="*/ 335756 h 514350"/>
              <a:gd name="connsiteX4806" fmla="*/ 3678079 w 6400800"/>
              <a:gd name="connsiteY4806" fmla="*/ 342424 h 514350"/>
              <a:gd name="connsiteX4807" fmla="*/ 3664744 w 6400800"/>
              <a:gd name="connsiteY4807" fmla="*/ 355759 h 514350"/>
              <a:gd name="connsiteX4808" fmla="*/ 3664744 w 6400800"/>
              <a:gd name="connsiteY4808" fmla="*/ 362426 h 514350"/>
              <a:gd name="connsiteX4809" fmla="*/ 3663791 w 6400800"/>
              <a:gd name="connsiteY4809" fmla="*/ 371951 h 514350"/>
              <a:gd name="connsiteX4810" fmla="*/ 3663791 w 6400800"/>
              <a:gd name="connsiteY4810" fmla="*/ 371951 h 514350"/>
              <a:gd name="connsiteX4811" fmla="*/ 3662839 w 6400800"/>
              <a:gd name="connsiteY4811" fmla="*/ 367189 h 514350"/>
              <a:gd name="connsiteX4812" fmla="*/ 3662839 w 6400800"/>
              <a:gd name="connsiteY4812" fmla="*/ 366236 h 514350"/>
              <a:gd name="connsiteX4813" fmla="*/ 3664744 w 6400800"/>
              <a:gd name="connsiteY4813" fmla="*/ 355759 h 514350"/>
              <a:gd name="connsiteX4814" fmla="*/ 3603784 w 6400800"/>
              <a:gd name="connsiteY4814" fmla="*/ 369094 h 514350"/>
              <a:gd name="connsiteX4815" fmla="*/ 3602831 w 6400800"/>
              <a:gd name="connsiteY4815" fmla="*/ 363379 h 514350"/>
              <a:gd name="connsiteX4816" fmla="*/ 3605689 w 6400800"/>
              <a:gd name="connsiteY4816" fmla="*/ 352901 h 514350"/>
              <a:gd name="connsiteX4817" fmla="*/ 3606641 w 6400800"/>
              <a:gd name="connsiteY4817" fmla="*/ 350044 h 514350"/>
              <a:gd name="connsiteX4818" fmla="*/ 3607594 w 6400800"/>
              <a:gd name="connsiteY4818" fmla="*/ 352901 h 514350"/>
              <a:gd name="connsiteX4819" fmla="*/ 3607594 w 6400800"/>
              <a:gd name="connsiteY4819" fmla="*/ 353854 h 514350"/>
              <a:gd name="connsiteX4820" fmla="*/ 3603784 w 6400800"/>
              <a:gd name="connsiteY4820" fmla="*/ 369094 h 514350"/>
              <a:gd name="connsiteX4821" fmla="*/ 3612356 w 6400800"/>
              <a:gd name="connsiteY4821" fmla="*/ 329089 h 514350"/>
              <a:gd name="connsiteX4822" fmla="*/ 3611404 w 6400800"/>
              <a:gd name="connsiteY4822" fmla="*/ 327184 h 514350"/>
              <a:gd name="connsiteX4823" fmla="*/ 3610451 w 6400800"/>
              <a:gd name="connsiteY4823" fmla="*/ 321469 h 514350"/>
              <a:gd name="connsiteX4824" fmla="*/ 3613309 w 6400800"/>
              <a:gd name="connsiteY4824" fmla="*/ 324326 h 514350"/>
              <a:gd name="connsiteX4825" fmla="*/ 3612356 w 6400800"/>
              <a:gd name="connsiteY4825" fmla="*/ 329089 h 514350"/>
              <a:gd name="connsiteX4826" fmla="*/ 3633311 w 6400800"/>
              <a:gd name="connsiteY4826" fmla="*/ 366236 h 514350"/>
              <a:gd name="connsiteX4827" fmla="*/ 3629501 w 6400800"/>
              <a:gd name="connsiteY4827" fmla="*/ 358616 h 514350"/>
              <a:gd name="connsiteX4828" fmla="*/ 3629501 w 6400800"/>
              <a:gd name="connsiteY4828" fmla="*/ 354806 h 514350"/>
              <a:gd name="connsiteX4829" fmla="*/ 3633311 w 6400800"/>
              <a:gd name="connsiteY4829" fmla="*/ 366236 h 514350"/>
              <a:gd name="connsiteX4830" fmla="*/ 3633311 w 6400800"/>
              <a:gd name="connsiteY4830" fmla="*/ 366236 h 514350"/>
              <a:gd name="connsiteX4831" fmla="*/ 3633311 w 6400800"/>
              <a:gd name="connsiteY4831" fmla="*/ 366236 h 514350"/>
              <a:gd name="connsiteX4832" fmla="*/ 3632359 w 6400800"/>
              <a:gd name="connsiteY4832" fmla="*/ 331946 h 514350"/>
              <a:gd name="connsiteX4833" fmla="*/ 3635216 w 6400800"/>
              <a:gd name="connsiteY4833" fmla="*/ 348139 h 514350"/>
              <a:gd name="connsiteX4834" fmla="*/ 3631406 w 6400800"/>
              <a:gd name="connsiteY4834" fmla="*/ 341471 h 514350"/>
              <a:gd name="connsiteX4835" fmla="*/ 3632359 w 6400800"/>
              <a:gd name="connsiteY4835" fmla="*/ 331946 h 514350"/>
              <a:gd name="connsiteX4836" fmla="*/ 3618071 w 6400800"/>
              <a:gd name="connsiteY4836" fmla="*/ 270034 h 514350"/>
              <a:gd name="connsiteX4837" fmla="*/ 3628549 w 6400800"/>
              <a:gd name="connsiteY4837" fmla="*/ 246221 h 514350"/>
              <a:gd name="connsiteX4838" fmla="*/ 3630454 w 6400800"/>
              <a:gd name="connsiteY4838" fmla="*/ 242411 h 514350"/>
              <a:gd name="connsiteX4839" fmla="*/ 3625691 w 6400800"/>
              <a:gd name="connsiteY4839" fmla="*/ 265271 h 514350"/>
              <a:gd name="connsiteX4840" fmla="*/ 3618071 w 6400800"/>
              <a:gd name="connsiteY4840" fmla="*/ 271939 h 514350"/>
              <a:gd name="connsiteX4841" fmla="*/ 3618071 w 6400800"/>
              <a:gd name="connsiteY4841" fmla="*/ 270034 h 514350"/>
              <a:gd name="connsiteX4842" fmla="*/ 3601879 w 6400800"/>
              <a:gd name="connsiteY4842" fmla="*/ 310039 h 514350"/>
              <a:gd name="connsiteX4843" fmla="*/ 3606641 w 6400800"/>
              <a:gd name="connsiteY4843" fmla="*/ 298609 h 514350"/>
              <a:gd name="connsiteX4844" fmla="*/ 3615214 w 6400800"/>
              <a:gd name="connsiteY4844" fmla="*/ 278606 h 514350"/>
              <a:gd name="connsiteX4845" fmla="*/ 3619976 w 6400800"/>
              <a:gd name="connsiteY4845" fmla="*/ 271939 h 514350"/>
              <a:gd name="connsiteX4846" fmla="*/ 3625691 w 6400800"/>
              <a:gd name="connsiteY4846" fmla="*/ 266224 h 514350"/>
              <a:gd name="connsiteX4847" fmla="*/ 3624739 w 6400800"/>
              <a:gd name="connsiteY4847" fmla="*/ 270986 h 514350"/>
              <a:gd name="connsiteX4848" fmla="*/ 3617119 w 6400800"/>
              <a:gd name="connsiteY4848" fmla="*/ 309086 h 514350"/>
              <a:gd name="connsiteX4849" fmla="*/ 3614261 w 6400800"/>
              <a:gd name="connsiteY4849" fmla="*/ 322421 h 514350"/>
              <a:gd name="connsiteX4850" fmla="*/ 3611404 w 6400800"/>
              <a:gd name="connsiteY4850" fmla="*/ 320516 h 514350"/>
              <a:gd name="connsiteX4851" fmla="*/ 3609499 w 6400800"/>
              <a:gd name="connsiteY4851" fmla="*/ 298609 h 514350"/>
              <a:gd name="connsiteX4852" fmla="*/ 3608546 w 6400800"/>
              <a:gd name="connsiteY4852" fmla="*/ 318611 h 514350"/>
              <a:gd name="connsiteX4853" fmla="*/ 3606641 w 6400800"/>
              <a:gd name="connsiteY4853" fmla="*/ 317659 h 514350"/>
              <a:gd name="connsiteX4854" fmla="*/ 3608546 w 6400800"/>
              <a:gd name="connsiteY4854" fmla="*/ 319564 h 514350"/>
              <a:gd name="connsiteX4855" fmla="*/ 3608546 w 6400800"/>
              <a:gd name="connsiteY4855" fmla="*/ 322421 h 514350"/>
              <a:gd name="connsiteX4856" fmla="*/ 3602831 w 6400800"/>
              <a:gd name="connsiteY4856" fmla="*/ 312896 h 514350"/>
              <a:gd name="connsiteX4857" fmla="*/ 3601879 w 6400800"/>
              <a:gd name="connsiteY4857" fmla="*/ 310039 h 514350"/>
              <a:gd name="connsiteX4858" fmla="*/ 3600926 w 6400800"/>
              <a:gd name="connsiteY4858" fmla="*/ 335756 h 514350"/>
              <a:gd name="connsiteX4859" fmla="*/ 3604736 w 6400800"/>
              <a:gd name="connsiteY4859" fmla="*/ 346234 h 514350"/>
              <a:gd name="connsiteX4860" fmla="*/ 3601879 w 6400800"/>
              <a:gd name="connsiteY4860" fmla="*/ 351949 h 514350"/>
              <a:gd name="connsiteX4861" fmla="*/ 3600926 w 6400800"/>
              <a:gd name="connsiteY4861" fmla="*/ 352901 h 514350"/>
              <a:gd name="connsiteX4862" fmla="*/ 3599974 w 6400800"/>
              <a:gd name="connsiteY4862" fmla="*/ 345281 h 514350"/>
              <a:gd name="connsiteX4863" fmla="*/ 3600926 w 6400800"/>
              <a:gd name="connsiteY4863" fmla="*/ 335756 h 514350"/>
              <a:gd name="connsiteX4864" fmla="*/ 3556159 w 6400800"/>
              <a:gd name="connsiteY4864" fmla="*/ 342424 h 514350"/>
              <a:gd name="connsiteX4865" fmla="*/ 3557111 w 6400800"/>
              <a:gd name="connsiteY4865" fmla="*/ 324326 h 514350"/>
              <a:gd name="connsiteX4866" fmla="*/ 3558064 w 6400800"/>
              <a:gd name="connsiteY4866" fmla="*/ 328136 h 514350"/>
              <a:gd name="connsiteX4867" fmla="*/ 3559016 w 6400800"/>
              <a:gd name="connsiteY4867" fmla="*/ 333851 h 514350"/>
              <a:gd name="connsiteX4868" fmla="*/ 3559016 w 6400800"/>
              <a:gd name="connsiteY4868" fmla="*/ 334804 h 514350"/>
              <a:gd name="connsiteX4869" fmla="*/ 3556159 w 6400800"/>
              <a:gd name="connsiteY4869" fmla="*/ 342424 h 514350"/>
              <a:gd name="connsiteX4870" fmla="*/ 3559969 w 6400800"/>
              <a:gd name="connsiteY4870" fmla="*/ 279559 h 514350"/>
              <a:gd name="connsiteX4871" fmla="*/ 3559016 w 6400800"/>
              <a:gd name="connsiteY4871" fmla="*/ 274796 h 514350"/>
              <a:gd name="connsiteX4872" fmla="*/ 3561874 w 6400800"/>
              <a:gd name="connsiteY4872" fmla="*/ 276701 h 514350"/>
              <a:gd name="connsiteX4873" fmla="*/ 3566636 w 6400800"/>
              <a:gd name="connsiteY4873" fmla="*/ 280511 h 514350"/>
              <a:gd name="connsiteX4874" fmla="*/ 3562826 w 6400800"/>
              <a:gd name="connsiteY4874" fmla="*/ 287179 h 514350"/>
              <a:gd name="connsiteX4875" fmla="*/ 3559969 w 6400800"/>
              <a:gd name="connsiteY4875" fmla="*/ 279559 h 514350"/>
              <a:gd name="connsiteX4876" fmla="*/ 3571399 w 6400800"/>
              <a:gd name="connsiteY4876" fmla="*/ 287179 h 514350"/>
              <a:gd name="connsiteX4877" fmla="*/ 3571399 w 6400800"/>
              <a:gd name="connsiteY4877" fmla="*/ 311944 h 514350"/>
              <a:gd name="connsiteX4878" fmla="*/ 3569494 w 6400800"/>
              <a:gd name="connsiteY4878" fmla="*/ 314801 h 514350"/>
              <a:gd name="connsiteX4879" fmla="*/ 3562826 w 6400800"/>
              <a:gd name="connsiteY4879" fmla="*/ 292894 h 514350"/>
              <a:gd name="connsiteX4880" fmla="*/ 3566636 w 6400800"/>
              <a:gd name="connsiteY4880" fmla="*/ 282416 h 514350"/>
              <a:gd name="connsiteX4881" fmla="*/ 3571399 w 6400800"/>
              <a:gd name="connsiteY4881" fmla="*/ 287179 h 514350"/>
              <a:gd name="connsiteX4882" fmla="*/ 3571399 w 6400800"/>
              <a:gd name="connsiteY4882" fmla="*/ 287179 h 514350"/>
              <a:gd name="connsiteX4883" fmla="*/ 3571399 w 6400800"/>
              <a:gd name="connsiteY4883" fmla="*/ 281464 h 514350"/>
              <a:gd name="connsiteX4884" fmla="*/ 3568541 w 6400800"/>
              <a:gd name="connsiteY4884" fmla="*/ 279559 h 514350"/>
              <a:gd name="connsiteX4885" fmla="*/ 3568541 w 6400800"/>
              <a:gd name="connsiteY4885" fmla="*/ 279559 h 514350"/>
              <a:gd name="connsiteX4886" fmla="*/ 3571399 w 6400800"/>
              <a:gd name="connsiteY4886" fmla="*/ 273844 h 514350"/>
              <a:gd name="connsiteX4887" fmla="*/ 3571399 w 6400800"/>
              <a:gd name="connsiteY4887" fmla="*/ 281464 h 514350"/>
              <a:gd name="connsiteX4888" fmla="*/ 3567589 w 6400800"/>
              <a:gd name="connsiteY4888" fmla="*/ 250031 h 514350"/>
              <a:gd name="connsiteX4889" fmla="*/ 3570446 w 6400800"/>
              <a:gd name="connsiteY4889" fmla="*/ 265271 h 514350"/>
              <a:gd name="connsiteX4890" fmla="*/ 3571399 w 6400800"/>
              <a:gd name="connsiteY4890" fmla="*/ 271939 h 514350"/>
              <a:gd name="connsiteX4891" fmla="*/ 3571399 w 6400800"/>
              <a:gd name="connsiteY4891" fmla="*/ 272891 h 514350"/>
              <a:gd name="connsiteX4892" fmla="*/ 3567589 w 6400800"/>
              <a:gd name="connsiteY4892" fmla="*/ 277654 h 514350"/>
              <a:gd name="connsiteX4893" fmla="*/ 3567589 w 6400800"/>
              <a:gd name="connsiteY4893" fmla="*/ 277654 h 514350"/>
              <a:gd name="connsiteX4894" fmla="*/ 3561874 w 6400800"/>
              <a:gd name="connsiteY4894" fmla="*/ 274796 h 514350"/>
              <a:gd name="connsiteX4895" fmla="*/ 3558064 w 6400800"/>
              <a:gd name="connsiteY4895" fmla="*/ 272891 h 514350"/>
              <a:gd name="connsiteX4896" fmla="*/ 3554254 w 6400800"/>
              <a:gd name="connsiteY4896" fmla="*/ 260509 h 514350"/>
              <a:gd name="connsiteX4897" fmla="*/ 3556159 w 6400800"/>
              <a:gd name="connsiteY4897" fmla="*/ 257651 h 514350"/>
              <a:gd name="connsiteX4898" fmla="*/ 3566636 w 6400800"/>
              <a:gd name="connsiteY4898" fmla="*/ 243364 h 514350"/>
              <a:gd name="connsiteX4899" fmla="*/ 3567589 w 6400800"/>
              <a:gd name="connsiteY4899" fmla="*/ 250031 h 514350"/>
              <a:gd name="connsiteX4900" fmla="*/ 3561874 w 6400800"/>
              <a:gd name="connsiteY4900" fmla="*/ 229076 h 514350"/>
              <a:gd name="connsiteX4901" fmla="*/ 3562826 w 6400800"/>
              <a:gd name="connsiteY4901" fmla="*/ 227171 h 514350"/>
              <a:gd name="connsiteX4902" fmla="*/ 3564731 w 6400800"/>
              <a:gd name="connsiteY4902" fmla="*/ 235744 h 514350"/>
              <a:gd name="connsiteX4903" fmla="*/ 3565684 w 6400800"/>
              <a:gd name="connsiteY4903" fmla="*/ 238601 h 514350"/>
              <a:gd name="connsiteX4904" fmla="*/ 3552349 w 6400800"/>
              <a:gd name="connsiteY4904" fmla="*/ 251936 h 514350"/>
              <a:gd name="connsiteX4905" fmla="*/ 3551396 w 6400800"/>
              <a:gd name="connsiteY4905" fmla="*/ 247174 h 514350"/>
              <a:gd name="connsiteX4906" fmla="*/ 3561874 w 6400800"/>
              <a:gd name="connsiteY4906" fmla="*/ 229076 h 514350"/>
              <a:gd name="connsiteX4907" fmla="*/ 3551396 w 6400800"/>
              <a:gd name="connsiteY4907" fmla="*/ 293846 h 514350"/>
              <a:gd name="connsiteX4908" fmla="*/ 3554254 w 6400800"/>
              <a:gd name="connsiteY4908" fmla="*/ 307181 h 514350"/>
              <a:gd name="connsiteX4909" fmla="*/ 3550444 w 6400800"/>
              <a:gd name="connsiteY4909" fmla="*/ 321469 h 514350"/>
              <a:gd name="connsiteX4910" fmla="*/ 3547586 w 6400800"/>
              <a:gd name="connsiteY4910" fmla="*/ 333851 h 514350"/>
              <a:gd name="connsiteX4911" fmla="*/ 3546634 w 6400800"/>
              <a:gd name="connsiteY4911" fmla="*/ 331946 h 514350"/>
              <a:gd name="connsiteX4912" fmla="*/ 3543776 w 6400800"/>
              <a:gd name="connsiteY4912" fmla="*/ 327184 h 514350"/>
              <a:gd name="connsiteX4913" fmla="*/ 3544729 w 6400800"/>
              <a:gd name="connsiteY4913" fmla="*/ 306229 h 514350"/>
              <a:gd name="connsiteX4914" fmla="*/ 3547586 w 6400800"/>
              <a:gd name="connsiteY4914" fmla="*/ 286226 h 514350"/>
              <a:gd name="connsiteX4915" fmla="*/ 3548539 w 6400800"/>
              <a:gd name="connsiteY4915" fmla="*/ 276701 h 514350"/>
              <a:gd name="connsiteX4916" fmla="*/ 3551396 w 6400800"/>
              <a:gd name="connsiteY4916" fmla="*/ 293846 h 514350"/>
              <a:gd name="connsiteX4917" fmla="*/ 3543776 w 6400800"/>
              <a:gd name="connsiteY4917" fmla="*/ 191929 h 514350"/>
              <a:gd name="connsiteX4918" fmla="*/ 3549491 w 6400800"/>
              <a:gd name="connsiteY4918" fmla="*/ 180499 h 514350"/>
              <a:gd name="connsiteX4919" fmla="*/ 3548539 w 6400800"/>
              <a:gd name="connsiteY4919" fmla="*/ 185261 h 514350"/>
              <a:gd name="connsiteX4920" fmla="*/ 3544729 w 6400800"/>
              <a:gd name="connsiteY4920" fmla="*/ 211931 h 514350"/>
              <a:gd name="connsiteX4921" fmla="*/ 3543776 w 6400800"/>
              <a:gd name="connsiteY4921" fmla="*/ 217646 h 514350"/>
              <a:gd name="connsiteX4922" fmla="*/ 3539014 w 6400800"/>
              <a:gd name="connsiteY4922" fmla="*/ 200501 h 514350"/>
              <a:gd name="connsiteX4923" fmla="*/ 3543776 w 6400800"/>
              <a:gd name="connsiteY4923" fmla="*/ 191929 h 514350"/>
              <a:gd name="connsiteX4924" fmla="*/ 3530441 w 6400800"/>
              <a:gd name="connsiteY4924" fmla="*/ 217646 h 514350"/>
              <a:gd name="connsiteX4925" fmla="*/ 3539014 w 6400800"/>
              <a:gd name="connsiteY4925" fmla="*/ 201454 h 514350"/>
              <a:gd name="connsiteX4926" fmla="*/ 3540919 w 6400800"/>
              <a:gd name="connsiteY4926" fmla="*/ 217646 h 514350"/>
              <a:gd name="connsiteX4927" fmla="*/ 3542824 w 6400800"/>
              <a:gd name="connsiteY4927" fmla="*/ 231934 h 514350"/>
              <a:gd name="connsiteX4928" fmla="*/ 3540919 w 6400800"/>
              <a:gd name="connsiteY4928" fmla="*/ 240506 h 514350"/>
              <a:gd name="connsiteX4929" fmla="*/ 3528536 w 6400800"/>
              <a:gd name="connsiteY4929" fmla="*/ 259556 h 514350"/>
              <a:gd name="connsiteX4930" fmla="*/ 3528536 w 6400800"/>
              <a:gd name="connsiteY4930" fmla="*/ 257651 h 514350"/>
              <a:gd name="connsiteX4931" fmla="*/ 3527584 w 6400800"/>
              <a:gd name="connsiteY4931" fmla="*/ 240506 h 514350"/>
              <a:gd name="connsiteX4932" fmla="*/ 3526631 w 6400800"/>
              <a:gd name="connsiteY4932" fmla="*/ 229076 h 514350"/>
              <a:gd name="connsiteX4933" fmla="*/ 3530441 w 6400800"/>
              <a:gd name="connsiteY4933" fmla="*/ 217646 h 514350"/>
              <a:gd name="connsiteX4934" fmla="*/ 3490436 w 6400800"/>
              <a:gd name="connsiteY4934" fmla="*/ 321469 h 514350"/>
              <a:gd name="connsiteX4935" fmla="*/ 3490436 w 6400800"/>
              <a:gd name="connsiteY4935" fmla="*/ 317659 h 514350"/>
              <a:gd name="connsiteX4936" fmla="*/ 3491389 w 6400800"/>
              <a:gd name="connsiteY4936" fmla="*/ 319564 h 514350"/>
              <a:gd name="connsiteX4937" fmla="*/ 3490436 w 6400800"/>
              <a:gd name="connsiteY4937" fmla="*/ 321469 h 514350"/>
              <a:gd name="connsiteX4938" fmla="*/ 3514249 w 6400800"/>
              <a:gd name="connsiteY4938" fmla="*/ 250984 h 514350"/>
              <a:gd name="connsiteX4939" fmla="*/ 3516154 w 6400800"/>
              <a:gd name="connsiteY4939" fmla="*/ 246221 h 514350"/>
              <a:gd name="connsiteX4940" fmla="*/ 3515201 w 6400800"/>
              <a:gd name="connsiteY4940" fmla="*/ 257651 h 514350"/>
              <a:gd name="connsiteX4941" fmla="*/ 3514249 w 6400800"/>
              <a:gd name="connsiteY4941" fmla="*/ 270986 h 514350"/>
              <a:gd name="connsiteX4942" fmla="*/ 3509486 w 6400800"/>
              <a:gd name="connsiteY4942" fmla="*/ 259556 h 514350"/>
              <a:gd name="connsiteX4943" fmla="*/ 3514249 w 6400800"/>
              <a:gd name="connsiteY4943" fmla="*/ 250984 h 514350"/>
              <a:gd name="connsiteX4944" fmla="*/ 3504724 w 6400800"/>
              <a:gd name="connsiteY4944" fmla="*/ 271939 h 514350"/>
              <a:gd name="connsiteX4945" fmla="*/ 3505676 w 6400800"/>
              <a:gd name="connsiteY4945" fmla="*/ 274796 h 514350"/>
              <a:gd name="connsiteX4946" fmla="*/ 3509486 w 6400800"/>
              <a:gd name="connsiteY4946" fmla="*/ 288131 h 514350"/>
              <a:gd name="connsiteX4947" fmla="*/ 3505676 w 6400800"/>
              <a:gd name="connsiteY4947" fmla="*/ 293846 h 514350"/>
              <a:gd name="connsiteX4948" fmla="*/ 3504724 w 6400800"/>
              <a:gd name="connsiteY4948" fmla="*/ 282416 h 514350"/>
              <a:gd name="connsiteX4949" fmla="*/ 3504724 w 6400800"/>
              <a:gd name="connsiteY4949" fmla="*/ 271939 h 514350"/>
              <a:gd name="connsiteX4950" fmla="*/ 3504724 w 6400800"/>
              <a:gd name="connsiteY4950" fmla="*/ 271939 h 514350"/>
              <a:gd name="connsiteX4951" fmla="*/ 3501866 w 6400800"/>
              <a:gd name="connsiteY4951" fmla="*/ 398621 h 514350"/>
              <a:gd name="connsiteX4952" fmla="*/ 3495199 w 6400800"/>
              <a:gd name="connsiteY4952" fmla="*/ 371951 h 514350"/>
              <a:gd name="connsiteX4953" fmla="*/ 3494246 w 6400800"/>
              <a:gd name="connsiteY4953" fmla="*/ 369094 h 514350"/>
              <a:gd name="connsiteX4954" fmla="*/ 3499961 w 6400800"/>
              <a:gd name="connsiteY4954" fmla="*/ 357664 h 514350"/>
              <a:gd name="connsiteX4955" fmla="*/ 3501866 w 6400800"/>
              <a:gd name="connsiteY4955" fmla="*/ 398621 h 514350"/>
              <a:gd name="connsiteX4956" fmla="*/ 3496151 w 6400800"/>
              <a:gd name="connsiteY4956" fmla="*/ 290036 h 514350"/>
              <a:gd name="connsiteX4957" fmla="*/ 3499009 w 6400800"/>
              <a:gd name="connsiteY4957" fmla="*/ 284321 h 514350"/>
              <a:gd name="connsiteX4958" fmla="*/ 3499009 w 6400800"/>
              <a:gd name="connsiteY4958" fmla="*/ 295751 h 514350"/>
              <a:gd name="connsiteX4959" fmla="*/ 3496151 w 6400800"/>
              <a:gd name="connsiteY4959" fmla="*/ 290036 h 514350"/>
              <a:gd name="connsiteX4960" fmla="*/ 3496151 w 6400800"/>
              <a:gd name="connsiteY4960" fmla="*/ 252889 h 514350"/>
              <a:gd name="connsiteX4961" fmla="*/ 3496151 w 6400800"/>
              <a:gd name="connsiteY4961" fmla="*/ 247174 h 514350"/>
              <a:gd name="connsiteX4962" fmla="*/ 3499009 w 6400800"/>
              <a:gd name="connsiteY4962" fmla="*/ 254794 h 514350"/>
              <a:gd name="connsiteX4963" fmla="*/ 3495199 w 6400800"/>
              <a:gd name="connsiteY4963" fmla="*/ 261461 h 514350"/>
              <a:gd name="connsiteX4964" fmla="*/ 3496151 w 6400800"/>
              <a:gd name="connsiteY4964" fmla="*/ 252889 h 514350"/>
              <a:gd name="connsiteX4965" fmla="*/ 3481864 w 6400800"/>
              <a:gd name="connsiteY4965" fmla="*/ 205264 h 514350"/>
              <a:gd name="connsiteX4966" fmla="*/ 3491389 w 6400800"/>
              <a:gd name="connsiteY4966" fmla="*/ 230029 h 514350"/>
              <a:gd name="connsiteX4967" fmla="*/ 3495199 w 6400800"/>
              <a:gd name="connsiteY4967" fmla="*/ 243364 h 514350"/>
              <a:gd name="connsiteX4968" fmla="*/ 3492341 w 6400800"/>
              <a:gd name="connsiteY4968" fmla="*/ 251936 h 514350"/>
              <a:gd name="connsiteX4969" fmla="*/ 3487579 w 6400800"/>
              <a:gd name="connsiteY4969" fmla="*/ 268129 h 514350"/>
              <a:gd name="connsiteX4970" fmla="*/ 3486626 w 6400800"/>
              <a:gd name="connsiteY4970" fmla="*/ 270034 h 514350"/>
              <a:gd name="connsiteX4971" fmla="*/ 3479959 w 6400800"/>
              <a:gd name="connsiteY4971" fmla="*/ 255746 h 514350"/>
              <a:gd name="connsiteX4972" fmla="*/ 3479959 w 6400800"/>
              <a:gd name="connsiteY4972" fmla="*/ 228124 h 514350"/>
              <a:gd name="connsiteX4973" fmla="*/ 3479959 w 6400800"/>
              <a:gd name="connsiteY4973" fmla="*/ 213836 h 514350"/>
              <a:gd name="connsiteX4974" fmla="*/ 3481864 w 6400800"/>
              <a:gd name="connsiteY4974" fmla="*/ 205264 h 514350"/>
              <a:gd name="connsiteX4975" fmla="*/ 3473291 w 6400800"/>
              <a:gd name="connsiteY4975" fmla="*/ 241459 h 514350"/>
              <a:gd name="connsiteX4976" fmla="*/ 3475196 w 6400800"/>
              <a:gd name="connsiteY4976" fmla="*/ 234791 h 514350"/>
              <a:gd name="connsiteX4977" fmla="*/ 3473291 w 6400800"/>
              <a:gd name="connsiteY4977" fmla="*/ 241459 h 514350"/>
              <a:gd name="connsiteX4978" fmla="*/ 3473291 w 6400800"/>
              <a:gd name="connsiteY4978" fmla="*/ 241459 h 514350"/>
              <a:gd name="connsiteX4979" fmla="*/ 3473291 w 6400800"/>
              <a:gd name="connsiteY4979" fmla="*/ 241459 h 514350"/>
              <a:gd name="connsiteX4980" fmla="*/ 3468529 w 6400800"/>
              <a:gd name="connsiteY4980" fmla="*/ 260509 h 514350"/>
              <a:gd name="connsiteX4981" fmla="*/ 3469481 w 6400800"/>
              <a:gd name="connsiteY4981" fmla="*/ 263366 h 514350"/>
              <a:gd name="connsiteX4982" fmla="*/ 3468529 w 6400800"/>
              <a:gd name="connsiteY4982" fmla="*/ 270986 h 514350"/>
              <a:gd name="connsiteX4983" fmla="*/ 3465671 w 6400800"/>
              <a:gd name="connsiteY4983" fmla="*/ 300514 h 514350"/>
              <a:gd name="connsiteX4984" fmla="*/ 3464719 w 6400800"/>
              <a:gd name="connsiteY4984" fmla="*/ 318611 h 514350"/>
              <a:gd name="connsiteX4985" fmla="*/ 3463766 w 6400800"/>
              <a:gd name="connsiteY4985" fmla="*/ 321469 h 514350"/>
              <a:gd name="connsiteX4986" fmla="*/ 3459956 w 6400800"/>
              <a:gd name="connsiteY4986" fmla="*/ 307181 h 514350"/>
              <a:gd name="connsiteX4987" fmla="*/ 3459956 w 6400800"/>
              <a:gd name="connsiteY4987" fmla="*/ 306229 h 514350"/>
              <a:gd name="connsiteX4988" fmla="*/ 3460909 w 6400800"/>
              <a:gd name="connsiteY4988" fmla="*/ 300514 h 514350"/>
              <a:gd name="connsiteX4989" fmla="*/ 3468529 w 6400800"/>
              <a:gd name="connsiteY4989" fmla="*/ 260509 h 514350"/>
              <a:gd name="connsiteX4990" fmla="*/ 3451384 w 6400800"/>
              <a:gd name="connsiteY4990" fmla="*/ 237649 h 514350"/>
              <a:gd name="connsiteX4991" fmla="*/ 3451384 w 6400800"/>
              <a:gd name="connsiteY4991" fmla="*/ 221456 h 514350"/>
              <a:gd name="connsiteX4992" fmla="*/ 3451384 w 6400800"/>
              <a:gd name="connsiteY4992" fmla="*/ 222409 h 514350"/>
              <a:gd name="connsiteX4993" fmla="*/ 3458051 w 6400800"/>
              <a:gd name="connsiteY4993" fmla="*/ 237649 h 514350"/>
              <a:gd name="connsiteX4994" fmla="*/ 3458051 w 6400800"/>
              <a:gd name="connsiteY4994" fmla="*/ 238601 h 514350"/>
              <a:gd name="connsiteX4995" fmla="*/ 3450431 w 6400800"/>
              <a:gd name="connsiteY4995" fmla="*/ 267176 h 514350"/>
              <a:gd name="connsiteX4996" fmla="*/ 3450431 w 6400800"/>
              <a:gd name="connsiteY4996" fmla="*/ 267176 h 514350"/>
              <a:gd name="connsiteX4997" fmla="*/ 3451384 w 6400800"/>
              <a:gd name="connsiteY4997" fmla="*/ 237649 h 514350"/>
              <a:gd name="connsiteX4998" fmla="*/ 3405664 w 6400800"/>
              <a:gd name="connsiteY4998" fmla="*/ 273844 h 514350"/>
              <a:gd name="connsiteX4999" fmla="*/ 3406616 w 6400800"/>
              <a:gd name="connsiteY4999" fmla="*/ 258604 h 514350"/>
              <a:gd name="connsiteX5000" fmla="*/ 3406616 w 6400800"/>
              <a:gd name="connsiteY5000" fmla="*/ 245269 h 514350"/>
              <a:gd name="connsiteX5001" fmla="*/ 3409474 w 6400800"/>
              <a:gd name="connsiteY5001" fmla="*/ 259556 h 514350"/>
              <a:gd name="connsiteX5002" fmla="*/ 3405664 w 6400800"/>
              <a:gd name="connsiteY5002" fmla="*/ 273844 h 514350"/>
              <a:gd name="connsiteX5003" fmla="*/ 3416141 w 6400800"/>
              <a:gd name="connsiteY5003" fmla="*/ 335756 h 514350"/>
              <a:gd name="connsiteX5004" fmla="*/ 3416141 w 6400800"/>
              <a:gd name="connsiteY5004" fmla="*/ 353854 h 514350"/>
              <a:gd name="connsiteX5005" fmla="*/ 3415189 w 6400800"/>
              <a:gd name="connsiteY5005" fmla="*/ 348139 h 514350"/>
              <a:gd name="connsiteX5006" fmla="*/ 3413284 w 6400800"/>
              <a:gd name="connsiteY5006" fmla="*/ 328136 h 514350"/>
              <a:gd name="connsiteX5007" fmla="*/ 3413284 w 6400800"/>
              <a:gd name="connsiteY5007" fmla="*/ 328136 h 514350"/>
              <a:gd name="connsiteX5008" fmla="*/ 3417094 w 6400800"/>
              <a:gd name="connsiteY5008" fmla="*/ 320516 h 514350"/>
              <a:gd name="connsiteX5009" fmla="*/ 3416141 w 6400800"/>
              <a:gd name="connsiteY5009" fmla="*/ 335756 h 514350"/>
              <a:gd name="connsiteX5010" fmla="*/ 3421856 w 6400800"/>
              <a:gd name="connsiteY5010" fmla="*/ 320516 h 514350"/>
              <a:gd name="connsiteX5011" fmla="*/ 3419951 w 6400800"/>
              <a:gd name="connsiteY5011" fmla="*/ 332899 h 514350"/>
              <a:gd name="connsiteX5012" fmla="*/ 3418046 w 6400800"/>
              <a:gd name="connsiteY5012" fmla="*/ 316706 h 514350"/>
              <a:gd name="connsiteX5013" fmla="*/ 3420904 w 6400800"/>
              <a:gd name="connsiteY5013" fmla="*/ 310991 h 514350"/>
              <a:gd name="connsiteX5014" fmla="*/ 3421856 w 6400800"/>
              <a:gd name="connsiteY5014" fmla="*/ 308134 h 514350"/>
              <a:gd name="connsiteX5015" fmla="*/ 3422809 w 6400800"/>
              <a:gd name="connsiteY5015" fmla="*/ 312896 h 514350"/>
              <a:gd name="connsiteX5016" fmla="*/ 3421856 w 6400800"/>
              <a:gd name="connsiteY5016" fmla="*/ 320516 h 514350"/>
              <a:gd name="connsiteX5017" fmla="*/ 3410426 w 6400800"/>
              <a:gd name="connsiteY5017" fmla="*/ 139541 h 514350"/>
              <a:gd name="connsiteX5018" fmla="*/ 3421856 w 6400800"/>
              <a:gd name="connsiteY5018" fmla="*/ 161449 h 514350"/>
              <a:gd name="connsiteX5019" fmla="*/ 3433286 w 6400800"/>
              <a:gd name="connsiteY5019" fmla="*/ 181451 h 514350"/>
              <a:gd name="connsiteX5020" fmla="*/ 3428524 w 6400800"/>
              <a:gd name="connsiteY5020" fmla="*/ 198596 h 514350"/>
              <a:gd name="connsiteX5021" fmla="*/ 3425666 w 6400800"/>
              <a:gd name="connsiteY5021" fmla="*/ 210026 h 514350"/>
              <a:gd name="connsiteX5022" fmla="*/ 3422809 w 6400800"/>
              <a:gd name="connsiteY5022" fmla="*/ 195739 h 514350"/>
              <a:gd name="connsiteX5023" fmla="*/ 3415189 w 6400800"/>
              <a:gd name="connsiteY5023" fmla="*/ 163354 h 514350"/>
              <a:gd name="connsiteX5024" fmla="*/ 3410426 w 6400800"/>
              <a:gd name="connsiteY5024" fmla="*/ 143351 h 514350"/>
              <a:gd name="connsiteX5025" fmla="*/ 3410426 w 6400800"/>
              <a:gd name="connsiteY5025" fmla="*/ 139541 h 514350"/>
              <a:gd name="connsiteX5026" fmla="*/ 3408521 w 6400800"/>
              <a:gd name="connsiteY5026" fmla="*/ 136684 h 514350"/>
              <a:gd name="connsiteX5027" fmla="*/ 3408521 w 6400800"/>
              <a:gd name="connsiteY5027" fmla="*/ 136684 h 514350"/>
              <a:gd name="connsiteX5028" fmla="*/ 3408521 w 6400800"/>
              <a:gd name="connsiteY5028" fmla="*/ 136684 h 514350"/>
              <a:gd name="connsiteX5029" fmla="*/ 3408521 w 6400800"/>
              <a:gd name="connsiteY5029" fmla="*/ 136684 h 514350"/>
              <a:gd name="connsiteX5030" fmla="*/ 3395186 w 6400800"/>
              <a:gd name="connsiteY5030" fmla="*/ 266224 h 514350"/>
              <a:gd name="connsiteX5031" fmla="*/ 3396139 w 6400800"/>
              <a:gd name="connsiteY5031" fmla="*/ 227171 h 514350"/>
              <a:gd name="connsiteX5032" fmla="*/ 3396139 w 6400800"/>
              <a:gd name="connsiteY5032" fmla="*/ 212884 h 514350"/>
              <a:gd name="connsiteX5033" fmla="*/ 3398996 w 6400800"/>
              <a:gd name="connsiteY5033" fmla="*/ 204311 h 514350"/>
              <a:gd name="connsiteX5034" fmla="*/ 3396139 w 6400800"/>
              <a:gd name="connsiteY5034" fmla="*/ 210026 h 514350"/>
              <a:gd name="connsiteX5035" fmla="*/ 3396139 w 6400800"/>
              <a:gd name="connsiteY5035" fmla="*/ 202406 h 514350"/>
              <a:gd name="connsiteX5036" fmla="*/ 3398044 w 6400800"/>
              <a:gd name="connsiteY5036" fmla="*/ 194786 h 514350"/>
              <a:gd name="connsiteX5037" fmla="*/ 3408521 w 6400800"/>
              <a:gd name="connsiteY5037" fmla="*/ 145256 h 514350"/>
              <a:gd name="connsiteX5038" fmla="*/ 3410426 w 6400800"/>
              <a:gd name="connsiteY5038" fmla="*/ 162401 h 514350"/>
              <a:gd name="connsiteX5039" fmla="*/ 3414236 w 6400800"/>
              <a:gd name="connsiteY5039" fmla="*/ 195739 h 514350"/>
              <a:gd name="connsiteX5040" fmla="*/ 3417094 w 6400800"/>
              <a:gd name="connsiteY5040" fmla="*/ 215741 h 514350"/>
              <a:gd name="connsiteX5041" fmla="*/ 3419951 w 6400800"/>
              <a:gd name="connsiteY5041" fmla="*/ 229076 h 514350"/>
              <a:gd name="connsiteX5042" fmla="*/ 3418046 w 6400800"/>
              <a:gd name="connsiteY5042" fmla="*/ 233839 h 514350"/>
              <a:gd name="connsiteX5043" fmla="*/ 3411379 w 6400800"/>
              <a:gd name="connsiteY5043" fmla="*/ 253841 h 514350"/>
              <a:gd name="connsiteX5044" fmla="*/ 3407569 w 6400800"/>
              <a:gd name="connsiteY5044" fmla="*/ 244316 h 514350"/>
              <a:gd name="connsiteX5045" fmla="*/ 3407569 w 6400800"/>
              <a:gd name="connsiteY5045" fmla="*/ 239554 h 514350"/>
              <a:gd name="connsiteX5046" fmla="*/ 3407569 w 6400800"/>
              <a:gd name="connsiteY5046" fmla="*/ 224314 h 514350"/>
              <a:gd name="connsiteX5047" fmla="*/ 3403759 w 6400800"/>
              <a:gd name="connsiteY5047" fmla="*/ 239554 h 514350"/>
              <a:gd name="connsiteX5048" fmla="*/ 3399949 w 6400800"/>
              <a:gd name="connsiteY5048" fmla="*/ 256699 h 514350"/>
              <a:gd name="connsiteX5049" fmla="*/ 3395186 w 6400800"/>
              <a:gd name="connsiteY5049" fmla="*/ 275749 h 514350"/>
              <a:gd name="connsiteX5050" fmla="*/ 3395186 w 6400800"/>
              <a:gd name="connsiteY5050" fmla="*/ 266224 h 514350"/>
              <a:gd name="connsiteX5051" fmla="*/ 3363754 w 6400800"/>
              <a:gd name="connsiteY5051" fmla="*/ 252889 h 514350"/>
              <a:gd name="connsiteX5052" fmla="*/ 3365659 w 6400800"/>
              <a:gd name="connsiteY5052" fmla="*/ 264319 h 514350"/>
              <a:gd name="connsiteX5053" fmla="*/ 3363754 w 6400800"/>
              <a:gd name="connsiteY5053" fmla="*/ 269081 h 514350"/>
              <a:gd name="connsiteX5054" fmla="*/ 3363754 w 6400800"/>
              <a:gd name="connsiteY5054" fmla="*/ 252889 h 514350"/>
              <a:gd name="connsiteX5055" fmla="*/ 3321844 w 6400800"/>
              <a:gd name="connsiteY5055" fmla="*/ 351949 h 514350"/>
              <a:gd name="connsiteX5056" fmla="*/ 3322796 w 6400800"/>
              <a:gd name="connsiteY5056" fmla="*/ 342424 h 514350"/>
              <a:gd name="connsiteX5057" fmla="*/ 3323749 w 6400800"/>
              <a:gd name="connsiteY5057" fmla="*/ 347186 h 514350"/>
              <a:gd name="connsiteX5058" fmla="*/ 3321844 w 6400800"/>
              <a:gd name="connsiteY5058" fmla="*/ 351949 h 514350"/>
              <a:gd name="connsiteX5059" fmla="*/ 3340894 w 6400800"/>
              <a:gd name="connsiteY5059" fmla="*/ 273844 h 514350"/>
              <a:gd name="connsiteX5060" fmla="*/ 3347561 w 6400800"/>
              <a:gd name="connsiteY5060" fmla="*/ 298609 h 514350"/>
              <a:gd name="connsiteX5061" fmla="*/ 3344704 w 6400800"/>
              <a:gd name="connsiteY5061" fmla="*/ 304324 h 514350"/>
              <a:gd name="connsiteX5062" fmla="*/ 3338989 w 6400800"/>
              <a:gd name="connsiteY5062" fmla="*/ 290989 h 514350"/>
              <a:gd name="connsiteX5063" fmla="*/ 3335179 w 6400800"/>
              <a:gd name="connsiteY5063" fmla="*/ 251936 h 514350"/>
              <a:gd name="connsiteX5064" fmla="*/ 3340894 w 6400800"/>
              <a:gd name="connsiteY5064" fmla="*/ 273844 h 514350"/>
              <a:gd name="connsiteX5065" fmla="*/ 3330416 w 6400800"/>
              <a:gd name="connsiteY5065" fmla="*/ 376714 h 514350"/>
              <a:gd name="connsiteX5066" fmla="*/ 3331369 w 6400800"/>
              <a:gd name="connsiteY5066" fmla="*/ 379571 h 514350"/>
              <a:gd name="connsiteX5067" fmla="*/ 3329464 w 6400800"/>
              <a:gd name="connsiteY5067" fmla="*/ 384334 h 514350"/>
              <a:gd name="connsiteX5068" fmla="*/ 3328511 w 6400800"/>
              <a:gd name="connsiteY5068" fmla="*/ 381476 h 514350"/>
              <a:gd name="connsiteX5069" fmla="*/ 3330416 w 6400800"/>
              <a:gd name="connsiteY5069" fmla="*/ 376714 h 514350"/>
              <a:gd name="connsiteX5070" fmla="*/ 3329464 w 6400800"/>
              <a:gd name="connsiteY5070" fmla="*/ 202406 h 514350"/>
              <a:gd name="connsiteX5071" fmla="*/ 3329464 w 6400800"/>
              <a:gd name="connsiteY5071" fmla="*/ 207169 h 514350"/>
              <a:gd name="connsiteX5072" fmla="*/ 3328511 w 6400800"/>
              <a:gd name="connsiteY5072" fmla="*/ 205264 h 514350"/>
              <a:gd name="connsiteX5073" fmla="*/ 3329464 w 6400800"/>
              <a:gd name="connsiteY5073" fmla="*/ 202406 h 514350"/>
              <a:gd name="connsiteX5074" fmla="*/ 3326606 w 6400800"/>
              <a:gd name="connsiteY5074" fmla="*/ 302419 h 514350"/>
              <a:gd name="connsiteX5075" fmla="*/ 3329464 w 6400800"/>
              <a:gd name="connsiteY5075" fmla="*/ 310039 h 514350"/>
              <a:gd name="connsiteX5076" fmla="*/ 3329464 w 6400800"/>
              <a:gd name="connsiteY5076" fmla="*/ 311944 h 514350"/>
              <a:gd name="connsiteX5077" fmla="*/ 3326606 w 6400800"/>
              <a:gd name="connsiteY5077" fmla="*/ 306229 h 514350"/>
              <a:gd name="connsiteX5078" fmla="*/ 3326606 w 6400800"/>
              <a:gd name="connsiteY5078" fmla="*/ 302419 h 514350"/>
              <a:gd name="connsiteX5079" fmla="*/ 3323749 w 6400800"/>
              <a:gd name="connsiteY5079" fmla="*/ 227171 h 514350"/>
              <a:gd name="connsiteX5080" fmla="*/ 3325654 w 6400800"/>
              <a:gd name="connsiteY5080" fmla="*/ 219551 h 514350"/>
              <a:gd name="connsiteX5081" fmla="*/ 3325654 w 6400800"/>
              <a:gd name="connsiteY5081" fmla="*/ 221456 h 514350"/>
              <a:gd name="connsiteX5082" fmla="*/ 3318034 w 6400800"/>
              <a:gd name="connsiteY5082" fmla="*/ 256699 h 514350"/>
              <a:gd name="connsiteX5083" fmla="*/ 3317081 w 6400800"/>
              <a:gd name="connsiteY5083" fmla="*/ 255746 h 514350"/>
              <a:gd name="connsiteX5084" fmla="*/ 3323749 w 6400800"/>
              <a:gd name="connsiteY5084" fmla="*/ 227171 h 514350"/>
              <a:gd name="connsiteX5085" fmla="*/ 3315176 w 6400800"/>
              <a:gd name="connsiteY5085" fmla="*/ 269081 h 514350"/>
              <a:gd name="connsiteX5086" fmla="*/ 3316129 w 6400800"/>
              <a:gd name="connsiteY5086" fmla="*/ 270986 h 514350"/>
              <a:gd name="connsiteX5087" fmla="*/ 3314224 w 6400800"/>
              <a:gd name="connsiteY5087" fmla="*/ 282416 h 514350"/>
              <a:gd name="connsiteX5088" fmla="*/ 3313271 w 6400800"/>
              <a:gd name="connsiteY5088" fmla="*/ 280511 h 514350"/>
              <a:gd name="connsiteX5089" fmla="*/ 3315176 w 6400800"/>
              <a:gd name="connsiteY5089" fmla="*/ 269081 h 514350"/>
              <a:gd name="connsiteX5090" fmla="*/ 3305651 w 6400800"/>
              <a:gd name="connsiteY5090" fmla="*/ 310991 h 514350"/>
              <a:gd name="connsiteX5091" fmla="*/ 3308509 w 6400800"/>
              <a:gd name="connsiteY5091" fmla="*/ 298609 h 514350"/>
              <a:gd name="connsiteX5092" fmla="*/ 3310414 w 6400800"/>
              <a:gd name="connsiteY5092" fmla="*/ 302419 h 514350"/>
              <a:gd name="connsiteX5093" fmla="*/ 3307556 w 6400800"/>
              <a:gd name="connsiteY5093" fmla="*/ 320516 h 514350"/>
              <a:gd name="connsiteX5094" fmla="*/ 3304699 w 6400800"/>
              <a:gd name="connsiteY5094" fmla="*/ 313849 h 514350"/>
              <a:gd name="connsiteX5095" fmla="*/ 3305651 w 6400800"/>
              <a:gd name="connsiteY5095" fmla="*/ 310991 h 514350"/>
              <a:gd name="connsiteX5096" fmla="*/ 3302794 w 6400800"/>
              <a:gd name="connsiteY5096" fmla="*/ 327184 h 514350"/>
              <a:gd name="connsiteX5097" fmla="*/ 3304699 w 6400800"/>
              <a:gd name="connsiteY5097" fmla="*/ 335756 h 514350"/>
              <a:gd name="connsiteX5098" fmla="*/ 3300889 w 6400800"/>
              <a:gd name="connsiteY5098" fmla="*/ 349091 h 514350"/>
              <a:gd name="connsiteX5099" fmla="*/ 3298984 w 6400800"/>
              <a:gd name="connsiteY5099" fmla="*/ 355759 h 514350"/>
              <a:gd name="connsiteX5100" fmla="*/ 3297079 w 6400800"/>
              <a:gd name="connsiteY5100" fmla="*/ 351949 h 514350"/>
              <a:gd name="connsiteX5101" fmla="*/ 3302794 w 6400800"/>
              <a:gd name="connsiteY5101" fmla="*/ 327184 h 514350"/>
              <a:gd name="connsiteX5102" fmla="*/ 3279934 w 6400800"/>
              <a:gd name="connsiteY5102" fmla="*/ 297656 h 514350"/>
              <a:gd name="connsiteX5103" fmla="*/ 3280886 w 6400800"/>
              <a:gd name="connsiteY5103" fmla="*/ 289084 h 514350"/>
              <a:gd name="connsiteX5104" fmla="*/ 3283744 w 6400800"/>
              <a:gd name="connsiteY5104" fmla="*/ 263366 h 514350"/>
              <a:gd name="connsiteX5105" fmla="*/ 3284696 w 6400800"/>
              <a:gd name="connsiteY5105" fmla="*/ 252889 h 514350"/>
              <a:gd name="connsiteX5106" fmla="*/ 3293269 w 6400800"/>
              <a:gd name="connsiteY5106" fmla="*/ 270034 h 514350"/>
              <a:gd name="connsiteX5107" fmla="*/ 3291364 w 6400800"/>
              <a:gd name="connsiteY5107" fmla="*/ 277654 h 514350"/>
              <a:gd name="connsiteX5108" fmla="*/ 3290411 w 6400800"/>
              <a:gd name="connsiteY5108" fmla="*/ 283369 h 514350"/>
              <a:gd name="connsiteX5109" fmla="*/ 3289459 w 6400800"/>
              <a:gd name="connsiteY5109" fmla="*/ 264319 h 514350"/>
              <a:gd name="connsiteX5110" fmla="*/ 3281839 w 6400800"/>
              <a:gd name="connsiteY5110" fmla="*/ 317659 h 514350"/>
              <a:gd name="connsiteX5111" fmla="*/ 3280886 w 6400800"/>
              <a:gd name="connsiteY5111" fmla="*/ 317659 h 514350"/>
              <a:gd name="connsiteX5112" fmla="*/ 3280886 w 6400800"/>
              <a:gd name="connsiteY5112" fmla="*/ 316706 h 514350"/>
              <a:gd name="connsiteX5113" fmla="*/ 3279934 w 6400800"/>
              <a:gd name="connsiteY5113" fmla="*/ 315754 h 514350"/>
              <a:gd name="connsiteX5114" fmla="*/ 3278981 w 6400800"/>
              <a:gd name="connsiteY5114" fmla="*/ 313849 h 514350"/>
              <a:gd name="connsiteX5115" fmla="*/ 3279934 w 6400800"/>
              <a:gd name="connsiteY5115" fmla="*/ 297656 h 514350"/>
              <a:gd name="connsiteX5116" fmla="*/ 3263741 w 6400800"/>
              <a:gd name="connsiteY5116" fmla="*/ 295751 h 514350"/>
              <a:gd name="connsiteX5117" fmla="*/ 3263741 w 6400800"/>
              <a:gd name="connsiteY5117" fmla="*/ 293846 h 514350"/>
              <a:gd name="connsiteX5118" fmla="*/ 3263741 w 6400800"/>
              <a:gd name="connsiteY5118" fmla="*/ 295751 h 514350"/>
              <a:gd name="connsiteX5119" fmla="*/ 3264694 w 6400800"/>
              <a:gd name="connsiteY5119" fmla="*/ 296704 h 514350"/>
              <a:gd name="connsiteX5120" fmla="*/ 3262789 w 6400800"/>
              <a:gd name="connsiteY5120" fmla="*/ 306229 h 514350"/>
              <a:gd name="connsiteX5121" fmla="*/ 3263741 w 6400800"/>
              <a:gd name="connsiteY5121" fmla="*/ 295751 h 514350"/>
              <a:gd name="connsiteX5122" fmla="*/ 3232309 w 6400800"/>
              <a:gd name="connsiteY5122" fmla="*/ 381476 h 514350"/>
              <a:gd name="connsiteX5123" fmla="*/ 3232309 w 6400800"/>
              <a:gd name="connsiteY5123" fmla="*/ 357664 h 514350"/>
              <a:gd name="connsiteX5124" fmla="*/ 3232309 w 6400800"/>
              <a:gd name="connsiteY5124" fmla="*/ 358616 h 514350"/>
              <a:gd name="connsiteX5125" fmla="*/ 3233261 w 6400800"/>
              <a:gd name="connsiteY5125" fmla="*/ 360521 h 514350"/>
              <a:gd name="connsiteX5126" fmla="*/ 3232309 w 6400800"/>
              <a:gd name="connsiteY5126" fmla="*/ 381476 h 514350"/>
              <a:gd name="connsiteX5127" fmla="*/ 3239929 w 6400800"/>
              <a:gd name="connsiteY5127" fmla="*/ 327184 h 514350"/>
              <a:gd name="connsiteX5128" fmla="*/ 3241834 w 6400800"/>
              <a:gd name="connsiteY5128" fmla="*/ 339566 h 514350"/>
              <a:gd name="connsiteX5129" fmla="*/ 3239929 w 6400800"/>
              <a:gd name="connsiteY5129" fmla="*/ 333851 h 514350"/>
              <a:gd name="connsiteX5130" fmla="*/ 3239929 w 6400800"/>
              <a:gd name="connsiteY5130" fmla="*/ 329089 h 514350"/>
              <a:gd name="connsiteX5131" fmla="*/ 3239929 w 6400800"/>
              <a:gd name="connsiteY5131" fmla="*/ 327184 h 514350"/>
              <a:gd name="connsiteX5132" fmla="*/ 3234214 w 6400800"/>
              <a:gd name="connsiteY5132" fmla="*/ 318611 h 514350"/>
              <a:gd name="connsiteX5133" fmla="*/ 3237071 w 6400800"/>
              <a:gd name="connsiteY5133" fmla="*/ 310039 h 514350"/>
              <a:gd name="connsiteX5134" fmla="*/ 3238024 w 6400800"/>
              <a:gd name="connsiteY5134" fmla="*/ 314801 h 514350"/>
              <a:gd name="connsiteX5135" fmla="*/ 3238024 w 6400800"/>
              <a:gd name="connsiteY5135" fmla="*/ 316706 h 514350"/>
              <a:gd name="connsiteX5136" fmla="*/ 3237071 w 6400800"/>
              <a:gd name="connsiteY5136" fmla="*/ 317659 h 514350"/>
              <a:gd name="connsiteX5137" fmla="*/ 3237071 w 6400800"/>
              <a:gd name="connsiteY5137" fmla="*/ 311944 h 514350"/>
              <a:gd name="connsiteX5138" fmla="*/ 3236119 w 6400800"/>
              <a:gd name="connsiteY5138" fmla="*/ 319564 h 514350"/>
              <a:gd name="connsiteX5139" fmla="*/ 3234214 w 6400800"/>
              <a:gd name="connsiteY5139" fmla="*/ 322421 h 514350"/>
              <a:gd name="connsiteX5140" fmla="*/ 3233261 w 6400800"/>
              <a:gd name="connsiteY5140" fmla="*/ 319564 h 514350"/>
              <a:gd name="connsiteX5141" fmla="*/ 3234214 w 6400800"/>
              <a:gd name="connsiteY5141" fmla="*/ 318611 h 514350"/>
              <a:gd name="connsiteX5142" fmla="*/ 3233261 w 6400800"/>
              <a:gd name="connsiteY5142" fmla="*/ 286226 h 514350"/>
              <a:gd name="connsiteX5143" fmla="*/ 3233261 w 6400800"/>
              <a:gd name="connsiteY5143" fmla="*/ 288131 h 514350"/>
              <a:gd name="connsiteX5144" fmla="*/ 3232309 w 6400800"/>
              <a:gd name="connsiteY5144" fmla="*/ 290036 h 514350"/>
              <a:gd name="connsiteX5145" fmla="*/ 3232309 w 6400800"/>
              <a:gd name="connsiteY5145" fmla="*/ 282416 h 514350"/>
              <a:gd name="connsiteX5146" fmla="*/ 3233261 w 6400800"/>
              <a:gd name="connsiteY5146" fmla="*/ 286226 h 514350"/>
              <a:gd name="connsiteX5147" fmla="*/ 3222784 w 6400800"/>
              <a:gd name="connsiteY5147" fmla="*/ 285274 h 514350"/>
              <a:gd name="connsiteX5148" fmla="*/ 3223736 w 6400800"/>
              <a:gd name="connsiteY5148" fmla="*/ 273844 h 514350"/>
              <a:gd name="connsiteX5149" fmla="*/ 3224689 w 6400800"/>
              <a:gd name="connsiteY5149" fmla="*/ 270034 h 514350"/>
              <a:gd name="connsiteX5150" fmla="*/ 3224689 w 6400800"/>
              <a:gd name="connsiteY5150" fmla="*/ 270986 h 514350"/>
              <a:gd name="connsiteX5151" fmla="*/ 3227546 w 6400800"/>
              <a:gd name="connsiteY5151" fmla="*/ 253841 h 514350"/>
              <a:gd name="connsiteX5152" fmla="*/ 3227546 w 6400800"/>
              <a:gd name="connsiteY5152" fmla="*/ 253841 h 514350"/>
              <a:gd name="connsiteX5153" fmla="*/ 3223736 w 6400800"/>
              <a:gd name="connsiteY5153" fmla="*/ 292894 h 514350"/>
              <a:gd name="connsiteX5154" fmla="*/ 3222784 w 6400800"/>
              <a:gd name="connsiteY5154" fmla="*/ 291941 h 514350"/>
              <a:gd name="connsiteX5155" fmla="*/ 3222784 w 6400800"/>
              <a:gd name="connsiteY5155" fmla="*/ 290989 h 514350"/>
              <a:gd name="connsiteX5156" fmla="*/ 3222784 w 6400800"/>
              <a:gd name="connsiteY5156" fmla="*/ 285274 h 514350"/>
              <a:gd name="connsiteX5157" fmla="*/ 3217069 w 6400800"/>
              <a:gd name="connsiteY5157" fmla="*/ 207169 h 514350"/>
              <a:gd name="connsiteX5158" fmla="*/ 3219926 w 6400800"/>
              <a:gd name="connsiteY5158" fmla="*/ 219551 h 514350"/>
              <a:gd name="connsiteX5159" fmla="*/ 3215164 w 6400800"/>
              <a:gd name="connsiteY5159" fmla="*/ 238601 h 514350"/>
              <a:gd name="connsiteX5160" fmla="*/ 3217069 w 6400800"/>
              <a:gd name="connsiteY5160" fmla="*/ 207169 h 514350"/>
              <a:gd name="connsiteX5161" fmla="*/ 3191351 w 6400800"/>
              <a:gd name="connsiteY5161" fmla="*/ 249079 h 514350"/>
              <a:gd name="connsiteX5162" fmla="*/ 3192304 w 6400800"/>
              <a:gd name="connsiteY5162" fmla="*/ 232886 h 514350"/>
              <a:gd name="connsiteX5163" fmla="*/ 3194209 w 6400800"/>
              <a:gd name="connsiteY5163" fmla="*/ 238601 h 514350"/>
              <a:gd name="connsiteX5164" fmla="*/ 3191351 w 6400800"/>
              <a:gd name="connsiteY5164" fmla="*/ 265271 h 514350"/>
              <a:gd name="connsiteX5165" fmla="*/ 3191351 w 6400800"/>
              <a:gd name="connsiteY5165" fmla="*/ 249079 h 514350"/>
              <a:gd name="connsiteX5166" fmla="*/ 3155156 w 6400800"/>
              <a:gd name="connsiteY5166" fmla="*/ 313849 h 514350"/>
              <a:gd name="connsiteX5167" fmla="*/ 3156109 w 6400800"/>
              <a:gd name="connsiteY5167" fmla="*/ 320516 h 514350"/>
              <a:gd name="connsiteX5168" fmla="*/ 3158014 w 6400800"/>
              <a:gd name="connsiteY5168" fmla="*/ 334804 h 514350"/>
              <a:gd name="connsiteX5169" fmla="*/ 3154204 w 6400800"/>
              <a:gd name="connsiteY5169" fmla="*/ 354806 h 514350"/>
              <a:gd name="connsiteX5170" fmla="*/ 3152299 w 6400800"/>
              <a:gd name="connsiteY5170" fmla="*/ 351949 h 514350"/>
              <a:gd name="connsiteX5171" fmla="*/ 3152299 w 6400800"/>
              <a:gd name="connsiteY5171" fmla="*/ 350044 h 514350"/>
              <a:gd name="connsiteX5172" fmla="*/ 3151346 w 6400800"/>
              <a:gd name="connsiteY5172" fmla="*/ 345281 h 514350"/>
              <a:gd name="connsiteX5173" fmla="*/ 3151346 w 6400800"/>
              <a:gd name="connsiteY5173" fmla="*/ 344329 h 514350"/>
              <a:gd name="connsiteX5174" fmla="*/ 3151346 w 6400800"/>
              <a:gd name="connsiteY5174" fmla="*/ 338614 h 514350"/>
              <a:gd name="connsiteX5175" fmla="*/ 3155156 w 6400800"/>
              <a:gd name="connsiteY5175" fmla="*/ 313849 h 514350"/>
              <a:gd name="connsiteX5176" fmla="*/ 3139916 w 6400800"/>
              <a:gd name="connsiteY5176" fmla="*/ 213836 h 514350"/>
              <a:gd name="connsiteX5177" fmla="*/ 3143726 w 6400800"/>
              <a:gd name="connsiteY5177" fmla="*/ 235744 h 514350"/>
              <a:gd name="connsiteX5178" fmla="*/ 3148489 w 6400800"/>
              <a:gd name="connsiteY5178" fmla="*/ 267176 h 514350"/>
              <a:gd name="connsiteX5179" fmla="*/ 3143726 w 6400800"/>
              <a:gd name="connsiteY5179" fmla="*/ 284321 h 514350"/>
              <a:gd name="connsiteX5180" fmla="*/ 3137059 w 6400800"/>
              <a:gd name="connsiteY5180" fmla="*/ 216694 h 514350"/>
              <a:gd name="connsiteX5181" fmla="*/ 3139916 w 6400800"/>
              <a:gd name="connsiteY5181" fmla="*/ 213836 h 514350"/>
              <a:gd name="connsiteX5182" fmla="*/ 3130391 w 6400800"/>
              <a:gd name="connsiteY5182" fmla="*/ 337661 h 514350"/>
              <a:gd name="connsiteX5183" fmla="*/ 3130391 w 6400800"/>
              <a:gd name="connsiteY5183" fmla="*/ 335756 h 514350"/>
              <a:gd name="connsiteX5184" fmla="*/ 3130391 w 6400800"/>
              <a:gd name="connsiteY5184" fmla="*/ 335756 h 514350"/>
              <a:gd name="connsiteX5185" fmla="*/ 3130391 w 6400800"/>
              <a:gd name="connsiteY5185" fmla="*/ 337661 h 514350"/>
              <a:gd name="connsiteX5186" fmla="*/ 3130391 w 6400800"/>
              <a:gd name="connsiteY5186" fmla="*/ 328136 h 514350"/>
              <a:gd name="connsiteX5187" fmla="*/ 3130391 w 6400800"/>
              <a:gd name="connsiteY5187" fmla="*/ 328136 h 514350"/>
              <a:gd name="connsiteX5188" fmla="*/ 3130391 w 6400800"/>
              <a:gd name="connsiteY5188" fmla="*/ 328136 h 514350"/>
              <a:gd name="connsiteX5189" fmla="*/ 3130391 w 6400800"/>
              <a:gd name="connsiteY5189" fmla="*/ 328136 h 514350"/>
              <a:gd name="connsiteX5190" fmla="*/ 3133249 w 6400800"/>
              <a:gd name="connsiteY5190" fmla="*/ 276701 h 514350"/>
              <a:gd name="connsiteX5191" fmla="*/ 3133249 w 6400800"/>
              <a:gd name="connsiteY5191" fmla="*/ 276701 h 514350"/>
              <a:gd name="connsiteX5192" fmla="*/ 3128486 w 6400800"/>
              <a:gd name="connsiteY5192" fmla="*/ 259556 h 514350"/>
              <a:gd name="connsiteX5193" fmla="*/ 3127534 w 6400800"/>
              <a:gd name="connsiteY5193" fmla="*/ 246221 h 514350"/>
              <a:gd name="connsiteX5194" fmla="*/ 3135154 w 6400800"/>
              <a:gd name="connsiteY5194" fmla="*/ 223361 h 514350"/>
              <a:gd name="connsiteX5195" fmla="*/ 3133249 w 6400800"/>
              <a:gd name="connsiteY5195" fmla="*/ 276701 h 514350"/>
              <a:gd name="connsiteX5196" fmla="*/ 3130391 w 6400800"/>
              <a:gd name="connsiteY5196" fmla="*/ 229076 h 514350"/>
              <a:gd name="connsiteX5197" fmla="*/ 3136106 w 6400800"/>
              <a:gd name="connsiteY5197" fmla="*/ 219551 h 514350"/>
              <a:gd name="connsiteX5198" fmla="*/ 3136106 w 6400800"/>
              <a:gd name="connsiteY5198" fmla="*/ 221456 h 514350"/>
              <a:gd name="connsiteX5199" fmla="*/ 3127534 w 6400800"/>
              <a:gd name="connsiteY5199" fmla="*/ 236696 h 514350"/>
              <a:gd name="connsiteX5200" fmla="*/ 3127534 w 6400800"/>
              <a:gd name="connsiteY5200" fmla="*/ 234791 h 514350"/>
              <a:gd name="connsiteX5201" fmla="*/ 3130391 w 6400800"/>
              <a:gd name="connsiteY5201" fmla="*/ 229076 h 514350"/>
              <a:gd name="connsiteX5202" fmla="*/ 3114199 w 6400800"/>
              <a:gd name="connsiteY5202" fmla="*/ 290036 h 514350"/>
              <a:gd name="connsiteX5203" fmla="*/ 3113246 w 6400800"/>
              <a:gd name="connsiteY5203" fmla="*/ 287179 h 514350"/>
              <a:gd name="connsiteX5204" fmla="*/ 3113246 w 6400800"/>
              <a:gd name="connsiteY5204" fmla="*/ 286226 h 514350"/>
              <a:gd name="connsiteX5205" fmla="*/ 3115151 w 6400800"/>
              <a:gd name="connsiteY5205" fmla="*/ 281464 h 514350"/>
              <a:gd name="connsiteX5206" fmla="*/ 3114199 w 6400800"/>
              <a:gd name="connsiteY5206" fmla="*/ 290036 h 514350"/>
              <a:gd name="connsiteX5207" fmla="*/ 3115151 w 6400800"/>
              <a:gd name="connsiteY5207" fmla="*/ 257651 h 514350"/>
              <a:gd name="connsiteX5208" fmla="*/ 3116104 w 6400800"/>
              <a:gd name="connsiteY5208" fmla="*/ 255746 h 514350"/>
              <a:gd name="connsiteX5209" fmla="*/ 3115151 w 6400800"/>
              <a:gd name="connsiteY5209" fmla="*/ 257651 h 514350"/>
              <a:gd name="connsiteX5210" fmla="*/ 3109436 w 6400800"/>
              <a:gd name="connsiteY5210" fmla="*/ 270034 h 514350"/>
              <a:gd name="connsiteX5211" fmla="*/ 3115151 w 6400800"/>
              <a:gd name="connsiteY5211" fmla="*/ 257651 h 514350"/>
              <a:gd name="connsiteX5212" fmla="*/ 3110389 w 6400800"/>
              <a:gd name="connsiteY5212" fmla="*/ 292894 h 514350"/>
              <a:gd name="connsiteX5213" fmla="*/ 3113246 w 6400800"/>
              <a:gd name="connsiteY5213" fmla="*/ 309086 h 514350"/>
              <a:gd name="connsiteX5214" fmla="*/ 3114199 w 6400800"/>
              <a:gd name="connsiteY5214" fmla="*/ 311944 h 514350"/>
              <a:gd name="connsiteX5215" fmla="*/ 3114199 w 6400800"/>
              <a:gd name="connsiteY5215" fmla="*/ 321469 h 514350"/>
              <a:gd name="connsiteX5216" fmla="*/ 3114199 w 6400800"/>
              <a:gd name="connsiteY5216" fmla="*/ 319564 h 514350"/>
              <a:gd name="connsiteX5217" fmla="*/ 3110389 w 6400800"/>
              <a:gd name="connsiteY5217" fmla="*/ 309086 h 514350"/>
              <a:gd name="connsiteX5218" fmla="*/ 3109436 w 6400800"/>
              <a:gd name="connsiteY5218" fmla="*/ 300514 h 514350"/>
              <a:gd name="connsiteX5219" fmla="*/ 3109436 w 6400800"/>
              <a:gd name="connsiteY5219" fmla="*/ 299561 h 514350"/>
              <a:gd name="connsiteX5220" fmla="*/ 3110389 w 6400800"/>
              <a:gd name="connsiteY5220" fmla="*/ 292894 h 514350"/>
              <a:gd name="connsiteX5221" fmla="*/ 3098006 w 6400800"/>
              <a:gd name="connsiteY5221" fmla="*/ 350996 h 514350"/>
              <a:gd name="connsiteX5222" fmla="*/ 3098006 w 6400800"/>
              <a:gd name="connsiteY5222" fmla="*/ 350996 h 514350"/>
              <a:gd name="connsiteX5223" fmla="*/ 3098006 w 6400800"/>
              <a:gd name="connsiteY5223" fmla="*/ 353854 h 514350"/>
              <a:gd name="connsiteX5224" fmla="*/ 3097054 w 6400800"/>
              <a:gd name="connsiteY5224" fmla="*/ 354806 h 514350"/>
              <a:gd name="connsiteX5225" fmla="*/ 3098006 w 6400800"/>
              <a:gd name="connsiteY5225" fmla="*/ 350996 h 514350"/>
              <a:gd name="connsiteX5226" fmla="*/ 3093244 w 6400800"/>
              <a:gd name="connsiteY5226" fmla="*/ 377666 h 514350"/>
              <a:gd name="connsiteX5227" fmla="*/ 3097054 w 6400800"/>
              <a:gd name="connsiteY5227" fmla="*/ 370046 h 514350"/>
              <a:gd name="connsiteX5228" fmla="*/ 3094196 w 6400800"/>
              <a:gd name="connsiteY5228" fmla="*/ 373856 h 514350"/>
              <a:gd name="connsiteX5229" fmla="*/ 3097054 w 6400800"/>
              <a:gd name="connsiteY5229" fmla="*/ 355759 h 514350"/>
              <a:gd name="connsiteX5230" fmla="*/ 3098006 w 6400800"/>
              <a:gd name="connsiteY5230" fmla="*/ 353854 h 514350"/>
              <a:gd name="connsiteX5231" fmla="*/ 3098006 w 6400800"/>
              <a:gd name="connsiteY5231" fmla="*/ 371951 h 514350"/>
              <a:gd name="connsiteX5232" fmla="*/ 3098006 w 6400800"/>
              <a:gd name="connsiteY5232" fmla="*/ 383381 h 514350"/>
              <a:gd name="connsiteX5233" fmla="*/ 3095149 w 6400800"/>
              <a:gd name="connsiteY5233" fmla="*/ 383381 h 514350"/>
              <a:gd name="connsiteX5234" fmla="*/ 3095149 w 6400800"/>
              <a:gd name="connsiteY5234" fmla="*/ 383381 h 514350"/>
              <a:gd name="connsiteX5235" fmla="*/ 3093244 w 6400800"/>
              <a:gd name="connsiteY5235" fmla="*/ 378619 h 514350"/>
              <a:gd name="connsiteX5236" fmla="*/ 3093244 w 6400800"/>
              <a:gd name="connsiteY5236" fmla="*/ 377666 h 514350"/>
              <a:gd name="connsiteX5237" fmla="*/ 3084671 w 6400800"/>
              <a:gd name="connsiteY5237" fmla="*/ 293846 h 514350"/>
              <a:gd name="connsiteX5238" fmla="*/ 3085624 w 6400800"/>
              <a:gd name="connsiteY5238" fmla="*/ 276701 h 514350"/>
              <a:gd name="connsiteX5239" fmla="*/ 3085624 w 6400800"/>
              <a:gd name="connsiteY5239" fmla="*/ 278606 h 514350"/>
              <a:gd name="connsiteX5240" fmla="*/ 3088481 w 6400800"/>
              <a:gd name="connsiteY5240" fmla="*/ 289084 h 514350"/>
              <a:gd name="connsiteX5241" fmla="*/ 3086576 w 6400800"/>
              <a:gd name="connsiteY5241" fmla="*/ 291941 h 514350"/>
              <a:gd name="connsiteX5242" fmla="*/ 3084671 w 6400800"/>
              <a:gd name="connsiteY5242" fmla="*/ 296704 h 514350"/>
              <a:gd name="connsiteX5243" fmla="*/ 3084671 w 6400800"/>
              <a:gd name="connsiteY5243" fmla="*/ 293846 h 514350"/>
              <a:gd name="connsiteX5244" fmla="*/ 3086576 w 6400800"/>
              <a:gd name="connsiteY5244" fmla="*/ 348139 h 514350"/>
              <a:gd name="connsiteX5245" fmla="*/ 3086576 w 6400800"/>
              <a:gd name="connsiteY5245" fmla="*/ 350044 h 514350"/>
              <a:gd name="connsiteX5246" fmla="*/ 3083719 w 6400800"/>
              <a:gd name="connsiteY5246" fmla="*/ 361474 h 514350"/>
              <a:gd name="connsiteX5247" fmla="*/ 3083719 w 6400800"/>
              <a:gd name="connsiteY5247" fmla="*/ 357664 h 514350"/>
              <a:gd name="connsiteX5248" fmla="*/ 3086576 w 6400800"/>
              <a:gd name="connsiteY5248" fmla="*/ 348139 h 514350"/>
              <a:gd name="connsiteX5249" fmla="*/ 3057049 w 6400800"/>
              <a:gd name="connsiteY5249" fmla="*/ 235744 h 514350"/>
              <a:gd name="connsiteX5250" fmla="*/ 3059906 w 6400800"/>
              <a:gd name="connsiteY5250" fmla="*/ 210979 h 514350"/>
              <a:gd name="connsiteX5251" fmla="*/ 3062764 w 6400800"/>
              <a:gd name="connsiteY5251" fmla="*/ 191929 h 514350"/>
              <a:gd name="connsiteX5252" fmla="*/ 3067526 w 6400800"/>
              <a:gd name="connsiteY5252" fmla="*/ 209074 h 514350"/>
              <a:gd name="connsiteX5253" fmla="*/ 3066574 w 6400800"/>
              <a:gd name="connsiteY5253" fmla="*/ 222409 h 514350"/>
              <a:gd name="connsiteX5254" fmla="*/ 3063716 w 6400800"/>
              <a:gd name="connsiteY5254" fmla="*/ 253841 h 514350"/>
              <a:gd name="connsiteX5255" fmla="*/ 3059906 w 6400800"/>
              <a:gd name="connsiteY5255" fmla="*/ 268129 h 514350"/>
              <a:gd name="connsiteX5256" fmla="*/ 3057049 w 6400800"/>
              <a:gd name="connsiteY5256" fmla="*/ 252889 h 514350"/>
              <a:gd name="connsiteX5257" fmla="*/ 3056096 w 6400800"/>
              <a:gd name="connsiteY5257" fmla="*/ 248126 h 514350"/>
              <a:gd name="connsiteX5258" fmla="*/ 3057049 w 6400800"/>
              <a:gd name="connsiteY5258" fmla="*/ 235744 h 514350"/>
              <a:gd name="connsiteX5259" fmla="*/ 3002756 w 6400800"/>
              <a:gd name="connsiteY5259" fmla="*/ 307181 h 514350"/>
              <a:gd name="connsiteX5260" fmla="*/ 3001804 w 6400800"/>
              <a:gd name="connsiteY5260" fmla="*/ 310039 h 514350"/>
              <a:gd name="connsiteX5261" fmla="*/ 3002756 w 6400800"/>
              <a:gd name="connsiteY5261" fmla="*/ 305276 h 514350"/>
              <a:gd name="connsiteX5262" fmla="*/ 3006566 w 6400800"/>
              <a:gd name="connsiteY5262" fmla="*/ 286226 h 514350"/>
              <a:gd name="connsiteX5263" fmla="*/ 3008471 w 6400800"/>
              <a:gd name="connsiteY5263" fmla="*/ 290036 h 514350"/>
              <a:gd name="connsiteX5264" fmla="*/ 3002756 w 6400800"/>
              <a:gd name="connsiteY5264" fmla="*/ 307181 h 514350"/>
              <a:gd name="connsiteX5265" fmla="*/ 3036094 w 6400800"/>
              <a:gd name="connsiteY5265" fmla="*/ 249079 h 514350"/>
              <a:gd name="connsiteX5266" fmla="*/ 3036094 w 6400800"/>
              <a:gd name="connsiteY5266" fmla="*/ 266224 h 514350"/>
              <a:gd name="connsiteX5267" fmla="*/ 3033236 w 6400800"/>
              <a:gd name="connsiteY5267" fmla="*/ 258604 h 514350"/>
              <a:gd name="connsiteX5268" fmla="*/ 3036094 w 6400800"/>
              <a:gd name="connsiteY5268" fmla="*/ 249079 h 514350"/>
              <a:gd name="connsiteX5269" fmla="*/ 3030379 w 6400800"/>
              <a:gd name="connsiteY5269" fmla="*/ 269081 h 514350"/>
              <a:gd name="connsiteX5270" fmla="*/ 3030379 w 6400800"/>
              <a:gd name="connsiteY5270" fmla="*/ 269081 h 514350"/>
              <a:gd name="connsiteX5271" fmla="*/ 3030379 w 6400800"/>
              <a:gd name="connsiteY5271" fmla="*/ 269081 h 514350"/>
              <a:gd name="connsiteX5272" fmla="*/ 3030379 w 6400800"/>
              <a:gd name="connsiteY5272" fmla="*/ 269081 h 514350"/>
              <a:gd name="connsiteX5273" fmla="*/ 3027521 w 6400800"/>
              <a:gd name="connsiteY5273" fmla="*/ 353854 h 514350"/>
              <a:gd name="connsiteX5274" fmla="*/ 3023711 w 6400800"/>
              <a:gd name="connsiteY5274" fmla="*/ 364331 h 514350"/>
              <a:gd name="connsiteX5275" fmla="*/ 3017996 w 6400800"/>
              <a:gd name="connsiteY5275" fmla="*/ 383381 h 514350"/>
              <a:gd name="connsiteX5276" fmla="*/ 3017044 w 6400800"/>
              <a:gd name="connsiteY5276" fmla="*/ 385286 h 514350"/>
              <a:gd name="connsiteX5277" fmla="*/ 3015139 w 6400800"/>
              <a:gd name="connsiteY5277" fmla="*/ 376714 h 514350"/>
              <a:gd name="connsiteX5278" fmla="*/ 3020854 w 6400800"/>
              <a:gd name="connsiteY5278" fmla="*/ 366236 h 514350"/>
              <a:gd name="connsiteX5279" fmla="*/ 3028474 w 6400800"/>
              <a:gd name="connsiteY5279" fmla="*/ 352901 h 514350"/>
              <a:gd name="connsiteX5280" fmla="*/ 3027521 w 6400800"/>
              <a:gd name="connsiteY5280" fmla="*/ 353854 h 514350"/>
              <a:gd name="connsiteX5281" fmla="*/ 3021806 w 6400800"/>
              <a:gd name="connsiteY5281" fmla="*/ 230029 h 514350"/>
              <a:gd name="connsiteX5282" fmla="*/ 3024664 w 6400800"/>
              <a:gd name="connsiteY5282" fmla="*/ 241459 h 514350"/>
              <a:gd name="connsiteX5283" fmla="*/ 3024664 w 6400800"/>
              <a:gd name="connsiteY5283" fmla="*/ 241459 h 514350"/>
              <a:gd name="connsiteX5284" fmla="*/ 3021806 w 6400800"/>
              <a:gd name="connsiteY5284" fmla="*/ 230029 h 514350"/>
              <a:gd name="connsiteX5285" fmla="*/ 3021806 w 6400800"/>
              <a:gd name="connsiteY5285" fmla="*/ 230029 h 514350"/>
              <a:gd name="connsiteX5286" fmla="*/ 3020854 w 6400800"/>
              <a:gd name="connsiteY5286" fmla="*/ 305276 h 514350"/>
              <a:gd name="connsiteX5287" fmla="*/ 3020854 w 6400800"/>
              <a:gd name="connsiteY5287" fmla="*/ 305276 h 514350"/>
              <a:gd name="connsiteX5288" fmla="*/ 3020854 w 6400800"/>
              <a:gd name="connsiteY5288" fmla="*/ 305276 h 514350"/>
              <a:gd name="connsiteX5289" fmla="*/ 3020854 w 6400800"/>
              <a:gd name="connsiteY5289" fmla="*/ 305276 h 514350"/>
              <a:gd name="connsiteX5290" fmla="*/ 3017996 w 6400800"/>
              <a:gd name="connsiteY5290" fmla="*/ 317659 h 514350"/>
              <a:gd name="connsiteX5291" fmla="*/ 3021806 w 6400800"/>
              <a:gd name="connsiteY5291" fmla="*/ 329089 h 514350"/>
              <a:gd name="connsiteX5292" fmla="*/ 3025616 w 6400800"/>
              <a:gd name="connsiteY5292" fmla="*/ 339566 h 514350"/>
              <a:gd name="connsiteX5293" fmla="*/ 3011329 w 6400800"/>
              <a:gd name="connsiteY5293" fmla="*/ 359569 h 514350"/>
              <a:gd name="connsiteX5294" fmla="*/ 3011329 w 6400800"/>
              <a:gd name="connsiteY5294" fmla="*/ 360521 h 514350"/>
              <a:gd name="connsiteX5295" fmla="*/ 3009424 w 6400800"/>
              <a:gd name="connsiteY5295" fmla="*/ 351949 h 514350"/>
              <a:gd name="connsiteX5296" fmla="*/ 3017996 w 6400800"/>
              <a:gd name="connsiteY5296" fmla="*/ 317659 h 514350"/>
              <a:gd name="connsiteX5297" fmla="*/ 3013234 w 6400800"/>
              <a:gd name="connsiteY5297" fmla="*/ 257651 h 514350"/>
              <a:gd name="connsiteX5298" fmla="*/ 3014186 w 6400800"/>
              <a:gd name="connsiteY5298" fmla="*/ 261461 h 514350"/>
              <a:gd name="connsiteX5299" fmla="*/ 3015139 w 6400800"/>
              <a:gd name="connsiteY5299" fmla="*/ 269081 h 514350"/>
              <a:gd name="connsiteX5300" fmla="*/ 3010376 w 6400800"/>
              <a:gd name="connsiteY5300" fmla="*/ 284321 h 514350"/>
              <a:gd name="connsiteX5301" fmla="*/ 3009424 w 6400800"/>
              <a:gd name="connsiteY5301" fmla="*/ 282416 h 514350"/>
              <a:gd name="connsiteX5302" fmla="*/ 3008471 w 6400800"/>
              <a:gd name="connsiteY5302" fmla="*/ 279559 h 514350"/>
              <a:gd name="connsiteX5303" fmla="*/ 3009424 w 6400800"/>
              <a:gd name="connsiteY5303" fmla="*/ 276701 h 514350"/>
              <a:gd name="connsiteX5304" fmla="*/ 3013234 w 6400800"/>
              <a:gd name="connsiteY5304" fmla="*/ 257651 h 514350"/>
              <a:gd name="connsiteX5305" fmla="*/ 3008471 w 6400800"/>
              <a:gd name="connsiteY5305" fmla="*/ 230029 h 514350"/>
              <a:gd name="connsiteX5306" fmla="*/ 3010376 w 6400800"/>
              <a:gd name="connsiteY5306" fmla="*/ 244316 h 514350"/>
              <a:gd name="connsiteX5307" fmla="*/ 3007519 w 6400800"/>
              <a:gd name="connsiteY5307" fmla="*/ 250984 h 514350"/>
              <a:gd name="connsiteX5308" fmla="*/ 3001804 w 6400800"/>
              <a:gd name="connsiteY5308" fmla="*/ 264319 h 514350"/>
              <a:gd name="connsiteX5309" fmla="*/ 3008471 w 6400800"/>
              <a:gd name="connsiteY5309" fmla="*/ 230029 h 514350"/>
              <a:gd name="connsiteX5310" fmla="*/ 3003709 w 6400800"/>
              <a:gd name="connsiteY5310" fmla="*/ 195739 h 514350"/>
              <a:gd name="connsiteX5311" fmla="*/ 3004661 w 6400800"/>
              <a:gd name="connsiteY5311" fmla="*/ 205264 h 514350"/>
              <a:gd name="connsiteX5312" fmla="*/ 2997994 w 6400800"/>
              <a:gd name="connsiteY5312" fmla="*/ 223361 h 514350"/>
              <a:gd name="connsiteX5313" fmla="*/ 2986564 w 6400800"/>
              <a:gd name="connsiteY5313" fmla="*/ 262414 h 514350"/>
              <a:gd name="connsiteX5314" fmla="*/ 2984659 w 6400800"/>
              <a:gd name="connsiteY5314" fmla="*/ 270986 h 514350"/>
              <a:gd name="connsiteX5315" fmla="*/ 2984659 w 6400800"/>
              <a:gd name="connsiteY5315" fmla="*/ 270986 h 514350"/>
              <a:gd name="connsiteX5316" fmla="*/ 3003709 w 6400800"/>
              <a:gd name="connsiteY5316" fmla="*/ 195739 h 514350"/>
              <a:gd name="connsiteX5317" fmla="*/ 2974181 w 6400800"/>
              <a:gd name="connsiteY5317" fmla="*/ 311944 h 514350"/>
              <a:gd name="connsiteX5318" fmla="*/ 2980849 w 6400800"/>
              <a:gd name="connsiteY5318" fmla="*/ 284321 h 514350"/>
              <a:gd name="connsiteX5319" fmla="*/ 2980849 w 6400800"/>
              <a:gd name="connsiteY5319" fmla="*/ 285274 h 514350"/>
              <a:gd name="connsiteX5320" fmla="*/ 2976086 w 6400800"/>
              <a:gd name="connsiteY5320" fmla="*/ 307181 h 514350"/>
              <a:gd name="connsiteX5321" fmla="*/ 2972276 w 6400800"/>
              <a:gd name="connsiteY5321" fmla="*/ 327184 h 514350"/>
              <a:gd name="connsiteX5322" fmla="*/ 2970371 w 6400800"/>
              <a:gd name="connsiteY5322" fmla="*/ 322421 h 514350"/>
              <a:gd name="connsiteX5323" fmla="*/ 2974181 w 6400800"/>
              <a:gd name="connsiteY5323" fmla="*/ 311944 h 514350"/>
              <a:gd name="connsiteX5324" fmla="*/ 2964656 w 6400800"/>
              <a:gd name="connsiteY5324" fmla="*/ 349091 h 514350"/>
              <a:gd name="connsiteX5325" fmla="*/ 2968466 w 6400800"/>
              <a:gd name="connsiteY5325" fmla="*/ 334804 h 514350"/>
              <a:gd name="connsiteX5326" fmla="*/ 2970371 w 6400800"/>
              <a:gd name="connsiteY5326" fmla="*/ 344329 h 514350"/>
              <a:gd name="connsiteX5327" fmla="*/ 2969419 w 6400800"/>
              <a:gd name="connsiteY5327" fmla="*/ 353854 h 514350"/>
              <a:gd name="connsiteX5328" fmla="*/ 2966561 w 6400800"/>
              <a:gd name="connsiteY5328" fmla="*/ 377666 h 514350"/>
              <a:gd name="connsiteX5329" fmla="*/ 2963704 w 6400800"/>
              <a:gd name="connsiteY5329" fmla="*/ 366236 h 514350"/>
              <a:gd name="connsiteX5330" fmla="*/ 2969419 w 6400800"/>
              <a:gd name="connsiteY5330" fmla="*/ 341471 h 514350"/>
              <a:gd name="connsiteX5331" fmla="*/ 2964656 w 6400800"/>
              <a:gd name="connsiteY5331" fmla="*/ 349091 h 514350"/>
              <a:gd name="connsiteX5332" fmla="*/ 2958941 w 6400800"/>
              <a:gd name="connsiteY5332" fmla="*/ 383381 h 514350"/>
              <a:gd name="connsiteX5333" fmla="*/ 2958941 w 6400800"/>
              <a:gd name="connsiteY5333" fmla="*/ 383381 h 514350"/>
              <a:gd name="connsiteX5334" fmla="*/ 2958941 w 6400800"/>
              <a:gd name="connsiteY5334" fmla="*/ 383381 h 514350"/>
              <a:gd name="connsiteX5335" fmla="*/ 2958941 w 6400800"/>
              <a:gd name="connsiteY5335" fmla="*/ 383381 h 514350"/>
              <a:gd name="connsiteX5336" fmla="*/ 2958941 w 6400800"/>
              <a:gd name="connsiteY5336" fmla="*/ 383381 h 514350"/>
              <a:gd name="connsiteX5337" fmla="*/ 2936081 w 6400800"/>
              <a:gd name="connsiteY5337" fmla="*/ 284321 h 514350"/>
              <a:gd name="connsiteX5338" fmla="*/ 2934176 w 6400800"/>
              <a:gd name="connsiteY5338" fmla="*/ 273844 h 514350"/>
              <a:gd name="connsiteX5339" fmla="*/ 2936081 w 6400800"/>
              <a:gd name="connsiteY5339" fmla="*/ 271939 h 514350"/>
              <a:gd name="connsiteX5340" fmla="*/ 2936081 w 6400800"/>
              <a:gd name="connsiteY5340" fmla="*/ 284321 h 514350"/>
              <a:gd name="connsiteX5341" fmla="*/ 2936081 w 6400800"/>
              <a:gd name="connsiteY5341" fmla="*/ 267176 h 514350"/>
              <a:gd name="connsiteX5342" fmla="*/ 2936081 w 6400800"/>
              <a:gd name="connsiteY5342" fmla="*/ 267176 h 514350"/>
              <a:gd name="connsiteX5343" fmla="*/ 2934176 w 6400800"/>
              <a:gd name="connsiteY5343" fmla="*/ 269081 h 514350"/>
              <a:gd name="connsiteX5344" fmla="*/ 2936081 w 6400800"/>
              <a:gd name="connsiteY5344" fmla="*/ 265271 h 514350"/>
              <a:gd name="connsiteX5345" fmla="*/ 2936081 w 6400800"/>
              <a:gd name="connsiteY5345" fmla="*/ 267176 h 514350"/>
              <a:gd name="connsiteX5346" fmla="*/ 2929414 w 6400800"/>
              <a:gd name="connsiteY5346" fmla="*/ 243364 h 514350"/>
              <a:gd name="connsiteX5347" fmla="*/ 2930366 w 6400800"/>
              <a:gd name="connsiteY5347" fmla="*/ 243364 h 514350"/>
              <a:gd name="connsiteX5348" fmla="*/ 2933224 w 6400800"/>
              <a:gd name="connsiteY5348" fmla="*/ 244316 h 514350"/>
              <a:gd name="connsiteX5349" fmla="*/ 2934176 w 6400800"/>
              <a:gd name="connsiteY5349" fmla="*/ 255746 h 514350"/>
              <a:gd name="connsiteX5350" fmla="*/ 2931319 w 6400800"/>
              <a:gd name="connsiteY5350" fmla="*/ 261461 h 514350"/>
              <a:gd name="connsiteX5351" fmla="*/ 2927509 w 6400800"/>
              <a:gd name="connsiteY5351" fmla="*/ 248126 h 514350"/>
              <a:gd name="connsiteX5352" fmla="*/ 2929414 w 6400800"/>
              <a:gd name="connsiteY5352" fmla="*/ 243364 h 514350"/>
              <a:gd name="connsiteX5353" fmla="*/ 2917984 w 6400800"/>
              <a:gd name="connsiteY5353" fmla="*/ 351949 h 514350"/>
              <a:gd name="connsiteX5354" fmla="*/ 2918936 w 6400800"/>
              <a:gd name="connsiteY5354" fmla="*/ 353854 h 514350"/>
              <a:gd name="connsiteX5355" fmla="*/ 2919889 w 6400800"/>
              <a:gd name="connsiteY5355" fmla="*/ 363379 h 514350"/>
              <a:gd name="connsiteX5356" fmla="*/ 2922746 w 6400800"/>
              <a:gd name="connsiteY5356" fmla="*/ 380524 h 514350"/>
              <a:gd name="connsiteX5357" fmla="*/ 2920841 w 6400800"/>
              <a:gd name="connsiteY5357" fmla="*/ 380524 h 514350"/>
              <a:gd name="connsiteX5358" fmla="*/ 2913221 w 6400800"/>
              <a:gd name="connsiteY5358" fmla="*/ 362426 h 514350"/>
              <a:gd name="connsiteX5359" fmla="*/ 2917984 w 6400800"/>
              <a:gd name="connsiteY5359" fmla="*/ 351949 h 514350"/>
              <a:gd name="connsiteX5360" fmla="*/ 2904649 w 6400800"/>
              <a:gd name="connsiteY5360" fmla="*/ 224314 h 514350"/>
              <a:gd name="connsiteX5361" fmla="*/ 2904649 w 6400800"/>
              <a:gd name="connsiteY5361" fmla="*/ 224314 h 514350"/>
              <a:gd name="connsiteX5362" fmla="*/ 2903696 w 6400800"/>
              <a:gd name="connsiteY5362" fmla="*/ 237649 h 514350"/>
              <a:gd name="connsiteX5363" fmla="*/ 2902744 w 6400800"/>
              <a:gd name="connsiteY5363" fmla="*/ 250031 h 514350"/>
              <a:gd name="connsiteX5364" fmla="*/ 2900839 w 6400800"/>
              <a:gd name="connsiteY5364" fmla="*/ 235744 h 514350"/>
              <a:gd name="connsiteX5365" fmla="*/ 2904649 w 6400800"/>
              <a:gd name="connsiteY5365" fmla="*/ 224314 h 514350"/>
              <a:gd name="connsiteX5366" fmla="*/ 2885599 w 6400800"/>
              <a:gd name="connsiteY5366" fmla="*/ 294799 h 514350"/>
              <a:gd name="connsiteX5367" fmla="*/ 2888456 w 6400800"/>
              <a:gd name="connsiteY5367" fmla="*/ 280511 h 514350"/>
              <a:gd name="connsiteX5368" fmla="*/ 2889409 w 6400800"/>
              <a:gd name="connsiteY5368" fmla="*/ 308134 h 514350"/>
              <a:gd name="connsiteX5369" fmla="*/ 2884646 w 6400800"/>
              <a:gd name="connsiteY5369" fmla="*/ 297656 h 514350"/>
              <a:gd name="connsiteX5370" fmla="*/ 2885599 w 6400800"/>
              <a:gd name="connsiteY5370" fmla="*/ 294799 h 514350"/>
              <a:gd name="connsiteX5371" fmla="*/ 2869406 w 6400800"/>
              <a:gd name="connsiteY5371" fmla="*/ 301466 h 514350"/>
              <a:gd name="connsiteX5372" fmla="*/ 2869406 w 6400800"/>
              <a:gd name="connsiteY5372" fmla="*/ 301466 h 514350"/>
              <a:gd name="connsiteX5373" fmla="*/ 2869406 w 6400800"/>
              <a:gd name="connsiteY5373" fmla="*/ 302419 h 514350"/>
              <a:gd name="connsiteX5374" fmla="*/ 2868454 w 6400800"/>
              <a:gd name="connsiteY5374" fmla="*/ 305276 h 514350"/>
              <a:gd name="connsiteX5375" fmla="*/ 2856071 w 6400800"/>
              <a:gd name="connsiteY5375" fmla="*/ 284321 h 514350"/>
              <a:gd name="connsiteX5376" fmla="*/ 2855119 w 6400800"/>
              <a:gd name="connsiteY5376" fmla="*/ 282416 h 514350"/>
              <a:gd name="connsiteX5377" fmla="*/ 2857976 w 6400800"/>
              <a:gd name="connsiteY5377" fmla="*/ 273844 h 514350"/>
              <a:gd name="connsiteX5378" fmla="*/ 2869406 w 6400800"/>
              <a:gd name="connsiteY5378" fmla="*/ 301466 h 514350"/>
              <a:gd name="connsiteX5379" fmla="*/ 2851309 w 6400800"/>
              <a:gd name="connsiteY5379" fmla="*/ 262414 h 514350"/>
              <a:gd name="connsiteX5380" fmla="*/ 2851309 w 6400800"/>
              <a:gd name="connsiteY5380" fmla="*/ 259556 h 514350"/>
              <a:gd name="connsiteX5381" fmla="*/ 2855119 w 6400800"/>
              <a:gd name="connsiteY5381" fmla="*/ 267176 h 514350"/>
              <a:gd name="connsiteX5382" fmla="*/ 2856071 w 6400800"/>
              <a:gd name="connsiteY5382" fmla="*/ 269081 h 514350"/>
              <a:gd name="connsiteX5383" fmla="*/ 2851309 w 6400800"/>
              <a:gd name="connsiteY5383" fmla="*/ 276701 h 514350"/>
              <a:gd name="connsiteX5384" fmla="*/ 2850356 w 6400800"/>
              <a:gd name="connsiteY5384" fmla="*/ 274796 h 514350"/>
              <a:gd name="connsiteX5385" fmla="*/ 2851309 w 6400800"/>
              <a:gd name="connsiteY5385" fmla="*/ 262414 h 514350"/>
              <a:gd name="connsiteX5386" fmla="*/ 2848451 w 6400800"/>
              <a:gd name="connsiteY5386" fmla="*/ 312896 h 514350"/>
              <a:gd name="connsiteX5387" fmla="*/ 2848451 w 6400800"/>
              <a:gd name="connsiteY5387" fmla="*/ 302419 h 514350"/>
              <a:gd name="connsiteX5388" fmla="*/ 2860834 w 6400800"/>
              <a:gd name="connsiteY5388" fmla="*/ 327184 h 514350"/>
              <a:gd name="connsiteX5389" fmla="*/ 2856071 w 6400800"/>
              <a:gd name="connsiteY5389" fmla="*/ 344329 h 514350"/>
              <a:gd name="connsiteX5390" fmla="*/ 2853214 w 6400800"/>
              <a:gd name="connsiteY5390" fmla="*/ 355759 h 514350"/>
              <a:gd name="connsiteX5391" fmla="*/ 2851309 w 6400800"/>
              <a:gd name="connsiteY5391" fmla="*/ 341471 h 514350"/>
              <a:gd name="connsiteX5392" fmla="*/ 2847499 w 6400800"/>
              <a:gd name="connsiteY5392" fmla="*/ 316706 h 514350"/>
              <a:gd name="connsiteX5393" fmla="*/ 2848451 w 6400800"/>
              <a:gd name="connsiteY5393" fmla="*/ 312896 h 514350"/>
              <a:gd name="connsiteX5394" fmla="*/ 2836069 w 6400800"/>
              <a:gd name="connsiteY5394" fmla="*/ 226219 h 514350"/>
              <a:gd name="connsiteX5395" fmla="*/ 2847499 w 6400800"/>
              <a:gd name="connsiteY5395" fmla="*/ 251936 h 514350"/>
              <a:gd name="connsiteX5396" fmla="*/ 2844641 w 6400800"/>
              <a:gd name="connsiteY5396" fmla="*/ 261461 h 514350"/>
              <a:gd name="connsiteX5397" fmla="*/ 2843689 w 6400800"/>
              <a:gd name="connsiteY5397" fmla="*/ 266224 h 514350"/>
              <a:gd name="connsiteX5398" fmla="*/ 2838926 w 6400800"/>
              <a:gd name="connsiteY5398" fmla="*/ 258604 h 514350"/>
              <a:gd name="connsiteX5399" fmla="*/ 2834164 w 6400800"/>
              <a:gd name="connsiteY5399" fmla="*/ 229076 h 514350"/>
              <a:gd name="connsiteX5400" fmla="*/ 2836069 w 6400800"/>
              <a:gd name="connsiteY5400" fmla="*/ 226219 h 514350"/>
              <a:gd name="connsiteX5401" fmla="*/ 2830354 w 6400800"/>
              <a:gd name="connsiteY5401" fmla="*/ 305276 h 514350"/>
              <a:gd name="connsiteX5402" fmla="*/ 2831306 w 6400800"/>
              <a:gd name="connsiteY5402" fmla="*/ 312896 h 514350"/>
              <a:gd name="connsiteX5403" fmla="*/ 2831306 w 6400800"/>
              <a:gd name="connsiteY5403" fmla="*/ 313849 h 514350"/>
              <a:gd name="connsiteX5404" fmla="*/ 2830354 w 6400800"/>
              <a:gd name="connsiteY5404" fmla="*/ 308134 h 514350"/>
              <a:gd name="connsiteX5405" fmla="*/ 2830354 w 6400800"/>
              <a:gd name="connsiteY5405" fmla="*/ 305276 h 514350"/>
              <a:gd name="connsiteX5406" fmla="*/ 2829401 w 6400800"/>
              <a:gd name="connsiteY5406" fmla="*/ 292894 h 514350"/>
              <a:gd name="connsiteX5407" fmla="*/ 2830354 w 6400800"/>
              <a:gd name="connsiteY5407" fmla="*/ 299561 h 514350"/>
              <a:gd name="connsiteX5408" fmla="*/ 2829401 w 6400800"/>
              <a:gd name="connsiteY5408" fmla="*/ 301466 h 514350"/>
              <a:gd name="connsiteX5409" fmla="*/ 2829401 w 6400800"/>
              <a:gd name="connsiteY5409" fmla="*/ 299561 h 514350"/>
              <a:gd name="connsiteX5410" fmla="*/ 2829401 w 6400800"/>
              <a:gd name="connsiteY5410" fmla="*/ 292894 h 514350"/>
              <a:gd name="connsiteX5411" fmla="*/ 2785586 w 6400800"/>
              <a:gd name="connsiteY5411" fmla="*/ 268129 h 514350"/>
              <a:gd name="connsiteX5412" fmla="*/ 2782729 w 6400800"/>
              <a:gd name="connsiteY5412" fmla="*/ 271939 h 514350"/>
              <a:gd name="connsiteX5413" fmla="*/ 2782729 w 6400800"/>
              <a:gd name="connsiteY5413" fmla="*/ 269081 h 514350"/>
              <a:gd name="connsiteX5414" fmla="*/ 2782729 w 6400800"/>
              <a:gd name="connsiteY5414" fmla="*/ 265271 h 514350"/>
              <a:gd name="connsiteX5415" fmla="*/ 2786539 w 6400800"/>
              <a:gd name="connsiteY5415" fmla="*/ 258604 h 514350"/>
              <a:gd name="connsiteX5416" fmla="*/ 2786539 w 6400800"/>
              <a:gd name="connsiteY5416" fmla="*/ 260509 h 514350"/>
              <a:gd name="connsiteX5417" fmla="*/ 2785586 w 6400800"/>
              <a:gd name="connsiteY5417" fmla="*/ 268129 h 514350"/>
              <a:gd name="connsiteX5418" fmla="*/ 2796064 w 6400800"/>
              <a:gd name="connsiteY5418" fmla="*/ 268129 h 514350"/>
              <a:gd name="connsiteX5419" fmla="*/ 2796064 w 6400800"/>
              <a:gd name="connsiteY5419" fmla="*/ 268129 h 514350"/>
              <a:gd name="connsiteX5420" fmla="*/ 2798921 w 6400800"/>
              <a:gd name="connsiteY5420" fmla="*/ 263366 h 514350"/>
              <a:gd name="connsiteX5421" fmla="*/ 2796064 w 6400800"/>
              <a:gd name="connsiteY5421" fmla="*/ 268129 h 514350"/>
              <a:gd name="connsiteX5422" fmla="*/ 2803684 w 6400800"/>
              <a:gd name="connsiteY5422" fmla="*/ 314801 h 514350"/>
              <a:gd name="connsiteX5423" fmla="*/ 2802731 w 6400800"/>
              <a:gd name="connsiteY5423" fmla="*/ 318611 h 514350"/>
              <a:gd name="connsiteX5424" fmla="*/ 2801779 w 6400800"/>
              <a:gd name="connsiteY5424" fmla="*/ 325279 h 514350"/>
              <a:gd name="connsiteX5425" fmla="*/ 2798921 w 6400800"/>
              <a:gd name="connsiteY5425" fmla="*/ 317659 h 514350"/>
              <a:gd name="connsiteX5426" fmla="*/ 2798921 w 6400800"/>
              <a:gd name="connsiteY5426" fmla="*/ 315754 h 514350"/>
              <a:gd name="connsiteX5427" fmla="*/ 2798921 w 6400800"/>
              <a:gd name="connsiteY5427" fmla="*/ 315754 h 514350"/>
              <a:gd name="connsiteX5428" fmla="*/ 2801779 w 6400800"/>
              <a:gd name="connsiteY5428" fmla="*/ 304324 h 514350"/>
              <a:gd name="connsiteX5429" fmla="*/ 2803684 w 6400800"/>
              <a:gd name="connsiteY5429" fmla="*/ 312896 h 514350"/>
              <a:gd name="connsiteX5430" fmla="*/ 2803684 w 6400800"/>
              <a:gd name="connsiteY5430" fmla="*/ 314801 h 514350"/>
              <a:gd name="connsiteX5431" fmla="*/ 2810351 w 6400800"/>
              <a:gd name="connsiteY5431" fmla="*/ 280511 h 514350"/>
              <a:gd name="connsiteX5432" fmla="*/ 2805589 w 6400800"/>
              <a:gd name="connsiteY5432" fmla="*/ 302419 h 514350"/>
              <a:gd name="connsiteX5433" fmla="*/ 2803684 w 6400800"/>
              <a:gd name="connsiteY5433" fmla="*/ 298609 h 514350"/>
              <a:gd name="connsiteX5434" fmla="*/ 2802731 w 6400800"/>
              <a:gd name="connsiteY5434" fmla="*/ 296704 h 514350"/>
              <a:gd name="connsiteX5435" fmla="*/ 2805589 w 6400800"/>
              <a:gd name="connsiteY5435" fmla="*/ 287179 h 514350"/>
              <a:gd name="connsiteX5436" fmla="*/ 2809399 w 6400800"/>
              <a:gd name="connsiteY5436" fmla="*/ 277654 h 514350"/>
              <a:gd name="connsiteX5437" fmla="*/ 2810351 w 6400800"/>
              <a:gd name="connsiteY5437" fmla="*/ 275749 h 514350"/>
              <a:gd name="connsiteX5438" fmla="*/ 2810351 w 6400800"/>
              <a:gd name="connsiteY5438" fmla="*/ 280511 h 514350"/>
              <a:gd name="connsiteX5439" fmla="*/ 2811304 w 6400800"/>
              <a:gd name="connsiteY5439" fmla="*/ 276701 h 514350"/>
              <a:gd name="connsiteX5440" fmla="*/ 2811304 w 6400800"/>
              <a:gd name="connsiteY5440" fmla="*/ 274796 h 514350"/>
              <a:gd name="connsiteX5441" fmla="*/ 2813209 w 6400800"/>
              <a:gd name="connsiteY5441" fmla="*/ 270986 h 514350"/>
              <a:gd name="connsiteX5442" fmla="*/ 2811304 w 6400800"/>
              <a:gd name="connsiteY5442" fmla="*/ 276701 h 514350"/>
              <a:gd name="connsiteX5443" fmla="*/ 2812256 w 6400800"/>
              <a:gd name="connsiteY5443" fmla="*/ 236696 h 514350"/>
              <a:gd name="connsiteX5444" fmla="*/ 2806541 w 6400800"/>
              <a:gd name="connsiteY5444" fmla="*/ 246221 h 514350"/>
              <a:gd name="connsiteX5445" fmla="*/ 2799874 w 6400800"/>
              <a:gd name="connsiteY5445" fmla="*/ 251936 h 514350"/>
              <a:gd name="connsiteX5446" fmla="*/ 2794159 w 6400800"/>
              <a:gd name="connsiteY5446" fmla="*/ 257651 h 514350"/>
              <a:gd name="connsiteX5447" fmla="*/ 2792254 w 6400800"/>
              <a:gd name="connsiteY5447" fmla="*/ 245269 h 514350"/>
              <a:gd name="connsiteX5448" fmla="*/ 2796064 w 6400800"/>
              <a:gd name="connsiteY5448" fmla="*/ 238601 h 514350"/>
              <a:gd name="connsiteX5449" fmla="*/ 2804636 w 6400800"/>
              <a:gd name="connsiteY5449" fmla="*/ 224314 h 514350"/>
              <a:gd name="connsiteX5450" fmla="*/ 2812256 w 6400800"/>
              <a:gd name="connsiteY5450" fmla="*/ 236696 h 514350"/>
              <a:gd name="connsiteX5451" fmla="*/ 2804636 w 6400800"/>
              <a:gd name="connsiteY5451" fmla="*/ 223361 h 514350"/>
              <a:gd name="connsiteX5452" fmla="*/ 2794159 w 6400800"/>
              <a:gd name="connsiteY5452" fmla="*/ 235744 h 514350"/>
              <a:gd name="connsiteX5453" fmla="*/ 2792254 w 6400800"/>
              <a:gd name="connsiteY5453" fmla="*/ 238601 h 514350"/>
              <a:gd name="connsiteX5454" fmla="*/ 2792254 w 6400800"/>
              <a:gd name="connsiteY5454" fmla="*/ 238601 h 514350"/>
              <a:gd name="connsiteX5455" fmla="*/ 2796064 w 6400800"/>
              <a:gd name="connsiteY5455" fmla="*/ 230981 h 514350"/>
              <a:gd name="connsiteX5456" fmla="*/ 2801779 w 6400800"/>
              <a:gd name="connsiteY5456" fmla="*/ 219551 h 514350"/>
              <a:gd name="connsiteX5457" fmla="*/ 2804636 w 6400800"/>
              <a:gd name="connsiteY5457" fmla="*/ 223361 h 514350"/>
              <a:gd name="connsiteX5458" fmla="*/ 2787491 w 6400800"/>
              <a:gd name="connsiteY5458" fmla="*/ 196691 h 514350"/>
              <a:gd name="connsiteX5459" fmla="*/ 2800826 w 6400800"/>
              <a:gd name="connsiteY5459" fmla="*/ 217646 h 514350"/>
              <a:gd name="connsiteX5460" fmla="*/ 2792254 w 6400800"/>
              <a:gd name="connsiteY5460" fmla="*/ 228124 h 514350"/>
              <a:gd name="connsiteX5461" fmla="*/ 2790349 w 6400800"/>
              <a:gd name="connsiteY5461" fmla="*/ 230981 h 514350"/>
              <a:gd name="connsiteX5462" fmla="*/ 2787491 w 6400800"/>
              <a:gd name="connsiteY5462" fmla="*/ 218599 h 514350"/>
              <a:gd name="connsiteX5463" fmla="*/ 2781776 w 6400800"/>
              <a:gd name="connsiteY5463" fmla="*/ 196691 h 514350"/>
              <a:gd name="connsiteX5464" fmla="*/ 2783681 w 6400800"/>
              <a:gd name="connsiteY5464" fmla="*/ 218599 h 514350"/>
              <a:gd name="connsiteX5465" fmla="*/ 2784634 w 6400800"/>
              <a:gd name="connsiteY5465" fmla="*/ 237649 h 514350"/>
              <a:gd name="connsiteX5466" fmla="*/ 2780824 w 6400800"/>
              <a:gd name="connsiteY5466" fmla="*/ 243364 h 514350"/>
              <a:gd name="connsiteX5467" fmla="*/ 2778919 w 6400800"/>
              <a:gd name="connsiteY5467" fmla="*/ 204311 h 514350"/>
              <a:gd name="connsiteX5468" fmla="*/ 2777966 w 6400800"/>
              <a:gd name="connsiteY5468" fmla="*/ 186214 h 514350"/>
              <a:gd name="connsiteX5469" fmla="*/ 2775109 w 6400800"/>
              <a:gd name="connsiteY5469" fmla="*/ 204311 h 514350"/>
              <a:gd name="connsiteX5470" fmla="*/ 2774156 w 6400800"/>
              <a:gd name="connsiteY5470" fmla="*/ 214789 h 514350"/>
              <a:gd name="connsiteX5471" fmla="*/ 2770346 w 6400800"/>
              <a:gd name="connsiteY5471" fmla="*/ 190976 h 514350"/>
              <a:gd name="connsiteX5472" fmla="*/ 2770346 w 6400800"/>
              <a:gd name="connsiteY5472" fmla="*/ 189071 h 514350"/>
              <a:gd name="connsiteX5473" fmla="*/ 2770346 w 6400800"/>
              <a:gd name="connsiteY5473" fmla="*/ 185261 h 514350"/>
              <a:gd name="connsiteX5474" fmla="*/ 2768441 w 6400800"/>
              <a:gd name="connsiteY5474" fmla="*/ 166211 h 514350"/>
              <a:gd name="connsiteX5475" fmla="*/ 2787491 w 6400800"/>
              <a:gd name="connsiteY5475" fmla="*/ 196691 h 514350"/>
              <a:gd name="connsiteX5476" fmla="*/ 2767489 w 6400800"/>
              <a:gd name="connsiteY5476" fmla="*/ 167164 h 514350"/>
              <a:gd name="connsiteX5477" fmla="*/ 2767489 w 6400800"/>
              <a:gd name="connsiteY5477" fmla="*/ 170974 h 514350"/>
              <a:gd name="connsiteX5478" fmla="*/ 2766536 w 6400800"/>
              <a:gd name="connsiteY5478" fmla="*/ 166211 h 514350"/>
              <a:gd name="connsiteX5479" fmla="*/ 2767489 w 6400800"/>
              <a:gd name="connsiteY5479" fmla="*/ 167164 h 514350"/>
              <a:gd name="connsiteX5480" fmla="*/ 2757964 w 6400800"/>
              <a:gd name="connsiteY5480" fmla="*/ 342424 h 514350"/>
              <a:gd name="connsiteX5481" fmla="*/ 2755106 w 6400800"/>
              <a:gd name="connsiteY5481" fmla="*/ 336709 h 514350"/>
              <a:gd name="connsiteX5482" fmla="*/ 2758916 w 6400800"/>
              <a:gd name="connsiteY5482" fmla="*/ 329089 h 514350"/>
              <a:gd name="connsiteX5483" fmla="*/ 2760821 w 6400800"/>
              <a:gd name="connsiteY5483" fmla="*/ 332899 h 514350"/>
              <a:gd name="connsiteX5484" fmla="*/ 2757964 w 6400800"/>
              <a:gd name="connsiteY5484" fmla="*/ 342424 h 514350"/>
              <a:gd name="connsiteX5485" fmla="*/ 2762726 w 6400800"/>
              <a:gd name="connsiteY5485" fmla="*/ 327184 h 514350"/>
              <a:gd name="connsiteX5486" fmla="*/ 2761774 w 6400800"/>
              <a:gd name="connsiteY5486" fmla="*/ 330994 h 514350"/>
              <a:gd name="connsiteX5487" fmla="*/ 2759869 w 6400800"/>
              <a:gd name="connsiteY5487" fmla="*/ 328136 h 514350"/>
              <a:gd name="connsiteX5488" fmla="*/ 2761774 w 6400800"/>
              <a:gd name="connsiteY5488" fmla="*/ 324326 h 514350"/>
              <a:gd name="connsiteX5489" fmla="*/ 2762726 w 6400800"/>
              <a:gd name="connsiteY5489" fmla="*/ 327184 h 514350"/>
              <a:gd name="connsiteX5490" fmla="*/ 2762726 w 6400800"/>
              <a:gd name="connsiteY5490" fmla="*/ 327184 h 514350"/>
              <a:gd name="connsiteX5491" fmla="*/ 2762726 w 6400800"/>
              <a:gd name="connsiteY5491" fmla="*/ 250031 h 514350"/>
              <a:gd name="connsiteX5492" fmla="*/ 2762726 w 6400800"/>
              <a:gd name="connsiteY5492" fmla="*/ 270034 h 514350"/>
              <a:gd name="connsiteX5493" fmla="*/ 2754154 w 6400800"/>
              <a:gd name="connsiteY5493" fmla="*/ 282416 h 514350"/>
              <a:gd name="connsiteX5494" fmla="*/ 2753201 w 6400800"/>
              <a:gd name="connsiteY5494" fmla="*/ 284321 h 514350"/>
              <a:gd name="connsiteX5495" fmla="*/ 2752249 w 6400800"/>
              <a:gd name="connsiteY5495" fmla="*/ 282416 h 514350"/>
              <a:gd name="connsiteX5496" fmla="*/ 2753201 w 6400800"/>
              <a:gd name="connsiteY5496" fmla="*/ 278606 h 514350"/>
              <a:gd name="connsiteX5497" fmla="*/ 2756059 w 6400800"/>
              <a:gd name="connsiteY5497" fmla="*/ 267176 h 514350"/>
              <a:gd name="connsiteX5498" fmla="*/ 2761774 w 6400800"/>
              <a:gd name="connsiteY5498" fmla="*/ 251936 h 514350"/>
              <a:gd name="connsiteX5499" fmla="*/ 2762726 w 6400800"/>
              <a:gd name="connsiteY5499" fmla="*/ 250031 h 514350"/>
              <a:gd name="connsiteX5500" fmla="*/ 2762726 w 6400800"/>
              <a:gd name="connsiteY5500" fmla="*/ 250031 h 514350"/>
              <a:gd name="connsiteX5501" fmla="*/ 2753201 w 6400800"/>
              <a:gd name="connsiteY5501" fmla="*/ 250031 h 514350"/>
              <a:gd name="connsiteX5502" fmla="*/ 2757011 w 6400800"/>
              <a:gd name="connsiteY5502" fmla="*/ 230981 h 514350"/>
              <a:gd name="connsiteX5503" fmla="*/ 2762726 w 6400800"/>
              <a:gd name="connsiteY5503" fmla="*/ 249079 h 514350"/>
              <a:gd name="connsiteX5504" fmla="*/ 2760821 w 6400800"/>
              <a:gd name="connsiteY5504" fmla="*/ 252889 h 514350"/>
              <a:gd name="connsiteX5505" fmla="*/ 2752249 w 6400800"/>
              <a:gd name="connsiteY5505" fmla="*/ 267176 h 514350"/>
              <a:gd name="connsiteX5506" fmla="*/ 2748439 w 6400800"/>
              <a:gd name="connsiteY5506" fmla="*/ 275749 h 514350"/>
              <a:gd name="connsiteX5507" fmla="*/ 2747486 w 6400800"/>
              <a:gd name="connsiteY5507" fmla="*/ 274796 h 514350"/>
              <a:gd name="connsiteX5508" fmla="*/ 2753201 w 6400800"/>
              <a:gd name="connsiteY5508" fmla="*/ 250031 h 514350"/>
              <a:gd name="connsiteX5509" fmla="*/ 2749391 w 6400800"/>
              <a:gd name="connsiteY5509" fmla="*/ 362426 h 514350"/>
              <a:gd name="connsiteX5510" fmla="*/ 2746534 w 6400800"/>
              <a:gd name="connsiteY5510" fmla="*/ 357664 h 514350"/>
              <a:gd name="connsiteX5511" fmla="*/ 2746534 w 6400800"/>
              <a:gd name="connsiteY5511" fmla="*/ 354806 h 514350"/>
              <a:gd name="connsiteX5512" fmla="*/ 2749391 w 6400800"/>
              <a:gd name="connsiteY5512" fmla="*/ 362426 h 514350"/>
              <a:gd name="connsiteX5513" fmla="*/ 2734151 w 6400800"/>
              <a:gd name="connsiteY5513" fmla="*/ 258604 h 514350"/>
              <a:gd name="connsiteX5514" fmla="*/ 2740819 w 6400800"/>
              <a:gd name="connsiteY5514" fmla="*/ 273844 h 514350"/>
              <a:gd name="connsiteX5515" fmla="*/ 2735104 w 6400800"/>
              <a:gd name="connsiteY5515" fmla="*/ 290036 h 514350"/>
              <a:gd name="connsiteX5516" fmla="*/ 2734151 w 6400800"/>
              <a:gd name="connsiteY5516" fmla="*/ 287179 h 514350"/>
              <a:gd name="connsiteX5517" fmla="*/ 2734151 w 6400800"/>
              <a:gd name="connsiteY5517" fmla="*/ 291941 h 514350"/>
              <a:gd name="connsiteX5518" fmla="*/ 2734151 w 6400800"/>
              <a:gd name="connsiteY5518" fmla="*/ 291941 h 514350"/>
              <a:gd name="connsiteX5519" fmla="*/ 2732246 w 6400800"/>
              <a:gd name="connsiteY5519" fmla="*/ 289084 h 514350"/>
              <a:gd name="connsiteX5520" fmla="*/ 2731294 w 6400800"/>
              <a:gd name="connsiteY5520" fmla="*/ 286226 h 514350"/>
              <a:gd name="connsiteX5521" fmla="*/ 2734151 w 6400800"/>
              <a:gd name="connsiteY5521" fmla="*/ 258604 h 514350"/>
              <a:gd name="connsiteX5522" fmla="*/ 2715101 w 6400800"/>
              <a:gd name="connsiteY5522" fmla="*/ 290989 h 514350"/>
              <a:gd name="connsiteX5523" fmla="*/ 2716054 w 6400800"/>
              <a:gd name="connsiteY5523" fmla="*/ 273844 h 514350"/>
              <a:gd name="connsiteX5524" fmla="*/ 2717959 w 6400800"/>
              <a:gd name="connsiteY5524" fmla="*/ 278606 h 514350"/>
              <a:gd name="connsiteX5525" fmla="*/ 2716054 w 6400800"/>
              <a:gd name="connsiteY5525" fmla="*/ 304324 h 514350"/>
              <a:gd name="connsiteX5526" fmla="*/ 2715101 w 6400800"/>
              <a:gd name="connsiteY5526" fmla="*/ 303371 h 514350"/>
              <a:gd name="connsiteX5527" fmla="*/ 2715101 w 6400800"/>
              <a:gd name="connsiteY5527" fmla="*/ 290989 h 514350"/>
              <a:gd name="connsiteX5528" fmla="*/ 2705576 w 6400800"/>
              <a:gd name="connsiteY5528" fmla="*/ 243364 h 514350"/>
              <a:gd name="connsiteX5529" fmla="*/ 2704624 w 6400800"/>
              <a:gd name="connsiteY5529" fmla="*/ 247174 h 514350"/>
              <a:gd name="connsiteX5530" fmla="*/ 2703671 w 6400800"/>
              <a:gd name="connsiteY5530" fmla="*/ 238601 h 514350"/>
              <a:gd name="connsiteX5531" fmla="*/ 2705576 w 6400800"/>
              <a:gd name="connsiteY5531" fmla="*/ 243364 h 514350"/>
              <a:gd name="connsiteX5532" fmla="*/ 2697956 w 6400800"/>
              <a:gd name="connsiteY5532" fmla="*/ 312896 h 514350"/>
              <a:gd name="connsiteX5533" fmla="*/ 2697956 w 6400800"/>
              <a:gd name="connsiteY5533" fmla="*/ 313849 h 514350"/>
              <a:gd name="connsiteX5534" fmla="*/ 2697956 w 6400800"/>
              <a:gd name="connsiteY5534" fmla="*/ 310991 h 514350"/>
              <a:gd name="connsiteX5535" fmla="*/ 2697956 w 6400800"/>
              <a:gd name="connsiteY5535" fmla="*/ 312896 h 514350"/>
              <a:gd name="connsiteX5536" fmla="*/ 2664619 w 6400800"/>
              <a:gd name="connsiteY5536" fmla="*/ 234791 h 514350"/>
              <a:gd name="connsiteX5537" fmla="*/ 2666524 w 6400800"/>
              <a:gd name="connsiteY5537" fmla="*/ 238601 h 514350"/>
              <a:gd name="connsiteX5538" fmla="*/ 2673191 w 6400800"/>
              <a:gd name="connsiteY5538" fmla="*/ 287179 h 514350"/>
              <a:gd name="connsiteX5539" fmla="*/ 2670334 w 6400800"/>
              <a:gd name="connsiteY5539" fmla="*/ 279559 h 514350"/>
              <a:gd name="connsiteX5540" fmla="*/ 2670334 w 6400800"/>
              <a:gd name="connsiteY5540" fmla="*/ 278606 h 514350"/>
              <a:gd name="connsiteX5541" fmla="*/ 2671286 w 6400800"/>
              <a:gd name="connsiteY5541" fmla="*/ 276701 h 514350"/>
              <a:gd name="connsiteX5542" fmla="*/ 2670334 w 6400800"/>
              <a:gd name="connsiteY5542" fmla="*/ 278606 h 514350"/>
              <a:gd name="connsiteX5543" fmla="*/ 2664619 w 6400800"/>
              <a:gd name="connsiteY5543" fmla="*/ 246221 h 514350"/>
              <a:gd name="connsiteX5544" fmla="*/ 2663666 w 6400800"/>
              <a:gd name="connsiteY5544" fmla="*/ 240506 h 514350"/>
              <a:gd name="connsiteX5545" fmla="*/ 2664619 w 6400800"/>
              <a:gd name="connsiteY5545" fmla="*/ 234791 h 514350"/>
              <a:gd name="connsiteX5546" fmla="*/ 2657951 w 6400800"/>
              <a:gd name="connsiteY5546" fmla="*/ 339566 h 514350"/>
              <a:gd name="connsiteX5547" fmla="*/ 2656046 w 6400800"/>
              <a:gd name="connsiteY5547" fmla="*/ 336709 h 514350"/>
              <a:gd name="connsiteX5548" fmla="*/ 2657951 w 6400800"/>
              <a:gd name="connsiteY5548" fmla="*/ 325279 h 514350"/>
              <a:gd name="connsiteX5549" fmla="*/ 2657951 w 6400800"/>
              <a:gd name="connsiteY5549" fmla="*/ 339566 h 514350"/>
              <a:gd name="connsiteX5550" fmla="*/ 2654141 w 6400800"/>
              <a:gd name="connsiteY5550" fmla="*/ 277654 h 514350"/>
              <a:gd name="connsiteX5551" fmla="*/ 2659856 w 6400800"/>
              <a:gd name="connsiteY5551" fmla="*/ 298609 h 514350"/>
              <a:gd name="connsiteX5552" fmla="*/ 2659856 w 6400800"/>
              <a:gd name="connsiteY5552" fmla="*/ 299561 h 514350"/>
              <a:gd name="connsiteX5553" fmla="*/ 2653189 w 6400800"/>
              <a:gd name="connsiteY5553" fmla="*/ 316706 h 514350"/>
              <a:gd name="connsiteX5554" fmla="*/ 2652236 w 6400800"/>
              <a:gd name="connsiteY5554" fmla="*/ 319564 h 514350"/>
              <a:gd name="connsiteX5555" fmla="*/ 2650331 w 6400800"/>
              <a:gd name="connsiteY5555" fmla="*/ 311944 h 514350"/>
              <a:gd name="connsiteX5556" fmla="*/ 2647474 w 6400800"/>
              <a:gd name="connsiteY5556" fmla="*/ 301466 h 514350"/>
              <a:gd name="connsiteX5557" fmla="*/ 2654141 w 6400800"/>
              <a:gd name="connsiteY5557" fmla="*/ 277654 h 514350"/>
              <a:gd name="connsiteX5558" fmla="*/ 2633186 w 6400800"/>
              <a:gd name="connsiteY5558" fmla="*/ 283369 h 514350"/>
              <a:gd name="connsiteX5559" fmla="*/ 2633186 w 6400800"/>
              <a:gd name="connsiteY5559" fmla="*/ 285274 h 514350"/>
              <a:gd name="connsiteX5560" fmla="*/ 2633186 w 6400800"/>
              <a:gd name="connsiteY5560" fmla="*/ 286226 h 514350"/>
              <a:gd name="connsiteX5561" fmla="*/ 2632234 w 6400800"/>
              <a:gd name="connsiteY5561" fmla="*/ 290036 h 514350"/>
              <a:gd name="connsiteX5562" fmla="*/ 2633186 w 6400800"/>
              <a:gd name="connsiteY5562" fmla="*/ 283369 h 514350"/>
              <a:gd name="connsiteX5563" fmla="*/ 2578894 w 6400800"/>
              <a:gd name="connsiteY5563" fmla="*/ 242411 h 514350"/>
              <a:gd name="connsiteX5564" fmla="*/ 2577941 w 6400800"/>
              <a:gd name="connsiteY5564" fmla="*/ 241459 h 514350"/>
              <a:gd name="connsiteX5565" fmla="*/ 2580799 w 6400800"/>
              <a:gd name="connsiteY5565" fmla="*/ 235744 h 514350"/>
              <a:gd name="connsiteX5566" fmla="*/ 2580799 w 6400800"/>
              <a:gd name="connsiteY5566" fmla="*/ 235744 h 514350"/>
              <a:gd name="connsiteX5567" fmla="*/ 2578894 w 6400800"/>
              <a:gd name="connsiteY5567" fmla="*/ 242411 h 514350"/>
              <a:gd name="connsiteX5568" fmla="*/ 2597944 w 6400800"/>
              <a:gd name="connsiteY5568" fmla="*/ 275749 h 514350"/>
              <a:gd name="connsiteX5569" fmla="*/ 2597944 w 6400800"/>
              <a:gd name="connsiteY5569" fmla="*/ 274796 h 514350"/>
              <a:gd name="connsiteX5570" fmla="*/ 2597944 w 6400800"/>
              <a:gd name="connsiteY5570" fmla="*/ 275749 h 514350"/>
              <a:gd name="connsiteX5571" fmla="*/ 2597944 w 6400800"/>
              <a:gd name="connsiteY5571" fmla="*/ 275749 h 514350"/>
              <a:gd name="connsiteX5572" fmla="*/ 2616041 w 6400800"/>
              <a:gd name="connsiteY5572" fmla="*/ 309086 h 514350"/>
              <a:gd name="connsiteX5573" fmla="*/ 2613184 w 6400800"/>
              <a:gd name="connsiteY5573" fmla="*/ 319564 h 514350"/>
              <a:gd name="connsiteX5574" fmla="*/ 2613184 w 6400800"/>
              <a:gd name="connsiteY5574" fmla="*/ 318611 h 514350"/>
              <a:gd name="connsiteX5575" fmla="*/ 2613184 w 6400800"/>
              <a:gd name="connsiteY5575" fmla="*/ 319564 h 514350"/>
              <a:gd name="connsiteX5576" fmla="*/ 2613184 w 6400800"/>
              <a:gd name="connsiteY5576" fmla="*/ 319564 h 514350"/>
              <a:gd name="connsiteX5577" fmla="*/ 2600801 w 6400800"/>
              <a:gd name="connsiteY5577" fmla="*/ 289084 h 514350"/>
              <a:gd name="connsiteX5578" fmla="*/ 2602706 w 6400800"/>
              <a:gd name="connsiteY5578" fmla="*/ 282416 h 514350"/>
              <a:gd name="connsiteX5579" fmla="*/ 2612231 w 6400800"/>
              <a:gd name="connsiteY5579" fmla="*/ 299561 h 514350"/>
              <a:gd name="connsiteX5580" fmla="*/ 2616041 w 6400800"/>
              <a:gd name="connsiteY5580" fmla="*/ 308134 h 514350"/>
              <a:gd name="connsiteX5581" fmla="*/ 2616041 w 6400800"/>
              <a:gd name="connsiteY5581" fmla="*/ 309086 h 514350"/>
              <a:gd name="connsiteX5582" fmla="*/ 2616041 w 6400800"/>
              <a:gd name="connsiteY5582" fmla="*/ 309086 h 514350"/>
              <a:gd name="connsiteX5583" fmla="*/ 2604611 w 6400800"/>
              <a:gd name="connsiteY5583" fmla="*/ 276701 h 514350"/>
              <a:gd name="connsiteX5584" fmla="*/ 2608421 w 6400800"/>
              <a:gd name="connsiteY5584" fmla="*/ 267176 h 514350"/>
              <a:gd name="connsiteX5585" fmla="*/ 2615089 w 6400800"/>
              <a:gd name="connsiteY5585" fmla="*/ 290036 h 514350"/>
              <a:gd name="connsiteX5586" fmla="*/ 2604611 w 6400800"/>
              <a:gd name="connsiteY5586" fmla="*/ 276701 h 514350"/>
              <a:gd name="connsiteX5587" fmla="*/ 2614136 w 6400800"/>
              <a:gd name="connsiteY5587" fmla="*/ 276701 h 514350"/>
              <a:gd name="connsiteX5588" fmla="*/ 2609374 w 6400800"/>
              <a:gd name="connsiteY5588" fmla="*/ 266224 h 514350"/>
              <a:gd name="connsiteX5589" fmla="*/ 2612231 w 6400800"/>
              <a:gd name="connsiteY5589" fmla="*/ 257651 h 514350"/>
              <a:gd name="connsiteX5590" fmla="*/ 2614136 w 6400800"/>
              <a:gd name="connsiteY5590" fmla="*/ 276701 h 514350"/>
              <a:gd name="connsiteX5591" fmla="*/ 2606516 w 6400800"/>
              <a:gd name="connsiteY5591" fmla="*/ 208121 h 514350"/>
              <a:gd name="connsiteX5592" fmla="*/ 2611279 w 6400800"/>
              <a:gd name="connsiteY5592" fmla="*/ 250984 h 514350"/>
              <a:gd name="connsiteX5593" fmla="*/ 2611279 w 6400800"/>
              <a:gd name="connsiteY5593" fmla="*/ 251936 h 514350"/>
              <a:gd name="connsiteX5594" fmla="*/ 2600801 w 6400800"/>
              <a:gd name="connsiteY5594" fmla="*/ 271939 h 514350"/>
              <a:gd name="connsiteX5595" fmla="*/ 2597944 w 6400800"/>
              <a:gd name="connsiteY5595" fmla="*/ 268129 h 514350"/>
              <a:gd name="connsiteX5596" fmla="*/ 2595086 w 6400800"/>
              <a:gd name="connsiteY5596" fmla="*/ 237649 h 514350"/>
              <a:gd name="connsiteX5597" fmla="*/ 2594134 w 6400800"/>
              <a:gd name="connsiteY5597" fmla="*/ 228124 h 514350"/>
              <a:gd name="connsiteX5598" fmla="*/ 2605564 w 6400800"/>
              <a:gd name="connsiteY5598" fmla="*/ 179546 h 514350"/>
              <a:gd name="connsiteX5599" fmla="*/ 2606516 w 6400800"/>
              <a:gd name="connsiteY5599" fmla="*/ 208121 h 514350"/>
              <a:gd name="connsiteX5600" fmla="*/ 2586514 w 6400800"/>
              <a:gd name="connsiteY5600" fmla="*/ 186214 h 514350"/>
              <a:gd name="connsiteX5601" fmla="*/ 2598896 w 6400800"/>
              <a:gd name="connsiteY5601" fmla="*/ 159544 h 514350"/>
              <a:gd name="connsiteX5602" fmla="*/ 2601754 w 6400800"/>
              <a:gd name="connsiteY5602" fmla="*/ 153829 h 514350"/>
              <a:gd name="connsiteX5603" fmla="*/ 2603659 w 6400800"/>
              <a:gd name="connsiteY5603" fmla="*/ 173831 h 514350"/>
              <a:gd name="connsiteX5604" fmla="*/ 2590324 w 6400800"/>
              <a:gd name="connsiteY5604" fmla="*/ 210979 h 514350"/>
              <a:gd name="connsiteX5605" fmla="*/ 2586514 w 6400800"/>
              <a:gd name="connsiteY5605" fmla="*/ 187166 h 514350"/>
              <a:gd name="connsiteX5606" fmla="*/ 2586514 w 6400800"/>
              <a:gd name="connsiteY5606" fmla="*/ 186214 h 514350"/>
              <a:gd name="connsiteX5607" fmla="*/ 2584609 w 6400800"/>
              <a:gd name="connsiteY5607" fmla="*/ 408146 h 514350"/>
              <a:gd name="connsiteX5608" fmla="*/ 2584609 w 6400800"/>
              <a:gd name="connsiteY5608" fmla="*/ 408146 h 514350"/>
              <a:gd name="connsiteX5609" fmla="*/ 2581751 w 6400800"/>
              <a:gd name="connsiteY5609" fmla="*/ 393859 h 514350"/>
              <a:gd name="connsiteX5610" fmla="*/ 2584609 w 6400800"/>
              <a:gd name="connsiteY5610" fmla="*/ 408146 h 514350"/>
              <a:gd name="connsiteX5611" fmla="*/ 2580799 w 6400800"/>
              <a:gd name="connsiteY5611" fmla="*/ 199549 h 514350"/>
              <a:gd name="connsiteX5612" fmla="*/ 2581751 w 6400800"/>
              <a:gd name="connsiteY5612" fmla="*/ 228124 h 514350"/>
              <a:gd name="connsiteX5613" fmla="*/ 2578894 w 6400800"/>
              <a:gd name="connsiteY5613" fmla="*/ 231934 h 514350"/>
              <a:gd name="connsiteX5614" fmla="*/ 2575084 w 6400800"/>
              <a:gd name="connsiteY5614" fmla="*/ 236696 h 514350"/>
              <a:gd name="connsiteX5615" fmla="*/ 2573179 w 6400800"/>
              <a:gd name="connsiteY5615" fmla="*/ 233839 h 514350"/>
              <a:gd name="connsiteX5616" fmla="*/ 2572226 w 6400800"/>
              <a:gd name="connsiteY5616" fmla="*/ 229076 h 514350"/>
              <a:gd name="connsiteX5617" fmla="*/ 2571274 w 6400800"/>
              <a:gd name="connsiteY5617" fmla="*/ 219551 h 514350"/>
              <a:gd name="connsiteX5618" fmla="*/ 2580799 w 6400800"/>
              <a:gd name="connsiteY5618" fmla="*/ 199549 h 514350"/>
              <a:gd name="connsiteX5619" fmla="*/ 2569369 w 6400800"/>
              <a:gd name="connsiteY5619" fmla="*/ 320516 h 514350"/>
              <a:gd name="connsiteX5620" fmla="*/ 2570321 w 6400800"/>
              <a:gd name="connsiteY5620" fmla="*/ 327184 h 514350"/>
              <a:gd name="connsiteX5621" fmla="*/ 2571274 w 6400800"/>
              <a:gd name="connsiteY5621" fmla="*/ 330041 h 514350"/>
              <a:gd name="connsiteX5622" fmla="*/ 2563654 w 6400800"/>
              <a:gd name="connsiteY5622" fmla="*/ 345281 h 514350"/>
              <a:gd name="connsiteX5623" fmla="*/ 2562701 w 6400800"/>
              <a:gd name="connsiteY5623" fmla="*/ 342424 h 514350"/>
              <a:gd name="connsiteX5624" fmla="*/ 2569369 w 6400800"/>
              <a:gd name="connsiteY5624" fmla="*/ 320516 h 514350"/>
              <a:gd name="connsiteX5625" fmla="*/ 2556034 w 6400800"/>
              <a:gd name="connsiteY5625" fmla="*/ 262414 h 514350"/>
              <a:gd name="connsiteX5626" fmla="*/ 2559844 w 6400800"/>
              <a:gd name="connsiteY5626" fmla="*/ 251936 h 514350"/>
              <a:gd name="connsiteX5627" fmla="*/ 2560796 w 6400800"/>
              <a:gd name="connsiteY5627" fmla="*/ 257651 h 514350"/>
              <a:gd name="connsiteX5628" fmla="*/ 2559844 w 6400800"/>
              <a:gd name="connsiteY5628" fmla="*/ 259556 h 514350"/>
              <a:gd name="connsiteX5629" fmla="*/ 2554129 w 6400800"/>
              <a:gd name="connsiteY5629" fmla="*/ 269081 h 514350"/>
              <a:gd name="connsiteX5630" fmla="*/ 2556034 w 6400800"/>
              <a:gd name="connsiteY5630" fmla="*/ 262414 h 514350"/>
              <a:gd name="connsiteX5631" fmla="*/ 2561749 w 6400800"/>
              <a:gd name="connsiteY5631" fmla="*/ 276701 h 514350"/>
              <a:gd name="connsiteX5632" fmla="*/ 2562701 w 6400800"/>
              <a:gd name="connsiteY5632" fmla="*/ 274796 h 514350"/>
              <a:gd name="connsiteX5633" fmla="*/ 2564606 w 6400800"/>
              <a:gd name="connsiteY5633" fmla="*/ 287179 h 514350"/>
              <a:gd name="connsiteX5634" fmla="*/ 2557939 w 6400800"/>
              <a:gd name="connsiteY5634" fmla="*/ 309086 h 514350"/>
              <a:gd name="connsiteX5635" fmla="*/ 2556034 w 6400800"/>
              <a:gd name="connsiteY5635" fmla="*/ 313849 h 514350"/>
              <a:gd name="connsiteX5636" fmla="*/ 2553176 w 6400800"/>
              <a:gd name="connsiteY5636" fmla="*/ 296704 h 514350"/>
              <a:gd name="connsiteX5637" fmla="*/ 2561749 w 6400800"/>
              <a:gd name="connsiteY5637" fmla="*/ 276701 h 514350"/>
              <a:gd name="connsiteX5638" fmla="*/ 2538889 w 6400800"/>
              <a:gd name="connsiteY5638" fmla="*/ 252889 h 514350"/>
              <a:gd name="connsiteX5639" fmla="*/ 2540794 w 6400800"/>
              <a:gd name="connsiteY5639" fmla="*/ 242411 h 514350"/>
              <a:gd name="connsiteX5640" fmla="*/ 2542699 w 6400800"/>
              <a:gd name="connsiteY5640" fmla="*/ 238601 h 514350"/>
              <a:gd name="connsiteX5641" fmla="*/ 2544604 w 6400800"/>
              <a:gd name="connsiteY5641" fmla="*/ 233839 h 514350"/>
              <a:gd name="connsiteX5642" fmla="*/ 2543651 w 6400800"/>
              <a:gd name="connsiteY5642" fmla="*/ 248126 h 514350"/>
              <a:gd name="connsiteX5643" fmla="*/ 2542699 w 6400800"/>
              <a:gd name="connsiteY5643" fmla="*/ 257651 h 514350"/>
              <a:gd name="connsiteX5644" fmla="*/ 2537936 w 6400800"/>
              <a:gd name="connsiteY5644" fmla="*/ 268129 h 514350"/>
              <a:gd name="connsiteX5645" fmla="*/ 2538889 w 6400800"/>
              <a:gd name="connsiteY5645" fmla="*/ 252889 h 514350"/>
              <a:gd name="connsiteX5646" fmla="*/ 2521744 w 6400800"/>
              <a:gd name="connsiteY5646" fmla="*/ 475774 h 514350"/>
              <a:gd name="connsiteX5647" fmla="*/ 2522696 w 6400800"/>
              <a:gd name="connsiteY5647" fmla="*/ 484346 h 514350"/>
              <a:gd name="connsiteX5648" fmla="*/ 2520791 w 6400800"/>
              <a:gd name="connsiteY5648" fmla="*/ 479584 h 514350"/>
              <a:gd name="connsiteX5649" fmla="*/ 2521744 w 6400800"/>
              <a:gd name="connsiteY5649" fmla="*/ 475774 h 514350"/>
              <a:gd name="connsiteX5650" fmla="*/ 2514124 w 6400800"/>
              <a:gd name="connsiteY5650" fmla="*/ 323374 h 514350"/>
              <a:gd name="connsiteX5651" fmla="*/ 2514124 w 6400800"/>
              <a:gd name="connsiteY5651" fmla="*/ 323374 h 514350"/>
              <a:gd name="connsiteX5652" fmla="*/ 2513171 w 6400800"/>
              <a:gd name="connsiteY5652" fmla="*/ 328136 h 514350"/>
              <a:gd name="connsiteX5653" fmla="*/ 2513171 w 6400800"/>
              <a:gd name="connsiteY5653" fmla="*/ 329089 h 514350"/>
              <a:gd name="connsiteX5654" fmla="*/ 2514124 w 6400800"/>
              <a:gd name="connsiteY5654" fmla="*/ 323374 h 514350"/>
              <a:gd name="connsiteX5655" fmla="*/ 2509361 w 6400800"/>
              <a:gd name="connsiteY5655" fmla="*/ 300514 h 514350"/>
              <a:gd name="connsiteX5656" fmla="*/ 2508409 w 6400800"/>
              <a:gd name="connsiteY5656" fmla="*/ 302419 h 514350"/>
              <a:gd name="connsiteX5657" fmla="*/ 2508409 w 6400800"/>
              <a:gd name="connsiteY5657" fmla="*/ 302419 h 514350"/>
              <a:gd name="connsiteX5658" fmla="*/ 2507456 w 6400800"/>
              <a:gd name="connsiteY5658" fmla="*/ 294799 h 514350"/>
              <a:gd name="connsiteX5659" fmla="*/ 2509361 w 6400800"/>
              <a:gd name="connsiteY5659" fmla="*/ 300514 h 514350"/>
              <a:gd name="connsiteX5660" fmla="*/ 2496979 w 6400800"/>
              <a:gd name="connsiteY5660" fmla="*/ 292894 h 514350"/>
              <a:gd name="connsiteX5661" fmla="*/ 2497931 w 6400800"/>
              <a:gd name="connsiteY5661" fmla="*/ 290036 h 514350"/>
              <a:gd name="connsiteX5662" fmla="*/ 2496979 w 6400800"/>
              <a:gd name="connsiteY5662" fmla="*/ 290989 h 514350"/>
              <a:gd name="connsiteX5663" fmla="*/ 2497931 w 6400800"/>
              <a:gd name="connsiteY5663" fmla="*/ 284321 h 514350"/>
              <a:gd name="connsiteX5664" fmla="*/ 2498884 w 6400800"/>
              <a:gd name="connsiteY5664" fmla="*/ 269081 h 514350"/>
              <a:gd name="connsiteX5665" fmla="*/ 2498884 w 6400800"/>
              <a:gd name="connsiteY5665" fmla="*/ 266224 h 514350"/>
              <a:gd name="connsiteX5666" fmla="*/ 2502694 w 6400800"/>
              <a:gd name="connsiteY5666" fmla="*/ 277654 h 514350"/>
              <a:gd name="connsiteX5667" fmla="*/ 2502694 w 6400800"/>
              <a:gd name="connsiteY5667" fmla="*/ 283369 h 514350"/>
              <a:gd name="connsiteX5668" fmla="*/ 2501741 w 6400800"/>
              <a:gd name="connsiteY5668" fmla="*/ 302419 h 514350"/>
              <a:gd name="connsiteX5669" fmla="*/ 2501741 w 6400800"/>
              <a:gd name="connsiteY5669" fmla="*/ 313849 h 514350"/>
              <a:gd name="connsiteX5670" fmla="*/ 2500789 w 6400800"/>
              <a:gd name="connsiteY5670" fmla="*/ 325279 h 514350"/>
              <a:gd name="connsiteX5671" fmla="*/ 2500789 w 6400800"/>
              <a:gd name="connsiteY5671" fmla="*/ 326231 h 514350"/>
              <a:gd name="connsiteX5672" fmla="*/ 2499836 w 6400800"/>
              <a:gd name="connsiteY5672" fmla="*/ 315754 h 514350"/>
              <a:gd name="connsiteX5673" fmla="*/ 2499836 w 6400800"/>
              <a:gd name="connsiteY5673" fmla="*/ 310039 h 514350"/>
              <a:gd name="connsiteX5674" fmla="*/ 2500789 w 6400800"/>
              <a:gd name="connsiteY5674" fmla="*/ 297656 h 514350"/>
              <a:gd name="connsiteX5675" fmla="*/ 2500789 w 6400800"/>
              <a:gd name="connsiteY5675" fmla="*/ 286226 h 514350"/>
              <a:gd name="connsiteX5676" fmla="*/ 2496979 w 6400800"/>
              <a:gd name="connsiteY5676" fmla="*/ 292894 h 514350"/>
              <a:gd name="connsiteX5677" fmla="*/ 2496979 w 6400800"/>
              <a:gd name="connsiteY5677" fmla="*/ 292894 h 514350"/>
              <a:gd name="connsiteX5678" fmla="*/ 2449354 w 6400800"/>
              <a:gd name="connsiteY5678" fmla="*/ 334804 h 514350"/>
              <a:gd name="connsiteX5679" fmla="*/ 2447449 w 6400800"/>
              <a:gd name="connsiteY5679" fmla="*/ 328136 h 514350"/>
              <a:gd name="connsiteX5680" fmla="*/ 2450306 w 6400800"/>
              <a:gd name="connsiteY5680" fmla="*/ 321469 h 514350"/>
              <a:gd name="connsiteX5681" fmla="*/ 2450306 w 6400800"/>
              <a:gd name="connsiteY5681" fmla="*/ 322421 h 514350"/>
              <a:gd name="connsiteX5682" fmla="*/ 2451259 w 6400800"/>
              <a:gd name="connsiteY5682" fmla="*/ 324326 h 514350"/>
              <a:gd name="connsiteX5683" fmla="*/ 2449354 w 6400800"/>
              <a:gd name="connsiteY5683" fmla="*/ 334804 h 514350"/>
              <a:gd name="connsiteX5684" fmla="*/ 2450306 w 6400800"/>
              <a:gd name="connsiteY5684" fmla="*/ 254794 h 514350"/>
              <a:gd name="connsiteX5685" fmla="*/ 2451259 w 6400800"/>
              <a:gd name="connsiteY5685" fmla="*/ 251936 h 514350"/>
              <a:gd name="connsiteX5686" fmla="*/ 2451259 w 6400800"/>
              <a:gd name="connsiteY5686" fmla="*/ 250984 h 514350"/>
              <a:gd name="connsiteX5687" fmla="*/ 2451259 w 6400800"/>
              <a:gd name="connsiteY5687" fmla="*/ 251936 h 514350"/>
              <a:gd name="connsiteX5688" fmla="*/ 2450306 w 6400800"/>
              <a:gd name="connsiteY5688" fmla="*/ 254794 h 514350"/>
              <a:gd name="connsiteX5689" fmla="*/ 2452211 w 6400800"/>
              <a:gd name="connsiteY5689" fmla="*/ 251936 h 514350"/>
              <a:gd name="connsiteX5690" fmla="*/ 2451259 w 6400800"/>
              <a:gd name="connsiteY5690" fmla="*/ 250984 h 514350"/>
              <a:gd name="connsiteX5691" fmla="*/ 2456021 w 6400800"/>
              <a:gd name="connsiteY5691" fmla="*/ 238601 h 514350"/>
              <a:gd name="connsiteX5692" fmla="*/ 2460784 w 6400800"/>
              <a:gd name="connsiteY5692" fmla="*/ 231934 h 514350"/>
              <a:gd name="connsiteX5693" fmla="*/ 2459831 w 6400800"/>
              <a:gd name="connsiteY5693" fmla="*/ 235744 h 514350"/>
              <a:gd name="connsiteX5694" fmla="*/ 2456021 w 6400800"/>
              <a:gd name="connsiteY5694" fmla="*/ 248126 h 514350"/>
              <a:gd name="connsiteX5695" fmla="*/ 2452211 w 6400800"/>
              <a:gd name="connsiteY5695" fmla="*/ 251936 h 514350"/>
              <a:gd name="connsiteX5696" fmla="*/ 2457926 w 6400800"/>
              <a:gd name="connsiteY5696" fmla="*/ 266224 h 514350"/>
              <a:gd name="connsiteX5697" fmla="*/ 2456974 w 6400800"/>
              <a:gd name="connsiteY5697" fmla="*/ 268129 h 514350"/>
              <a:gd name="connsiteX5698" fmla="*/ 2457926 w 6400800"/>
              <a:gd name="connsiteY5698" fmla="*/ 266224 h 514350"/>
              <a:gd name="connsiteX5699" fmla="*/ 2457926 w 6400800"/>
              <a:gd name="connsiteY5699" fmla="*/ 266224 h 514350"/>
              <a:gd name="connsiteX5700" fmla="*/ 2457926 w 6400800"/>
              <a:gd name="connsiteY5700" fmla="*/ 374809 h 514350"/>
              <a:gd name="connsiteX5701" fmla="*/ 2456021 w 6400800"/>
              <a:gd name="connsiteY5701" fmla="*/ 367189 h 514350"/>
              <a:gd name="connsiteX5702" fmla="*/ 2456021 w 6400800"/>
              <a:gd name="connsiteY5702" fmla="*/ 362426 h 514350"/>
              <a:gd name="connsiteX5703" fmla="*/ 2456021 w 6400800"/>
              <a:gd name="connsiteY5703" fmla="*/ 344329 h 514350"/>
              <a:gd name="connsiteX5704" fmla="*/ 2458879 w 6400800"/>
              <a:gd name="connsiteY5704" fmla="*/ 354806 h 514350"/>
              <a:gd name="connsiteX5705" fmla="*/ 2457926 w 6400800"/>
              <a:gd name="connsiteY5705" fmla="*/ 374809 h 514350"/>
              <a:gd name="connsiteX5706" fmla="*/ 2456974 w 6400800"/>
              <a:gd name="connsiteY5706" fmla="*/ 308134 h 514350"/>
              <a:gd name="connsiteX5707" fmla="*/ 2456974 w 6400800"/>
              <a:gd name="connsiteY5707" fmla="*/ 305276 h 514350"/>
              <a:gd name="connsiteX5708" fmla="*/ 2457926 w 6400800"/>
              <a:gd name="connsiteY5708" fmla="*/ 302419 h 514350"/>
              <a:gd name="connsiteX5709" fmla="*/ 2459831 w 6400800"/>
              <a:gd name="connsiteY5709" fmla="*/ 313849 h 514350"/>
              <a:gd name="connsiteX5710" fmla="*/ 2460784 w 6400800"/>
              <a:gd name="connsiteY5710" fmla="*/ 317659 h 514350"/>
              <a:gd name="connsiteX5711" fmla="*/ 2456974 w 6400800"/>
              <a:gd name="connsiteY5711" fmla="*/ 308134 h 514350"/>
              <a:gd name="connsiteX5712" fmla="*/ 2458879 w 6400800"/>
              <a:gd name="connsiteY5712" fmla="*/ 290036 h 514350"/>
              <a:gd name="connsiteX5713" fmla="*/ 2459831 w 6400800"/>
              <a:gd name="connsiteY5713" fmla="*/ 287179 h 514350"/>
              <a:gd name="connsiteX5714" fmla="*/ 2463641 w 6400800"/>
              <a:gd name="connsiteY5714" fmla="*/ 277654 h 514350"/>
              <a:gd name="connsiteX5715" fmla="*/ 2465546 w 6400800"/>
              <a:gd name="connsiteY5715" fmla="*/ 281464 h 514350"/>
              <a:gd name="connsiteX5716" fmla="*/ 2458879 w 6400800"/>
              <a:gd name="connsiteY5716" fmla="*/ 290036 h 514350"/>
              <a:gd name="connsiteX5717" fmla="*/ 2464594 w 6400800"/>
              <a:gd name="connsiteY5717" fmla="*/ 305276 h 514350"/>
              <a:gd name="connsiteX5718" fmla="*/ 2460784 w 6400800"/>
              <a:gd name="connsiteY5718" fmla="*/ 295751 h 514350"/>
              <a:gd name="connsiteX5719" fmla="*/ 2462689 w 6400800"/>
              <a:gd name="connsiteY5719" fmla="*/ 292894 h 514350"/>
              <a:gd name="connsiteX5720" fmla="*/ 2466499 w 6400800"/>
              <a:gd name="connsiteY5720" fmla="*/ 285274 h 514350"/>
              <a:gd name="connsiteX5721" fmla="*/ 2464594 w 6400800"/>
              <a:gd name="connsiteY5721" fmla="*/ 305276 h 514350"/>
              <a:gd name="connsiteX5722" fmla="*/ 2467451 w 6400800"/>
              <a:gd name="connsiteY5722" fmla="*/ 274796 h 514350"/>
              <a:gd name="connsiteX5723" fmla="*/ 2466499 w 6400800"/>
              <a:gd name="connsiteY5723" fmla="*/ 272891 h 514350"/>
              <a:gd name="connsiteX5724" fmla="*/ 2468404 w 6400800"/>
              <a:gd name="connsiteY5724" fmla="*/ 268129 h 514350"/>
              <a:gd name="connsiteX5725" fmla="*/ 2467451 w 6400800"/>
              <a:gd name="connsiteY5725" fmla="*/ 274796 h 514350"/>
              <a:gd name="connsiteX5726" fmla="*/ 2471261 w 6400800"/>
              <a:gd name="connsiteY5726" fmla="*/ 233839 h 514350"/>
              <a:gd name="connsiteX5727" fmla="*/ 2470309 w 6400800"/>
              <a:gd name="connsiteY5727" fmla="*/ 245269 h 514350"/>
              <a:gd name="connsiteX5728" fmla="*/ 2469356 w 6400800"/>
              <a:gd name="connsiteY5728" fmla="*/ 246221 h 514350"/>
              <a:gd name="connsiteX5729" fmla="*/ 2459831 w 6400800"/>
              <a:gd name="connsiteY5729" fmla="*/ 263366 h 514350"/>
              <a:gd name="connsiteX5730" fmla="*/ 2458879 w 6400800"/>
              <a:gd name="connsiteY5730" fmla="*/ 261461 h 514350"/>
              <a:gd name="connsiteX5731" fmla="*/ 2461736 w 6400800"/>
              <a:gd name="connsiteY5731" fmla="*/ 247174 h 514350"/>
              <a:gd name="connsiteX5732" fmla="*/ 2462689 w 6400800"/>
              <a:gd name="connsiteY5732" fmla="*/ 245269 h 514350"/>
              <a:gd name="connsiteX5733" fmla="*/ 2472214 w 6400800"/>
              <a:gd name="connsiteY5733" fmla="*/ 231934 h 514350"/>
              <a:gd name="connsiteX5734" fmla="*/ 2472214 w 6400800"/>
              <a:gd name="connsiteY5734" fmla="*/ 231934 h 514350"/>
              <a:gd name="connsiteX5735" fmla="*/ 2473166 w 6400800"/>
              <a:gd name="connsiteY5735" fmla="*/ 240506 h 514350"/>
              <a:gd name="connsiteX5736" fmla="*/ 2472214 w 6400800"/>
              <a:gd name="connsiteY5736" fmla="*/ 242411 h 514350"/>
              <a:gd name="connsiteX5737" fmla="*/ 2471261 w 6400800"/>
              <a:gd name="connsiteY5737" fmla="*/ 233839 h 514350"/>
              <a:gd name="connsiteX5738" fmla="*/ 2467451 w 6400800"/>
              <a:gd name="connsiteY5738" fmla="*/ 211931 h 514350"/>
              <a:gd name="connsiteX5739" fmla="*/ 2465546 w 6400800"/>
              <a:gd name="connsiteY5739" fmla="*/ 213836 h 514350"/>
              <a:gd name="connsiteX5740" fmla="*/ 2466499 w 6400800"/>
              <a:gd name="connsiteY5740" fmla="*/ 211931 h 514350"/>
              <a:gd name="connsiteX5741" fmla="*/ 2468404 w 6400800"/>
              <a:gd name="connsiteY5741" fmla="*/ 208121 h 514350"/>
              <a:gd name="connsiteX5742" fmla="*/ 2468404 w 6400800"/>
              <a:gd name="connsiteY5742" fmla="*/ 210979 h 514350"/>
              <a:gd name="connsiteX5743" fmla="*/ 2467451 w 6400800"/>
              <a:gd name="connsiteY5743" fmla="*/ 211931 h 514350"/>
              <a:gd name="connsiteX5744" fmla="*/ 2467451 w 6400800"/>
              <a:gd name="connsiteY5744" fmla="*/ 211931 h 514350"/>
              <a:gd name="connsiteX5745" fmla="*/ 2467451 w 6400800"/>
              <a:gd name="connsiteY5745" fmla="*/ 211931 h 514350"/>
              <a:gd name="connsiteX5746" fmla="*/ 2470309 w 6400800"/>
              <a:gd name="connsiteY5746" fmla="*/ 218599 h 514350"/>
              <a:gd name="connsiteX5747" fmla="*/ 2472214 w 6400800"/>
              <a:gd name="connsiteY5747" fmla="*/ 230029 h 514350"/>
              <a:gd name="connsiteX5748" fmla="*/ 2472214 w 6400800"/>
              <a:gd name="connsiteY5748" fmla="*/ 230029 h 514350"/>
              <a:gd name="connsiteX5749" fmla="*/ 2463641 w 6400800"/>
              <a:gd name="connsiteY5749" fmla="*/ 237649 h 514350"/>
              <a:gd name="connsiteX5750" fmla="*/ 2464594 w 6400800"/>
              <a:gd name="connsiteY5750" fmla="*/ 234791 h 514350"/>
              <a:gd name="connsiteX5751" fmla="*/ 2466499 w 6400800"/>
              <a:gd name="connsiteY5751" fmla="*/ 224314 h 514350"/>
              <a:gd name="connsiteX5752" fmla="*/ 2466499 w 6400800"/>
              <a:gd name="connsiteY5752" fmla="*/ 224314 h 514350"/>
              <a:gd name="connsiteX5753" fmla="*/ 2470309 w 6400800"/>
              <a:gd name="connsiteY5753" fmla="*/ 218599 h 514350"/>
              <a:gd name="connsiteX5754" fmla="*/ 2477929 w 6400800"/>
              <a:gd name="connsiteY5754" fmla="*/ 223361 h 514350"/>
              <a:gd name="connsiteX5755" fmla="*/ 2475071 w 6400800"/>
              <a:gd name="connsiteY5755" fmla="*/ 212884 h 514350"/>
              <a:gd name="connsiteX5756" fmla="*/ 2477929 w 6400800"/>
              <a:gd name="connsiteY5756" fmla="*/ 209074 h 514350"/>
              <a:gd name="connsiteX5757" fmla="*/ 2477929 w 6400800"/>
              <a:gd name="connsiteY5757" fmla="*/ 217646 h 514350"/>
              <a:gd name="connsiteX5758" fmla="*/ 2477929 w 6400800"/>
              <a:gd name="connsiteY5758" fmla="*/ 223361 h 514350"/>
              <a:gd name="connsiteX5759" fmla="*/ 2473166 w 6400800"/>
              <a:gd name="connsiteY5759" fmla="*/ 206216 h 514350"/>
              <a:gd name="connsiteX5760" fmla="*/ 2472214 w 6400800"/>
              <a:gd name="connsiteY5760" fmla="*/ 203359 h 514350"/>
              <a:gd name="connsiteX5761" fmla="*/ 2471261 w 6400800"/>
              <a:gd name="connsiteY5761" fmla="*/ 201454 h 514350"/>
              <a:gd name="connsiteX5762" fmla="*/ 2474119 w 6400800"/>
              <a:gd name="connsiteY5762" fmla="*/ 195739 h 514350"/>
              <a:gd name="connsiteX5763" fmla="*/ 2477929 w 6400800"/>
              <a:gd name="connsiteY5763" fmla="*/ 189071 h 514350"/>
              <a:gd name="connsiteX5764" fmla="*/ 2477929 w 6400800"/>
              <a:gd name="connsiteY5764" fmla="*/ 201454 h 514350"/>
              <a:gd name="connsiteX5765" fmla="*/ 2473166 w 6400800"/>
              <a:gd name="connsiteY5765" fmla="*/ 206216 h 514350"/>
              <a:gd name="connsiteX5766" fmla="*/ 2473166 w 6400800"/>
              <a:gd name="connsiteY5766" fmla="*/ 255746 h 514350"/>
              <a:gd name="connsiteX5767" fmla="*/ 2475071 w 6400800"/>
              <a:gd name="connsiteY5767" fmla="*/ 251936 h 514350"/>
              <a:gd name="connsiteX5768" fmla="*/ 2476976 w 6400800"/>
              <a:gd name="connsiteY5768" fmla="*/ 266224 h 514350"/>
              <a:gd name="connsiteX5769" fmla="*/ 2479834 w 6400800"/>
              <a:gd name="connsiteY5769" fmla="*/ 292894 h 514350"/>
              <a:gd name="connsiteX5770" fmla="*/ 2479834 w 6400800"/>
              <a:gd name="connsiteY5770" fmla="*/ 296704 h 514350"/>
              <a:gd name="connsiteX5771" fmla="*/ 2479834 w 6400800"/>
              <a:gd name="connsiteY5771" fmla="*/ 295751 h 514350"/>
              <a:gd name="connsiteX5772" fmla="*/ 2475071 w 6400800"/>
              <a:gd name="connsiteY5772" fmla="*/ 288131 h 514350"/>
              <a:gd name="connsiteX5773" fmla="*/ 2473166 w 6400800"/>
              <a:gd name="connsiteY5773" fmla="*/ 255746 h 514350"/>
              <a:gd name="connsiteX5774" fmla="*/ 2481739 w 6400800"/>
              <a:gd name="connsiteY5774" fmla="*/ 324326 h 514350"/>
              <a:gd name="connsiteX5775" fmla="*/ 2480786 w 6400800"/>
              <a:gd name="connsiteY5775" fmla="*/ 326231 h 514350"/>
              <a:gd name="connsiteX5776" fmla="*/ 2476024 w 6400800"/>
              <a:gd name="connsiteY5776" fmla="*/ 340519 h 514350"/>
              <a:gd name="connsiteX5777" fmla="*/ 2476024 w 6400800"/>
              <a:gd name="connsiteY5777" fmla="*/ 308134 h 514350"/>
              <a:gd name="connsiteX5778" fmla="*/ 2476024 w 6400800"/>
              <a:gd name="connsiteY5778" fmla="*/ 308134 h 514350"/>
              <a:gd name="connsiteX5779" fmla="*/ 2479834 w 6400800"/>
              <a:gd name="connsiteY5779" fmla="*/ 318611 h 514350"/>
              <a:gd name="connsiteX5780" fmla="*/ 2480786 w 6400800"/>
              <a:gd name="connsiteY5780" fmla="*/ 322421 h 514350"/>
              <a:gd name="connsiteX5781" fmla="*/ 2481739 w 6400800"/>
              <a:gd name="connsiteY5781" fmla="*/ 324326 h 514350"/>
              <a:gd name="connsiteX5782" fmla="*/ 2481739 w 6400800"/>
              <a:gd name="connsiteY5782" fmla="*/ 324326 h 514350"/>
              <a:gd name="connsiteX5783" fmla="*/ 2436971 w 6400800"/>
              <a:gd name="connsiteY5783" fmla="*/ 215741 h 514350"/>
              <a:gd name="connsiteX5784" fmla="*/ 2447449 w 6400800"/>
              <a:gd name="connsiteY5784" fmla="*/ 195739 h 514350"/>
              <a:gd name="connsiteX5785" fmla="*/ 2457926 w 6400800"/>
              <a:gd name="connsiteY5785" fmla="*/ 178594 h 514350"/>
              <a:gd name="connsiteX5786" fmla="*/ 2475071 w 6400800"/>
              <a:gd name="connsiteY5786" fmla="*/ 150971 h 514350"/>
              <a:gd name="connsiteX5787" fmla="*/ 2482691 w 6400800"/>
              <a:gd name="connsiteY5787" fmla="*/ 138589 h 514350"/>
              <a:gd name="connsiteX5788" fmla="*/ 2480786 w 6400800"/>
              <a:gd name="connsiteY5788" fmla="*/ 154781 h 514350"/>
              <a:gd name="connsiteX5789" fmla="*/ 2478881 w 6400800"/>
              <a:gd name="connsiteY5789" fmla="*/ 181451 h 514350"/>
              <a:gd name="connsiteX5790" fmla="*/ 2470309 w 6400800"/>
              <a:gd name="connsiteY5790" fmla="*/ 193834 h 514350"/>
              <a:gd name="connsiteX5791" fmla="*/ 2469356 w 6400800"/>
              <a:gd name="connsiteY5791" fmla="*/ 194786 h 514350"/>
              <a:gd name="connsiteX5792" fmla="*/ 2465546 w 6400800"/>
              <a:gd name="connsiteY5792" fmla="*/ 181451 h 514350"/>
              <a:gd name="connsiteX5793" fmla="*/ 2467451 w 6400800"/>
              <a:gd name="connsiteY5793" fmla="*/ 197644 h 514350"/>
              <a:gd name="connsiteX5794" fmla="*/ 2460784 w 6400800"/>
              <a:gd name="connsiteY5794" fmla="*/ 209074 h 514350"/>
              <a:gd name="connsiteX5795" fmla="*/ 2447449 w 6400800"/>
              <a:gd name="connsiteY5795" fmla="*/ 234791 h 514350"/>
              <a:gd name="connsiteX5796" fmla="*/ 2436971 w 6400800"/>
              <a:gd name="connsiteY5796" fmla="*/ 247174 h 514350"/>
              <a:gd name="connsiteX5797" fmla="*/ 2436019 w 6400800"/>
              <a:gd name="connsiteY5797" fmla="*/ 249079 h 514350"/>
              <a:gd name="connsiteX5798" fmla="*/ 2436019 w 6400800"/>
              <a:gd name="connsiteY5798" fmla="*/ 249079 h 514350"/>
              <a:gd name="connsiteX5799" fmla="*/ 2433161 w 6400800"/>
              <a:gd name="connsiteY5799" fmla="*/ 225266 h 514350"/>
              <a:gd name="connsiteX5800" fmla="*/ 2436971 w 6400800"/>
              <a:gd name="connsiteY5800" fmla="*/ 215741 h 514350"/>
              <a:gd name="connsiteX5801" fmla="*/ 2416016 w 6400800"/>
              <a:gd name="connsiteY5801" fmla="*/ 313849 h 514350"/>
              <a:gd name="connsiteX5802" fmla="*/ 2416016 w 6400800"/>
              <a:gd name="connsiteY5802" fmla="*/ 313849 h 514350"/>
              <a:gd name="connsiteX5803" fmla="*/ 2413159 w 6400800"/>
              <a:gd name="connsiteY5803" fmla="*/ 304324 h 514350"/>
              <a:gd name="connsiteX5804" fmla="*/ 2415064 w 6400800"/>
              <a:gd name="connsiteY5804" fmla="*/ 301466 h 514350"/>
              <a:gd name="connsiteX5805" fmla="*/ 2415064 w 6400800"/>
              <a:gd name="connsiteY5805" fmla="*/ 303371 h 514350"/>
              <a:gd name="connsiteX5806" fmla="*/ 2416016 w 6400800"/>
              <a:gd name="connsiteY5806" fmla="*/ 313849 h 514350"/>
              <a:gd name="connsiteX5807" fmla="*/ 2416016 w 6400800"/>
              <a:gd name="connsiteY5807" fmla="*/ 313849 h 514350"/>
              <a:gd name="connsiteX5808" fmla="*/ 2422684 w 6400800"/>
              <a:gd name="connsiteY5808" fmla="*/ 288131 h 514350"/>
              <a:gd name="connsiteX5809" fmla="*/ 2422684 w 6400800"/>
              <a:gd name="connsiteY5809" fmla="*/ 293846 h 514350"/>
              <a:gd name="connsiteX5810" fmla="*/ 2420779 w 6400800"/>
              <a:gd name="connsiteY5810" fmla="*/ 299561 h 514350"/>
              <a:gd name="connsiteX5811" fmla="*/ 2418874 w 6400800"/>
              <a:gd name="connsiteY5811" fmla="*/ 293846 h 514350"/>
              <a:gd name="connsiteX5812" fmla="*/ 2420779 w 6400800"/>
              <a:gd name="connsiteY5812" fmla="*/ 290989 h 514350"/>
              <a:gd name="connsiteX5813" fmla="*/ 2422684 w 6400800"/>
              <a:gd name="connsiteY5813" fmla="*/ 288131 h 514350"/>
              <a:gd name="connsiteX5814" fmla="*/ 2414111 w 6400800"/>
              <a:gd name="connsiteY5814" fmla="*/ 259556 h 514350"/>
              <a:gd name="connsiteX5815" fmla="*/ 2419826 w 6400800"/>
              <a:gd name="connsiteY5815" fmla="*/ 248126 h 514350"/>
              <a:gd name="connsiteX5816" fmla="*/ 2420779 w 6400800"/>
              <a:gd name="connsiteY5816" fmla="*/ 266224 h 514350"/>
              <a:gd name="connsiteX5817" fmla="*/ 2412206 w 6400800"/>
              <a:gd name="connsiteY5817" fmla="*/ 277654 h 514350"/>
              <a:gd name="connsiteX5818" fmla="*/ 2410301 w 6400800"/>
              <a:gd name="connsiteY5818" fmla="*/ 273844 h 514350"/>
              <a:gd name="connsiteX5819" fmla="*/ 2408396 w 6400800"/>
              <a:gd name="connsiteY5819" fmla="*/ 270986 h 514350"/>
              <a:gd name="connsiteX5820" fmla="*/ 2414111 w 6400800"/>
              <a:gd name="connsiteY5820" fmla="*/ 259556 h 514350"/>
              <a:gd name="connsiteX5821" fmla="*/ 2406491 w 6400800"/>
              <a:gd name="connsiteY5821" fmla="*/ 275749 h 514350"/>
              <a:gd name="connsiteX5822" fmla="*/ 2406491 w 6400800"/>
              <a:gd name="connsiteY5822" fmla="*/ 275749 h 514350"/>
              <a:gd name="connsiteX5823" fmla="*/ 2409349 w 6400800"/>
              <a:gd name="connsiteY5823" fmla="*/ 282416 h 514350"/>
              <a:gd name="connsiteX5824" fmla="*/ 2406491 w 6400800"/>
              <a:gd name="connsiteY5824" fmla="*/ 286226 h 514350"/>
              <a:gd name="connsiteX5825" fmla="*/ 2404586 w 6400800"/>
              <a:gd name="connsiteY5825" fmla="*/ 280511 h 514350"/>
              <a:gd name="connsiteX5826" fmla="*/ 2406491 w 6400800"/>
              <a:gd name="connsiteY5826" fmla="*/ 275749 h 514350"/>
              <a:gd name="connsiteX5827" fmla="*/ 2405539 w 6400800"/>
              <a:gd name="connsiteY5827" fmla="*/ 317659 h 514350"/>
              <a:gd name="connsiteX5828" fmla="*/ 2408396 w 6400800"/>
              <a:gd name="connsiteY5828" fmla="*/ 328136 h 514350"/>
              <a:gd name="connsiteX5829" fmla="*/ 2408396 w 6400800"/>
              <a:gd name="connsiteY5829" fmla="*/ 334804 h 514350"/>
              <a:gd name="connsiteX5830" fmla="*/ 2407444 w 6400800"/>
              <a:gd name="connsiteY5830" fmla="*/ 332899 h 514350"/>
              <a:gd name="connsiteX5831" fmla="*/ 2407444 w 6400800"/>
              <a:gd name="connsiteY5831" fmla="*/ 340519 h 514350"/>
              <a:gd name="connsiteX5832" fmla="*/ 2404586 w 6400800"/>
              <a:gd name="connsiteY5832" fmla="*/ 350996 h 514350"/>
              <a:gd name="connsiteX5833" fmla="*/ 2400776 w 6400800"/>
              <a:gd name="connsiteY5833" fmla="*/ 364331 h 514350"/>
              <a:gd name="connsiteX5834" fmla="*/ 2398871 w 6400800"/>
              <a:gd name="connsiteY5834" fmla="*/ 343376 h 514350"/>
              <a:gd name="connsiteX5835" fmla="*/ 2397919 w 6400800"/>
              <a:gd name="connsiteY5835" fmla="*/ 333851 h 514350"/>
              <a:gd name="connsiteX5836" fmla="*/ 2398871 w 6400800"/>
              <a:gd name="connsiteY5836" fmla="*/ 330994 h 514350"/>
              <a:gd name="connsiteX5837" fmla="*/ 2405539 w 6400800"/>
              <a:gd name="connsiteY5837" fmla="*/ 317659 h 514350"/>
              <a:gd name="connsiteX5838" fmla="*/ 2398871 w 6400800"/>
              <a:gd name="connsiteY5838" fmla="*/ 291941 h 514350"/>
              <a:gd name="connsiteX5839" fmla="*/ 2399824 w 6400800"/>
              <a:gd name="connsiteY5839" fmla="*/ 295751 h 514350"/>
              <a:gd name="connsiteX5840" fmla="*/ 2394109 w 6400800"/>
              <a:gd name="connsiteY5840" fmla="*/ 303371 h 514350"/>
              <a:gd name="connsiteX5841" fmla="*/ 2394109 w 6400800"/>
              <a:gd name="connsiteY5841" fmla="*/ 302419 h 514350"/>
              <a:gd name="connsiteX5842" fmla="*/ 2398871 w 6400800"/>
              <a:gd name="connsiteY5842" fmla="*/ 291941 h 514350"/>
              <a:gd name="connsiteX5843" fmla="*/ 2393156 w 6400800"/>
              <a:gd name="connsiteY5843" fmla="*/ 267176 h 514350"/>
              <a:gd name="connsiteX5844" fmla="*/ 2391251 w 6400800"/>
              <a:gd name="connsiteY5844" fmla="*/ 270034 h 514350"/>
              <a:gd name="connsiteX5845" fmla="*/ 2389346 w 6400800"/>
              <a:gd name="connsiteY5845" fmla="*/ 254794 h 514350"/>
              <a:gd name="connsiteX5846" fmla="*/ 2393156 w 6400800"/>
              <a:gd name="connsiteY5846" fmla="*/ 267176 h 514350"/>
              <a:gd name="connsiteX5847" fmla="*/ 2351246 w 6400800"/>
              <a:gd name="connsiteY5847" fmla="*/ 278606 h 514350"/>
              <a:gd name="connsiteX5848" fmla="*/ 2351246 w 6400800"/>
              <a:gd name="connsiteY5848" fmla="*/ 278606 h 514350"/>
              <a:gd name="connsiteX5849" fmla="*/ 2351246 w 6400800"/>
              <a:gd name="connsiteY5849" fmla="*/ 275749 h 514350"/>
              <a:gd name="connsiteX5850" fmla="*/ 2351246 w 6400800"/>
              <a:gd name="connsiteY5850" fmla="*/ 278606 h 514350"/>
              <a:gd name="connsiteX5851" fmla="*/ 2378869 w 6400800"/>
              <a:gd name="connsiteY5851" fmla="*/ 295751 h 514350"/>
              <a:gd name="connsiteX5852" fmla="*/ 2375059 w 6400800"/>
              <a:gd name="connsiteY5852" fmla="*/ 303371 h 514350"/>
              <a:gd name="connsiteX5853" fmla="*/ 2374106 w 6400800"/>
              <a:gd name="connsiteY5853" fmla="*/ 305276 h 514350"/>
              <a:gd name="connsiteX5854" fmla="*/ 2374106 w 6400800"/>
              <a:gd name="connsiteY5854" fmla="*/ 304324 h 514350"/>
              <a:gd name="connsiteX5855" fmla="*/ 2376011 w 6400800"/>
              <a:gd name="connsiteY5855" fmla="*/ 231934 h 514350"/>
              <a:gd name="connsiteX5856" fmla="*/ 2366486 w 6400800"/>
              <a:gd name="connsiteY5856" fmla="*/ 277654 h 514350"/>
              <a:gd name="connsiteX5857" fmla="*/ 2364581 w 6400800"/>
              <a:gd name="connsiteY5857" fmla="*/ 272891 h 514350"/>
              <a:gd name="connsiteX5858" fmla="*/ 2361724 w 6400800"/>
              <a:gd name="connsiteY5858" fmla="*/ 264319 h 514350"/>
              <a:gd name="connsiteX5859" fmla="*/ 2361724 w 6400800"/>
              <a:gd name="connsiteY5859" fmla="*/ 245269 h 514350"/>
              <a:gd name="connsiteX5860" fmla="*/ 2365534 w 6400800"/>
              <a:gd name="connsiteY5860" fmla="*/ 234791 h 514350"/>
              <a:gd name="connsiteX5861" fmla="*/ 2376011 w 6400800"/>
              <a:gd name="connsiteY5861" fmla="*/ 211931 h 514350"/>
              <a:gd name="connsiteX5862" fmla="*/ 2376011 w 6400800"/>
              <a:gd name="connsiteY5862" fmla="*/ 244316 h 514350"/>
              <a:gd name="connsiteX5863" fmla="*/ 2376964 w 6400800"/>
              <a:gd name="connsiteY5863" fmla="*/ 290989 h 514350"/>
              <a:gd name="connsiteX5864" fmla="*/ 2378869 w 6400800"/>
              <a:gd name="connsiteY5864" fmla="*/ 295751 h 514350"/>
              <a:gd name="connsiteX5865" fmla="*/ 2362676 w 6400800"/>
              <a:gd name="connsiteY5865" fmla="*/ 180499 h 514350"/>
              <a:gd name="connsiteX5866" fmla="*/ 2368391 w 6400800"/>
              <a:gd name="connsiteY5866" fmla="*/ 166211 h 514350"/>
              <a:gd name="connsiteX5867" fmla="*/ 2377916 w 6400800"/>
              <a:gd name="connsiteY5867" fmla="*/ 140494 h 514350"/>
              <a:gd name="connsiteX5868" fmla="*/ 2378869 w 6400800"/>
              <a:gd name="connsiteY5868" fmla="*/ 143351 h 514350"/>
              <a:gd name="connsiteX5869" fmla="*/ 2378869 w 6400800"/>
              <a:gd name="connsiteY5869" fmla="*/ 152876 h 514350"/>
              <a:gd name="connsiteX5870" fmla="*/ 2377916 w 6400800"/>
              <a:gd name="connsiteY5870" fmla="*/ 147161 h 514350"/>
              <a:gd name="connsiteX5871" fmla="*/ 2377916 w 6400800"/>
              <a:gd name="connsiteY5871" fmla="*/ 173831 h 514350"/>
              <a:gd name="connsiteX5872" fmla="*/ 2377916 w 6400800"/>
              <a:gd name="connsiteY5872" fmla="*/ 203359 h 514350"/>
              <a:gd name="connsiteX5873" fmla="*/ 2362676 w 6400800"/>
              <a:gd name="connsiteY5873" fmla="*/ 227171 h 514350"/>
              <a:gd name="connsiteX5874" fmla="*/ 2360771 w 6400800"/>
              <a:gd name="connsiteY5874" fmla="*/ 185261 h 514350"/>
              <a:gd name="connsiteX5875" fmla="*/ 2362676 w 6400800"/>
              <a:gd name="connsiteY5875" fmla="*/ 180499 h 514350"/>
              <a:gd name="connsiteX5876" fmla="*/ 2340769 w 6400800"/>
              <a:gd name="connsiteY5876" fmla="*/ 241459 h 514350"/>
              <a:gd name="connsiteX5877" fmla="*/ 2342674 w 6400800"/>
              <a:gd name="connsiteY5877" fmla="*/ 235744 h 514350"/>
              <a:gd name="connsiteX5878" fmla="*/ 2347436 w 6400800"/>
              <a:gd name="connsiteY5878" fmla="*/ 221456 h 514350"/>
              <a:gd name="connsiteX5879" fmla="*/ 2359819 w 6400800"/>
              <a:gd name="connsiteY5879" fmla="*/ 187166 h 514350"/>
              <a:gd name="connsiteX5880" fmla="*/ 2355056 w 6400800"/>
              <a:gd name="connsiteY5880" fmla="*/ 236696 h 514350"/>
              <a:gd name="connsiteX5881" fmla="*/ 2353151 w 6400800"/>
              <a:gd name="connsiteY5881" fmla="*/ 230029 h 514350"/>
              <a:gd name="connsiteX5882" fmla="*/ 2354104 w 6400800"/>
              <a:gd name="connsiteY5882" fmla="*/ 241459 h 514350"/>
              <a:gd name="connsiteX5883" fmla="*/ 2344579 w 6400800"/>
              <a:gd name="connsiteY5883" fmla="*/ 259556 h 514350"/>
              <a:gd name="connsiteX5884" fmla="*/ 2344579 w 6400800"/>
              <a:gd name="connsiteY5884" fmla="*/ 259556 h 514350"/>
              <a:gd name="connsiteX5885" fmla="*/ 2339816 w 6400800"/>
              <a:gd name="connsiteY5885" fmla="*/ 245269 h 514350"/>
              <a:gd name="connsiteX5886" fmla="*/ 2340769 w 6400800"/>
              <a:gd name="connsiteY5886" fmla="*/ 241459 h 514350"/>
              <a:gd name="connsiteX5887" fmla="*/ 2344579 w 6400800"/>
              <a:gd name="connsiteY5887" fmla="*/ 320516 h 514350"/>
              <a:gd name="connsiteX5888" fmla="*/ 2339816 w 6400800"/>
              <a:gd name="connsiteY5888" fmla="*/ 310991 h 514350"/>
              <a:gd name="connsiteX5889" fmla="*/ 2339816 w 6400800"/>
              <a:gd name="connsiteY5889" fmla="*/ 310039 h 514350"/>
              <a:gd name="connsiteX5890" fmla="*/ 2344579 w 6400800"/>
              <a:gd name="connsiteY5890" fmla="*/ 320516 h 514350"/>
              <a:gd name="connsiteX5891" fmla="*/ 2337911 w 6400800"/>
              <a:gd name="connsiteY5891" fmla="*/ 317659 h 514350"/>
              <a:gd name="connsiteX5892" fmla="*/ 2341721 w 6400800"/>
              <a:gd name="connsiteY5892" fmla="*/ 327184 h 514350"/>
              <a:gd name="connsiteX5893" fmla="*/ 2336959 w 6400800"/>
              <a:gd name="connsiteY5893" fmla="*/ 321469 h 514350"/>
              <a:gd name="connsiteX5894" fmla="*/ 2337911 w 6400800"/>
              <a:gd name="connsiteY5894" fmla="*/ 317659 h 514350"/>
              <a:gd name="connsiteX5895" fmla="*/ 2332196 w 6400800"/>
              <a:gd name="connsiteY5895" fmla="*/ 280511 h 514350"/>
              <a:gd name="connsiteX5896" fmla="*/ 2333149 w 6400800"/>
              <a:gd name="connsiteY5896" fmla="*/ 283369 h 514350"/>
              <a:gd name="connsiteX5897" fmla="*/ 2332196 w 6400800"/>
              <a:gd name="connsiteY5897" fmla="*/ 281464 h 514350"/>
              <a:gd name="connsiteX5898" fmla="*/ 2332196 w 6400800"/>
              <a:gd name="connsiteY5898" fmla="*/ 280511 h 514350"/>
              <a:gd name="connsiteX5899" fmla="*/ 2330291 w 6400800"/>
              <a:gd name="connsiteY5899" fmla="*/ 289084 h 514350"/>
              <a:gd name="connsiteX5900" fmla="*/ 2331244 w 6400800"/>
              <a:gd name="connsiteY5900" fmla="*/ 290989 h 514350"/>
              <a:gd name="connsiteX5901" fmla="*/ 2330291 w 6400800"/>
              <a:gd name="connsiteY5901" fmla="*/ 292894 h 514350"/>
              <a:gd name="connsiteX5902" fmla="*/ 2329339 w 6400800"/>
              <a:gd name="connsiteY5902" fmla="*/ 290989 h 514350"/>
              <a:gd name="connsiteX5903" fmla="*/ 2330291 w 6400800"/>
              <a:gd name="connsiteY5903" fmla="*/ 289084 h 514350"/>
              <a:gd name="connsiteX5904" fmla="*/ 2329339 w 6400800"/>
              <a:gd name="connsiteY5904" fmla="*/ 293846 h 514350"/>
              <a:gd name="connsiteX5905" fmla="*/ 2329339 w 6400800"/>
              <a:gd name="connsiteY5905" fmla="*/ 292894 h 514350"/>
              <a:gd name="connsiteX5906" fmla="*/ 2330291 w 6400800"/>
              <a:gd name="connsiteY5906" fmla="*/ 294799 h 514350"/>
              <a:gd name="connsiteX5907" fmla="*/ 2328386 w 6400800"/>
              <a:gd name="connsiteY5907" fmla="*/ 299561 h 514350"/>
              <a:gd name="connsiteX5908" fmla="*/ 2328386 w 6400800"/>
              <a:gd name="connsiteY5908" fmla="*/ 298609 h 514350"/>
              <a:gd name="connsiteX5909" fmla="*/ 2329339 w 6400800"/>
              <a:gd name="connsiteY5909" fmla="*/ 293846 h 514350"/>
              <a:gd name="connsiteX5910" fmla="*/ 2313146 w 6400800"/>
              <a:gd name="connsiteY5910" fmla="*/ 194786 h 514350"/>
              <a:gd name="connsiteX5911" fmla="*/ 2315051 w 6400800"/>
              <a:gd name="connsiteY5911" fmla="*/ 201454 h 514350"/>
              <a:gd name="connsiteX5912" fmla="*/ 2316004 w 6400800"/>
              <a:gd name="connsiteY5912" fmla="*/ 205264 h 514350"/>
              <a:gd name="connsiteX5913" fmla="*/ 2314099 w 6400800"/>
              <a:gd name="connsiteY5913" fmla="*/ 214789 h 514350"/>
              <a:gd name="connsiteX5914" fmla="*/ 2314099 w 6400800"/>
              <a:gd name="connsiteY5914" fmla="*/ 214789 h 514350"/>
              <a:gd name="connsiteX5915" fmla="*/ 2310289 w 6400800"/>
              <a:gd name="connsiteY5915" fmla="*/ 207169 h 514350"/>
              <a:gd name="connsiteX5916" fmla="*/ 2313146 w 6400800"/>
              <a:gd name="connsiteY5916" fmla="*/ 194786 h 514350"/>
              <a:gd name="connsiteX5917" fmla="*/ 2304574 w 6400800"/>
              <a:gd name="connsiteY5917" fmla="*/ 197644 h 514350"/>
              <a:gd name="connsiteX5918" fmla="*/ 2305526 w 6400800"/>
              <a:gd name="connsiteY5918" fmla="*/ 200501 h 514350"/>
              <a:gd name="connsiteX5919" fmla="*/ 2303621 w 6400800"/>
              <a:gd name="connsiteY5919" fmla="*/ 205264 h 514350"/>
              <a:gd name="connsiteX5920" fmla="*/ 2304574 w 6400800"/>
              <a:gd name="connsiteY5920" fmla="*/ 197644 h 514350"/>
              <a:gd name="connsiteX5921" fmla="*/ 2297906 w 6400800"/>
              <a:gd name="connsiteY5921" fmla="*/ 272891 h 514350"/>
              <a:gd name="connsiteX5922" fmla="*/ 2298859 w 6400800"/>
              <a:gd name="connsiteY5922" fmla="*/ 256699 h 514350"/>
              <a:gd name="connsiteX5923" fmla="*/ 2299811 w 6400800"/>
              <a:gd name="connsiteY5923" fmla="*/ 250984 h 514350"/>
              <a:gd name="connsiteX5924" fmla="*/ 2308384 w 6400800"/>
              <a:gd name="connsiteY5924" fmla="*/ 211931 h 514350"/>
              <a:gd name="connsiteX5925" fmla="*/ 2309336 w 6400800"/>
              <a:gd name="connsiteY5925" fmla="*/ 215741 h 514350"/>
              <a:gd name="connsiteX5926" fmla="*/ 2311241 w 6400800"/>
              <a:gd name="connsiteY5926" fmla="*/ 221456 h 514350"/>
              <a:gd name="connsiteX5927" fmla="*/ 2311241 w 6400800"/>
              <a:gd name="connsiteY5927" fmla="*/ 221456 h 514350"/>
              <a:gd name="connsiteX5928" fmla="*/ 2304574 w 6400800"/>
              <a:gd name="connsiteY5928" fmla="*/ 253841 h 514350"/>
              <a:gd name="connsiteX5929" fmla="*/ 2302669 w 6400800"/>
              <a:gd name="connsiteY5929" fmla="*/ 251936 h 514350"/>
              <a:gd name="connsiteX5930" fmla="*/ 2304574 w 6400800"/>
              <a:gd name="connsiteY5930" fmla="*/ 253841 h 514350"/>
              <a:gd name="connsiteX5931" fmla="*/ 2299811 w 6400800"/>
              <a:gd name="connsiteY5931" fmla="*/ 274796 h 514350"/>
              <a:gd name="connsiteX5932" fmla="*/ 2294096 w 6400800"/>
              <a:gd name="connsiteY5932" fmla="*/ 300514 h 514350"/>
              <a:gd name="connsiteX5933" fmla="*/ 2297906 w 6400800"/>
              <a:gd name="connsiteY5933" fmla="*/ 272891 h 514350"/>
              <a:gd name="connsiteX5934" fmla="*/ 2271236 w 6400800"/>
              <a:gd name="connsiteY5934" fmla="*/ 369094 h 514350"/>
              <a:gd name="connsiteX5935" fmla="*/ 2270284 w 6400800"/>
              <a:gd name="connsiteY5935" fmla="*/ 376714 h 514350"/>
              <a:gd name="connsiteX5936" fmla="*/ 2270284 w 6400800"/>
              <a:gd name="connsiteY5936" fmla="*/ 376714 h 514350"/>
              <a:gd name="connsiteX5937" fmla="*/ 2270284 w 6400800"/>
              <a:gd name="connsiteY5937" fmla="*/ 372904 h 514350"/>
              <a:gd name="connsiteX5938" fmla="*/ 2271236 w 6400800"/>
              <a:gd name="connsiteY5938" fmla="*/ 369094 h 514350"/>
              <a:gd name="connsiteX5939" fmla="*/ 2252186 w 6400800"/>
              <a:gd name="connsiteY5939" fmla="*/ 297656 h 514350"/>
              <a:gd name="connsiteX5940" fmla="*/ 2251234 w 6400800"/>
              <a:gd name="connsiteY5940" fmla="*/ 311944 h 514350"/>
              <a:gd name="connsiteX5941" fmla="*/ 2250281 w 6400800"/>
              <a:gd name="connsiteY5941" fmla="*/ 308134 h 514350"/>
              <a:gd name="connsiteX5942" fmla="*/ 2252186 w 6400800"/>
              <a:gd name="connsiteY5942" fmla="*/ 297656 h 514350"/>
              <a:gd name="connsiteX5943" fmla="*/ 2215991 w 6400800"/>
              <a:gd name="connsiteY5943" fmla="*/ 252889 h 514350"/>
              <a:gd name="connsiteX5944" fmla="*/ 2215991 w 6400800"/>
              <a:gd name="connsiteY5944" fmla="*/ 256699 h 514350"/>
              <a:gd name="connsiteX5945" fmla="*/ 2215991 w 6400800"/>
              <a:gd name="connsiteY5945" fmla="*/ 256699 h 514350"/>
              <a:gd name="connsiteX5946" fmla="*/ 2215991 w 6400800"/>
              <a:gd name="connsiteY5946" fmla="*/ 252889 h 514350"/>
              <a:gd name="connsiteX5947" fmla="*/ 2211229 w 6400800"/>
              <a:gd name="connsiteY5947" fmla="*/ 281464 h 514350"/>
              <a:gd name="connsiteX5948" fmla="*/ 2214086 w 6400800"/>
              <a:gd name="connsiteY5948" fmla="*/ 260509 h 514350"/>
              <a:gd name="connsiteX5949" fmla="*/ 2215039 w 6400800"/>
              <a:gd name="connsiteY5949" fmla="*/ 261461 h 514350"/>
              <a:gd name="connsiteX5950" fmla="*/ 2215039 w 6400800"/>
              <a:gd name="connsiteY5950" fmla="*/ 267176 h 514350"/>
              <a:gd name="connsiteX5951" fmla="*/ 2212181 w 6400800"/>
              <a:gd name="connsiteY5951" fmla="*/ 299561 h 514350"/>
              <a:gd name="connsiteX5952" fmla="*/ 2206466 w 6400800"/>
              <a:gd name="connsiteY5952" fmla="*/ 309086 h 514350"/>
              <a:gd name="connsiteX5953" fmla="*/ 2211229 w 6400800"/>
              <a:gd name="connsiteY5953" fmla="*/ 281464 h 514350"/>
              <a:gd name="connsiteX5954" fmla="*/ 2205514 w 6400800"/>
              <a:gd name="connsiteY5954" fmla="*/ 337661 h 514350"/>
              <a:gd name="connsiteX5955" fmla="*/ 2204561 w 6400800"/>
              <a:gd name="connsiteY5955" fmla="*/ 339566 h 514350"/>
              <a:gd name="connsiteX5956" fmla="*/ 2204561 w 6400800"/>
              <a:gd name="connsiteY5956" fmla="*/ 340519 h 514350"/>
              <a:gd name="connsiteX5957" fmla="*/ 2205514 w 6400800"/>
              <a:gd name="connsiteY5957" fmla="*/ 337661 h 514350"/>
              <a:gd name="connsiteX5958" fmla="*/ 2183606 w 6400800"/>
              <a:gd name="connsiteY5958" fmla="*/ 336709 h 514350"/>
              <a:gd name="connsiteX5959" fmla="*/ 2185511 w 6400800"/>
              <a:gd name="connsiteY5959" fmla="*/ 345281 h 514350"/>
              <a:gd name="connsiteX5960" fmla="*/ 2184559 w 6400800"/>
              <a:gd name="connsiteY5960" fmla="*/ 350044 h 514350"/>
              <a:gd name="connsiteX5961" fmla="*/ 2183606 w 6400800"/>
              <a:gd name="connsiteY5961" fmla="*/ 340519 h 514350"/>
              <a:gd name="connsiteX5962" fmla="*/ 2183606 w 6400800"/>
              <a:gd name="connsiteY5962" fmla="*/ 337661 h 514350"/>
              <a:gd name="connsiteX5963" fmla="*/ 2183606 w 6400800"/>
              <a:gd name="connsiteY5963" fmla="*/ 336709 h 514350"/>
              <a:gd name="connsiteX5964" fmla="*/ 2178844 w 6400800"/>
              <a:gd name="connsiteY5964" fmla="*/ 345281 h 514350"/>
              <a:gd name="connsiteX5965" fmla="*/ 2178844 w 6400800"/>
              <a:gd name="connsiteY5965" fmla="*/ 357664 h 514350"/>
              <a:gd name="connsiteX5966" fmla="*/ 2175986 w 6400800"/>
              <a:gd name="connsiteY5966" fmla="*/ 350996 h 514350"/>
              <a:gd name="connsiteX5967" fmla="*/ 2178844 w 6400800"/>
              <a:gd name="connsiteY5967" fmla="*/ 345281 h 514350"/>
              <a:gd name="connsiteX5968" fmla="*/ 2150269 w 6400800"/>
              <a:gd name="connsiteY5968" fmla="*/ 278606 h 514350"/>
              <a:gd name="connsiteX5969" fmla="*/ 2162651 w 6400800"/>
              <a:gd name="connsiteY5969" fmla="*/ 232886 h 514350"/>
              <a:gd name="connsiteX5970" fmla="*/ 2161699 w 6400800"/>
              <a:gd name="connsiteY5970" fmla="*/ 235744 h 514350"/>
              <a:gd name="connsiteX5971" fmla="*/ 2157889 w 6400800"/>
              <a:gd name="connsiteY5971" fmla="*/ 253841 h 514350"/>
              <a:gd name="connsiteX5972" fmla="*/ 2154079 w 6400800"/>
              <a:gd name="connsiteY5972" fmla="*/ 274796 h 514350"/>
              <a:gd name="connsiteX5973" fmla="*/ 2151221 w 6400800"/>
              <a:gd name="connsiteY5973" fmla="*/ 293846 h 514350"/>
              <a:gd name="connsiteX5974" fmla="*/ 2148364 w 6400800"/>
              <a:gd name="connsiteY5974" fmla="*/ 288131 h 514350"/>
              <a:gd name="connsiteX5975" fmla="*/ 2150269 w 6400800"/>
              <a:gd name="connsiteY5975" fmla="*/ 296704 h 514350"/>
              <a:gd name="connsiteX5976" fmla="*/ 2147411 w 6400800"/>
              <a:gd name="connsiteY5976" fmla="*/ 314801 h 514350"/>
              <a:gd name="connsiteX5977" fmla="*/ 2140744 w 6400800"/>
              <a:gd name="connsiteY5977" fmla="*/ 305276 h 514350"/>
              <a:gd name="connsiteX5978" fmla="*/ 2150269 w 6400800"/>
              <a:gd name="connsiteY5978" fmla="*/ 278606 h 514350"/>
              <a:gd name="connsiteX5979" fmla="*/ 2142649 w 6400800"/>
              <a:gd name="connsiteY5979" fmla="*/ 305276 h 514350"/>
              <a:gd name="connsiteX5980" fmla="*/ 2148364 w 6400800"/>
              <a:gd name="connsiteY5980" fmla="*/ 319564 h 514350"/>
              <a:gd name="connsiteX5981" fmla="*/ 2148364 w 6400800"/>
              <a:gd name="connsiteY5981" fmla="*/ 320516 h 514350"/>
              <a:gd name="connsiteX5982" fmla="*/ 2148364 w 6400800"/>
              <a:gd name="connsiteY5982" fmla="*/ 321469 h 514350"/>
              <a:gd name="connsiteX5983" fmla="*/ 2145506 w 6400800"/>
              <a:gd name="connsiteY5983" fmla="*/ 343376 h 514350"/>
              <a:gd name="connsiteX5984" fmla="*/ 2139791 w 6400800"/>
              <a:gd name="connsiteY5984" fmla="*/ 324326 h 514350"/>
              <a:gd name="connsiteX5985" fmla="*/ 2138839 w 6400800"/>
              <a:gd name="connsiteY5985" fmla="*/ 320516 h 514350"/>
              <a:gd name="connsiteX5986" fmla="*/ 2142649 w 6400800"/>
              <a:gd name="connsiteY5986" fmla="*/ 305276 h 514350"/>
              <a:gd name="connsiteX5987" fmla="*/ 2058829 w 6400800"/>
              <a:gd name="connsiteY5987" fmla="*/ 353854 h 514350"/>
              <a:gd name="connsiteX5988" fmla="*/ 2056924 w 6400800"/>
              <a:gd name="connsiteY5988" fmla="*/ 366236 h 514350"/>
              <a:gd name="connsiteX5989" fmla="*/ 2055971 w 6400800"/>
              <a:gd name="connsiteY5989" fmla="*/ 361474 h 514350"/>
              <a:gd name="connsiteX5990" fmla="*/ 2054066 w 6400800"/>
              <a:gd name="connsiteY5990" fmla="*/ 352901 h 514350"/>
              <a:gd name="connsiteX5991" fmla="*/ 2054066 w 6400800"/>
              <a:gd name="connsiteY5991" fmla="*/ 351949 h 514350"/>
              <a:gd name="connsiteX5992" fmla="*/ 2059781 w 6400800"/>
              <a:gd name="connsiteY5992" fmla="*/ 338614 h 514350"/>
              <a:gd name="connsiteX5993" fmla="*/ 2060734 w 6400800"/>
              <a:gd name="connsiteY5993" fmla="*/ 343376 h 514350"/>
              <a:gd name="connsiteX5994" fmla="*/ 2058829 w 6400800"/>
              <a:gd name="connsiteY5994" fmla="*/ 353854 h 514350"/>
              <a:gd name="connsiteX5995" fmla="*/ 2081689 w 6400800"/>
              <a:gd name="connsiteY5995" fmla="*/ 350044 h 514350"/>
              <a:gd name="connsiteX5996" fmla="*/ 2079784 w 6400800"/>
              <a:gd name="connsiteY5996" fmla="*/ 354806 h 514350"/>
              <a:gd name="connsiteX5997" fmla="*/ 2077879 w 6400800"/>
              <a:gd name="connsiteY5997" fmla="*/ 347186 h 514350"/>
              <a:gd name="connsiteX5998" fmla="*/ 2077879 w 6400800"/>
              <a:gd name="connsiteY5998" fmla="*/ 344329 h 514350"/>
              <a:gd name="connsiteX5999" fmla="*/ 2080736 w 6400800"/>
              <a:gd name="connsiteY5999" fmla="*/ 348139 h 514350"/>
              <a:gd name="connsiteX6000" fmla="*/ 2081689 w 6400800"/>
              <a:gd name="connsiteY6000" fmla="*/ 350044 h 514350"/>
              <a:gd name="connsiteX6001" fmla="*/ 2081689 w 6400800"/>
              <a:gd name="connsiteY6001" fmla="*/ 350044 h 514350"/>
              <a:gd name="connsiteX6002" fmla="*/ 2081689 w 6400800"/>
              <a:gd name="connsiteY6002" fmla="*/ 339566 h 514350"/>
              <a:gd name="connsiteX6003" fmla="*/ 2081689 w 6400800"/>
              <a:gd name="connsiteY6003" fmla="*/ 341471 h 514350"/>
              <a:gd name="connsiteX6004" fmla="*/ 2078831 w 6400800"/>
              <a:gd name="connsiteY6004" fmla="*/ 337661 h 514350"/>
              <a:gd name="connsiteX6005" fmla="*/ 2079784 w 6400800"/>
              <a:gd name="connsiteY6005" fmla="*/ 330041 h 514350"/>
              <a:gd name="connsiteX6006" fmla="*/ 2081689 w 6400800"/>
              <a:gd name="connsiteY6006" fmla="*/ 339566 h 514350"/>
              <a:gd name="connsiteX6007" fmla="*/ 2081689 w 6400800"/>
              <a:gd name="connsiteY6007" fmla="*/ 339566 h 514350"/>
              <a:gd name="connsiteX6008" fmla="*/ 2085499 w 6400800"/>
              <a:gd name="connsiteY6008" fmla="*/ 290036 h 514350"/>
              <a:gd name="connsiteX6009" fmla="*/ 2084546 w 6400800"/>
              <a:gd name="connsiteY6009" fmla="*/ 307181 h 514350"/>
              <a:gd name="connsiteX6010" fmla="*/ 2083594 w 6400800"/>
              <a:gd name="connsiteY6010" fmla="*/ 303371 h 514350"/>
              <a:gd name="connsiteX6011" fmla="*/ 2086451 w 6400800"/>
              <a:gd name="connsiteY6011" fmla="*/ 273844 h 514350"/>
              <a:gd name="connsiteX6012" fmla="*/ 2087404 w 6400800"/>
              <a:gd name="connsiteY6012" fmla="*/ 267176 h 514350"/>
              <a:gd name="connsiteX6013" fmla="*/ 2085499 w 6400800"/>
              <a:gd name="connsiteY6013" fmla="*/ 290036 h 514350"/>
              <a:gd name="connsiteX6014" fmla="*/ 2089309 w 6400800"/>
              <a:gd name="connsiteY6014" fmla="*/ 180499 h 514350"/>
              <a:gd name="connsiteX6015" fmla="*/ 2089309 w 6400800"/>
              <a:gd name="connsiteY6015" fmla="*/ 200501 h 514350"/>
              <a:gd name="connsiteX6016" fmla="*/ 2086451 w 6400800"/>
              <a:gd name="connsiteY6016" fmla="*/ 192881 h 514350"/>
              <a:gd name="connsiteX6017" fmla="*/ 2089309 w 6400800"/>
              <a:gd name="connsiteY6017" fmla="*/ 180499 h 514350"/>
              <a:gd name="connsiteX6018" fmla="*/ 2072164 w 6400800"/>
              <a:gd name="connsiteY6018" fmla="*/ 241459 h 514350"/>
              <a:gd name="connsiteX6019" fmla="*/ 2086451 w 6400800"/>
              <a:gd name="connsiteY6019" fmla="*/ 193834 h 514350"/>
              <a:gd name="connsiteX6020" fmla="*/ 2090261 w 6400800"/>
              <a:gd name="connsiteY6020" fmla="*/ 207169 h 514350"/>
              <a:gd name="connsiteX6021" fmla="*/ 2090261 w 6400800"/>
              <a:gd name="connsiteY6021" fmla="*/ 208121 h 514350"/>
              <a:gd name="connsiteX6022" fmla="*/ 2075974 w 6400800"/>
              <a:gd name="connsiteY6022" fmla="*/ 271939 h 514350"/>
              <a:gd name="connsiteX6023" fmla="*/ 2074069 w 6400800"/>
              <a:gd name="connsiteY6023" fmla="*/ 282416 h 514350"/>
              <a:gd name="connsiteX6024" fmla="*/ 2068354 w 6400800"/>
              <a:gd name="connsiteY6024" fmla="*/ 271939 h 514350"/>
              <a:gd name="connsiteX6025" fmla="*/ 2065496 w 6400800"/>
              <a:gd name="connsiteY6025" fmla="*/ 266224 h 514350"/>
              <a:gd name="connsiteX6026" fmla="*/ 2072164 w 6400800"/>
              <a:gd name="connsiteY6026" fmla="*/ 241459 h 514350"/>
              <a:gd name="connsiteX6027" fmla="*/ 2062639 w 6400800"/>
              <a:gd name="connsiteY6027" fmla="*/ 270034 h 514350"/>
              <a:gd name="connsiteX6028" fmla="*/ 2063591 w 6400800"/>
              <a:gd name="connsiteY6028" fmla="*/ 272891 h 514350"/>
              <a:gd name="connsiteX6029" fmla="*/ 2069306 w 6400800"/>
              <a:gd name="connsiteY6029" fmla="*/ 292894 h 514350"/>
              <a:gd name="connsiteX6030" fmla="*/ 2070259 w 6400800"/>
              <a:gd name="connsiteY6030" fmla="*/ 294799 h 514350"/>
              <a:gd name="connsiteX6031" fmla="*/ 2067401 w 6400800"/>
              <a:gd name="connsiteY6031" fmla="*/ 310039 h 514350"/>
              <a:gd name="connsiteX6032" fmla="*/ 2065496 w 6400800"/>
              <a:gd name="connsiteY6032" fmla="*/ 303371 h 514350"/>
              <a:gd name="connsiteX6033" fmla="*/ 2058829 w 6400800"/>
              <a:gd name="connsiteY6033" fmla="*/ 284321 h 514350"/>
              <a:gd name="connsiteX6034" fmla="*/ 2062639 w 6400800"/>
              <a:gd name="connsiteY6034" fmla="*/ 270034 h 514350"/>
              <a:gd name="connsiteX6035" fmla="*/ 2053114 w 6400800"/>
              <a:gd name="connsiteY6035" fmla="*/ 301466 h 514350"/>
              <a:gd name="connsiteX6036" fmla="*/ 2054066 w 6400800"/>
              <a:gd name="connsiteY6036" fmla="*/ 306229 h 514350"/>
              <a:gd name="connsiteX6037" fmla="*/ 2056924 w 6400800"/>
              <a:gd name="connsiteY6037" fmla="*/ 320516 h 514350"/>
              <a:gd name="connsiteX6038" fmla="*/ 2055971 w 6400800"/>
              <a:gd name="connsiteY6038" fmla="*/ 320516 h 514350"/>
              <a:gd name="connsiteX6039" fmla="*/ 2049304 w 6400800"/>
              <a:gd name="connsiteY6039" fmla="*/ 317659 h 514350"/>
              <a:gd name="connsiteX6040" fmla="*/ 2055971 w 6400800"/>
              <a:gd name="connsiteY6040" fmla="*/ 321469 h 514350"/>
              <a:gd name="connsiteX6041" fmla="*/ 2057876 w 6400800"/>
              <a:gd name="connsiteY6041" fmla="*/ 322421 h 514350"/>
              <a:gd name="connsiteX6042" fmla="*/ 2059781 w 6400800"/>
              <a:gd name="connsiteY6042" fmla="*/ 332899 h 514350"/>
              <a:gd name="connsiteX6043" fmla="*/ 2053114 w 6400800"/>
              <a:gd name="connsiteY6043" fmla="*/ 342424 h 514350"/>
              <a:gd name="connsiteX6044" fmla="*/ 2049304 w 6400800"/>
              <a:gd name="connsiteY6044" fmla="*/ 321469 h 514350"/>
              <a:gd name="connsiteX6045" fmla="*/ 2049304 w 6400800"/>
              <a:gd name="connsiteY6045" fmla="*/ 315754 h 514350"/>
              <a:gd name="connsiteX6046" fmla="*/ 2053114 w 6400800"/>
              <a:gd name="connsiteY6046" fmla="*/ 301466 h 514350"/>
              <a:gd name="connsiteX6047" fmla="*/ 2044541 w 6400800"/>
              <a:gd name="connsiteY6047" fmla="*/ 260509 h 514350"/>
              <a:gd name="connsiteX6048" fmla="*/ 2044541 w 6400800"/>
              <a:gd name="connsiteY6048" fmla="*/ 260509 h 514350"/>
              <a:gd name="connsiteX6049" fmla="*/ 2044541 w 6400800"/>
              <a:gd name="connsiteY6049" fmla="*/ 259556 h 514350"/>
              <a:gd name="connsiteX6050" fmla="*/ 2044541 w 6400800"/>
              <a:gd name="connsiteY6050" fmla="*/ 260509 h 514350"/>
              <a:gd name="connsiteX6051" fmla="*/ 2019776 w 6400800"/>
              <a:gd name="connsiteY6051" fmla="*/ 188119 h 514350"/>
              <a:gd name="connsiteX6052" fmla="*/ 2019776 w 6400800"/>
              <a:gd name="connsiteY6052" fmla="*/ 185261 h 514350"/>
              <a:gd name="connsiteX6053" fmla="*/ 2020729 w 6400800"/>
              <a:gd name="connsiteY6053" fmla="*/ 177641 h 514350"/>
              <a:gd name="connsiteX6054" fmla="*/ 2020729 w 6400800"/>
              <a:gd name="connsiteY6054" fmla="*/ 189071 h 514350"/>
              <a:gd name="connsiteX6055" fmla="*/ 2021681 w 6400800"/>
              <a:gd name="connsiteY6055" fmla="*/ 220504 h 514350"/>
              <a:gd name="connsiteX6056" fmla="*/ 2023586 w 6400800"/>
              <a:gd name="connsiteY6056" fmla="*/ 244316 h 514350"/>
              <a:gd name="connsiteX6057" fmla="*/ 2022634 w 6400800"/>
              <a:gd name="connsiteY6057" fmla="*/ 247174 h 514350"/>
              <a:gd name="connsiteX6058" fmla="*/ 2016919 w 6400800"/>
              <a:gd name="connsiteY6058" fmla="*/ 222409 h 514350"/>
              <a:gd name="connsiteX6059" fmla="*/ 2019776 w 6400800"/>
              <a:gd name="connsiteY6059" fmla="*/ 188119 h 514350"/>
              <a:gd name="connsiteX6060" fmla="*/ 1999774 w 6400800"/>
              <a:gd name="connsiteY6060" fmla="*/ 298609 h 514350"/>
              <a:gd name="connsiteX6061" fmla="*/ 1999774 w 6400800"/>
              <a:gd name="connsiteY6061" fmla="*/ 304324 h 514350"/>
              <a:gd name="connsiteX6062" fmla="*/ 1997869 w 6400800"/>
              <a:gd name="connsiteY6062" fmla="*/ 310039 h 514350"/>
              <a:gd name="connsiteX6063" fmla="*/ 1999774 w 6400800"/>
              <a:gd name="connsiteY6063" fmla="*/ 298609 h 514350"/>
              <a:gd name="connsiteX6064" fmla="*/ 1992154 w 6400800"/>
              <a:gd name="connsiteY6064" fmla="*/ 349091 h 514350"/>
              <a:gd name="connsiteX6065" fmla="*/ 1992154 w 6400800"/>
              <a:gd name="connsiteY6065" fmla="*/ 359569 h 514350"/>
              <a:gd name="connsiteX6066" fmla="*/ 1992154 w 6400800"/>
              <a:gd name="connsiteY6066" fmla="*/ 369094 h 514350"/>
              <a:gd name="connsiteX6067" fmla="*/ 1988344 w 6400800"/>
              <a:gd name="connsiteY6067" fmla="*/ 373856 h 514350"/>
              <a:gd name="connsiteX6068" fmla="*/ 1992154 w 6400800"/>
              <a:gd name="connsiteY6068" fmla="*/ 349091 h 514350"/>
              <a:gd name="connsiteX6069" fmla="*/ 1987391 w 6400800"/>
              <a:gd name="connsiteY6069" fmla="*/ 381476 h 514350"/>
              <a:gd name="connsiteX6070" fmla="*/ 1987391 w 6400800"/>
              <a:gd name="connsiteY6070" fmla="*/ 381476 h 514350"/>
              <a:gd name="connsiteX6071" fmla="*/ 1992154 w 6400800"/>
              <a:gd name="connsiteY6071" fmla="*/ 372904 h 514350"/>
              <a:gd name="connsiteX6072" fmla="*/ 1992154 w 6400800"/>
              <a:gd name="connsiteY6072" fmla="*/ 379571 h 514350"/>
              <a:gd name="connsiteX6073" fmla="*/ 1991201 w 6400800"/>
              <a:gd name="connsiteY6073" fmla="*/ 386239 h 514350"/>
              <a:gd name="connsiteX6074" fmla="*/ 1988344 w 6400800"/>
              <a:gd name="connsiteY6074" fmla="*/ 400526 h 514350"/>
              <a:gd name="connsiteX6075" fmla="*/ 1988344 w 6400800"/>
              <a:gd name="connsiteY6075" fmla="*/ 399574 h 514350"/>
              <a:gd name="connsiteX6076" fmla="*/ 1985486 w 6400800"/>
              <a:gd name="connsiteY6076" fmla="*/ 392906 h 514350"/>
              <a:gd name="connsiteX6077" fmla="*/ 1987391 w 6400800"/>
              <a:gd name="connsiteY6077" fmla="*/ 381476 h 514350"/>
              <a:gd name="connsiteX6078" fmla="*/ 1968341 w 6400800"/>
              <a:gd name="connsiteY6078" fmla="*/ 290989 h 514350"/>
              <a:gd name="connsiteX6079" fmla="*/ 1967389 w 6400800"/>
              <a:gd name="connsiteY6079" fmla="*/ 297656 h 514350"/>
              <a:gd name="connsiteX6080" fmla="*/ 1966436 w 6400800"/>
              <a:gd name="connsiteY6080" fmla="*/ 305276 h 514350"/>
              <a:gd name="connsiteX6081" fmla="*/ 1965484 w 6400800"/>
              <a:gd name="connsiteY6081" fmla="*/ 318611 h 514350"/>
              <a:gd name="connsiteX6082" fmla="*/ 1964531 w 6400800"/>
              <a:gd name="connsiteY6082" fmla="*/ 304324 h 514350"/>
              <a:gd name="connsiteX6083" fmla="*/ 1964531 w 6400800"/>
              <a:gd name="connsiteY6083" fmla="*/ 300514 h 514350"/>
              <a:gd name="connsiteX6084" fmla="*/ 1968341 w 6400800"/>
              <a:gd name="connsiteY6084" fmla="*/ 290989 h 514350"/>
              <a:gd name="connsiteX6085" fmla="*/ 1937861 w 6400800"/>
              <a:gd name="connsiteY6085" fmla="*/ 310039 h 514350"/>
              <a:gd name="connsiteX6086" fmla="*/ 1937861 w 6400800"/>
              <a:gd name="connsiteY6086" fmla="*/ 302419 h 514350"/>
              <a:gd name="connsiteX6087" fmla="*/ 1937861 w 6400800"/>
              <a:gd name="connsiteY6087" fmla="*/ 295751 h 514350"/>
              <a:gd name="connsiteX6088" fmla="*/ 1938814 w 6400800"/>
              <a:gd name="connsiteY6088" fmla="*/ 306229 h 514350"/>
              <a:gd name="connsiteX6089" fmla="*/ 1937861 w 6400800"/>
              <a:gd name="connsiteY6089" fmla="*/ 310039 h 514350"/>
              <a:gd name="connsiteX6090" fmla="*/ 1938814 w 6400800"/>
              <a:gd name="connsiteY6090" fmla="*/ 272891 h 514350"/>
              <a:gd name="connsiteX6091" fmla="*/ 1936909 w 6400800"/>
              <a:gd name="connsiteY6091" fmla="*/ 266224 h 514350"/>
              <a:gd name="connsiteX6092" fmla="*/ 1936909 w 6400800"/>
              <a:gd name="connsiteY6092" fmla="*/ 261461 h 514350"/>
              <a:gd name="connsiteX6093" fmla="*/ 1936909 w 6400800"/>
              <a:gd name="connsiteY6093" fmla="*/ 246221 h 514350"/>
              <a:gd name="connsiteX6094" fmla="*/ 1938814 w 6400800"/>
              <a:gd name="connsiteY6094" fmla="*/ 272891 h 514350"/>
              <a:gd name="connsiteX6095" fmla="*/ 1900714 w 6400800"/>
              <a:gd name="connsiteY6095" fmla="*/ 338614 h 514350"/>
              <a:gd name="connsiteX6096" fmla="*/ 1900714 w 6400800"/>
              <a:gd name="connsiteY6096" fmla="*/ 333851 h 514350"/>
              <a:gd name="connsiteX6097" fmla="*/ 1902619 w 6400800"/>
              <a:gd name="connsiteY6097" fmla="*/ 329089 h 514350"/>
              <a:gd name="connsiteX6098" fmla="*/ 1904524 w 6400800"/>
              <a:gd name="connsiteY6098" fmla="*/ 325279 h 514350"/>
              <a:gd name="connsiteX6099" fmla="*/ 1900714 w 6400800"/>
              <a:gd name="connsiteY6099" fmla="*/ 338614 h 514350"/>
              <a:gd name="connsiteX6100" fmla="*/ 1915954 w 6400800"/>
              <a:gd name="connsiteY6100" fmla="*/ 436721 h 514350"/>
              <a:gd name="connsiteX6101" fmla="*/ 1915954 w 6400800"/>
              <a:gd name="connsiteY6101" fmla="*/ 433864 h 514350"/>
              <a:gd name="connsiteX6102" fmla="*/ 1916906 w 6400800"/>
              <a:gd name="connsiteY6102" fmla="*/ 434816 h 514350"/>
              <a:gd name="connsiteX6103" fmla="*/ 1915954 w 6400800"/>
              <a:gd name="connsiteY6103" fmla="*/ 436721 h 514350"/>
              <a:gd name="connsiteX6104" fmla="*/ 1920716 w 6400800"/>
              <a:gd name="connsiteY6104" fmla="*/ 401479 h 514350"/>
              <a:gd name="connsiteX6105" fmla="*/ 1919764 w 6400800"/>
              <a:gd name="connsiteY6105" fmla="*/ 407194 h 514350"/>
              <a:gd name="connsiteX6106" fmla="*/ 1917859 w 6400800"/>
              <a:gd name="connsiteY6106" fmla="*/ 404336 h 514350"/>
              <a:gd name="connsiteX6107" fmla="*/ 1919764 w 6400800"/>
              <a:gd name="connsiteY6107" fmla="*/ 398621 h 514350"/>
              <a:gd name="connsiteX6108" fmla="*/ 1920716 w 6400800"/>
              <a:gd name="connsiteY6108" fmla="*/ 401479 h 514350"/>
              <a:gd name="connsiteX6109" fmla="*/ 1917859 w 6400800"/>
              <a:gd name="connsiteY6109" fmla="*/ 331946 h 514350"/>
              <a:gd name="connsiteX6110" fmla="*/ 1919764 w 6400800"/>
              <a:gd name="connsiteY6110" fmla="*/ 337661 h 514350"/>
              <a:gd name="connsiteX6111" fmla="*/ 1919764 w 6400800"/>
              <a:gd name="connsiteY6111" fmla="*/ 337661 h 514350"/>
              <a:gd name="connsiteX6112" fmla="*/ 1918811 w 6400800"/>
              <a:gd name="connsiteY6112" fmla="*/ 338614 h 514350"/>
              <a:gd name="connsiteX6113" fmla="*/ 1916906 w 6400800"/>
              <a:gd name="connsiteY6113" fmla="*/ 342424 h 514350"/>
              <a:gd name="connsiteX6114" fmla="*/ 1916906 w 6400800"/>
              <a:gd name="connsiteY6114" fmla="*/ 341471 h 514350"/>
              <a:gd name="connsiteX6115" fmla="*/ 1915954 w 6400800"/>
              <a:gd name="connsiteY6115" fmla="*/ 344329 h 514350"/>
              <a:gd name="connsiteX6116" fmla="*/ 1915001 w 6400800"/>
              <a:gd name="connsiteY6116" fmla="*/ 345281 h 514350"/>
              <a:gd name="connsiteX6117" fmla="*/ 1917859 w 6400800"/>
              <a:gd name="connsiteY6117" fmla="*/ 331946 h 514350"/>
              <a:gd name="connsiteX6118" fmla="*/ 1919764 w 6400800"/>
              <a:gd name="connsiteY6118" fmla="*/ 360521 h 514350"/>
              <a:gd name="connsiteX6119" fmla="*/ 1919764 w 6400800"/>
              <a:gd name="connsiteY6119" fmla="*/ 364331 h 514350"/>
              <a:gd name="connsiteX6120" fmla="*/ 1915001 w 6400800"/>
              <a:gd name="connsiteY6120" fmla="*/ 373856 h 514350"/>
              <a:gd name="connsiteX6121" fmla="*/ 1908334 w 6400800"/>
              <a:gd name="connsiteY6121" fmla="*/ 388144 h 514350"/>
              <a:gd name="connsiteX6122" fmla="*/ 1907381 w 6400800"/>
              <a:gd name="connsiteY6122" fmla="*/ 387191 h 514350"/>
              <a:gd name="connsiteX6123" fmla="*/ 1907381 w 6400800"/>
              <a:gd name="connsiteY6123" fmla="*/ 385286 h 514350"/>
              <a:gd name="connsiteX6124" fmla="*/ 1910239 w 6400800"/>
              <a:gd name="connsiteY6124" fmla="*/ 380524 h 514350"/>
              <a:gd name="connsiteX6125" fmla="*/ 1919764 w 6400800"/>
              <a:gd name="connsiteY6125" fmla="*/ 360521 h 514350"/>
              <a:gd name="connsiteX6126" fmla="*/ 1910239 w 6400800"/>
              <a:gd name="connsiteY6126" fmla="*/ 299561 h 514350"/>
              <a:gd name="connsiteX6127" fmla="*/ 1908334 w 6400800"/>
              <a:gd name="connsiteY6127" fmla="*/ 305276 h 514350"/>
              <a:gd name="connsiteX6128" fmla="*/ 1908334 w 6400800"/>
              <a:gd name="connsiteY6128" fmla="*/ 305276 h 514350"/>
              <a:gd name="connsiteX6129" fmla="*/ 1910239 w 6400800"/>
              <a:gd name="connsiteY6129" fmla="*/ 299561 h 514350"/>
              <a:gd name="connsiteX6130" fmla="*/ 1906429 w 6400800"/>
              <a:gd name="connsiteY6130" fmla="*/ 313849 h 514350"/>
              <a:gd name="connsiteX6131" fmla="*/ 1908334 w 6400800"/>
              <a:gd name="connsiteY6131" fmla="*/ 309086 h 514350"/>
              <a:gd name="connsiteX6132" fmla="*/ 1908334 w 6400800"/>
              <a:gd name="connsiteY6132" fmla="*/ 310039 h 514350"/>
              <a:gd name="connsiteX6133" fmla="*/ 1906429 w 6400800"/>
              <a:gd name="connsiteY6133" fmla="*/ 315754 h 514350"/>
              <a:gd name="connsiteX6134" fmla="*/ 1905476 w 6400800"/>
              <a:gd name="connsiteY6134" fmla="*/ 316706 h 514350"/>
              <a:gd name="connsiteX6135" fmla="*/ 1906429 w 6400800"/>
              <a:gd name="connsiteY6135" fmla="*/ 313849 h 514350"/>
              <a:gd name="connsiteX6136" fmla="*/ 1893094 w 6400800"/>
              <a:gd name="connsiteY6136" fmla="*/ 259556 h 514350"/>
              <a:gd name="connsiteX6137" fmla="*/ 1894046 w 6400800"/>
              <a:gd name="connsiteY6137" fmla="*/ 256699 h 514350"/>
              <a:gd name="connsiteX6138" fmla="*/ 1894999 w 6400800"/>
              <a:gd name="connsiteY6138" fmla="*/ 256699 h 514350"/>
              <a:gd name="connsiteX6139" fmla="*/ 1899761 w 6400800"/>
              <a:gd name="connsiteY6139" fmla="*/ 260509 h 514350"/>
              <a:gd name="connsiteX6140" fmla="*/ 1904524 w 6400800"/>
              <a:gd name="connsiteY6140" fmla="*/ 275749 h 514350"/>
              <a:gd name="connsiteX6141" fmla="*/ 1895951 w 6400800"/>
              <a:gd name="connsiteY6141" fmla="*/ 297656 h 514350"/>
              <a:gd name="connsiteX6142" fmla="*/ 1894046 w 6400800"/>
              <a:gd name="connsiteY6142" fmla="*/ 281464 h 514350"/>
              <a:gd name="connsiteX6143" fmla="*/ 1892141 w 6400800"/>
              <a:gd name="connsiteY6143" fmla="*/ 270034 h 514350"/>
              <a:gd name="connsiteX6144" fmla="*/ 1893094 w 6400800"/>
              <a:gd name="connsiteY6144" fmla="*/ 272891 h 514350"/>
              <a:gd name="connsiteX6145" fmla="*/ 1893094 w 6400800"/>
              <a:gd name="connsiteY6145" fmla="*/ 259556 h 514350"/>
              <a:gd name="connsiteX6146" fmla="*/ 1841659 w 6400800"/>
              <a:gd name="connsiteY6146" fmla="*/ 297656 h 514350"/>
              <a:gd name="connsiteX6147" fmla="*/ 1840706 w 6400800"/>
              <a:gd name="connsiteY6147" fmla="*/ 313849 h 514350"/>
              <a:gd name="connsiteX6148" fmla="*/ 1838801 w 6400800"/>
              <a:gd name="connsiteY6148" fmla="*/ 294799 h 514350"/>
              <a:gd name="connsiteX6149" fmla="*/ 1838801 w 6400800"/>
              <a:gd name="connsiteY6149" fmla="*/ 290989 h 514350"/>
              <a:gd name="connsiteX6150" fmla="*/ 1841659 w 6400800"/>
              <a:gd name="connsiteY6150" fmla="*/ 297656 h 514350"/>
              <a:gd name="connsiteX6151" fmla="*/ 1822609 w 6400800"/>
              <a:gd name="connsiteY6151" fmla="*/ 363379 h 514350"/>
              <a:gd name="connsiteX6152" fmla="*/ 1826419 w 6400800"/>
              <a:gd name="connsiteY6152" fmla="*/ 353854 h 514350"/>
              <a:gd name="connsiteX6153" fmla="*/ 1827371 w 6400800"/>
              <a:gd name="connsiteY6153" fmla="*/ 364331 h 514350"/>
              <a:gd name="connsiteX6154" fmla="*/ 1823561 w 6400800"/>
              <a:gd name="connsiteY6154" fmla="*/ 368141 h 514350"/>
              <a:gd name="connsiteX6155" fmla="*/ 1822609 w 6400800"/>
              <a:gd name="connsiteY6155" fmla="*/ 363379 h 514350"/>
              <a:gd name="connsiteX6156" fmla="*/ 1828324 w 6400800"/>
              <a:gd name="connsiteY6156" fmla="*/ 403384 h 514350"/>
              <a:gd name="connsiteX6157" fmla="*/ 1827371 w 6400800"/>
              <a:gd name="connsiteY6157" fmla="*/ 400526 h 514350"/>
              <a:gd name="connsiteX6158" fmla="*/ 1825466 w 6400800"/>
              <a:gd name="connsiteY6158" fmla="*/ 381476 h 514350"/>
              <a:gd name="connsiteX6159" fmla="*/ 1828324 w 6400800"/>
              <a:gd name="connsiteY6159" fmla="*/ 377666 h 514350"/>
              <a:gd name="connsiteX6160" fmla="*/ 1829276 w 6400800"/>
              <a:gd name="connsiteY6160" fmla="*/ 399574 h 514350"/>
              <a:gd name="connsiteX6161" fmla="*/ 1828324 w 6400800"/>
              <a:gd name="connsiteY6161" fmla="*/ 403384 h 514350"/>
              <a:gd name="connsiteX6162" fmla="*/ 1833086 w 6400800"/>
              <a:gd name="connsiteY6162" fmla="*/ 339566 h 514350"/>
              <a:gd name="connsiteX6163" fmla="*/ 1833086 w 6400800"/>
              <a:gd name="connsiteY6163" fmla="*/ 339566 h 514350"/>
              <a:gd name="connsiteX6164" fmla="*/ 1833086 w 6400800"/>
              <a:gd name="connsiteY6164" fmla="*/ 340519 h 514350"/>
              <a:gd name="connsiteX6165" fmla="*/ 1833086 w 6400800"/>
              <a:gd name="connsiteY6165" fmla="*/ 339566 h 514350"/>
              <a:gd name="connsiteX6166" fmla="*/ 1824514 w 6400800"/>
              <a:gd name="connsiteY6166" fmla="*/ 272891 h 514350"/>
              <a:gd name="connsiteX6167" fmla="*/ 1824514 w 6400800"/>
              <a:gd name="connsiteY6167" fmla="*/ 263366 h 514350"/>
              <a:gd name="connsiteX6168" fmla="*/ 1835944 w 6400800"/>
              <a:gd name="connsiteY6168" fmla="*/ 285274 h 514350"/>
              <a:gd name="connsiteX6169" fmla="*/ 1834991 w 6400800"/>
              <a:gd name="connsiteY6169" fmla="*/ 294799 h 514350"/>
              <a:gd name="connsiteX6170" fmla="*/ 1834039 w 6400800"/>
              <a:gd name="connsiteY6170" fmla="*/ 320516 h 514350"/>
              <a:gd name="connsiteX6171" fmla="*/ 1834039 w 6400800"/>
              <a:gd name="connsiteY6171" fmla="*/ 330994 h 514350"/>
              <a:gd name="connsiteX6172" fmla="*/ 1833086 w 6400800"/>
              <a:gd name="connsiteY6172" fmla="*/ 331946 h 514350"/>
              <a:gd name="connsiteX6173" fmla="*/ 1832134 w 6400800"/>
              <a:gd name="connsiteY6173" fmla="*/ 332899 h 514350"/>
              <a:gd name="connsiteX6174" fmla="*/ 1827371 w 6400800"/>
              <a:gd name="connsiteY6174" fmla="*/ 316706 h 514350"/>
              <a:gd name="connsiteX6175" fmla="*/ 1822609 w 6400800"/>
              <a:gd name="connsiteY6175" fmla="*/ 303371 h 514350"/>
              <a:gd name="connsiteX6176" fmla="*/ 1824514 w 6400800"/>
              <a:gd name="connsiteY6176" fmla="*/ 272891 h 514350"/>
              <a:gd name="connsiteX6177" fmla="*/ 1822609 w 6400800"/>
              <a:gd name="connsiteY6177" fmla="*/ 309086 h 514350"/>
              <a:gd name="connsiteX6178" fmla="*/ 1823561 w 6400800"/>
              <a:gd name="connsiteY6178" fmla="*/ 317659 h 514350"/>
              <a:gd name="connsiteX6179" fmla="*/ 1825466 w 6400800"/>
              <a:gd name="connsiteY6179" fmla="*/ 338614 h 514350"/>
              <a:gd name="connsiteX6180" fmla="*/ 1825466 w 6400800"/>
              <a:gd name="connsiteY6180" fmla="*/ 340519 h 514350"/>
              <a:gd name="connsiteX6181" fmla="*/ 1820704 w 6400800"/>
              <a:gd name="connsiteY6181" fmla="*/ 348139 h 514350"/>
              <a:gd name="connsiteX6182" fmla="*/ 1820704 w 6400800"/>
              <a:gd name="connsiteY6182" fmla="*/ 332899 h 514350"/>
              <a:gd name="connsiteX6183" fmla="*/ 1820704 w 6400800"/>
              <a:gd name="connsiteY6183" fmla="*/ 331946 h 514350"/>
              <a:gd name="connsiteX6184" fmla="*/ 1822609 w 6400800"/>
              <a:gd name="connsiteY6184" fmla="*/ 309086 h 514350"/>
              <a:gd name="connsiteX6185" fmla="*/ 1763554 w 6400800"/>
              <a:gd name="connsiteY6185" fmla="*/ 411956 h 514350"/>
              <a:gd name="connsiteX6186" fmla="*/ 1762601 w 6400800"/>
              <a:gd name="connsiteY6186" fmla="*/ 406241 h 514350"/>
              <a:gd name="connsiteX6187" fmla="*/ 1761649 w 6400800"/>
              <a:gd name="connsiteY6187" fmla="*/ 397669 h 514350"/>
              <a:gd name="connsiteX6188" fmla="*/ 1761649 w 6400800"/>
              <a:gd name="connsiteY6188" fmla="*/ 397669 h 514350"/>
              <a:gd name="connsiteX6189" fmla="*/ 1764506 w 6400800"/>
              <a:gd name="connsiteY6189" fmla="*/ 400526 h 514350"/>
              <a:gd name="connsiteX6190" fmla="*/ 1763554 w 6400800"/>
              <a:gd name="connsiteY6190" fmla="*/ 411956 h 514350"/>
              <a:gd name="connsiteX6191" fmla="*/ 1766411 w 6400800"/>
              <a:gd name="connsiteY6191" fmla="*/ 379571 h 514350"/>
              <a:gd name="connsiteX6192" fmla="*/ 1766411 w 6400800"/>
              <a:gd name="connsiteY6192" fmla="*/ 379571 h 514350"/>
              <a:gd name="connsiteX6193" fmla="*/ 1766411 w 6400800"/>
              <a:gd name="connsiteY6193" fmla="*/ 377666 h 514350"/>
              <a:gd name="connsiteX6194" fmla="*/ 1766411 w 6400800"/>
              <a:gd name="connsiteY6194" fmla="*/ 379571 h 514350"/>
              <a:gd name="connsiteX6195" fmla="*/ 1792129 w 6400800"/>
              <a:gd name="connsiteY6195" fmla="*/ 251936 h 514350"/>
              <a:gd name="connsiteX6196" fmla="*/ 1802606 w 6400800"/>
              <a:gd name="connsiteY6196" fmla="*/ 219551 h 514350"/>
              <a:gd name="connsiteX6197" fmla="*/ 1802606 w 6400800"/>
              <a:gd name="connsiteY6197" fmla="*/ 219551 h 514350"/>
              <a:gd name="connsiteX6198" fmla="*/ 1801654 w 6400800"/>
              <a:gd name="connsiteY6198" fmla="*/ 274796 h 514350"/>
              <a:gd name="connsiteX6199" fmla="*/ 1800701 w 6400800"/>
              <a:gd name="connsiteY6199" fmla="*/ 327184 h 514350"/>
              <a:gd name="connsiteX6200" fmla="*/ 1794034 w 6400800"/>
              <a:gd name="connsiteY6200" fmla="*/ 310991 h 514350"/>
              <a:gd name="connsiteX6201" fmla="*/ 1788319 w 6400800"/>
              <a:gd name="connsiteY6201" fmla="*/ 294799 h 514350"/>
              <a:gd name="connsiteX6202" fmla="*/ 1787366 w 6400800"/>
              <a:gd name="connsiteY6202" fmla="*/ 292894 h 514350"/>
              <a:gd name="connsiteX6203" fmla="*/ 1786414 w 6400800"/>
              <a:gd name="connsiteY6203" fmla="*/ 287179 h 514350"/>
              <a:gd name="connsiteX6204" fmla="*/ 1788319 w 6400800"/>
              <a:gd name="connsiteY6204" fmla="*/ 279559 h 514350"/>
              <a:gd name="connsiteX6205" fmla="*/ 1787366 w 6400800"/>
              <a:gd name="connsiteY6205" fmla="*/ 275749 h 514350"/>
              <a:gd name="connsiteX6206" fmla="*/ 1785461 w 6400800"/>
              <a:gd name="connsiteY6206" fmla="*/ 274796 h 514350"/>
              <a:gd name="connsiteX6207" fmla="*/ 1785461 w 6400800"/>
              <a:gd name="connsiteY6207" fmla="*/ 274796 h 514350"/>
              <a:gd name="connsiteX6208" fmla="*/ 1792129 w 6400800"/>
              <a:gd name="connsiteY6208" fmla="*/ 251936 h 514350"/>
              <a:gd name="connsiteX6209" fmla="*/ 1785461 w 6400800"/>
              <a:gd name="connsiteY6209" fmla="*/ 276701 h 514350"/>
              <a:gd name="connsiteX6210" fmla="*/ 1786414 w 6400800"/>
              <a:gd name="connsiteY6210" fmla="*/ 278606 h 514350"/>
              <a:gd name="connsiteX6211" fmla="*/ 1786414 w 6400800"/>
              <a:gd name="connsiteY6211" fmla="*/ 282416 h 514350"/>
              <a:gd name="connsiteX6212" fmla="*/ 1785461 w 6400800"/>
              <a:gd name="connsiteY6212" fmla="*/ 276701 h 514350"/>
              <a:gd name="connsiteX6213" fmla="*/ 1785461 w 6400800"/>
              <a:gd name="connsiteY6213" fmla="*/ 276701 h 514350"/>
              <a:gd name="connsiteX6214" fmla="*/ 1776889 w 6400800"/>
              <a:gd name="connsiteY6214" fmla="*/ 330994 h 514350"/>
              <a:gd name="connsiteX6215" fmla="*/ 1785461 w 6400800"/>
              <a:gd name="connsiteY6215" fmla="*/ 376714 h 514350"/>
              <a:gd name="connsiteX6216" fmla="*/ 1786414 w 6400800"/>
              <a:gd name="connsiteY6216" fmla="*/ 385286 h 514350"/>
              <a:gd name="connsiteX6217" fmla="*/ 1784509 w 6400800"/>
              <a:gd name="connsiteY6217" fmla="*/ 382429 h 514350"/>
              <a:gd name="connsiteX6218" fmla="*/ 1785461 w 6400800"/>
              <a:gd name="connsiteY6218" fmla="*/ 374809 h 514350"/>
              <a:gd name="connsiteX6219" fmla="*/ 1783556 w 6400800"/>
              <a:gd name="connsiteY6219" fmla="*/ 380524 h 514350"/>
              <a:gd name="connsiteX6220" fmla="*/ 1776889 w 6400800"/>
              <a:gd name="connsiteY6220" fmla="*/ 370999 h 514350"/>
              <a:gd name="connsiteX6221" fmla="*/ 1776889 w 6400800"/>
              <a:gd name="connsiteY6221" fmla="*/ 337661 h 514350"/>
              <a:gd name="connsiteX6222" fmla="*/ 1776889 w 6400800"/>
              <a:gd name="connsiteY6222" fmla="*/ 330994 h 514350"/>
              <a:gd name="connsiteX6223" fmla="*/ 1755934 w 6400800"/>
              <a:gd name="connsiteY6223" fmla="*/ 211931 h 514350"/>
              <a:gd name="connsiteX6224" fmla="*/ 1761649 w 6400800"/>
              <a:gd name="connsiteY6224" fmla="*/ 233839 h 514350"/>
              <a:gd name="connsiteX6225" fmla="*/ 1762601 w 6400800"/>
              <a:gd name="connsiteY6225" fmla="*/ 238601 h 514350"/>
              <a:gd name="connsiteX6226" fmla="*/ 1760696 w 6400800"/>
              <a:gd name="connsiteY6226" fmla="*/ 234791 h 514350"/>
              <a:gd name="connsiteX6227" fmla="*/ 1759744 w 6400800"/>
              <a:gd name="connsiteY6227" fmla="*/ 230981 h 514350"/>
              <a:gd name="connsiteX6228" fmla="*/ 1759744 w 6400800"/>
              <a:gd name="connsiteY6228" fmla="*/ 232886 h 514350"/>
              <a:gd name="connsiteX6229" fmla="*/ 1756886 w 6400800"/>
              <a:gd name="connsiteY6229" fmla="*/ 227171 h 514350"/>
              <a:gd name="connsiteX6230" fmla="*/ 1754981 w 6400800"/>
              <a:gd name="connsiteY6230" fmla="*/ 223361 h 514350"/>
              <a:gd name="connsiteX6231" fmla="*/ 1755934 w 6400800"/>
              <a:gd name="connsiteY6231" fmla="*/ 211931 h 514350"/>
              <a:gd name="connsiteX6232" fmla="*/ 1754981 w 6400800"/>
              <a:gd name="connsiteY6232" fmla="*/ 232886 h 514350"/>
              <a:gd name="connsiteX6233" fmla="*/ 1755934 w 6400800"/>
              <a:gd name="connsiteY6233" fmla="*/ 235744 h 514350"/>
              <a:gd name="connsiteX6234" fmla="*/ 1754981 w 6400800"/>
              <a:gd name="connsiteY6234" fmla="*/ 240506 h 514350"/>
              <a:gd name="connsiteX6235" fmla="*/ 1754981 w 6400800"/>
              <a:gd name="connsiteY6235" fmla="*/ 232886 h 514350"/>
              <a:gd name="connsiteX6236" fmla="*/ 1754029 w 6400800"/>
              <a:gd name="connsiteY6236" fmla="*/ 281464 h 514350"/>
              <a:gd name="connsiteX6237" fmla="*/ 1754981 w 6400800"/>
              <a:gd name="connsiteY6237" fmla="*/ 252889 h 514350"/>
              <a:gd name="connsiteX6238" fmla="*/ 1756886 w 6400800"/>
              <a:gd name="connsiteY6238" fmla="*/ 236696 h 514350"/>
              <a:gd name="connsiteX6239" fmla="*/ 1763554 w 6400800"/>
              <a:gd name="connsiteY6239" fmla="*/ 256699 h 514350"/>
              <a:gd name="connsiteX6240" fmla="*/ 1768316 w 6400800"/>
              <a:gd name="connsiteY6240" fmla="*/ 286226 h 514350"/>
              <a:gd name="connsiteX6241" fmla="*/ 1754981 w 6400800"/>
              <a:gd name="connsiteY6241" fmla="*/ 322421 h 514350"/>
              <a:gd name="connsiteX6242" fmla="*/ 1754029 w 6400800"/>
              <a:gd name="connsiteY6242" fmla="*/ 317659 h 514350"/>
              <a:gd name="connsiteX6243" fmla="*/ 1754029 w 6400800"/>
              <a:gd name="connsiteY6243" fmla="*/ 316706 h 514350"/>
              <a:gd name="connsiteX6244" fmla="*/ 1754029 w 6400800"/>
              <a:gd name="connsiteY6244" fmla="*/ 281464 h 514350"/>
              <a:gd name="connsiteX6245" fmla="*/ 1687354 w 6400800"/>
              <a:gd name="connsiteY6245" fmla="*/ 295751 h 514350"/>
              <a:gd name="connsiteX6246" fmla="*/ 1685449 w 6400800"/>
              <a:gd name="connsiteY6246" fmla="*/ 314801 h 514350"/>
              <a:gd name="connsiteX6247" fmla="*/ 1684496 w 6400800"/>
              <a:gd name="connsiteY6247" fmla="*/ 325279 h 514350"/>
              <a:gd name="connsiteX6248" fmla="*/ 1681639 w 6400800"/>
              <a:gd name="connsiteY6248" fmla="*/ 311944 h 514350"/>
              <a:gd name="connsiteX6249" fmla="*/ 1681639 w 6400800"/>
              <a:gd name="connsiteY6249" fmla="*/ 309086 h 514350"/>
              <a:gd name="connsiteX6250" fmla="*/ 1681639 w 6400800"/>
              <a:gd name="connsiteY6250" fmla="*/ 310039 h 514350"/>
              <a:gd name="connsiteX6251" fmla="*/ 1680686 w 6400800"/>
              <a:gd name="connsiteY6251" fmla="*/ 306229 h 514350"/>
              <a:gd name="connsiteX6252" fmla="*/ 1681639 w 6400800"/>
              <a:gd name="connsiteY6252" fmla="*/ 303371 h 514350"/>
              <a:gd name="connsiteX6253" fmla="*/ 1684496 w 6400800"/>
              <a:gd name="connsiteY6253" fmla="*/ 295751 h 514350"/>
              <a:gd name="connsiteX6254" fmla="*/ 1689259 w 6400800"/>
              <a:gd name="connsiteY6254" fmla="*/ 282416 h 514350"/>
              <a:gd name="connsiteX6255" fmla="*/ 1687354 w 6400800"/>
              <a:gd name="connsiteY6255" fmla="*/ 295751 h 514350"/>
              <a:gd name="connsiteX6256" fmla="*/ 1678781 w 6400800"/>
              <a:gd name="connsiteY6256" fmla="*/ 276701 h 514350"/>
              <a:gd name="connsiteX6257" fmla="*/ 1684496 w 6400800"/>
              <a:gd name="connsiteY6257" fmla="*/ 245269 h 514350"/>
              <a:gd name="connsiteX6258" fmla="*/ 1686401 w 6400800"/>
              <a:gd name="connsiteY6258" fmla="*/ 259556 h 514350"/>
              <a:gd name="connsiteX6259" fmla="*/ 1686401 w 6400800"/>
              <a:gd name="connsiteY6259" fmla="*/ 268129 h 514350"/>
              <a:gd name="connsiteX6260" fmla="*/ 1686401 w 6400800"/>
              <a:gd name="connsiteY6260" fmla="*/ 270986 h 514350"/>
              <a:gd name="connsiteX6261" fmla="*/ 1675924 w 6400800"/>
              <a:gd name="connsiteY6261" fmla="*/ 292894 h 514350"/>
              <a:gd name="connsiteX6262" fmla="*/ 1675924 w 6400800"/>
              <a:gd name="connsiteY6262" fmla="*/ 291941 h 514350"/>
              <a:gd name="connsiteX6263" fmla="*/ 1678781 w 6400800"/>
              <a:gd name="connsiteY6263" fmla="*/ 278606 h 514350"/>
              <a:gd name="connsiteX6264" fmla="*/ 1679734 w 6400800"/>
              <a:gd name="connsiteY6264" fmla="*/ 275749 h 514350"/>
              <a:gd name="connsiteX6265" fmla="*/ 1678781 w 6400800"/>
              <a:gd name="connsiteY6265" fmla="*/ 276701 h 514350"/>
              <a:gd name="connsiteX6266" fmla="*/ 1677829 w 6400800"/>
              <a:gd name="connsiteY6266" fmla="*/ 199549 h 514350"/>
              <a:gd name="connsiteX6267" fmla="*/ 1678781 w 6400800"/>
              <a:gd name="connsiteY6267" fmla="*/ 204311 h 514350"/>
              <a:gd name="connsiteX6268" fmla="*/ 1676876 w 6400800"/>
              <a:gd name="connsiteY6268" fmla="*/ 213836 h 514350"/>
              <a:gd name="connsiteX6269" fmla="*/ 1677829 w 6400800"/>
              <a:gd name="connsiteY6269" fmla="*/ 199549 h 514350"/>
              <a:gd name="connsiteX6270" fmla="*/ 1640681 w 6400800"/>
              <a:gd name="connsiteY6270" fmla="*/ 226219 h 514350"/>
              <a:gd name="connsiteX6271" fmla="*/ 1649254 w 6400800"/>
              <a:gd name="connsiteY6271" fmla="*/ 254794 h 514350"/>
              <a:gd name="connsiteX6272" fmla="*/ 1654016 w 6400800"/>
              <a:gd name="connsiteY6272" fmla="*/ 274796 h 514350"/>
              <a:gd name="connsiteX6273" fmla="*/ 1653064 w 6400800"/>
              <a:gd name="connsiteY6273" fmla="*/ 281464 h 514350"/>
              <a:gd name="connsiteX6274" fmla="*/ 1652111 w 6400800"/>
              <a:gd name="connsiteY6274" fmla="*/ 279559 h 514350"/>
              <a:gd name="connsiteX6275" fmla="*/ 1652111 w 6400800"/>
              <a:gd name="connsiteY6275" fmla="*/ 282416 h 514350"/>
              <a:gd name="connsiteX6276" fmla="*/ 1649254 w 6400800"/>
              <a:gd name="connsiteY6276" fmla="*/ 300514 h 514350"/>
              <a:gd name="connsiteX6277" fmla="*/ 1641634 w 6400800"/>
              <a:gd name="connsiteY6277" fmla="*/ 281464 h 514350"/>
              <a:gd name="connsiteX6278" fmla="*/ 1643539 w 6400800"/>
              <a:gd name="connsiteY6278" fmla="*/ 279559 h 514350"/>
              <a:gd name="connsiteX6279" fmla="*/ 1647349 w 6400800"/>
              <a:gd name="connsiteY6279" fmla="*/ 277654 h 514350"/>
              <a:gd name="connsiteX6280" fmla="*/ 1654016 w 6400800"/>
              <a:gd name="connsiteY6280" fmla="*/ 273844 h 514350"/>
              <a:gd name="connsiteX6281" fmla="*/ 1647349 w 6400800"/>
              <a:gd name="connsiteY6281" fmla="*/ 276701 h 514350"/>
              <a:gd name="connsiteX6282" fmla="*/ 1643539 w 6400800"/>
              <a:gd name="connsiteY6282" fmla="*/ 278606 h 514350"/>
              <a:gd name="connsiteX6283" fmla="*/ 1642586 w 6400800"/>
              <a:gd name="connsiteY6283" fmla="*/ 279559 h 514350"/>
              <a:gd name="connsiteX6284" fmla="*/ 1642586 w 6400800"/>
              <a:gd name="connsiteY6284" fmla="*/ 255746 h 514350"/>
              <a:gd name="connsiteX6285" fmla="*/ 1640681 w 6400800"/>
              <a:gd name="connsiteY6285" fmla="*/ 226219 h 514350"/>
              <a:gd name="connsiteX6286" fmla="*/ 1640681 w 6400800"/>
              <a:gd name="connsiteY6286" fmla="*/ 226219 h 514350"/>
              <a:gd name="connsiteX6287" fmla="*/ 1620679 w 6400800"/>
              <a:gd name="connsiteY6287" fmla="*/ 348139 h 514350"/>
              <a:gd name="connsiteX6288" fmla="*/ 1620679 w 6400800"/>
              <a:gd name="connsiteY6288" fmla="*/ 351949 h 514350"/>
              <a:gd name="connsiteX6289" fmla="*/ 1620679 w 6400800"/>
              <a:gd name="connsiteY6289" fmla="*/ 353854 h 514350"/>
              <a:gd name="connsiteX6290" fmla="*/ 1618774 w 6400800"/>
              <a:gd name="connsiteY6290" fmla="*/ 356711 h 514350"/>
              <a:gd name="connsiteX6291" fmla="*/ 1620679 w 6400800"/>
              <a:gd name="connsiteY6291" fmla="*/ 348139 h 514350"/>
              <a:gd name="connsiteX6292" fmla="*/ 1618774 w 6400800"/>
              <a:gd name="connsiteY6292" fmla="*/ 311944 h 514350"/>
              <a:gd name="connsiteX6293" fmla="*/ 1616869 w 6400800"/>
              <a:gd name="connsiteY6293" fmla="*/ 315754 h 514350"/>
              <a:gd name="connsiteX6294" fmla="*/ 1605439 w 6400800"/>
              <a:gd name="connsiteY6294" fmla="*/ 343376 h 514350"/>
              <a:gd name="connsiteX6295" fmla="*/ 1602581 w 6400800"/>
              <a:gd name="connsiteY6295" fmla="*/ 350996 h 514350"/>
              <a:gd name="connsiteX6296" fmla="*/ 1602581 w 6400800"/>
              <a:gd name="connsiteY6296" fmla="*/ 342424 h 514350"/>
              <a:gd name="connsiteX6297" fmla="*/ 1613059 w 6400800"/>
              <a:gd name="connsiteY6297" fmla="*/ 321469 h 514350"/>
              <a:gd name="connsiteX6298" fmla="*/ 1619726 w 6400800"/>
              <a:gd name="connsiteY6298" fmla="*/ 310039 h 514350"/>
              <a:gd name="connsiteX6299" fmla="*/ 1618774 w 6400800"/>
              <a:gd name="connsiteY6299" fmla="*/ 311944 h 514350"/>
              <a:gd name="connsiteX6300" fmla="*/ 1610201 w 6400800"/>
              <a:gd name="connsiteY6300" fmla="*/ 269081 h 514350"/>
              <a:gd name="connsiteX6301" fmla="*/ 1614011 w 6400800"/>
              <a:gd name="connsiteY6301" fmla="*/ 258604 h 514350"/>
              <a:gd name="connsiteX6302" fmla="*/ 1616869 w 6400800"/>
              <a:gd name="connsiteY6302" fmla="*/ 252889 h 514350"/>
              <a:gd name="connsiteX6303" fmla="*/ 1617821 w 6400800"/>
              <a:gd name="connsiteY6303" fmla="*/ 292894 h 514350"/>
              <a:gd name="connsiteX6304" fmla="*/ 1617821 w 6400800"/>
              <a:gd name="connsiteY6304" fmla="*/ 293846 h 514350"/>
              <a:gd name="connsiteX6305" fmla="*/ 1614011 w 6400800"/>
              <a:gd name="connsiteY6305" fmla="*/ 289084 h 514350"/>
              <a:gd name="connsiteX6306" fmla="*/ 1606391 w 6400800"/>
              <a:gd name="connsiteY6306" fmla="*/ 277654 h 514350"/>
              <a:gd name="connsiteX6307" fmla="*/ 1610201 w 6400800"/>
              <a:gd name="connsiteY6307" fmla="*/ 269081 h 514350"/>
              <a:gd name="connsiteX6308" fmla="*/ 1600676 w 6400800"/>
              <a:gd name="connsiteY6308" fmla="*/ 297656 h 514350"/>
              <a:gd name="connsiteX6309" fmla="*/ 1606391 w 6400800"/>
              <a:gd name="connsiteY6309" fmla="*/ 279559 h 514350"/>
              <a:gd name="connsiteX6310" fmla="*/ 1611154 w 6400800"/>
              <a:gd name="connsiteY6310" fmla="*/ 290989 h 514350"/>
              <a:gd name="connsiteX6311" fmla="*/ 1616869 w 6400800"/>
              <a:gd name="connsiteY6311" fmla="*/ 303371 h 514350"/>
              <a:gd name="connsiteX6312" fmla="*/ 1606391 w 6400800"/>
              <a:gd name="connsiteY6312" fmla="*/ 317659 h 514350"/>
              <a:gd name="connsiteX6313" fmla="*/ 1601629 w 6400800"/>
              <a:gd name="connsiteY6313" fmla="*/ 325279 h 514350"/>
              <a:gd name="connsiteX6314" fmla="*/ 1600676 w 6400800"/>
              <a:gd name="connsiteY6314" fmla="*/ 319564 h 514350"/>
              <a:gd name="connsiteX6315" fmla="*/ 1599724 w 6400800"/>
              <a:gd name="connsiteY6315" fmla="*/ 305276 h 514350"/>
              <a:gd name="connsiteX6316" fmla="*/ 1600676 w 6400800"/>
              <a:gd name="connsiteY6316" fmla="*/ 297656 h 514350"/>
              <a:gd name="connsiteX6317" fmla="*/ 1567339 w 6400800"/>
              <a:gd name="connsiteY6317" fmla="*/ 315754 h 514350"/>
              <a:gd name="connsiteX6318" fmla="*/ 1568291 w 6400800"/>
              <a:gd name="connsiteY6318" fmla="*/ 330041 h 514350"/>
              <a:gd name="connsiteX6319" fmla="*/ 1566386 w 6400800"/>
              <a:gd name="connsiteY6319" fmla="*/ 320516 h 514350"/>
              <a:gd name="connsiteX6320" fmla="*/ 1567339 w 6400800"/>
              <a:gd name="connsiteY6320" fmla="*/ 315754 h 514350"/>
              <a:gd name="connsiteX6321" fmla="*/ 1547336 w 6400800"/>
              <a:gd name="connsiteY6321" fmla="*/ 265271 h 514350"/>
              <a:gd name="connsiteX6322" fmla="*/ 1546384 w 6400800"/>
              <a:gd name="connsiteY6322" fmla="*/ 275749 h 514350"/>
              <a:gd name="connsiteX6323" fmla="*/ 1545431 w 6400800"/>
              <a:gd name="connsiteY6323" fmla="*/ 272891 h 514350"/>
              <a:gd name="connsiteX6324" fmla="*/ 1547336 w 6400800"/>
              <a:gd name="connsiteY6324" fmla="*/ 265271 h 514350"/>
              <a:gd name="connsiteX6325" fmla="*/ 1541621 w 6400800"/>
              <a:gd name="connsiteY6325" fmla="*/ 286226 h 514350"/>
              <a:gd name="connsiteX6326" fmla="*/ 1543526 w 6400800"/>
              <a:gd name="connsiteY6326" fmla="*/ 293846 h 514350"/>
              <a:gd name="connsiteX6327" fmla="*/ 1542574 w 6400800"/>
              <a:gd name="connsiteY6327" fmla="*/ 301466 h 514350"/>
              <a:gd name="connsiteX6328" fmla="*/ 1539716 w 6400800"/>
              <a:gd name="connsiteY6328" fmla="*/ 291941 h 514350"/>
              <a:gd name="connsiteX6329" fmla="*/ 1541621 w 6400800"/>
              <a:gd name="connsiteY6329" fmla="*/ 286226 h 514350"/>
              <a:gd name="connsiteX6330" fmla="*/ 1537811 w 6400800"/>
              <a:gd name="connsiteY6330" fmla="*/ 271939 h 514350"/>
              <a:gd name="connsiteX6331" fmla="*/ 1538764 w 6400800"/>
              <a:gd name="connsiteY6331" fmla="*/ 276701 h 514350"/>
              <a:gd name="connsiteX6332" fmla="*/ 1536859 w 6400800"/>
              <a:gd name="connsiteY6332" fmla="*/ 280511 h 514350"/>
              <a:gd name="connsiteX6333" fmla="*/ 1537811 w 6400800"/>
              <a:gd name="connsiteY6333" fmla="*/ 271939 h 514350"/>
              <a:gd name="connsiteX6334" fmla="*/ 1533049 w 6400800"/>
              <a:gd name="connsiteY6334" fmla="*/ 338614 h 514350"/>
              <a:gd name="connsiteX6335" fmla="*/ 1533049 w 6400800"/>
              <a:gd name="connsiteY6335" fmla="*/ 335756 h 514350"/>
              <a:gd name="connsiteX6336" fmla="*/ 1535906 w 6400800"/>
              <a:gd name="connsiteY6336" fmla="*/ 350044 h 514350"/>
              <a:gd name="connsiteX6337" fmla="*/ 1536859 w 6400800"/>
              <a:gd name="connsiteY6337" fmla="*/ 357664 h 514350"/>
              <a:gd name="connsiteX6338" fmla="*/ 1536859 w 6400800"/>
              <a:gd name="connsiteY6338" fmla="*/ 362426 h 514350"/>
              <a:gd name="connsiteX6339" fmla="*/ 1536859 w 6400800"/>
              <a:gd name="connsiteY6339" fmla="*/ 362426 h 514350"/>
              <a:gd name="connsiteX6340" fmla="*/ 1532096 w 6400800"/>
              <a:gd name="connsiteY6340" fmla="*/ 346234 h 514350"/>
              <a:gd name="connsiteX6341" fmla="*/ 1533049 w 6400800"/>
              <a:gd name="connsiteY6341" fmla="*/ 338614 h 514350"/>
              <a:gd name="connsiteX6342" fmla="*/ 1519714 w 6400800"/>
              <a:gd name="connsiteY6342" fmla="*/ 270986 h 514350"/>
              <a:gd name="connsiteX6343" fmla="*/ 1525429 w 6400800"/>
              <a:gd name="connsiteY6343" fmla="*/ 297656 h 514350"/>
              <a:gd name="connsiteX6344" fmla="*/ 1524476 w 6400800"/>
              <a:gd name="connsiteY6344" fmla="*/ 301466 h 514350"/>
              <a:gd name="connsiteX6345" fmla="*/ 1521619 w 6400800"/>
              <a:gd name="connsiteY6345" fmla="*/ 315754 h 514350"/>
              <a:gd name="connsiteX6346" fmla="*/ 1519714 w 6400800"/>
              <a:gd name="connsiteY6346" fmla="*/ 310991 h 514350"/>
              <a:gd name="connsiteX6347" fmla="*/ 1517809 w 6400800"/>
              <a:gd name="connsiteY6347" fmla="*/ 268129 h 514350"/>
              <a:gd name="connsiteX6348" fmla="*/ 1519714 w 6400800"/>
              <a:gd name="connsiteY6348" fmla="*/ 270986 h 514350"/>
              <a:gd name="connsiteX6349" fmla="*/ 1503521 w 6400800"/>
              <a:gd name="connsiteY6349" fmla="*/ 302419 h 514350"/>
              <a:gd name="connsiteX6350" fmla="*/ 1502569 w 6400800"/>
              <a:gd name="connsiteY6350" fmla="*/ 313849 h 514350"/>
              <a:gd name="connsiteX6351" fmla="*/ 1502569 w 6400800"/>
              <a:gd name="connsiteY6351" fmla="*/ 330041 h 514350"/>
              <a:gd name="connsiteX6352" fmla="*/ 1501616 w 6400800"/>
              <a:gd name="connsiteY6352" fmla="*/ 329089 h 514350"/>
              <a:gd name="connsiteX6353" fmla="*/ 1497806 w 6400800"/>
              <a:gd name="connsiteY6353" fmla="*/ 311944 h 514350"/>
              <a:gd name="connsiteX6354" fmla="*/ 1503521 w 6400800"/>
              <a:gd name="connsiteY6354" fmla="*/ 302419 h 514350"/>
              <a:gd name="connsiteX6355" fmla="*/ 1477804 w 6400800"/>
              <a:gd name="connsiteY6355" fmla="*/ 272891 h 514350"/>
              <a:gd name="connsiteX6356" fmla="*/ 1477804 w 6400800"/>
              <a:gd name="connsiteY6356" fmla="*/ 272891 h 514350"/>
              <a:gd name="connsiteX6357" fmla="*/ 1477804 w 6400800"/>
              <a:gd name="connsiteY6357" fmla="*/ 282416 h 514350"/>
              <a:gd name="connsiteX6358" fmla="*/ 1476851 w 6400800"/>
              <a:gd name="connsiteY6358" fmla="*/ 294799 h 514350"/>
              <a:gd name="connsiteX6359" fmla="*/ 1475899 w 6400800"/>
              <a:gd name="connsiteY6359" fmla="*/ 295751 h 514350"/>
              <a:gd name="connsiteX6360" fmla="*/ 1474946 w 6400800"/>
              <a:gd name="connsiteY6360" fmla="*/ 282416 h 514350"/>
              <a:gd name="connsiteX6361" fmla="*/ 1477804 w 6400800"/>
              <a:gd name="connsiteY6361" fmla="*/ 272891 h 514350"/>
              <a:gd name="connsiteX6362" fmla="*/ 1461611 w 6400800"/>
              <a:gd name="connsiteY6362" fmla="*/ 326231 h 514350"/>
              <a:gd name="connsiteX6363" fmla="*/ 1461611 w 6400800"/>
              <a:gd name="connsiteY6363" fmla="*/ 328136 h 514350"/>
              <a:gd name="connsiteX6364" fmla="*/ 1460659 w 6400800"/>
              <a:gd name="connsiteY6364" fmla="*/ 330041 h 514350"/>
              <a:gd name="connsiteX6365" fmla="*/ 1460659 w 6400800"/>
              <a:gd name="connsiteY6365" fmla="*/ 329089 h 514350"/>
              <a:gd name="connsiteX6366" fmla="*/ 1461611 w 6400800"/>
              <a:gd name="connsiteY6366" fmla="*/ 326231 h 514350"/>
              <a:gd name="connsiteX6367" fmla="*/ 1457801 w 6400800"/>
              <a:gd name="connsiteY6367" fmla="*/ 309086 h 514350"/>
              <a:gd name="connsiteX6368" fmla="*/ 1457801 w 6400800"/>
              <a:gd name="connsiteY6368" fmla="*/ 309086 h 514350"/>
              <a:gd name="connsiteX6369" fmla="*/ 1455896 w 6400800"/>
              <a:gd name="connsiteY6369" fmla="*/ 302419 h 514350"/>
              <a:gd name="connsiteX6370" fmla="*/ 1457801 w 6400800"/>
              <a:gd name="connsiteY6370" fmla="*/ 309086 h 514350"/>
              <a:gd name="connsiteX6371" fmla="*/ 1442561 w 6400800"/>
              <a:gd name="connsiteY6371" fmla="*/ 328136 h 514350"/>
              <a:gd name="connsiteX6372" fmla="*/ 1442561 w 6400800"/>
              <a:gd name="connsiteY6372" fmla="*/ 318611 h 514350"/>
              <a:gd name="connsiteX6373" fmla="*/ 1444466 w 6400800"/>
              <a:gd name="connsiteY6373" fmla="*/ 333851 h 514350"/>
              <a:gd name="connsiteX6374" fmla="*/ 1442561 w 6400800"/>
              <a:gd name="connsiteY6374" fmla="*/ 330041 h 514350"/>
              <a:gd name="connsiteX6375" fmla="*/ 1442561 w 6400800"/>
              <a:gd name="connsiteY6375" fmla="*/ 328136 h 514350"/>
              <a:gd name="connsiteX6376" fmla="*/ 1415891 w 6400800"/>
              <a:gd name="connsiteY6376" fmla="*/ 281464 h 514350"/>
              <a:gd name="connsiteX6377" fmla="*/ 1415891 w 6400800"/>
              <a:gd name="connsiteY6377" fmla="*/ 289084 h 514350"/>
              <a:gd name="connsiteX6378" fmla="*/ 1415891 w 6400800"/>
              <a:gd name="connsiteY6378" fmla="*/ 289084 h 514350"/>
              <a:gd name="connsiteX6379" fmla="*/ 1413034 w 6400800"/>
              <a:gd name="connsiteY6379" fmla="*/ 286226 h 514350"/>
              <a:gd name="connsiteX6380" fmla="*/ 1415891 w 6400800"/>
              <a:gd name="connsiteY6380" fmla="*/ 281464 h 514350"/>
              <a:gd name="connsiteX6381" fmla="*/ 1412081 w 6400800"/>
              <a:gd name="connsiteY6381" fmla="*/ 290036 h 514350"/>
              <a:gd name="connsiteX6382" fmla="*/ 1413986 w 6400800"/>
              <a:gd name="connsiteY6382" fmla="*/ 292894 h 514350"/>
              <a:gd name="connsiteX6383" fmla="*/ 1415891 w 6400800"/>
              <a:gd name="connsiteY6383" fmla="*/ 295751 h 514350"/>
              <a:gd name="connsiteX6384" fmla="*/ 1415891 w 6400800"/>
              <a:gd name="connsiteY6384" fmla="*/ 300514 h 514350"/>
              <a:gd name="connsiteX6385" fmla="*/ 1412081 w 6400800"/>
              <a:gd name="connsiteY6385" fmla="*/ 290036 h 514350"/>
              <a:gd name="connsiteX6386" fmla="*/ 1412081 w 6400800"/>
              <a:gd name="connsiteY6386" fmla="*/ 290036 h 514350"/>
              <a:gd name="connsiteX6387" fmla="*/ 1383506 w 6400800"/>
              <a:gd name="connsiteY6387" fmla="*/ 364331 h 514350"/>
              <a:gd name="connsiteX6388" fmla="*/ 1382554 w 6400800"/>
              <a:gd name="connsiteY6388" fmla="*/ 358616 h 514350"/>
              <a:gd name="connsiteX6389" fmla="*/ 1382554 w 6400800"/>
              <a:gd name="connsiteY6389" fmla="*/ 357664 h 514350"/>
              <a:gd name="connsiteX6390" fmla="*/ 1383506 w 6400800"/>
              <a:gd name="connsiteY6390" fmla="*/ 362426 h 514350"/>
              <a:gd name="connsiteX6391" fmla="*/ 1383506 w 6400800"/>
              <a:gd name="connsiteY6391" fmla="*/ 364331 h 514350"/>
              <a:gd name="connsiteX6392" fmla="*/ 1386364 w 6400800"/>
              <a:gd name="connsiteY6392" fmla="*/ 298609 h 514350"/>
              <a:gd name="connsiteX6393" fmla="*/ 1386364 w 6400800"/>
              <a:gd name="connsiteY6393" fmla="*/ 298609 h 514350"/>
              <a:gd name="connsiteX6394" fmla="*/ 1384459 w 6400800"/>
              <a:gd name="connsiteY6394" fmla="*/ 293846 h 514350"/>
              <a:gd name="connsiteX6395" fmla="*/ 1386364 w 6400800"/>
              <a:gd name="connsiteY6395" fmla="*/ 290989 h 514350"/>
              <a:gd name="connsiteX6396" fmla="*/ 1391126 w 6400800"/>
              <a:gd name="connsiteY6396" fmla="*/ 286226 h 514350"/>
              <a:gd name="connsiteX6397" fmla="*/ 1386364 w 6400800"/>
              <a:gd name="connsiteY6397" fmla="*/ 298609 h 514350"/>
              <a:gd name="connsiteX6398" fmla="*/ 1383506 w 6400800"/>
              <a:gd name="connsiteY6398" fmla="*/ 287179 h 514350"/>
              <a:gd name="connsiteX6399" fmla="*/ 1382554 w 6400800"/>
              <a:gd name="connsiteY6399" fmla="*/ 288131 h 514350"/>
              <a:gd name="connsiteX6400" fmla="*/ 1376839 w 6400800"/>
              <a:gd name="connsiteY6400" fmla="*/ 274796 h 514350"/>
              <a:gd name="connsiteX6401" fmla="*/ 1384459 w 6400800"/>
              <a:gd name="connsiteY6401" fmla="*/ 242411 h 514350"/>
              <a:gd name="connsiteX6402" fmla="*/ 1390174 w 6400800"/>
              <a:gd name="connsiteY6402" fmla="*/ 281464 h 514350"/>
              <a:gd name="connsiteX6403" fmla="*/ 1383506 w 6400800"/>
              <a:gd name="connsiteY6403" fmla="*/ 287179 h 514350"/>
              <a:gd name="connsiteX6404" fmla="*/ 1391126 w 6400800"/>
              <a:gd name="connsiteY6404" fmla="*/ 310991 h 514350"/>
              <a:gd name="connsiteX6405" fmla="*/ 1393031 w 6400800"/>
              <a:gd name="connsiteY6405" fmla="*/ 299561 h 514350"/>
              <a:gd name="connsiteX6406" fmla="*/ 1393031 w 6400800"/>
              <a:gd name="connsiteY6406" fmla="*/ 298609 h 514350"/>
              <a:gd name="connsiteX6407" fmla="*/ 1393984 w 6400800"/>
              <a:gd name="connsiteY6407" fmla="*/ 305276 h 514350"/>
              <a:gd name="connsiteX6408" fmla="*/ 1391126 w 6400800"/>
              <a:gd name="connsiteY6408" fmla="*/ 310991 h 514350"/>
              <a:gd name="connsiteX6409" fmla="*/ 1397794 w 6400800"/>
              <a:gd name="connsiteY6409" fmla="*/ 278606 h 514350"/>
              <a:gd name="connsiteX6410" fmla="*/ 1397794 w 6400800"/>
              <a:gd name="connsiteY6410" fmla="*/ 278606 h 514350"/>
              <a:gd name="connsiteX6411" fmla="*/ 1397794 w 6400800"/>
              <a:gd name="connsiteY6411" fmla="*/ 279559 h 514350"/>
              <a:gd name="connsiteX6412" fmla="*/ 1397794 w 6400800"/>
              <a:gd name="connsiteY6412" fmla="*/ 278606 h 514350"/>
              <a:gd name="connsiteX6413" fmla="*/ 1397794 w 6400800"/>
              <a:gd name="connsiteY6413" fmla="*/ 278606 h 514350"/>
              <a:gd name="connsiteX6414" fmla="*/ 1397794 w 6400800"/>
              <a:gd name="connsiteY6414" fmla="*/ 322421 h 514350"/>
              <a:gd name="connsiteX6415" fmla="*/ 1399699 w 6400800"/>
              <a:gd name="connsiteY6415" fmla="*/ 331946 h 514350"/>
              <a:gd name="connsiteX6416" fmla="*/ 1399699 w 6400800"/>
              <a:gd name="connsiteY6416" fmla="*/ 333851 h 514350"/>
              <a:gd name="connsiteX6417" fmla="*/ 1396841 w 6400800"/>
              <a:gd name="connsiteY6417" fmla="*/ 326231 h 514350"/>
              <a:gd name="connsiteX6418" fmla="*/ 1397794 w 6400800"/>
              <a:gd name="connsiteY6418" fmla="*/ 322421 h 514350"/>
              <a:gd name="connsiteX6419" fmla="*/ 1387316 w 6400800"/>
              <a:gd name="connsiteY6419" fmla="*/ 231934 h 514350"/>
              <a:gd name="connsiteX6420" fmla="*/ 1395889 w 6400800"/>
              <a:gd name="connsiteY6420" fmla="*/ 270986 h 514350"/>
              <a:gd name="connsiteX6421" fmla="*/ 1394936 w 6400800"/>
              <a:gd name="connsiteY6421" fmla="*/ 272891 h 514350"/>
              <a:gd name="connsiteX6422" fmla="*/ 1384459 w 6400800"/>
              <a:gd name="connsiteY6422" fmla="*/ 240506 h 514350"/>
              <a:gd name="connsiteX6423" fmla="*/ 1387316 w 6400800"/>
              <a:gd name="connsiteY6423" fmla="*/ 231934 h 514350"/>
              <a:gd name="connsiteX6424" fmla="*/ 1380649 w 6400800"/>
              <a:gd name="connsiteY6424" fmla="*/ 232886 h 514350"/>
              <a:gd name="connsiteX6425" fmla="*/ 1386364 w 6400800"/>
              <a:gd name="connsiteY6425" fmla="*/ 225266 h 514350"/>
              <a:gd name="connsiteX6426" fmla="*/ 1386364 w 6400800"/>
              <a:gd name="connsiteY6426" fmla="*/ 225266 h 514350"/>
              <a:gd name="connsiteX6427" fmla="*/ 1372076 w 6400800"/>
              <a:gd name="connsiteY6427" fmla="*/ 262414 h 514350"/>
              <a:gd name="connsiteX6428" fmla="*/ 1370171 w 6400800"/>
              <a:gd name="connsiteY6428" fmla="*/ 257651 h 514350"/>
              <a:gd name="connsiteX6429" fmla="*/ 1369219 w 6400800"/>
              <a:gd name="connsiteY6429" fmla="*/ 253841 h 514350"/>
              <a:gd name="connsiteX6430" fmla="*/ 1380649 w 6400800"/>
              <a:gd name="connsiteY6430" fmla="*/ 232886 h 514350"/>
              <a:gd name="connsiteX6431" fmla="*/ 1356836 w 6400800"/>
              <a:gd name="connsiteY6431" fmla="*/ 300514 h 514350"/>
              <a:gd name="connsiteX6432" fmla="*/ 1356836 w 6400800"/>
              <a:gd name="connsiteY6432" fmla="*/ 302419 h 514350"/>
              <a:gd name="connsiteX6433" fmla="*/ 1355884 w 6400800"/>
              <a:gd name="connsiteY6433" fmla="*/ 304324 h 514350"/>
              <a:gd name="connsiteX6434" fmla="*/ 1355884 w 6400800"/>
              <a:gd name="connsiteY6434" fmla="*/ 299561 h 514350"/>
              <a:gd name="connsiteX6435" fmla="*/ 1356836 w 6400800"/>
              <a:gd name="connsiteY6435" fmla="*/ 300514 h 514350"/>
              <a:gd name="connsiteX6436" fmla="*/ 1339691 w 6400800"/>
              <a:gd name="connsiteY6436" fmla="*/ 325279 h 514350"/>
              <a:gd name="connsiteX6437" fmla="*/ 1339691 w 6400800"/>
              <a:gd name="connsiteY6437" fmla="*/ 324326 h 514350"/>
              <a:gd name="connsiteX6438" fmla="*/ 1341596 w 6400800"/>
              <a:gd name="connsiteY6438" fmla="*/ 317659 h 514350"/>
              <a:gd name="connsiteX6439" fmla="*/ 1341596 w 6400800"/>
              <a:gd name="connsiteY6439" fmla="*/ 317659 h 514350"/>
              <a:gd name="connsiteX6440" fmla="*/ 1341596 w 6400800"/>
              <a:gd name="connsiteY6440" fmla="*/ 330994 h 514350"/>
              <a:gd name="connsiteX6441" fmla="*/ 1339691 w 6400800"/>
              <a:gd name="connsiteY6441" fmla="*/ 325279 h 514350"/>
              <a:gd name="connsiteX6442" fmla="*/ 1340644 w 6400800"/>
              <a:gd name="connsiteY6442" fmla="*/ 226219 h 514350"/>
              <a:gd name="connsiteX6443" fmla="*/ 1340644 w 6400800"/>
              <a:gd name="connsiteY6443" fmla="*/ 226219 h 514350"/>
              <a:gd name="connsiteX6444" fmla="*/ 1344454 w 6400800"/>
              <a:gd name="connsiteY6444" fmla="*/ 237649 h 514350"/>
              <a:gd name="connsiteX6445" fmla="*/ 1344454 w 6400800"/>
              <a:gd name="connsiteY6445" fmla="*/ 242411 h 514350"/>
              <a:gd name="connsiteX6446" fmla="*/ 1343501 w 6400800"/>
              <a:gd name="connsiteY6446" fmla="*/ 264319 h 514350"/>
              <a:gd name="connsiteX6447" fmla="*/ 1343501 w 6400800"/>
              <a:gd name="connsiteY6447" fmla="*/ 272891 h 514350"/>
              <a:gd name="connsiteX6448" fmla="*/ 1339691 w 6400800"/>
              <a:gd name="connsiteY6448" fmla="*/ 269081 h 514350"/>
              <a:gd name="connsiteX6449" fmla="*/ 1340644 w 6400800"/>
              <a:gd name="connsiteY6449" fmla="*/ 226219 h 514350"/>
              <a:gd name="connsiteX6450" fmla="*/ 1337786 w 6400800"/>
              <a:gd name="connsiteY6450" fmla="*/ 295751 h 514350"/>
              <a:gd name="connsiteX6451" fmla="*/ 1338739 w 6400800"/>
              <a:gd name="connsiteY6451" fmla="*/ 271939 h 514350"/>
              <a:gd name="connsiteX6452" fmla="*/ 1342549 w 6400800"/>
              <a:gd name="connsiteY6452" fmla="*/ 276701 h 514350"/>
              <a:gd name="connsiteX6453" fmla="*/ 1342549 w 6400800"/>
              <a:gd name="connsiteY6453" fmla="*/ 276701 h 514350"/>
              <a:gd name="connsiteX6454" fmla="*/ 1342549 w 6400800"/>
              <a:gd name="connsiteY6454" fmla="*/ 286226 h 514350"/>
              <a:gd name="connsiteX6455" fmla="*/ 1337786 w 6400800"/>
              <a:gd name="connsiteY6455" fmla="*/ 295751 h 514350"/>
              <a:gd name="connsiteX6456" fmla="*/ 1337786 w 6400800"/>
              <a:gd name="connsiteY6456" fmla="*/ 296704 h 514350"/>
              <a:gd name="connsiteX6457" fmla="*/ 1337786 w 6400800"/>
              <a:gd name="connsiteY6457" fmla="*/ 295751 h 514350"/>
              <a:gd name="connsiteX6458" fmla="*/ 1314926 w 6400800"/>
              <a:gd name="connsiteY6458" fmla="*/ 320516 h 514350"/>
              <a:gd name="connsiteX6459" fmla="*/ 1314926 w 6400800"/>
              <a:gd name="connsiteY6459" fmla="*/ 320516 h 514350"/>
              <a:gd name="connsiteX6460" fmla="*/ 1314926 w 6400800"/>
              <a:gd name="connsiteY6460" fmla="*/ 320516 h 514350"/>
              <a:gd name="connsiteX6461" fmla="*/ 1314926 w 6400800"/>
              <a:gd name="connsiteY6461" fmla="*/ 320516 h 514350"/>
              <a:gd name="connsiteX6462" fmla="*/ 1311116 w 6400800"/>
              <a:gd name="connsiteY6462" fmla="*/ 312896 h 514350"/>
              <a:gd name="connsiteX6463" fmla="*/ 1311116 w 6400800"/>
              <a:gd name="connsiteY6463" fmla="*/ 312896 h 514350"/>
              <a:gd name="connsiteX6464" fmla="*/ 1311116 w 6400800"/>
              <a:gd name="connsiteY6464" fmla="*/ 314801 h 514350"/>
              <a:gd name="connsiteX6465" fmla="*/ 1311116 w 6400800"/>
              <a:gd name="connsiteY6465" fmla="*/ 314801 h 514350"/>
              <a:gd name="connsiteX6466" fmla="*/ 1311116 w 6400800"/>
              <a:gd name="connsiteY6466" fmla="*/ 312896 h 514350"/>
              <a:gd name="connsiteX6467" fmla="*/ 1242536 w 6400800"/>
              <a:gd name="connsiteY6467" fmla="*/ 344329 h 514350"/>
              <a:gd name="connsiteX6468" fmla="*/ 1238726 w 6400800"/>
              <a:gd name="connsiteY6468" fmla="*/ 336709 h 514350"/>
              <a:gd name="connsiteX6469" fmla="*/ 1238726 w 6400800"/>
              <a:gd name="connsiteY6469" fmla="*/ 310991 h 514350"/>
              <a:gd name="connsiteX6470" fmla="*/ 1238726 w 6400800"/>
              <a:gd name="connsiteY6470" fmla="*/ 307181 h 514350"/>
              <a:gd name="connsiteX6471" fmla="*/ 1244441 w 6400800"/>
              <a:gd name="connsiteY6471" fmla="*/ 339566 h 514350"/>
              <a:gd name="connsiteX6472" fmla="*/ 1244441 w 6400800"/>
              <a:gd name="connsiteY6472" fmla="*/ 340519 h 514350"/>
              <a:gd name="connsiteX6473" fmla="*/ 1242536 w 6400800"/>
              <a:gd name="connsiteY6473" fmla="*/ 344329 h 514350"/>
              <a:gd name="connsiteX6474" fmla="*/ 1279684 w 6400800"/>
              <a:gd name="connsiteY6474" fmla="*/ 290989 h 514350"/>
              <a:gd name="connsiteX6475" fmla="*/ 1279684 w 6400800"/>
              <a:gd name="connsiteY6475" fmla="*/ 284321 h 514350"/>
              <a:gd name="connsiteX6476" fmla="*/ 1281589 w 6400800"/>
              <a:gd name="connsiteY6476" fmla="*/ 287179 h 514350"/>
              <a:gd name="connsiteX6477" fmla="*/ 1279684 w 6400800"/>
              <a:gd name="connsiteY6477" fmla="*/ 290989 h 514350"/>
              <a:gd name="connsiteX6478" fmla="*/ 1298734 w 6400800"/>
              <a:gd name="connsiteY6478" fmla="*/ 332899 h 514350"/>
              <a:gd name="connsiteX6479" fmla="*/ 1298734 w 6400800"/>
              <a:gd name="connsiteY6479" fmla="*/ 332899 h 514350"/>
              <a:gd name="connsiteX6480" fmla="*/ 1298734 w 6400800"/>
              <a:gd name="connsiteY6480" fmla="*/ 330994 h 514350"/>
              <a:gd name="connsiteX6481" fmla="*/ 1298734 w 6400800"/>
              <a:gd name="connsiteY6481" fmla="*/ 332899 h 514350"/>
              <a:gd name="connsiteX6482" fmla="*/ 1295876 w 6400800"/>
              <a:gd name="connsiteY6482" fmla="*/ 278606 h 514350"/>
              <a:gd name="connsiteX6483" fmla="*/ 1305401 w 6400800"/>
              <a:gd name="connsiteY6483" fmla="*/ 299561 h 514350"/>
              <a:gd name="connsiteX6484" fmla="*/ 1305401 w 6400800"/>
              <a:gd name="connsiteY6484" fmla="*/ 300514 h 514350"/>
              <a:gd name="connsiteX6485" fmla="*/ 1304449 w 6400800"/>
              <a:gd name="connsiteY6485" fmla="*/ 303371 h 514350"/>
              <a:gd name="connsiteX6486" fmla="*/ 1300639 w 6400800"/>
              <a:gd name="connsiteY6486" fmla="*/ 295751 h 514350"/>
              <a:gd name="connsiteX6487" fmla="*/ 1293971 w 6400800"/>
              <a:gd name="connsiteY6487" fmla="*/ 284321 h 514350"/>
              <a:gd name="connsiteX6488" fmla="*/ 1295876 w 6400800"/>
              <a:gd name="connsiteY6488" fmla="*/ 278606 h 514350"/>
              <a:gd name="connsiteX6489" fmla="*/ 1299686 w 6400800"/>
              <a:gd name="connsiteY6489" fmla="*/ 328136 h 514350"/>
              <a:gd name="connsiteX6490" fmla="*/ 1299686 w 6400800"/>
              <a:gd name="connsiteY6490" fmla="*/ 330041 h 514350"/>
              <a:gd name="connsiteX6491" fmla="*/ 1298734 w 6400800"/>
              <a:gd name="connsiteY6491" fmla="*/ 331946 h 514350"/>
              <a:gd name="connsiteX6492" fmla="*/ 1293019 w 6400800"/>
              <a:gd name="connsiteY6492" fmla="*/ 324326 h 514350"/>
              <a:gd name="connsiteX6493" fmla="*/ 1289209 w 6400800"/>
              <a:gd name="connsiteY6493" fmla="*/ 318611 h 514350"/>
              <a:gd name="connsiteX6494" fmla="*/ 1289209 w 6400800"/>
              <a:gd name="connsiteY6494" fmla="*/ 318611 h 514350"/>
              <a:gd name="connsiteX6495" fmla="*/ 1289209 w 6400800"/>
              <a:gd name="connsiteY6495" fmla="*/ 309086 h 514350"/>
              <a:gd name="connsiteX6496" fmla="*/ 1290161 w 6400800"/>
              <a:gd name="connsiteY6496" fmla="*/ 305276 h 514350"/>
              <a:gd name="connsiteX6497" fmla="*/ 1299686 w 6400800"/>
              <a:gd name="connsiteY6497" fmla="*/ 328136 h 514350"/>
              <a:gd name="connsiteX6498" fmla="*/ 1289209 w 6400800"/>
              <a:gd name="connsiteY6498" fmla="*/ 263366 h 514350"/>
              <a:gd name="connsiteX6499" fmla="*/ 1287304 w 6400800"/>
              <a:gd name="connsiteY6499" fmla="*/ 268129 h 514350"/>
              <a:gd name="connsiteX6500" fmla="*/ 1287304 w 6400800"/>
              <a:gd name="connsiteY6500" fmla="*/ 259556 h 514350"/>
              <a:gd name="connsiteX6501" fmla="*/ 1289209 w 6400800"/>
              <a:gd name="connsiteY6501" fmla="*/ 263366 h 514350"/>
              <a:gd name="connsiteX6502" fmla="*/ 1276826 w 6400800"/>
              <a:gd name="connsiteY6502" fmla="*/ 238601 h 514350"/>
              <a:gd name="connsiteX6503" fmla="*/ 1278731 w 6400800"/>
              <a:gd name="connsiteY6503" fmla="*/ 242411 h 514350"/>
              <a:gd name="connsiteX6504" fmla="*/ 1286351 w 6400800"/>
              <a:gd name="connsiteY6504" fmla="*/ 257651 h 514350"/>
              <a:gd name="connsiteX6505" fmla="*/ 1285399 w 6400800"/>
              <a:gd name="connsiteY6505" fmla="*/ 267176 h 514350"/>
              <a:gd name="connsiteX6506" fmla="*/ 1277779 w 6400800"/>
              <a:gd name="connsiteY6506" fmla="*/ 255746 h 514350"/>
              <a:gd name="connsiteX6507" fmla="*/ 1276826 w 6400800"/>
              <a:gd name="connsiteY6507" fmla="*/ 242411 h 514350"/>
              <a:gd name="connsiteX6508" fmla="*/ 1276826 w 6400800"/>
              <a:gd name="connsiteY6508" fmla="*/ 238601 h 514350"/>
              <a:gd name="connsiteX6509" fmla="*/ 1273016 w 6400800"/>
              <a:gd name="connsiteY6509" fmla="*/ 271939 h 514350"/>
              <a:gd name="connsiteX6510" fmla="*/ 1273969 w 6400800"/>
              <a:gd name="connsiteY6510" fmla="*/ 272891 h 514350"/>
              <a:gd name="connsiteX6511" fmla="*/ 1273016 w 6400800"/>
              <a:gd name="connsiteY6511" fmla="*/ 291941 h 514350"/>
              <a:gd name="connsiteX6512" fmla="*/ 1271111 w 6400800"/>
              <a:gd name="connsiteY6512" fmla="*/ 288131 h 514350"/>
              <a:gd name="connsiteX6513" fmla="*/ 1273016 w 6400800"/>
              <a:gd name="connsiteY6513" fmla="*/ 271939 h 514350"/>
              <a:gd name="connsiteX6514" fmla="*/ 1240631 w 6400800"/>
              <a:gd name="connsiteY6514" fmla="*/ 229076 h 514350"/>
              <a:gd name="connsiteX6515" fmla="*/ 1244441 w 6400800"/>
              <a:gd name="connsiteY6515" fmla="*/ 220504 h 514350"/>
              <a:gd name="connsiteX6516" fmla="*/ 1253966 w 6400800"/>
              <a:gd name="connsiteY6516" fmla="*/ 237649 h 514350"/>
              <a:gd name="connsiteX6517" fmla="*/ 1264444 w 6400800"/>
              <a:gd name="connsiteY6517" fmla="*/ 257651 h 514350"/>
              <a:gd name="connsiteX6518" fmla="*/ 1268254 w 6400800"/>
              <a:gd name="connsiteY6518" fmla="*/ 264319 h 514350"/>
              <a:gd name="connsiteX6519" fmla="*/ 1262539 w 6400800"/>
              <a:gd name="connsiteY6519" fmla="*/ 286226 h 514350"/>
              <a:gd name="connsiteX6520" fmla="*/ 1254919 w 6400800"/>
              <a:gd name="connsiteY6520" fmla="*/ 277654 h 514350"/>
              <a:gd name="connsiteX6521" fmla="*/ 1241584 w 6400800"/>
              <a:gd name="connsiteY6521" fmla="*/ 251936 h 514350"/>
              <a:gd name="connsiteX6522" fmla="*/ 1235869 w 6400800"/>
              <a:gd name="connsiteY6522" fmla="*/ 243364 h 514350"/>
              <a:gd name="connsiteX6523" fmla="*/ 1235869 w 6400800"/>
              <a:gd name="connsiteY6523" fmla="*/ 242411 h 514350"/>
              <a:gd name="connsiteX6524" fmla="*/ 1240631 w 6400800"/>
              <a:gd name="connsiteY6524" fmla="*/ 229076 h 514350"/>
              <a:gd name="connsiteX6525" fmla="*/ 1228249 w 6400800"/>
              <a:gd name="connsiteY6525" fmla="*/ 304324 h 514350"/>
              <a:gd name="connsiteX6526" fmla="*/ 1227296 w 6400800"/>
              <a:gd name="connsiteY6526" fmla="*/ 288131 h 514350"/>
              <a:gd name="connsiteX6527" fmla="*/ 1227296 w 6400800"/>
              <a:gd name="connsiteY6527" fmla="*/ 281464 h 514350"/>
              <a:gd name="connsiteX6528" fmla="*/ 1228249 w 6400800"/>
              <a:gd name="connsiteY6528" fmla="*/ 279559 h 514350"/>
              <a:gd name="connsiteX6529" fmla="*/ 1228249 w 6400800"/>
              <a:gd name="connsiteY6529" fmla="*/ 278606 h 514350"/>
              <a:gd name="connsiteX6530" fmla="*/ 1229201 w 6400800"/>
              <a:gd name="connsiteY6530" fmla="*/ 279559 h 514350"/>
              <a:gd name="connsiteX6531" fmla="*/ 1231106 w 6400800"/>
              <a:gd name="connsiteY6531" fmla="*/ 284321 h 514350"/>
              <a:gd name="connsiteX6532" fmla="*/ 1228249 w 6400800"/>
              <a:gd name="connsiteY6532" fmla="*/ 304324 h 514350"/>
              <a:gd name="connsiteX6533" fmla="*/ 1232059 w 6400800"/>
              <a:gd name="connsiteY6533" fmla="*/ 280511 h 514350"/>
              <a:gd name="connsiteX6534" fmla="*/ 1232059 w 6400800"/>
              <a:gd name="connsiteY6534" fmla="*/ 278606 h 514350"/>
              <a:gd name="connsiteX6535" fmla="*/ 1230154 w 6400800"/>
              <a:gd name="connsiteY6535" fmla="*/ 275749 h 514350"/>
              <a:gd name="connsiteX6536" fmla="*/ 1227296 w 6400800"/>
              <a:gd name="connsiteY6536" fmla="*/ 275749 h 514350"/>
              <a:gd name="connsiteX6537" fmla="*/ 1226344 w 6400800"/>
              <a:gd name="connsiteY6537" fmla="*/ 275749 h 514350"/>
              <a:gd name="connsiteX6538" fmla="*/ 1226344 w 6400800"/>
              <a:gd name="connsiteY6538" fmla="*/ 269081 h 514350"/>
              <a:gd name="connsiteX6539" fmla="*/ 1230154 w 6400800"/>
              <a:gd name="connsiteY6539" fmla="*/ 272891 h 514350"/>
              <a:gd name="connsiteX6540" fmla="*/ 1233011 w 6400800"/>
              <a:gd name="connsiteY6540" fmla="*/ 276701 h 514350"/>
              <a:gd name="connsiteX6541" fmla="*/ 1232059 w 6400800"/>
              <a:gd name="connsiteY6541" fmla="*/ 280511 h 514350"/>
              <a:gd name="connsiteX6542" fmla="*/ 1230154 w 6400800"/>
              <a:gd name="connsiteY6542" fmla="*/ 221456 h 514350"/>
              <a:gd name="connsiteX6543" fmla="*/ 1233964 w 6400800"/>
              <a:gd name="connsiteY6543" fmla="*/ 233839 h 514350"/>
              <a:gd name="connsiteX6544" fmla="*/ 1233964 w 6400800"/>
              <a:gd name="connsiteY6544" fmla="*/ 233839 h 514350"/>
              <a:gd name="connsiteX6545" fmla="*/ 1233011 w 6400800"/>
              <a:gd name="connsiteY6545" fmla="*/ 230029 h 514350"/>
              <a:gd name="connsiteX6546" fmla="*/ 1230154 w 6400800"/>
              <a:gd name="connsiteY6546" fmla="*/ 221456 h 514350"/>
              <a:gd name="connsiteX6547" fmla="*/ 1230154 w 6400800"/>
              <a:gd name="connsiteY6547" fmla="*/ 221456 h 514350"/>
              <a:gd name="connsiteX6548" fmla="*/ 1229201 w 6400800"/>
              <a:gd name="connsiteY6548" fmla="*/ 257651 h 514350"/>
              <a:gd name="connsiteX6549" fmla="*/ 1229201 w 6400800"/>
              <a:gd name="connsiteY6549" fmla="*/ 257651 h 514350"/>
              <a:gd name="connsiteX6550" fmla="*/ 1230154 w 6400800"/>
              <a:gd name="connsiteY6550" fmla="*/ 259556 h 514350"/>
              <a:gd name="connsiteX6551" fmla="*/ 1230154 w 6400800"/>
              <a:gd name="connsiteY6551" fmla="*/ 262414 h 514350"/>
              <a:gd name="connsiteX6552" fmla="*/ 1232059 w 6400800"/>
              <a:gd name="connsiteY6552" fmla="*/ 274796 h 514350"/>
              <a:gd name="connsiteX6553" fmla="*/ 1232059 w 6400800"/>
              <a:gd name="connsiteY6553" fmla="*/ 274796 h 514350"/>
              <a:gd name="connsiteX6554" fmla="*/ 1229201 w 6400800"/>
              <a:gd name="connsiteY6554" fmla="*/ 272891 h 514350"/>
              <a:gd name="connsiteX6555" fmla="*/ 1225391 w 6400800"/>
              <a:gd name="connsiteY6555" fmla="*/ 269081 h 514350"/>
              <a:gd name="connsiteX6556" fmla="*/ 1225391 w 6400800"/>
              <a:gd name="connsiteY6556" fmla="*/ 265271 h 514350"/>
              <a:gd name="connsiteX6557" fmla="*/ 1229201 w 6400800"/>
              <a:gd name="connsiteY6557" fmla="*/ 257651 h 514350"/>
              <a:gd name="connsiteX6558" fmla="*/ 1226344 w 6400800"/>
              <a:gd name="connsiteY6558" fmla="*/ 235744 h 514350"/>
              <a:gd name="connsiteX6559" fmla="*/ 1228249 w 6400800"/>
              <a:gd name="connsiteY6559" fmla="*/ 244316 h 514350"/>
              <a:gd name="connsiteX6560" fmla="*/ 1227296 w 6400800"/>
              <a:gd name="connsiteY6560" fmla="*/ 246221 h 514350"/>
              <a:gd name="connsiteX6561" fmla="*/ 1225391 w 6400800"/>
              <a:gd name="connsiteY6561" fmla="*/ 244316 h 514350"/>
              <a:gd name="connsiteX6562" fmla="*/ 1225391 w 6400800"/>
              <a:gd name="connsiteY6562" fmla="*/ 231934 h 514350"/>
              <a:gd name="connsiteX6563" fmla="*/ 1226344 w 6400800"/>
              <a:gd name="connsiteY6563" fmla="*/ 235744 h 514350"/>
              <a:gd name="connsiteX6564" fmla="*/ 1197769 w 6400800"/>
              <a:gd name="connsiteY6564" fmla="*/ 293846 h 514350"/>
              <a:gd name="connsiteX6565" fmla="*/ 1198721 w 6400800"/>
              <a:gd name="connsiteY6565" fmla="*/ 290036 h 514350"/>
              <a:gd name="connsiteX6566" fmla="*/ 1198721 w 6400800"/>
              <a:gd name="connsiteY6566" fmla="*/ 291941 h 514350"/>
              <a:gd name="connsiteX6567" fmla="*/ 1199674 w 6400800"/>
              <a:gd name="connsiteY6567" fmla="*/ 299561 h 514350"/>
              <a:gd name="connsiteX6568" fmla="*/ 1196816 w 6400800"/>
              <a:gd name="connsiteY6568" fmla="*/ 307181 h 514350"/>
              <a:gd name="connsiteX6569" fmla="*/ 1194911 w 6400800"/>
              <a:gd name="connsiteY6569" fmla="*/ 299561 h 514350"/>
              <a:gd name="connsiteX6570" fmla="*/ 1197769 w 6400800"/>
              <a:gd name="connsiteY6570" fmla="*/ 293846 h 514350"/>
              <a:gd name="connsiteX6571" fmla="*/ 1196816 w 6400800"/>
              <a:gd name="connsiteY6571" fmla="*/ 459581 h 514350"/>
              <a:gd name="connsiteX6572" fmla="*/ 1196816 w 6400800"/>
              <a:gd name="connsiteY6572" fmla="*/ 459581 h 514350"/>
              <a:gd name="connsiteX6573" fmla="*/ 1195864 w 6400800"/>
              <a:gd name="connsiteY6573" fmla="*/ 455771 h 514350"/>
              <a:gd name="connsiteX6574" fmla="*/ 1196816 w 6400800"/>
              <a:gd name="connsiteY6574" fmla="*/ 459581 h 514350"/>
              <a:gd name="connsiteX6575" fmla="*/ 1190149 w 6400800"/>
              <a:gd name="connsiteY6575" fmla="*/ 324326 h 514350"/>
              <a:gd name="connsiteX6576" fmla="*/ 1190149 w 6400800"/>
              <a:gd name="connsiteY6576" fmla="*/ 324326 h 514350"/>
              <a:gd name="connsiteX6577" fmla="*/ 1189196 w 6400800"/>
              <a:gd name="connsiteY6577" fmla="*/ 320516 h 514350"/>
              <a:gd name="connsiteX6578" fmla="*/ 1190149 w 6400800"/>
              <a:gd name="connsiteY6578" fmla="*/ 324326 h 514350"/>
              <a:gd name="connsiteX6579" fmla="*/ 1170146 w 6400800"/>
              <a:gd name="connsiteY6579" fmla="*/ 270986 h 514350"/>
              <a:gd name="connsiteX6580" fmla="*/ 1170146 w 6400800"/>
              <a:gd name="connsiteY6580" fmla="*/ 268129 h 514350"/>
              <a:gd name="connsiteX6581" fmla="*/ 1170146 w 6400800"/>
              <a:gd name="connsiteY6581" fmla="*/ 264319 h 514350"/>
              <a:gd name="connsiteX6582" fmla="*/ 1172051 w 6400800"/>
              <a:gd name="connsiteY6582" fmla="*/ 235744 h 514350"/>
              <a:gd name="connsiteX6583" fmla="*/ 1174909 w 6400800"/>
              <a:gd name="connsiteY6583" fmla="*/ 245269 h 514350"/>
              <a:gd name="connsiteX6584" fmla="*/ 1176814 w 6400800"/>
              <a:gd name="connsiteY6584" fmla="*/ 260509 h 514350"/>
              <a:gd name="connsiteX6585" fmla="*/ 1177766 w 6400800"/>
              <a:gd name="connsiteY6585" fmla="*/ 285274 h 514350"/>
              <a:gd name="connsiteX6586" fmla="*/ 1177766 w 6400800"/>
              <a:gd name="connsiteY6586" fmla="*/ 308134 h 514350"/>
              <a:gd name="connsiteX6587" fmla="*/ 1176814 w 6400800"/>
              <a:gd name="connsiteY6587" fmla="*/ 305276 h 514350"/>
              <a:gd name="connsiteX6588" fmla="*/ 1168241 w 6400800"/>
              <a:gd name="connsiteY6588" fmla="*/ 287179 h 514350"/>
              <a:gd name="connsiteX6589" fmla="*/ 1170146 w 6400800"/>
              <a:gd name="connsiteY6589" fmla="*/ 270986 h 514350"/>
              <a:gd name="connsiteX6590" fmla="*/ 1170146 w 6400800"/>
              <a:gd name="connsiteY6590" fmla="*/ 309086 h 514350"/>
              <a:gd name="connsiteX6591" fmla="*/ 1173956 w 6400800"/>
              <a:gd name="connsiteY6591" fmla="*/ 321469 h 514350"/>
              <a:gd name="connsiteX6592" fmla="*/ 1172051 w 6400800"/>
              <a:gd name="connsiteY6592" fmla="*/ 327184 h 514350"/>
              <a:gd name="connsiteX6593" fmla="*/ 1170146 w 6400800"/>
              <a:gd name="connsiteY6593" fmla="*/ 322421 h 514350"/>
              <a:gd name="connsiteX6594" fmla="*/ 1170146 w 6400800"/>
              <a:gd name="connsiteY6594" fmla="*/ 318611 h 514350"/>
              <a:gd name="connsiteX6595" fmla="*/ 1168241 w 6400800"/>
              <a:gd name="connsiteY6595" fmla="*/ 303371 h 514350"/>
              <a:gd name="connsiteX6596" fmla="*/ 1170146 w 6400800"/>
              <a:gd name="connsiteY6596" fmla="*/ 309086 h 514350"/>
              <a:gd name="connsiteX6597" fmla="*/ 1164431 w 6400800"/>
              <a:gd name="connsiteY6597" fmla="*/ 236696 h 514350"/>
              <a:gd name="connsiteX6598" fmla="*/ 1161574 w 6400800"/>
              <a:gd name="connsiteY6598" fmla="*/ 253841 h 514350"/>
              <a:gd name="connsiteX6599" fmla="*/ 1161574 w 6400800"/>
              <a:gd name="connsiteY6599" fmla="*/ 251936 h 514350"/>
              <a:gd name="connsiteX6600" fmla="*/ 1161574 w 6400800"/>
              <a:gd name="connsiteY6600" fmla="*/ 250984 h 514350"/>
              <a:gd name="connsiteX6601" fmla="*/ 1164431 w 6400800"/>
              <a:gd name="connsiteY6601" fmla="*/ 236696 h 514350"/>
              <a:gd name="connsiteX6602" fmla="*/ 1140619 w 6400800"/>
              <a:gd name="connsiteY6602" fmla="*/ 290036 h 514350"/>
              <a:gd name="connsiteX6603" fmla="*/ 1139666 w 6400800"/>
              <a:gd name="connsiteY6603" fmla="*/ 291941 h 514350"/>
              <a:gd name="connsiteX6604" fmla="*/ 1137761 w 6400800"/>
              <a:gd name="connsiteY6604" fmla="*/ 283369 h 514350"/>
              <a:gd name="connsiteX6605" fmla="*/ 1140619 w 6400800"/>
              <a:gd name="connsiteY6605" fmla="*/ 290036 h 514350"/>
              <a:gd name="connsiteX6606" fmla="*/ 1114901 w 6400800"/>
              <a:gd name="connsiteY6606" fmla="*/ 339566 h 514350"/>
              <a:gd name="connsiteX6607" fmla="*/ 1117759 w 6400800"/>
              <a:gd name="connsiteY6607" fmla="*/ 315754 h 514350"/>
              <a:gd name="connsiteX6608" fmla="*/ 1119664 w 6400800"/>
              <a:gd name="connsiteY6608" fmla="*/ 325279 h 514350"/>
              <a:gd name="connsiteX6609" fmla="*/ 1121569 w 6400800"/>
              <a:gd name="connsiteY6609" fmla="*/ 334804 h 514350"/>
              <a:gd name="connsiteX6610" fmla="*/ 1120616 w 6400800"/>
              <a:gd name="connsiteY6610" fmla="*/ 341471 h 514350"/>
              <a:gd name="connsiteX6611" fmla="*/ 1120616 w 6400800"/>
              <a:gd name="connsiteY6611" fmla="*/ 342424 h 514350"/>
              <a:gd name="connsiteX6612" fmla="*/ 1118711 w 6400800"/>
              <a:gd name="connsiteY6612" fmla="*/ 348139 h 514350"/>
              <a:gd name="connsiteX6613" fmla="*/ 1114901 w 6400800"/>
              <a:gd name="connsiteY6613" fmla="*/ 341471 h 514350"/>
              <a:gd name="connsiteX6614" fmla="*/ 1114901 w 6400800"/>
              <a:gd name="connsiteY6614" fmla="*/ 339566 h 514350"/>
              <a:gd name="connsiteX6615" fmla="*/ 1111091 w 6400800"/>
              <a:gd name="connsiteY6615" fmla="*/ 219551 h 514350"/>
              <a:gd name="connsiteX6616" fmla="*/ 1112044 w 6400800"/>
              <a:gd name="connsiteY6616" fmla="*/ 222409 h 514350"/>
              <a:gd name="connsiteX6617" fmla="*/ 1112996 w 6400800"/>
              <a:gd name="connsiteY6617" fmla="*/ 230029 h 514350"/>
              <a:gd name="connsiteX6618" fmla="*/ 1112996 w 6400800"/>
              <a:gd name="connsiteY6618" fmla="*/ 230029 h 514350"/>
              <a:gd name="connsiteX6619" fmla="*/ 1111091 w 6400800"/>
              <a:gd name="connsiteY6619" fmla="*/ 219551 h 514350"/>
              <a:gd name="connsiteX6620" fmla="*/ 1111091 w 6400800"/>
              <a:gd name="connsiteY6620" fmla="*/ 219551 h 514350"/>
              <a:gd name="connsiteX6621" fmla="*/ 1110139 w 6400800"/>
              <a:gd name="connsiteY6621" fmla="*/ 217646 h 514350"/>
              <a:gd name="connsiteX6622" fmla="*/ 1110139 w 6400800"/>
              <a:gd name="connsiteY6622" fmla="*/ 217646 h 514350"/>
              <a:gd name="connsiteX6623" fmla="*/ 1109186 w 6400800"/>
              <a:gd name="connsiteY6623" fmla="*/ 215741 h 514350"/>
              <a:gd name="connsiteX6624" fmla="*/ 1110139 w 6400800"/>
              <a:gd name="connsiteY6624" fmla="*/ 217646 h 514350"/>
              <a:gd name="connsiteX6625" fmla="*/ 1101566 w 6400800"/>
              <a:gd name="connsiteY6625" fmla="*/ 236696 h 514350"/>
              <a:gd name="connsiteX6626" fmla="*/ 1111091 w 6400800"/>
              <a:gd name="connsiteY6626" fmla="*/ 278606 h 514350"/>
              <a:gd name="connsiteX6627" fmla="*/ 1109186 w 6400800"/>
              <a:gd name="connsiteY6627" fmla="*/ 293846 h 514350"/>
              <a:gd name="connsiteX6628" fmla="*/ 1106329 w 6400800"/>
              <a:gd name="connsiteY6628" fmla="*/ 309086 h 514350"/>
              <a:gd name="connsiteX6629" fmla="*/ 1106329 w 6400800"/>
              <a:gd name="connsiteY6629" fmla="*/ 308134 h 514350"/>
              <a:gd name="connsiteX6630" fmla="*/ 1105376 w 6400800"/>
              <a:gd name="connsiteY6630" fmla="*/ 295751 h 514350"/>
              <a:gd name="connsiteX6631" fmla="*/ 1105376 w 6400800"/>
              <a:gd name="connsiteY6631" fmla="*/ 300514 h 514350"/>
              <a:gd name="connsiteX6632" fmla="*/ 1099661 w 6400800"/>
              <a:gd name="connsiteY6632" fmla="*/ 272891 h 514350"/>
              <a:gd name="connsiteX6633" fmla="*/ 1094899 w 6400800"/>
              <a:gd name="connsiteY6633" fmla="*/ 249079 h 514350"/>
              <a:gd name="connsiteX6634" fmla="*/ 1101566 w 6400800"/>
              <a:gd name="connsiteY6634" fmla="*/ 236696 h 514350"/>
              <a:gd name="connsiteX6635" fmla="*/ 1027271 w 6400800"/>
              <a:gd name="connsiteY6635" fmla="*/ 325279 h 514350"/>
              <a:gd name="connsiteX6636" fmla="*/ 1030129 w 6400800"/>
              <a:gd name="connsiteY6636" fmla="*/ 310991 h 514350"/>
              <a:gd name="connsiteX6637" fmla="*/ 1034891 w 6400800"/>
              <a:gd name="connsiteY6637" fmla="*/ 297656 h 514350"/>
              <a:gd name="connsiteX6638" fmla="*/ 1039654 w 6400800"/>
              <a:gd name="connsiteY6638" fmla="*/ 288131 h 514350"/>
              <a:gd name="connsiteX6639" fmla="*/ 1042511 w 6400800"/>
              <a:gd name="connsiteY6639" fmla="*/ 299561 h 514350"/>
              <a:gd name="connsiteX6640" fmla="*/ 1039654 w 6400800"/>
              <a:gd name="connsiteY6640" fmla="*/ 305276 h 514350"/>
              <a:gd name="connsiteX6641" fmla="*/ 1028224 w 6400800"/>
              <a:gd name="connsiteY6641" fmla="*/ 330994 h 514350"/>
              <a:gd name="connsiteX6642" fmla="*/ 1027271 w 6400800"/>
              <a:gd name="connsiteY6642" fmla="*/ 325279 h 514350"/>
              <a:gd name="connsiteX6643" fmla="*/ 1040606 w 6400800"/>
              <a:gd name="connsiteY6643" fmla="*/ 374809 h 514350"/>
              <a:gd name="connsiteX6644" fmla="*/ 1039654 w 6400800"/>
              <a:gd name="connsiteY6644" fmla="*/ 370999 h 514350"/>
              <a:gd name="connsiteX6645" fmla="*/ 1045369 w 6400800"/>
              <a:gd name="connsiteY6645" fmla="*/ 355759 h 514350"/>
              <a:gd name="connsiteX6646" fmla="*/ 1047274 w 6400800"/>
              <a:gd name="connsiteY6646" fmla="*/ 364331 h 514350"/>
              <a:gd name="connsiteX6647" fmla="*/ 1048226 w 6400800"/>
              <a:gd name="connsiteY6647" fmla="*/ 386239 h 514350"/>
              <a:gd name="connsiteX6648" fmla="*/ 1044416 w 6400800"/>
              <a:gd name="connsiteY6648" fmla="*/ 384334 h 514350"/>
              <a:gd name="connsiteX6649" fmla="*/ 1040606 w 6400800"/>
              <a:gd name="connsiteY6649" fmla="*/ 374809 h 514350"/>
              <a:gd name="connsiteX6650" fmla="*/ 1046321 w 6400800"/>
              <a:gd name="connsiteY6650" fmla="*/ 389096 h 514350"/>
              <a:gd name="connsiteX6651" fmla="*/ 1048226 w 6400800"/>
              <a:gd name="connsiteY6651" fmla="*/ 391001 h 514350"/>
              <a:gd name="connsiteX6652" fmla="*/ 1048226 w 6400800"/>
              <a:gd name="connsiteY6652" fmla="*/ 392906 h 514350"/>
              <a:gd name="connsiteX6653" fmla="*/ 1046321 w 6400800"/>
              <a:gd name="connsiteY6653" fmla="*/ 389096 h 514350"/>
              <a:gd name="connsiteX6654" fmla="*/ 1056799 w 6400800"/>
              <a:gd name="connsiteY6654" fmla="*/ 292894 h 514350"/>
              <a:gd name="connsiteX6655" fmla="*/ 1061561 w 6400800"/>
              <a:gd name="connsiteY6655" fmla="*/ 282416 h 514350"/>
              <a:gd name="connsiteX6656" fmla="*/ 1066324 w 6400800"/>
              <a:gd name="connsiteY6656" fmla="*/ 271939 h 514350"/>
              <a:gd name="connsiteX6657" fmla="*/ 1066324 w 6400800"/>
              <a:gd name="connsiteY6657" fmla="*/ 273844 h 514350"/>
              <a:gd name="connsiteX6658" fmla="*/ 1067276 w 6400800"/>
              <a:gd name="connsiteY6658" fmla="*/ 278606 h 514350"/>
              <a:gd name="connsiteX6659" fmla="*/ 1063466 w 6400800"/>
              <a:gd name="connsiteY6659" fmla="*/ 285274 h 514350"/>
              <a:gd name="connsiteX6660" fmla="*/ 1057751 w 6400800"/>
              <a:gd name="connsiteY6660" fmla="*/ 295751 h 514350"/>
              <a:gd name="connsiteX6661" fmla="*/ 1056799 w 6400800"/>
              <a:gd name="connsiteY6661" fmla="*/ 292894 h 514350"/>
              <a:gd name="connsiteX6662" fmla="*/ 1059656 w 6400800"/>
              <a:gd name="connsiteY6662" fmla="*/ 360521 h 514350"/>
              <a:gd name="connsiteX6663" fmla="*/ 1059656 w 6400800"/>
              <a:gd name="connsiteY6663" fmla="*/ 360521 h 514350"/>
              <a:gd name="connsiteX6664" fmla="*/ 1059656 w 6400800"/>
              <a:gd name="connsiteY6664" fmla="*/ 360521 h 514350"/>
              <a:gd name="connsiteX6665" fmla="*/ 1059656 w 6400800"/>
              <a:gd name="connsiteY6665" fmla="*/ 360521 h 514350"/>
              <a:gd name="connsiteX6666" fmla="*/ 1064419 w 6400800"/>
              <a:gd name="connsiteY6666" fmla="*/ 383381 h 514350"/>
              <a:gd name="connsiteX6667" fmla="*/ 1062514 w 6400800"/>
              <a:gd name="connsiteY6667" fmla="*/ 379571 h 514350"/>
              <a:gd name="connsiteX6668" fmla="*/ 1063466 w 6400800"/>
              <a:gd name="connsiteY6668" fmla="*/ 374809 h 514350"/>
              <a:gd name="connsiteX6669" fmla="*/ 1064419 w 6400800"/>
              <a:gd name="connsiteY6669" fmla="*/ 378619 h 514350"/>
              <a:gd name="connsiteX6670" fmla="*/ 1064419 w 6400800"/>
              <a:gd name="connsiteY6670" fmla="*/ 380524 h 514350"/>
              <a:gd name="connsiteX6671" fmla="*/ 1065371 w 6400800"/>
              <a:gd name="connsiteY6671" fmla="*/ 386239 h 514350"/>
              <a:gd name="connsiteX6672" fmla="*/ 1064419 w 6400800"/>
              <a:gd name="connsiteY6672" fmla="*/ 383381 h 514350"/>
              <a:gd name="connsiteX6673" fmla="*/ 1069181 w 6400800"/>
              <a:gd name="connsiteY6673" fmla="*/ 330994 h 514350"/>
              <a:gd name="connsiteX6674" fmla="*/ 1063466 w 6400800"/>
              <a:gd name="connsiteY6674" fmla="*/ 312896 h 514350"/>
              <a:gd name="connsiteX6675" fmla="*/ 1069181 w 6400800"/>
              <a:gd name="connsiteY6675" fmla="*/ 300514 h 514350"/>
              <a:gd name="connsiteX6676" fmla="*/ 1070134 w 6400800"/>
              <a:gd name="connsiteY6676" fmla="*/ 326231 h 514350"/>
              <a:gd name="connsiteX6677" fmla="*/ 1069181 w 6400800"/>
              <a:gd name="connsiteY6677" fmla="*/ 330994 h 514350"/>
              <a:gd name="connsiteX6678" fmla="*/ 1077754 w 6400800"/>
              <a:gd name="connsiteY6678" fmla="*/ 262414 h 514350"/>
              <a:gd name="connsiteX6679" fmla="*/ 1075849 w 6400800"/>
              <a:gd name="connsiteY6679" fmla="*/ 264319 h 514350"/>
              <a:gd name="connsiteX6680" fmla="*/ 1073944 w 6400800"/>
              <a:gd name="connsiteY6680" fmla="*/ 256699 h 514350"/>
              <a:gd name="connsiteX6681" fmla="*/ 1074896 w 6400800"/>
              <a:gd name="connsiteY6681" fmla="*/ 256699 h 514350"/>
              <a:gd name="connsiteX6682" fmla="*/ 1075849 w 6400800"/>
              <a:gd name="connsiteY6682" fmla="*/ 256699 h 514350"/>
              <a:gd name="connsiteX6683" fmla="*/ 1077754 w 6400800"/>
              <a:gd name="connsiteY6683" fmla="*/ 262414 h 514350"/>
              <a:gd name="connsiteX6684" fmla="*/ 1045369 w 6400800"/>
              <a:gd name="connsiteY6684" fmla="*/ 175736 h 514350"/>
              <a:gd name="connsiteX6685" fmla="*/ 1054894 w 6400800"/>
              <a:gd name="connsiteY6685" fmla="*/ 153829 h 514350"/>
              <a:gd name="connsiteX6686" fmla="*/ 1055846 w 6400800"/>
              <a:gd name="connsiteY6686" fmla="*/ 155734 h 514350"/>
              <a:gd name="connsiteX6687" fmla="*/ 1059656 w 6400800"/>
              <a:gd name="connsiteY6687" fmla="*/ 171926 h 514350"/>
              <a:gd name="connsiteX6688" fmla="*/ 1064419 w 6400800"/>
              <a:gd name="connsiteY6688" fmla="*/ 193834 h 514350"/>
              <a:gd name="connsiteX6689" fmla="*/ 1069181 w 6400800"/>
              <a:gd name="connsiteY6689" fmla="*/ 215741 h 514350"/>
              <a:gd name="connsiteX6690" fmla="*/ 1076801 w 6400800"/>
              <a:gd name="connsiteY6690" fmla="*/ 253841 h 514350"/>
              <a:gd name="connsiteX6691" fmla="*/ 1074896 w 6400800"/>
              <a:gd name="connsiteY6691" fmla="*/ 252889 h 514350"/>
              <a:gd name="connsiteX6692" fmla="*/ 1067276 w 6400800"/>
              <a:gd name="connsiteY6692" fmla="*/ 216694 h 514350"/>
              <a:gd name="connsiteX6693" fmla="*/ 1068229 w 6400800"/>
              <a:gd name="connsiteY6693" fmla="*/ 257651 h 514350"/>
              <a:gd name="connsiteX6694" fmla="*/ 1067276 w 6400800"/>
              <a:gd name="connsiteY6694" fmla="*/ 259556 h 514350"/>
              <a:gd name="connsiteX6695" fmla="*/ 1065371 w 6400800"/>
              <a:gd name="connsiteY6695" fmla="*/ 252889 h 514350"/>
              <a:gd name="connsiteX6696" fmla="*/ 1066324 w 6400800"/>
              <a:gd name="connsiteY6696" fmla="*/ 261461 h 514350"/>
              <a:gd name="connsiteX6697" fmla="*/ 1055846 w 6400800"/>
              <a:gd name="connsiteY6697" fmla="*/ 278606 h 514350"/>
              <a:gd name="connsiteX6698" fmla="*/ 1054894 w 6400800"/>
              <a:gd name="connsiteY6698" fmla="*/ 280511 h 514350"/>
              <a:gd name="connsiteX6699" fmla="*/ 1053941 w 6400800"/>
              <a:gd name="connsiteY6699" fmla="*/ 277654 h 514350"/>
              <a:gd name="connsiteX6700" fmla="*/ 1043464 w 6400800"/>
              <a:gd name="connsiteY6700" fmla="*/ 245269 h 514350"/>
              <a:gd name="connsiteX6701" fmla="*/ 1035844 w 6400800"/>
              <a:gd name="connsiteY6701" fmla="*/ 220504 h 514350"/>
              <a:gd name="connsiteX6702" fmla="*/ 1032034 w 6400800"/>
              <a:gd name="connsiteY6702" fmla="*/ 209074 h 514350"/>
              <a:gd name="connsiteX6703" fmla="*/ 1045369 w 6400800"/>
              <a:gd name="connsiteY6703" fmla="*/ 175736 h 514350"/>
              <a:gd name="connsiteX6704" fmla="*/ 1019651 w 6400800"/>
              <a:gd name="connsiteY6704" fmla="*/ 267176 h 514350"/>
              <a:gd name="connsiteX6705" fmla="*/ 1023461 w 6400800"/>
              <a:gd name="connsiteY6705" fmla="*/ 221456 h 514350"/>
              <a:gd name="connsiteX6706" fmla="*/ 1024414 w 6400800"/>
              <a:gd name="connsiteY6706" fmla="*/ 218599 h 514350"/>
              <a:gd name="connsiteX6707" fmla="*/ 1032034 w 6400800"/>
              <a:gd name="connsiteY6707" fmla="*/ 253841 h 514350"/>
              <a:gd name="connsiteX6708" fmla="*/ 1038701 w 6400800"/>
              <a:gd name="connsiteY6708" fmla="*/ 283369 h 514350"/>
              <a:gd name="connsiteX6709" fmla="*/ 1037749 w 6400800"/>
              <a:gd name="connsiteY6709" fmla="*/ 284321 h 514350"/>
              <a:gd name="connsiteX6710" fmla="*/ 1031081 w 6400800"/>
              <a:gd name="connsiteY6710" fmla="*/ 294799 h 514350"/>
              <a:gd name="connsiteX6711" fmla="*/ 1025366 w 6400800"/>
              <a:gd name="connsiteY6711" fmla="*/ 306229 h 514350"/>
              <a:gd name="connsiteX6712" fmla="*/ 1023461 w 6400800"/>
              <a:gd name="connsiteY6712" fmla="*/ 284321 h 514350"/>
              <a:gd name="connsiteX6713" fmla="*/ 1022509 w 6400800"/>
              <a:gd name="connsiteY6713" fmla="*/ 269081 h 514350"/>
              <a:gd name="connsiteX6714" fmla="*/ 1019651 w 6400800"/>
              <a:gd name="connsiteY6714" fmla="*/ 284321 h 514350"/>
              <a:gd name="connsiteX6715" fmla="*/ 1015841 w 6400800"/>
              <a:gd name="connsiteY6715" fmla="*/ 314801 h 514350"/>
              <a:gd name="connsiteX6716" fmla="*/ 1015841 w 6400800"/>
              <a:gd name="connsiteY6716" fmla="*/ 315754 h 514350"/>
              <a:gd name="connsiteX6717" fmla="*/ 1015841 w 6400800"/>
              <a:gd name="connsiteY6717" fmla="*/ 315754 h 514350"/>
              <a:gd name="connsiteX6718" fmla="*/ 1022509 w 6400800"/>
              <a:gd name="connsiteY6718" fmla="*/ 251936 h 514350"/>
              <a:gd name="connsiteX6719" fmla="*/ 1019651 w 6400800"/>
              <a:gd name="connsiteY6719" fmla="*/ 267176 h 514350"/>
              <a:gd name="connsiteX6720" fmla="*/ 1011079 w 6400800"/>
              <a:gd name="connsiteY6720" fmla="*/ 364331 h 514350"/>
              <a:gd name="connsiteX6721" fmla="*/ 1012031 w 6400800"/>
              <a:gd name="connsiteY6721" fmla="*/ 355759 h 514350"/>
              <a:gd name="connsiteX6722" fmla="*/ 1013936 w 6400800"/>
              <a:gd name="connsiteY6722" fmla="*/ 342424 h 514350"/>
              <a:gd name="connsiteX6723" fmla="*/ 1013936 w 6400800"/>
              <a:gd name="connsiteY6723" fmla="*/ 342424 h 514350"/>
              <a:gd name="connsiteX6724" fmla="*/ 1012031 w 6400800"/>
              <a:gd name="connsiteY6724" fmla="*/ 364331 h 514350"/>
              <a:gd name="connsiteX6725" fmla="*/ 1011079 w 6400800"/>
              <a:gd name="connsiteY6725" fmla="*/ 366236 h 514350"/>
              <a:gd name="connsiteX6726" fmla="*/ 1011079 w 6400800"/>
              <a:gd name="connsiteY6726" fmla="*/ 366236 h 514350"/>
              <a:gd name="connsiteX6727" fmla="*/ 1011079 w 6400800"/>
              <a:gd name="connsiteY6727" fmla="*/ 364331 h 514350"/>
              <a:gd name="connsiteX6728" fmla="*/ 1004411 w 6400800"/>
              <a:gd name="connsiteY6728" fmla="*/ 257651 h 514350"/>
              <a:gd name="connsiteX6729" fmla="*/ 1001554 w 6400800"/>
              <a:gd name="connsiteY6729" fmla="*/ 281464 h 514350"/>
              <a:gd name="connsiteX6730" fmla="*/ 996791 w 6400800"/>
              <a:gd name="connsiteY6730" fmla="*/ 271939 h 514350"/>
              <a:gd name="connsiteX6731" fmla="*/ 1004411 w 6400800"/>
              <a:gd name="connsiteY6731" fmla="*/ 257651 h 514350"/>
              <a:gd name="connsiteX6732" fmla="*/ 991076 w 6400800"/>
              <a:gd name="connsiteY6732" fmla="*/ 283369 h 514350"/>
              <a:gd name="connsiteX6733" fmla="*/ 995839 w 6400800"/>
              <a:gd name="connsiteY6733" fmla="*/ 273844 h 514350"/>
              <a:gd name="connsiteX6734" fmla="*/ 999649 w 6400800"/>
              <a:gd name="connsiteY6734" fmla="*/ 291941 h 514350"/>
              <a:gd name="connsiteX6735" fmla="*/ 995839 w 6400800"/>
              <a:gd name="connsiteY6735" fmla="*/ 326231 h 514350"/>
              <a:gd name="connsiteX6736" fmla="*/ 993934 w 6400800"/>
              <a:gd name="connsiteY6736" fmla="*/ 330994 h 514350"/>
              <a:gd name="connsiteX6737" fmla="*/ 992981 w 6400800"/>
              <a:gd name="connsiteY6737" fmla="*/ 320516 h 514350"/>
              <a:gd name="connsiteX6738" fmla="*/ 991076 w 6400800"/>
              <a:gd name="connsiteY6738" fmla="*/ 338614 h 514350"/>
              <a:gd name="connsiteX6739" fmla="*/ 990124 w 6400800"/>
              <a:gd name="connsiteY6739" fmla="*/ 341471 h 514350"/>
              <a:gd name="connsiteX6740" fmla="*/ 981551 w 6400800"/>
              <a:gd name="connsiteY6740" fmla="*/ 365284 h 514350"/>
              <a:gd name="connsiteX6741" fmla="*/ 980599 w 6400800"/>
              <a:gd name="connsiteY6741" fmla="*/ 363379 h 514350"/>
              <a:gd name="connsiteX6742" fmla="*/ 977741 w 6400800"/>
              <a:gd name="connsiteY6742" fmla="*/ 331946 h 514350"/>
              <a:gd name="connsiteX6743" fmla="*/ 975836 w 6400800"/>
              <a:gd name="connsiteY6743" fmla="*/ 311944 h 514350"/>
              <a:gd name="connsiteX6744" fmla="*/ 991076 w 6400800"/>
              <a:gd name="connsiteY6744" fmla="*/ 283369 h 514350"/>
              <a:gd name="connsiteX6745" fmla="*/ 960596 w 6400800"/>
              <a:gd name="connsiteY6745" fmla="*/ 298609 h 514350"/>
              <a:gd name="connsiteX6746" fmla="*/ 968216 w 6400800"/>
              <a:gd name="connsiteY6746" fmla="*/ 280511 h 514350"/>
              <a:gd name="connsiteX6747" fmla="*/ 967264 w 6400800"/>
              <a:gd name="connsiteY6747" fmla="*/ 294799 h 514350"/>
              <a:gd name="connsiteX6748" fmla="*/ 961549 w 6400800"/>
              <a:gd name="connsiteY6748" fmla="*/ 304324 h 514350"/>
              <a:gd name="connsiteX6749" fmla="*/ 961549 w 6400800"/>
              <a:gd name="connsiteY6749" fmla="*/ 303371 h 514350"/>
              <a:gd name="connsiteX6750" fmla="*/ 960596 w 6400800"/>
              <a:gd name="connsiteY6750" fmla="*/ 301466 h 514350"/>
              <a:gd name="connsiteX6751" fmla="*/ 960596 w 6400800"/>
              <a:gd name="connsiteY6751" fmla="*/ 298609 h 514350"/>
              <a:gd name="connsiteX6752" fmla="*/ 939641 w 6400800"/>
              <a:gd name="connsiteY6752" fmla="*/ 258604 h 514350"/>
              <a:gd name="connsiteX6753" fmla="*/ 939641 w 6400800"/>
              <a:gd name="connsiteY6753" fmla="*/ 258604 h 514350"/>
              <a:gd name="connsiteX6754" fmla="*/ 943451 w 6400800"/>
              <a:gd name="connsiteY6754" fmla="*/ 246221 h 514350"/>
              <a:gd name="connsiteX6755" fmla="*/ 943451 w 6400800"/>
              <a:gd name="connsiteY6755" fmla="*/ 251936 h 514350"/>
              <a:gd name="connsiteX6756" fmla="*/ 939641 w 6400800"/>
              <a:gd name="connsiteY6756" fmla="*/ 258604 h 514350"/>
              <a:gd name="connsiteX6757" fmla="*/ 939641 w 6400800"/>
              <a:gd name="connsiteY6757" fmla="*/ 258604 h 514350"/>
              <a:gd name="connsiteX6758" fmla="*/ 944404 w 6400800"/>
              <a:gd name="connsiteY6758" fmla="*/ 280511 h 514350"/>
              <a:gd name="connsiteX6759" fmla="*/ 943451 w 6400800"/>
              <a:gd name="connsiteY6759" fmla="*/ 273844 h 514350"/>
              <a:gd name="connsiteX6760" fmla="*/ 944404 w 6400800"/>
              <a:gd name="connsiteY6760" fmla="*/ 270986 h 514350"/>
              <a:gd name="connsiteX6761" fmla="*/ 944404 w 6400800"/>
              <a:gd name="connsiteY6761" fmla="*/ 271939 h 514350"/>
              <a:gd name="connsiteX6762" fmla="*/ 944404 w 6400800"/>
              <a:gd name="connsiteY6762" fmla="*/ 275749 h 514350"/>
              <a:gd name="connsiteX6763" fmla="*/ 944404 w 6400800"/>
              <a:gd name="connsiteY6763" fmla="*/ 280511 h 514350"/>
              <a:gd name="connsiteX6764" fmla="*/ 944404 w 6400800"/>
              <a:gd name="connsiteY6764" fmla="*/ 270986 h 514350"/>
              <a:gd name="connsiteX6765" fmla="*/ 944404 w 6400800"/>
              <a:gd name="connsiteY6765" fmla="*/ 270986 h 514350"/>
              <a:gd name="connsiteX6766" fmla="*/ 944404 w 6400800"/>
              <a:gd name="connsiteY6766" fmla="*/ 270986 h 514350"/>
              <a:gd name="connsiteX6767" fmla="*/ 944404 w 6400800"/>
              <a:gd name="connsiteY6767" fmla="*/ 270986 h 514350"/>
              <a:gd name="connsiteX6768" fmla="*/ 933926 w 6400800"/>
              <a:gd name="connsiteY6768" fmla="*/ 227171 h 514350"/>
              <a:gd name="connsiteX6769" fmla="*/ 958691 w 6400800"/>
              <a:gd name="connsiteY6769" fmla="*/ 138589 h 514350"/>
              <a:gd name="connsiteX6770" fmla="*/ 958691 w 6400800"/>
              <a:gd name="connsiteY6770" fmla="*/ 146209 h 514350"/>
              <a:gd name="connsiteX6771" fmla="*/ 953929 w 6400800"/>
              <a:gd name="connsiteY6771" fmla="*/ 203359 h 514350"/>
              <a:gd name="connsiteX6772" fmla="*/ 950119 w 6400800"/>
              <a:gd name="connsiteY6772" fmla="*/ 242411 h 514350"/>
              <a:gd name="connsiteX6773" fmla="*/ 948214 w 6400800"/>
              <a:gd name="connsiteY6773" fmla="*/ 246221 h 514350"/>
              <a:gd name="connsiteX6774" fmla="*/ 947261 w 6400800"/>
              <a:gd name="connsiteY6774" fmla="*/ 240506 h 514350"/>
              <a:gd name="connsiteX6775" fmla="*/ 949166 w 6400800"/>
              <a:gd name="connsiteY6775" fmla="*/ 233839 h 514350"/>
              <a:gd name="connsiteX6776" fmla="*/ 946309 w 6400800"/>
              <a:gd name="connsiteY6776" fmla="*/ 238601 h 514350"/>
              <a:gd name="connsiteX6777" fmla="*/ 944404 w 6400800"/>
              <a:gd name="connsiteY6777" fmla="*/ 230029 h 514350"/>
              <a:gd name="connsiteX6778" fmla="*/ 944404 w 6400800"/>
              <a:gd name="connsiteY6778" fmla="*/ 241459 h 514350"/>
              <a:gd name="connsiteX6779" fmla="*/ 939641 w 6400800"/>
              <a:gd name="connsiteY6779" fmla="*/ 251936 h 514350"/>
              <a:gd name="connsiteX6780" fmla="*/ 938689 w 6400800"/>
              <a:gd name="connsiteY6780" fmla="*/ 248126 h 514350"/>
              <a:gd name="connsiteX6781" fmla="*/ 936784 w 6400800"/>
              <a:gd name="connsiteY6781" fmla="*/ 241459 h 514350"/>
              <a:gd name="connsiteX6782" fmla="*/ 943451 w 6400800"/>
              <a:gd name="connsiteY6782" fmla="*/ 217646 h 514350"/>
              <a:gd name="connsiteX6783" fmla="*/ 934879 w 6400800"/>
              <a:gd name="connsiteY6783" fmla="*/ 235744 h 514350"/>
              <a:gd name="connsiteX6784" fmla="*/ 932974 w 6400800"/>
              <a:gd name="connsiteY6784" fmla="*/ 230029 h 514350"/>
              <a:gd name="connsiteX6785" fmla="*/ 933926 w 6400800"/>
              <a:gd name="connsiteY6785" fmla="*/ 227171 h 514350"/>
              <a:gd name="connsiteX6786" fmla="*/ 921544 w 6400800"/>
              <a:gd name="connsiteY6786" fmla="*/ 452914 h 514350"/>
              <a:gd name="connsiteX6787" fmla="*/ 920591 w 6400800"/>
              <a:gd name="connsiteY6787" fmla="*/ 451961 h 514350"/>
              <a:gd name="connsiteX6788" fmla="*/ 919639 w 6400800"/>
              <a:gd name="connsiteY6788" fmla="*/ 438626 h 514350"/>
              <a:gd name="connsiteX6789" fmla="*/ 921544 w 6400800"/>
              <a:gd name="connsiteY6789" fmla="*/ 452914 h 514350"/>
              <a:gd name="connsiteX6790" fmla="*/ 912019 w 6400800"/>
              <a:gd name="connsiteY6790" fmla="*/ 210979 h 514350"/>
              <a:gd name="connsiteX6791" fmla="*/ 915829 w 6400800"/>
              <a:gd name="connsiteY6791" fmla="*/ 227171 h 514350"/>
              <a:gd name="connsiteX6792" fmla="*/ 914876 w 6400800"/>
              <a:gd name="connsiteY6792" fmla="*/ 230029 h 514350"/>
              <a:gd name="connsiteX6793" fmla="*/ 912971 w 6400800"/>
              <a:gd name="connsiteY6793" fmla="*/ 236696 h 514350"/>
              <a:gd name="connsiteX6794" fmla="*/ 912019 w 6400800"/>
              <a:gd name="connsiteY6794" fmla="*/ 232886 h 514350"/>
              <a:gd name="connsiteX6795" fmla="*/ 912019 w 6400800"/>
              <a:gd name="connsiteY6795" fmla="*/ 228124 h 514350"/>
              <a:gd name="connsiteX6796" fmla="*/ 911066 w 6400800"/>
              <a:gd name="connsiteY6796" fmla="*/ 210979 h 514350"/>
              <a:gd name="connsiteX6797" fmla="*/ 911066 w 6400800"/>
              <a:gd name="connsiteY6797" fmla="*/ 204311 h 514350"/>
              <a:gd name="connsiteX6798" fmla="*/ 912019 w 6400800"/>
              <a:gd name="connsiteY6798" fmla="*/ 210979 h 514350"/>
              <a:gd name="connsiteX6799" fmla="*/ 833914 w 6400800"/>
              <a:gd name="connsiteY6799" fmla="*/ 333851 h 514350"/>
              <a:gd name="connsiteX6800" fmla="*/ 834866 w 6400800"/>
              <a:gd name="connsiteY6800" fmla="*/ 331946 h 514350"/>
              <a:gd name="connsiteX6801" fmla="*/ 834866 w 6400800"/>
              <a:gd name="connsiteY6801" fmla="*/ 337661 h 514350"/>
              <a:gd name="connsiteX6802" fmla="*/ 833914 w 6400800"/>
              <a:gd name="connsiteY6802" fmla="*/ 333851 h 514350"/>
              <a:gd name="connsiteX6803" fmla="*/ 847249 w 6400800"/>
              <a:gd name="connsiteY6803" fmla="*/ 304324 h 514350"/>
              <a:gd name="connsiteX6804" fmla="*/ 846296 w 6400800"/>
              <a:gd name="connsiteY6804" fmla="*/ 301466 h 514350"/>
              <a:gd name="connsiteX6805" fmla="*/ 846296 w 6400800"/>
              <a:gd name="connsiteY6805" fmla="*/ 299561 h 514350"/>
              <a:gd name="connsiteX6806" fmla="*/ 851059 w 6400800"/>
              <a:gd name="connsiteY6806" fmla="*/ 286226 h 514350"/>
              <a:gd name="connsiteX6807" fmla="*/ 847249 w 6400800"/>
              <a:gd name="connsiteY6807" fmla="*/ 304324 h 514350"/>
              <a:gd name="connsiteX6808" fmla="*/ 880586 w 6400800"/>
              <a:gd name="connsiteY6808" fmla="*/ 300514 h 514350"/>
              <a:gd name="connsiteX6809" fmla="*/ 876776 w 6400800"/>
              <a:gd name="connsiteY6809" fmla="*/ 319564 h 514350"/>
              <a:gd name="connsiteX6810" fmla="*/ 872966 w 6400800"/>
              <a:gd name="connsiteY6810" fmla="*/ 343376 h 514350"/>
              <a:gd name="connsiteX6811" fmla="*/ 869156 w 6400800"/>
              <a:gd name="connsiteY6811" fmla="*/ 350996 h 514350"/>
              <a:gd name="connsiteX6812" fmla="*/ 868204 w 6400800"/>
              <a:gd name="connsiteY6812" fmla="*/ 349091 h 514350"/>
              <a:gd name="connsiteX6813" fmla="*/ 867251 w 6400800"/>
              <a:gd name="connsiteY6813" fmla="*/ 348139 h 514350"/>
              <a:gd name="connsiteX6814" fmla="*/ 867251 w 6400800"/>
              <a:gd name="connsiteY6814" fmla="*/ 335756 h 514350"/>
              <a:gd name="connsiteX6815" fmla="*/ 866299 w 6400800"/>
              <a:gd name="connsiteY6815" fmla="*/ 301466 h 514350"/>
              <a:gd name="connsiteX6816" fmla="*/ 863441 w 6400800"/>
              <a:gd name="connsiteY6816" fmla="*/ 272891 h 514350"/>
              <a:gd name="connsiteX6817" fmla="*/ 861536 w 6400800"/>
              <a:gd name="connsiteY6817" fmla="*/ 257651 h 514350"/>
              <a:gd name="connsiteX6818" fmla="*/ 862489 w 6400800"/>
              <a:gd name="connsiteY6818" fmla="*/ 255746 h 514350"/>
              <a:gd name="connsiteX6819" fmla="*/ 862489 w 6400800"/>
              <a:gd name="connsiteY6819" fmla="*/ 255746 h 514350"/>
              <a:gd name="connsiteX6820" fmla="*/ 876776 w 6400800"/>
              <a:gd name="connsiteY6820" fmla="*/ 286226 h 514350"/>
              <a:gd name="connsiteX6821" fmla="*/ 881539 w 6400800"/>
              <a:gd name="connsiteY6821" fmla="*/ 296704 h 514350"/>
              <a:gd name="connsiteX6822" fmla="*/ 880586 w 6400800"/>
              <a:gd name="connsiteY6822" fmla="*/ 300514 h 514350"/>
              <a:gd name="connsiteX6823" fmla="*/ 885349 w 6400800"/>
              <a:gd name="connsiteY6823" fmla="*/ 318611 h 514350"/>
              <a:gd name="connsiteX6824" fmla="*/ 884396 w 6400800"/>
              <a:gd name="connsiteY6824" fmla="*/ 319564 h 514350"/>
              <a:gd name="connsiteX6825" fmla="*/ 883444 w 6400800"/>
              <a:gd name="connsiteY6825" fmla="*/ 320516 h 514350"/>
              <a:gd name="connsiteX6826" fmla="*/ 884396 w 6400800"/>
              <a:gd name="connsiteY6826" fmla="*/ 303371 h 514350"/>
              <a:gd name="connsiteX6827" fmla="*/ 887254 w 6400800"/>
              <a:gd name="connsiteY6827" fmla="*/ 310039 h 514350"/>
              <a:gd name="connsiteX6828" fmla="*/ 885349 w 6400800"/>
              <a:gd name="connsiteY6828" fmla="*/ 318611 h 514350"/>
              <a:gd name="connsiteX6829" fmla="*/ 900589 w 6400800"/>
              <a:gd name="connsiteY6829" fmla="*/ 246221 h 514350"/>
              <a:gd name="connsiteX6830" fmla="*/ 900589 w 6400800"/>
              <a:gd name="connsiteY6830" fmla="*/ 246221 h 514350"/>
              <a:gd name="connsiteX6831" fmla="*/ 898684 w 6400800"/>
              <a:gd name="connsiteY6831" fmla="*/ 234791 h 514350"/>
              <a:gd name="connsiteX6832" fmla="*/ 897731 w 6400800"/>
              <a:gd name="connsiteY6832" fmla="*/ 252889 h 514350"/>
              <a:gd name="connsiteX6833" fmla="*/ 897731 w 6400800"/>
              <a:gd name="connsiteY6833" fmla="*/ 253841 h 514350"/>
              <a:gd name="connsiteX6834" fmla="*/ 894874 w 6400800"/>
              <a:gd name="connsiteY6834" fmla="*/ 250031 h 514350"/>
              <a:gd name="connsiteX6835" fmla="*/ 897731 w 6400800"/>
              <a:gd name="connsiteY6835" fmla="*/ 254794 h 514350"/>
              <a:gd name="connsiteX6836" fmla="*/ 897731 w 6400800"/>
              <a:gd name="connsiteY6836" fmla="*/ 257651 h 514350"/>
              <a:gd name="connsiteX6837" fmla="*/ 896779 w 6400800"/>
              <a:gd name="connsiteY6837" fmla="*/ 264319 h 514350"/>
              <a:gd name="connsiteX6838" fmla="*/ 896779 w 6400800"/>
              <a:gd name="connsiteY6838" fmla="*/ 264319 h 514350"/>
              <a:gd name="connsiteX6839" fmla="*/ 896779 w 6400800"/>
              <a:gd name="connsiteY6839" fmla="*/ 264319 h 514350"/>
              <a:gd name="connsiteX6840" fmla="*/ 896779 w 6400800"/>
              <a:gd name="connsiteY6840" fmla="*/ 265271 h 514350"/>
              <a:gd name="connsiteX6841" fmla="*/ 896779 w 6400800"/>
              <a:gd name="connsiteY6841" fmla="*/ 270986 h 514350"/>
              <a:gd name="connsiteX6842" fmla="*/ 896779 w 6400800"/>
              <a:gd name="connsiteY6842" fmla="*/ 272891 h 514350"/>
              <a:gd name="connsiteX6843" fmla="*/ 895826 w 6400800"/>
              <a:gd name="connsiteY6843" fmla="*/ 285274 h 514350"/>
              <a:gd name="connsiteX6844" fmla="*/ 895826 w 6400800"/>
              <a:gd name="connsiteY6844" fmla="*/ 287179 h 514350"/>
              <a:gd name="connsiteX6845" fmla="*/ 891064 w 6400800"/>
              <a:gd name="connsiteY6845" fmla="*/ 279559 h 514350"/>
              <a:gd name="connsiteX6846" fmla="*/ 873919 w 6400800"/>
              <a:gd name="connsiteY6846" fmla="*/ 250984 h 514350"/>
              <a:gd name="connsiteX6847" fmla="*/ 869156 w 6400800"/>
              <a:gd name="connsiteY6847" fmla="*/ 243364 h 514350"/>
              <a:gd name="connsiteX6848" fmla="*/ 869156 w 6400800"/>
              <a:gd name="connsiteY6848" fmla="*/ 242411 h 514350"/>
              <a:gd name="connsiteX6849" fmla="*/ 878681 w 6400800"/>
              <a:gd name="connsiteY6849" fmla="*/ 215741 h 514350"/>
              <a:gd name="connsiteX6850" fmla="*/ 887254 w 6400800"/>
              <a:gd name="connsiteY6850" fmla="*/ 200501 h 514350"/>
              <a:gd name="connsiteX6851" fmla="*/ 895826 w 6400800"/>
              <a:gd name="connsiteY6851" fmla="*/ 223361 h 514350"/>
              <a:gd name="connsiteX6852" fmla="*/ 901541 w 6400800"/>
              <a:gd name="connsiteY6852" fmla="*/ 240506 h 514350"/>
              <a:gd name="connsiteX6853" fmla="*/ 900589 w 6400800"/>
              <a:gd name="connsiteY6853" fmla="*/ 246221 h 514350"/>
              <a:gd name="connsiteX6854" fmla="*/ 891064 w 6400800"/>
              <a:gd name="connsiteY6854" fmla="*/ 190976 h 514350"/>
              <a:gd name="connsiteX6855" fmla="*/ 892969 w 6400800"/>
              <a:gd name="connsiteY6855" fmla="*/ 187166 h 514350"/>
              <a:gd name="connsiteX6856" fmla="*/ 896779 w 6400800"/>
              <a:gd name="connsiteY6856" fmla="*/ 202406 h 514350"/>
              <a:gd name="connsiteX6857" fmla="*/ 891064 w 6400800"/>
              <a:gd name="connsiteY6857" fmla="*/ 190976 h 514350"/>
              <a:gd name="connsiteX6858" fmla="*/ 904399 w 6400800"/>
              <a:gd name="connsiteY6858" fmla="*/ 181451 h 514350"/>
              <a:gd name="connsiteX6859" fmla="*/ 904399 w 6400800"/>
              <a:gd name="connsiteY6859" fmla="*/ 183356 h 514350"/>
              <a:gd name="connsiteX6860" fmla="*/ 903446 w 6400800"/>
              <a:gd name="connsiteY6860" fmla="*/ 210979 h 514350"/>
              <a:gd name="connsiteX6861" fmla="*/ 903446 w 6400800"/>
              <a:gd name="connsiteY6861" fmla="*/ 210026 h 514350"/>
              <a:gd name="connsiteX6862" fmla="*/ 894874 w 6400800"/>
              <a:gd name="connsiteY6862" fmla="*/ 188119 h 514350"/>
              <a:gd name="connsiteX6863" fmla="*/ 903446 w 6400800"/>
              <a:gd name="connsiteY6863" fmla="*/ 173831 h 514350"/>
              <a:gd name="connsiteX6864" fmla="*/ 904399 w 6400800"/>
              <a:gd name="connsiteY6864" fmla="*/ 181451 h 514350"/>
              <a:gd name="connsiteX6865" fmla="*/ 888206 w 6400800"/>
              <a:gd name="connsiteY6865" fmla="*/ 137636 h 514350"/>
              <a:gd name="connsiteX6866" fmla="*/ 890111 w 6400800"/>
              <a:gd name="connsiteY6866" fmla="*/ 132874 h 514350"/>
              <a:gd name="connsiteX6867" fmla="*/ 898684 w 6400800"/>
              <a:gd name="connsiteY6867" fmla="*/ 161449 h 514350"/>
              <a:gd name="connsiteX6868" fmla="*/ 893921 w 6400800"/>
              <a:gd name="connsiteY6868" fmla="*/ 168116 h 514350"/>
              <a:gd name="connsiteX6869" fmla="*/ 885349 w 6400800"/>
              <a:gd name="connsiteY6869" fmla="*/ 180499 h 514350"/>
              <a:gd name="connsiteX6870" fmla="*/ 874871 w 6400800"/>
              <a:gd name="connsiteY6870" fmla="*/ 163354 h 514350"/>
              <a:gd name="connsiteX6871" fmla="*/ 888206 w 6400800"/>
              <a:gd name="connsiteY6871" fmla="*/ 137636 h 514350"/>
              <a:gd name="connsiteX6872" fmla="*/ 872966 w 6400800"/>
              <a:gd name="connsiteY6872" fmla="*/ 169069 h 514350"/>
              <a:gd name="connsiteX6873" fmla="*/ 881539 w 6400800"/>
              <a:gd name="connsiteY6873" fmla="*/ 188119 h 514350"/>
              <a:gd name="connsiteX6874" fmla="*/ 878681 w 6400800"/>
              <a:gd name="connsiteY6874" fmla="*/ 191929 h 514350"/>
              <a:gd name="connsiteX6875" fmla="*/ 856774 w 6400800"/>
              <a:gd name="connsiteY6875" fmla="*/ 226219 h 514350"/>
              <a:gd name="connsiteX6876" fmla="*/ 851059 w 6400800"/>
              <a:gd name="connsiteY6876" fmla="*/ 217646 h 514350"/>
              <a:gd name="connsiteX6877" fmla="*/ 872966 w 6400800"/>
              <a:gd name="connsiteY6877" fmla="*/ 169069 h 514350"/>
              <a:gd name="connsiteX6878" fmla="*/ 847249 w 6400800"/>
              <a:gd name="connsiteY6878" fmla="*/ 225266 h 514350"/>
              <a:gd name="connsiteX6879" fmla="*/ 848201 w 6400800"/>
              <a:gd name="connsiteY6879" fmla="*/ 223361 h 514350"/>
              <a:gd name="connsiteX6880" fmla="*/ 852011 w 6400800"/>
              <a:gd name="connsiteY6880" fmla="*/ 232886 h 514350"/>
              <a:gd name="connsiteX6881" fmla="*/ 845344 w 6400800"/>
              <a:gd name="connsiteY6881" fmla="*/ 243364 h 514350"/>
              <a:gd name="connsiteX6882" fmla="*/ 837724 w 6400800"/>
              <a:gd name="connsiteY6882" fmla="*/ 256699 h 514350"/>
              <a:gd name="connsiteX6883" fmla="*/ 836771 w 6400800"/>
              <a:gd name="connsiteY6883" fmla="*/ 250984 h 514350"/>
              <a:gd name="connsiteX6884" fmla="*/ 847249 w 6400800"/>
              <a:gd name="connsiteY6884" fmla="*/ 225266 h 514350"/>
              <a:gd name="connsiteX6885" fmla="*/ 835819 w 6400800"/>
              <a:gd name="connsiteY6885" fmla="*/ 195739 h 514350"/>
              <a:gd name="connsiteX6886" fmla="*/ 835819 w 6400800"/>
              <a:gd name="connsiteY6886" fmla="*/ 195739 h 514350"/>
              <a:gd name="connsiteX6887" fmla="*/ 840581 w 6400800"/>
              <a:gd name="connsiteY6887" fmla="*/ 206216 h 514350"/>
              <a:gd name="connsiteX6888" fmla="*/ 833914 w 6400800"/>
              <a:gd name="connsiteY6888" fmla="*/ 219551 h 514350"/>
              <a:gd name="connsiteX6889" fmla="*/ 832961 w 6400800"/>
              <a:gd name="connsiteY6889" fmla="*/ 221456 h 514350"/>
              <a:gd name="connsiteX6890" fmla="*/ 835819 w 6400800"/>
              <a:gd name="connsiteY6890" fmla="*/ 195739 h 514350"/>
              <a:gd name="connsiteX6891" fmla="*/ 826294 w 6400800"/>
              <a:gd name="connsiteY6891" fmla="*/ 274796 h 514350"/>
              <a:gd name="connsiteX6892" fmla="*/ 828199 w 6400800"/>
              <a:gd name="connsiteY6892" fmla="*/ 270986 h 514350"/>
              <a:gd name="connsiteX6893" fmla="*/ 828199 w 6400800"/>
              <a:gd name="connsiteY6893" fmla="*/ 272891 h 514350"/>
              <a:gd name="connsiteX6894" fmla="*/ 826294 w 6400800"/>
              <a:gd name="connsiteY6894" fmla="*/ 276701 h 514350"/>
              <a:gd name="connsiteX6895" fmla="*/ 826294 w 6400800"/>
              <a:gd name="connsiteY6895" fmla="*/ 274796 h 514350"/>
              <a:gd name="connsiteX6896" fmla="*/ 812006 w 6400800"/>
              <a:gd name="connsiteY6896" fmla="*/ 448151 h 514350"/>
              <a:gd name="connsiteX6897" fmla="*/ 812006 w 6400800"/>
              <a:gd name="connsiteY6897" fmla="*/ 448151 h 514350"/>
              <a:gd name="connsiteX6898" fmla="*/ 812006 w 6400800"/>
              <a:gd name="connsiteY6898" fmla="*/ 448151 h 514350"/>
              <a:gd name="connsiteX6899" fmla="*/ 812006 w 6400800"/>
              <a:gd name="connsiteY6899" fmla="*/ 448151 h 514350"/>
              <a:gd name="connsiteX6900" fmla="*/ 785336 w 6400800"/>
              <a:gd name="connsiteY6900" fmla="*/ 330041 h 514350"/>
              <a:gd name="connsiteX6901" fmla="*/ 782479 w 6400800"/>
              <a:gd name="connsiteY6901" fmla="*/ 325279 h 514350"/>
              <a:gd name="connsiteX6902" fmla="*/ 782479 w 6400800"/>
              <a:gd name="connsiteY6902" fmla="*/ 315754 h 514350"/>
              <a:gd name="connsiteX6903" fmla="*/ 786289 w 6400800"/>
              <a:gd name="connsiteY6903" fmla="*/ 326231 h 514350"/>
              <a:gd name="connsiteX6904" fmla="*/ 785336 w 6400800"/>
              <a:gd name="connsiteY6904" fmla="*/ 330041 h 514350"/>
              <a:gd name="connsiteX6905" fmla="*/ 797719 w 6400800"/>
              <a:gd name="connsiteY6905" fmla="*/ 271939 h 514350"/>
              <a:gd name="connsiteX6906" fmla="*/ 803434 w 6400800"/>
              <a:gd name="connsiteY6906" fmla="*/ 286226 h 514350"/>
              <a:gd name="connsiteX6907" fmla="*/ 802481 w 6400800"/>
              <a:gd name="connsiteY6907" fmla="*/ 288131 h 514350"/>
              <a:gd name="connsiteX6908" fmla="*/ 792956 w 6400800"/>
              <a:gd name="connsiteY6908" fmla="*/ 310039 h 514350"/>
              <a:gd name="connsiteX6909" fmla="*/ 792956 w 6400800"/>
              <a:gd name="connsiteY6909" fmla="*/ 309086 h 514350"/>
              <a:gd name="connsiteX6910" fmla="*/ 787241 w 6400800"/>
              <a:gd name="connsiteY6910" fmla="*/ 296704 h 514350"/>
              <a:gd name="connsiteX6911" fmla="*/ 795814 w 6400800"/>
              <a:gd name="connsiteY6911" fmla="*/ 266224 h 514350"/>
              <a:gd name="connsiteX6912" fmla="*/ 797719 w 6400800"/>
              <a:gd name="connsiteY6912" fmla="*/ 271939 h 514350"/>
              <a:gd name="connsiteX6913" fmla="*/ 790099 w 6400800"/>
              <a:gd name="connsiteY6913" fmla="*/ 253841 h 514350"/>
              <a:gd name="connsiteX6914" fmla="*/ 793909 w 6400800"/>
              <a:gd name="connsiteY6914" fmla="*/ 261461 h 514350"/>
              <a:gd name="connsiteX6915" fmla="*/ 793909 w 6400800"/>
              <a:gd name="connsiteY6915" fmla="*/ 262414 h 514350"/>
              <a:gd name="connsiteX6916" fmla="*/ 784384 w 6400800"/>
              <a:gd name="connsiteY6916" fmla="*/ 286226 h 514350"/>
              <a:gd name="connsiteX6917" fmla="*/ 785336 w 6400800"/>
              <a:gd name="connsiteY6917" fmla="*/ 273844 h 514350"/>
              <a:gd name="connsiteX6918" fmla="*/ 790099 w 6400800"/>
              <a:gd name="connsiteY6918" fmla="*/ 253841 h 514350"/>
              <a:gd name="connsiteX6919" fmla="*/ 773906 w 6400800"/>
              <a:gd name="connsiteY6919" fmla="*/ 236696 h 514350"/>
              <a:gd name="connsiteX6920" fmla="*/ 776764 w 6400800"/>
              <a:gd name="connsiteY6920" fmla="*/ 213836 h 514350"/>
              <a:gd name="connsiteX6921" fmla="*/ 783431 w 6400800"/>
              <a:gd name="connsiteY6921" fmla="*/ 229076 h 514350"/>
              <a:gd name="connsiteX6922" fmla="*/ 780574 w 6400800"/>
              <a:gd name="connsiteY6922" fmla="*/ 235744 h 514350"/>
              <a:gd name="connsiteX6923" fmla="*/ 777716 w 6400800"/>
              <a:gd name="connsiteY6923" fmla="*/ 231934 h 514350"/>
              <a:gd name="connsiteX6924" fmla="*/ 780574 w 6400800"/>
              <a:gd name="connsiteY6924" fmla="*/ 236696 h 514350"/>
              <a:gd name="connsiteX6925" fmla="*/ 773906 w 6400800"/>
              <a:gd name="connsiteY6925" fmla="*/ 255746 h 514350"/>
              <a:gd name="connsiteX6926" fmla="*/ 773906 w 6400800"/>
              <a:gd name="connsiteY6926" fmla="*/ 236696 h 514350"/>
              <a:gd name="connsiteX6927" fmla="*/ 724376 w 6400800"/>
              <a:gd name="connsiteY6927" fmla="*/ 219551 h 514350"/>
              <a:gd name="connsiteX6928" fmla="*/ 726281 w 6400800"/>
              <a:gd name="connsiteY6928" fmla="*/ 203359 h 514350"/>
              <a:gd name="connsiteX6929" fmla="*/ 726281 w 6400800"/>
              <a:gd name="connsiteY6929" fmla="*/ 229076 h 514350"/>
              <a:gd name="connsiteX6930" fmla="*/ 723424 w 6400800"/>
              <a:gd name="connsiteY6930" fmla="*/ 223361 h 514350"/>
              <a:gd name="connsiteX6931" fmla="*/ 724376 w 6400800"/>
              <a:gd name="connsiteY6931" fmla="*/ 219551 h 514350"/>
              <a:gd name="connsiteX6932" fmla="*/ 723424 w 6400800"/>
              <a:gd name="connsiteY6932" fmla="*/ 224314 h 514350"/>
              <a:gd name="connsiteX6933" fmla="*/ 724376 w 6400800"/>
              <a:gd name="connsiteY6933" fmla="*/ 235744 h 514350"/>
              <a:gd name="connsiteX6934" fmla="*/ 726281 w 6400800"/>
              <a:gd name="connsiteY6934" fmla="*/ 250984 h 514350"/>
              <a:gd name="connsiteX6935" fmla="*/ 726281 w 6400800"/>
              <a:gd name="connsiteY6935" fmla="*/ 251936 h 514350"/>
              <a:gd name="connsiteX6936" fmla="*/ 727234 w 6400800"/>
              <a:gd name="connsiteY6936" fmla="*/ 276701 h 514350"/>
              <a:gd name="connsiteX6937" fmla="*/ 727234 w 6400800"/>
              <a:gd name="connsiteY6937" fmla="*/ 288131 h 514350"/>
              <a:gd name="connsiteX6938" fmla="*/ 725329 w 6400800"/>
              <a:gd name="connsiteY6938" fmla="*/ 284321 h 514350"/>
              <a:gd name="connsiteX6939" fmla="*/ 717709 w 6400800"/>
              <a:gd name="connsiteY6939" fmla="*/ 260509 h 514350"/>
              <a:gd name="connsiteX6940" fmla="*/ 723424 w 6400800"/>
              <a:gd name="connsiteY6940" fmla="*/ 224314 h 514350"/>
              <a:gd name="connsiteX6941" fmla="*/ 710089 w 6400800"/>
              <a:gd name="connsiteY6941" fmla="*/ 308134 h 514350"/>
              <a:gd name="connsiteX6942" fmla="*/ 711041 w 6400800"/>
              <a:gd name="connsiteY6942" fmla="*/ 320516 h 514350"/>
              <a:gd name="connsiteX6943" fmla="*/ 717709 w 6400800"/>
              <a:gd name="connsiteY6943" fmla="*/ 373856 h 514350"/>
              <a:gd name="connsiteX6944" fmla="*/ 711041 w 6400800"/>
              <a:gd name="connsiteY6944" fmla="*/ 389096 h 514350"/>
              <a:gd name="connsiteX6945" fmla="*/ 709136 w 6400800"/>
              <a:gd name="connsiteY6945" fmla="*/ 383381 h 514350"/>
              <a:gd name="connsiteX6946" fmla="*/ 711041 w 6400800"/>
              <a:gd name="connsiteY6946" fmla="*/ 372904 h 514350"/>
              <a:gd name="connsiteX6947" fmla="*/ 713899 w 6400800"/>
              <a:gd name="connsiteY6947" fmla="*/ 352901 h 514350"/>
              <a:gd name="connsiteX6948" fmla="*/ 707231 w 6400800"/>
              <a:gd name="connsiteY6948" fmla="*/ 372904 h 514350"/>
              <a:gd name="connsiteX6949" fmla="*/ 706279 w 6400800"/>
              <a:gd name="connsiteY6949" fmla="*/ 374809 h 514350"/>
              <a:gd name="connsiteX6950" fmla="*/ 701516 w 6400800"/>
              <a:gd name="connsiteY6950" fmla="*/ 357664 h 514350"/>
              <a:gd name="connsiteX6951" fmla="*/ 701516 w 6400800"/>
              <a:gd name="connsiteY6951" fmla="*/ 357664 h 514350"/>
              <a:gd name="connsiteX6952" fmla="*/ 710089 w 6400800"/>
              <a:gd name="connsiteY6952" fmla="*/ 308134 h 514350"/>
              <a:gd name="connsiteX6953" fmla="*/ 676751 w 6400800"/>
              <a:gd name="connsiteY6953" fmla="*/ 253841 h 514350"/>
              <a:gd name="connsiteX6954" fmla="*/ 676751 w 6400800"/>
              <a:gd name="connsiteY6954" fmla="*/ 246221 h 514350"/>
              <a:gd name="connsiteX6955" fmla="*/ 679609 w 6400800"/>
              <a:gd name="connsiteY6955" fmla="*/ 220504 h 514350"/>
              <a:gd name="connsiteX6956" fmla="*/ 682466 w 6400800"/>
              <a:gd name="connsiteY6956" fmla="*/ 181451 h 514350"/>
              <a:gd name="connsiteX6957" fmla="*/ 682466 w 6400800"/>
              <a:gd name="connsiteY6957" fmla="*/ 178594 h 514350"/>
              <a:gd name="connsiteX6958" fmla="*/ 696754 w 6400800"/>
              <a:gd name="connsiteY6958" fmla="*/ 231934 h 514350"/>
              <a:gd name="connsiteX6959" fmla="*/ 705326 w 6400800"/>
              <a:gd name="connsiteY6959" fmla="*/ 267176 h 514350"/>
              <a:gd name="connsiteX6960" fmla="*/ 703421 w 6400800"/>
              <a:gd name="connsiteY6960" fmla="*/ 273844 h 514350"/>
              <a:gd name="connsiteX6961" fmla="*/ 694849 w 6400800"/>
              <a:gd name="connsiteY6961" fmla="*/ 307181 h 514350"/>
              <a:gd name="connsiteX6962" fmla="*/ 692944 w 6400800"/>
              <a:gd name="connsiteY6962" fmla="*/ 313849 h 514350"/>
              <a:gd name="connsiteX6963" fmla="*/ 690086 w 6400800"/>
              <a:gd name="connsiteY6963" fmla="*/ 322421 h 514350"/>
              <a:gd name="connsiteX6964" fmla="*/ 673894 w 6400800"/>
              <a:gd name="connsiteY6964" fmla="*/ 274796 h 514350"/>
              <a:gd name="connsiteX6965" fmla="*/ 676751 w 6400800"/>
              <a:gd name="connsiteY6965" fmla="*/ 253841 h 514350"/>
              <a:gd name="connsiteX6966" fmla="*/ 668179 w 6400800"/>
              <a:gd name="connsiteY6966" fmla="*/ 331946 h 514350"/>
              <a:gd name="connsiteX6967" fmla="*/ 668179 w 6400800"/>
              <a:gd name="connsiteY6967" fmla="*/ 330041 h 514350"/>
              <a:gd name="connsiteX6968" fmla="*/ 669131 w 6400800"/>
              <a:gd name="connsiteY6968" fmla="*/ 334804 h 514350"/>
              <a:gd name="connsiteX6969" fmla="*/ 671989 w 6400800"/>
              <a:gd name="connsiteY6969" fmla="*/ 346234 h 514350"/>
              <a:gd name="connsiteX6970" fmla="*/ 674846 w 6400800"/>
              <a:gd name="connsiteY6970" fmla="*/ 359569 h 514350"/>
              <a:gd name="connsiteX6971" fmla="*/ 676751 w 6400800"/>
              <a:gd name="connsiteY6971" fmla="*/ 370999 h 514350"/>
              <a:gd name="connsiteX6972" fmla="*/ 675799 w 6400800"/>
              <a:gd name="connsiteY6972" fmla="*/ 373856 h 514350"/>
              <a:gd name="connsiteX6973" fmla="*/ 674846 w 6400800"/>
              <a:gd name="connsiteY6973" fmla="*/ 377666 h 514350"/>
              <a:gd name="connsiteX6974" fmla="*/ 670084 w 6400800"/>
              <a:gd name="connsiteY6974" fmla="*/ 368141 h 514350"/>
              <a:gd name="connsiteX6975" fmla="*/ 664369 w 6400800"/>
              <a:gd name="connsiteY6975" fmla="*/ 358616 h 514350"/>
              <a:gd name="connsiteX6976" fmla="*/ 668179 w 6400800"/>
              <a:gd name="connsiteY6976" fmla="*/ 331946 h 514350"/>
              <a:gd name="connsiteX6977" fmla="*/ 656749 w 6400800"/>
              <a:gd name="connsiteY6977" fmla="*/ 266224 h 514350"/>
              <a:gd name="connsiteX6978" fmla="*/ 656749 w 6400800"/>
              <a:gd name="connsiteY6978" fmla="*/ 267176 h 514350"/>
              <a:gd name="connsiteX6979" fmla="*/ 656749 w 6400800"/>
              <a:gd name="connsiteY6979" fmla="*/ 269081 h 514350"/>
              <a:gd name="connsiteX6980" fmla="*/ 656749 w 6400800"/>
              <a:gd name="connsiteY6980" fmla="*/ 266224 h 514350"/>
              <a:gd name="connsiteX6981" fmla="*/ 608171 w 6400800"/>
              <a:gd name="connsiteY6981" fmla="*/ 318611 h 514350"/>
              <a:gd name="connsiteX6982" fmla="*/ 611981 w 6400800"/>
              <a:gd name="connsiteY6982" fmla="*/ 279559 h 514350"/>
              <a:gd name="connsiteX6983" fmla="*/ 613886 w 6400800"/>
              <a:gd name="connsiteY6983" fmla="*/ 288131 h 514350"/>
              <a:gd name="connsiteX6984" fmla="*/ 615791 w 6400800"/>
              <a:gd name="connsiteY6984" fmla="*/ 327184 h 514350"/>
              <a:gd name="connsiteX6985" fmla="*/ 615791 w 6400800"/>
              <a:gd name="connsiteY6985" fmla="*/ 331946 h 514350"/>
              <a:gd name="connsiteX6986" fmla="*/ 615791 w 6400800"/>
              <a:gd name="connsiteY6986" fmla="*/ 337661 h 514350"/>
              <a:gd name="connsiteX6987" fmla="*/ 613886 w 6400800"/>
              <a:gd name="connsiteY6987" fmla="*/ 333851 h 514350"/>
              <a:gd name="connsiteX6988" fmla="*/ 607219 w 6400800"/>
              <a:gd name="connsiteY6988" fmla="*/ 321469 h 514350"/>
              <a:gd name="connsiteX6989" fmla="*/ 608171 w 6400800"/>
              <a:gd name="connsiteY6989" fmla="*/ 318611 h 514350"/>
              <a:gd name="connsiteX6990" fmla="*/ 606266 w 6400800"/>
              <a:gd name="connsiteY6990" fmla="*/ 341471 h 514350"/>
              <a:gd name="connsiteX6991" fmla="*/ 615791 w 6400800"/>
              <a:gd name="connsiteY6991" fmla="*/ 364331 h 514350"/>
              <a:gd name="connsiteX6992" fmla="*/ 615791 w 6400800"/>
              <a:gd name="connsiteY6992" fmla="*/ 365284 h 514350"/>
              <a:gd name="connsiteX6993" fmla="*/ 611029 w 6400800"/>
              <a:gd name="connsiteY6993" fmla="*/ 375761 h 514350"/>
              <a:gd name="connsiteX6994" fmla="*/ 608171 w 6400800"/>
              <a:gd name="connsiteY6994" fmla="*/ 363379 h 514350"/>
              <a:gd name="connsiteX6995" fmla="*/ 605314 w 6400800"/>
              <a:gd name="connsiteY6995" fmla="*/ 350996 h 514350"/>
              <a:gd name="connsiteX6996" fmla="*/ 606266 w 6400800"/>
              <a:gd name="connsiteY6996" fmla="*/ 341471 h 514350"/>
              <a:gd name="connsiteX6997" fmla="*/ 606266 w 6400800"/>
              <a:gd name="connsiteY6997" fmla="*/ 424339 h 514350"/>
              <a:gd name="connsiteX6998" fmla="*/ 609124 w 6400800"/>
              <a:gd name="connsiteY6998" fmla="*/ 433864 h 514350"/>
              <a:gd name="connsiteX6999" fmla="*/ 607219 w 6400800"/>
              <a:gd name="connsiteY6999" fmla="*/ 436721 h 514350"/>
              <a:gd name="connsiteX7000" fmla="*/ 601504 w 6400800"/>
              <a:gd name="connsiteY7000" fmla="*/ 435769 h 514350"/>
              <a:gd name="connsiteX7001" fmla="*/ 606266 w 6400800"/>
              <a:gd name="connsiteY7001" fmla="*/ 424339 h 514350"/>
              <a:gd name="connsiteX7002" fmla="*/ 599599 w 6400800"/>
              <a:gd name="connsiteY7002" fmla="*/ 401479 h 514350"/>
              <a:gd name="connsiteX7003" fmla="*/ 599599 w 6400800"/>
              <a:gd name="connsiteY7003" fmla="*/ 401479 h 514350"/>
              <a:gd name="connsiteX7004" fmla="*/ 599599 w 6400800"/>
              <a:gd name="connsiteY7004" fmla="*/ 403384 h 514350"/>
              <a:gd name="connsiteX7005" fmla="*/ 599599 w 6400800"/>
              <a:gd name="connsiteY7005" fmla="*/ 401479 h 514350"/>
              <a:gd name="connsiteX7006" fmla="*/ 587216 w 6400800"/>
              <a:gd name="connsiteY7006" fmla="*/ 300514 h 514350"/>
              <a:gd name="connsiteX7007" fmla="*/ 591979 w 6400800"/>
              <a:gd name="connsiteY7007" fmla="*/ 310039 h 514350"/>
              <a:gd name="connsiteX7008" fmla="*/ 591026 w 6400800"/>
              <a:gd name="connsiteY7008" fmla="*/ 316706 h 514350"/>
              <a:gd name="connsiteX7009" fmla="*/ 591026 w 6400800"/>
              <a:gd name="connsiteY7009" fmla="*/ 316706 h 514350"/>
              <a:gd name="connsiteX7010" fmla="*/ 590074 w 6400800"/>
              <a:gd name="connsiteY7010" fmla="*/ 319564 h 514350"/>
              <a:gd name="connsiteX7011" fmla="*/ 587216 w 6400800"/>
              <a:gd name="connsiteY7011" fmla="*/ 311944 h 514350"/>
              <a:gd name="connsiteX7012" fmla="*/ 586264 w 6400800"/>
              <a:gd name="connsiteY7012" fmla="*/ 299561 h 514350"/>
              <a:gd name="connsiteX7013" fmla="*/ 587216 w 6400800"/>
              <a:gd name="connsiteY7013" fmla="*/ 300514 h 514350"/>
              <a:gd name="connsiteX7014" fmla="*/ 553879 w 6400800"/>
              <a:gd name="connsiteY7014" fmla="*/ 257651 h 514350"/>
              <a:gd name="connsiteX7015" fmla="*/ 555784 w 6400800"/>
              <a:gd name="connsiteY7015" fmla="*/ 233839 h 514350"/>
              <a:gd name="connsiteX7016" fmla="*/ 558641 w 6400800"/>
              <a:gd name="connsiteY7016" fmla="*/ 249079 h 514350"/>
              <a:gd name="connsiteX7017" fmla="*/ 556736 w 6400800"/>
              <a:gd name="connsiteY7017" fmla="*/ 247174 h 514350"/>
              <a:gd name="connsiteX7018" fmla="*/ 558641 w 6400800"/>
              <a:gd name="connsiteY7018" fmla="*/ 250984 h 514350"/>
              <a:gd name="connsiteX7019" fmla="*/ 570071 w 6400800"/>
              <a:gd name="connsiteY7019" fmla="*/ 297656 h 514350"/>
              <a:gd name="connsiteX7020" fmla="*/ 571976 w 6400800"/>
              <a:gd name="connsiteY7020" fmla="*/ 303371 h 514350"/>
              <a:gd name="connsiteX7021" fmla="*/ 569119 w 6400800"/>
              <a:gd name="connsiteY7021" fmla="*/ 312896 h 514350"/>
              <a:gd name="connsiteX7022" fmla="*/ 564356 w 6400800"/>
              <a:gd name="connsiteY7022" fmla="*/ 295751 h 514350"/>
              <a:gd name="connsiteX7023" fmla="*/ 553879 w 6400800"/>
              <a:gd name="connsiteY7023" fmla="*/ 266224 h 514350"/>
              <a:gd name="connsiteX7024" fmla="*/ 553879 w 6400800"/>
              <a:gd name="connsiteY7024" fmla="*/ 257651 h 514350"/>
              <a:gd name="connsiteX7025" fmla="*/ 551974 w 6400800"/>
              <a:gd name="connsiteY7025" fmla="*/ 295751 h 514350"/>
              <a:gd name="connsiteX7026" fmla="*/ 551974 w 6400800"/>
              <a:gd name="connsiteY7026" fmla="*/ 295751 h 514350"/>
              <a:gd name="connsiteX7027" fmla="*/ 552926 w 6400800"/>
              <a:gd name="connsiteY7027" fmla="*/ 298609 h 514350"/>
              <a:gd name="connsiteX7028" fmla="*/ 556736 w 6400800"/>
              <a:gd name="connsiteY7028" fmla="*/ 317659 h 514350"/>
              <a:gd name="connsiteX7029" fmla="*/ 557689 w 6400800"/>
              <a:gd name="connsiteY7029" fmla="*/ 321469 h 514350"/>
              <a:gd name="connsiteX7030" fmla="*/ 557689 w 6400800"/>
              <a:gd name="connsiteY7030" fmla="*/ 322421 h 514350"/>
              <a:gd name="connsiteX7031" fmla="*/ 557689 w 6400800"/>
              <a:gd name="connsiteY7031" fmla="*/ 326231 h 514350"/>
              <a:gd name="connsiteX7032" fmla="*/ 552926 w 6400800"/>
              <a:gd name="connsiteY7032" fmla="*/ 306229 h 514350"/>
              <a:gd name="connsiteX7033" fmla="*/ 551974 w 6400800"/>
              <a:gd name="connsiteY7033" fmla="*/ 295751 h 514350"/>
              <a:gd name="connsiteX7034" fmla="*/ 529114 w 6400800"/>
              <a:gd name="connsiteY7034" fmla="*/ 290036 h 514350"/>
              <a:gd name="connsiteX7035" fmla="*/ 529114 w 6400800"/>
              <a:gd name="connsiteY7035" fmla="*/ 290036 h 514350"/>
              <a:gd name="connsiteX7036" fmla="*/ 529114 w 6400800"/>
              <a:gd name="connsiteY7036" fmla="*/ 290036 h 514350"/>
              <a:gd name="connsiteX7037" fmla="*/ 529114 w 6400800"/>
              <a:gd name="connsiteY7037" fmla="*/ 290036 h 514350"/>
              <a:gd name="connsiteX7038" fmla="*/ 522446 w 6400800"/>
              <a:gd name="connsiteY7038" fmla="*/ 336709 h 514350"/>
              <a:gd name="connsiteX7039" fmla="*/ 523399 w 6400800"/>
              <a:gd name="connsiteY7039" fmla="*/ 329089 h 514350"/>
              <a:gd name="connsiteX7040" fmla="*/ 526256 w 6400800"/>
              <a:gd name="connsiteY7040" fmla="*/ 336709 h 514350"/>
              <a:gd name="connsiteX7041" fmla="*/ 531019 w 6400800"/>
              <a:gd name="connsiteY7041" fmla="*/ 350996 h 514350"/>
              <a:gd name="connsiteX7042" fmla="*/ 531971 w 6400800"/>
              <a:gd name="connsiteY7042" fmla="*/ 374809 h 514350"/>
              <a:gd name="connsiteX7043" fmla="*/ 533876 w 6400800"/>
              <a:gd name="connsiteY7043" fmla="*/ 403384 h 514350"/>
              <a:gd name="connsiteX7044" fmla="*/ 528161 w 6400800"/>
              <a:gd name="connsiteY7044" fmla="*/ 394811 h 514350"/>
              <a:gd name="connsiteX7045" fmla="*/ 532924 w 6400800"/>
              <a:gd name="connsiteY7045" fmla="*/ 410051 h 514350"/>
              <a:gd name="connsiteX7046" fmla="*/ 534829 w 6400800"/>
              <a:gd name="connsiteY7046" fmla="*/ 417671 h 514350"/>
              <a:gd name="connsiteX7047" fmla="*/ 535781 w 6400800"/>
              <a:gd name="connsiteY7047" fmla="*/ 430054 h 514350"/>
              <a:gd name="connsiteX7048" fmla="*/ 523399 w 6400800"/>
              <a:gd name="connsiteY7048" fmla="*/ 428149 h 514350"/>
              <a:gd name="connsiteX7049" fmla="*/ 522446 w 6400800"/>
              <a:gd name="connsiteY7049" fmla="*/ 427196 h 514350"/>
              <a:gd name="connsiteX7050" fmla="*/ 522446 w 6400800"/>
              <a:gd name="connsiteY7050" fmla="*/ 423386 h 514350"/>
              <a:gd name="connsiteX7051" fmla="*/ 527209 w 6400800"/>
              <a:gd name="connsiteY7051" fmla="*/ 410051 h 514350"/>
              <a:gd name="connsiteX7052" fmla="*/ 522446 w 6400800"/>
              <a:gd name="connsiteY7052" fmla="*/ 418624 h 514350"/>
              <a:gd name="connsiteX7053" fmla="*/ 521494 w 6400800"/>
              <a:gd name="connsiteY7053" fmla="*/ 405289 h 514350"/>
              <a:gd name="connsiteX7054" fmla="*/ 517684 w 6400800"/>
              <a:gd name="connsiteY7054" fmla="*/ 369094 h 514350"/>
              <a:gd name="connsiteX7055" fmla="*/ 522446 w 6400800"/>
              <a:gd name="connsiteY7055" fmla="*/ 336709 h 514350"/>
              <a:gd name="connsiteX7056" fmla="*/ 512921 w 6400800"/>
              <a:gd name="connsiteY7056" fmla="*/ 271939 h 514350"/>
              <a:gd name="connsiteX7057" fmla="*/ 509111 w 6400800"/>
              <a:gd name="connsiteY7057" fmla="*/ 287179 h 514350"/>
              <a:gd name="connsiteX7058" fmla="*/ 509111 w 6400800"/>
              <a:gd name="connsiteY7058" fmla="*/ 288131 h 514350"/>
              <a:gd name="connsiteX7059" fmla="*/ 507206 w 6400800"/>
              <a:gd name="connsiteY7059" fmla="*/ 275749 h 514350"/>
              <a:gd name="connsiteX7060" fmla="*/ 508159 w 6400800"/>
              <a:gd name="connsiteY7060" fmla="*/ 262414 h 514350"/>
              <a:gd name="connsiteX7061" fmla="*/ 509111 w 6400800"/>
              <a:gd name="connsiteY7061" fmla="*/ 262414 h 514350"/>
              <a:gd name="connsiteX7062" fmla="*/ 512921 w 6400800"/>
              <a:gd name="connsiteY7062" fmla="*/ 271939 h 514350"/>
              <a:gd name="connsiteX7063" fmla="*/ 497681 w 6400800"/>
              <a:gd name="connsiteY7063" fmla="*/ 207169 h 514350"/>
              <a:gd name="connsiteX7064" fmla="*/ 506254 w 6400800"/>
              <a:gd name="connsiteY7064" fmla="*/ 245269 h 514350"/>
              <a:gd name="connsiteX7065" fmla="*/ 509111 w 6400800"/>
              <a:gd name="connsiteY7065" fmla="*/ 256699 h 514350"/>
              <a:gd name="connsiteX7066" fmla="*/ 506254 w 6400800"/>
              <a:gd name="connsiteY7066" fmla="*/ 256699 h 514350"/>
              <a:gd name="connsiteX7067" fmla="*/ 505301 w 6400800"/>
              <a:gd name="connsiteY7067" fmla="*/ 256699 h 514350"/>
              <a:gd name="connsiteX7068" fmla="*/ 505301 w 6400800"/>
              <a:gd name="connsiteY7068" fmla="*/ 256699 h 514350"/>
              <a:gd name="connsiteX7069" fmla="*/ 497681 w 6400800"/>
              <a:gd name="connsiteY7069" fmla="*/ 207169 h 514350"/>
              <a:gd name="connsiteX7070" fmla="*/ 497681 w 6400800"/>
              <a:gd name="connsiteY7070" fmla="*/ 207169 h 514350"/>
              <a:gd name="connsiteX7071" fmla="*/ 487204 w 6400800"/>
              <a:gd name="connsiteY7071" fmla="*/ 419576 h 514350"/>
              <a:gd name="connsiteX7072" fmla="*/ 486251 w 6400800"/>
              <a:gd name="connsiteY7072" fmla="*/ 422434 h 514350"/>
              <a:gd name="connsiteX7073" fmla="*/ 483394 w 6400800"/>
              <a:gd name="connsiteY7073" fmla="*/ 422434 h 514350"/>
              <a:gd name="connsiteX7074" fmla="*/ 483394 w 6400800"/>
              <a:gd name="connsiteY7074" fmla="*/ 418624 h 514350"/>
              <a:gd name="connsiteX7075" fmla="*/ 481489 w 6400800"/>
              <a:gd name="connsiteY7075" fmla="*/ 401479 h 514350"/>
              <a:gd name="connsiteX7076" fmla="*/ 487204 w 6400800"/>
              <a:gd name="connsiteY7076" fmla="*/ 419576 h 514350"/>
              <a:gd name="connsiteX7077" fmla="*/ 437674 w 6400800"/>
              <a:gd name="connsiteY7077" fmla="*/ 390049 h 514350"/>
              <a:gd name="connsiteX7078" fmla="*/ 437674 w 6400800"/>
              <a:gd name="connsiteY7078" fmla="*/ 390049 h 514350"/>
              <a:gd name="connsiteX7079" fmla="*/ 437674 w 6400800"/>
              <a:gd name="connsiteY7079" fmla="*/ 388144 h 514350"/>
              <a:gd name="connsiteX7080" fmla="*/ 437674 w 6400800"/>
              <a:gd name="connsiteY7080" fmla="*/ 388144 h 514350"/>
              <a:gd name="connsiteX7081" fmla="*/ 437674 w 6400800"/>
              <a:gd name="connsiteY7081" fmla="*/ 390049 h 514350"/>
              <a:gd name="connsiteX7082" fmla="*/ 437674 w 6400800"/>
              <a:gd name="connsiteY7082" fmla="*/ 390049 h 514350"/>
              <a:gd name="connsiteX7083" fmla="*/ 448151 w 6400800"/>
              <a:gd name="connsiteY7083" fmla="*/ 362426 h 514350"/>
              <a:gd name="connsiteX7084" fmla="*/ 446246 w 6400800"/>
              <a:gd name="connsiteY7084" fmla="*/ 356711 h 514350"/>
              <a:gd name="connsiteX7085" fmla="*/ 449104 w 6400800"/>
              <a:gd name="connsiteY7085" fmla="*/ 347186 h 514350"/>
              <a:gd name="connsiteX7086" fmla="*/ 448151 w 6400800"/>
              <a:gd name="connsiteY7086" fmla="*/ 362426 h 514350"/>
              <a:gd name="connsiteX7087" fmla="*/ 436721 w 6400800"/>
              <a:gd name="connsiteY7087" fmla="*/ 227171 h 514350"/>
              <a:gd name="connsiteX7088" fmla="*/ 440531 w 6400800"/>
              <a:gd name="connsiteY7088" fmla="*/ 246221 h 514350"/>
              <a:gd name="connsiteX7089" fmla="*/ 434816 w 6400800"/>
              <a:gd name="connsiteY7089" fmla="*/ 234791 h 514350"/>
              <a:gd name="connsiteX7090" fmla="*/ 436721 w 6400800"/>
              <a:gd name="connsiteY7090" fmla="*/ 227171 h 514350"/>
              <a:gd name="connsiteX7091" fmla="*/ 428149 w 6400800"/>
              <a:gd name="connsiteY7091" fmla="*/ 280511 h 514350"/>
              <a:gd name="connsiteX7092" fmla="*/ 431959 w 6400800"/>
              <a:gd name="connsiteY7092" fmla="*/ 253841 h 514350"/>
              <a:gd name="connsiteX7093" fmla="*/ 432911 w 6400800"/>
              <a:gd name="connsiteY7093" fmla="*/ 258604 h 514350"/>
              <a:gd name="connsiteX7094" fmla="*/ 438626 w 6400800"/>
              <a:gd name="connsiteY7094" fmla="*/ 284321 h 514350"/>
              <a:gd name="connsiteX7095" fmla="*/ 439579 w 6400800"/>
              <a:gd name="connsiteY7095" fmla="*/ 290036 h 514350"/>
              <a:gd name="connsiteX7096" fmla="*/ 432911 w 6400800"/>
              <a:gd name="connsiteY7096" fmla="*/ 281464 h 514350"/>
              <a:gd name="connsiteX7097" fmla="*/ 439579 w 6400800"/>
              <a:gd name="connsiteY7097" fmla="*/ 295751 h 514350"/>
              <a:gd name="connsiteX7098" fmla="*/ 441484 w 6400800"/>
              <a:gd name="connsiteY7098" fmla="*/ 299561 h 514350"/>
              <a:gd name="connsiteX7099" fmla="*/ 443389 w 6400800"/>
              <a:gd name="connsiteY7099" fmla="*/ 312896 h 514350"/>
              <a:gd name="connsiteX7100" fmla="*/ 446246 w 6400800"/>
              <a:gd name="connsiteY7100" fmla="*/ 328136 h 514350"/>
              <a:gd name="connsiteX7101" fmla="*/ 447199 w 6400800"/>
              <a:gd name="connsiteY7101" fmla="*/ 335756 h 514350"/>
              <a:gd name="connsiteX7102" fmla="*/ 445294 w 6400800"/>
              <a:gd name="connsiteY7102" fmla="*/ 341471 h 514350"/>
              <a:gd name="connsiteX7103" fmla="*/ 442436 w 6400800"/>
              <a:gd name="connsiteY7103" fmla="*/ 349091 h 514350"/>
              <a:gd name="connsiteX7104" fmla="*/ 434816 w 6400800"/>
              <a:gd name="connsiteY7104" fmla="*/ 331946 h 514350"/>
              <a:gd name="connsiteX7105" fmla="*/ 434816 w 6400800"/>
              <a:gd name="connsiteY7105" fmla="*/ 317659 h 514350"/>
              <a:gd name="connsiteX7106" fmla="*/ 432911 w 6400800"/>
              <a:gd name="connsiteY7106" fmla="*/ 328136 h 514350"/>
              <a:gd name="connsiteX7107" fmla="*/ 423386 w 6400800"/>
              <a:gd name="connsiteY7107" fmla="*/ 303371 h 514350"/>
              <a:gd name="connsiteX7108" fmla="*/ 428149 w 6400800"/>
              <a:gd name="connsiteY7108" fmla="*/ 280511 h 514350"/>
              <a:gd name="connsiteX7109" fmla="*/ 418624 w 6400800"/>
              <a:gd name="connsiteY7109" fmla="*/ 345281 h 514350"/>
              <a:gd name="connsiteX7110" fmla="*/ 422434 w 6400800"/>
              <a:gd name="connsiteY7110" fmla="*/ 322421 h 514350"/>
              <a:gd name="connsiteX7111" fmla="*/ 427196 w 6400800"/>
              <a:gd name="connsiteY7111" fmla="*/ 339566 h 514350"/>
              <a:gd name="connsiteX7112" fmla="*/ 430054 w 6400800"/>
              <a:gd name="connsiteY7112" fmla="*/ 350996 h 514350"/>
              <a:gd name="connsiteX7113" fmla="*/ 428149 w 6400800"/>
              <a:gd name="connsiteY7113" fmla="*/ 362426 h 514350"/>
              <a:gd name="connsiteX7114" fmla="*/ 426244 w 6400800"/>
              <a:gd name="connsiteY7114" fmla="*/ 356711 h 514350"/>
              <a:gd name="connsiteX7115" fmla="*/ 420529 w 6400800"/>
              <a:gd name="connsiteY7115" fmla="*/ 344329 h 514350"/>
              <a:gd name="connsiteX7116" fmla="*/ 422434 w 6400800"/>
              <a:gd name="connsiteY7116" fmla="*/ 357664 h 514350"/>
              <a:gd name="connsiteX7117" fmla="*/ 424339 w 6400800"/>
              <a:gd name="connsiteY7117" fmla="*/ 372904 h 514350"/>
              <a:gd name="connsiteX7118" fmla="*/ 425291 w 6400800"/>
              <a:gd name="connsiteY7118" fmla="*/ 377666 h 514350"/>
              <a:gd name="connsiteX7119" fmla="*/ 424339 w 6400800"/>
              <a:gd name="connsiteY7119" fmla="*/ 375761 h 514350"/>
              <a:gd name="connsiteX7120" fmla="*/ 424339 w 6400800"/>
              <a:gd name="connsiteY7120" fmla="*/ 374809 h 514350"/>
              <a:gd name="connsiteX7121" fmla="*/ 418624 w 6400800"/>
              <a:gd name="connsiteY7121" fmla="*/ 351949 h 514350"/>
              <a:gd name="connsiteX7122" fmla="*/ 418624 w 6400800"/>
              <a:gd name="connsiteY7122" fmla="*/ 345281 h 514350"/>
              <a:gd name="connsiteX7123" fmla="*/ 406241 w 6400800"/>
              <a:gd name="connsiteY7123" fmla="*/ 261461 h 514350"/>
              <a:gd name="connsiteX7124" fmla="*/ 411956 w 6400800"/>
              <a:gd name="connsiteY7124" fmla="*/ 285274 h 514350"/>
              <a:gd name="connsiteX7125" fmla="*/ 407194 w 6400800"/>
              <a:gd name="connsiteY7125" fmla="*/ 310039 h 514350"/>
              <a:gd name="connsiteX7126" fmla="*/ 405289 w 6400800"/>
              <a:gd name="connsiteY7126" fmla="*/ 302419 h 514350"/>
              <a:gd name="connsiteX7127" fmla="*/ 406241 w 6400800"/>
              <a:gd name="connsiteY7127" fmla="*/ 261461 h 514350"/>
              <a:gd name="connsiteX7128" fmla="*/ 382429 w 6400800"/>
              <a:gd name="connsiteY7128" fmla="*/ 290036 h 514350"/>
              <a:gd name="connsiteX7129" fmla="*/ 381476 w 6400800"/>
              <a:gd name="connsiteY7129" fmla="*/ 293846 h 514350"/>
              <a:gd name="connsiteX7130" fmla="*/ 381476 w 6400800"/>
              <a:gd name="connsiteY7130" fmla="*/ 285274 h 514350"/>
              <a:gd name="connsiteX7131" fmla="*/ 382429 w 6400800"/>
              <a:gd name="connsiteY7131" fmla="*/ 290036 h 514350"/>
              <a:gd name="connsiteX7132" fmla="*/ 361474 w 6400800"/>
              <a:gd name="connsiteY7132" fmla="*/ 394811 h 514350"/>
              <a:gd name="connsiteX7133" fmla="*/ 361474 w 6400800"/>
              <a:gd name="connsiteY7133" fmla="*/ 404336 h 514350"/>
              <a:gd name="connsiteX7134" fmla="*/ 361474 w 6400800"/>
              <a:gd name="connsiteY7134" fmla="*/ 407194 h 514350"/>
              <a:gd name="connsiteX7135" fmla="*/ 354806 w 6400800"/>
              <a:gd name="connsiteY7135" fmla="*/ 383381 h 514350"/>
              <a:gd name="connsiteX7136" fmla="*/ 354806 w 6400800"/>
              <a:gd name="connsiteY7136" fmla="*/ 382429 h 514350"/>
              <a:gd name="connsiteX7137" fmla="*/ 352901 w 6400800"/>
              <a:gd name="connsiteY7137" fmla="*/ 373856 h 514350"/>
              <a:gd name="connsiteX7138" fmla="*/ 361474 w 6400800"/>
              <a:gd name="connsiteY7138" fmla="*/ 394811 h 514350"/>
              <a:gd name="connsiteX7139" fmla="*/ 347186 w 6400800"/>
              <a:gd name="connsiteY7139" fmla="*/ 307181 h 514350"/>
              <a:gd name="connsiteX7140" fmla="*/ 349091 w 6400800"/>
              <a:gd name="connsiteY7140" fmla="*/ 311944 h 514350"/>
              <a:gd name="connsiteX7141" fmla="*/ 347186 w 6400800"/>
              <a:gd name="connsiteY7141" fmla="*/ 309086 h 514350"/>
              <a:gd name="connsiteX7142" fmla="*/ 347186 w 6400800"/>
              <a:gd name="connsiteY7142" fmla="*/ 307181 h 514350"/>
              <a:gd name="connsiteX7143" fmla="*/ 347186 w 6400800"/>
              <a:gd name="connsiteY7143" fmla="*/ 429101 h 514350"/>
              <a:gd name="connsiteX7144" fmla="*/ 348139 w 6400800"/>
              <a:gd name="connsiteY7144" fmla="*/ 432911 h 514350"/>
              <a:gd name="connsiteX7145" fmla="*/ 346234 w 6400800"/>
              <a:gd name="connsiteY7145" fmla="*/ 432911 h 514350"/>
              <a:gd name="connsiteX7146" fmla="*/ 347186 w 6400800"/>
              <a:gd name="connsiteY7146" fmla="*/ 429101 h 514350"/>
              <a:gd name="connsiteX7147" fmla="*/ 310991 w 6400800"/>
              <a:gd name="connsiteY7147" fmla="*/ 439579 h 514350"/>
              <a:gd name="connsiteX7148" fmla="*/ 311944 w 6400800"/>
              <a:gd name="connsiteY7148" fmla="*/ 424339 h 514350"/>
              <a:gd name="connsiteX7149" fmla="*/ 317659 w 6400800"/>
              <a:gd name="connsiteY7149" fmla="*/ 438626 h 514350"/>
              <a:gd name="connsiteX7150" fmla="*/ 310991 w 6400800"/>
              <a:gd name="connsiteY7150" fmla="*/ 439579 h 514350"/>
              <a:gd name="connsiteX7151" fmla="*/ 302419 w 6400800"/>
              <a:gd name="connsiteY7151" fmla="*/ 230981 h 514350"/>
              <a:gd name="connsiteX7152" fmla="*/ 304324 w 6400800"/>
              <a:gd name="connsiteY7152" fmla="*/ 237649 h 514350"/>
              <a:gd name="connsiteX7153" fmla="*/ 307181 w 6400800"/>
              <a:gd name="connsiteY7153" fmla="*/ 252889 h 514350"/>
              <a:gd name="connsiteX7154" fmla="*/ 300514 w 6400800"/>
              <a:gd name="connsiteY7154" fmla="*/ 244316 h 514350"/>
              <a:gd name="connsiteX7155" fmla="*/ 302419 w 6400800"/>
              <a:gd name="connsiteY7155" fmla="*/ 230981 h 514350"/>
              <a:gd name="connsiteX7156" fmla="*/ 295751 w 6400800"/>
              <a:gd name="connsiteY7156" fmla="*/ 269081 h 514350"/>
              <a:gd name="connsiteX7157" fmla="*/ 297656 w 6400800"/>
              <a:gd name="connsiteY7157" fmla="*/ 262414 h 514350"/>
              <a:gd name="connsiteX7158" fmla="*/ 295751 w 6400800"/>
              <a:gd name="connsiteY7158" fmla="*/ 265271 h 514350"/>
              <a:gd name="connsiteX7159" fmla="*/ 297656 w 6400800"/>
              <a:gd name="connsiteY7159" fmla="*/ 251936 h 514350"/>
              <a:gd name="connsiteX7160" fmla="*/ 299561 w 6400800"/>
              <a:gd name="connsiteY7160" fmla="*/ 243364 h 514350"/>
              <a:gd name="connsiteX7161" fmla="*/ 301466 w 6400800"/>
              <a:gd name="connsiteY7161" fmla="*/ 247174 h 514350"/>
              <a:gd name="connsiteX7162" fmla="*/ 310039 w 6400800"/>
              <a:gd name="connsiteY7162" fmla="*/ 270986 h 514350"/>
              <a:gd name="connsiteX7163" fmla="*/ 319564 w 6400800"/>
              <a:gd name="connsiteY7163" fmla="*/ 312896 h 514350"/>
              <a:gd name="connsiteX7164" fmla="*/ 330041 w 6400800"/>
              <a:gd name="connsiteY7164" fmla="*/ 358616 h 514350"/>
              <a:gd name="connsiteX7165" fmla="*/ 330041 w 6400800"/>
              <a:gd name="connsiteY7165" fmla="*/ 362426 h 514350"/>
              <a:gd name="connsiteX7166" fmla="*/ 327184 w 6400800"/>
              <a:gd name="connsiteY7166" fmla="*/ 404336 h 514350"/>
              <a:gd name="connsiteX7167" fmla="*/ 327184 w 6400800"/>
              <a:gd name="connsiteY7167" fmla="*/ 404336 h 514350"/>
              <a:gd name="connsiteX7168" fmla="*/ 321469 w 6400800"/>
              <a:gd name="connsiteY7168" fmla="*/ 392906 h 514350"/>
              <a:gd name="connsiteX7169" fmla="*/ 310991 w 6400800"/>
              <a:gd name="connsiteY7169" fmla="*/ 362426 h 514350"/>
              <a:gd name="connsiteX7170" fmla="*/ 296704 w 6400800"/>
              <a:gd name="connsiteY7170" fmla="*/ 318611 h 514350"/>
              <a:gd name="connsiteX7171" fmla="*/ 291941 w 6400800"/>
              <a:gd name="connsiteY7171" fmla="*/ 302419 h 514350"/>
              <a:gd name="connsiteX7172" fmla="*/ 295751 w 6400800"/>
              <a:gd name="connsiteY7172" fmla="*/ 269081 h 514350"/>
              <a:gd name="connsiteX7173" fmla="*/ 283369 w 6400800"/>
              <a:gd name="connsiteY7173" fmla="*/ 378619 h 514350"/>
              <a:gd name="connsiteX7174" fmla="*/ 284321 w 6400800"/>
              <a:gd name="connsiteY7174" fmla="*/ 365284 h 514350"/>
              <a:gd name="connsiteX7175" fmla="*/ 285274 w 6400800"/>
              <a:gd name="connsiteY7175" fmla="*/ 363379 h 514350"/>
              <a:gd name="connsiteX7176" fmla="*/ 295751 w 6400800"/>
              <a:gd name="connsiteY7176" fmla="*/ 387191 h 514350"/>
              <a:gd name="connsiteX7177" fmla="*/ 302419 w 6400800"/>
              <a:gd name="connsiteY7177" fmla="*/ 400526 h 514350"/>
              <a:gd name="connsiteX7178" fmla="*/ 303371 w 6400800"/>
              <a:gd name="connsiteY7178" fmla="*/ 404336 h 514350"/>
              <a:gd name="connsiteX7179" fmla="*/ 301466 w 6400800"/>
              <a:gd name="connsiteY7179" fmla="*/ 412909 h 514350"/>
              <a:gd name="connsiteX7180" fmla="*/ 295751 w 6400800"/>
              <a:gd name="connsiteY7180" fmla="*/ 442436 h 514350"/>
              <a:gd name="connsiteX7181" fmla="*/ 283369 w 6400800"/>
              <a:gd name="connsiteY7181" fmla="*/ 444341 h 514350"/>
              <a:gd name="connsiteX7182" fmla="*/ 281464 w 6400800"/>
              <a:gd name="connsiteY7182" fmla="*/ 435769 h 514350"/>
              <a:gd name="connsiteX7183" fmla="*/ 281464 w 6400800"/>
              <a:gd name="connsiteY7183" fmla="*/ 407194 h 514350"/>
              <a:gd name="connsiteX7184" fmla="*/ 283369 w 6400800"/>
              <a:gd name="connsiteY7184" fmla="*/ 378619 h 514350"/>
              <a:gd name="connsiteX7185" fmla="*/ 237649 w 6400800"/>
              <a:gd name="connsiteY7185" fmla="*/ 415766 h 514350"/>
              <a:gd name="connsiteX7186" fmla="*/ 228124 w 6400800"/>
              <a:gd name="connsiteY7186" fmla="*/ 395764 h 514350"/>
              <a:gd name="connsiteX7187" fmla="*/ 229076 w 6400800"/>
              <a:gd name="connsiteY7187" fmla="*/ 383381 h 514350"/>
              <a:gd name="connsiteX7188" fmla="*/ 239554 w 6400800"/>
              <a:gd name="connsiteY7188" fmla="*/ 406241 h 514350"/>
              <a:gd name="connsiteX7189" fmla="*/ 237649 w 6400800"/>
              <a:gd name="connsiteY7189" fmla="*/ 415766 h 514350"/>
              <a:gd name="connsiteX7190" fmla="*/ 247174 w 6400800"/>
              <a:gd name="connsiteY7190" fmla="*/ 431006 h 514350"/>
              <a:gd name="connsiteX7191" fmla="*/ 248126 w 6400800"/>
              <a:gd name="connsiteY7191" fmla="*/ 425291 h 514350"/>
              <a:gd name="connsiteX7192" fmla="*/ 248126 w 6400800"/>
              <a:gd name="connsiteY7192" fmla="*/ 425291 h 514350"/>
              <a:gd name="connsiteX7193" fmla="*/ 247174 w 6400800"/>
              <a:gd name="connsiteY7193" fmla="*/ 431006 h 514350"/>
              <a:gd name="connsiteX7194" fmla="*/ 264319 w 6400800"/>
              <a:gd name="connsiteY7194" fmla="*/ 204311 h 514350"/>
              <a:gd name="connsiteX7195" fmla="*/ 270986 w 6400800"/>
              <a:gd name="connsiteY7195" fmla="*/ 185261 h 514350"/>
              <a:gd name="connsiteX7196" fmla="*/ 267176 w 6400800"/>
              <a:gd name="connsiteY7196" fmla="*/ 214789 h 514350"/>
              <a:gd name="connsiteX7197" fmla="*/ 266224 w 6400800"/>
              <a:gd name="connsiteY7197" fmla="*/ 210026 h 514350"/>
              <a:gd name="connsiteX7198" fmla="*/ 264319 w 6400800"/>
              <a:gd name="connsiteY7198" fmla="*/ 204311 h 514350"/>
              <a:gd name="connsiteX7199" fmla="*/ 264319 w 6400800"/>
              <a:gd name="connsiteY7199" fmla="*/ 204311 h 514350"/>
              <a:gd name="connsiteX7200" fmla="*/ 254794 w 6400800"/>
              <a:gd name="connsiteY7200" fmla="*/ 235744 h 514350"/>
              <a:gd name="connsiteX7201" fmla="*/ 258604 w 6400800"/>
              <a:gd name="connsiteY7201" fmla="*/ 220504 h 514350"/>
              <a:gd name="connsiteX7202" fmla="*/ 261461 w 6400800"/>
              <a:gd name="connsiteY7202" fmla="*/ 242411 h 514350"/>
              <a:gd name="connsiteX7203" fmla="*/ 262414 w 6400800"/>
              <a:gd name="connsiteY7203" fmla="*/ 245269 h 514350"/>
              <a:gd name="connsiteX7204" fmla="*/ 260509 w 6400800"/>
              <a:gd name="connsiteY7204" fmla="*/ 270034 h 514350"/>
              <a:gd name="connsiteX7205" fmla="*/ 257651 w 6400800"/>
              <a:gd name="connsiteY7205" fmla="*/ 264319 h 514350"/>
              <a:gd name="connsiteX7206" fmla="*/ 250984 w 6400800"/>
              <a:gd name="connsiteY7206" fmla="*/ 249079 h 514350"/>
              <a:gd name="connsiteX7207" fmla="*/ 254794 w 6400800"/>
              <a:gd name="connsiteY7207" fmla="*/ 235744 h 514350"/>
              <a:gd name="connsiteX7208" fmla="*/ 245269 w 6400800"/>
              <a:gd name="connsiteY7208" fmla="*/ 276701 h 514350"/>
              <a:gd name="connsiteX7209" fmla="*/ 249079 w 6400800"/>
              <a:gd name="connsiteY7209" fmla="*/ 260509 h 514350"/>
              <a:gd name="connsiteX7210" fmla="*/ 250984 w 6400800"/>
              <a:gd name="connsiteY7210" fmla="*/ 268129 h 514350"/>
              <a:gd name="connsiteX7211" fmla="*/ 258604 w 6400800"/>
              <a:gd name="connsiteY7211" fmla="*/ 292894 h 514350"/>
              <a:gd name="connsiteX7212" fmla="*/ 259556 w 6400800"/>
              <a:gd name="connsiteY7212" fmla="*/ 294799 h 514350"/>
              <a:gd name="connsiteX7213" fmla="*/ 259556 w 6400800"/>
              <a:gd name="connsiteY7213" fmla="*/ 297656 h 514350"/>
              <a:gd name="connsiteX7214" fmla="*/ 257651 w 6400800"/>
              <a:gd name="connsiteY7214" fmla="*/ 333851 h 514350"/>
              <a:gd name="connsiteX7215" fmla="*/ 250984 w 6400800"/>
              <a:gd name="connsiteY7215" fmla="*/ 309086 h 514350"/>
              <a:gd name="connsiteX7216" fmla="*/ 253841 w 6400800"/>
              <a:gd name="connsiteY7216" fmla="*/ 301466 h 514350"/>
              <a:gd name="connsiteX7217" fmla="*/ 250984 w 6400800"/>
              <a:gd name="connsiteY7217" fmla="*/ 307181 h 514350"/>
              <a:gd name="connsiteX7218" fmla="*/ 244316 w 6400800"/>
              <a:gd name="connsiteY7218" fmla="*/ 284321 h 514350"/>
              <a:gd name="connsiteX7219" fmla="*/ 245269 w 6400800"/>
              <a:gd name="connsiteY7219" fmla="*/ 276701 h 514350"/>
              <a:gd name="connsiteX7220" fmla="*/ 236696 w 6400800"/>
              <a:gd name="connsiteY7220" fmla="*/ 325279 h 514350"/>
              <a:gd name="connsiteX7221" fmla="*/ 237649 w 6400800"/>
              <a:gd name="connsiteY7221" fmla="*/ 322421 h 514350"/>
              <a:gd name="connsiteX7222" fmla="*/ 238601 w 6400800"/>
              <a:gd name="connsiteY7222" fmla="*/ 329089 h 514350"/>
              <a:gd name="connsiteX7223" fmla="*/ 235744 w 6400800"/>
              <a:gd name="connsiteY7223" fmla="*/ 335756 h 514350"/>
              <a:gd name="connsiteX7224" fmla="*/ 236696 w 6400800"/>
              <a:gd name="connsiteY7224" fmla="*/ 325279 h 514350"/>
              <a:gd name="connsiteX7225" fmla="*/ 234791 w 6400800"/>
              <a:gd name="connsiteY7225" fmla="*/ 353854 h 514350"/>
              <a:gd name="connsiteX7226" fmla="*/ 240506 w 6400800"/>
              <a:gd name="connsiteY7226" fmla="*/ 337661 h 514350"/>
              <a:gd name="connsiteX7227" fmla="*/ 241459 w 6400800"/>
              <a:gd name="connsiteY7227" fmla="*/ 342424 h 514350"/>
              <a:gd name="connsiteX7228" fmla="*/ 248126 w 6400800"/>
              <a:gd name="connsiteY7228" fmla="*/ 372904 h 514350"/>
              <a:gd name="connsiteX7229" fmla="*/ 247174 w 6400800"/>
              <a:gd name="connsiteY7229" fmla="*/ 378619 h 514350"/>
              <a:gd name="connsiteX7230" fmla="*/ 242411 w 6400800"/>
              <a:gd name="connsiteY7230" fmla="*/ 369094 h 514350"/>
              <a:gd name="connsiteX7231" fmla="*/ 234791 w 6400800"/>
              <a:gd name="connsiteY7231" fmla="*/ 353854 h 514350"/>
              <a:gd name="connsiteX7232" fmla="*/ 234791 w 6400800"/>
              <a:gd name="connsiteY7232" fmla="*/ 353854 h 514350"/>
              <a:gd name="connsiteX7233" fmla="*/ 222409 w 6400800"/>
              <a:gd name="connsiteY7233" fmla="*/ 297656 h 514350"/>
              <a:gd name="connsiteX7234" fmla="*/ 227171 w 6400800"/>
              <a:gd name="connsiteY7234" fmla="*/ 278606 h 514350"/>
              <a:gd name="connsiteX7235" fmla="*/ 228124 w 6400800"/>
              <a:gd name="connsiteY7235" fmla="*/ 284321 h 514350"/>
              <a:gd name="connsiteX7236" fmla="*/ 230029 w 6400800"/>
              <a:gd name="connsiteY7236" fmla="*/ 290989 h 514350"/>
              <a:gd name="connsiteX7237" fmla="*/ 222409 w 6400800"/>
              <a:gd name="connsiteY7237" fmla="*/ 324326 h 514350"/>
              <a:gd name="connsiteX7238" fmla="*/ 221456 w 6400800"/>
              <a:gd name="connsiteY7238" fmla="*/ 330041 h 514350"/>
              <a:gd name="connsiteX7239" fmla="*/ 220504 w 6400800"/>
              <a:gd name="connsiteY7239" fmla="*/ 329089 h 514350"/>
              <a:gd name="connsiteX7240" fmla="*/ 218599 w 6400800"/>
              <a:gd name="connsiteY7240" fmla="*/ 312896 h 514350"/>
              <a:gd name="connsiteX7241" fmla="*/ 222409 w 6400800"/>
              <a:gd name="connsiteY7241" fmla="*/ 297656 h 514350"/>
              <a:gd name="connsiteX7242" fmla="*/ 169069 w 6400800"/>
              <a:gd name="connsiteY7242" fmla="*/ 411956 h 514350"/>
              <a:gd name="connsiteX7243" fmla="*/ 169069 w 6400800"/>
              <a:gd name="connsiteY7243" fmla="*/ 412909 h 514350"/>
              <a:gd name="connsiteX7244" fmla="*/ 165259 w 6400800"/>
              <a:gd name="connsiteY7244" fmla="*/ 396716 h 514350"/>
              <a:gd name="connsiteX7245" fmla="*/ 164306 w 6400800"/>
              <a:gd name="connsiteY7245" fmla="*/ 375761 h 514350"/>
              <a:gd name="connsiteX7246" fmla="*/ 161449 w 6400800"/>
              <a:gd name="connsiteY7246" fmla="*/ 345281 h 514350"/>
              <a:gd name="connsiteX7247" fmla="*/ 158591 w 6400800"/>
              <a:gd name="connsiteY7247" fmla="*/ 321469 h 514350"/>
              <a:gd name="connsiteX7248" fmla="*/ 159544 w 6400800"/>
              <a:gd name="connsiteY7248" fmla="*/ 323374 h 514350"/>
              <a:gd name="connsiteX7249" fmla="*/ 162401 w 6400800"/>
              <a:gd name="connsiteY7249" fmla="*/ 328136 h 514350"/>
              <a:gd name="connsiteX7250" fmla="*/ 167164 w 6400800"/>
              <a:gd name="connsiteY7250" fmla="*/ 376714 h 514350"/>
              <a:gd name="connsiteX7251" fmla="*/ 170021 w 6400800"/>
              <a:gd name="connsiteY7251" fmla="*/ 402431 h 514350"/>
              <a:gd name="connsiteX7252" fmla="*/ 169069 w 6400800"/>
              <a:gd name="connsiteY7252" fmla="*/ 411956 h 514350"/>
              <a:gd name="connsiteX7253" fmla="*/ 209074 w 6400800"/>
              <a:gd name="connsiteY7253" fmla="*/ 350044 h 514350"/>
              <a:gd name="connsiteX7254" fmla="*/ 209074 w 6400800"/>
              <a:gd name="connsiteY7254" fmla="*/ 359569 h 514350"/>
              <a:gd name="connsiteX7255" fmla="*/ 207169 w 6400800"/>
              <a:gd name="connsiteY7255" fmla="*/ 356711 h 514350"/>
              <a:gd name="connsiteX7256" fmla="*/ 209074 w 6400800"/>
              <a:gd name="connsiteY7256" fmla="*/ 350044 h 514350"/>
              <a:gd name="connsiteX7257" fmla="*/ 170974 w 6400800"/>
              <a:gd name="connsiteY7257" fmla="*/ 259556 h 514350"/>
              <a:gd name="connsiteX7258" fmla="*/ 178594 w 6400800"/>
              <a:gd name="connsiteY7258" fmla="*/ 274796 h 514350"/>
              <a:gd name="connsiteX7259" fmla="*/ 187166 w 6400800"/>
              <a:gd name="connsiteY7259" fmla="*/ 291941 h 514350"/>
              <a:gd name="connsiteX7260" fmla="*/ 205264 w 6400800"/>
              <a:gd name="connsiteY7260" fmla="*/ 330041 h 514350"/>
              <a:gd name="connsiteX7261" fmla="*/ 200501 w 6400800"/>
              <a:gd name="connsiteY7261" fmla="*/ 343376 h 514350"/>
              <a:gd name="connsiteX7262" fmla="*/ 199549 w 6400800"/>
              <a:gd name="connsiteY7262" fmla="*/ 342424 h 514350"/>
              <a:gd name="connsiteX7263" fmla="*/ 180499 w 6400800"/>
              <a:gd name="connsiteY7263" fmla="*/ 310039 h 514350"/>
              <a:gd name="connsiteX7264" fmla="*/ 176689 w 6400800"/>
              <a:gd name="connsiteY7264" fmla="*/ 296704 h 514350"/>
              <a:gd name="connsiteX7265" fmla="*/ 176689 w 6400800"/>
              <a:gd name="connsiteY7265" fmla="*/ 305276 h 514350"/>
              <a:gd name="connsiteX7266" fmla="*/ 172879 w 6400800"/>
              <a:gd name="connsiteY7266" fmla="*/ 299561 h 514350"/>
              <a:gd name="connsiteX7267" fmla="*/ 171926 w 6400800"/>
              <a:gd name="connsiteY7267" fmla="*/ 298609 h 514350"/>
              <a:gd name="connsiteX7268" fmla="*/ 168116 w 6400800"/>
              <a:gd name="connsiteY7268" fmla="*/ 279559 h 514350"/>
              <a:gd name="connsiteX7269" fmla="*/ 158591 w 6400800"/>
              <a:gd name="connsiteY7269" fmla="*/ 235744 h 514350"/>
              <a:gd name="connsiteX7270" fmla="*/ 170974 w 6400800"/>
              <a:gd name="connsiteY7270" fmla="*/ 259556 h 514350"/>
              <a:gd name="connsiteX7271" fmla="*/ 161449 w 6400800"/>
              <a:gd name="connsiteY7271" fmla="*/ 307181 h 514350"/>
              <a:gd name="connsiteX7272" fmla="*/ 156686 w 6400800"/>
              <a:gd name="connsiteY7272" fmla="*/ 301466 h 514350"/>
              <a:gd name="connsiteX7273" fmla="*/ 155734 w 6400800"/>
              <a:gd name="connsiteY7273" fmla="*/ 297656 h 514350"/>
              <a:gd name="connsiteX7274" fmla="*/ 161449 w 6400800"/>
              <a:gd name="connsiteY7274" fmla="*/ 307181 h 514350"/>
              <a:gd name="connsiteX7275" fmla="*/ 130969 w 6400800"/>
              <a:gd name="connsiteY7275" fmla="*/ 280511 h 514350"/>
              <a:gd name="connsiteX7276" fmla="*/ 133826 w 6400800"/>
              <a:gd name="connsiteY7276" fmla="*/ 284321 h 514350"/>
              <a:gd name="connsiteX7277" fmla="*/ 145256 w 6400800"/>
              <a:gd name="connsiteY7277" fmla="*/ 301466 h 514350"/>
              <a:gd name="connsiteX7278" fmla="*/ 150971 w 6400800"/>
              <a:gd name="connsiteY7278" fmla="*/ 310039 h 514350"/>
              <a:gd name="connsiteX7279" fmla="*/ 150019 w 6400800"/>
              <a:gd name="connsiteY7279" fmla="*/ 341471 h 514350"/>
              <a:gd name="connsiteX7280" fmla="*/ 149066 w 6400800"/>
              <a:gd name="connsiteY7280" fmla="*/ 339566 h 514350"/>
              <a:gd name="connsiteX7281" fmla="*/ 145256 w 6400800"/>
              <a:gd name="connsiteY7281" fmla="*/ 328136 h 514350"/>
              <a:gd name="connsiteX7282" fmla="*/ 140494 w 6400800"/>
              <a:gd name="connsiteY7282" fmla="*/ 317659 h 514350"/>
              <a:gd name="connsiteX7283" fmla="*/ 132874 w 6400800"/>
              <a:gd name="connsiteY7283" fmla="*/ 301466 h 514350"/>
              <a:gd name="connsiteX7284" fmla="*/ 127159 w 6400800"/>
              <a:gd name="connsiteY7284" fmla="*/ 290989 h 514350"/>
              <a:gd name="connsiteX7285" fmla="*/ 130969 w 6400800"/>
              <a:gd name="connsiteY7285" fmla="*/ 280511 h 514350"/>
              <a:gd name="connsiteX7286" fmla="*/ 121444 w 6400800"/>
              <a:gd name="connsiteY7286" fmla="*/ 318611 h 514350"/>
              <a:gd name="connsiteX7287" fmla="*/ 127159 w 6400800"/>
              <a:gd name="connsiteY7287" fmla="*/ 294799 h 514350"/>
              <a:gd name="connsiteX7288" fmla="*/ 127159 w 6400800"/>
              <a:gd name="connsiteY7288" fmla="*/ 293846 h 514350"/>
              <a:gd name="connsiteX7289" fmla="*/ 129064 w 6400800"/>
              <a:gd name="connsiteY7289" fmla="*/ 303371 h 514350"/>
              <a:gd name="connsiteX7290" fmla="*/ 133826 w 6400800"/>
              <a:gd name="connsiteY7290" fmla="*/ 320516 h 514350"/>
              <a:gd name="connsiteX7291" fmla="*/ 138589 w 6400800"/>
              <a:gd name="connsiteY7291" fmla="*/ 342424 h 514350"/>
              <a:gd name="connsiteX7292" fmla="*/ 143351 w 6400800"/>
              <a:gd name="connsiteY7292" fmla="*/ 369094 h 514350"/>
              <a:gd name="connsiteX7293" fmla="*/ 148114 w 6400800"/>
              <a:gd name="connsiteY7293" fmla="*/ 398621 h 514350"/>
              <a:gd name="connsiteX7294" fmla="*/ 149066 w 6400800"/>
              <a:gd name="connsiteY7294" fmla="*/ 403384 h 514350"/>
              <a:gd name="connsiteX7295" fmla="*/ 149066 w 6400800"/>
              <a:gd name="connsiteY7295" fmla="*/ 411004 h 514350"/>
              <a:gd name="connsiteX7296" fmla="*/ 149066 w 6400800"/>
              <a:gd name="connsiteY7296" fmla="*/ 416719 h 514350"/>
              <a:gd name="connsiteX7297" fmla="*/ 138589 w 6400800"/>
              <a:gd name="connsiteY7297" fmla="*/ 388144 h 514350"/>
              <a:gd name="connsiteX7298" fmla="*/ 129064 w 6400800"/>
              <a:gd name="connsiteY7298" fmla="*/ 363379 h 514350"/>
              <a:gd name="connsiteX7299" fmla="*/ 131921 w 6400800"/>
              <a:gd name="connsiteY7299" fmla="*/ 358616 h 514350"/>
              <a:gd name="connsiteX7300" fmla="*/ 129064 w 6400800"/>
              <a:gd name="connsiteY7300" fmla="*/ 361474 h 514350"/>
              <a:gd name="connsiteX7301" fmla="*/ 124301 w 6400800"/>
              <a:gd name="connsiteY7301" fmla="*/ 350044 h 514350"/>
              <a:gd name="connsiteX7302" fmla="*/ 125254 w 6400800"/>
              <a:gd name="connsiteY7302" fmla="*/ 344329 h 514350"/>
              <a:gd name="connsiteX7303" fmla="*/ 129064 w 6400800"/>
              <a:gd name="connsiteY7303" fmla="*/ 328136 h 514350"/>
              <a:gd name="connsiteX7304" fmla="*/ 121444 w 6400800"/>
              <a:gd name="connsiteY7304" fmla="*/ 343376 h 514350"/>
              <a:gd name="connsiteX7305" fmla="*/ 121444 w 6400800"/>
              <a:gd name="connsiteY7305" fmla="*/ 343376 h 514350"/>
              <a:gd name="connsiteX7306" fmla="*/ 120491 w 6400800"/>
              <a:gd name="connsiteY7306" fmla="*/ 341471 h 514350"/>
              <a:gd name="connsiteX7307" fmla="*/ 117634 w 6400800"/>
              <a:gd name="connsiteY7307" fmla="*/ 334804 h 514350"/>
              <a:gd name="connsiteX7308" fmla="*/ 121444 w 6400800"/>
              <a:gd name="connsiteY7308" fmla="*/ 318611 h 514350"/>
              <a:gd name="connsiteX7309" fmla="*/ 116681 w 6400800"/>
              <a:gd name="connsiteY7309" fmla="*/ 393859 h 514350"/>
              <a:gd name="connsiteX7310" fmla="*/ 127159 w 6400800"/>
              <a:gd name="connsiteY7310" fmla="*/ 419576 h 514350"/>
              <a:gd name="connsiteX7311" fmla="*/ 113824 w 6400800"/>
              <a:gd name="connsiteY7311" fmla="*/ 414814 h 514350"/>
              <a:gd name="connsiteX7312" fmla="*/ 116681 w 6400800"/>
              <a:gd name="connsiteY7312" fmla="*/ 393859 h 514350"/>
              <a:gd name="connsiteX7313" fmla="*/ 91916 w 6400800"/>
              <a:gd name="connsiteY7313" fmla="*/ 341471 h 514350"/>
              <a:gd name="connsiteX7314" fmla="*/ 92869 w 6400800"/>
              <a:gd name="connsiteY7314" fmla="*/ 335756 h 514350"/>
              <a:gd name="connsiteX7315" fmla="*/ 94774 w 6400800"/>
              <a:gd name="connsiteY7315" fmla="*/ 340519 h 514350"/>
              <a:gd name="connsiteX7316" fmla="*/ 102394 w 6400800"/>
              <a:gd name="connsiteY7316" fmla="*/ 358616 h 514350"/>
              <a:gd name="connsiteX7317" fmla="*/ 96679 w 6400800"/>
              <a:gd name="connsiteY7317" fmla="*/ 384334 h 514350"/>
              <a:gd name="connsiteX7318" fmla="*/ 94774 w 6400800"/>
              <a:gd name="connsiteY7318" fmla="*/ 399574 h 514350"/>
              <a:gd name="connsiteX7319" fmla="*/ 93821 w 6400800"/>
              <a:gd name="connsiteY7319" fmla="*/ 400526 h 514350"/>
              <a:gd name="connsiteX7320" fmla="*/ 90964 w 6400800"/>
              <a:gd name="connsiteY7320" fmla="*/ 404336 h 514350"/>
              <a:gd name="connsiteX7321" fmla="*/ 88106 w 6400800"/>
              <a:gd name="connsiteY7321" fmla="*/ 382429 h 514350"/>
              <a:gd name="connsiteX7322" fmla="*/ 85249 w 6400800"/>
              <a:gd name="connsiteY7322" fmla="*/ 365284 h 514350"/>
              <a:gd name="connsiteX7323" fmla="*/ 91916 w 6400800"/>
              <a:gd name="connsiteY7323" fmla="*/ 341471 h 514350"/>
              <a:gd name="connsiteX7324" fmla="*/ 72866 w 6400800"/>
              <a:gd name="connsiteY7324" fmla="*/ 407194 h 514350"/>
              <a:gd name="connsiteX7325" fmla="*/ 72866 w 6400800"/>
              <a:gd name="connsiteY7325" fmla="*/ 409099 h 514350"/>
              <a:gd name="connsiteX7326" fmla="*/ 71914 w 6400800"/>
              <a:gd name="connsiteY7326" fmla="*/ 409099 h 514350"/>
              <a:gd name="connsiteX7327" fmla="*/ 72866 w 6400800"/>
              <a:gd name="connsiteY7327" fmla="*/ 407194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Lst>
            <a:rect l="l" t="t" r="r" b="b"/>
            <a:pathLst>
              <a:path w="6400800" h="514350">
                <a:moveTo>
                  <a:pt x="7144" y="511016"/>
                </a:moveTo>
                <a:lnTo>
                  <a:pt x="6354604" y="511016"/>
                </a:lnTo>
                <a:lnTo>
                  <a:pt x="6354604" y="409099"/>
                </a:lnTo>
                <a:cubicBezTo>
                  <a:pt x="6346031" y="411004"/>
                  <a:pt x="6337459" y="413861"/>
                  <a:pt x="6327934" y="415766"/>
                </a:cubicBezTo>
                <a:cubicBezTo>
                  <a:pt x="6327934" y="411956"/>
                  <a:pt x="6327934" y="408146"/>
                  <a:pt x="6327934" y="404336"/>
                </a:cubicBezTo>
                <a:cubicBezTo>
                  <a:pt x="6328887" y="396716"/>
                  <a:pt x="6327934" y="389096"/>
                  <a:pt x="6328887" y="383381"/>
                </a:cubicBezTo>
                <a:cubicBezTo>
                  <a:pt x="6329839" y="371951"/>
                  <a:pt x="6329839" y="365284"/>
                  <a:pt x="6329839" y="365284"/>
                </a:cubicBezTo>
                <a:cubicBezTo>
                  <a:pt x="6329839" y="365284"/>
                  <a:pt x="6327934" y="371951"/>
                  <a:pt x="6324124" y="383381"/>
                </a:cubicBezTo>
                <a:cubicBezTo>
                  <a:pt x="6322219" y="389096"/>
                  <a:pt x="6321267" y="395764"/>
                  <a:pt x="6319362" y="404336"/>
                </a:cubicBezTo>
                <a:cubicBezTo>
                  <a:pt x="6318409" y="409099"/>
                  <a:pt x="6317456" y="413861"/>
                  <a:pt x="6316504" y="419576"/>
                </a:cubicBezTo>
                <a:cubicBezTo>
                  <a:pt x="6311742" y="420529"/>
                  <a:pt x="6306979" y="421481"/>
                  <a:pt x="6303169" y="423386"/>
                </a:cubicBezTo>
                <a:cubicBezTo>
                  <a:pt x="6303169" y="416719"/>
                  <a:pt x="6303169" y="411004"/>
                  <a:pt x="6304121" y="405289"/>
                </a:cubicBezTo>
                <a:cubicBezTo>
                  <a:pt x="6308884" y="390049"/>
                  <a:pt x="6314599" y="373856"/>
                  <a:pt x="6319362" y="358616"/>
                </a:cubicBezTo>
                <a:cubicBezTo>
                  <a:pt x="6320314" y="355759"/>
                  <a:pt x="6321267" y="352901"/>
                  <a:pt x="6322219" y="349091"/>
                </a:cubicBezTo>
                <a:cubicBezTo>
                  <a:pt x="6326029" y="336709"/>
                  <a:pt x="6330792" y="325279"/>
                  <a:pt x="6334601" y="312896"/>
                </a:cubicBezTo>
                <a:cubicBezTo>
                  <a:pt x="6340317" y="297656"/>
                  <a:pt x="6345079" y="283369"/>
                  <a:pt x="6349842" y="269081"/>
                </a:cubicBezTo>
                <a:cubicBezTo>
                  <a:pt x="6354604" y="254794"/>
                  <a:pt x="6359367" y="240506"/>
                  <a:pt x="6363176" y="228124"/>
                </a:cubicBezTo>
                <a:cubicBezTo>
                  <a:pt x="6367939" y="214789"/>
                  <a:pt x="6371749" y="202406"/>
                  <a:pt x="6375559" y="190976"/>
                </a:cubicBezTo>
                <a:cubicBezTo>
                  <a:pt x="6383179" y="168116"/>
                  <a:pt x="6388894" y="149066"/>
                  <a:pt x="6393656" y="134779"/>
                </a:cubicBezTo>
                <a:cubicBezTo>
                  <a:pt x="6397467" y="121444"/>
                  <a:pt x="6400324" y="113824"/>
                  <a:pt x="6400324" y="113824"/>
                </a:cubicBezTo>
                <a:cubicBezTo>
                  <a:pt x="6400324" y="113824"/>
                  <a:pt x="6396514" y="121444"/>
                  <a:pt x="6389846" y="133826"/>
                </a:cubicBezTo>
                <a:cubicBezTo>
                  <a:pt x="6386989" y="139541"/>
                  <a:pt x="6384131" y="146209"/>
                  <a:pt x="6380321" y="153829"/>
                </a:cubicBezTo>
                <a:cubicBezTo>
                  <a:pt x="6385084" y="136684"/>
                  <a:pt x="6389846" y="121444"/>
                  <a:pt x="6392704" y="110966"/>
                </a:cubicBezTo>
                <a:cubicBezTo>
                  <a:pt x="6396514" y="95726"/>
                  <a:pt x="6399371" y="87154"/>
                  <a:pt x="6399371" y="87154"/>
                </a:cubicBezTo>
                <a:cubicBezTo>
                  <a:pt x="6399371" y="87154"/>
                  <a:pt x="6395562" y="95726"/>
                  <a:pt x="6388894" y="109061"/>
                </a:cubicBezTo>
                <a:cubicBezTo>
                  <a:pt x="6386037" y="115729"/>
                  <a:pt x="6382226" y="125254"/>
                  <a:pt x="6377464" y="134779"/>
                </a:cubicBezTo>
                <a:cubicBezTo>
                  <a:pt x="6372701" y="144304"/>
                  <a:pt x="6367939" y="155734"/>
                  <a:pt x="6364129" y="168116"/>
                </a:cubicBezTo>
                <a:cubicBezTo>
                  <a:pt x="6354604" y="192881"/>
                  <a:pt x="6343174" y="222409"/>
                  <a:pt x="6332696" y="253841"/>
                </a:cubicBezTo>
                <a:cubicBezTo>
                  <a:pt x="6326981" y="270034"/>
                  <a:pt x="6321267" y="286226"/>
                  <a:pt x="6316504" y="302419"/>
                </a:cubicBezTo>
                <a:cubicBezTo>
                  <a:pt x="6315551" y="304324"/>
                  <a:pt x="6315551" y="306229"/>
                  <a:pt x="6314599" y="308134"/>
                </a:cubicBezTo>
                <a:cubicBezTo>
                  <a:pt x="6315551" y="300514"/>
                  <a:pt x="6316504" y="293846"/>
                  <a:pt x="6317456" y="287179"/>
                </a:cubicBezTo>
                <a:cubicBezTo>
                  <a:pt x="6318409" y="279559"/>
                  <a:pt x="6319362" y="272891"/>
                  <a:pt x="6319362" y="267176"/>
                </a:cubicBezTo>
                <a:cubicBezTo>
                  <a:pt x="6320314" y="256699"/>
                  <a:pt x="6320314" y="250031"/>
                  <a:pt x="6320314" y="250031"/>
                </a:cubicBezTo>
                <a:cubicBezTo>
                  <a:pt x="6320314" y="250031"/>
                  <a:pt x="6318409" y="255746"/>
                  <a:pt x="6314599" y="266224"/>
                </a:cubicBezTo>
                <a:cubicBezTo>
                  <a:pt x="6311742" y="276701"/>
                  <a:pt x="6306979" y="291941"/>
                  <a:pt x="6302217" y="310039"/>
                </a:cubicBezTo>
                <a:cubicBezTo>
                  <a:pt x="6299359" y="318611"/>
                  <a:pt x="6296501" y="329089"/>
                  <a:pt x="6293644" y="339566"/>
                </a:cubicBezTo>
                <a:cubicBezTo>
                  <a:pt x="6291739" y="347186"/>
                  <a:pt x="6288881" y="354806"/>
                  <a:pt x="6286976" y="362426"/>
                </a:cubicBezTo>
                <a:cubicBezTo>
                  <a:pt x="6286024" y="352901"/>
                  <a:pt x="6285071" y="343376"/>
                  <a:pt x="6284119" y="335756"/>
                </a:cubicBezTo>
                <a:cubicBezTo>
                  <a:pt x="6286024" y="330041"/>
                  <a:pt x="6286976" y="324326"/>
                  <a:pt x="6288881" y="318611"/>
                </a:cubicBezTo>
                <a:cubicBezTo>
                  <a:pt x="6293644" y="303371"/>
                  <a:pt x="6298406" y="289084"/>
                  <a:pt x="6302217" y="274796"/>
                </a:cubicBezTo>
                <a:cubicBezTo>
                  <a:pt x="6304121" y="268129"/>
                  <a:pt x="6306026" y="261461"/>
                  <a:pt x="6307931" y="255746"/>
                </a:cubicBezTo>
                <a:cubicBezTo>
                  <a:pt x="6309837" y="250031"/>
                  <a:pt x="6311742" y="244316"/>
                  <a:pt x="6313646" y="238601"/>
                </a:cubicBezTo>
                <a:cubicBezTo>
                  <a:pt x="6317456" y="228124"/>
                  <a:pt x="6320314" y="218599"/>
                  <a:pt x="6323171" y="210026"/>
                </a:cubicBezTo>
                <a:cubicBezTo>
                  <a:pt x="6327934" y="193834"/>
                  <a:pt x="6330792" y="185261"/>
                  <a:pt x="6330792" y="185261"/>
                </a:cubicBezTo>
                <a:cubicBezTo>
                  <a:pt x="6330792" y="185261"/>
                  <a:pt x="6326981" y="193834"/>
                  <a:pt x="6319362" y="208121"/>
                </a:cubicBezTo>
                <a:cubicBezTo>
                  <a:pt x="6315551" y="215741"/>
                  <a:pt x="6311742" y="224314"/>
                  <a:pt x="6306026" y="234791"/>
                </a:cubicBezTo>
                <a:cubicBezTo>
                  <a:pt x="6303169" y="239554"/>
                  <a:pt x="6301264" y="245269"/>
                  <a:pt x="6298406" y="250984"/>
                </a:cubicBezTo>
                <a:cubicBezTo>
                  <a:pt x="6295549" y="256699"/>
                  <a:pt x="6293644" y="263366"/>
                  <a:pt x="6290787" y="270034"/>
                </a:cubicBezTo>
                <a:cubicBezTo>
                  <a:pt x="6286976" y="279559"/>
                  <a:pt x="6282214" y="290036"/>
                  <a:pt x="6278404" y="301466"/>
                </a:cubicBezTo>
                <a:cubicBezTo>
                  <a:pt x="6277451" y="295751"/>
                  <a:pt x="6277451" y="292894"/>
                  <a:pt x="6277451" y="292894"/>
                </a:cubicBezTo>
                <a:cubicBezTo>
                  <a:pt x="6277451" y="292894"/>
                  <a:pt x="6277451" y="297656"/>
                  <a:pt x="6276499" y="306229"/>
                </a:cubicBezTo>
                <a:cubicBezTo>
                  <a:pt x="6275546" y="308134"/>
                  <a:pt x="6274594" y="310991"/>
                  <a:pt x="6273642" y="312896"/>
                </a:cubicBezTo>
                <a:cubicBezTo>
                  <a:pt x="6272689" y="315754"/>
                  <a:pt x="6271737" y="319564"/>
                  <a:pt x="6269831" y="322421"/>
                </a:cubicBezTo>
                <a:cubicBezTo>
                  <a:pt x="6270784" y="314801"/>
                  <a:pt x="6272689" y="308134"/>
                  <a:pt x="6273642" y="300514"/>
                </a:cubicBezTo>
                <a:cubicBezTo>
                  <a:pt x="6277451" y="283369"/>
                  <a:pt x="6280309" y="267176"/>
                  <a:pt x="6283167" y="252889"/>
                </a:cubicBezTo>
                <a:cubicBezTo>
                  <a:pt x="6285071" y="245269"/>
                  <a:pt x="6286024" y="238601"/>
                  <a:pt x="6287929" y="231934"/>
                </a:cubicBezTo>
                <a:cubicBezTo>
                  <a:pt x="6289834" y="225266"/>
                  <a:pt x="6290787" y="218599"/>
                  <a:pt x="6292692" y="212884"/>
                </a:cubicBezTo>
                <a:cubicBezTo>
                  <a:pt x="6295549" y="200501"/>
                  <a:pt x="6298406" y="190024"/>
                  <a:pt x="6300312" y="181451"/>
                </a:cubicBezTo>
                <a:cubicBezTo>
                  <a:pt x="6304121" y="164306"/>
                  <a:pt x="6306026" y="153829"/>
                  <a:pt x="6306026" y="153829"/>
                </a:cubicBezTo>
                <a:cubicBezTo>
                  <a:pt x="6306026" y="153829"/>
                  <a:pt x="6302217" y="163354"/>
                  <a:pt x="6296501" y="180499"/>
                </a:cubicBezTo>
                <a:cubicBezTo>
                  <a:pt x="6293644" y="189071"/>
                  <a:pt x="6289834" y="199549"/>
                  <a:pt x="6286024" y="210979"/>
                </a:cubicBezTo>
                <a:cubicBezTo>
                  <a:pt x="6284119" y="216694"/>
                  <a:pt x="6282214" y="223361"/>
                  <a:pt x="6279356" y="230029"/>
                </a:cubicBezTo>
                <a:cubicBezTo>
                  <a:pt x="6277451" y="236696"/>
                  <a:pt x="6275546" y="243364"/>
                  <a:pt x="6273642" y="250984"/>
                </a:cubicBezTo>
                <a:cubicBezTo>
                  <a:pt x="6269831" y="265271"/>
                  <a:pt x="6265069" y="281464"/>
                  <a:pt x="6260306" y="298609"/>
                </a:cubicBezTo>
                <a:cubicBezTo>
                  <a:pt x="6255544" y="315754"/>
                  <a:pt x="6251734" y="333851"/>
                  <a:pt x="6246971" y="351949"/>
                </a:cubicBezTo>
                <a:cubicBezTo>
                  <a:pt x="6244114" y="366236"/>
                  <a:pt x="6240304" y="381476"/>
                  <a:pt x="6236494" y="396716"/>
                </a:cubicBezTo>
                <a:cubicBezTo>
                  <a:pt x="6236494" y="395764"/>
                  <a:pt x="6235542" y="395764"/>
                  <a:pt x="6235542" y="394811"/>
                </a:cubicBezTo>
                <a:cubicBezTo>
                  <a:pt x="6235542" y="379571"/>
                  <a:pt x="6234589" y="370046"/>
                  <a:pt x="6234589" y="370046"/>
                </a:cubicBezTo>
                <a:cubicBezTo>
                  <a:pt x="6234589" y="370046"/>
                  <a:pt x="6233637" y="376714"/>
                  <a:pt x="6230779" y="389096"/>
                </a:cubicBezTo>
                <a:cubicBezTo>
                  <a:pt x="6229826" y="387191"/>
                  <a:pt x="6228874" y="386239"/>
                  <a:pt x="6227921" y="384334"/>
                </a:cubicBezTo>
                <a:cubicBezTo>
                  <a:pt x="6224112" y="378619"/>
                  <a:pt x="6220301" y="372904"/>
                  <a:pt x="6216492" y="367189"/>
                </a:cubicBezTo>
                <a:cubicBezTo>
                  <a:pt x="6218396" y="360521"/>
                  <a:pt x="6220301" y="354806"/>
                  <a:pt x="6223159" y="348139"/>
                </a:cubicBezTo>
                <a:cubicBezTo>
                  <a:pt x="6227921" y="334804"/>
                  <a:pt x="6232684" y="322421"/>
                  <a:pt x="6236494" y="310991"/>
                </a:cubicBezTo>
                <a:cubicBezTo>
                  <a:pt x="6240304" y="299561"/>
                  <a:pt x="6244114" y="289084"/>
                  <a:pt x="6247924" y="279559"/>
                </a:cubicBezTo>
                <a:cubicBezTo>
                  <a:pt x="6251734" y="270034"/>
                  <a:pt x="6254592" y="262414"/>
                  <a:pt x="6256496" y="254794"/>
                </a:cubicBezTo>
                <a:cubicBezTo>
                  <a:pt x="6261259" y="241459"/>
                  <a:pt x="6264117" y="233839"/>
                  <a:pt x="6264117" y="233839"/>
                </a:cubicBezTo>
                <a:cubicBezTo>
                  <a:pt x="6264117" y="233839"/>
                  <a:pt x="6260306" y="241459"/>
                  <a:pt x="6252687" y="253841"/>
                </a:cubicBezTo>
                <a:cubicBezTo>
                  <a:pt x="6248876" y="260509"/>
                  <a:pt x="6245067" y="268129"/>
                  <a:pt x="6240304" y="276701"/>
                </a:cubicBezTo>
                <a:cubicBezTo>
                  <a:pt x="6235542" y="285274"/>
                  <a:pt x="6230779" y="295751"/>
                  <a:pt x="6225064" y="307181"/>
                </a:cubicBezTo>
                <a:cubicBezTo>
                  <a:pt x="6220301" y="318611"/>
                  <a:pt x="6214587" y="330994"/>
                  <a:pt x="6208871" y="343376"/>
                </a:cubicBezTo>
                <a:cubicBezTo>
                  <a:pt x="6207919" y="346234"/>
                  <a:pt x="6206014" y="349091"/>
                  <a:pt x="6205062" y="351949"/>
                </a:cubicBezTo>
                <a:cubicBezTo>
                  <a:pt x="6205062" y="351949"/>
                  <a:pt x="6204109" y="350996"/>
                  <a:pt x="6204109" y="350996"/>
                </a:cubicBezTo>
                <a:cubicBezTo>
                  <a:pt x="6206967" y="340519"/>
                  <a:pt x="6208871" y="330041"/>
                  <a:pt x="6210776" y="320516"/>
                </a:cubicBezTo>
                <a:cubicBezTo>
                  <a:pt x="6214587" y="298609"/>
                  <a:pt x="6219349" y="280511"/>
                  <a:pt x="6222206" y="268129"/>
                </a:cubicBezTo>
                <a:cubicBezTo>
                  <a:pt x="6225064" y="255746"/>
                  <a:pt x="6226017" y="248126"/>
                  <a:pt x="6226017" y="248126"/>
                </a:cubicBezTo>
                <a:cubicBezTo>
                  <a:pt x="6226017" y="248126"/>
                  <a:pt x="6223159" y="254794"/>
                  <a:pt x="6218396" y="267176"/>
                </a:cubicBezTo>
                <a:cubicBezTo>
                  <a:pt x="6216492" y="272891"/>
                  <a:pt x="6213634" y="280511"/>
                  <a:pt x="6209824" y="289084"/>
                </a:cubicBezTo>
                <a:cubicBezTo>
                  <a:pt x="6206967" y="297656"/>
                  <a:pt x="6203156" y="307181"/>
                  <a:pt x="6199346" y="317659"/>
                </a:cubicBezTo>
                <a:cubicBezTo>
                  <a:pt x="6197442" y="323374"/>
                  <a:pt x="6195537" y="330041"/>
                  <a:pt x="6193631" y="335756"/>
                </a:cubicBezTo>
                <a:cubicBezTo>
                  <a:pt x="6190774" y="330994"/>
                  <a:pt x="6186964" y="326231"/>
                  <a:pt x="6184106" y="322421"/>
                </a:cubicBezTo>
                <a:cubicBezTo>
                  <a:pt x="6183154" y="321469"/>
                  <a:pt x="6182201" y="320516"/>
                  <a:pt x="6181249" y="318611"/>
                </a:cubicBezTo>
                <a:cubicBezTo>
                  <a:pt x="6182201" y="312896"/>
                  <a:pt x="6183154" y="307181"/>
                  <a:pt x="6184106" y="302419"/>
                </a:cubicBezTo>
                <a:cubicBezTo>
                  <a:pt x="6186012" y="291941"/>
                  <a:pt x="6186964" y="282416"/>
                  <a:pt x="6189821" y="274796"/>
                </a:cubicBezTo>
                <a:cubicBezTo>
                  <a:pt x="6193631" y="259556"/>
                  <a:pt x="6195537" y="250984"/>
                  <a:pt x="6195537" y="250984"/>
                </a:cubicBezTo>
                <a:cubicBezTo>
                  <a:pt x="6195537" y="250984"/>
                  <a:pt x="6191726" y="259556"/>
                  <a:pt x="6186012" y="273844"/>
                </a:cubicBezTo>
                <a:cubicBezTo>
                  <a:pt x="6183154" y="280511"/>
                  <a:pt x="6180296" y="290036"/>
                  <a:pt x="6176487" y="300514"/>
                </a:cubicBezTo>
                <a:cubicBezTo>
                  <a:pt x="6175534" y="303371"/>
                  <a:pt x="6174581" y="306229"/>
                  <a:pt x="6173629" y="309086"/>
                </a:cubicBezTo>
                <a:cubicBezTo>
                  <a:pt x="6173629" y="309086"/>
                  <a:pt x="6172676" y="308134"/>
                  <a:pt x="6172676" y="308134"/>
                </a:cubicBezTo>
                <a:cubicBezTo>
                  <a:pt x="6173629" y="303371"/>
                  <a:pt x="6174581" y="298609"/>
                  <a:pt x="6174581" y="294799"/>
                </a:cubicBezTo>
                <a:cubicBezTo>
                  <a:pt x="6176487" y="283369"/>
                  <a:pt x="6178392" y="272891"/>
                  <a:pt x="6180296" y="263366"/>
                </a:cubicBezTo>
                <a:cubicBezTo>
                  <a:pt x="6182201" y="253841"/>
                  <a:pt x="6184106" y="244316"/>
                  <a:pt x="6185059" y="236696"/>
                </a:cubicBezTo>
                <a:cubicBezTo>
                  <a:pt x="6186964" y="229076"/>
                  <a:pt x="6187917" y="221456"/>
                  <a:pt x="6188869" y="215741"/>
                </a:cubicBezTo>
                <a:cubicBezTo>
                  <a:pt x="6190774" y="204311"/>
                  <a:pt x="6192679" y="197644"/>
                  <a:pt x="6192679" y="197644"/>
                </a:cubicBezTo>
                <a:cubicBezTo>
                  <a:pt x="6192679" y="197644"/>
                  <a:pt x="6189821" y="203359"/>
                  <a:pt x="6185059" y="214789"/>
                </a:cubicBezTo>
                <a:cubicBezTo>
                  <a:pt x="6180296" y="225266"/>
                  <a:pt x="6174581" y="241459"/>
                  <a:pt x="6168867" y="260509"/>
                </a:cubicBezTo>
                <a:cubicBezTo>
                  <a:pt x="6166962" y="267176"/>
                  <a:pt x="6165056" y="273844"/>
                  <a:pt x="6163151" y="280511"/>
                </a:cubicBezTo>
                <a:cubicBezTo>
                  <a:pt x="6161246" y="270034"/>
                  <a:pt x="6160294" y="261461"/>
                  <a:pt x="6159342" y="253841"/>
                </a:cubicBezTo>
                <a:cubicBezTo>
                  <a:pt x="6156484" y="235744"/>
                  <a:pt x="6154579" y="225266"/>
                  <a:pt x="6154579" y="225266"/>
                </a:cubicBezTo>
                <a:cubicBezTo>
                  <a:pt x="6154579" y="225266"/>
                  <a:pt x="6155531" y="248126"/>
                  <a:pt x="6156484" y="285274"/>
                </a:cubicBezTo>
                <a:cubicBezTo>
                  <a:pt x="6151721" y="278606"/>
                  <a:pt x="6146959" y="272891"/>
                  <a:pt x="6143149" y="268129"/>
                </a:cubicBezTo>
                <a:cubicBezTo>
                  <a:pt x="6143149" y="268129"/>
                  <a:pt x="6143149" y="267176"/>
                  <a:pt x="6143149" y="267176"/>
                </a:cubicBezTo>
                <a:cubicBezTo>
                  <a:pt x="6144101" y="263366"/>
                  <a:pt x="6145054" y="259556"/>
                  <a:pt x="6146006" y="256699"/>
                </a:cubicBezTo>
                <a:cubicBezTo>
                  <a:pt x="6156484" y="210026"/>
                  <a:pt x="6161246" y="178594"/>
                  <a:pt x="6161246" y="178594"/>
                </a:cubicBezTo>
                <a:cubicBezTo>
                  <a:pt x="6161246" y="178594"/>
                  <a:pt x="6158389" y="186214"/>
                  <a:pt x="6152674" y="200501"/>
                </a:cubicBezTo>
                <a:cubicBezTo>
                  <a:pt x="6152674" y="199549"/>
                  <a:pt x="6152674" y="198596"/>
                  <a:pt x="6152674" y="197644"/>
                </a:cubicBezTo>
                <a:cubicBezTo>
                  <a:pt x="6154579" y="188119"/>
                  <a:pt x="6155531" y="179546"/>
                  <a:pt x="6156484" y="172879"/>
                </a:cubicBezTo>
                <a:cubicBezTo>
                  <a:pt x="6158389" y="158591"/>
                  <a:pt x="6160294" y="150971"/>
                  <a:pt x="6160294" y="150971"/>
                </a:cubicBezTo>
                <a:cubicBezTo>
                  <a:pt x="6160294" y="150971"/>
                  <a:pt x="6157437" y="158591"/>
                  <a:pt x="6152674" y="171926"/>
                </a:cubicBezTo>
                <a:cubicBezTo>
                  <a:pt x="6150769" y="178594"/>
                  <a:pt x="6147912" y="187166"/>
                  <a:pt x="6145054" y="196691"/>
                </a:cubicBezTo>
                <a:cubicBezTo>
                  <a:pt x="6143149" y="204311"/>
                  <a:pt x="6140292" y="211931"/>
                  <a:pt x="6138387" y="220504"/>
                </a:cubicBezTo>
                <a:cubicBezTo>
                  <a:pt x="6136481" y="209074"/>
                  <a:pt x="6135529" y="202406"/>
                  <a:pt x="6135529" y="202406"/>
                </a:cubicBezTo>
                <a:cubicBezTo>
                  <a:pt x="6135529" y="202406"/>
                  <a:pt x="6135529" y="209074"/>
                  <a:pt x="6134576" y="221456"/>
                </a:cubicBezTo>
                <a:cubicBezTo>
                  <a:pt x="6134576" y="227171"/>
                  <a:pt x="6132671" y="234791"/>
                  <a:pt x="6132671" y="242411"/>
                </a:cubicBezTo>
                <a:cubicBezTo>
                  <a:pt x="6132671" y="244316"/>
                  <a:pt x="6131719" y="246221"/>
                  <a:pt x="6131719" y="249079"/>
                </a:cubicBezTo>
                <a:cubicBezTo>
                  <a:pt x="6131719" y="250984"/>
                  <a:pt x="6130767" y="251936"/>
                  <a:pt x="6130767" y="253841"/>
                </a:cubicBezTo>
                <a:cubicBezTo>
                  <a:pt x="6129814" y="252889"/>
                  <a:pt x="6129814" y="251936"/>
                  <a:pt x="6129814" y="251936"/>
                </a:cubicBezTo>
                <a:cubicBezTo>
                  <a:pt x="6129814" y="251936"/>
                  <a:pt x="6129814" y="252889"/>
                  <a:pt x="6130767" y="254794"/>
                </a:cubicBezTo>
                <a:cubicBezTo>
                  <a:pt x="6130767" y="256699"/>
                  <a:pt x="6129814" y="258604"/>
                  <a:pt x="6129814" y="261461"/>
                </a:cubicBezTo>
                <a:cubicBezTo>
                  <a:pt x="6129814" y="250031"/>
                  <a:pt x="6129814" y="243364"/>
                  <a:pt x="6129814" y="243364"/>
                </a:cubicBezTo>
                <a:cubicBezTo>
                  <a:pt x="6129814" y="243364"/>
                  <a:pt x="6127909" y="254794"/>
                  <a:pt x="6126004" y="274796"/>
                </a:cubicBezTo>
                <a:cubicBezTo>
                  <a:pt x="6126004" y="276701"/>
                  <a:pt x="6126004" y="279559"/>
                  <a:pt x="6125051" y="281464"/>
                </a:cubicBezTo>
                <a:cubicBezTo>
                  <a:pt x="6124099" y="275749"/>
                  <a:pt x="6123146" y="270986"/>
                  <a:pt x="6122194" y="267176"/>
                </a:cubicBezTo>
                <a:cubicBezTo>
                  <a:pt x="6119337" y="251936"/>
                  <a:pt x="6117431" y="243364"/>
                  <a:pt x="6117431" y="243364"/>
                </a:cubicBezTo>
                <a:cubicBezTo>
                  <a:pt x="6117431" y="243364"/>
                  <a:pt x="6117431" y="251936"/>
                  <a:pt x="6118384" y="267176"/>
                </a:cubicBezTo>
                <a:cubicBezTo>
                  <a:pt x="6118384" y="275749"/>
                  <a:pt x="6119337" y="287179"/>
                  <a:pt x="6119337" y="300514"/>
                </a:cubicBezTo>
                <a:cubicBezTo>
                  <a:pt x="6117431" y="306229"/>
                  <a:pt x="6115526" y="311944"/>
                  <a:pt x="6114574" y="317659"/>
                </a:cubicBezTo>
                <a:cubicBezTo>
                  <a:pt x="6114574" y="313849"/>
                  <a:pt x="6114574" y="310991"/>
                  <a:pt x="6114574" y="307181"/>
                </a:cubicBezTo>
                <a:cubicBezTo>
                  <a:pt x="6113621" y="299561"/>
                  <a:pt x="6113621" y="292894"/>
                  <a:pt x="6112669" y="286226"/>
                </a:cubicBezTo>
                <a:cubicBezTo>
                  <a:pt x="6111717" y="279559"/>
                  <a:pt x="6110764" y="274796"/>
                  <a:pt x="6109812" y="270986"/>
                </a:cubicBezTo>
                <a:cubicBezTo>
                  <a:pt x="6106954" y="262414"/>
                  <a:pt x="6105049" y="258604"/>
                  <a:pt x="6105049" y="258604"/>
                </a:cubicBezTo>
                <a:cubicBezTo>
                  <a:pt x="6105049" y="258604"/>
                  <a:pt x="6105049" y="263366"/>
                  <a:pt x="6106001" y="272891"/>
                </a:cubicBezTo>
                <a:cubicBezTo>
                  <a:pt x="6106001" y="275749"/>
                  <a:pt x="6106001" y="278606"/>
                  <a:pt x="6106001" y="282416"/>
                </a:cubicBezTo>
                <a:cubicBezTo>
                  <a:pt x="6105049" y="279559"/>
                  <a:pt x="6105049" y="276701"/>
                  <a:pt x="6104096" y="273844"/>
                </a:cubicBezTo>
                <a:cubicBezTo>
                  <a:pt x="6103144" y="271939"/>
                  <a:pt x="6103144" y="270034"/>
                  <a:pt x="6102192" y="268129"/>
                </a:cubicBezTo>
                <a:cubicBezTo>
                  <a:pt x="6102192" y="263366"/>
                  <a:pt x="6101239" y="258604"/>
                  <a:pt x="6101239" y="253841"/>
                </a:cubicBezTo>
                <a:cubicBezTo>
                  <a:pt x="6102192" y="251936"/>
                  <a:pt x="6102192" y="249079"/>
                  <a:pt x="6103144" y="247174"/>
                </a:cubicBezTo>
                <a:cubicBezTo>
                  <a:pt x="6105049" y="238601"/>
                  <a:pt x="6106954" y="230981"/>
                  <a:pt x="6107906" y="225266"/>
                </a:cubicBezTo>
                <a:cubicBezTo>
                  <a:pt x="6110764" y="212884"/>
                  <a:pt x="6111717" y="205264"/>
                  <a:pt x="6111717" y="205264"/>
                </a:cubicBezTo>
                <a:cubicBezTo>
                  <a:pt x="6111717" y="205264"/>
                  <a:pt x="6108859" y="211931"/>
                  <a:pt x="6104096" y="223361"/>
                </a:cubicBezTo>
                <a:cubicBezTo>
                  <a:pt x="6103144" y="227171"/>
                  <a:pt x="6101239" y="230981"/>
                  <a:pt x="6099334" y="234791"/>
                </a:cubicBezTo>
                <a:cubicBezTo>
                  <a:pt x="6098381" y="220504"/>
                  <a:pt x="6097429" y="210026"/>
                  <a:pt x="6096476" y="206216"/>
                </a:cubicBezTo>
                <a:cubicBezTo>
                  <a:pt x="6096476" y="204311"/>
                  <a:pt x="6097429" y="201454"/>
                  <a:pt x="6097429" y="199549"/>
                </a:cubicBezTo>
                <a:cubicBezTo>
                  <a:pt x="6099334" y="191929"/>
                  <a:pt x="6100287" y="184309"/>
                  <a:pt x="6101239" y="177641"/>
                </a:cubicBezTo>
                <a:cubicBezTo>
                  <a:pt x="6102192" y="170974"/>
                  <a:pt x="6103144" y="163354"/>
                  <a:pt x="6104096" y="157639"/>
                </a:cubicBezTo>
                <a:cubicBezTo>
                  <a:pt x="6106001" y="145256"/>
                  <a:pt x="6106954" y="133826"/>
                  <a:pt x="6107906" y="124301"/>
                </a:cubicBezTo>
                <a:cubicBezTo>
                  <a:pt x="6109812" y="106204"/>
                  <a:pt x="6110764" y="95726"/>
                  <a:pt x="6110764" y="95726"/>
                </a:cubicBezTo>
                <a:cubicBezTo>
                  <a:pt x="6110764" y="95726"/>
                  <a:pt x="6107906" y="106204"/>
                  <a:pt x="6104096" y="124301"/>
                </a:cubicBezTo>
                <a:cubicBezTo>
                  <a:pt x="6102192" y="132874"/>
                  <a:pt x="6099334" y="144304"/>
                  <a:pt x="6096476" y="156686"/>
                </a:cubicBezTo>
                <a:cubicBezTo>
                  <a:pt x="6095524" y="163354"/>
                  <a:pt x="6093619" y="170021"/>
                  <a:pt x="6091714" y="176689"/>
                </a:cubicBezTo>
                <a:cubicBezTo>
                  <a:pt x="6089809" y="183356"/>
                  <a:pt x="6087904" y="190976"/>
                  <a:pt x="6085999" y="198596"/>
                </a:cubicBezTo>
                <a:cubicBezTo>
                  <a:pt x="6085046" y="203359"/>
                  <a:pt x="6083142" y="209074"/>
                  <a:pt x="6081237" y="214789"/>
                </a:cubicBezTo>
                <a:cubicBezTo>
                  <a:pt x="6077426" y="206216"/>
                  <a:pt x="6074569" y="201454"/>
                  <a:pt x="6074569" y="201454"/>
                </a:cubicBezTo>
                <a:cubicBezTo>
                  <a:pt x="6074569" y="201454"/>
                  <a:pt x="6076474" y="208121"/>
                  <a:pt x="6079331" y="219551"/>
                </a:cubicBezTo>
                <a:cubicBezTo>
                  <a:pt x="6078379" y="222409"/>
                  <a:pt x="6076474" y="225266"/>
                  <a:pt x="6073617" y="230029"/>
                </a:cubicBezTo>
                <a:cubicBezTo>
                  <a:pt x="6072664" y="231934"/>
                  <a:pt x="6071712" y="234791"/>
                  <a:pt x="6069806" y="237649"/>
                </a:cubicBezTo>
                <a:cubicBezTo>
                  <a:pt x="6069806" y="233839"/>
                  <a:pt x="6069806" y="230981"/>
                  <a:pt x="6069806" y="228124"/>
                </a:cubicBezTo>
                <a:cubicBezTo>
                  <a:pt x="6069806" y="213836"/>
                  <a:pt x="6069806" y="205264"/>
                  <a:pt x="6069806" y="205264"/>
                </a:cubicBezTo>
                <a:cubicBezTo>
                  <a:pt x="6069806" y="205264"/>
                  <a:pt x="6067901" y="213836"/>
                  <a:pt x="6065996" y="228124"/>
                </a:cubicBezTo>
                <a:cubicBezTo>
                  <a:pt x="6065044" y="235744"/>
                  <a:pt x="6063139" y="243364"/>
                  <a:pt x="6061234" y="253841"/>
                </a:cubicBezTo>
                <a:cubicBezTo>
                  <a:pt x="6060281" y="256699"/>
                  <a:pt x="6060281" y="259556"/>
                  <a:pt x="6059329" y="263366"/>
                </a:cubicBezTo>
                <a:cubicBezTo>
                  <a:pt x="6058376" y="265271"/>
                  <a:pt x="6058376" y="267176"/>
                  <a:pt x="6057424" y="268129"/>
                </a:cubicBezTo>
                <a:cubicBezTo>
                  <a:pt x="6054567" y="275749"/>
                  <a:pt x="6051709" y="285274"/>
                  <a:pt x="6048851" y="294799"/>
                </a:cubicBezTo>
                <a:cubicBezTo>
                  <a:pt x="6045994" y="304324"/>
                  <a:pt x="6044089" y="313849"/>
                  <a:pt x="6041231" y="324326"/>
                </a:cubicBezTo>
                <a:cubicBezTo>
                  <a:pt x="6041231" y="324326"/>
                  <a:pt x="6041231" y="325279"/>
                  <a:pt x="6041231" y="325279"/>
                </a:cubicBezTo>
                <a:cubicBezTo>
                  <a:pt x="6038374" y="318611"/>
                  <a:pt x="6036469" y="311944"/>
                  <a:pt x="6033612" y="306229"/>
                </a:cubicBezTo>
                <a:cubicBezTo>
                  <a:pt x="6032659" y="303371"/>
                  <a:pt x="6030754" y="299561"/>
                  <a:pt x="6029801" y="296704"/>
                </a:cubicBezTo>
                <a:cubicBezTo>
                  <a:pt x="6029801" y="296704"/>
                  <a:pt x="6029801" y="295751"/>
                  <a:pt x="6029801" y="295751"/>
                </a:cubicBezTo>
                <a:cubicBezTo>
                  <a:pt x="6030754" y="290036"/>
                  <a:pt x="6031706" y="285274"/>
                  <a:pt x="6031706" y="281464"/>
                </a:cubicBezTo>
                <a:cubicBezTo>
                  <a:pt x="6032659" y="272891"/>
                  <a:pt x="6033612" y="269081"/>
                  <a:pt x="6033612" y="269081"/>
                </a:cubicBezTo>
                <a:cubicBezTo>
                  <a:pt x="6033612" y="269081"/>
                  <a:pt x="6031706" y="272891"/>
                  <a:pt x="6027896" y="280511"/>
                </a:cubicBezTo>
                <a:cubicBezTo>
                  <a:pt x="6026944" y="282416"/>
                  <a:pt x="6025992" y="284321"/>
                  <a:pt x="6025039" y="286226"/>
                </a:cubicBezTo>
                <a:cubicBezTo>
                  <a:pt x="6023134" y="281464"/>
                  <a:pt x="6021229" y="276701"/>
                  <a:pt x="6020276" y="272891"/>
                </a:cubicBezTo>
                <a:cubicBezTo>
                  <a:pt x="6013609" y="254794"/>
                  <a:pt x="6008846" y="244316"/>
                  <a:pt x="6008846" y="244316"/>
                </a:cubicBezTo>
                <a:cubicBezTo>
                  <a:pt x="6008846" y="244316"/>
                  <a:pt x="6011704" y="254794"/>
                  <a:pt x="6016467" y="273844"/>
                </a:cubicBezTo>
                <a:cubicBezTo>
                  <a:pt x="6018371" y="279559"/>
                  <a:pt x="6020276" y="286226"/>
                  <a:pt x="6022181" y="293846"/>
                </a:cubicBezTo>
                <a:cubicBezTo>
                  <a:pt x="6021229" y="296704"/>
                  <a:pt x="6020276" y="299561"/>
                  <a:pt x="6019324" y="302419"/>
                </a:cubicBezTo>
                <a:cubicBezTo>
                  <a:pt x="6018371" y="305276"/>
                  <a:pt x="6017419" y="309086"/>
                  <a:pt x="6016467" y="311944"/>
                </a:cubicBezTo>
                <a:cubicBezTo>
                  <a:pt x="6014562" y="318611"/>
                  <a:pt x="6012656" y="326231"/>
                  <a:pt x="6010751" y="333851"/>
                </a:cubicBezTo>
                <a:cubicBezTo>
                  <a:pt x="6010751" y="333851"/>
                  <a:pt x="6010751" y="334804"/>
                  <a:pt x="6010751" y="334804"/>
                </a:cubicBezTo>
                <a:cubicBezTo>
                  <a:pt x="6007894" y="330041"/>
                  <a:pt x="6005989" y="325279"/>
                  <a:pt x="6003131" y="320516"/>
                </a:cubicBezTo>
                <a:cubicBezTo>
                  <a:pt x="6001226" y="316706"/>
                  <a:pt x="5999321" y="312896"/>
                  <a:pt x="5996464" y="308134"/>
                </a:cubicBezTo>
                <a:cubicBezTo>
                  <a:pt x="5997417" y="306229"/>
                  <a:pt x="5998369" y="304324"/>
                  <a:pt x="5999321" y="302419"/>
                </a:cubicBezTo>
                <a:cubicBezTo>
                  <a:pt x="6002179" y="294799"/>
                  <a:pt x="6005037" y="289084"/>
                  <a:pt x="6007894" y="283369"/>
                </a:cubicBezTo>
                <a:cubicBezTo>
                  <a:pt x="6012656" y="272891"/>
                  <a:pt x="6014562" y="267176"/>
                  <a:pt x="6014562" y="267176"/>
                </a:cubicBezTo>
                <a:cubicBezTo>
                  <a:pt x="6014562" y="267176"/>
                  <a:pt x="6010751" y="272891"/>
                  <a:pt x="6004084" y="281464"/>
                </a:cubicBezTo>
                <a:cubicBezTo>
                  <a:pt x="6001226" y="286226"/>
                  <a:pt x="5997417" y="291941"/>
                  <a:pt x="5993606" y="297656"/>
                </a:cubicBezTo>
                <a:cubicBezTo>
                  <a:pt x="5992654" y="289084"/>
                  <a:pt x="5990749" y="281464"/>
                  <a:pt x="5989796" y="273844"/>
                </a:cubicBezTo>
                <a:cubicBezTo>
                  <a:pt x="5990749" y="266224"/>
                  <a:pt x="5990749" y="258604"/>
                  <a:pt x="5991701" y="250984"/>
                </a:cubicBezTo>
                <a:cubicBezTo>
                  <a:pt x="5992654" y="235744"/>
                  <a:pt x="5995512" y="223361"/>
                  <a:pt x="5997417" y="212884"/>
                </a:cubicBezTo>
                <a:cubicBezTo>
                  <a:pt x="6001226" y="191929"/>
                  <a:pt x="6003131" y="179546"/>
                  <a:pt x="6003131" y="179546"/>
                </a:cubicBezTo>
                <a:cubicBezTo>
                  <a:pt x="6003131" y="179546"/>
                  <a:pt x="5999321" y="190976"/>
                  <a:pt x="5993606" y="211931"/>
                </a:cubicBezTo>
                <a:cubicBezTo>
                  <a:pt x="5990749" y="222409"/>
                  <a:pt x="5986939" y="233839"/>
                  <a:pt x="5985034" y="248126"/>
                </a:cubicBezTo>
                <a:cubicBezTo>
                  <a:pt x="5981224" y="233839"/>
                  <a:pt x="5978367" y="219551"/>
                  <a:pt x="5974556" y="206216"/>
                </a:cubicBezTo>
                <a:cubicBezTo>
                  <a:pt x="5974556" y="206216"/>
                  <a:pt x="5974556" y="206216"/>
                  <a:pt x="5974556" y="206216"/>
                </a:cubicBezTo>
                <a:cubicBezTo>
                  <a:pt x="5975509" y="195739"/>
                  <a:pt x="5976462" y="186214"/>
                  <a:pt x="5977414" y="178594"/>
                </a:cubicBezTo>
                <a:cubicBezTo>
                  <a:pt x="5978367" y="163354"/>
                  <a:pt x="5979319" y="153829"/>
                  <a:pt x="5979319" y="153829"/>
                </a:cubicBezTo>
                <a:cubicBezTo>
                  <a:pt x="5979319" y="153829"/>
                  <a:pt x="5977414" y="162401"/>
                  <a:pt x="5973604" y="177641"/>
                </a:cubicBezTo>
                <a:cubicBezTo>
                  <a:pt x="5972651" y="181451"/>
                  <a:pt x="5971699" y="186214"/>
                  <a:pt x="5969794" y="191929"/>
                </a:cubicBezTo>
                <a:cubicBezTo>
                  <a:pt x="5965984" y="180499"/>
                  <a:pt x="5963126" y="170021"/>
                  <a:pt x="5959317" y="160496"/>
                </a:cubicBezTo>
                <a:cubicBezTo>
                  <a:pt x="5954554" y="148114"/>
                  <a:pt x="5950744" y="137636"/>
                  <a:pt x="5946934" y="130016"/>
                </a:cubicBezTo>
                <a:cubicBezTo>
                  <a:pt x="5939314" y="112871"/>
                  <a:pt x="5934551" y="104299"/>
                  <a:pt x="5934551" y="104299"/>
                </a:cubicBezTo>
                <a:cubicBezTo>
                  <a:pt x="5934551" y="104299"/>
                  <a:pt x="5937409" y="113824"/>
                  <a:pt x="5943124" y="131921"/>
                </a:cubicBezTo>
                <a:cubicBezTo>
                  <a:pt x="5945981" y="140494"/>
                  <a:pt x="5948839" y="150971"/>
                  <a:pt x="5951696" y="163354"/>
                </a:cubicBezTo>
                <a:cubicBezTo>
                  <a:pt x="5955506" y="175736"/>
                  <a:pt x="5957412" y="189071"/>
                  <a:pt x="5961221" y="204311"/>
                </a:cubicBezTo>
                <a:cubicBezTo>
                  <a:pt x="5962174" y="208121"/>
                  <a:pt x="5963126" y="212884"/>
                  <a:pt x="5964079" y="216694"/>
                </a:cubicBezTo>
                <a:cubicBezTo>
                  <a:pt x="5964079" y="218599"/>
                  <a:pt x="5963126" y="220504"/>
                  <a:pt x="5962174" y="222409"/>
                </a:cubicBezTo>
                <a:cubicBezTo>
                  <a:pt x="5961221" y="226219"/>
                  <a:pt x="5959317" y="230981"/>
                  <a:pt x="5958364" y="235744"/>
                </a:cubicBezTo>
                <a:cubicBezTo>
                  <a:pt x="5957412" y="234791"/>
                  <a:pt x="5957412" y="233839"/>
                  <a:pt x="5956459" y="232886"/>
                </a:cubicBezTo>
                <a:cubicBezTo>
                  <a:pt x="5956459" y="231934"/>
                  <a:pt x="5956459" y="231934"/>
                  <a:pt x="5956459" y="231934"/>
                </a:cubicBezTo>
                <a:cubicBezTo>
                  <a:pt x="5956459" y="231934"/>
                  <a:pt x="5956459" y="231934"/>
                  <a:pt x="5956459" y="232886"/>
                </a:cubicBezTo>
                <a:cubicBezTo>
                  <a:pt x="5948839" y="219551"/>
                  <a:pt x="5943124" y="208121"/>
                  <a:pt x="5938362" y="199549"/>
                </a:cubicBezTo>
                <a:cubicBezTo>
                  <a:pt x="5931694" y="187166"/>
                  <a:pt x="5927884" y="180499"/>
                  <a:pt x="5927884" y="180499"/>
                </a:cubicBezTo>
                <a:cubicBezTo>
                  <a:pt x="5927884" y="180499"/>
                  <a:pt x="5937409" y="209074"/>
                  <a:pt x="5953601" y="250984"/>
                </a:cubicBezTo>
                <a:cubicBezTo>
                  <a:pt x="5953601" y="252889"/>
                  <a:pt x="5952649" y="253841"/>
                  <a:pt x="5952649" y="255746"/>
                </a:cubicBezTo>
                <a:cubicBezTo>
                  <a:pt x="5949792" y="264319"/>
                  <a:pt x="5947887" y="272891"/>
                  <a:pt x="5945029" y="282416"/>
                </a:cubicBezTo>
                <a:cubicBezTo>
                  <a:pt x="5945029" y="283369"/>
                  <a:pt x="5944076" y="284321"/>
                  <a:pt x="5944076" y="285274"/>
                </a:cubicBezTo>
                <a:cubicBezTo>
                  <a:pt x="5943124" y="280511"/>
                  <a:pt x="5941219" y="275749"/>
                  <a:pt x="5940267" y="271939"/>
                </a:cubicBezTo>
                <a:cubicBezTo>
                  <a:pt x="5936456" y="259556"/>
                  <a:pt x="5932646" y="247174"/>
                  <a:pt x="5928837" y="237649"/>
                </a:cubicBezTo>
                <a:cubicBezTo>
                  <a:pt x="5925979" y="230981"/>
                  <a:pt x="5924074" y="225266"/>
                  <a:pt x="5922169" y="220504"/>
                </a:cubicBezTo>
                <a:cubicBezTo>
                  <a:pt x="5923121" y="217646"/>
                  <a:pt x="5923121" y="216694"/>
                  <a:pt x="5923121" y="216694"/>
                </a:cubicBezTo>
                <a:cubicBezTo>
                  <a:pt x="5923121" y="216694"/>
                  <a:pt x="5922169" y="217646"/>
                  <a:pt x="5921217" y="219551"/>
                </a:cubicBezTo>
                <a:cubicBezTo>
                  <a:pt x="5920264" y="216694"/>
                  <a:pt x="5919312" y="213836"/>
                  <a:pt x="5917406" y="211931"/>
                </a:cubicBezTo>
                <a:cubicBezTo>
                  <a:pt x="5913596" y="204311"/>
                  <a:pt x="5910739" y="198596"/>
                  <a:pt x="5908834" y="194786"/>
                </a:cubicBezTo>
                <a:cubicBezTo>
                  <a:pt x="5908834" y="190976"/>
                  <a:pt x="5907881" y="187166"/>
                  <a:pt x="5907881" y="183356"/>
                </a:cubicBezTo>
                <a:cubicBezTo>
                  <a:pt x="5905976" y="168116"/>
                  <a:pt x="5905024" y="159544"/>
                  <a:pt x="5905024" y="159544"/>
                </a:cubicBezTo>
                <a:cubicBezTo>
                  <a:pt x="5905024" y="159544"/>
                  <a:pt x="5904071" y="168116"/>
                  <a:pt x="5904071" y="184309"/>
                </a:cubicBezTo>
                <a:cubicBezTo>
                  <a:pt x="5904071" y="191929"/>
                  <a:pt x="5903119" y="201454"/>
                  <a:pt x="5903119" y="211931"/>
                </a:cubicBezTo>
                <a:cubicBezTo>
                  <a:pt x="5903119" y="217646"/>
                  <a:pt x="5903119" y="223361"/>
                  <a:pt x="5902167" y="229076"/>
                </a:cubicBezTo>
                <a:cubicBezTo>
                  <a:pt x="5902167" y="234791"/>
                  <a:pt x="5902167" y="241459"/>
                  <a:pt x="5902167" y="248126"/>
                </a:cubicBezTo>
                <a:cubicBezTo>
                  <a:pt x="5902167" y="254794"/>
                  <a:pt x="5902167" y="262414"/>
                  <a:pt x="5903119" y="270034"/>
                </a:cubicBezTo>
                <a:cubicBezTo>
                  <a:pt x="5902167" y="274796"/>
                  <a:pt x="5901214" y="279559"/>
                  <a:pt x="5900262" y="285274"/>
                </a:cubicBezTo>
                <a:cubicBezTo>
                  <a:pt x="5900262" y="284321"/>
                  <a:pt x="5900262" y="283369"/>
                  <a:pt x="5899309" y="282416"/>
                </a:cubicBezTo>
                <a:cubicBezTo>
                  <a:pt x="5897404" y="274796"/>
                  <a:pt x="5896451" y="268129"/>
                  <a:pt x="5895499" y="263366"/>
                </a:cubicBezTo>
                <a:cubicBezTo>
                  <a:pt x="5893594" y="255746"/>
                  <a:pt x="5892642" y="250031"/>
                  <a:pt x="5891689" y="248126"/>
                </a:cubicBezTo>
                <a:cubicBezTo>
                  <a:pt x="5891689" y="246221"/>
                  <a:pt x="5891689" y="245269"/>
                  <a:pt x="5891689" y="245269"/>
                </a:cubicBezTo>
                <a:cubicBezTo>
                  <a:pt x="5891689" y="245269"/>
                  <a:pt x="5891689" y="246221"/>
                  <a:pt x="5890737" y="247174"/>
                </a:cubicBezTo>
                <a:cubicBezTo>
                  <a:pt x="5890737" y="247174"/>
                  <a:pt x="5890737" y="247174"/>
                  <a:pt x="5890737" y="247174"/>
                </a:cubicBezTo>
                <a:cubicBezTo>
                  <a:pt x="5890737" y="247174"/>
                  <a:pt x="5890737" y="247174"/>
                  <a:pt x="5890737" y="248126"/>
                </a:cubicBezTo>
                <a:cubicBezTo>
                  <a:pt x="5889784" y="251936"/>
                  <a:pt x="5885974" y="261461"/>
                  <a:pt x="5881212" y="275749"/>
                </a:cubicBezTo>
                <a:cubicBezTo>
                  <a:pt x="5880259" y="270986"/>
                  <a:pt x="5879306" y="266224"/>
                  <a:pt x="5878354" y="262414"/>
                </a:cubicBezTo>
                <a:cubicBezTo>
                  <a:pt x="5875496" y="248126"/>
                  <a:pt x="5874544" y="240506"/>
                  <a:pt x="5874544" y="240506"/>
                </a:cubicBezTo>
                <a:cubicBezTo>
                  <a:pt x="5874544" y="240506"/>
                  <a:pt x="5874544" y="248126"/>
                  <a:pt x="5874544" y="262414"/>
                </a:cubicBezTo>
                <a:cubicBezTo>
                  <a:pt x="5874544" y="270034"/>
                  <a:pt x="5875496" y="279559"/>
                  <a:pt x="5875496" y="290989"/>
                </a:cubicBezTo>
                <a:cubicBezTo>
                  <a:pt x="5874544" y="293846"/>
                  <a:pt x="5873592" y="295751"/>
                  <a:pt x="5873592" y="298609"/>
                </a:cubicBezTo>
                <a:cubicBezTo>
                  <a:pt x="5872639" y="290036"/>
                  <a:pt x="5872639" y="280511"/>
                  <a:pt x="5870734" y="271939"/>
                </a:cubicBezTo>
                <a:cubicBezTo>
                  <a:pt x="5869781" y="278606"/>
                  <a:pt x="5868829" y="286226"/>
                  <a:pt x="5867876" y="292894"/>
                </a:cubicBezTo>
                <a:cubicBezTo>
                  <a:pt x="5867876" y="285274"/>
                  <a:pt x="5867876" y="276701"/>
                  <a:pt x="5866924" y="269081"/>
                </a:cubicBezTo>
                <a:cubicBezTo>
                  <a:pt x="5866924" y="260509"/>
                  <a:pt x="5865971" y="251936"/>
                  <a:pt x="5865971" y="243364"/>
                </a:cubicBezTo>
                <a:cubicBezTo>
                  <a:pt x="5870734" y="231934"/>
                  <a:pt x="5873592" y="225266"/>
                  <a:pt x="5873592" y="225266"/>
                </a:cubicBezTo>
                <a:cubicBezTo>
                  <a:pt x="5873592" y="225266"/>
                  <a:pt x="5870734" y="230029"/>
                  <a:pt x="5865971" y="237649"/>
                </a:cubicBezTo>
                <a:cubicBezTo>
                  <a:pt x="5865971" y="234791"/>
                  <a:pt x="5865971" y="232886"/>
                  <a:pt x="5865971" y="230029"/>
                </a:cubicBezTo>
                <a:cubicBezTo>
                  <a:pt x="5865971" y="217646"/>
                  <a:pt x="5865019" y="205264"/>
                  <a:pt x="5865019" y="194786"/>
                </a:cubicBezTo>
                <a:cubicBezTo>
                  <a:pt x="5864067" y="172879"/>
                  <a:pt x="5863114" y="154781"/>
                  <a:pt x="5863114" y="141446"/>
                </a:cubicBezTo>
                <a:cubicBezTo>
                  <a:pt x="5862162" y="128111"/>
                  <a:pt x="5862162" y="121444"/>
                  <a:pt x="5862162" y="121444"/>
                </a:cubicBezTo>
                <a:cubicBezTo>
                  <a:pt x="5862162" y="121444"/>
                  <a:pt x="5861209" y="129064"/>
                  <a:pt x="5859304" y="141446"/>
                </a:cubicBezTo>
                <a:cubicBezTo>
                  <a:pt x="5858351" y="147161"/>
                  <a:pt x="5857399" y="153829"/>
                  <a:pt x="5856446" y="161449"/>
                </a:cubicBezTo>
                <a:cubicBezTo>
                  <a:pt x="5855494" y="145256"/>
                  <a:pt x="5854542" y="130969"/>
                  <a:pt x="5853589" y="120491"/>
                </a:cubicBezTo>
                <a:cubicBezTo>
                  <a:pt x="5852637" y="106204"/>
                  <a:pt x="5851684" y="98584"/>
                  <a:pt x="5851684" y="98584"/>
                </a:cubicBezTo>
                <a:cubicBezTo>
                  <a:pt x="5851684" y="98584"/>
                  <a:pt x="5850731" y="106204"/>
                  <a:pt x="5849779" y="120491"/>
                </a:cubicBezTo>
                <a:cubicBezTo>
                  <a:pt x="5848826" y="127159"/>
                  <a:pt x="5848826" y="135731"/>
                  <a:pt x="5847874" y="146209"/>
                </a:cubicBezTo>
                <a:cubicBezTo>
                  <a:pt x="5846921" y="155734"/>
                  <a:pt x="5846921" y="167164"/>
                  <a:pt x="5846921" y="179546"/>
                </a:cubicBezTo>
                <a:cubicBezTo>
                  <a:pt x="5845969" y="203359"/>
                  <a:pt x="5845969" y="231934"/>
                  <a:pt x="5846921" y="262414"/>
                </a:cubicBezTo>
                <a:cubicBezTo>
                  <a:pt x="5846921" y="264319"/>
                  <a:pt x="5846921" y="267176"/>
                  <a:pt x="5846921" y="269081"/>
                </a:cubicBezTo>
                <a:cubicBezTo>
                  <a:pt x="5845969" y="270986"/>
                  <a:pt x="5844064" y="272891"/>
                  <a:pt x="5843112" y="274796"/>
                </a:cubicBezTo>
                <a:cubicBezTo>
                  <a:pt x="5842159" y="270034"/>
                  <a:pt x="5841206" y="265271"/>
                  <a:pt x="5840254" y="261461"/>
                </a:cubicBezTo>
                <a:cubicBezTo>
                  <a:pt x="5840254" y="254794"/>
                  <a:pt x="5840254" y="248126"/>
                  <a:pt x="5841206" y="242411"/>
                </a:cubicBezTo>
                <a:cubicBezTo>
                  <a:pt x="5841206" y="230029"/>
                  <a:pt x="5841206" y="223361"/>
                  <a:pt x="5841206" y="223361"/>
                </a:cubicBezTo>
                <a:cubicBezTo>
                  <a:pt x="5841206" y="223361"/>
                  <a:pt x="5839301" y="230029"/>
                  <a:pt x="5837396" y="242411"/>
                </a:cubicBezTo>
                <a:cubicBezTo>
                  <a:pt x="5837396" y="243364"/>
                  <a:pt x="5837396" y="244316"/>
                  <a:pt x="5836444" y="245269"/>
                </a:cubicBezTo>
                <a:cubicBezTo>
                  <a:pt x="5833587" y="233839"/>
                  <a:pt x="5831681" y="224314"/>
                  <a:pt x="5829776" y="215741"/>
                </a:cubicBezTo>
                <a:cubicBezTo>
                  <a:pt x="5825967" y="198596"/>
                  <a:pt x="5824062" y="189071"/>
                  <a:pt x="5824062" y="189071"/>
                </a:cubicBezTo>
                <a:cubicBezTo>
                  <a:pt x="5824062" y="189071"/>
                  <a:pt x="5825014" y="198596"/>
                  <a:pt x="5825967" y="215741"/>
                </a:cubicBezTo>
                <a:cubicBezTo>
                  <a:pt x="5826919" y="224314"/>
                  <a:pt x="5827871" y="234791"/>
                  <a:pt x="5828824" y="246221"/>
                </a:cubicBezTo>
                <a:cubicBezTo>
                  <a:pt x="5829776" y="252889"/>
                  <a:pt x="5830729" y="260509"/>
                  <a:pt x="5831681" y="268129"/>
                </a:cubicBezTo>
                <a:cubicBezTo>
                  <a:pt x="5830729" y="270034"/>
                  <a:pt x="5828824" y="272891"/>
                  <a:pt x="5826919" y="276701"/>
                </a:cubicBezTo>
                <a:cubicBezTo>
                  <a:pt x="5826919" y="274796"/>
                  <a:pt x="5825967" y="272891"/>
                  <a:pt x="5825967" y="270986"/>
                </a:cubicBezTo>
                <a:cubicBezTo>
                  <a:pt x="5825014" y="263366"/>
                  <a:pt x="5823109" y="255746"/>
                  <a:pt x="5822156" y="250031"/>
                </a:cubicBezTo>
                <a:cubicBezTo>
                  <a:pt x="5820251" y="238601"/>
                  <a:pt x="5818346" y="231934"/>
                  <a:pt x="5818346" y="231934"/>
                </a:cubicBezTo>
                <a:cubicBezTo>
                  <a:pt x="5818346" y="231934"/>
                  <a:pt x="5818346" y="238601"/>
                  <a:pt x="5818346" y="250031"/>
                </a:cubicBezTo>
                <a:cubicBezTo>
                  <a:pt x="5818346" y="255746"/>
                  <a:pt x="5818346" y="262414"/>
                  <a:pt x="5818346" y="270986"/>
                </a:cubicBezTo>
                <a:cubicBezTo>
                  <a:pt x="5816442" y="267176"/>
                  <a:pt x="5814537" y="264319"/>
                  <a:pt x="5812631" y="262414"/>
                </a:cubicBezTo>
                <a:lnTo>
                  <a:pt x="5812631" y="246221"/>
                </a:lnTo>
                <a:lnTo>
                  <a:pt x="5814537" y="220504"/>
                </a:lnTo>
                <a:cubicBezTo>
                  <a:pt x="5815489" y="220504"/>
                  <a:pt x="5815489" y="220504"/>
                  <a:pt x="5816442" y="221456"/>
                </a:cubicBezTo>
                <a:cubicBezTo>
                  <a:pt x="5817394" y="222409"/>
                  <a:pt x="5818346" y="222409"/>
                  <a:pt x="5819299" y="224314"/>
                </a:cubicBezTo>
                <a:cubicBezTo>
                  <a:pt x="5821204" y="226219"/>
                  <a:pt x="5821204" y="229076"/>
                  <a:pt x="5822156" y="231934"/>
                </a:cubicBezTo>
                <a:cubicBezTo>
                  <a:pt x="5822156" y="229076"/>
                  <a:pt x="5822156" y="226219"/>
                  <a:pt x="5821204" y="223361"/>
                </a:cubicBezTo>
                <a:cubicBezTo>
                  <a:pt x="5820251" y="222409"/>
                  <a:pt x="5819299" y="220504"/>
                  <a:pt x="5818346" y="219551"/>
                </a:cubicBezTo>
                <a:cubicBezTo>
                  <a:pt x="5817394" y="218599"/>
                  <a:pt x="5815489" y="217646"/>
                  <a:pt x="5813584" y="217646"/>
                </a:cubicBezTo>
                <a:lnTo>
                  <a:pt x="5811679" y="217646"/>
                </a:lnTo>
                <a:lnTo>
                  <a:pt x="5811679" y="219551"/>
                </a:lnTo>
                <a:cubicBezTo>
                  <a:pt x="5809774" y="228124"/>
                  <a:pt x="5806917" y="237649"/>
                  <a:pt x="5805012" y="246221"/>
                </a:cubicBezTo>
                <a:cubicBezTo>
                  <a:pt x="5804059" y="250031"/>
                  <a:pt x="5804059" y="252889"/>
                  <a:pt x="5803106" y="256699"/>
                </a:cubicBezTo>
                <a:cubicBezTo>
                  <a:pt x="5801201" y="258604"/>
                  <a:pt x="5799296" y="261461"/>
                  <a:pt x="5796439" y="264319"/>
                </a:cubicBezTo>
                <a:cubicBezTo>
                  <a:pt x="5796439" y="259556"/>
                  <a:pt x="5795487" y="256699"/>
                  <a:pt x="5795487" y="253841"/>
                </a:cubicBezTo>
                <a:cubicBezTo>
                  <a:pt x="5794534" y="250031"/>
                  <a:pt x="5794534" y="248126"/>
                  <a:pt x="5794534" y="248126"/>
                </a:cubicBezTo>
                <a:cubicBezTo>
                  <a:pt x="5794534" y="248126"/>
                  <a:pt x="5794534" y="250031"/>
                  <a:pt x="5794534" y="253841"/>
                </a:cubicBezTo>
                <a:cubicBezTo>
                  <a:pt x="5794534" y="257651"/>
                  <a:pt x="5794534" y="262414"/>
                  <a:pt x="5793581" y="268129"/>
                </a:cubicBezTo>
                <a:cubicBezTo>
                  <a:pt x="5792629" y="269081"/>
                  <a:pt x="5792629" y="269081"/>
                  <a:pt x="5791676" y="270034"/>
                </a:cubicBezTo>
                <a:cubicBezTo>
                  <a:pt x="5791676" y="270034"/>
                  <a:pt x="5791676" y="270034"/>
                  <a:pt x="5791676" y="270034"/>
                </a:cubicBezTo>
                <a:lnTo>
                  <a:pt x="5787867" y="239554"/>
                </a:lnTo>
                <a:cubicBezTo>
                  <a:pt x="5791676" y="229076"/>
                  <a:pt x="5793581" y="224314"/>
                  <a:pt x="5793581" y="224314"/>
                </a:cubicBezTo>
                <a:cubicBezTo>
                  <a:pt x="5793581" y="224314"/>
                  <a:pt x="5791676" y="228124"/>
                  <a:pt x="5786914" y="234791"/>
                </a:cubicBezTo>
                <a:lnTo>
                  <a:pt x="5785009" y="205264"/>
                </a:lnTo>
                <a:cubicBezTo>
                  <a:pt x="5788819" y="197644"/>
                  <a:pt x="5791676" y="190024"/>
                  <a:pt x="5795487" y="183356"/>
                </a:cubicBezTo>
                <a:cubicBezTo>
                  <a:pt x="5795487" y="183356"/>
                  <a:pt x="5795487" y="184309"/>
                  <a:pt x="5795487" y="184309"/>
                </a:cubicBezTo>
                <a:cubicBezTo>
                  <a:pt x="5795487" y="184309"/>
                  <a:pt x="5795487" y="183356"/>
                  <a:pt x="5795487" y="183356"/>
                </a:cubicBezTo>
                <a:cubicBezTo>
                  <a:pt x="5796439" y="181451"/>
                  <a:pt x="5797392" y="179546"/>
                  <a:pt x="5797392" y="178594"/>
                </a:cubicBezTo>
                <a:cubicBezTo>
                  <a:pt x="5803106" y="165259"/>
                  <a:pt x="5808821" y="153829"/>
                  <a:pt x="5812631" y="145256"/>
                </a:cubicBezTo>
                <a:cubicBezTo>
                  <a:pt x="5821204" y="126206"/>
                  <a:pt x="5825967" y="115729"/>
                  <a:pt x="5825967" y="115729"/>
                </a:cubicBezTo>
                <a:cubicBezTo>
                  <a:pt x="5825967" y="115729"/>
                  <a:pt x="5820251" y="125254"/>
                  <a:pt x="5809774" y="143351"/>
                </a:cubicBezTo>
                <a:cubicBezTo>
                  <a:pt x="5805012" y="151924"/>
                  <a:pt x="5798344" y="162401"/>
                  <a:pt x="5791676" y="173831"/>
                </a:cubicBezTo>
                <a:cubicBezTo>
                  <a:pt x="5790724" y="172879"/>
                  <a:pt x="5789771" y="171926"/>
                  <a:pt x="5788819" y="170974"/>
                </a:cubicBezTo>
                <a:cubicBezTo>
                  <a:pt x="5786914" y="170021"/>
                  <a:pt x="5785009" y="169069"/>
                  <a:pt x="5783104" y="169069"/>
                </a:cubicBezTo>
                <a:lnTo>
                  <a:pt x="5781199" y="169069"/>
                </a:lnTo>
                <a:lnTo>
                  <a:pt x="5781199" y="170974"/>
                </a:lnTo>
                <a:lnTo>
                  <a:pt x="5777389" y="197644"/>
                </a:lnTo>
                <a:cubicBezTo>
                  <a:pt x="5774531" y="204311"/>
                  <a:pt x="5770721" y="210026"/>
                  <a:pt x="5766912" y="217646"/>
                </a:cubicBezTo>
                <a:cubicBezTo>
                  <a:pt x="5762149" y="226219"/>
                  <a:pt x="5757387" y="234791"/>
                  <a:pt x="5752624" y="244316"/>
                </a:cubicBezTo>
                <a:cubicBezTo>
                  <a:pt x="5752624" y="240506"/>
                  <a:pt x="5751671" y="236696"/>
                  <a:pt x="5751671" y="233839"/>
                </a:cubicBezTo>
                <a:cubicBezTo>
                  <a:pt x="5750719" y="228124"/>
                  <a:pt x="5749767" y="222409"/>
                  <a:pt x="5749767" y="216694"/>
                </a:cubicBezTo>
                <a:cubicBezTo>
                  <a:pt x="5754529" y="199549"/>
                  <a:pt x="5757387" y="190024"/>
                  <a:pt x="5757387" y="190024"/>
                </a:cubicBezTo>
                <a:cubicBezTo>
                  <a:pt x="5757387" y="190024"/>
                  <a:pt x="5754529" y="197644"/>
                  <a:pt x="5749767" y="210979"/>
                </a:cubicBezTo>
                <a:cubicBezTo>
                  <a:pt x="5749767" y="209074"/>
                  <a:pt x="5748814" y="206216"/>
                  <a:pt x="5748814" y="204311"/>
                </a:cubicBezTo>
                <a:cubicBezTo>
                  <a:pt x="5746909" y="188119"/>
                  <a:pt x="5745004" y="178594"/>
                  <a:pt x="5745004" y="178594"/>
                </a:cubicBezTo>
                <a:cubicBezTo>
                  <a:pt x="5745004" y="178594"/>
                  <a:pt x="5745004" y="188119"/>
                  <a:pt x="5745004" y="204311"/>
                </a:cubicBezTo>
                <a:cubicBezTo>
                  <a:pt x="5745004" y="210026"/>
                  <a:pt x="5745004" y="215741"/>
                  <a:pt x="5745004" y="222409"/>
                </a:cubicBezTo>
                <a:cubicBezTo>
                  <a:pt x="5745004" y="223361"/>
                  <a:pt x="5744051" y="224314"/>
                  <a:pt x="5744051" y="225266"/>
                </a:cubicBezTo>
                <a:cubicBezTo>
                  <a:pt x="5740242" y="234791"/>
                  <a:pt x="5736431" y="247174"/>
                  <a:pt x="5731669" y="259556"/>
                </a:cubicBezTo>
                <a:cubicBezTo>
                  <a:pt x="5731669" y="259556"/>
                  <a:pt x="5731669" y="258604"/>
                  <a:pt x="5731669" y="258604"/>
                </a:cubicBezTo>
                <a:cubicBezTo>
                  <a:pt x="5733574" y="245269"/>
                  <a:pt x="5734526" y="238601"/>
                  <a:pt x="5734526" y="238601"/>
                </a:cubicBezTo>
                <a:cubicBezTo>
                  <a:pt x="5734526" y="238601"/>
                  <a:pt x="5732621" y="246221"/>
                  <a:pt x="5727859" y="258604"/>
                </a:cubicBezTo>
                <a:cubicBezTo>
                  <a:pt x="5726906" y="260509"/>
                  <a:pt x="5726906" y="262414"/>
                  <a:pt x="5725954" y="264319"/>
                </a:cubicBezTo>
                <a:cubicBezTo>
                  <a:pt x="5725954" y="264319"/>
                  <a:pt x="5725954" y="263366"/>
                  <a:pt x="5725954" y="263366"/>
                </a:cubicBezTo>
                <a:cubicBezTo>
                  <a:pt x="5725954" y="263366"/>
                  <a:pt x="5725954" y="262414"/>
                  <a:pt x="5725954" y="262414"/>
                </a:cubicBezTo>
                <a:cubicBezTo>
                  <a:pt x="5725954" y="260509"/>
                  <a:pt x="5726906" y="258604"/>
                  <a:pt x="5726906" y="256699"/>
                </a:cubicBezTo>
                <a:cubicBezTo>
                  <a:pt x="5727859" y="251936"/>
                  <a:pt x="5728812" y="247174"/>
                  <a:pt x="5729764" y="242411"/>
                </a:cubicBezTo>
                <a:cubicBezTo>
                  <a:pt x="5730717" y="237649"/>
                  <a:pt x="5731669" y="233839"/>
                  <a:pt x="5732621" y="230029"/>
                </a:cubicBezTo>
                <a:cubicBezTo>
                  <a:pt x="5734526" y="222409"/>
                  <a:pt x="5736431" y="215741"/>
                  <a:pt x="5737384" y="210026"/>
                </a:cubicBezTo>
                <a:cubicBezTo>
                  <a:pt x="5740242" y="198596"/>
                  <a:pt x="5741194" y="191929"/>
                  <a:pt x="5741194" y="191929"/>
                </a:cubicBezTo>
                <a:cubicBezTo>
                  <a:pt x="5741194" y="191929"/>
                  <a:pt x="5740242" y="193834"/>
                  <a:pt x="5739289" y="196691"/>
                </a:cubicBezTo>
                <a:cubicBezTo>
                  <a:pt x="5740242" y="192881"/>
                  <a:pt x="5740242" y="190024"/>
                  <a:pt x="5740242" y="190024"/>
                </a:cubicBezTo>
                <a:cubicBezTo>
                  <a:pt x="5740242" y="190024"/>
                  <a:pt x="5737384" y="197644"/>
                  <a:pt x="5731669" y="211931"/>
                </a:cubicBezTo>
                <a:cubicBezTo>
                  <a:pt x="5730717" y="215741"/>
                  <a:pt x="5728812" y="219551"/>
                  <a:pt x="5726906" y="224314"/>
                </a:cubicBezTo>
                <a:cubicBezTo>
                  <a:pt x="5725954" y="225266"/>
                  <a:pt x="5725954" y="227171"/>
                  <a:pt x="5725001" y="228124"/>
                </a:cubicBezTo>
                <a:cubicBezTo>
                  <a:pt x="5723096" y="231934"/>
                  <a:pt x="5722144" y="235744"/>
                  <a:pt x="5720239" y="240506"/>
                </a:cubicBezTo>
                <a:cubicBezTo>
                  <a:pt x="5719287" y="243364"/>
                  <a:pt x="5718334" y="246221"/>
                  <a:pt x="5717381" y="250031"/>
                </a:cubicBezTo>
                <a:cubicBezTo>
                  <a:pt x="5716429" y="251936"/>
                  <a:pt x="5716429" y="252889"/>
                  <a:pt x="5715476" y="254794"/>
                </a:cubicBezTo>
                <a:cubicBezTo>
                  <a:pt x="5713571" y="260509"/>
                  <a:pt x="5711667" y="266224"/>
                  <a:pt x="5709762" y="272891"/>
                </a:cubicBezTo>
                <a:cubicBezTo>
                  <a:pt x="5707856" y="278606"/>
                  <a:pt x="5705951" y="284321"/>
                  <a:pt x="5704046" y="290989"/>
                </a:cubicBezTo>
                <a:cubicBezTo>
                  <a:pt x="5701189" y="285274"/>
                  <a:pt x="5699284" y="280511"/>
                  <a:pt x="5696426" y="275749"/>
                </a:cubicBezTo>
                <a:cubicBezTo>
                  <a:pt x="5695474" y="271939"/>
                  <a:pt x="5695474" y="269081"/>
                  <a:pt x="5695474" y="269081"/>
                </a:cubicBezTo>
                <a:cubicBezTo>
                  <a:pt x="5695474" y="269081"/>
                  <a:pt x="5695474" y="270034"/>
                  <a:pt x="5695474" y="272891"/>
                </a:cubicBezTo>
                <a:cubicBezTo>
                  <a:pt x="5692617" y="268129"/>
                  <a:pt x="5690712" y="263366"/>
                  <a:pt x="5688806" y="259556"/>
                </a:cubicBezTo>
                <a:cubicBezTo>
                  <a:pt x="5683092" y="249079"/>
                  <a:pt x="5680234" y="243364"/>
                  <a:pt x="5680234" y="243364"/>
                </a:cubicBezTo>
                <a:cubicBezTo>
                  <a:pt x="5680234" y="243364"/>
                  <a:pt x="5682139" y="250031"/>
                  <a:pt x="5684996" y="260509"/>
                </a:cubicBezTo>
                <a:cubicBezTo>
                  <a:pt x="5687854" y="269081"/>
                  <a:pt x="5690712" y="279559"/>
                  <a:pt x="5694521" y="292894"/>
                </a:cubicBezTo>
                <a:cubicBezTo>
                  <a:pt x="5694521" y="297656"/>
                  <a:pt x="5694521" y="302419"/>
                  <a:pt x="5694521" y="309086"/>
                </a:cubicBezTo>
                <a:cubicBezTo>
                  <a:pt x="5694521" y="313849"/>
                  <a:pt x="5694521" y="318611"/>
                  <a:pt x="5694521" y="323374"/>
                </a:cubicBezTo>
                <a:cubicBezTo>
                  <a:pt x="5693569" y="326231"/>
                  <a:pt x="5692617" y="329089"/>
                  <a:pt x="5691664" y="331946"/>
                </a:cubicBezTo>
                <a:cubicBezTo>
                  <a:pt x="5690712" y="330994"/>
                  <a:pt x="5690712" y="330041"/>
                  <a:pt x="5689759" y="329089"/>
                </a:cubicBezTo>
                <a:lnTo>
                  <a:pt x="5689759" y="320516"/>
                </a:lnTo>
                <a:cubicBezTo>
                  <a:pt x="5688806" y="309086"/>
                  <a:pt x="5688806" y="297656"/>
                  <a:pt x="5687854" y="286226"/>
                </a:cubicBezTo>
                <a:cubicBezTo>
                  <a:pt x="5686901" y="297656"/>
                  <a:pt x="5685949" y="308134"/>
                  <a:pt x="5684996" y="319564"/>
                </a:cubicBezTo>
                <a:cubicBezTo>
                  <a:pt x="5684044" y="317659"/>
                  <a:pt x="5683092" y="315754"/>
                  <a:pt x="5681187" y="312896"/>
                </a:cubicBezTo>
                <a:cubicBezTo>
                  <a:pt x="5679281" y="299561"/>
                  <a:pt x="5677376" y="286226"/>
                  <a:pt x="5675471" y="273844"/>
                </a:cubicBezTo>
                <a:cubicBezTo>
                  <a:pt x="5674519" y="267176"/>
                  <a:pt x="5673567" y="260509"/>
                  <a:pt x="5672614" y="253841"/>
                </a:cubicBezTo>
                <a:cubicBezTo>
                  <a:pt x="5671662" y="247174"/>
                  <a:pt x="5671662" y="241459"/>
                  <a:pt x="5670709" y="235744"/>
                </a:cubicBezTo>
                <a:cubicBezTo>
                  <a:pt x="5669756" y="224314"/>
                  <a:pt x="5668804" y="214789"/>
                  <a:pt x="5667851" y="207169"/>
                </a:cubicBezTo>
                <a:cubicBezTo>
                  <a:pt x="5666899" y="198596"/>
                  <a:pt x="5665946" y="192881"/>
                  <a:pt x="5665946" y="188119"/>
                </a:cubicBezTo>
                <a:cubicBezTo>
                  <a:pt x="5666899" y="185261"/>
                  <a:pt x="5666899" y="183356"/>
                  <a:pt x="5666899" y="183356"/>
                </a:cubicBezTo>
                <a:cubicBezTo>
                  <a:pt x="5666899" y="183356"/>
                  <a:pt x="5665946" y="184309"/>
                  <a:pt x="5665946" y="186214"/>
                </a:cubicBezTo>
                <a:cubicBezTo>
                  <a:pt x="5665946" y="183356"/>
                  <a:pt x="5664994" y="181451"/>
                  <a:pt x="5664994" y="181451"/>
                </a:cubicBezTo>
                <a:cubicBezTo>
                  <a:pt x="5664994" y="181451"/>
                  <a:pt x="5664994" y="184309"/>
                  <a:pt x="5664994" y="188119"/>
                </a:cubicBezTo>
                <a:cubicBezTo>
                  <a:pt x="5663089" y="192881"/>
                  <a:pt x="5659279" y="201454"/>
                  <a:pt x="5654517" y="211931"/>
                </a:cubicBezTo>
                <a:cubicBezTo>
                  <a:pt x="5654517" y="210026"/>
                  <a:pt x="5654517" y="207169"/>
                  <a:pt x="5653564" y="205264"/>
                </a:cubicBezTo>
                <a:cubicBezTo>
                  <a:pt x="5652612" y="199549"/>
                  <a:pt x="5652612" y="193834"/>
                  <a:pt x="5652612" y="189071"/>
                </a:cubicBezTo>
                <a:cubicBezTo>
                  <a:pt x="5655469" y="183356"/>
                  <a:pt x="5657374" y="179546"/>
                  <a:pt x="5657374" y="179546"/>
                </a:cubicBezTo>
                <a:cubicBezTo>
                  <a:pt x="5657374" y="179546"/>
                  <a:pt x="5655469" y="182404"/>
                  <a:pt x="5652612" y="187166"/>
                </a:cubicBezTo>
                <a:cubicBezTo>
                  <a:pt x="5652612" y="186214"/>
                  <a:pt x="5652612" y="186214"/>
                  <a:pt x="5652612" y="185261"/>
                </a:cubicBezTo>
                <a:cubicBezTo>
                  <a:pt x="5651659" y="173831"/>
                  <a:pt x="5651659" y="167164"/>
                  <a:pt x="5651659" y="167164"/>
                </a:cubicBezTo>
                <a:cubicBezTo>
                  <a:pt x="5651659" y="167164"/>
                  <a:pt x="5650706" y="171926"/>
                  <a:pt x="5649754" y="179546"/>
                </a:cubicBezTo>
                <a:cubicBezTo>
                  <a:pt x="5649754" y="179546"/>
                  <a:pt x="5649754" y="178594"/>
                  <a:pt x="5649754" y="178594"/>
                </a:cubicBezTo>
                <a:cubicBezTo>
                  <a:pt x="5648801" y="171926"/>
                  <a:pt x="5648801" y="166211"/>
                  <a:pt x="5647849" y="159544"/>
                </a:cubicBezTo>
                <a:cubicBezTo>
                  <a:pt x="5647849" y="153829"/>
                  <a:pt x="5646896" y="148114"/>
                  <a:pt x="5646896" y="142399"/>
                </a:cubicBezTo>
                <a:cubicBezTo>
                  <a:pt x="5645944" y="131921"/>
                  <a:pt x="5644992" y="122396"/>
                  <a:pt x="5645944" y="114776"/>
                </a:cubicBezTo>
                <a:cubicBezTo>
                  <a:pt x="5645944" y="99536"/>
                  <a:pt x="5644992" y="90011"/>
                  <a:pt x="5644992" y="90011"/>
                </a:cubicBezTo>
                <a:cubicBezTo>
                  <a:pt x="5644992" y="90011"/>
                  <a:pt x="5644039" y="98584"/>
                  <a:pt x="5641181" y="113824"/>
                </a:cubicBezTo>
                <a:cubicBezTo>
                  <a:pt x="5640229" y="121444"/>
                  <a:pt x="5639276" y="130969"/>
                  <a:pt x="5639276" y="141446"/>
                </a:cubicBezTo>
                <a:cubicBezTo>
                  <a:pt x="5639276" y="147161"/>
                  <a:pt x="5638324" y="152876"/>
                  <a:pt x="5638324" y="158591"/>
                </a:cubicBezTo>
                <a:cubicBezTo>
                  <a:pt x="5638324" y="164306"/>
                  <a:pt x="5638324" y="170974"/>
                  <a:pt x="5638324" y="177641"/>
                </a:cubicBezTo>
                <a:cubicBezTo>
                  <a:pt x="5638324" y="186214"/>
                  <a:pt x="5638324" y="195739"/>
                  <a:pt x="5639276" y="205264"/>
                </a:cubicBezTo>
                <a:cubicBezTo>
                  <a:pt x="5638324" y="206216"/>
                  <a:pt x="5638324" y="207169"/>
                  <a:pt x="5637371" y="208121"/>
                </a:cubicBezTo>
                <a:cubicBezTo>
                  <a:pt x="5637371" y="208121"/>
                  <a:pt x="5636419" y="209074"/>
                  <a:pt x="5636419" y="209074"/>
                </a:cubicBezTo>
                <a:cubicBezTo>
                  <a:pt x="5636419" y="208121"/>
                  <a:pt x="5636419" y="208121"/>
                  <a:pt x="5636419" y="208121"/>
                </a:cubicBezTo>
                <a:cubicBezTo>
                  <a:pt x="5636419" y="208121"/>
                  <a:pt x="5636419" y="208121"/>
                  <a:pt x="5636419" y="209074"/>
                </a:cubicBezTo>
                <a:cubicBezTo>
                  <a:pt x="5635467" y="210979"/>
                  <a:pt x="5633562" y="212884"/>
                  <a:pt x="5631656" y="215741"/>
                </a:cubicBezTo>
                <a:cubicBezTo>
                  <a:pt x="5628799" y="201454"/>
                  <a:pt x="5626894" y="192881"/>
                  <a:pt x="5626894" y="192881"/>
                </a:cubicBezTo>
                <a:cubicBezTo>
                  <a:pt x="5626894" y="192881"/>
                  <a:pt x="5626894" y="204311"/>
                  <a:pt x="5626894" y="222409"/>
                </a:cubicBezTo>
                <a:cubicBezTo>
                  <a:pt x="5626894" y="222409"/>
                  <a:pt x="5626894" y="222409"/>
                  <a:pt x="5626894" y="223361"/>
                </a:cubicBezTo>
                <a:cubicBezTo>
                  <a:pt x="5624037" y="219551"/>
                  <a:pt x="5621179" y="215741"/>
                  <a:pt x="5618321" y="211931"/>
                </a:cubicBezTo>
                <a:cubicBezTo>
                  <a:pt x="5608796" y="199549"/>
                  <a:pt x="5601176" y="189071"/>
                  <a:pt x="5593556" y="181451"/>
                </a:cubicBezTo>
                <a:cubicBezTo>
                  <a:pt x="5579269" y="165259"/>
                  <a:pt x="5570696" y="155734"/>
                  <a:pt x="5570696" y="155734"/>
                </a:cubicBezTo>
                <a:cubicBezTo>
                  <a:pt x="5570696" y="155734"/>
                  <a:pt x="5577364" y="166211"/>
                  <a:pt x="5590699" y="184309"/>
                </a:cubicBezTo>
                <a:cubicBezTo>
                  <a:pt x="5597367" y="192881"/>
                  <a:pt x="5604034" y="204311"/>
                  <a:pt x="5612606" y="217646"/>
                </a:cubicBezTo>
                <a:cubicBezTo>
                  <a:pt x="5613559" y="219551"/>
                  <a:pt x="5614512" y="221456"/>
                  <a:pt x="5616417" y="223361"/>
                </a:cubicBezTo>
                <a:cubicBezTo>
                  <a:pt x="5617369" y="226219"/>
                  <a:pt x="5618321" y="230029"/>
                  <a:pt x="5620226" y="233839"/>
                </a:cubicBezTo>
                <a:cubicBezTo>
                  <a:pt x="5620226" y="233839"/>
                  <a:pt x="5620226" y="233839"/>
                  <a:pt x="5620226" y="234791"/>
                </a:cubicBezTo>
                <a:cubicBezTo>
                  <a:pt x="5619274" y="236696"/>
                  <a:pt x="5618321" y="238601"/>
                  <a:pt x="5616417" y="241459"/>
                </a:cubicBezTo>
                <a:cubicBezTo>
                  <a:pt x="5616417" y="241459"/>
                  <a:pt x="5616417" y="240506"/>
                  <a:pt x="5616417" y="240506"/>
                </a:cubicBezTo>
                <a:cubicBezTo>
                  <a:pt x="5616417" y="240506"/>
                  <a:pt x="5616417" y="240506"/>
                  <a:pt x="5616417" y="241459"/>
                </a:cubicBezTo>
                <a:cubicBezTo>
                  <a:pt x="5615464" y="242411"/>
                  <a:pt x="5614512" y="244316"/>
                  <a:pt x="5614512" y="245269"/>
                </a:cubicBezTo>
                <a:cubicBezTo>
                  <a:pt x="5608796" y="255746"/>
                  <a:pt x="5602129" y="267176"/>
                  <a:pt x="5594509" y="280511"/>
                </a:cubicBezTo>
                <a:cubicBezTo>
                  <a:pt x="5594509" y="278606"/>
                  <a:pt x="5594509" y="277654"/>
                  <a:pt x="5594509" y="275749"/>
                </a:cubicBezTo>
                <a:cubicBezTo>
                  <a:pt x="5594509" y="272891"/>
                  <a:pt x="5594509" y="270986"/>
                  <a:pt x="5594509" y="268129"/>
                </a:cubicBezTo>
                <a:cubicBezTo>
                  <a:pt x="5595462" y="260509"/>
                  <a:pt x="5596414" y="256699"/>
                  <a:pt x="5596414" y="256699"/>
                </a:cubicBezTo>
                <a:cubicBezTo>
                  <a:pt x="5596414" y="256699"/>
                  <a:pt x="5595462" y="258604"/>
                  <a:pt x="5594509" y="263366"/>
                </a:cubicBezTo>
                <a:cubicBezTo>
                  <a:pt x="5594509" y="263366"/>
                  <a:pt x="5594509" y="262414"/>
                  <a:pt x="5594509" y="262414"/>
                </a:cubicBezTo>
                <a:cubicBezTo>
                  <a:pt x="5593556" y="257651"/>
                  <a:pt x="5593556" y="253841"/>
                  <a:pt x="5592604" y="250031"/>
                </a:cubicBezTo>
                <a:cubicBezTo>
                  <a:pt x="5591651" y="243364"/>
                  <a:pt x="5590699" y="238601"/>
                  <a:pt x="5590699" y="232886"/>
                </a:cubicBezTo>
                <a:cubicBezTo>
                  <a:pt x="5594509" y="223361"/>
                  <a:pt x="5596414" y="217646"/>
                  <a:pt x="5596414" y="217646"/>
                </a:cubicBezTo>
                <a:cubicBezTo>
                  <a:pt x="5596414" y="217646"/>
                  <a:pt x="5593556" y="221456"/>
                  <a:pt x="5589746" y="230029"/>
                </a:cubicBezTo>
                <a:cubicBezTo>
                  <a:pt x="5589746" y="230029"/>
                  <a:pt x="5589746" y="230029"/>
                  <a:pt x="5589746" y="230029"/>
                </a:cubicBezTo>
                <a:cubicBezTo>
                  <a:pt x="5587842" y="218599"/>
                  <a:pt x="5586889" y="211931"/>
                  <a:pt x="5586889" y="211931"/>
                </a:cubicBezTo>
                <a:cubicBezTo>
                  <a:pt x="5586889" y="211931"/>
                  <a:pt x="5585937" y="218599"/>
                  <a:pt x="5585937" y="230029"/>
                </a:cubicBezTo>
                <a:cubicBezTo>
                  <a:pt x="5585937" y="230029"/>
                  <a:pt x="5585937" y="230981"/>
                  <a:pt x="5585937" y="230981"/>
                </a:cubicBezTo>
                <a:cubicBezTo>
                  <a:pt x="5584984" y="225266"/>
                  <a:pt x="5584031" y="219551"/>
                  <a:pt x="5583079" y="213836"/>
                </a:cubicBezTo>
                <a:cubicBezTo>
                  <a:pt x="5583079" y="223361"/>
                  <a:pt x="5583079" y="232886"/>
                  <a:pt x="5583079" y="242411"/>
                </a:cubicBezTo>
                <a:cubicBezTo>
                  <a:pt x="5582126" y="243364"/>
                  <a:pt x="5582126" y="245269"/>
                  <a:pt x="5581174" y="246221"/>
                </a:cubicBezTo>
                <a:cubicBezTo>
                  <a:pt x="5580221" y="247174"/>
                  <a:pt x="5579269" y="249079"/>
                  <a:pt x="5579269" y="250031"/>
                </a:cubicBezTo>
                <a:cubicBezTo>
                  <a:pt x="5576412" y="235744"/>
                  <a:pt x="5574506" y="221456"/>
                  <a:pt x="5571649" y="209074"/>
                </a:cubicBezTo>
                <a:cubicBezTo>
                  <a:pt x="5570696" y="202406"/>
                  <a:pt x="5568792" y="194786"/>
                  <a:pt x="5567839" y="189071"/>
                </a:cubicBezTo>
                <a:cubicBezTo>
                  <a:pt x="5565934" y="182404"/>
                  <a:pt x="5564981" y="176689"/>
                  <a:pt x="5563076" y="170974"/>
                </a:cubicBezTo>
                <a:cubicBezTo>
                  <a:pt x="5560219" y="159544"/>
                  <a:pt x="5557362" y="150019"/>
                  <a:pt x="5555456" y="141446"/>
                </a:cubicBezTo>
                <a:cubicBezTo>
                  <a:pt x="5550694" y="125254"/>
                  <a:pt x="5548789" y="115729"/>
                  <a:pt x="5548789" y="115729"/>
                </a:cubicBezTo>
                <a:cubicBezTo>
                  <a:pt x="5548789" y="115729"/>
                  <a:pt x="5549742" y="125254"/>
                  <a:pt x="5551646" y="142399"/>
                </a:cubicBezTo>
                <a:cubicBezTo>
                  <a:pt x="5552599" y="150971"/>
                  <a:pt x="5554504" y="160496"/>
                  <a:pt x="5555456" y="172879"/>
                </a:cubicBezTo>
                <a:cubicBezTo>
                  <a:pt x="5556409" y="178594"/>
                  <a:pt x="5557362" y="185261"/>
                  <a:pt x="5558314" y="190976"/>
                </a:cubicBezTo>
                <a:cubicBezTo>
                  <a:pt x="5559267" y="197644"/>
                  <a:pt x="5559267" y="204311"/>
                  <a:pt x="5560219" y="211931"/>
                </a:cubicBezTo>
                <a:cubicBezTo>
                  <a:pt x="5561171" y="226219"/>
                  <a:pt x="5563076" y="241459"/>
                  <a:pt x="5564981" y="257651"/>
                </a:cubicBezTo>
                <a:cubicBezTo>
                  <a:pt x="5565934" y="263366"/>
                  <a:pt x="5565934" y="269081"/>
                  <a:pt x="5565934" y="274796"/>
                </a:cubicBezTo>
                <a:cubicBezTo>
                  <a:pt x="5564981" y="275749"/>
                  <a:pt x="5564981" y="277654"/>
                  <a:pt x="5564029" y="278606"/>
                </a:cubicBezTo>
                <a:cubicBezTo>
                  <a:pt x="5563076" y="280511"/>
                  <a:pt x="5562124" y="282416"/>
                  <a:pt x="5561171" y="284321"/>
                </a:cubicBezTo>
                <a:cubicBezTo>
                  <a:pt x="5557362" y="277654"/>
                  <a:pt x="5553551" y="270034"/>
                  <a:pt x="5549742" y="264319"/>
                </a:cubicBezTo>
                <a:cubicBezTo>
                  <a:pt x="5549742" y="263366"/>
                  <a:pt x="5548789" y="262414"/>
                  <a:pt x="5548789" y="261461"/>
                </a:cubicBezTo>
                <a:cubicBezTo>
                  <a:pt x="5546884" y="255746"/>
                  <a:pt x="5545931" y="250984"/>
                  <a:pt x="5544026" y="247174"/>
                </a:cubicBezTo>
                <a:cubicBezTo>
                  <a:pt x="5545931" y="234791"/>
                  <a:pt x="5547837" y="228124"/>
                  <a:pt x="5547837" y="228124"/>
                </a:cubicBezTo>
                <a:cubicBezTo>
                  <a:pt x="5547837" y="228124"/>
                  <a:pt x="5545931" y="232886"/>
                  <a:pt x="5542121" y="241459"/>
                </a:cubicBezTo>
                <a:cubicBezTo>
                  <a:pt x="5542121" y="240506"/>
                  <a:pt x="5541169" y="239554"/>
                  <a:pt x="5541169" y="238601"/>
                </a:cubicBezTo>
                <a:cubicBezTo>
                  <a:pt x="5540217" y="235744"/>
                  <a:pt x="5539264" y="232886"/>
                  <a:pt x="5538312" y="230029"/>
                </a:cubicBezTo>
                <a:cubicBezTo>
                  <a:pt x="5546884" y="192881"/>
                  <a:pt x="5551646" y="167164"/>
                  <a:pt x="5551646" y="167164"/>
                </a:cubicBezTo>
                <a:cubicBezTo>
                  <a:pt x="5551646" y="167164"/>
                  <a:pt x="5542121" y="190024"/>
                  <a:pt x="5528787" y="225266"/>
                </a:cubicBezTo>
                <a:cubicBezTo>
                  <a:pt x="5526881" y="221456"/>
                  <a:pt x="5524976" y="219551"/>
                  <a:pt x="5524976" y="217646"/>
                </a:cubicBezTo>
                <a:cubicBezTo>
                  <a:pt x="5524024" y="213836"/>
                  <a:pt x="5524024" y="210026"/>
                  <a:pt x="5524024" y="207169"/>
                </a:cubicBezTo>
                <a:cubicBezTo>
                  <a:pt x="5522119" y="192881"/>
                  <a:pt x="5521167" y="185261"/>
                  <a:pt x="5521167" y="185261"/>
                </a:cubicBezTo>
                <a:cubicBezTo>
                  <a:pt x="5521167" y="185261"/>
                  <a:pt x="5521167" y="192881"/>
                  <a:pt x="5520214" y="207169"/>
                </a:cubicBezTo>
                <a:cubicBezTo>
                  <a:pt x="5520214" y="213836"/>
                  <a:pt x="5520214" y="222409"/>
                  <a:pt x="5520214" y="232886"/>
                </a:cubicBezTo>
                <a:cubicBezTo>
                  <a:pt x="5520214" y="237649"/>
                  <a:pt x="5520214" y="243364"/>
                  <a:pt x="5520214" y="248126"/>
                </a:cubicBezTo>
                <a:cubicBezTo>
                  <a:pt x="5520214" y="249079"/>
                  <a:pt x="5520214" y="250031"/>
                  <a:pt x="5520214" y="250984"/>
                </a:cubicBezTo>
                <a:cubicBezTo>
                  <a:pt x="5515451" y="264319"/>
                  <a:pt x="5510689" y="277654"/>
                  <a:pt x="5505926" y="291941"/>
                </a:cubicBezTo>
                <a:cubicBezTo>
                  <a:pt x="5504974" y="294799"/>
                  <a:pt x="5504021" y="297656"/>
                  <a:pt x="5503069" y="300514"/>
                </a:cubicBezTo>
                <a:cubicBezTo>
                  <a:pt x="5501164" y="297656"/>
                  <a:pt x="5500212" y="293846"/>
                  <a:pt x="5498306" y="290989"/>
                </a:cubicBezTo>
                <a:cubicBezTo>
                  <a:pt x="5498306" y="289084"/>
                  <a:pt x="5498306" y="287179"/>
                  <a:pt x="5498306" y="285274"/>
                </a:cubicBezTo>
                <a:cubicBezTo>
                  <a:pt x="5499259" y="274796"/>
                  <a:pt x="5499259" y="269081"/>
                  <a:pt x="5499259" y="269081"/>
                </a:cubicBezTo>
                <a:cubicBezTo>
                  <a:pt x="5499259" y="269081"/>
                  <a:pt x="5497354" y="274796"/>
                  <a:pt x="5494496" y="284321"/>
                </a:cubicBezTo>
                <a:cubicBezTo>
                  <a:pt x="5489734" y="273844"/>
                  <a:pt x="5484971" y="265271"/>
                  <a:pt x="5481162" y="257651"/>
                </a:cubicBezTo>
                <a:cubicBezTo>
                  <a:pt x="5482114" y="255746"/>
                  <a:pt x="5482114" y="253841"/>
                  <a:pt x="5483067" y="251936"/>
                </a:cubicBezTo>
                <a:cubicBezTo>
                  <a:pt x="5486876" y="241459"/>
                  <a:pt x="5489734" y="231934"/>
                  <a:pt x="5492592" y="224314"/>
                </a:cubicBezTo>
                <a:cubicBezTo>
                  <a:pt x="5497354" y="209074"/>
                  <a:pt x="5500212" y="200501"/>
                  <a:pt x="5500212" y="200501"/>
                </a:cubicBezTo>
                <a:cubicBezTo>
                  <a:pt x="5500212" y="200501"/>
                  <a:pt x="5498306" y="205264"/>
                  <a:pt x="5493544" y="212884"/>
                </a:cubicBezTo>
                <a:cubicBezTo>
                  <a:pt x="5496401" y="203359"/>
                  <a:pt x="5500212" y="194786"/>
                  <a:pt x="5502117" y="188119"/>
                </a:cubicBezTo>
                <a:cubicBezTo>
                  <a:pt x="5507831" y="170974"/>
                  <a:pt x="5511642" y="160496"/>
                  <a:pt x="5511642" y="160496"/>
                </a:cubicBezTo>
                <a:cubicBezTo>
                  <a:pt x="5511642" y="160496"/>
                  <a:pt x="5506879" y="170021"/>
                  <a:pt x="5498306" y="186214"/>
                </a:cubicBezTo>
                <a:cubicBezTo>
                  <a:pt x="5494496" y="194786"/>
                  <a:pt x="5489734" y="204311"/>
                  <a:pt x="5484019" y="215741"/>
                </a:cubicBezTo>
                <a:cubicBezTo>
                  <a:pt x="5481162" y="221456"/>
                  <a:pt x="5478304" y="227171"/>
                  <a:pt x="5475446" y="233839"/>
                </a:cubicBezTo>
                <a:cubicBezTo>
                  <a:pt x="5474494" y="236696"/>
                  <a:pt x="5473542" y="238601"/>
                  <a:pt x="5472589" y="241459"/>
                </a:cubicBezTo>
                <a:cubicBezTo>
                  <a:pt x="5465921" y="228124"/>
                  <a:pt x="5461159" y="221456"/>
                  <a:pt x="5461159" y="221456"/>
                </a:cubicBezTo>
                <a:cubicBezTo>
                  <a:pt x="5461159" y="221456"/>
                  <a:pt x="5464017" y="231934"/>
                  <a:pt x="5469731" y="248126"/>
                </a:cubicBezTo>
                <a:cubicBezTo>
                  <a:pt x="5468779" y="250031"/>
                  <a:pt x="5467826" y="252889"/>
                  <a:pt x="5466874" y="254794"/>
                </a:cubicBezTo>
                <a:cubicBezTo>
                  <a:pt x="5466874" y="255746"/>
                  <a:pt x="5465921" y="256699"/>
                  <a:pt x="5465921" y="257651"/>
                </a:cubicBezTo>
                <a:cubicBezTo>
                  <a:pt x="5465921" y="257651"/>
                  <a:pt x="5464969" y="256699"/>
                  <a:pt x="5464969" y="256699"/>
                </a:cubicBezTo>
                <a:cubicBezTo>
                  <a:pt x="5461159" y="252889"/>
                  <a:pt x="5458301" y="249079"/>
                  <a:pt x="5455444" y="246221"/>
                </a:cubicBezTo>
                <a:cubicBezTo>
                  <a:pt x="5454492" y="240506"/>
                  <a:pt x="5453539" y="234791"/>
                  <a:pt x="5452587" y="230029"/>
                </a:cubicBezTo>
                <a:cubicBezTo>
                  <a:pt x="5451634" y="224314"/>
                  <a:pt x="5449729" y="219551"/>
                  <a:pt x="5448776" y="214789"/>
                </a:cubicBezTo>
                <a:cubicBezTo>
                  <a:pt x="5445919" y="205264"/>
                  <a:pt x="5444014" y="196691"/>
                  <a:pt x="5442109" y="190024"/>
                </a:cubicBezTo>
                <a:cubicBezTo>
                  <a:pt x="5442109" y="190024"/>
                  <a:pt x="5442109" y="190024"/>
                  <a:pt x="5442109" y="190024"/>
                </a:cubicBezTo>
                <a:cubicBezTo>
                  <a:pt x="5442109" y="184309"/>
                  <a:pt x="5442109" y="180499"/>
                  <a:pt x="5442109" y="180499"/>
                </a:cubicBezTo>
                <a:cubicBezTo>
                  <a:pt x="5442109" y="180499"/>
                  <a:pt x="5442109" y="182404"/>
                  <a:pt x="5441156" y="186214"/>
                </a:cubicBezTo>
                <a:cubicBezTo>
                  <a:pt x="5438299" y="174784"/>
                  <a:pt x="5436394" y="169069"/>
                  <a:pt x="5436394" y="169069"/>
                </a:cubicBezTo>
                <a:cubicBezTo>
                  <a:pt x="5436394" y="169069"/>
                  <a:pt x="5437346" y="176689"/>
                  <a:pt x="5438299" y="190976"/>
                </a:cubicBezTo>
                <a:cubicBezTo>
                  <a:pt x="5438299" y="192881"/>
                  <a:pt x="5438299" y="193834"/>
                  <a:pt x="5439251" y="195739"/>
                </a:cubicBezTo>
                <a:cubicBezTo>
                  <a:pt x="5437346" y="203359"/>
                  <a:pt x="5435442" y="212884"/>
                  <a:pt x="5433537" y="225266"/>
                </a:cubicBezTo>
                <a:cubicBezTo>
                  <a:pt x="5430679" y="223361"/>
                  <a:pt x="5429726" y="221456"/>
                  <a:pt x="5429726" y="221456"/>
                </a:cubicBezTo>
                <a:cubicBezTo>
                  <a:pt x="5429726" y="221456"/>
                  <a:pt x="5430679" y="223361"/>
                  <a:pt x="5433537" y="225266"/>
                </a:cubicBezTo>
                <a:cubicBezTo>
                  <a:pt x="5432584" y="230029"/>
                  <a:pt x="5431631" y="235744"/>
                  <a:pt x="5430679" y="240506"/>
                </a:cubicBezTo>
                <a:cubicBezTo>
                  <a:pt x="5429726" y="232886"/>
                  <a:pt x="5428774" y="228124"/>
                  <a:pt x="5428774" y="228124"/>
                </a:cubicBezTo>
                <a:cubicBezTo>
                  <a:pt x="5428774" y="228124"/>
                  <a:pt x="5428774" y="232886"/>
                  <a:pt x="5428774" y="242411"/>
                </a:cubicBezTo>
                <a:cubicBezTo>
                  <a:pt x="5426869" y="234791"/>
                  <a:pt x="5425917" y="228124"/>
                  <a:pt x="5424012" y="222409"/>
                </a:cubicBezTo>
                <a:cubicBezTo>
                  <a:pt x="5421154" y="208121"/>
                  <a:pt x="5419249" y="200501"/>
                  <a:pt x="5419249" y="200501"/>
                </a:cubicBezTo>
                <a:cubicBezTo>
                  <a:pt x="5419249" y="200501"/>
                  <a:pt x="5419249" y="209074"/>
                  <a:pt x="5420201" y="223361"/>
                </a:cubicBezTo>
                <a:cubicBezTo>
                  <a:pt x="5421154" y="235744"/>
                  <a:pt x="5422106" y="253841"/>
                  <a:pt x="5424964" y="274796"/>
                </a:cubicBezTo>
                <a:cubicBezTo>
                  <a:pt x="5424012" y="282416"/>
                  <a:pt x="5422106" y="290989"/>
                  <a:pt x="5420201" y="299561"/>
                </a:cubicBezTo>
                <a:cubicBezTo>
                  <a:pt x="5419249" y="301466"/>
                  <a:pt x="5419249" y="303371"/>
                  <a:pt x="5418296" y="305276"/>
                </a:cubicBezTo>
                <a:cubicBezTo>
                  <a:pt x="5417344" y="302419"/>
                  <a:pt x="5416392" y="300514"/>
                  <a:pt x="5415439" y="298609"/>
                </a:cubicBezTo>
                <a:cubicBezTo>
                  <a:pt x="5416392" y="294799"/>
                  <a:pt x="5417344" y="291941"/>
                  <a:pt x="5417344" y="291941"/>
                </a:cubicBezTo>
                <a:cubicBezTo>
                  <a:pt x="5417344" y="291941"/>
                  <a:pt x="5416392" y="293846"/>
                  <a:pt x="5414487" y="296704"/>
                </a:cubicBezTo>
                <a:cubicBezTo>
                  <a:pt x="5414487" y="296704"/>
                  <a:pt x="5414487" y="295751"/>
                  <a:pt x="5414487" y="295751"/>
                </a:cubicBezTo>
                <a:cubicBezTo>
                  <a:pt x="5413534" y="292894"/>
                  <a:pt x="5412581" y="290036"/>
                  <a:pt x="5411629" y="287179"/>
                </a:cubicBezTo>
                <a:cubicBezTo>
                  <a:pt x="5413534" y="274796"/>
                  <a:pt x="5414487" y="268129"/>
                  <a:pt x="5414487" y="268129"/>
                </a:cubicBezTo>
                <a:cubicBezTo>
                  <a:pt x="5414487" y="268129"/>
                  <a:pt x="5412581" y="272891"/>
                  <a:pt x="5409724" y="282416"/>
                </a:cubicBezTo>
                <a:cubicBezTo>
                  <a:pt x="5407819" y="276701"/>
                  <a:pt x="5405914" y="271939"/>
                  <a:pt x="5404009" y="267176"/>
                </a:cubicBezTo>
                <a:cubicBezTo>
                  <a:pt x="5402104" y="262414"/>
                  <a:pt x="5401151" y="258604"/>
                  <a:pt x="5399246" y="253841"/>
                </a:cubicBezTo>
                <a:cubicBezTo>
                  <a:pt x="5400199" y="240506"/>
                  <a:pt x="5400199" y="232886"/>
                  <a:pt x="5400199" y="232886"/>
                </a:cubicBezTo>
                <a:cubicBezTo>
                  <a:pt x="5400199" y="232886"/>
                  <a:pt x="5399246" y="237649"/>
                  <a:pt x="5396389" y="247174"/>
                </a:cubicBezTo>
                <a:cubicBezTo>
                  <a:pt x="5396389" y="246221"/>
                  <a:pt x="5395437" y="245269"/>
                  <a:pt x="5395437" y="244316"/>
                </a:cubicBezTo>
                <a:cubicBezTo>
                  <a:pt x="5390674" y="231934"/>
                  <a:pt x="5387817" y="224314"/>
                  <a:pt x="5387817" y="224314"/>
                </a:cubicBezTo>
                <a:cubicBezTo>
                  <a:pt x="5387817" y="224314"/>
                  <a:pt x="5388769" y="231934"/>
                  <a:pt x="5391626" y="245269"/>
                </a:cubicBezTo>
                <a:cubicBezTo>
                  <a:pt x="5392579" y="249079"/>
                  <a:pt x="5393531" y="252889"/>
                  <a:pt x="5394484" y="257651"/>
                </a:cubicBezTo>
                <a:cubicBezTo>
                  <a:pt x="5391626" y="269081"/>
                  <a:pt x="5388769" y="283369"/>
                  <a:pt x="5384959" y="300514"/>
                </a:cubicBezTo>
                <a:cubicBezTo>
                  <a:pt x="5384959" y="299561"/>
                  <a:pt x="5384959" y="298609"/>
                  <a:pt x="5384006" y="297656"/>
                </a:cubicBezTo>
                <a:cubicBezTo>
                  <a:pt x="5383054" y="288131"/>
                  <a:pt x="5382101" y="283369"/>
                  <a:pt x="5382101" y="283369"/>
                </a:cubicBezTo>
                <a:cubicBezTo>
                  <a:pt x="5382101" y="283369"/>
                  <a:pt x="5382101" y="284321"/>
                  <a:pt x="5382101" y="287179"/>
                </a:cubicBezTo>
                <a:cubicBezTo>
                  <a:pt x="5381149" y="283369"/>
                  <a:pt x="5380196" y="280511"/>
                  <a:pt x="5380196" y="276701"/>
                </a:cubicBezTo>
                <a:cubicBezTo>
                  <a:pt x="5380196" y="275749"/>
                  <a:pt x="5379244" y="273844"/>
                  <a:pt x="5379244" y="272891"/>
                </a:cubicBezTo>
                <a:cubicBezTo>
                  <a:pt x="5380196" y="270986"/>
                  <a:pt x="5380196" y="269081"/>
                  <a:pt x="5380196" y="269081"/>
                </a:cubicBezTo>
                <a:cubicBezTo>
                  <a:pt x="5380196" y="269081"/>
                  <a:pt x="5380196" y="270034"/>
                  <a:pt x="5379244" y="271939"/>
                </a:cubicBezTo>
                <a:cubicBezTo>
                  <a:pt x="5376387" y="260509"/>
                  <a:pt x="5374481" y="250984"/>
                  <a:pt x="5372576" y="241459"/>
                </a:cubicBezTo>
                <a:cubicBezTo>
                  <a:pt x="5372576" y="238601"/>
                  <a:pt x="5372576" y="235744"/>
                  <a:pt x="5373529" y="232886"/>
                </a:cubicBezTo>
                <a:cubicBezTo>
                  <a:pt x="5374481" y="217646"/>
                  <a:pt x="5376387" y="203359"/>
                  <a:pt x="5378292" y="190024"/>
                </a:cubicBezTo>
                <a:cubicBezTo>
                  <a:pt x="5379244" y="176689"/>
                  <a:pt x="5382101" y="165259"/>
                  <a:pt x="5384006" y="153829"/>
                </a:cubicBezTo>
                <a:cubicBezTo>
                  <a:pt x="5384959" y="148114"/>
                  <a:pt x="5385912" y="143351"/>
                  <a:pt x="5386864" y="138589"/>
                </a:cubicBezTo>
                <a:cubicBezTo>
                  <a:pt x="5387817" y="133826"/>
                  <a:pt x="5388769" y="130016"/>
                  <a:pt x="5389721" y="126206"/>
                </a:cubicBezTo>
                <a:cubicBezTo>
                  <a:pt x="5392579" y="110966"/>
                  <a:pt x="5394484" y="102394"/>
                  <a:pt x="5394484" y="102394"/>
                </a:cubicBezTo>
                <a:cubicBezTo>
                  <a:pt x="5394484" y="102394"/>
                  <a:pt x="5391626" y="110966"/>
                  <a:pt x="5385912" y="125254"/>
                </a:cubicBezTo>
                <a:cubicBezTo>
                  <a:pt x="5384959" y="129064"/>
                  <a:pt x="5383054" y="132874"/>
                  <a:pt x="5381149" y="137636"/>
                </a:cubicBezTo>
                <a:cubicBezTo>
                  <a:pt x="5379244" y="142399"/>
                  <a:pt x="5378292" y="147161"/>
                  <a:pt x="5376387" y="151924"/>
                </a:cubicBezTo>
                <a:cubicBezTo>
                  <a:pt x="5373529" y="162401"/>
                  <a:pt x="5369719" y="174784"/>
                  <a:pt x="5366862" y="188119"/>
                </a:cubicBezTo>
                <a:cubicBezTo>
                  <a:pt x="5365909" y="193834"/>
                  <a:pt x="5364004" y="199549"/>
                  <a:pt x="5363051" y="205264"/>
                </a:cubicBezTo>
                <a:cubicBezTo>
                  <a:pt x="5361146" y="199549"/>
                  <a:pt x="5360194" y="196691"/>
                  <a:pt x="5360194" y="196691"/>
                </a:cubicBezTo>
                <a:cubicBezTo>
                  <a:pt x="5360194" y="196691"/>
                  <a:pt x="5361146" y="201454"/>
                  <a:pt x="5361146" y="210979"/>
                </a:cubicBezTo>
                <a:cubicBezTo>
                  <a:pt x="5360194" y="217646"/>
                  <a:pt x="5358289" y="224314"/>
                  <a:pt x="5357337" y="230981"/>
                </a:cubicBezTo>
                <a:cubicBezTo>
                  <a:pt x="5356384" y="235744"/>
                  <a:pt x="5355431" y="240506"/>
                  <a:pt x="5355431" y="245269"/>
                </a:cubicBezTo>
                <a:cubicBezTo>
                  <a:pt x="5355431" y="241459"/>
                  <a:pt x="5354479" y="238601"/>
                  <a:pt x="5354479" y="235744"/>
                </a:cubicBezTo>
                <a:cubicBezTo>
                  <a:pt x="5354479" y="233839"/>
                  <a:pt x="5354479" y="231934"/>
                  <a:pt x="5354479" y="230029"/>
                </a:cubicBezTo>
                <a:cubicBezTo>
                  <a:pt x="5355431" y="217646"/>
                  <a:pt x="5355431" y="210979"/>
                  <a:pt x="5355431" y="210979"/>
                </a:cubicBezTo>
                <a:cubicBezTo>
                  <a:pt x="5355431" y="210979"/>
                  <a:pt x="5354479" y="214789"/>
                  <a:pt x="5352574" y="222409"/>
                </a:cubicBezTo>
                <a:cubicBezTo>
                  <a:pt x="5350669" y="210026"/>
                  <a:pt x="5348764" y="199549"/>
                  <a:pt x="5347812" y="190024"/>
                </a:cubicBezTo>
                <a:cubicBezTo>
                  <a:pt x="5347812" y="186214"/>
                  <a:pt x="5347812" y="182404"/>
                  <a:pt x="5347812" y="179546"/>
                </a:cubicBezTo>
                <a:cubicBezTo>
                  <a:pt x="5347812" y="167164"/>
                  <a:pt x="5347812" y="160496"/>
                  <a:pt x="5347812" y="160496"/>
                </a:cubicBezTo>
                <a:cubicBezTo>
                  <a:pt x="5347812" y="160496"/>
                  <a:pt x="5346859" y="165259"/>
                  <a:pt x="5344954" y="173831"/>
                </a:cubicBezTo>
                <a:cubicBezTo>
                  <a:pt x="5342096" y="158591"/>
                  <a:pt x="5341144" y="150019"/>
                  <a:pt x="5341144" y="150019"/>
                </a:cubicBezTo>
                <a:cubicBezTo>
                  <a:pt x="5341144" y="150019"/>
                  <a:pt x="5341144" y="160496"/>
                  <a:pt x="5342096" y="177641"/>
                </a:cubicBezTo>
                <a:cubicBezTo>
                  <a:pt x="5342096" y="180499"/>
                  <a:pt x="5342096" y="184309"/>
                  <a:pt x="5342096" y="187166"/>
                </a:cubicBezTo>
                <a:cubicBezTo>
                  <a:pt x="5341144" y="190976"/>
                  <a:pt x="5341144" y="195739"/>
                  <a:pt x="5340192" y="200501"/>
                </a:cubicBezTo>
                <a:cubicBezTo>
                  <a:pt x="5339239" y="209074"/>
                  <a:pt x="5337334" y="218599"/>
                  <a:pt x="5337334" y="229076"/>
                </a:cubicBezTo>
                <a:cubicBezTo>
                  <a:pt x="5337334" y="239554"/>
                  <a:pt x="5336381" y="250984"/>
                  <a:pt x="5336381" y="263366"/>
                </a:cubicBezTo>
                <a:cubicBezTo>
                  <a:pt x="5336381" y="269081"/>
                  <a:pt x="5336381" y="275749"/>
                  <a:pt x="5336381" y="282416"/>
                </a:cubicBezTo>
                <a:cubicBezTo>
                  <a:pt x="5336381" y="282416"/>
                  <a:pt x="5336381" y="282416"/>
                  <a:pt x="5336381" y="282416"/>
                </a:cubicBezTo>
                <a:cubicBezTo>
                  <a:pt x="5335429" y="286226"/>
                  <a:pt x="5334476" y="290036"/>
                  <a:pt x="5333524" y="293846"/>
                </a:cubicBezTo>
                <a:cubicBezTo>
                  <a:pt x="5333524" y="292894"/>
                  <a:pt x="5332571" y="291941"/>
                  <a:pt x="5332571" y="291941"/>
                </a:cubicBezTo>
                <a:cubicBezTo>
                  <a:pt x="5330667" y="287179"/>
                  <a:pt x="5329714" y="282416"/>
                  <a:pt x="5327809" y="278606"/>
                </a:cubicBezTo>
                <a:cubicBezTo>
                  <a:pt x="5323999" y="269081"/>
                  <a:pt x="5321142" y="259556"/>
                  <a:pt x="5319237" y="252889"/>
                </a:cubicBezTo>
                <a:cubicBezTo>
                  <a:pt x="5313521" y="238601"/>
                  <a:pt x="5310664" y="230029"/>
                  <a:pt x="5310664" y="230029"/>
                </a:cubicBezTo>
                <a:cubicBezTo>
                  <a:pt x="5310664" y="230029"/>
                  <a:pt x="5312569" y="238601"/>
                  <a:pt x="5315426" y="253841"/>
                </a:cubicBezTo>
                <a:cubicBezTo>
                  <a:pt x="5316379" y="257651"/>
                  <a:pt x="5317331" y="262414"/>
                  <a:pt x="5318284" y="267176"/>
                </a:cubicBezTo>
                <a:cubicBezTo>
                  <a:pt x="5316379" y="264319"/>
                  <a:pt x="5315426" y="263366"/>
                  <a:pt x="5315426" y="263366"/>
                </a:cubicBezTo>
                <a:cubicBezTo>
                  <a:pt x="5315426" y="263366"/>
                  <a:pt x="5317331" y="268129"/>
                  <a:pt x="5320189" y="276701"/>
                </a:cubicBezTo>
                <a:cubicBezTo>
                  <a:pt x="5320189" y="278606"/>
                  <a:pt x="5321142" y="279559"/>
                  <a:pt x="5321142" y="281464"/>
                </a:cubicBezTo>
                <a:cubicBezTo>
                  <a:pt x="5322094" y="286226"/>
                  <a:pt x="5323046" y="291941"/>
                  <a:pt x="5324951" y="297656"/>
                </a:cubicBezTo>
                <a:cubicBezTo>
                  <a:pt x="5325904" y="300514"/>
                  <a:pt x="5326856" y="303371"/>
                  <a:pt x="5326856" y="306229"/>
                </a:cubicBezTo>
                <a:cubicBezTo>
                  <a:pt x="5323999" y="310991"/>
                  <a:pt x="5320189" y="316706"/>
                  <a:pt x="5316379" y="322421"/>
                </a:cubicBezTo>
                <a:cubicBezTo>
                  <a:pt x="5313521" y="327184"/>
                  <a:pt x="5309712" y="332899"/>
                  <a:pt x="5306854" y="338614"/>
                </a:cubicBezTo>
                <a:cubicBezTo>
                  <a:pt x="5303996" y="343376"/>
                  <a:pt x="5301139" y="349091"/>
                  <a:pt x="5298281" y="354806"/>
                </a:cubicBezTo>
                <a:cubicBezTo>
                  <a:pt x="5298281" y="350996"/>
                  <a:pt x="5298281" y="347186"/>
                  <a:pt x="5298281" y="344329"/>
                </a:cubicBezTo>
                <a:cubicBezTo>
                  <a:pt x="5299234" y="334804"/>
                  <a:pt x="5300187" y="326231"/>
                  <a:pt x="5301139" y="318611"/>
                </a:cubicBezTo>
                <a:cubicBezTo>
                  <a:pt x="5303044" y="308134"/>
                  <a:pt x="5303996" y="299561"/>
                  <a:pt x="5305901" y="291941"/>
                </a:cubicBezTo>
                <a:cubicBezTo>
                  <a:pt x="5309712" y="276701"/>
                  <a:pt x="5311617" y="269081"/>
                  <a:pt x="5311617" y="269081"/>
                </a:cubicBezTo>
                <a:cubicBezTo>
                  <a:pt x="5311617" y="269081"/>
                  <a:pt x="5307806" y="276701"/>
                  <a:pt x="5302092" y="290989"/>
                </a:cubicBezTo>
                <a:cubicBezTo>
                  <a:pt x="5301139" y="293846"/>
                  <a:pt x="5300187" y="295751"/>
                  <a:pt x="5299234" y="298609"/>
                </a:cubicBezTo>
                <a:cubicBezTo>
                  <a:pt x="5299234" y="276701"/>
                  <a:pt x="5299234" y="263366"/>
                  <a:pt x="5299234" y="263366"/>
                </a:cubicBezTo>
                <a:cubicBezTo>
                  <a:pt x="5299234" y="263366"/>
                  <a:pt x="5295424" y="284321"/>
                  <a:pt x="5290662" y="317659"/>
                </a:cubicBezTo>
                <a:cubicBezTo>
                  <a:pt x="5290662" y="315754"/>
                  <a:pt x="5289709" y="314801"/>
                  <a:pt x="5289709" y="312896"/>
                </a:cubicBezTo>
                <a:cubicBezTo>
                  <a:pt x="5287804" y="306229"/>
                  <a:pt x="5286851" y="300514"/>
                  <a:pt x="5284946" y="295751"/>
                </a:cubicBezTo>
                <a:cubicBezTo>
                  <a:pt x="5284946" y="295751"/>
                  <a:pt x="5284946" y="295751"/>
                  <a:pt x="5284946" y="295751"/>
                </a:cubicBezTo>
                <a:cubicBezTo>
                  <a:pt x="5284946" y="295751"/>
                  <a:pt x="5284946" y="295751"/>
                  <a:pt x="5284946" y="295751"/>
                </a:cubicBezTo>
                <a:cubicBezTo>
                  <a:pt x="5283994" y="291941"/>
                  <a:pt x="5283042" y="288131"/>
                  <a:pt x="5282089" y="284321"/>
                </a:cubicBezTo>
                <a:cubicBezTo>
                  <a:pt x="5282089" y="283369"/>
                  <a:pt x="5282089" y="283369"/>
                  <a:pt x="5281137" y="282416"/>
                </a:cubicBezTo>
                <a:cubicBezTo>
                  <a:pt x="5285899" y="264319"/>
                  <a:pt x="5288756" y="252889"/>
                  <a:pt x="5288756" y="252889"/>
                </a:cubicBezTo>
                <a:cubicBezTo>
                  <a:pt x="5288756" y="252889"/>
                  <a:pt x="5284946" y="260509"/>
                  <a:pt x="5279231" y="273844"/>
                </a:cubicBezTo>
                <a:cubicBezTo>
                  <a:pt x="5278279" y="269081"/>
                  <a:pt x="5276374" y="265271"/>
                  <a:pt x="5275421" y="262414"/>
                </a:cubicBezTo>
                <a:cubicBezTo>
                  <a:pt x="5270659" y="250031"/>
                  <a:pt x="5268754" y="243364"/>
                  <a:pt x="5268754" y="243364"/>
                </a:cubicBezTo>
                <a:cubicBezTo>
                  <a:pt x="5268754" y="243364"/>
                  <a:pt x="5269706" y="250031"/>
                  <a:pt x="5271612" y="262414"/>
                </a:cubicBezTo>
                <a:cubicBezTo>
                  <a:pt x="5272564" y="268129"/>
                  <a:pt x="5273517" y="275749"/>
                  <a:pt x="5274469" y="283369"/>
                </a:cubicBezTo>
                <a:cubicBezTo>
                  <a:pt x="5270659" y="290989"/>
                  <a:pt x="5266849" y="300514"/>
                  <a:pt x="5263039" y="310039"/>
                </a:cubicBezTo>
                <a:cubicBezTo>
                  <a:pt x="5263039" y="305276"/>
                  <a:pt x="5263039" y="302419"/>
                  <a:pt x="5263039" y="302419"/>
                </a:cubicBezTo>
                <a:cubicBezTo>
                  <a:pt x="5263039" y="302419"/>
                  <a:pt x="5262087" y="305276"/>
                  <a:pt x="5260181" y="310039"/>
                </a:cubicBezTo>
                <a:cubicBezTo>
                  <a:pt x="5260181" y="310039"/>
                  <a:pt x="5260181" y="309086"/>
                  <a:pt x="5260181" y="309086"/>
                </a:cubicBezTo>
                <a:cubicBezTo>
                  <a:pt x="5260181" y="306229"/>
                  <a:pt x="5260181" y="303371"/>
                  <a:pt x="5261134" y="301466"/>
                </a:cubicBezTo>
                <a:cubicBezTo>
                  <a:pt x="5261134" y="294799"/>
                  <a:pt x="5262087" y="289084"/>
                  <a:pt x="5262087" y="284321"/>
                </a:cubicBezTo>
                <a:cubicBezTo>
                  <a:pt x="5263039" y="274796"/>
                  <a:pt x="5263039" y="269081"/>
                  <a:pt x="5263039" y="269081"/>
                </a:cubicBezTo>
                <a:cubicBezTo>
                  <a:pt x="5263039" y="269081"/>
                  <a:pt x="5261134" y="273844"/>
                  <a:pt x="5258276" y="283369"/>
                </a:cubicBezTo>
                <a:cubicBezTo>
                  <a:pt x="5258276" y="284321"/>
                  <a:pt x="5257324" y="286226"/>
                  <a:pt x="5257324" y="287179"/>
                </a:cubicBezTo>
                <a:cubicBezTo>
                  <a:pt x="5256371" y="282416"/>
                  <a:pt x="5256371" y="277654"/>
                  <a:pt x="5255419" y="273844"/>
                </a:cubicBezTo>
                <a:cubicBezTo>
                  <a:pt x="5255419" y="272891"/>
                  <a:pt x="5255419" y="271939"/>
                  <a:pt x="5255419" y="271939"/>
                </a:cubicBezTo>
                <a:cubicBezTo>
                  <a:pt x="5255419" y="271939"/>
                  <a:pt x="5255419" y="271939"/>
                  <a:pt x="5255419" y="270986"/>
                </a:cubicBezTo>
                <a:cubicBezTo>
                  <a:pt x="5256371" y="268129"/>
                  <a:pt x="5256371" y="266224"/>
                  <a:pt x="5256371" y="266224"/>
                </a:cubicBezTo>
                <a:cubicBezTo>
                  <a:pt x="5256371" y="266224"/>
                  <a:pt x="5256371" y="267176"/>
                  <a:pt x="5255419" y="268129"/>
                </a:cubicBezTo>
                <a:cubicBezTo>
                  <a:pt x="5256371" y="255746"/>
                  <a:pt x="5257324" y="244316"/>
                  <a:pt x="5258276" y="232886"/>
                </a:cubicBezTo>
                <a:cubicBezTo>
                  <a:pt x="5262087" y="188119"/>
                  <a:pt x="5263039" y="158591"/>
                  <a:pt x="5263039" y="158591"/>
                </a:cubicBezTo>
                <a:cubicBezTo>
                  <a:pt x="5263039" y="158591"/>
                  <a:pt x="5258276" y="175736"/>
                  <a:pt x="5252562" y="204311"/>
                </a:cubicBezTo>
                <a:cubicBezTo>
                  <a:pt x="5253514" y="193834"/>
                  <a:pt x="5254467" y="183356"/>
                  <a:pt x="5255419" y="173831"/>
                </a:cubicBezTo>
                <a:cubicBezTo>
                  <a:pt x="5256371" y="160496"/>
                  <a:pt x="5257324" y="150019"/>
                  <a:pt x="5258276" y="140494"/>
                </a:cubicBezTo>
                <a:cubicBezTo>
                  <a:pt x="5260181" y="121444"/>
                  <a:pt x="5260181" y="110966"/>
                  <a:pt x="5260181" y="110966"/>
                </a:cubicBezTo>
                <a:cubicBezTo>
                  <a:pt x="5260181" y="110966"/>
                  <a:pt x="5257324" y="121444"/>
                  <a:pt x="5254467" y="139541"/>
                </a:cubicBezTo>
                <a:cubicBezTo>
                  <a:pt x="5252562" y="149066"/>
                  <a:pt x="5250656" y="159544"/>
                  <a:pt x="5247799" y="172879"/>
                </a:cubicBezTo>
                <a:cubicBezTo>
                  <a:pt x="5246846" y="179546"/>
                  <a:pt x="5244942" y="186214"/>
                  <a:pt x="5243989" y="192881"/>
                </a:cubicBezTo>
                <a:cubicBezTo>
                  <a:pt x="5243989" y="195739"/>
                  <a:pt x="5243037" y="198596"/>
                  <a:pt x="5243037" y="201454"/>
                </a:cubicBezTo>
                <a:cubicBezTo>
                  <a:pt x="5242084" y="197644"/>
                  <a:pt x="5241131" y="194786"/>
                  <a:pt x="5241131" y="194786"/>
                </a:cubicBezTo>
                <a:cubicBezTo>
                  <a:pt x="5241131" y="194786"/>
                  <a:pt x="5241131" y="199549"/>
                  <a:pt x="5241131" y="209074"/>
                </a:cubicBezTo>
                <a:cubicBezTo>
                  <a:pt x="5241131" y="210979"/>
                  <a:pt x="5240179" y="213836"/>
                  <a:pt x="5240179" y="215741"/>
                </a:cubicBezTo>
                <a:cubicBezTo>
                  <a:pt x="5239226" y="225266"/>
                  <a:pt x="5237321" y="235744"/>
                  <a:pt x="5235417" y="246221"/>
                </a:cubicBezTo>
                <a:cubicBezTo>
                  <a:pt x="5234464" y="248126"/>
                  <a:pt x="5232559" y="250984"/>
                  <a:pt x="5230654" y="252889"/>
                </a:cubicBezTo>
                <a:cubicBezTo>
                  <a:pt x="5227796" y="256699"/>
                  <a:pt x="5225892" y="261461"/>
                  <a:pt x="5222081" y="266224"/>
                </a:cubicBezTo>
                <a:cubicBezTo>
                  <a:pt x="5220176" y="270034"/>
                  <a:pt x="5217319" y="274796"/>
                  <a:pt x="5215414" y="279559"/>
                </a:cubicBezTo>
                <a:cubicBezTo>
                  <a:pt x="5215414" y="279559"/>
                  <a:pt x="5215414" y="279559"/>
                  <a:pt x="5215414" y="278606"/>
                </a:cubicBezTo>
                <a:cubicBezTo>
                  <a:pt x="5216367" y="276701"/>
                  <a:pt x="5216367" y="275749"/>
                  <a:pt x="5216367" y="275749"/>
                </a:cubicBezTo>
                <a:cubicBezTo>
                  <a:pt x="5216367" y="275749"/>
                  <a:pt x="5216367" y="276701"/>
                  <a:pt x="5215414" y="277654"/>
                </a:cubicBezTo>
                <a:cubicBezTo>
                  <a:pt x="5213509" y="267176"/>
                  <a:pt x="5212556" y="257651"/>
                  <a:pt x="5211604" y="249079"/>
                </a:cubicBezTo>
                <a:cubicBezTo>
                  <a:pt x="5210651" y="239554"/>
                  <a:pt x="5209699" y="230981"/>
                  <a:pt x="5208746" y="224314"/>
                </a:cubicBezTo>
                <a:cubicBezTo>
                  <a:pt x="5206842" y="210979"/>
                  <a:pt x="5205889" y="202406"/>
                  <a:pt x="5205889" y="202406"/>
                </a:cubicBezTo>
                <a:cubicBezTo>
                  <a:pt x="5205889" y="202406"/>
                  <a:pt x="5205889" y="210026"/>
                  <a:pt x="5204937" y="224314"/>
                </a:cubicBezTo>
                <a:cubicBezTo>
                  <a:pt x="5204937" y="230981"/>
                  <a:pt x="5204937" y="239554"/>
                  <a:pt x="5204937" y="249079"/>
                </a:cubicBezTo>
                <a:cubicBezTo>
                  <a:pt x="5204937" y="253841"/>
                  <a:pt x="5204937" y="258604"/>
                  <a:pt x="5204937" y="264319"/>
                </a:cubicBezTo>
                <a:cubicBezTo>
                  <a:pt x="5204937" y="270034"/>
                  <a:pt x="5204937" y="275749"/>
                  <a:pt x="5205889" y="281464"/>
                </a:cubicBezTo>
                <a:cubicBezTo>
                  <a:pt x="5205889" y="284321"/>
                  <a:pt x="5205889" y="286226"/>
                  <a:pt x="5205889" y="289084"/>
                </a:cubicBezTo>
                <a:cubicBezTo>
                  <a:pt x="5204937" y="287179"/>
                  <a:pt x="5203984" y="286226"/>
                  <a:pt x="5203984" y="286226"/>
                </a:cubicBezTo>
                <a:cubicBezTo>
                  <a:pt x="5203984" y="286226"/>
                  <a:pt x="5204937" y="288131"/>
                  <a:pt x="5205889" y="290989"/>
                </a:cubicBezTo>
                <a:cubicBezTo>
                  <a:pt x="5205889" y="290989"/>
                  <a:pt x="5205889" y="290989"/>
                  <a:pt x="5205889" y="291941"/>
                </a:cubicBezTo>
                <a:cubicBezTo>
                  <a:pt x="5204937" y="290036"/>
                  <a:pt x="5203984" y="289084"/>
                  <a:pt x="5203984" y="287179"/>
                </a:cubicBezTo>
                <a:cubicBezTo>
                  <a:pt x="5203984" y="287179"/>
                  <a:pt x="5203984" y="287179"/>
                  <a:pt x="5203984" y="287179"/>
                </a:cubicBezTo>
                <a:cubicBezTo>
                  <a:pt x="5203984" y="287179"/>
                  <a:pt x="5203984" y="287179"/>
                  <a:pt x="5203984" y="287179"/>
                </a:cubicBezTo>
                <a:cubicBezTo>
                  <a:pt x="5201126" y="281464"/>
                  <a:pt x="5199221" y="278606"/>
                  <a:pt x="5199221" y="278606"/>
                </a:cubicBezTo>
                <a:cubicBezTo>
                  <a:pt x="5199221" y="278606"/>
                  <a:pt x="5200174" y="283369"/>
                  <a:pt x="5202079" y="290989"/>
                </a:cubicBezTo>
                <a:cubicBezTo>
                  <a:pt x="5201126" y="292894"/>
                  <a:pt x="5200174" y="295751"/>
                  <a:pt x="5198269" y="300514"/>
                </a:cubicBezTo>
                <a:cubicBezTo>
                  <a:pt x="5197317" y="298609"/>
                  <a:pt x="5196364" y="297656"/>
                  <a:pt x="5195412" y="295751"/>
                </a:cubicBezTo>
                <a:cubicBezTo>
                  <a:pt x="5193506" y="284321"/>
                  <a:pt x="5192554" y="273844"/>
                  <a:pt x="5191601" y="263366"/>
                </a:cubicBezTo>
                <a:cubicBezTo>
                  <a:pt x="5187792" y="232886"/>
                  <a:pt x="5185887" y="208121"/>
                  <a:pt x="5184934" y="190024"/>
                </a:cubicBezTo>
                <a:cubicBezTo>
                  <a:pt x="5183981" y="181451"/>
                  <a:pt x="5183981" y="173831"/>
                  <a:pt x="5183981" y="169069"/>
                </a:cubicBezTo>
                <a:cubicBezTo>
                  <a:pt x="5183981" y="164306"/>
                  <a:pt x="5183981" y="161449"/>
                  <a:pt x="5183981" y="161449"/>
                </a:cubicBezTo>
                <a:cubicBezTo>
                  <a:pt x="5183981" y="161449"/>
                  <a:pt x="5183981" y="164306"/>
                  <a:pt x="5183029" y="169069"/>
                </a:cubicBezTo>
                <a:cubicBezTo>
                  <a:pt x="5182076" y="173831"/>
                  <a:pt x="5182076" y="180499"/>
                  <a:pt x="5181124" y="190024"/>
                </a:cubicBezTo>
                <a:cubicBezTo>
                  <a:pt x="5181124" y="196691"/>
                  <a:pt x="5180171" y="204311"/>
                  <a:pt x="5180171" y="211931"/>
                </a:cubicBezTo>
                <a:cubicBezTo>
                  <a:pt x="5179219" y="212884"/>
                  <a:pt x="5178267" y="213836"/>
                  <a:pt x="5177314" y="215741"/>
                </a:cubicBezTo>
                <a:cubicBezTo>
                  <a:pt x="5174456" y="219551"/>
                  <a:pt x="5170646" y="224314"/>
                  <a:pt x="5165884" y="231934"/>
                </a:cubicBezTo>
                <a:cubicBezTo>
                  <a:pt x="5164931" y="232886"/>
                  <a:pt x="5163979" y="234791"/>
                  <a:pt x="5163979" y="235744"/>
                </a:cubicBezTo>
                <a:cubicBezTo>
                  <a:pt x="5163026" y="233839"/>
                  <a:pt x="5162074" y="231934"/>
                  <a:pt x="5161121" y="230029"/>
                </a:cubicBezTo>
                <a:cubicBezTo>
                  <a:pt x="5161121" y="230029"/>
                  <a:pt x="5161121" y="229076"/>
                  <a:pt x="5161121" y="229076"/>
                </a:cubicBezTo>
                <a:cubicBezTo>
                  <a:pt x="5162074" y="222409"/>
                  <a:pt x="5162074" y="217646"/>
                  <a:pt x="5163026" y="213836"/>
                </a:cubicBezTo>
                <a:cubicBezTo>
                  <a:pt x="5163979" y="210026"/>
                  <a:pt x="5163979" y="208121"/>
                  <a:pt x="5163979" y="208121"/>
                </a:cubicBezTo>
                <a:cubicBezTo>
                  <a:pt x="5163979" y="208121"/>
                  <a:pt x="5161121" y="213836"/>
                  <a:pt x="5158264" y="224314"/>
                </a:cubicBezTo>
                <a:cubicBezTo>
                  <a:pt x="5157312" y="222409"/>
                  <a:pt x="5156359" y="221456"/>
                  <a:pt x="5156359" y="220504"/>
                </a:cubicBezTo>
                <a:cubicBezTo>
                  <a:pt x="5152549" y="213836"/>
                  <a:pt x="5149692" y="208121"/>
                  <a:pt x="5147787" y="205264"/>
                </a:cubicBezTo>
                <a:cubicBezTo>
                  <a:pt x="5146834" y="195739"/>
                  <a:pt x="5145881" y="186214"/>
                  <a:pt x="5144929" y="178594"/>
                </a:cubicBezTo>
                <a:cubicBezTo>
                  <a:pt x="5143024" y="159544"/>
                  <a:pt x="5141119" y="149066"/>
                  <a:pt x="5141119" y="149066"/>
                </a:cubicBezTo>
                <a:cubicBezTo>
                  <a:pt x="5141119" y="149066"/>
                  <a:pt x="5141119" y="159544"/>
                  <a:pt x="5141119" y="178594"/>
                </a:cubicBezTo>
                <a:cubicBezTo>
                  <a:pt x="5141119" y="197644"/>
                  <a:pt x="5141119" y="224314"/>
                  <a:pt x="5141119" y="255746"/>
                </a:cubicBezTo>
                <a:cubicBezTo>
                  <a:pt x="5141119" y="256699"/>
                  <a:pt x="5141119" y="257651"/>
                  <a:pt x="5141119" y="258604"/>
                </a:cubicBezTo>
                <a:cubicBezTo>
                  <a:pt x="5140167" y="259556"/>
                  <a:pt x="5140167" y="259556"/>
                  <a:pt x="5139214" y="260509"/>
                </a:cubicBezTo>
                <a:cubicBezTo>
                  <a:pt x="5138262" y="261461"/>
                  <a:pt x="5136356" y="263366"/>
                  <a:pt x="5134451" y="265271"/>
                </a:cubicBezTo>
                <a:cubicBezTo>
                  <a:pt x="5131594" y="216694"/>
                  <a:pt x="5128737" y="184309"/>
                  <a:pt x="5128737" y="184309"/>
                </a:cubicBezTo>
                <a:cubicBezTo>
                  <a:pt x="5128737" y="184309"/>
                  <a:pt x="5126831" y="204311"/>
                  <a:pt x="5124926" y="236696"/>
                </a:cubicBezTo>
                <a:cubicBezTo>
                  <a:pt x="5121117" y="225266"/>
                  <a:pt x="5119212" y="219551"/>
                  <a:pt x="5119212" y="219551"/>
                </a:cubicBezTo>
                <a:cubicBezTo>
                  <a:pt x="5119212" y="219551"/>
                  <a:pt x="5121117" y="230029"/>
                  <a:pt x="5123974" y="249079"/>
                </a:cubicBezTo>
                <a:cubicBezTo>
                  <a:pt x="5123974" y="251936"/>
                  <a:pt x="5123974" y="255746"/>
                  <a:pt x="5123021" y="258604"/>
                </a:cubicBezTo>
                <a:cubicBezTo>
                  <a:pt x="5122069" y="263366"/>
                  <a:pt x="5121117" y="270034"/>
                  <a:pt x="5120164" y="279559"/>
                </a:cubicBezTo>
                <a:cubicBezTo>
                  <a:pt x="5119212" y="281464"/>
                  <a:pt x="5117306" y="283369"/>
                  <a:pt x="5116354" y="285274"/>
                </a:cubicBezTo>
                <a:cubicBezTo>
                  <a:pt x="5113496" y="289084"/>
                  <a:pt x="5109687" y="293846"/>
                  <a:pt x="5106829" y="298609"/>
                </a:cubicBezTo>
                <a:cubicBezTo>
                  <a:pt x="5105876" y="299561"/>
                  <a:pt x="5104924" y="301466"/>
                  <a:pt x="5103971" y="303371"/>
                </a:cubicBezTo>
                <a:cubicBezTo>
                  <a:pt x="5097304" y="287179"/>
                  <a:pt x="5090637" y="272891"/>
                  <a:pt x="5085874" y="261461"/>
                </a:cubicBezTo>
                <a:cubicBezTo>
                  <a:pt x="5085874" y="261461"/>
                  <a:pt x="5085874" y="261461"/>
                  <a:pt x="5086826" y="261461"/>
                </a:cubicBezTo>
                <a:cubicBezTo>
                  <a:pt x="5089684" y="260509"/>
                  <a:pt x="5091589" y="260509"/>
                  <a:pt x="5091589" y="260509"/>
                </a:cubicBezTo>
                <a:cubicBezTo>
                  <a:pt x="5091589" y="260509"/>
                  <a:pt x="5089684" y="260509"/>
                  <a:pt x="5086826" y="260509"/>
                </a:cubicBezTo>
                <a:cubicBezTo>
                  <a:pt x="5086826" y="260509"/>
                  <a:pt x="5085874" y="260509"/>
                  <a:pt x="5085874" y="260509"/>
                </a:cubicBezTo>
                <a:cubicBezTo>
                  <a:pt x="5078254" y="243364"/>
                  <a:pt x="5073492" y="232886"/>
                  <a:pt x="5071587" y="230029"/>
                </a:cubicBezTo>
                <a:cubicBezTo>
                  <a:pt x="5071587" y="225266"/>
                  <a:pt x="5071587" y="222409"/>
                  <a:pt x="5071587" y="222409"/>
                </a:cubicBezTo>
                <a:cubicBezTo>
                  <a:pt x="5071587" y="222409"/>
                  <a:pt x="5070634" y="224314"/>
                  <a:pt x="5069681" y="227171"/>
                </a:cubicBezTo>
                <a:cubicBezTo>
                  <a:pt x="5066824" y="214789"/>
                  <a:pt x="5063967" y="203359"/>
                  <a:pt x="5062062" y="192881"/>
                </a:cubicBezTo>
                <a:cubicBezTo>
                  <a:pt x="5061109" y="186214"/>
                  <a:pt x="5059204" y="180499"/>
                  <a:pt x="5058251" y="174784"/>
                </a:cubicBezTo>
                <a:cubicBezTo>
                  <a:pt x="5057299" y="169069"/>
                  <a:pt x="5056346" y="164306"/>
                  <a:pt x="5055394" y="159544"/>
                </a:cubicBezTo>
                <a:cubicBezTo>
                  <a:pt x="5051584" y="140494"/>
                  <a:pt x="5049679" y="130016"/>
                  <a:pt x="5049679" y="130016"/>
                </a:cubicBezTo>
                <a:cubicBezTo>
                  <a:pt x="5049679" y="130016"/>
                  <a:pt x="5050631" y="140494"/>
                  <a:pt x="5050631" y="159544"/>
                </a:cubicBezTo>
                <a:cubicBezTo>
                  <a:pt x="5050631" y="164306"/>
                  <a:pt x="5051584" y="169069"/>
                  <a:pt x="5051584" y="174784"/>
                </a:cubicBezTo>
                <a:cubicBezTo>
                  <a:pt x="5052537" y="180499"/>
                  <a:pt x="5052537" y="186214"/>
                  <a:pt x="5053489" y="192881"/>
                </a:cubicBezTo>
                <a:cubicBezTo>
                  <a:pt x="5055394" y="206216"/>
                  <a:pt x="5056346" y="220504"/>
                  <a:pt x="5059204" y="236696"/>
                </a:cubicBezTo>
                <a:cubicBezTo>
                  <a:pt x="5060156" y="240506"/>
                  <a:pt x="5061109" y="245269"/>
                  <a:pt x="5061109" y="249079"/>
                </a:cubicBezTo>
                <a:cubicBezTo>
                  <a:pt x="5059204" y="254794"/>
                  <a:pt x="5057299" y="262414"/>
                  <a:pt x="5055394" y="270034"/>
                </a:cubicBezTo>
                <a:cubicBezTo>
                  <a:pt x="5054442" y="270986"/>
                  <a:pt x="5053489" y="270986"/>
                  <a:pt x="5052537" y="271939"/>
                </a:cubicBezTo>
                <a:cubicBezTo>
                  <a:pt x="5052537" y="271939"/>
                  <a:pt x="5052537" y="271939"/>
                  <a:pt x="5052537" y="271939"/>
                </a:cubicBezTo>
                <a:cubicBezTo>
                  <a:pt x="5051584" y="269081"/>
                  <a:pt x="5051584" y="267176"/>
                  <a:pt x="5051584" y="267176"/>
                </a:cubicBezTo>
                <a:cubicBezTo>
                  <a:pt x="5051584" y="267176"/>
                  <a:pt x="5051584" y="268129"/>
                  <a:pt x="5051584" y="269081"/>
                </a:cubicBezTo>
                <a:cubicBezTo>
                  <a:pt x="5050631" y="266224"/>
                  <a:pt x="5049679" y="264319"/>
                  <a:pt x="5048726" y="261461"/>
                </a:cubicBezTo>
                <a:cubicBezTo>
                  <a:pt x="5048726" y="261461"/>
                  <a:pt x="5048726" y="261461"/>
                  <a:pt x="5048726" y="261461"/>
                </a:cubicBezTo>
                <a:cubicBezTo>
                  <a:pt x="5049679" y="255746"/>
                  <a:pt x="5050631" y="252889"/>
                  <a:pt x="5050631" y="252889"/>
                </a:cubicBezTo>
                <a:cubicBezTo>
                  <a:pt x="5050631" y="252889"/>
                  <a:pt x="5049679" y="254794"/>
                  <a:pt x="5047774" y="259556"/>
                </a:cubicBezTo>
                <a:cubicBezTo>
                  <a:pt x="5043964" y="250984"/>
                  <a:pt x="5041106" y="243364"/>
                  <a:pt x="5039201" y="236696"/>
                </a:cubicBezTo>
                <a:cubicBezTo>
                  <a:pt x="5034439" y="222409"/>
                  <a:pt x="5031581" y="214789"/>
                  <a:pt x="5031581" y="214789"/>
                </a:cubicBezTo>
                <a:cubicBezTo>
                  <a:pt x="5031581" y="214789"/>
                  <a:pt x="5033487" y="223361"/>
                  <a:pt x="5035392" y="237649"/>
                </a:cubicBezTo>
                <a:cubicBezTo>
                  <a:pt x="5036344" y="243364"/>
                  <a:pt x="5037296" y="249079"/>
                  <a:pt x="5039201" y="256699"/>
                </a:cubicBezTo>
                <a:cubicBezTo>
                  <a:pt x="5038249" y="258604"/>
                  <a:pt x="5036344" y="261461"/>
                  <a:pt x="5034439" y="265271"/>
                </a:cubicBezTo>
                <a:cubicBezTo>
                  <a:pt x="5034439" y="264319"/>
                  <a:pt x="5034439" y="263366"/>
                  <a:pt x="5034439" y="262414"/>
                </a:cubicBezTo>
                <a:cubicBezTo>
                  <a:pt x="5033487" y="253841"/>
                  <a:pt x="5031581" y="247174"/>
                  <a:pt x="5030629" y="241459"/>
                </a:cubicBezTo>
                <a:cubicBezTo>
                  <a:pt x="5028724" y="230029"/>
                  <a:pt x="5026819" y="223361"/>
                  <a:pt x="5026819" y="223361"/>
                </a:cubicBezTo>
                <a:cubicBezTo>
                  <a:pt x="5026819" y="223361"/>
                  <a:pt x="5026819" y="230029"/>
                  <a:pt x="5025867" y="242411"/>
                </a:cubicBezTo>
                <a:cubicBezTo>
                  <a:pt x="5025867" y="248126"/>
                  <a:pt x="5025867" y="255746"/>
                  <a:pt x="5025867" y="263366"/>
                </a:cubicBezTo>
                <a:cubicBezTo>
                  <a:pt x="5025867" y="267176"/>
                  <a:pt x="5025867" y="271939"/>
                  <a:pt x="5025867" y="276701"/>
                </a:cubicBezTo>
                <a:cubicBezTo>
                  <a:pt x="5025867" y="277654"/>
                  <a:pt x="5025867" y="279559"/>
                  <a:pt x="5025867" y="281464"/>
                </a:cubicBezTo>
                <a:cubicBezTo>
                  <a:pt x="5020151" y="274796"/>
                  <a:pt x="5015389" y="268129"/>
                  <a:pt x="5010626" y="263366"/>
                </a:cubicBezTo>
                <a:cubicBezTo>
                  <a:pt x="5003006" y="255746"/>
                  <a:pt x="4998244" y="250984"/>
                  <a:pt x="4995387" y="248126"/>
                </a:cubicBezTo>
                <a:cubicBezTo>
                  <a:pt x="4996339" y="245269"/>
                  <a:pt x="4997292" y="243364"/>
                  <a:pt x="4997292" y="243364"/>
                </a:cubicBezTo>
                <a:cubicBezTo>
                  <a:pt x="4997292" y="243364"/>
                  <a:pt x="4996339" y="245269"/>
                  <a:pt x="4994434" y="248126"/>
                </a:cubicBezTo>
                <a:cubicBezTo>
                  <a:pt x="4993481" y="247174"/>
                  <a:pt x="4992529" y="246221"/>
                  <a:pt x="4992529" y="246221"/>
                </a:cubicBezTo>
                <a:cubicBezTo>
                  <a:pt x="4994434" y="211931"/>
                  <a:pt x="4994434" y="190024"/>
                  <a:pt x="4994434" y="190024"/>
                </a:cubicBezTo>
                <a:cubicBezTo>
                  <a:pt x="4994434" y="190024"/>
                  <a:pt x="4988719" y="210026"/>
                  <a:pt x="4983004" y="240506"/>
                </a:cubicBezTo>
                <a:cubicBezTo>
                  <a:pt x="4982051" y="239554"/>
                  <a:pt x="4981099" y="238601"/>
                  <a:pt x="4981099" y="238601"/>
                </a:cubicBezTo>
                <a:cubicBezTo>
                  <a:pt x="4967764" y="226219"/>
                  <a:pt x="4959192" y="219551"/>
                  <a:pt x="4959192" y="219551"/>
                </a:cubicBezTo>
                <a:cubicBezTo>
                  <a:pt x="4959192" y="219551"/>
                  <a:pt x="4965859" y="227171"/>
                  <a:pt x="4978242" y="241459"/>
                </a:cubicBezTo>
                <a:cubicBezTo>
                  <a:pt x="4979194" y="243364"/>
                  <a:pt x="4981099" y="244316"/>
                  <a:pt x="4982051" y="246221"/>
                </a:cubicBezTo>
                <a:cubicBezTo>
                  <a:pt x="4982051" y="247174"/>
                  <a:pt x="4982051" y="248126"/>
                  <a:pt x="4982051" y="248126"/>
                </a:cubicBezTo>
                <a:cubicBezTo>
                  <a:pt x="4980146" y="257651"/>
                  <a:pt x="4978242" y="268129"/>
                  <a:pt x="4976337" y="279559"/>
                </a:cubicBezTo>
                <a:cubicBezTo>
                  <a:pt x="4974431" y="283369"/>
                  <a:pt x="4971574" y="287179"/>
                  <a:pt x="4969669" y="290989"/>
                </a:cubicBezTo>
                <a:cubicBezTo>
                  <a:pt x="4965859" y="281464"/>
                  <a:pt x="4963001" y="272891"/>
                  <a:pt x="4960144" y="265271"/>
                </a:cubicBezTo>
                <a:cubicBezTo>
                  <a:pt x="4960144" y="265271"/>
                  <a:pt x="4960144" y="264319"/>
                  <a:pt x="4960144" y="264319"/>
                </a:cubicBezTo>
                <a:cubicBezTo>
                  <a:pt x="4960144" y="253841"/>
                  <a:pt x="4960144" y="245269"/>
                  <a:pt x="4959192" y="237649"/>
                </a:cubicBezTo>
                <a:cubicBezTo>
                  <a:pt x="4958239" y="223361"/>
                  <a:pt x="4958239" y="215741"/>
                  <a:pt x="4958239" y="214789"/>
                </a:cubicBezTo>
                <a:cubicBezTo>
                  <a:pt x="4963001" y="194786"/>
                  <a:pt x="4965859" y="177641"/>
                  <a:pt x="4968717" y="164306"/>
                </a:cubicBezTo>
                <a:cubicBezTo>
                  <a:pt x="4972526" y="145256"/>
                  <a:pt x="4974431" y="134779"/>
                  <a:pt x="4974431" y="134779"/>
                </a:cubicBezTo>
                <a:cubicBezTo>
                  <a:pt x="4974431" y="134779"/>
                  <a:pt x="4970621" y="145256"/>
                  <a:pt x="4964906" y="163354"/>
                </a:cubicBezTo>
                <a:cubicBezTo>
                  <a:pt x="4962049" y="171926"/>
                  <a:pt x="4959192" y="181451"/>
                  <a:pt x="4955381" y="191929"/>
                </a:cubicBezTo>
                <a:cubicBezTo>
                  <a:pt x="4955381" y="182404"/>
                  <a:pt x="4955381" y="176689"/>
                  <a:pt x="4955381" y="176689"/>
                </a:cubicBezTo>
                <a:cubicBezTo>
                  <a:pt x="4955381" y="176689"/>
                  <a:pt x="4954429" y="186214"/>
                  <a:pt x="4952524" y="202406"/>
                </a:cubicBezTo>
                <a:cubicBezTo>
                  <a:pt x="4952524" y="202406"/>
                  <a:pt x="4952524" y="203359"/>
                  <a:pt x="4952524" y="203359"/>
                </a:cubicBezTo>
                <a:cubicBezTo>
                  <a:pt x="4949667" y="210979"/>
                  <a:pt x="4947762" y="218599"/>
                  <a:pt x="4944904" y="227171"/>
                </a:cubicBezTo>
                <a:cubicBezTo>
                  <a:pt x="4944904" y="227171"/>
                  <a:pt x="4944904" y="226219"/>
                  <a:pt x="4944904" y="226219"/>
                </a:cubicBezTo>
                <a:cubicBezTo>
                  <a:pt x="4939189" y="209074"/>
                  <a:pt x="4936331" y="199549"/>
                  <a:pt x="4936331" y="199549"/>
                </a:cubicBezTo>
                <a:cubicBezTo>
                  <a:pt x="4936331" y="199549"/>
                  <a:pt x="4938237" y="213836"/>
                  <a:pt x="4942046" y="236696"/>
                </a:cubicBezTo>
                <a:cubicBezTo>
                  <a:pt x="4942046" y="237649"/>
                  <a:pt x="4941094" y="238601"/>
                  <a:pt x="4941094" y="239554"/>
                </a:cubicBezTo>
                <a:cubicBezTo>
                  <a:pt x="4935379" y="255746"/>
                  <a:pt x="4929664" y="273844"/>
                  <a:pt x="4922996" y="292894"/>
                </a:cubicBezTo>
                <a:cubicBezTo>
                  <a:pt x="4922996" y="291941"/>
                  <a:pt x="4922996" y="290036"/>
                  <a:pt x="4922996" y="289084"/>
                </a:cubicBezTo>
                <a:cubicBezTo>
                  <a:pt x="4921092" y="275749"/>
                  <a:pt x="4920139" y="269081"/>
                  <a:pt x="4920139" y="269081"/>
                </a:cubicBezTo>
                <a:cubicBezTo>
                  <a:pt x="4920139" y="269081"/>
                  <a:pt x="4919187" y="276701"/>
                  <a:pt x="4919187" y="290036"/>
                </a:cubicBezTo>
                <a:cubicBezTo>
                  <a:pt x="4919187" y="291941"/>
                  <a:pt x="4919187" y="293846"/>
                  <a:pt x="4919187" y="296704"/>
                </a:cubicBezTo>
                <a:cubicBezTo>
                  <a:pt x="4918234" y="293846"/>
                  <a:pt x="4918234" y="290989"/>
                  <a:pt x="4917281" y="289084"/>
                </a:cubicBezTo>
                <a:cubicBezTo>
                  <a:pt x="4915376" y="279559"/>
                  <a:pt x="4913471" y="271939"/>
                  <a:pt x="4911567" y="266224"/>
                </a:cubicBezTo>
                <a:cubicBezTo>
                  <a:pt x="4907756" y="253841"/>
                  <a:pt x="4904899" y="246221"/>
                  <a:pt x="4904899" y="246221"/>
                </a:cubicBezTo>
                <a:cubicBezTo>
                  <a:pt x="4904899" y="246221"/>
                  <a:pt x="4905851" y="253841"/>
                  <a:pt x="4907756" y="267176"/>
                </a:cubicBezTo>
                <a:cubicBezTo>
                  <a:pt x="4908709" y="273844"/>
                  <a:pt x="4908709" y="281464"/>
                  <a:pt x="4909662" y="290989"/>
                </a:cubicBezTo>
                <a:cubicBezTo>
                  <a:pt x="4910614" y="299561"/>
                  <a:pt x="4910614" y="310039"/>
                  <a:pt x="4911567" y="321469"/>
                </a:cubicBezTo>
                <a:cubicBezTo>
                  <a:pt x="4910614" y="323374"/>
                  <a:pt x="4909662" y="325279"/>
                  <a:pt x="4908709" y="327184"/>
                </a:cubicBezTo>
                <a:cubicBezTo>
                  <a:pt x="4906804" y="322421"/>
                  <a:pt x="4903946" y="317659"/>
                  <a:pt x="4902042" y="313849"/>
                </a:cubicBezTo>
                <a:cubicBezTo>
                  <a:pt x="4899184" y="308134"/>
                  <a:pt x="4896326" y="302419"/>
                  <a:pt x="4894421" y="298609"/>
                </a:cubicBezTo>
                <a:cubicBezTo>
                  <a:pt x="4893469" y="290036"/>
                  <a:pt x="4892517" y="285274"/>
                  <a:pt x="4892517" y="285274"/>
                </a:cubicBezTo>
                <a:cubicBezTo>
                  <a:pt x="4892517" y="285274"/>
                  <a:pt x="4892517" y="288131"/>
                  <a:pt x="4891564" y="293846"/>
                </a:cubicBezTo>
                <a:cubicBezTo>
                  <a:pt x="4889659" y="290989"/>
                  <a:pt x="4888706" y="289084"/>
                  <a:pt x="4888706" y="289084"/>
                </a:cubicBezTo>
                <a:cubicBezTo>
                  <a:pt x="4888706" y="289084"/>
                  <a:pt x="4889659" y="291941"/>
                  <a:pt x="4891564" y="295751"/>
                </a:cubicBezTo>
                <a:cubicBezTo>
                  <a:pt x="4890612" y="306229"/>
                  <a:pt x="4888706" y="324326"/>
                  <a:pt x="4887754" y="348139"/>
                </a:cubicBezTo>
                <a:cubicBezTo>
                  <a:pt x="4887754" y="350996"/>
                  <a:pt x="4887754" y="354806"/>
                  <a:pt x="4887754" y="357664"/>
                </a:cubicBezTo>
                <a:cubicBezTo>
                  <a:pt x="4885849" y="354806"/>
                  <a:pt x="4883944" y="352901"/>
                  <a:pt x="4882991" y="350996"/>
                </a:cubicBezTo>
                <a:cubicBezTo>
                  <a:pt x="4882991" y="347186"/>
                  <a:pt x="4882039" y="343376"/>
                  <a:pt x="4882039" y="338614"/>
                </a:cubicBezTo>
                <a:cubicBezTo>
                  <a:pt x="4882039" y="338614"/>
                  <a:pt x="4882039" y="337661"/>
                  <a:pt x="4882039" y="337661"/>
                </a:cubicBezTo>
                <a:cubicBezTo>
                  <a:pt x="4882991" y="333851"/>
                  <a:pt x="4882991" y="330041"/>
                  <a:pt x="4883944" y="327184"/>
                </a:cubicBezTo>
                <a:cubicBezTo>
                  <a:pt x="4884896" y="324326"/>
                  <a:pt x="4884896" y="321469"/>
                  <a:pt x="4885849" y="319564"/>
                </a:cubicBezTo>
                <a:cubicBezTo>
                  <a:pt x="4886801" y="315754"/>
                  <a:pt x="4887754" y="312896"/>
                  <a:pt x="4887754" y="312896"/>
                </a:cubicBezTo>
                <a:cubicBezTo>
                  <a:pt x="4887754" y="312896"/>
                  <a:pt x="4886801" y="314801"/>
                  <a:pt x="4884896" y="318611"/>
                </a:cubicBezTo>
                <a:cubicBezTo>
                  <a:pt x="4883944" y="320516"/>
                  <a:pt x="4882991" y="323374"/>
                  <a:pt x="4882039" y="326231"/>
                </a:cubicBezTo>
                <a:cubicBezTo>
                  <a:pt x="4882039" y="327184"/>
                  <a:pt x="4882039" y="327184"/>
                  <a:pt x="4882039" y="328136"/>
                </a:cubicBezTo>
                <a:cubicBezTo>
                  <a:pt x="4882039" y="327184"/>
                  <a:pt x="4882039" y="326231"/>
                  <a:pt x="4882039" y="326231"/>
                </a:cubicBezTo>
                <a:cubicBezTo>
                  <a:pt x="4880134" y="312896"/>
                  <a:pt x="4878229" y="300514"/>
                  <a:pt x="4877276" y="288131"/>
                </a:cubicBezTo>
                <a:cubicBezTo>
                  <a:pt x="4876324" y="279559"/>
                  <a:pt x="4874419" y="270986"/>
                  <a:pt x="4873466" y="263366"/>
                </a:cubicBezTo>
                <a:cubicBezTo>
                  <a:pt x="4875372" y="253841"/>
                  <a:pt x="4876324" y="245269"/>
                  <a:pt x="4878229" y="238601"/>
                </a:cubicBezTo>
                <a:cubicBezTo>
                  <a:pt x="4881087" y="221456"/>
                  <a:pt x="4882039" y="211931"/>
                  <a:pt x="4882039" y="211931"/>
                </a:cubicBezTo>
                <a:cubicBezTo>
                  <a:pt x="4882039" y="211931"/>
                  <a:pt x="4879181" y="221456"/>
                  <a:pt x="4874419" y="237649"/>
                </a:cubicBezTo>
                <a:cubicBezTo>
                  <a:pt x="4873466" y="241459"/>
                  <a:pt x="4872514" y="245269"/>
                  <a:pt x="4870609" y="249079"/>
                </a:cubicBezTo>
                <a:cubicBezTo>
                  <a:pt x="4869656" y="242411"/>
                  <a:pt x="4867751" y="236696"/>
                  <a:pt x="4866799" y="231934"/>
                </a:cubicBezTo>
                <a:cubicBezTo>
                  <a:pt x="4863941" y="218599"/>
                  <a:pt x="4862037" y="210979"/>
                  <a:pt x="4862037" y="210979"/>
                </a:cubicBezTo>
                <a:cubicBezTo>
                  <a:pt x="4862037" y="210979"/>
                  <a:pt x="4862037" y="218599"/>
                  <a:pt x="4862989" y="232886"/>
                </a:cubicBezTo>
                <a:cubicBezTo>
                  <a:pt x="4862989" y="237649"/>
                  <a:pt x="4863941" y="242411"/>
                  <a:pt x="4863941" y="248126"/>
                </a:cubicBezTo>
                <a:cubicBezTo>
                  <a:pt x="4863941" y="250984"/>
                  <a:pt x="4863941" y="255746"/>
                  <a:pt x="4863941" y="261461"/>
                </a:cubicBezTo>
                <a:cubicBezTo>
                  <a:pt x="4862989" y="262414"/>
                  <a:pt x="4862037" y="263366"/>
                  <a:pt x="4860131" y="264319"/>
                </a:cubicBezTo>
                <a:cubicBezTo>
                  <a:pt x="4856322" y="268129"/>
                  <a:pt x="4850606" y="272891"/>
                  <a:pt x="4843939" y="281464"/>
                </a:cubicBezTo>
                <a:cubicBezTo>
                  <a:pt x="4842987" y="277654"/>
                  <a:pt x="4842034" y="273844"/>
                  <a:pt x="4841081" y="270986"/>
                </a:cubicBezTo>
                <a:cubicBezTo>
                  <a:pt x="4842034" y="268129"/>
                  <a:pt x="4842987" y="266224"/>
                  <a:pt x="4842987" y="266224"/>
                </a:cubicBezTo>
                <a:cubicBezTo>
                  <a:pt x="4842987" y="266224"/>
                  <a:pt x="4842034" y="267176"/>
                  <a:pt x="4841081" y="269081"/>
                </a:cubicBezTo>
                <a:cubicBezTo>
                  <a:pt x="4840129" y="265271"/>
                  <a:pt x="4840129" y="262414"/>
                  <a:pt x="4840129" y="262414"/>
                </a:cubicBezTo>
                <a:cubicBezTo>
                  <a:pt x="4840129" y="262414"/>
                  <a:pt x="4840129" y="265271"/>
                  <a:pt x="4840129" y="270034"/>
                </a:cubicBezTo>
                <a:cubicBezTo>
                  <a:pt x="4838224" y="271939"/>
                  <a:pt x="4836319" y="274796"/>
                  <a:pt x="4833462" y="278606"/>
                </a:cubicBezTo>
                <a:cubicBezTo>
                  <a:pt x="4830604" y="283369"/>
                  <a:pt x="4826794" y="288131"/>
                  <a:pt x="4822984" y="294799"/>
                </a:cubicBezTo>
                <a:cubicBezTo>
                  <a:pt x="4821079" y="297656"/>
                  <a:pt x="4819174" y="301466"/>
                  <a:pt x="4816316" y="304324"/>
                </a:cubicBezTo>
                <a:cubicBezTo>
                  <a:pt x="4814412" y="308134"/>
                  <a:pt x="4812506" y="311944"/>
                  <a:pt x="4809649" y="315754"/>
                </a:cubicBezTo>
                <a:cubicBezTo>
                  <a:pt x="4809649" y="316706"/>
                  <a:pt x="4808697" y="317659"/>
                  <a:pt x="4807744" y="318611"/>
                </a:cubicBezTo>
                <a:cubicBezTo>
                  <a:pt x="4807744" y="309086"/>
                  <a:pt x="4807744" y="304324"/>
                  <a:pt x="4807744" y="304324"/>
                </a:cubicBezTo>
                <a:cubicBezTo>
                  <a:pt x="4807744" y="304324"/>
                  <a:pt x="4805839" y="312896"/>
                  <a:pt x="4803934" y="327184"/>
                </a:cubicBezTo>
                <a:cubicBezTo>
                  <a:pt x="4801076" y="331946"/>
                  <a:pt x="4798219" y="336709"/>
                  <a:pt x="4795362" y="342424"/>
                </a:cubicBezTo>
                <a:cubicBezTo>
                  <a:pt x="4795362" y="335756"/>
                  <a:pt x="4795362" y="330041"/>
                  <a:pt x="4795362" y="324326"/>
                </a:cubicBezTo>
                <a:cubicBezTo>
                  <a:pt x="4795362" y="319564"/>
                  <a:pt x="4795362" y="315754"/>
                  <a:pt x="4795362" y="311944"/>
                </a:cubicBezTo>
                <a:cubicBezTo>
                  <a:pt x="4796314" y="308134"/>
                  <a:pt x="4796314" y="305276"/>
                  <a:pt x="4796314" y="302419"/>
                </a:cubicBezTo>
                <a:cubicBezTo>
                  <a:pt x="4796314" y="300514"/>
                  <a:pt x="4796314" y="299561"/>
                  <a:pt x="4797266" y="297656"/>
                </a:cubicBezTo>
                <a:cubicBezTo>
                  <a:pt x="4799172" y="286226"/>
                  <a:pt x="4802029" y="274796"/>
                  <a:pt x="4803934" y="264319"/>
                </a:cubicBezTo>
                <a:cubicBezTo>
                  <a:pt x="4811554" y="221456"/>
                  <a:pt x="4815364" y="192881"/>
                  <a:pt x="4815364" y="192881"/>
                </a:cubicBezTo>
                <a:cubicBezTo>
                  <a:pt x="4815364" y="192881"/>
                  <a:pt x="4804887" y="220504"/>
                  <a:pt x="4792504" y="262414"/>
                </a:cubicBezTo>
                <a:cubicBezTo>
                  <a:pt x="4791551" y="264319"/>
                  <a:pt x="4791551" y="266224"/>
                  <a:pt x="4790599" y="268129"/>
                </a:cubicBezTo>
                <a:cubicBezTo>
                  <a:pt x="4788694" y="256699"/>
                  <a:pt x="4788694" y="250031"/>
                  <a:pt x="4788694" y="250031"/>
                </a:cubicBezTo>
                <a:cubicBezTo>
                  <a:pt x="4788694" y="250031"/>
                  <a:pt x="4788694" y="257651"/>
                  <a:pt x="4787741" y="270986"/>
                </a:cubicBezTo>
                <a:cubicBezTo>
                  <a:pt x="4787741" y="273844"/>
                  <a:pt x="4787741" y="277654"/>
                  <a:pt x="4787741" y="281464"/>
                </a:cubicBezTo>
                <a:cubicBezTo>
                  <a:pt x="4785837" y="287179"/>
                  <a:pt x="4783931" y="292894"/>
                  <a:pt x="4782979" y="299561"/>
                </a:cubicBezTo>
                <a:cubicBezTo>
                  <a:pt x="4782979" y="297656"/>
                  <a:pt x="4782979" y="295751"/>
                  <a:pt x="4782979" y="293846"/>
                </a:cubicBezTo>
                <a:cubicBezTo>
                  <a:pt x="4783931" y="282416"/>
                  <a:pt x="4783931" y="271939"/>
                  <a:pt x="4784884" y="263366"/>
                </a:cubicBezTo>
                <a:cubicBezTo>
                  <a:pt x="4785837" y="253841"/>
                  <a:pt x="4785837" y="246221"/>
                  <a:pt x="4786789" y="239554"/>
                </a:cubicBezTo>
                <a:cubicBezTo>
                  <a:pt x="4788694" y="226219"/>
                  <a:pt x="4789647" y="218599"/>
                  <a:pt x="4789647" y="218599"/>
                </a:cubicBezTo>
                <a:cubicBezTo>
                  <a:pt x="4789647" y="218599"/>
                  <a:pt x="4787741" y="226219"/>
                  <a:pt x="4782979" y="238601"/>
                </a:cubicBezTo>
                <a:cubicBezTo>
                  <a:pt x="4781074" y="245269"/>
                  <a:pt x="4779169" y="252889"/>
                  <a:pt x="4777264" y="262414"/>
                </a:cubicBezTo>
                <a:cubicBezTo>
                  <a:pt x="4776312" y="264319"/>
                  <a:pt x="4776312" y="266224"/>
                  <a:pt x="4776312" y="269081"/>
                </a:cubicBezTo>
                <a:cubicBezTo>
                  <a:pt x="4774406" y="257651"/>
                  <a:pt x="4773454" y="251936"/>
                  <a:pt x="4773454" y="251936"/>
                </a:cubicBezTo>
                <a:cubicBezTo>
                  <a:pt x="4773454" y="251936"/>
                  <a:pt x="4773454" y="264319"/>
                  <a:pt x="4773454" y="284321"/>
                </a:cubicBezTo>
                <a:cubicBezTo>
                  <a:pt x="4772501" y="287179"/>
                  <a:pt x="4772501" y="290989"/>
                  <a:pt x="4771549" y="293846"/>
                </a:cubicBezTo>
                <a:cubicBezTo>
                  <a:pt x="4771549" y="294799"/>
                  <a:pt x="4771549" y="294799"/>
                  <a:pt x="4771549" y="295751"/>
                </a:cubicBezTo>
                <a:cubicBezTo>
                  <a:pt x="4769644" y="273844"/>
                  <a:pt x="4767739" y="260509"/>
                  <a:pt x="4767739" y="260509"/>
                </a:cubicBezTo>
                <a:cubicBezTo>
                  <a:pt x="4767739" y="260509"/>
                  <a:pt x="4765834" y="274796"/>
                  <a:pt x="4764881" y="297656"/>
                </a:cubicBezTo>
                <a:cubicBezTo>
                  <a:pt x="4762024" y="290036"/>
                  <a:pt x="4758214" y="283369"/>
                  <a:pt x="4755356" y="276701"/>
                </a:cubicBezTo>
                <a:cubicBezTo>
                  <a:pt x="4753451" y="273844"/>
                  <a:pt x="4752499" y="271939"/>
                  <a:pt x="4750594" y="270034"/>
                </a:cubicBezTo>
                <a:cubicBezTo>
                  <a:pt x="4753451" y="260509"/>
                  <a:pt x="4755356" y="251936"/>
                  <a:pt x="4758214" y="243364"/>
                </a:cubicBezTo>
                <a:cubicBezTo>
                  <a:pt x="4767739" y="209074"/>
                  <a:pt x="4774406" y="180499"/>
                  <a:pt x="4780122" y="161449"/>
                </a:cubicBezTo>
                <a:cubicBezTo>
                  <a:pt x="4784884" y="141446"/>
                  <a:pt x="4787741" y="130016"/>
                  <a:pt x="4787741" y="130016"/>
                </a:cubicBezTo>
                <a:cubicBezTo>
                  <a:pt x="4787741" y="130016"/>
                  <a:pt x="4782979" y="140494"/>
                  <a:pt x="4776312" y="160496"/>
                </a:cubicBezTo>
                <a:cubicBezTo>
                  <a:pt x="4769644" y="179546"/>
                  <a:pt x="4759166" y="207169"/>
                  <a:pt x="4747737" y="240506"/>
                </a:cubicBezTo>
                <a:cubicBezTo>
                  <a:pt x="4745831" y="246221"/>
                  <a:pt x="4743926" y="251936"/>
                  <a:pt x="4742022" y="257651"/>
                </a:cubicBezTo>
                <a:cubicBezTo>
                  <a:pt x="4742022" y="257651"/>
                  <a:pt x="4742022" y="257651"/>
                  <a:pt x="4742022" y="257651"/>
                </a:cubicBezTo>
                <a:cubicBezTo>
                  <a:pt x="4737259" y="251936"/>
                  <a:pt x="4732497" y="248126"/>
                  <a:pt x="4727734" y="244316"/>
                </a:cubicBezTo>
                <a:cubicBezTo>
                  <a:pt x="4725829" y="242411"/>
                  <a:pt x="4722972" y="241459"/>
                  <a:pt x="4721066" y="240506"/>
                </a:cubicBezTo>
                <a:cubicBezTo>
                  <a:pt x="4719162" y="239554"/>
                  <a:pt x="4717256" y="238601"/>
                  <a:pt x="4716304" y="238601"/>
                </a:cubicBezTo>
                <a:cubicBezTo>
                  <a:pt x="4713447" y="237649"/>
                  <a:pt x="4712494" y="237649"/>
                  <a:pt x="4712494" y="237649"/>
                </a:cubicBezTo>
                <a:cubicBezTo>
                  <a:pt x="4712494" y="237649"/>
                  <a:pt x="4713447" y="238601"/>
                  <a:pt x="4716304" y="239554"/>
                </a:cubicBezTo>
                <a:cubicBezTo>
                  <a:pt x="4719162" y="240506"/>
                  <a:pt x="4722019" y="243364"/>
                  <a:pt x="4725829" y="246221"/>
                </a:cubicBezTo>
                <a:cubicBezTo>
                  <a:pt x="4729639" y="250031"/>
                  <a:pt x="4733449" y="254794"/>
                  <a:pt x="4736306" y="260509"/>
                </a:cubicBezTo>
                <a:cubicBezTo>
                  <a:pt x="4737259" y="262414"/>
                  <a:pt x="4738212" y="264319"/>
                  <a:pt x="4739164" y="266224"/>
                </a:cubicBezTo>
                <a:cubicBezTo>
                  <a:pt x="4736306" y="274796"/>
                  <a:pt x="4732497" y="284321"/>
                  <a:pt x="4729639" y="293846"/>
                </a:cubicBezTo>
                <a:cubicBezTo>
                  <a:pt x="4729639" y="294799"/>
                  <a:pt x="4729639" y="294799"/>
                  <a:pt x="4728687" y="295751"/>
                </a:cubicBezTo>
                <a:cubicBezTo>
                  <a:pt x="4728687" y="295751"/>
                  <a:pt x="4728687" y="295751"/>
                  <a:pt x="4728687" y="294799"/>
                </a:cubicBezTo>
                <a:cubicBezTo>
                  <a:pt x="4728687" y="291941"/>
                  <a:pt x="4728687" y="290989"/>
                  <a:pt x="4728687" y="290989"/>
                </a:cubicBezTo>
                <a:cubicBezTo>
                  <a:pt x="4728687" y="290989"/>
                  <a:pt x="4728687" y="291941"/>
                  <a:pt x="4727734" y="293846"/>
                </a:cubicBezTo>
                <a:cubicBezTo>
                  <a:pt x="4723924" y="285274"/>
                  <a:pt x="4720114" y="277654"/>
                  <a:pt x="4717256" y="270986"/>
                </a:cubicBezTo>
                <a:cubicBezTo>
                  <a:pt x="4716304" y="269081"/>
                  <a:pt x="4715351" y="267176"/>
                  <a:pt x="4714399" y="265271"/>
                </a:cubicBezTo>
                <a:cubicBezTo>
                  <a:pt x="4715351" y="257651"/>
                  <a:pt x="4716304" y="252889"/>
                  <a:pt x="4716304" y="252889"/>
                </a:cubicBezTo>
                <a:cubicBezTo>
                  <a:pt x="4716304" y="252889"/>
                  <a:pt x="4715351" y="256699"/>
                  <a:pt x="4713447" y="262414"/>
                </a:cubicBezTo>
                <a:cubicBezTo>
                  <a:pt x="4708684" y="252889"/>
                  <a:pt x="4706779" y="248126"/>
                  <a:pt x="4706779" y="248126"/>
                </a:cubicBezTo>
                <a:cubicBezTo>
                  <a:pt x="4706779" y="248126"/>
                  <a:pt x="4708684" y="254794"/>
                  <a:pt x="4712494" y="267176"/>
                </a:cubicBezTo>
                <a:cubicBezTo>
                  <a:pt x="4711541" y="270034"/>
                  <a:pt x="4710589" y="273844"/>
                  <a:pt x="4708684" y="277654"/>
                </a:cubicBezTo>
                <a:cubicBezTo>
                  <a:pt x="4700112" y="251936"/>
                  <a:pt x="4694397" y="236696"/>
                  <a:pt x="4694397" y="236696"/>
                </a:cubicBezTo>
                <a:cubicBezTo>
                  <a:pt x="4694397" y="236696"/>
                  <a:pt x="4697254" y="258604"/>
                  <a:pt x="4702969" y="293846"/>
                </a:cubicBezTo>
                <a:cubicBezTo>
                  <a:pt x="4700112" y="304324"/>
                  <a:pt x="4696301" y="317659"/>
                  <a:pt x="4691539" y="331946"/>
                </a:cubicBezTo>
                <a:cubicBezTo>
                  <a:pt x="4691539" y="330994"/>
                  <a:pt x="4690587" y="330041"/>
                  <a:pt x="4690587" y="329089"/>
                </a:cubicBezTo>
                <a:cubicBezTo>
                  <a:pt x="4685824" y="319564"/>
                  <a:pt x="4682966" y="313849"/>
                  <a:pt x="4682966" y="313849"/>
                </a:cubicBezTo>
                <a:cubicBezTo>
                  <a:pt x="4682966" y="313849"/>
                  <a:pt x="4683919" y="316706"/>
                  <a:pt x="4684872" y="322421"/>
                </a:cubicBezTo>
                <a:cubicBezTo>
                  <a:pt x="4684872" y="322421"/>
                  <a:pt x="4684872" y="322421"/>
                  <a:pt x="4684872" y="322421"/>
                </a:cubicBezTo>
                <a:cubicBezTo>
                  <a:pt x="4676299" y="310991"/>
                  <a:pt x="4671537" y="304324"/>
                  <a:pt x="4671537" y="304324"/>
                </a:cubicBezTo>
                <a:cubicBezTo>
                  <a:pt x="4671537" y="304324"/>
                  <a:pt x="4675347" y="311944"/>
                  <a:pt x="4682014" y="324326"/>
                </a:cubicBezTo>
                <a:cubicBezTo>
                  <a:pt x="4683919" y="328136"/>
                  <a:pt x="4686776" y="332899"/>
                  <a:pt x="4688681" y="337661"/>
                </a:cubicBezTo>
                <a:cubicBezTo>
                  <a:pt x="4688681" y="338614"/>
                  <a:pt x="4688681" y="339566"/>
                  <a:pt x="4689634" y="340519"/>
                </a:cubicBezTo>
                <a:cubicBezTo>
                  <a:pt x="4687729" y="349091"/>
                  <a:pt x="4684872" y="356711"/>
                  <a:pt x="4682966" y="366236"/>
                </a:cubicBezTo>
                <a:cubicBezTo>
                  <a:pt x="4681062" y="364331"/>
                  <a:pt x="4680109" y="361474"/>
                  <a:pt x="4678204" y="359569"/>
                </a:cubicBezTo>
                <a:cubicBezTo>
                  <a:pt x="4675347" y="355759"/>
                  <a:pt x="4671537" y="351949"/>
                  <a:pt x="4669631" y="349091"/>
                </a:cubicBezTo>
                <a:cubicBezTo>
                  <a:pt x="4669631" y="349091"/>
                  <a:pt x="4669631" y="349091"/>
                  <a:pt x="4668679" y="348139"/>
                </a:cubicBezTo>
                <a:cubicBezTo>
                  <a:pt x="4669631" y="341471"/>
                  <a:pt x="4669631" y="335756"/>
                  <a:pt x="4669631" y="330994"/>
                </a:cubicBezTo>
                <a:cubicBezTo>
                  <a:pt x="4670584" y="318611"/>
                  <a:pt x="4669631" y="310991"/>
                  <a:pt x="4669631" y="310991"/>
                </a:cubicBezTo>
                <a:cubicBezTo>
                  <a:pt x="4669631" y="310991"/>
                  <a:pt x="4669631" y="311944"/>
                  <a:pt x="4669631" y="313849"/>
                </a:cubicBezTo>
                <a:cubicBezTo>
                  <a:pt x="4669631" y="310039"/>
                  <a:pt x="4670584" y="305276"/>
                  <a:pt x="4670584" y="301466"/>
                </a:cubicBezTo>
                <a:cubicBezTo>
                  <a:pt x="4670584" y="296704"/>
                  <a:pt x="4670584" y="291941"/>
                  <a:pt x="4670584" y="287179"/>
                </a:cubicBezTo>
                <a:cubicBezTo>
                  <a:pt x="4672489" y="282416"/>
                  <a:pt x="4673441" y="278606"/>
                  <a:pt x="4675347" y="274796"/>
                </a:cubicBezTo>
                <a:cubicBezTo>
                  <a:pt x="4683919" y="259556"/>
                  <a:pt x="4689634" y="250984"/>
                  <a:pt x="4689634" y="250984"/>
                </a:cubicBezTo>
                <a:cubicBezTo>
                  <a:pt x="4689634" y="250984"/>
                  <a:pt x="4686776" y="254794"/>
                  <a:pt x="4681062" y="262414"/>
                </a:cubicBezTo>
                <a:cubicBezTo>
                  <a:pt x="4684872" y="252889"/>
                  <a:pt x="4686776" y="248126"/>
                  <a:pt x="4686776" y="248126"/>
                </a:cubicBezTo>
                <a:cubicBezTo>
                  <a:pt x="4686776" y="248126"/>
                  <a:pt x="4682966" y="254794"/>
                  <a:pt x="4675347" y="265271"/>
                </a:cubicBezTo>
                <a:cubicBezTo>
                  <a:pt x="4673441" y="267176"/>
                  <a:pt x="4672489" y="270034"/>
                  <a:pt x="4670584" y="272891"/>
                </a:cubicBezTo>
                <a:cubicBezTo>
                  <a:pt x="4670584" y="270986"/>
                  <a:pt x="4670584" y="270034"/>
                  <a:pt x="4670584" y="268129"/>
                </a:cubicBezTo>
                <a:cubicBezTo>
                  <a:pt x="4669631" y="261461"/>
                  <a:pt x="4669631" y="255746"/>
                  <a:pt x="4668679" y="250984"/>
                </a:cubicBezTo>
                <a:cubicBezTo>
                  <a:pt x="4668679" y="250031"/>
                  <a:pt x="4668679" y="248126"/>
                  <a:pt x="4669631" y="247174"/>
                </a:cubicBezTo>
                <a:cubicBezTo>
                  <a:pt x="4671537" y="230981"/>
                  <a:pt x="4671537" y="222409"/>
                  <a:pt x="4671537" y="222409"/>
                </a:cubicBezTo>
                <a:cubicBezTo>
                  <a:pt x="4671537" y="222409"/>
                  <a:pt x="4671537" y="224314"/>
                  <a:pt x="4670584" y="229076"/>
                </a:cubicBezTo>
                <a:cubicBezTo>
                  <a:pt x="4669631" y="231934"/>
                  <a:pt x="4668679" y="236696"/>
                  <a:pt x="4666774" y="242411"/>
                </a:cubicBezTo>
                <a:cubicBezTo>
                  <a:pt x="4666774" y="242411"/>
                  <a:pt x="4666774" y="242411"/>
                  <a:pt x="4666774" y="241459"/>
                </a:cubicBezTo>
                <a:cubicBezTo>
                  <a:pt x="4666774" y="241459"/>
                  <a:pt x="4666774" y="241459"/>
                  <a:pt x="4666774" y="241459"/>
                </a:cubicBezTo>
                <a:cubicBezTo>
                  <a:pt x="4666774" y="241459"/>
                  <a:pt x="4666774" y="241459"/>
                  <a:pt x="4666774" y="241459"/>
                </a:cubicBezTo>
                <a:cubicBezTo>
                  <a:pt x="4665822" y="235744"/>
                  <a:pt x="4663916" y="230981"/>
                  <a:pt x="4662012" y="228124"/>
                </a:cubicBezTo>
                <a:cubicBezTo>
                  <a:pt x="4661059" y="224314"/>
                  <a:pt x="4660106" y="222409"/>
                  <a:pt x="4660106" y="222409"/>
                </a:cubicBezTo>
                <a:cubicBezTo>
                  <a:pt x="4660106" y="222409"/>
                  <a:pt x="4660106" y="224314"/>
                  <a:pt x="4661059" y="228124"/>
                </a:cubicBezTo>
                <a:cubicBezTo>
                  <a:pt x="4662012" y="231934"/>
                  <a:pt x="4662964" y="237649"/>
                  <a:pt x="4662964" y="244316"/>
                </a:cubicBezTo>
                <a:cubicBezTo>
                  <a:pt x="4662964" y="245269"/>
                  <a:pt x="4662964" y="245269"/>
                  <a:pt x="4662964" y="246221"/>
                </a:cubicBezTo>
                <a:cubicBezTo>
                  <a:pt x="4662964" y="246221"/>
                  <a:pt x="4662964" y="246221"/>
                  <a:pt x="4662964" y="246221"/>
                </a:cubicBezTo>
                <a:cubicBezTo>
                  <a:pt x="4660106" y="250031"/>
                  <a:pt x="4657249" y="254794"/>
                  <a:pt x="4654391" y="262414"/>
                </a:cubicBezTo>
                <a:cubicBezTo>
                  <a:pt x="4653439" y="265271"/>
                  <a:pt x="4652487" y="268129"/>
                  <a:pt x="4650581" y="271939"/>
                </a:cubicBezTo>
                <a:cubicBezTo>
                  <a:pt x="4649629" y="267176"/>
                  <a:pt x="4647724" y="264319"/>
                  <a:pt x="4646772" y="261461"/>
                </a:cubicBezTo>
                <a:cubicBezTo>
                  <a:pt x="4646772" y="260509"/>
                  <a:pt x="4645819" y="259556"/>
                  <a:pt x="4645819" y="259556"/>
                </a:cubicBezTo>
                <a:cubicBezTo>
                  <a:pt x="4645819" y="257651"/>
                  <a:pt x="4646772" y="255746"/>
                  <a:pt x="4646772" y="253841"/>
                </a:cubicBezTo>
                <a:cubicBezTo>
                  <a:pt x="4648676" y="243364"/>
                  <a:pt x="4650581" y="234791"/>
                  <a:pt x="4653439" y="227171"/>
                </a:cubicBezTo>
                <a:cubicBezTo>
                  <a:pt x="4657249" y="212884"/>
                  <a:pt x="4660106" y="204311"/>
                  <a:pt x="4660106" y="204311"/>
                </a:cubicBezTo>
                <a:cubicBezTo>
                  <a:pt x="4660106" y="204311"/>
                  <a:pt x="4656297" y="211931"/>
                  <a:pt x="4650581" y="226219"/>
                </a:cubicBezTo>
                <a:cubicBezTo>
                  <a:pt x="4647724" y="232886"/>
                  <a:pt x="4643914" y="241459"/>
                  <a:pt x="4641056" y="251936"/>
                </a:cubicBezTo>
                <a:cubicBezTo>
                  <a:pt x="4639151" y="256699"/>
                  <a:pt x="4637247" y="261461"/>
                  <a:pt x="4636294" y="267176"/>
                </a:cubicBezTo>
                <a:cubicBezTo>
                  <a:pt x="4636294" y="264319"/>
                  <a:pt x="4636294" y="261461"/>
                  <a:pt x="4636294" y="259556"/>
                </a:cubicBezTo>
                <a:cubicBezTo>
                  <a:pt x="4636294" y="251936"/>
                  <a:pt x="4637247" y="246221"/>
                  <a:pt x="4638199" y="242411"/>
                </a:cubicBezTo>
                <a:cubicBezTo>
                  <a:pt x="4639151" y="238601"/>
                  <a:pt x="4639151" y="235744"/>
                  <a:pt x="4639151" y="235744"/>
                </a:cubicBezTo>
                <a:cubicBezTo>
                  <a:pt x="4639151" y="235744"/>
                  <a:pt x="4638199" y="237649"/>
                  <a:pt x="4637247" y="241459"/>
                </a:cubicBezTo>
                <a:cubicBezTo>
                  <a:pt x="4636294" y="245269"/>
                  <a:pt x="4633437" y="250984"/>
                  <a:pt x="4632484" y="258604"/>
                </a:cubicBezTo>
                <a:cubicBezTo>
                  <a:pt x="4632484" y="258604"/>
                  <a:pt x="4632484" y="258604"/>
                  <a:pt x="4632484" y="258604"/>
                </a:cubicBezTo>
                <a:cubicBezTo>
                  <a:pt x="4631531" y="255746"/>
                  <a:pt x="4631531" y="254794"/>
                  <a:pt x="4631531" y="254794"/>
                </a:cubicBezTo>
                <a:cubicBezTo>
                  <a:pt x="4631531" y="254794"/>
                  <a:pt x="4631531" y="256699"/>
                  <a:pt x="4632484" y="259556"/>
                </a:cubicBezTo>
                <a:cubicBezTo>
                  <a:pt x="4630579" y="267176"/>
                  <a:pt x="4629626" y="275749"/>
                  <a:pt x="4628674" y="285274"/>
                </a:cubicBezTo>
                <a:cubicBezTo>
                  <a:pt x="4628674" y="288131"/>
                  <a:pt x="4628674" y="290989"/>
                  <a:pt x="4628674" y="293846"/>
                </a:cubicBezTo>
                <a:cubicBezTo>
                  <a:pt x="4627722" y="296704"/>
                  <a:pt x="4626769" y="300514"/>
                  <a:pt x="4625816" y="303371"/>
                </a:cubicBezTo>
                <a:cubicBezTo>
                  <a:pt x="4619149" y="298609"/>
                  <a:pt x="4614387" y="295751"/>
                  <a:pt x="4610576" y="293846"/>
                </a:cubicBezTo>
                <a:cubicBezTo>
                  <a:pt x="4606766" y="291941"/>
                  <a:pt x="4604862" y="290989"/>
                  <a:pt x="4604862" y="290989"/>
                </a:cubicBezTo>
                <a:cubicBezTo>
                  <a:pt x="4604862" y="290989"/>
                  <a:pt x="4606766" y="291941"/>
                  <a:pt x="4610576" y="294799"/>
                </a:cubicBezTo>
                <a:cubicBezTo>
                  <a:pt x="4614387" y="296704"/>
                  <a:pt x="4619149" y="301466"/>
                  <a:pt x="4624864" y="307181"/>
                </a:cubicBezTo>
                <a:cubicBezTo>
                  <a:pt x="4624864" y="307181"/>
                  <a:pt x="4624864" y="307181"/>
                  <a:pt x="4625816" y="308134"/>
                </a:cubicBezTo>
                <a:cubicBezTo>
                  <a:pt x="4624864" y="313849"/>
                  <a:pt x="4622959" y="319564"/>
                  <a:pt x="4622006" y="325279"/>
                </a:cubicBezTo>
                <a:cubicBezTo>
                  <a:pt x="4621054" y="330994"/>
                  <a:pt x="4620101" y="337661"/>
                  <a:pt x="4619149" y="343376"/>
                </a:cubicBezTo>
                <a:cubicBezTo>
                  <a:pt x="4615339" y="330041"/>
                  <a:pt x="4611529" y="317659"/>
                  <a:pt x="4607719" y="306229"/>
                </a:cubicBezTo>
                <a:cubicBezTo>
                  <a:pt x="4605814" y="300514"/>
                  <a:pt x="4604862" y="295751"/>
                  <a:pt x="4602956" y="290989"/>
                </a:cubicBezTo>
                <a:cubicBezTo>
                  <a:pt x="4602004" y="282416"/>
                  <a:pt x="4601051" y="274796"/>
                  <a:pt x="4601051" y="269081"/>
                </a:cubicBezTo>
                <a:cubicBezTo>
                  <a:pt x="4599147" y="255746"/>
                  <a:pt x="4599147" y="248126"/>
                  <a:pt x="4599147" y="248126"/>
                </a:cubicBezTo>
                <a:cubicBezTo>
                  <a:pt x="4599147" y="248126"/>
                  <a:pt x="4598194" y="255746"/>
                  <a:pt x="4597241" y="269081"/>
                </a:cubicBezTo>
                <a:cubicBezTo>
                  <a:pt x="4597241" y="270034"/>
                  <a:pt x="4597241" y="270986"/>
                  <a:pt x="4597241" y="271939"/>
                </a:cubicBezTo>
                <a:cubicBezTo>
                  <a:pt x="4594384" y="263366"/>
                  <a:pt x="4591526" y="255746"/>
                  <a:pt x="4589622" y="250031"/>
                </a:cubicBezTo>
                <a:cubicBezTo>
                  <a:pt x="4589622" y="247174"/>
                  <a:pt x="4589622" y="244316"/>
                  <a:pt x="4589622" y="240506"/>
                </a:cubicBezTo>
                <a:cubicBezTo>
                  <a:pt x="4590574" y="225266"/>
                  <a:pt x="4590574" y="210979"/>
                  <a:pt x="4590574" y="197644"/>
                </a:cubicBezTo>
                <a:cubicBezTo>
                  <a:pt x="4591526" y="144304"/>
                  <a:pt x="4590574" y="109061"/>
                  <a:pt x="4590574" y="109061"/>
                </a:cubicBezTo>
                <a:cubicBezTo>
                  <a:pt x="4590574" y="109061"/>
                  <a:pt x="4584859" y="144304"/>
                  <a:pt x="4579144" y="197644"/>
                </a:cubicBezTo>
                <a:cubicBezTo>
                  <a:pt x="4578191" y="210979"/>
                  <a:pt x="4576287" y="225266"/>
                  <a:pt x="4574381" y="240506"/>
                </a:cubicBezTo>
                <a:cubicBezTo>
                  <a:pt x="4573429" y="245269"/>
                  <a:pt x="4573429" y="250984"/>
                  <a:pt x="4573429" y="256699"/>
                </a:cubicBezTo>
                <a:cubicBezTo>
                  <a:pt x="4573429" y="256699"/>
                  <a:pt x="4572476" y="257651"/>
                  <a:pt x="4572476" y="257651"/>
                </a:cubicBezTo>
                <a:cubicBezTo>
                  <a:pt x="4569619" y="259556"/>
                  <a:pt x="4566762" y="262414"/>
                  <a:pt x="4563904" y="265271"/>
                </a:cubicBezTo>
                <a:cubicBezTo>
                  <a:pt x="4563904" y="265271"/>
                  <a:pt x="4563904" y="264319"/>
                  <a:pt x="4563904" y="264319"/>
                </a:cubicBezTo>
                <a:cubicBezTo>
                  <a:pt x="4561999" y="261461"/>
                  <a:pt x="4560094" y="258604"/>
                  <a:pt x="4559141" y="255746"/>
                </a:cubicBezTo>
                <a:cubicBezTo>
                  <a:pt x="4559141" y="253841"/>
                  <a:pt x="4560094" y="250984"/>
                  <a:pt x="4560094" y="249079"/>
                </a:cubicBezTo>
                <a:cubicBezTo>
                  <a:pt x="4570572" y="195739"/>
                  <a:pt x="4576287" y="159544"/>
                  <a:pt x="4576287" y="159544"/>
                </a:cubicBezTo>
                <a:cubicBezTo>
                  <a:pt x="4576287" y="159544"/>
                  <a:pt x="4564856" y="192881"/>
                  <a:pt x="4550569" y="243364"/>
                </a:cubicBezTo>
                <a:cubicBezTo>
                  <a:pt x="4550569" y="243364"/>
                  <a:pt x="4550569" y="243364"/>
                  <a:pt x="4550569" y="243364"/>
                </a:cubicBezTo>
                <a:cubicBezTo>
                  <a:pt x="4550569" y="243364"/>
                  <a:pt x="4550569" y="243364"/>
                  <a:pt x="4550569" y="243364"/>
                </a:cubicBezTo>
                <a:cubicBezTo>
                  <a:pt x="4550569" y="244316"/>
                  <a:pt x="4549616" y="245269"/>
                  <a:pt x="4549616" y="246221"/>
                </a:cubicBezTo>
                <a:cubicBezTo>
                  <a:pt x="4549616" y="247174"/>
                  <a:pt x="4549616" y="248126"/>
                  <a:pt x="4548664" y="248126"/>
                </a:cubicBezTo>
                <a:cubicBezTo>
                  <a:pt x="4548664" y="248126"/>
                  <a:pt x="4548664" y="248126"/>
                  <a:pt x="4548664" y="248126"/>
                </a:cubicBezTo>
                <a:cubicBezTo>
                  <a:pt x="4548664" y="248126"/>
                  <a:pt x="4548664" y="248126"/>
                  <a:pt x="4548664" y="248126"/>
                </a:cubicBezTo>
                <a:cubicBezTo>
                  <a:pt x="4544854" y="261461"/>
                  <a:pt x="4540091" y="276701"/>
                  <a:pt x="4536281" y="292894"/>
                </a:cubicBezTo>
                <a:cubicBezTo>
                  <a:pt x="4534376" y="261461"/>
                  <a:pt x="4531519" y="241459"/>
                  <a:pt x="4531519" y="241459"/>
                </a:cubicBezTo>
                <a:cubicBezTo>
                  <a:pt x="4531519" y="241459"/>
                  <a:pt x="4527709" y="266224"/>
                  <a:pt x="4525804" y="303371"/>
                </a:cubicBezTo>
                <a:cubicBezTo>
                  <a:pt x="4525804" y="305276"/>
                  <a:pt x="4525804" y="307181"/>
                  <a:pt x="4525804" y="309086"/>
                </a:cubicBezTo>
                <a:cubicBezTo>
                  <a:pt x="4524851" y="308134"/>
                  <a:pt x="4524851" y="308134"/>
                  <a:pt x="4524851" y="308134"/>
                </a:cubicBezTo>
                <a:cubicBezTo>
                  <a:pt x="4524851" y="308134"/>
                  <a:pt x="4524851" y="309086"/>
                  <a:pt x="4525804" y="310039"/>
                </a:cubicBezTo>
                <a:cubicBezTo>
                  <a:pt x="4524851" y="317659"/>
                  <a:pt x="4524851" y="325279"/>
                  <a:pt x="4523899" y="333851"/>
                </a:cubicBezTo>
                <a:cubicBezTo>
                  <a:pt x="4523899" y="334804"/>
                  <a:pt x="4523899" y="336709"/>
                  <a:pt x="4523899" y="337661"/>
                </a:cubicBezTo>
                <a:cubicBezTo>
                  <a:pt x="4523899" y="338614"/>
                  <a:pt x="4523899" y="338614"/>
                  <a:pt x="4522947" y="339566"/>
                </a:cubicBezTo>
                <a:cubicBezTo>
                  <a:pt x="4521041" y="333851"/>
                  <a:pt x="4519137" y="328136"/>
                  <a:pt x="4517231" y="322421"/>
                </a:cubicBezTo>
                <a:cubicBezTo>
                  <a:pt x="4516279" y="314801"/>
                  <a:pt x="4515326" y="307181"/>
                  <a:pt x="4514374" y="301466"/>
                </a:cubicBezTo>
                <a:cubicBezTo>
                  <a:pt x="4515326" y="299561"/>
                  <a:pt x="4516279" y="298609"/>
                  <a:pt x="4517231" y="297656"/>
                </a:cubicBezTo>
                <a:cubicBezTo>
                  <a:pt x="4520089" y="293846"/>
                  <a:pt x="4521041" y="291941"/>
                  <a:pt x="4521041" y="291941"/>
                </a:cubicBezTo>
                <a:cubicBezTo>
                  <a:pt x="4521041" y="291941"/>
                  <a:pt x="4519137" y="293846"/>
                  <a:pt x="4516279" y="297656"/>
                </a:cubicBezTo>
                <a:cubicBezTo>
                  <a:pt x="4515326" y="298609"/>
                  <a:pt x="4515326" y="299561"/>
                  <a:pt x="4514374" y="300514"/>
                </a:cubicBezTo>
                <a:cubicBezTo>
                  <a:pt x="4514374" y="299561"/>
                  <a:pt x="4514374" y="299561"/>
                  <a:pt x="4514374" y="298609"/>
                </a:cubicBezTo>
                <a:cubicBezTo>
                  <a:pt x="4515326" y="296704"/>
                  <a:pt x="4516279" y="294799"/>
                  <a:pt x="4517231" y="293846"/>
                </a:cubicBezTo>
                <a:cubicBezTo>
                  <a:pt x="4519137" y="290036"/>
                  <a:pt x="4520089" y="288131"/>
                  <a:pt x="4520089" y="288131"/>
                </a:cubicBezTo>
                <a:cubicBezTo>
                  <a:pt x="4520089" y="288131"/>
                  <a:pt x="4519137" y="290036"/>
                  <a:pt x="4516279" y="292894"/>
                </a:cubicBezTo>
                <a:cubicBezTo>
                  <a:pt x="4515326" y="293846"/>
                  <a:pt x="4515326" y="294799"/>
                  <a:pt x="4514374" y="295751"/>
                </a:cubicBezTo>
                <a:cubicBezTo>
                  <a:pt x="4513422" y="290036"/>
                  <a:pt x="4512469" y="285274"/>
                  <a:pt x="4512469" y="281464"/>
                </a:cubicBezTo>
                <a:cubicBezTo>
                  <a:pt x="4511516" y="272891"/>
                  <a:pt x="4511516" y="268129"/>
                  <a:pt x="4511516" y="268129"/>
                </a:cubicBezTo>
                <a:cubicBezTo>
                  <a:pt x="4511516" y="268129"/>
                  <a:pt x="4511516" y="270034"/>
                  <a:pt x="4510564" y="272891"/>
                </a:cubicBezTo>
                <a:cubicBezTo>
                  <a:pt x="4508659" y="259556"/>
                  <a:pt x="4506754" y="250984"/>
                  <a:pt x="4506754" y="250984"/>
                </a:cubicBezTo>
                <a:cubicBezTo>
                  <a:pt x="4506754" y="250984"/>
                  <a:pt x="4506754" y="267176"/>
                  <a:pt x="4506754" y="292894"/>
                </a:cubicBezTo>
                <a:cubicBezTo>
                  <a:pt x="4504849" y="289084"/>
                  <a:pt x="4502944" y="285274"/>
                  <a:pt x="4501991" y="282416"/>
                </a:cubicBezTo>
                <a:cubicBezTo>
                  <a:pt x="4499134" y="276701"/>
                  <a:pt x="4496276" y="271939"/>
                  <a:pt x="4494372" y="267176"/>
                </a:cubicBezTo>
                <a:cubicBezTo>
                  <a:pt x="4491514" y="262414"/>
                  <a:pt x="4489609" y="258604"/>
                  <a:pt x="4486751" y="254794"/>
                </a:cubicBezTo>
                <a:cubicBezTo>
                  <a:pt x="4483894" y="250984"/>
                  <a:pt x="4481989" y="248126"/>
                  <a:pt x="4480084" y="245269"/>
                </a:cubicBezTo>
                <a:cubicBezTo>
                  <a:pt x="4478179" y="242411"/>
                  <a:pt x="4476274" y="240506"/>
                  <a:pt x="4474369" y="238601"/>
                </a:cubicBezTo>
                <a:cubicBezTo>
                  <a:pt x="4471512" y="235744"/>
                  <a:pt x="4470559" y="233839"/>
                  <a:pt x="4469606" y="233839"/>
                </a:cubicBezTo>
                <a:cubicBezTo>
                  <a:pt x="4470559" y="230981"/>
                  <a:pt x="4471512" y="228124"/>
                  <a:pt x="4471512" y="225266"/>
                </a:cubicBezTo>
                <a:cubicBezTo>
                  <a:pt x="4474369" y="214789"/>
                  <a:pt x="4476274" y="206216"/>
                  <a:pt x="4477226" y="198596"/>
                </a:cubicBezTo>
                <a:cubicBezTo>
                  <a:pt x="4480084" y="184309"/>
                  <a:pt x="4481037" y="175736"/>
                  <a:pt x="4481037" y="175736"/>
                </a:cubicBezTo>
                <a:cubicBezTo>
                  <a:pt x="4481037" y="175736"/>
                  <a:pt x="4478179" y="183356"/>
                  <a:pt x="4473416" y="197644"/>
                </a:cubicBezTo>
                <a:cubicBezTo>
                  <a:pt x="4471512" y="204311"/>
                  <a:pt x="4467701" y="212884"/>
                  <a:pt x="4463891" y="222409"/>
                </a:cubicBezTo>
                <a:cubicBezTo>
                  <a:pt x="4461034" y="229076"/>
                  <a:pt x="4458176" y="236696"/>
                  <a:pt x="4455319" y="244316"/>
                </a:cubicBezTo>
                <a:cubicBezTo>
                  <a:pt x="4454366" y="240506"/>
                  <a:pt x="4453414" y="237649"/>
                  <a:pt x="4453414" y="237649"/>
                </a:cubicBezTo>
                <a:cubicBezTo>
                  <a:pt x="4453414" y="237649"/>
                  <a:pt x="4453414" y="240506"/>
                  <a:pt x="4454366" y="247174"/>
                </a:cubicBezTo>
                <a:cubicBezTo>
                  <a:pt x="4453414" y="249079"/>
                  <a:pt x="4452462" y="251936"/>
                  <a:pt x="4451509" y="253841"/>
                </a:cubicBezTo>
                <a:cubicBezTo>
                  <a:pt x="4446747" y="265271"/>
                  <a:pt x="4441984" y="276701"/>
                  <a:pt x="4436269" y="289084"/>
                </a:cubicBezTo>
                <a:cubicBezTo>
                  <a:pt x="4436269" y="288131"/>
                  <a:pt x="4435316" y="288131"/>
                  <a:pt x="4435316" y="287179"/>
                </a:cubicBezTo>
                <a:cubicBezTo>
                  <a:pt x="4436269" y="283369"/>
                  <a:pt x="4437222" y="278606"/>
                  <a:pt x="4438174" y="274796"/>
                </a:cubicBezTo>
                <a:cubicBezTo>
                  <a:pt x="4440079" y="265271"/>
                  <a:pt x="4441984" y="255746"/>
                  <a:pt x="4444841" y="247174"/>
                </a:cubicBezTo>
                <a:cubicBezTo>
                  <a:pt x="4449604" y="229076"/>
                  <a:pt x="4452462" y="211931"/>
                  <a:pt x="4454366" y="195739"/>
                </a:cubicBezTo>
                <a:cubicBezTo>
                  <a:pt x="4457224" y="179546"/>
                  <a:pt x="4459129" y="165259"/>
                  <a:pt x="4460081" y="151924"/>
                </a:cubicBezTo>
                <a:cubicBezTo>
                  <a:pt x="4461034" y="145256"/>
                  <a:pt x="4461987" y="139541"/>
                  <a:pt x="4461987" y="133826"/>
                </a:cubicBezTo>
                <a:cubicBezTo>
                  <a:pt x="4461987" y="128111"/>
                  <a:pt x="4462939" y="123349"/>
                  <a:pt x="4462939" y="118586"/>
                </a:cubicBezTo>
                <a:cubicBezTo>
                  <a:pt x="4463891" y="99536"/>
                  <a:pt x="4463891" y="89059"/>
                  <a:pt x="4463891" y="89059"/>
                </a:cubicBezTo>
                <a:cubicBezTo>
                  <a:pt x="4463891" y="89059"/>
                  <a:pt x="4461987" y="99536"/>
                  <a:pt x="4458176" y="118586"/>
                </a:cubicBezTo>
                <a:cubicBezTo>
                  <a:pt x="4457224" y="123349"/>
                  <a:pt x="4456272" y="128111"/>
                  <a:pt x="4455319" y="133826"/>
                </a:cubicBezTo>
                <a:cubicBezTo>
                  <a:pt x="4454366" y="139541"/>
                  <a:pt x="4452462" y="145256"/>
                  <a:pt x="4451509" y="151924"/>
                </a:cubicBezTo>
                <a:cubicBezTo>
                  <a:pt x="4448651" y="164306"/>
                  <a:pt x="4445794" y="178594"/>
                  <a:pt x="4441984" y="194786"/>
                </a:cubicBezTo>
                <a:cubicBezTo>
                  <a:pt x="4438174" y="210026"/>
                  <a:pt x="4434364" y="227171"/>
                  <a:pt x="4428649" y="245269"/>
                </a:cubicBezTo>
                <a:cubicBezTo>
                  <a:pt x="4426744" y="252889"/>
                  <a:pt x="4423887" y="261461"/>
                  <a:pt x="4421981" y="269081"/>
                </a:cubicBezTo>
                <a:cubicBezTo>
                  <a:pt x="4419124" y="265271"/>
                  <a:pt x="4417219" y="261461"/>
                  <a:pt x="4414362" y="258604"/>
                </a:cubicBezTo>
                <a:cubicBezTo>
                  <a:pt x="4406741" y="247174"/>
                  <a:pt x="4400074" y="237649"/>
                  <a:pt x="4394359" y="230029"/>
                </a:cubicBezTo>
                <a:cubicBezTo>
                  <a:pt x="4391501" y="227171"/>
                  <a:pt x="4389597" y="224314"/>
                  <a:pt x="4387691" y="221456"/>
                </a:cubicBezTo>
                <a:cubicBezTo>
                  <a:pt x="4392454" y="195739"/>
                  <a:pt x="4395312" y="180499"/>
                  <a:pt x="4395312" y="180499"/>
                </a:cubicBezTo>
                <a:cubicBezTo>
                  <a:pt x="4395312" y="180499"/>
                  <a:pt x="4390549" y="193834"/>
                  <a:pt x="4382929" y="215741"/>
                </a:cubicBezTo>
                <a:cubicBezTo>
                  <a:pt x="4378166" y="209074"/>
                  <a:pt x="4375309" y="206216"/>
                  <a:pt x="4375309" y="206216"/>
                </a:cubicBezTo>
                <a:cubicBezTo>
                  <a:pt x="4375309" y="206216"/>
                  <a:pt x="4378166" y="210979"/>
                  <a:pt x="4381976" y="218599"/>
                </a:cubicBezTo>
                <a:cubicBezTo>
                  <a:pt x="4378166" y="230029"/>
                  <a:pt x="4374356" y="244316"/>
                  <a:pt x="4369594" y="259556"/>
                </a:cubicBezTo>
                <a:cubicBezTo>
                  <a:pt x="4368641" y="248126"/>
                  <a:pt x="4368641" y="241459"/>
                  <a:pt x="4368641" y="241459"/>
                </a:cubicBezTo>
                <a:cubicBezTo>
                  <a:pt x="4368641" y="241459"/>
                  <a:pt x="4367689" y="249079"/>
                  <a:pt x="4366737" y="263366"/>
                </a:cubicBezTo>
                <a:cubicBezTo>
                  <a:pt x="4366737" y="267176"/>
                  <a:pt x="4365784" y="270986"/>
                  <a:pt x="4365784" y="274796"/>
                </a:cubicBezTo>
                <a:cubicBezTo>
                  <a:pt x="4364831" y="277654"/>
                  <a:pt x="4363879" y="281464"/>
                  <a:pt x="4362926" y="285274"/>
                </a:cubicBezTo>
                <a:cubicBezTo>
                  <a:pt x="4362926" y="284321"/>
                  <a:pt x="4362926" y="283369"/>
                  <a:pt x="4362926" y="282416"/>
                </a:cubicBezTo>
                <a:cubicBezTo>
                  <a:pt x="4361974" y="269081"/>
                  <a:pt x="4361022" y="261461"/>
                  <a:pt x="4361022" y="261461"/>
                </a:cubicBezTo>
                <a:cubicBezTo>
                  <a:pt x="4361022" y="261461"/>
                  <a:pt x="4360069" y="269081"/>
                  <a:pt x="4359116" y="283369"/>
                </a:cubicBezTo>
                <a:cubicBezTo>
                  <a:pt x="4359116" y="285274"/>
                  <a:pt x="4359116" y="288131"/>
                  <a:pt x="4359116" y="290989"/>
                </a:cubicBezTo>
                <a:cubicBezTo>
                  <a:pt x="4358164" y="291941"/>
                  <a:pt x="4358164" y="293846"/>
                  <a:pt x="4357212" y="295751"/>
                </a:cubicBezTo>
                <a:cubicBezTo>
                  <a:pt x="4355306" y="291941"/>
                  <a:pt x="4353401" y="288131"/>
                  <a:pt x="4351497" y="284321"/>
                </a:cubicBezTo>
                <a:cubicBezTo>
                  <a:pt x="4351497" y="274796"/>
                  <a:pt x="4351497" y="266224"/>
                  <a:pt x="4351497" y="257651"/>
                </a:cubicBezTo>
                <a:cubicBezTo>
                  <a:pt x="4351497" y="250984"/>
                  <a:pt x="4351497" y="245269"/>
                  <a:pt x="4351497" y="238601"/>
                </a:cubicBezTo>
                <a:cubicBezTo>
                  <a:pt x="4351497" y="232886"/>
                  <a:pt x="4350544" y="227171"/>
                  <a:pt x="4349591" y="221456"/>
                </a:cubicBezTo>
                <a:cubicBezTo>
                  <a:pt x="4348639" y="210979"/>
                  <a:pt x="4346734" y="201454"/>
                  <a:pt x="4345781" y="194786"/>
                </a:cubicBezTo>
                <a:cubicBezTo>
                  <a:pt x="4343876" y="179546"/>
                  <a:pt x="4342924" y="170974"/>
                  <a:pt x="4342924" y="170974"/>
                </a:cubicBezTo>
                <a:cubicBezTo>
                  <a:pt x="4342924" y="170974"/>
                  <a:pt x="4342924" y="179546"/>
                  <a:pt x="4341972" y="194786"/>
                </a:cubicBezTo>
                <a:cubicBezTo>
                  <a:pt x="4341972" y="201454"/>
                  <a:pt x="4341972" y="209074"/>
                  <a:pt x="4341972" y="217646"/>
                </a:cubicBezTo>
                <a:cubicBezTo>
                  <a:pt x="4341019" y="210026"/>
                  <a:pt x="4340066" y="205264"/>
                  <a:pt x="4340066" y="205264"/>
                </a:cubicBezTo>
                <a:cubicBezTo>
                  <a:pt x="4340066" y="205264"/>
                  <a:pt x="4340066" y="212884"/>
                  <a:pt x="4339114" y="226219"/>
                </a:cubicBezTo>
                <a:cubicBezTo>
                  <a:pt x="4339114" y="232886"/>
                  <a:pt x="4339114" y="240506"/>
                  <a:pt x="4338162" y="250031"/>
                </a:cubicBezTo>
                <a:cubicBezTo>
                  <a:pt x="4338162" y="250984"/>
                  <a:pt x="4338162" y="251936"/>
                  <a:pt x="4338162" y="252889"/>
                </a:cubicBezTo>
                <a:cubicBezTo>
                  <a:pt x="4338162" y="251936"/>
                  <a:pt x="4337209" y="250984"/>
                  <a:pt x="4337209" y="250984"/>
                </a:cubicBezTo>
                <a:cubicBezTo>
                  <a:pt x="4330541" y="231934"/>
                  <a:pt x="4324826" y="213836"/>
                  <a:pt x="4318159" y="196691"/>
                </a:cubicBezTo>
                <a:cubicBezTo>
                  <a:pt x="4306729" y="163354"/>
                  <a:pt x="4296251" y="135731"/>
                  <a:pt x="4289584" y="116681"/>
                </a:cubicBezTo>
                <a:cubicBezTo>
                  <a:pt x="4282916" y="97631"/>
                  <a:pt x="4278154" y="86201"/>
                  <a:pt x="4278154" y="86201"/>
                </a:cubicBezTo>
                <a:cubicBezTo>
                  <a:pt x="4278154" y="86201"/>
                  <a:pt x="4281012" y="97631"/>
                  <a:pt x="4285774" y="117634"/>
                </a:cubicBezTo>
                <a:cubicBezTo>
                  <a:pt x="4291489" y="137636"/>
                  <a:pt x="4298156" y="166211"/>
                  <a:pt x="4307681" y="199549"/>
                </a:cubicBezTo>
                <a:cubicBezTo>
                  <a:pt x="4315301" y="228124"/>
                  <a:pt x="4324826" y="261461"/>
                  <a:pt x="4334351" y="295751"/>
                </a:cubicBezTo>
                <a:cubicBezTo>
                  <a:pt x="4334351" y="295751"/>
                  <a:pt x="4334351" y="296704"/>
                  <a:pt x="4334351" y="296704"/>
                </a:cubicBezTo>
                <a:cubicBezTo>
                  <a:pt x="4334351" y="295751"/>
                  <a:pt x="4334351" y="294799"/>
                  <a:pt x="4334351" y="294799"/>
                </a:cubicBezTo>
                <a:cubicBezTo>
                  <a:pt x="4334351" y="294799"/>
                  <a:pt x="4334351" y="296704"/>
                  <a:pt x="4334351" y="301466"/>
                </a:cubicBezTo>
                <a:cubicBezTo>
                  <a:pt x="4334351" y="306229"/>
                  <a:pt x="4333399" y="310991"/>
                  <a:pt x="4333399" y="315754"/>
                </a:cubicBezTo>
                <a:cubicBezTo>
                  <a:pt x="4332447" y="325279"/>
                  <a:pt x="4331494" y="334804"/>
                  <a:pt x="4329589" y="344329"/>
                </a:cubicBezTo>
                <a:cubicBezTo>
                  <a:pt x="4329589" y="344329"/>
                  <a:pt x="4328637" y="343376"/>
                  <a:pt x="4328637" y="343376"/>
                </a:cubicBezTo>
                <a:cubicBezTo>
                  <a:pt x="4327684" y="342424"/>
                  <a:pt x="4327684" y="341471"/>
                  <a:pt x="4326731" y="340519"/>
                </a:cubicBezTo>
                <a:cubicBezTo>
                  <a:pt x="4326731" y="338614"/>
                  <a:pt x="4325779" y="335756"/>
                  <a:pt x="4325779" y="333851"/>
                </a:cubicBezTo>
                <a:cubicBezTo>
                  <a:pt x="4321969" y="309086"/>
                  <a:pt x="4318159" y="286226"/>
                  <a:pt x="4315301" y="267176"/>
                </a:cubicBezTo>
                <a:cubicBezTo>
                  <a:pt x="4308634" y="228124"/>
                  <a:pt x="4301966" y="202406"/>
                  <a:pt x="4301966" y="202406"/>
                </a:cubicBezTo>
                <a:cubicBezTo>
                  <a:pt x="4301966" y="202406"/>
                  <a:pt x="4301966" y="229076"/>
                  <a:pt x="4303872" y="268129"/>
                </a:cubicBezTo>
                <a:cubicBezTo>
                  <a:pt x="4303872" y="270034"/>
                  <a:pt x="4303872" y="271939"/>
                  <a:pt x="4303872" y="274796"/>
                </a:cubicBezTo>
                <a:cubicBezTo>
                  <a:pt x="4302919" y="279559"/>
                  <a:pt x="4302919" y="284321"/>
                  <a:pt x="4301966" y="290036"/>
                </a:cubicBezTo>
                <a:cubicBezTo>
                  <a:pt x="4301966" y="292894"/>
                  <a:pt x="4301014" y="296704"/>
                  <a:pt x="4300062" y="300514"/>
                </a:cubicBezTo>
                <a:cubicBezTo>
                  <a:pt x="4296251" y="295751"/>
                  <a:pt x="4292441" y="290989"/>
                  <a:pt x="4288631" y="286226"/>
                </a:cubicBezTo>
                <a:cubicBezTo>
                  <a:pt x="4292441" y="292894"/>
                  <a:pt x="4295299" y="298609"/>
                  <a:pt x="4299109" y="305276"/>
                </a:cubicBezTo>
                <a:cubicBezTo>
                  <a:pt x="4298156" y="310991"/>
                  <a:pt x="4297204" y="316706"/>
                  <a:pt x="4296251" y="323374"/>
                </a:cubicBezTo>
                <a:cubicBezTo>
                  <a:pt x="4295299" y="330041"/>
                  <a:pt x="4293394" y="337661"/>
                  <a:pt x="4292441" y="346234"/>
                </a:cubicBezTo>
                <a:cubicBezTo>
                  <a:pt x="4291489" y="345281"/>
                  <a:pt x="4291489" y="344329"/>
                  <a:pt x="4290537" y="343376"/>
                </a:cubicBezTo>
                <a:cubicBezTo>
                  <a:pt x="4289584" y="330994"/>
                  <a:pt x="4289584" y="319564"/>
                  <a:pt x="4288631" y="308134"/>
                </a:cubicBezTo>
                <a:cubicBezTo>
                  <a:pt x="4285774" y="262414"/>
                  <a:pt x="4281964" y="231934"/>
                  <a:pt x="4281964" y="231934"/>
                </a:cubicBezTo>
                <a:cubicBezTo>
                  <a:pt x="4281964" y="231934"/>
                  <a:pt x="4279106" y="262414"/>
                  <a:pt x="4277201" y="309086"/>
                </a:cubicBezTo>
                <a:cubicBezTo>
                  <a:pt x="4277201" y="311944"/>
                  <a:pt x="4277201" y="315754"/>
                  <a:pt x="4277201" y="318611"/>
                </a:cubicBezTo>
                <a:cubicBezTo>
                  <a:pt x="4276249" y="315754"/>
                  <a:pt x="4274344" y="312896"/>
                  <a:pt x="4273391" y="310039"/>
                </a:cubicBezTo>
                <a:cubicBezTo>
                  <a:pt x="4273391" y="308134"/>
                  <a:pt x="4272439" y="305276"/>
                  <a:pt x="4272439" y="303371"/>
                </a:cubicBezTo>
                <a:cubicBezTo>
                  <a:pt x="4271487" y="292894"/>
                  <a:pt x="4271487" y="283369"/>
                  <a:pt x="4270534" y="273844"/>
                </a:cubicBezTo>
                <a:cubicBezTo>
                  <a:pt x="4270534" y="269081"/>
                  <a:pt x="4269581" y="265271"/>
                  <a:pt x="4269581" y="260509"/>
                </a:cubicBezTo>
                <a:cubicBezTo>
                  <a:pt x="4269581" y="258604"/>
                  <a:pt x="4269581" y="257651"/>
                  <a:pt x="4269581" y="255746"/>
                </a:cubicBezTo>
                <a:cubicBezTo>
                  <a:pt x="4269581" y="248126"/>
                  <a:pt x="4270534" y="241459"/>
                  <a:pt x="4270534" y="234791"/>
                </a:cubicBezTo>
                <a:cubicBezTo>
                  <a:pt x="4273391" y="187166"/>
                  <a:pt x="4273391" y="155734"/>
                  <a:pt x="4273391" y="155734"/>
                </a:cubicBezTo>
                <a:cubicBezTo>
                  <a:pt x="4273391" y="155734"/>
                  <a:pt x="4265772" y="187166"/>
                  <a:pt x="4259104" y="233839"/>
                </a:cubicBezTo>
                <a:cubicBezTo>
                  <a:pt x="4257199" y="245269"/>
                  <a:pt x="4255294" y="258604"/>
                  <a:pt x="4253389" y="271939"/>
                </a:cubicBezTo>
                <a:cubicBezTo>
                  <a:pt x="4253389" y="270986"/>
                  <a:pt x="4252437" y="270986"/>
                  <a:pt x="4252437" y="270034"/>
                </a:cubicBezTo>
                <a:cubicBezTo>
                  <a:pt x="4252437" y="267176"/>
                  <a:pt x="4253389" y="264319"/>
                  <a:pt x="4253389" y="262414"/>
                </a:cubicBezTo>
                <a:cubicBezTo>
                  <a:pt x="4255294" y="248126"/>
                  <a:pt x="4255294" y="240506"/>
                  <a:pt x="4255294" y="240506"/>
                </a:cubicBezTo>
                <a:cubicBezTo>
                  <a:pt x="4255294" y="240506"/>
                  <a:pt x="4253389" y="248126"/>
                  <a:pt x="4249579" y="262414"/>
                </a:cubicBezTo>
                <a:cubicBezTo>
                  <a:pt x="4249579" y="263366"/>
                  <a:pt x="4249579" y="264319"/>
                  <a:pt x="4248626" y="264319"/>
                </a:cubicBezTo>
                <a:cubicBezTo>
                  <a:pt x="4247674" y="263366"/>
                  <a:pt x="4247674" y="262414"/>
                  <a:pt x="4246722" y="261461"/>
                </a:cubicBezTo>
                <a:cubicBezTo>
                  <a:pt x="4245769" y="260509"/>
                  <a:pt x="4244816" y="259556"/>
                  <a:pt x="4244816" y="257651"/>
                </a:cubicBezTo>
                <a:cubicBezTo>
                  <a:pt x="4244816" y="253841"/>
                  <a:pt x="4244816" y="251936"/>
                  <a:pt x="4244816" y="251936"/>
                </a:cubicBezTo>
                <a:cubicBezTo>
                  <a:pt x="4244816" y="251936"/>
                  <a:pt x="4244816" y="253841"/>
                  <a:pt x="4243864" y="256699"/>
                </a:cubicBezTo>
                <a:cubicBezTo>
                  <a:pt x="4242912" y="254794"/>
                  <a:pt x="4241959" y="252889"/>
                  <a:pt x="4240054" y="251936"/>
                </a:cubicBezTo>
                <a:cubicBezTo>
                  <a:pt x="4236244" y="246221"/>
                  <a:pt x="4232434" y="240506"/>
                  <a:pt x="4229576" y="235744"/>
                </a:cubicBezTo>
                <a:cubicBezTo>
                  <a:pt x="4223862" y="227171"/>
                  <a:pt x="4220051" y="222409"/>
                  <a:pt x="4220051" y="222409"/>
                </a:cubicBezTo>
                <a:cubicBezTo>
                  <a:pt x="4220051" y="222409"/>
                  <a:pt x="4221956" y="228124"/>
                  <a:pt x="4226719" y="237649"/>
                </a:cubicBezTo>
                <a:cubicBezTo>
                  <a:pt x="4228624" y="242411"/>
                  <a:pt x="4231481" y="248126"/>
                  <a:pt x="4234339" y="254794"/>
                </a:cubicBezTo>
                <a:cubicBezTo>
                  <a:pt x="4235291" y="255746"/>
                  <a:pt x="4235291" y="257651"/>
                  <a:pt x="4236244" y="258604"/>
                </a:cubicBezTo>
                <a:cubicBezTo>
                  <a:pt x="4234339" y="256699"/>
                  <a:pt x="4233387" y="253841"/>
                  <a:pt x="4231481" y="251936"/>
                </a:cubicBezTo>
                <a:cubicBezTo>
                  <a:pt x="4227672" y="246221"/>
                  <a:pt x="4223862" y="242411"/>
                  <a:pt x="4220051" y="237649"/>
                </a:cubicBezTo>
                <a:cubicBezTo>
                  <a:pt x="4213384" y="229076"/>
                  <a:pt x="4206716" y="223361"/>
                  <a:pt x="4202906" y="219551"/>
                </a:cubicBezTo>
                <a:cubicBezTo>
                  <a:pt x="4199097" y="215741"/>
                  <a:pt x="4196239" y="213836"/>
                  <a:pt x="4196239" y="213836"/>
                </a:cubicBezTo>
                <a:cubicBezTo>
                  <a:pt x="4196239" y="213836"/>
                  <a:pt x="4198144" y="216694"/>
                  <a:pt x="4201954" y="220504"/>
                </a:cubicBezTo>
                <a:cubicBezTo>
                  <a:pt x="4205764" y="225266"/>
                  <a:pt x="4211479" y="230981"/>
                  <a:pt x="4216241" y="240506"/>
                </a:cubicBezTo>
                <a:cubicBezTo>
                  <a:pt x="4219099" y="245269"/>
                  <a:pt x="4222909" y="250031"/>
                  <a:pt x="4225766" y="255746"/>
                </a:cubicBezTo>
                <a:cubicBezTo>
                  <a:pt x="4228624" y="261461"/>
                  <a:pt x="4232434" y="267176"/>
                  <a:pt x="4235291" y="273844"/>
                </a:cubicBezTo>
                <a:cubicBezTo>
                  <a:pt x="4235291" y="273844"/>
                  <a:pt x="4235291" y="273844"/>
                  <a:pt x="4235291" y="274796"/>
                </a:cubicBezTo>
                <a:cubicBezTo>
                  <a:pt x="4235291" y="276701"/>
                  <a:pt x="4235291" y="279559"/>
                  <a:pt x="4235291" y="282416"/>
                </a:cubicBezTo>
                <a:cubicBezTo>
                  <a:pt x="4235291" y="282416"/>
                  <a:pt x="4234339" y="281464"/>
                  <a:pt x="4234339" y="281464"/>
                </a:cubicBezTo>
                <a:cubicBezTo>
                  <a:pt x="4231481" y="277654"/>
                  <a:pt x="4229576" y="276701"/>
                  <a:pt x="4229576" y="276701"/>
                </a:cubicBezTo>
                <a:cubicBezTo>
                  <a:pt x="4229576" y="276701"/>
                  <a:pt x="4231481" y="278606"/>
                  <a:pt x="4233387" y="282416"/>
                </a:cubicBezTo>
                <a:cubicBezTo>
                  <a:pt x="4233387" y="283369"/>
                  <a:pt x="4234339" y="283369"/>
                  <a:pt x="4235291" y="284321"/>
                </a:cubicBezTo>
                <a:cubicBezTo>
                  <a:pt x="4235291" y="284321"/>
                  <a:pt x="4235291" y="284321"/>
                  <a:pt x="4235291" y="285274"/>
                </a:cubicBezTo>
                <a:cubicBezTo>
                  <a:pt x="4233387" y="292894"/>
                  <a:pt x="4231481" y="301466"/>
                  <a:pt x="4229576" y="310039"/>
                </a:cubicBezTo>
                <a:cubicBezTo>
                  <a:pt x="4225766" y="301466"/>
                  <a:pt x="4222909" y="295751"/>
                  <a:pt x="4222909" y="295751"/>
                </a:cubicBezTo>
                <a:cubicBezTo>
                  <a:pt x="4222909" y="295751"/>
                  <a:pt x="4224814" y="303371"/>
                  <a:pt x="4228624" y="316706"/>
                </a:cubicBezTo>
                <a:cubicBezTo>
                  <a:pt x="4227672" y="319564"/>
                  <a:pt x="4227672" y="323374"/>
                  <a:pt x="4226719" y="327184"/>
                </a:cubicBezTo>
                <a:cubicBezTo>
                  <a:pt x="4225766" y="331946"/>
                  <a:pt x="4224814" y="336709"/>
                  <a:pt x="4223862" y="341471"/>
                </a:cubicBezTo>
                <a:cubicBezTo>
                  <a:pt x="4223862" y="338614"/>
                  <a:pt x="4222909" y="336709"/>
                  <a:pt x="4222909" y="334804"/>
                </a:cubicBezTo>
                <a:cubicBezTo>
                  <a:pt x="4221004" y="320516"/>
                  <a:pt x="4219099" y="311944"/>
                  <a:pt x="4219099" y="311944"/>
                </a:cubicBezTo>
                <a:cubicBezTo>
                  <a:pt x="4219099" y="311944"/>
                  <a:pt x="4219099" y="319564"/>
                  <a:pt x="4219099" y="331946"/>
                </a:cubicBezTo>
                <a:cubicBezTo>
                  <a:pt x="4218147" y="329089"/>
                  <a:pt x="4218147" y="326231"/>
                  <a:pt x="4217194" y="322421"/>
                </a:cubicBezTo>
                <a:cubicBezTo>
                  <a:pt x="4206716" y="272891"/>
                  <a:pt x="4198144" y="240506"/>
                  <a:pt x="4198144" y="240506"/>
                </a:cubicBezTo>
                <a:cubicBezTo>
                  <a:pt x="4198144" y="240506"/>
                  <a:pt x="4200049" y="273844"/>
                  <a:pt x="4205764" y="323374"/>
                </a:cubicBezTo>
                <a:cubicBezTo>
                  <a:pt x="4206716" y="335756"/>
                  <a:pt x="4208622" y="350044"/>
                  <a:pt x="4210526" y="364331"/>
                </a:cubicBezTo>
                <a:cubicBezTo>
                  <a:pt x="4210526" y="364331"/>
                  <a:pt x="4210526" y="363379"/>
                  <a:pt x="4210526" y="363379"/>
                </a:cubicBezTo>
                <a:cubicBezTo>
                  <a:pt x="4209574" y="357664"/>
                  <a:pt x="4207669" y="353854"/>
                  <a:pt x="4206716" y="350044"/>
                </a:cubicBezTo>
                <a:cubicBezTo>
                  <a:pt x="4204812" y="342424"/>
                  <a:pt x="4202906" y="338614"/>
                  <a:pt x="4202906" y="338614"/>
                </a:cubicBezTo>
                <a:cubicBezTo>
                  <a:pt x="4202906" y="338614"/>
                  <a:pt x="4202906" y="343376"/>
                  <a:pt x="4202906" y="350996"/>
                </a:cubicBezTo>
                <a:cubicBezTo>
                  <a:pt x="4202906" y="354806"/>
                  <a:pt x="4202906" y="359569"/>
                  <a:pt x="4202906" y="365284"/>
                </a:cubicBezTo>
                <a:cubicBezTo>
                  <a:pt x="4202906" y="368141"/>
                  <a:pt x="4202906" y="370999"/>
                  <a:pt x="4202906" y="373856"/>
                </a:cubicBezTo>
                <a:cubicBezTo>
                  <a:pt x="4202906" y="375761"/>
                  <a:pt x="4202906" y="377666"/>
                  <a:pt x="4202906" y="380524"/>
                </a:cubicBezTo>
                <a:cubicBezTo>
                  <a:pt x="4202906" y="379571"/>
                  <a:pt x="4202906" y="379571"/>
                  <a:pt x="4201954" y="378619"/>
                </a:cubicBezTo>
                <a:cubicBezTo>
                  <a:pt x="4201954" y="372904"/>
                  <a:pt x="4201001" y="367189"/>
                  <a:pt x="4201001" y="361474"/>
                </a:cubicBezTo>
                <a:cubicBezTo>
                  <a:pt x="4199097" y="318611"/>
                  <a:pt x="4196239" y="290989"/>
                  <a:pt x="4196239" y="290989"/>
                </a:cubicBezTo>
                <a:cubicBezTo>
                  <a:pt x="4196239" y="290989"/>
                  <a:pt x="4193381" y="310991"/>
                  <a:pt x="4191476" y="343376"/>
                </a:cubicBezTo>
                <a:cubicBezTo>
                  <a:pt x="4190524" y="340519"/>
                  <a:pt x="4189571" y="338614"/>
                  <a:pt x="4188619" y="335756"/>
                </a:cubicBezTo>
                <a:cubicBezTo>
                  <a:pt x="4185761" y="329089"/>
                  <a:pt x="4183856" y="323374"/>
                  <a:pt x="4181951" y="319564"/>
                </a:cubicBezTo>
                <a:cubicBezTo>
                  <a:pt x="4181951" y="318611"/>
                  <a:pt x="4180999" y="317659"/>
                  <a:pt x="4180999" y="316706"/>
                </a:cubicBezTo>
                <a:cubicBezTo>
                  <a:pt x="4180999" y="291941"/>
                  <a:pt x="4180999" y="271939"/>
                  <a:pt x="4180999" y="256699"/>
                </a:cubicBezTo>
                <a:cubicBezTo>
                  <a:pt x="4180999" y="239554"/>
                  <a:pt x="4180999" y="230029"/>
                  <a:pt x="4180999" y="230029"/>
                </a:cubicBezTo>
                <a:cubicBezTo>
                  <a:pt x="4180999" y="230029"/>
                  <a:pt x="4180046" y="239554"/>
                  <a:pt x="4177189" y="256699"/>
                </a:cubicBezTo>
                <a:cubicBezTo>
                  <a:pt x="4177189" y="260509"/>
                  <a:pt x="4176236" y="265271"/>
                  <a:pt x="4175284" y="270034"/>
                </a:cubicBezTo>
                <a:cubicBezTo>
                  <a:pt x="4175284" y="263366"/>
                  <a:pt x="4174331" y="257651"/>
                  <a:pt x="4174331" y="251936"/>
                </a:cubicBezTo>
                <a:cubicBezTo>
                  <a:pt x="4172426" y="207169"/>
                  <a:pt x="4168616" y="176689"/>
                  <a:pt x="4168616" y="176689"/>
                </a:cubicBezTo>
                <a:cubicBezTo>
                  <a:pt x="4168616" y="176689"/>
                  <a:pt x="4164806" y="207169"/>
                  <a:pt x="4162901" y="251936"/>
                </a:cubicBezTo>
                <a:cubicBezTo>
                  <a:pt x="4161949" y="263366"/>
                  <a:pt x="4161949" y="274796"/>
                  <a:pt x="4160996" y="287179"/>
                </a:cubicBezTo>
                <a:cubicBezTo>
                  <a:pt x="4158139" y="292894"/>
                  <a:pt x="4156234" y="298609"/>
                  <a:pt x="4154329" y="303371"/>
                </a:cubicBezTo>
                <a:cubicBezTo>
                  <a:pt x="4151471" y="295751"/>
                  <a:pt x="4149566" y="288131"/>
                  <a:pt x="4146709" y="280511"/>
                </a:cubicBezTo>
                <a:cubicBezTo>
                  <a:pt x="4144804" y="267176"/>
                  <a:pt x="4141946" y="255746"/>
                  <a:pt x="4140041" y="246221"/>
                </a:cubicBezTo>
                <a:cubicBezTo>
                  <a:pt x="4137184" y="231934"/>
                  <a:pt x="4133374" y="224314"/>
                  <a:pt x="4133374" y="224314"/>
                </a:cubicBezTo>
                <a:cubicBezTo>
                  <a:pt x="4133374" y="224314"/>
                  <a:pt x="4134326" y="226219"/>
                  <a:pt x="4134326" y="230029"/>
                </a:cubicBezTo>
                <a:cubicBezTo>
                  <a:pt x="4135279" y="233839"/>
                  <a:pt x="4135279" y="239554"/>
                  <a:pt x="4136231" y="247174"/>
                </a:cubicBezTo>
                <a:cubicBezTo>
                  <a:pt x="4136231" y="248126"/>
                  <a:pt x="4136231" y="249079"/>
                  <a:pt x="4136231" y="250031"/>
                </a:cubicBezTo>
                <a:cubicBezTo>
                  <a:pt x="4130516" y="230981"/>
                  <a:pt x="4123849" y="213836"/>
                  <a:pt x="4118134" y="197644"/>
                </a:cubicBezTo>
                <a:cubicBezTo>
                  <a:pt x="4108609" y="166211"/>
                  <a:pt x="4100036" y="139541"/>
                  <a:pt x="4093369" y="121444"/>
                </a:cubicBezTo>
                <a:cubicBezTo>
                  <a:pt x="4087654" y="103346"/>
                  <a:pt x="4083844" y="92869"/>
                  <a:pt x="4083844" y="92869"/>
                </a:cubicBezTo>
                <a:cubicBezTo>
                  <a:pt x="4083844" y="92869"/>
                  <a:pt x="4085749" y="103346"/>
                  <a:pt x="4089559" y="122396"/>
                </a:cubicBezTo>
                <a:cubicBezTo>
                  <a:pt x="4093369" y="141446"/>
                  <a:pt x="4099084" y="168116"/>
                  <a:pt x="4106704" y="200501"/>
                </a:cubicBezTo>
                <a:cubicBezTo>
                  <a:pt x="4110514" y="215741"/>
                  <a:pt x="4115276" y="231934"/>
                  <a:pt x="4119086" y="248126"/>
                </a:cubicBezTo>
                <a:cubicBezTo>
                  <a:pt x="4118134" y="251936"/>
                  <a:pt x="4118134" y="256699"/>
                  <a:pt x="4117181" y="262414"/>
                </a:cubicBezTo>
                <a:cubicBezTo>
                  <a:pt x="4116229" y="270034"/>
                  <a:pt x="4115276" y="279559"/>
                  <a:pt x="4114324" y="290036"/>
                </a:cubicBezTo>
                <a:cubicBezTo>
                  <a:pt x="4113371" y="288131"/>
                  <a:pt x="4111466" y="286226"/>
                  <a:pt x="4110514" y="284321"/>
                </a:cubicBezTo>
                <a:cubicBezTo>
                  <a:pt x="4113371" y="274796"/>
                  <a:pt x="4114324" y="269081"/>
                  <a:pt x="4114324" y="269081"/>
                </a:cubicBezTo>
                <a:cubicBezTo>
                  <a:pt x="4114324" y="269081"/>
                  <a:pt x="4112419" y="273844"/>
                  <a:pt x="4108609" y="282416"/>
                </a:cubicBezTo>
                <a:cubicBezTo>
                  <a:pt x="4106704" y="279559"/>
                  <a:pt x="4104799" y="276701"/>
                  <a:pt x="4102894" y="273844"/>
                </a:cubicBezTo>
                <a:cubicBezTo>
                  <a:pt x="4100989" y="270034"/>
                  <a:pt x="4098131" y="266224"/>
                  <a:pt x="4096226" y="263366"/>
                </a:cubicBezTo>
                <a:cubicBezTo>
                  <a:pt x="4097179" y="262414"/>
                  <a:pt x="4097179" y="262414"/>
                  <a:pt x="4097179" y="262414"/>
                </a:cubicBezTo>
                <a:cubicBezTo>
                  <a:pt x="4097179" y="262414"/>
                  <a:pt x="4097179" y="262414"/>
                  <a:pt x="4096226" y="263366"/>
                </a:cubicBezTo>
                <a:cubicBezTo>
                  <a:pt x="4094321" y="259556"/>
                  <a:pt x="4092416" y="256699"/>
                  <a:pt x="4090511" y="253841"/>
                </a:cubicBezTo>
                <a:cubicBezTo>
                  <a:pt x="4090511" y="253841"/>
                  <a:pt x="4090511" y="252889"/>
                  <a:pt x="4090511" y="252889"/>
                </a:cubicBezTo>
                <a:cubicBezTo>
                  <a:pt x="4090511" y="248126"/>
                  <a:pt x="4090511" y="243364"/>
                  <a:pt x="4090511" y="238601"/>
                </a:cubicBezTo>
                <a:cubicBezTo>
                  <a:pt x="4090511" y="230029"/>
                  <a:pt x="4090511" y="222409"/>
                  <a:pt x="4090511" y="215741"/>
                </a:cubicBezTo>
                <a:cubicBezTo>
                  <a:pt x="4090511" y="203359"/>
                  <a:pt x="4089559" y="195739"/>
                  <a:pt x="4089559" y="195739"/>
                </a:cubicBezTo>
                <a:cubicBezTo>
                  <a:pt x="4089559" y="195739"/>
                  <a:pt x="4088606" y="202406"/>
                  <a:pt x="4086701" y="214789"/>
                </a:cubicBezTo>
                <a:cubicBezTo>
                  <a:pt x="4085749" y="221456"/>
                  <a:pt x="4084796" y="228124"/>
                  <a:pt x="4083844" y="236696"/>
                </a:cubicBezTo>
                <a:cubicBezTo>
                  <a:pt x="4083844" y="237649"/>
                  <a:pt x="4083844" y="238601"/>
                  <a:pt x="4083844" y="239554"/>
                </a:cubicBezTo>
                <a:cubicBezTo>
                  <a:pt x="4082891" y="238601"/>
                  <a:pt x="4082891" y="237649"/>
                  <a:pt x="4081939" y="236696"/>
                </a:cubicBezTo>
                <a:cubicBezTo>
                  <a:pt x="4081939" y="235744"/>
                  <a:pt x="4081939" y="235744"/>
                  <a:pt x="4081939" y="234791"/>
                </a:cubicBezTo>
                <a:cubicBezTo>
                  <a:pt x="4081939" y="225266"/>
                  <a:pt x="4081939" y="216694"/>
                  <a:pt x="4081939" y="210026"/>
                </a:cubicBezTo>
                <a:cubicBezTo>
                  <a:pt x="4081939" y="195739"/>
                  <a:pt x="4081939" y="188119"/>
                  <a:pt x="4081939" y="188119"/>
                </a:cubicBezTo>
                <a:cubicBezTo>
                  <a:pt x="4081939" y="188119"/>
                  <a:pt x="4080034" y="195739"/>
                  <a:pt x="4078129" y="210026"/>
                </a:cubicBezTo>
                <a:cubicBezTo>
                  <a:pt x="4077176" y="214789"/>
                  <a:pt x="4076224" y="220504"/>
                  <a:pt x="4075271" y="227171"/>
                </a:cubicBezTo>
                <a:cubicBezTo>
                  <a:pt x="4065746" y="210979"/>
                  <a:pt x="4059079" y="202406"/>
                  <a:pt x="4059079" y="202406"/>
                </a:cubicBezTo>
                <a:cubicBezTo>
                  <a:pt x="4059079" y="202406"/>
                  <a:pt x="4063841" y="214789"/>
                  <a:pt x="4073366" y="236696"/>
                </a:cubicBezTo>
                <a:cubicBezTo>
                  <a:pt x="4072414" y="241459"/>
                  <a:pt x="4071461" y="246221"/>
                  <a:pt x="4071461" y="250984"/>
                </a:cubicBezTo>
                <a:cubicBezTo>
                  <a:pt x="4070509" y="256699"/>
                  <a:pt x="4069556" y="261461"/>
                  <a:pt x="4067651" y="268129"/>
                </a:cubicBezTo>
                <a:cubicBezTo>
                  <a:pt x="4066699" y="271939"/>
                  <a:pt x="4065746" y="275749"/>
                  <a:pt x="4064794" y="279559"/>
                </a:cubicBezTo>
                <a:cubicBezTo>
                  <a:pt x="4063841" y="270986"/>
                  <a:pt x="4062889" y="262414"/>
                  <a:pt x="4061936" y="253841"/>
                </a:cubicBezTo>
                <a:cubicBezTo>
                  <a:pt x="4059079" y="237649"/>
                  <a:pt x="4057174" y="221456"/>
                  <a:pt x="4054316" y="207169"/>
                </a:cubicBezTo>
                <a:cubicBezTo>
                  <a:pt x="4053364" y="199549"/>
                  <a:pt x="4052411" y="192881"/>
                  <a:pt x="4050506" y="186214"/>
                </a:cubicBezTo>
                <a:cubicBezTo>
                  <a:pt x="4049554" y="179546"/>
                  <a:pt x="4047649" y="173831"/>
                  <a:pt x="4046696" y="168116"/>
                </a:cubicBezTo>
                <a:cubicBezTo>
                  <a:pt x="4043839" y="156686"/>
                  <a:pt x="4041934" y="146209"/>
                  <a:pt x="4040029" y="137636"/>
                </a:cubicBezTo>
                <a:cubicBezTo>
                  <a:pt x="4036219" y="121444"/>
                  <a:pt x="4034314" y="111919"/>
                  <a:pt x="4034314" y="111919"/>
                </a:cubicBezTo>
                <a:cubicBezTo>
                  <a:pt x="4034314" y="111919"/>
                  <a:pt x="4035266" y="121444"/>
                  <a:pt x="4036219" y="138589"/>
                </a:cubicBezTo>
                <a:cubicBezTo>
                  <a:pt x="4037171" y="147161"/>
                  <a:pt x="4038124" y="157639"/>
                  <a:pt x="4039076" y="169069"/>
                </a:cubicBezTo>
                <a:cubicBezTo>
                  <a:pt x="4040029" y="180499"/>
                  <a:pt x="4040981" y="193834"/>
                  <a:pt x="4042886" y="208121"/>
                </a:cubicBezTo>
                <a:cubicBezTo>
                  <a:pt x="4043839" y="217646"/>
                  <a:pt x="4044791" y="228124"/>
                  <a:pt x="4044791" y="238601"/>
                </a:cubicBezTo>
                <a:cubicBezTo>
                  <a:pt x="4037171" y="196691"/>
                  <a:pt x="4031456" y="170021"/>
                  <a:pt x="4031456" y="170021"/>
                </a:cubicBezTo>
                <a:cubicBezTo>
                  <a:pt x="4031456" y="170021"/>
                  <a:pt x="4032409" y="203359"/>
                  <a:pt x="4036219" y="252889"/>
                </a:cubicBezTo>
                <a:cubicBezTo>
                  <a:pt x="4036219" y="256699"/>
                  <a:pt x="4037171" y="260509"/>
                  <a:pt x="4037171" y="264319"/>
                </a:cubicBezTo>
                <a:cubicBezTo>
                  <a:pt x="4036219" y="266224"/>
                  <a:pt x="4036219" y="269081"/>
                  <a:pt x="4035266" y="271939"/>
                </a:cubicBezTo>
                <a:cubicBezTo>
                  <a:pt x="4033361" y="270034"/>
                  <a:pt x="4031456" y="268129"/>
                  <a:pt x="4030504" y="266224"/>
                </a:cubicBezTo>
                <a:cubicBezTo>
                  <a:pt x="4027646" y="263366"/>
                  <a:pt x="4025741" y="260509"/>
                  <a:pt x="4023836" y="258604"/>
                </a:cubicBezTo>
                <a:cubicBezTo>
                  <a:pt x="4018121" y="247174"/>
                  <a:pt x="4013359" y="237649"/>
                  <a:pt x="4009549" y="229076"/>
                </a:cubicBezTo>
                <a:cubicBezTo>
                  <a:pt x="4000976" y="212884"/>
                  <a:pt x="3996214" y="203359"/>
                  <a:pt x="3996214" y="203359"/>
                </a:cubicBezTo>
                <a:cubicBezTo>
                  <a:pt x="3996214" y="203359"/>
                  <a:pt x="4000024" y="212884"/>
                  <a:pt x="4005739" y="230981"/>
                </a:cubicBezTo>
                <a:cubicBezTo>
                  <a:pt x="4008596" y="237649"/>
                  <a:pt x="4011454" y="246221"/>
                  <a:pt x="4014311" y="255746"/>
                </a:cubicBezTo>
                <a:cubicBezTo>
                  <a:pt x="4010501" y="248126"/>
                  <a:pt x="4007644" y="243364"/>
                  <a:pt x="4007644" y="243364"/>
                </a:cubicBezTo>
                <a:cubicBezTo>
                  <a:pt x="4007644" y="243364"/>
                  <a:pt x="4010501" y="251936"/>
                  <a:pt x="4015264" y="267176"/>
                </a:cubicBezTo>
                <a:cubicBezTo>
                  <a:pt x="4018121" y="274796"/>
                  <a:pt x="4020979" y="284321"/>
                  <a:pt x="4024789" y="294799"/>
                </a:cubicBezTo>
                <a:cubicBezTo>
                  <a:pt x="4025741" y="296704"/>
                  <a:pt x="4026694" y="299561"/>
                  <a:pt x="4026694" y="301466"/>
                </a:cubicBezTo>
                <a:cubicBezTo>
                  <a:pt x="4023836" y="310039"/>
                  <a:pt x="4020026" y="319564"/>
                  <a:pt x="4017169" y="329089"/>
                </a:cubicBezTo>
                <a:cubicBezTo>
                  <a:pt x="4017169" y="329089"/>
                  <a:pt x="4016216" y="328136"/>
                  <a:pt x="4016216" y="328136"/>
                </a:cubicBezTo>
                <a:cubicBezTo>
                  <a:pt x="4011454" y="325279"/>
                  <a:pt x="4008596" y="322421"/>
                  <a:pt x="4005739" y="320516"/>
                </a:cubicBezTo>
                <a:cubicBezTo>
                  <a:pt x="4005739" y="319564"/>
                  <a:pt x="4005739" y="318611"/>
                  <a:pt x="4005739" y="318611"/>
                </a:cubicBezTo>
                <a:cubicBezTo>
                  <a:pt x="4005739" y="315754"/>
                  <a:pt x="4004786" y="313849"/>
                  <a:pt x="4004786" y="310991"/>
                </a:cubicBezTo>
                <a:cubicBezTo>
                  <a:pt x="4004786" y="285274"/>
                  <a:pt x="4002881" y="269081"/>
                  <a:pt x="4002881" y="269081"/>
                </a:cubicBezTo>
                <a:cubicBezTo>
                  <a:pt x="4002881" y="269081"/>
                  <a:pt x="4001929" y="274796"/>
                  <a:pt x="4000024" y="284321"/>
                </a:cubicBezTo>
                <a:cubicBezTo>
                  <a:pt x="3996214" y="261461"/>
                  <a:pt x="3993356" y="248126"/>
                  <a:pt x="3993356" y="248126"/>
                </a:cubicBezTo>
                <a:cubicBezTo>
                  <a:pt x="3993356" y="248126"/>
                  <a:pt x="3993356" y="262414"/>
                  <a:pt x="3993356" y="286226"/>
                </a:cubicBezTo>
                <a:cubicBezTo>
                  <a:pt x="3993356" y="286226"/>
                  <a:pt x="3992404" y="286226"/>
                  <a:pt x="3992404" y="286226"/>
                </a:cubicBezTo>
                <a:cubicBezTo>
                  <a:pt x="3991451" y="286226"/>
                  <a:pt x="3990499" y="287179"/>
                  <a:pt x="3990499" y="287179"/>
                </a:cubicBezTo>
                <a:cubicBezTo>
                  <a:pt x="3988594" y="289084"/>
                  <a:pt x="3986689" y="290989"/>
                  <a:pt x="3985736" y="292894"/>
                </a:cubicBezTo>
                <a:lnTo>
                  <a:pt x="3985736" y="292894"/>
                </a:lnTo>
                <a:lnTo>
                  <a:pt x="3985736" y="293846"/>
                </a:lnTo>
                <a:cubicBezTo>
                  <a:pt x="3984784" y="300514"/>
                  <a:pt x="3983831" y="307181"/>
                  <a:pt x="3983831" y="313849"/>
                </a:cubicBezTo>
                <a:cubicBezTo>
                  <a:pt x="3981926" y="310039"/>
                  <a:pt x="3980021" y="307181"/>
                  <a:pt x="3978116" y="303371"/>
                </a:cubicBezTo>
                <a:cubicBezTo>
                  <a:pt x="3983831" y="284321"/>
                  <a:pt x="3987641" y="272891"/>
                  <a:pt x="3987641" y="272891"/>
                </a:cubicBezTo>
                <a:cubicBezTo>
                  <a:pt x="3987641" y="272891"/>
                  <a:pt x="3982879" y="282416"/>
                  <a:pt x="3976211" y="298609"/>
                </a:cubicBezTo>
                <a:cubicBezTo>
                  <a:pt x="3975259" y="296704"/>
                  <a:pt x="3974306" y="295751"/>
                  <a:pt x="3973354" y="293846"/>
                </a:cubicBezTo>
                <a:cubicBezTo>
                  <a:pt x="3973354" y="291941"/>
                  <a:pt x="3973354" y="290036"/>
                  <a:pt x="3973354" y="288131"/>
                </a:cubicBezTo>
                <a:cubicBezTo>
                  <a:pt x="3973354" y="288131"/>
                  <a:pt x="3973354" y="288131"/>
                  <a:pt x="3973354" y="287179"/>
                </a:cubicBezTo>
                <a:cubicBezTo>
                  <a:pt x="3975259" y="283369"/>
                  <a:pt x="3976211" y="280511"/>
                  <a:pt x="3977164" y="278606"/>
                </a:cubicBezTo>
                <a:cubicBezTo>
                  <a:pt x="3979069" y="273844"/>
                  <a:pt x="3980974" y="270986"/>
                  <a:pt x="3980974" y="270986"/>
                </a:cubicBezTo>
                <a:cubicBezTo>
                  <a:pt x="3980974" y="270986"/>
                  <a:pt x="3979069" y="272891"/>
                  <a:pt x="3976211" y="277654"/>
                </a:cubicBezTo>
                <a:cubicBezTo>
                  <a:pt x="3975259" y="278606"/>
                  <a:pt x="3974306" y="280511"/>
                  <a:pt x="3973354" y="282416"/>
                </a:cubicBezTo>
                <a:cubicBezTo>
                  <a:pt x="3973354" y="271939"/>
                  <a:pt x="3974306" y="262414"/>
                  <a:pt x="3974306" y="254794"/>
                </a:cubicBezTo>
                <a:cubicBezTo>
                  <a:pt x="3975259" y="238601"/>
                  <a:pt x="3975259" y="230029"/>
                  <a:pt x="3975259" y="230029"/>
                </a:cubicBezTo>
                <a:cubicBezTo>
                  <a:pt x="3975259" y="230029"/>
                  <a:pt x="3973354" y="238601"/>
                  <a:pt x="3970496" y="254794"/>
                </a:cubicBezTo>
                <a:cubicBezTo>
                  <a:pt x="3969544" y="262414"/>
                  <a:pt x="3967639" y="271939"/>
                  <a:pt x="3965734" y="281464"/>
                </a:cubicBezTo>
                <a:cubicBezTo>
                  <a:pt x="3964781" y="278606"/>
                  <a:pt x="3962876" y="276701"/>
                  <a:pt x="3961924" y="274796"/>
                </a:cubicBezTo>
                <a:cubicBezTo>
                  <a:pt x="3961924" y="272891"/>
                  <a:pt x="3962876" y="270986"/>
                  <a:pt x="3962876" y="269081"/>
                </a:cubicBezTo>
                <a:cubicBezTo>
                  <a:pt x="3965734" y="253841"/>
                  <a:pt x="3966686" y="245269"/>
                  <a:pt x="3966686" y="245269"/>
                </a:cubicBezTo>
                <a:cubicBezTo>
                  <a:pt x="3966686" y="245269"/>
                  <a:pt x="3963829" y="253841"/>
                  <a:pt x="3959066" y="268129"/>
                </a:cubicBezTo>
                <a:cubicBezTo>
                  <a:pt x="3959066" y="268129"/>
                  <a:pt x="3959066" y="269081"/>
                  <a:pt x="3959066" y="269081"/>
                </a:cubicBezTo>
                <a:cubicBezTo>
                  <a:pt x="3959066" y="268129"/>
                  <a:pt x="3958114" y="267176"/>
                  <a:pt x="3958114" y="267176"/>
                </a:cubicBezTo>
                <a:cubicBezTo>
                  <a:pt x="3958114" y="267176"/>
                  <a:pt x="3958114" y="268129"/>
                  <a:pt x="3958114" y="269081"/>
                </a:cubicBezTo>
                <a:cubicBezTo>
                  <a:pt x="3957161" y="267176"/>
                  <a:pt x="3956209" y="266224"/>
                  <a:pt x="3955256" y="264319"/>
                </a:cubicBezTo>
                <a:cubicBezTo>
                  <a:pt x="3955256" y="258604"/>
                  <a:pt x="3955256" y="252889"/>
                  <a:pt x="3954304" y="247174"/>
                </a:cubicBezTo>
                <a:cubicBezTo>
                  <a:pt x="3954304" y="235744"/>
                  <a:pt x="3952399" y="224314"/>
                  <a:pt x="3951446" y="214789"/>
                </a:cubicBezTo>
                <a:cubicBezTo>
                  <a:pt x="3950494" y="205264"/>
                  <a:pt x="3949541" y="196691"/>
                  <a:pt x="3947636" y="190024"/>
                </a:cubicBezTo>
                <a:cubicBezTo>
                  <a:pt x="3944779" y="176689"/>
                  <a:pt x="3943826" y="169069"/>
                  <a:pt x="3943826" y="169069"/>
                </a:cubicBezTo>
                <a:cubicBezTo>
                  <a:pt x="3943826" y="169069"/>
                  <a:pt x="3943826" y="176689"/>
                  <a:pt x="3943826" y="190024"/>
                </a:cubicBezTo>
                <a:cubicBezTo>
                  <a:pt x="3943826" y="196691"/>
                  <a:pt x="3943826" y="205264"/>
                  <a:pt x="3943826" y="214789"/>
                </a:cubicBezTo>
                <a:cubicBezTo>
                  <a:pt x="3943826" y="218599"/>
                  <a:pt x="3943826" y="222409"/>
                  <a:pt x="3943826" y="225266"/>
                </a:cubicBezTo>
                <a:cubicBezTo>
                  <a:pt x="3942874" y="221456"/>
                  <a:pt x="3941921" y="218599"/>
                  <a:pt x="3940969" y="215741"/>
                </a:cubicBezTo>
                <a:cubicBezTo>
                  <a:pt x="3940016" y="212884"/>
                  <a:pt x="3939064" y="210026"/>
                  <a:pt x="3939064" y="207169"/>
                </a:cubicBezTo>
                <a:cubicBezTo>
                  <a:pt x="3940016" y="206216"/>
                  <a:pt x="3940016" y="205264"/>
                  <a:pt x="3940016" y="205264"/>
                </a:cubicBezTo>
                <a:cubicBezTo>
                  <a:pt x="3940016" y="205264"/>
                  <a:pt x="3940016" y="206216"/>
                  <a:pt x="3939064" y="206216"/>
                </a:cubicBezTo>
                <a:cubicBezTo>
                  <a:pt x="3937159" y="201454"/>
                  <a:pt x="3936206" y="197644"/>
                  <a:pt x="3936206" y="197644"/>
                </a:cubicBezTo>
                <a:cubicBezTo>
                  <a:pt x="3936206" y="197644"/>
                  <a:pt x="3936206" y="201454"/>
                  <a:pt x="3937159" y="208121"/>
                </a:cubicBezTo>
                <a:cubicBezTo>
                  <a:pt x="3935254" y="210026"/>
                  <a:pt x="3932396" y="212884"/>
                  <a:pt x="3929539" y="216694"/>
                </a:cubicBezTo>
                <a:cubicBezTo>
                  <a:pt x="3928586" y="210026"/>
                  <a:pt x="3926681" y="204311"/>
                  <a:pt x="3925729" y="197644"/>
                </a:cubicBezTo>
                <a:cubicBezTo>
                  <a:pt x="3922871" y="183356"/>
                  <a:pt x="3919061" y="170021"/>
                  <a:pt x="3916204" y="158591"/>
                </a:cubicBezTo>
                <a:cubicBezTo>
                  <a:pt x="3915251" y="153829"/>
                  <a:pt x="3913346" y="148114"/>
                  <a:pt x="3912394" y="144304"/>
                </a:cubicBezTo>
                <a:cubicBezTo>
                  <a:pt x="3913346" y="142399"/>
                  <a:pt x="3914299" y="141446"/>
                  <a:pt x="3915251" y="139541"/>
                </a:cubicBezTo>
                <a:cubicBezTo>
                  <a:pt x="3927634" y="121444"/>
                  <a:pt x="3935254" y="110966"/>
                  <a:pt x="3935254" y="110966"/>
                </a:cubicBezTo>
                <a:cubicBezTo>
                  <a:pt x="3935254" y="110966"/>
                  <a:pt x="3926681" y="120491"/>
                  <a:pt x="3912394" y="136684"/>
                </a:cubicBezTo>
                <a:cubicBezTo>
                  <a:pt x="3911441" y="137636"/>
                  <a:pt x="3911441" y="138589"/>
                  <a:pt x="3910489" y="138589"/>
                </a:cubicBezTo>
                <a:cubicBezTo>
                  <a:pt x="3909536" y="134779"/>
                  <a:pt x="3908584" y="131921"/>
                  <a:pt x="3906679" y="128111"/>
                </a:cubicBezTo>
                <a:cubicBezTo>
                  <a:pt x="3900964" y="111919"/>
                  <a:pt x="3898106" y="102394"/>
                  <a:pt x="3898106" y="102394"/>
                </a:cubicBezTo>
                <a:cubicBezTo>
                  <a:pt x="3898106" y="102394"/>
                  <a:pt x="3900011" y="111919"/>
                  <a:pt x="3902869" y="129064"/>
                </a:cubicBezTo>
                <a:cubicBezTo>
                  <a:pt x="3903821" y="132874"/>
                  <a:pt x="3904774" y="137636"/>
                  <a:pt x="3905726" y="143351"/>
                </a:cubicBezTo>
                <a:cubicBezTo>
                  <a:pt x="3905726" y="143351"/>
                  <a:pt x="3905726" y="143351"/>
                  <a:pt x="3905726" y="143351"/>
                </a:cubicBezTo>
                <a:cubicBezTo>
                  <a:pt x="3900011" y="150019"/>
                  <a:pt x="3894296" y="158591"/>
                  <a:pt x="3887629" y="167164"/>
                </a:cubicBezTo>
                <a:cubicBezTo>
                  <a:pt x="3880961" y="175736"/>
                  <a:pt x="3874294" y="185261"/>
                  <a:pt x="3866674" y="195739"/>
                </a:cubicBezTo>
                <a:cubicBezTo>
                  <a:pt x="3864769" y="190976"/>
                  <a:pt x="3863816" y="186214"/>
                  <a:pt x="3862864" y="182404"/>
                </a:cubicBezTo>
                <a:cubicBezTo>
                  <a:pt x="3857149" y="165259"/>
                  <a:pt x="3854291" y="155734"/>
                  <a:pt x="3854291" y="155734"/>
                </a:cubicBezTo>
                <a:cubicBezTo>
                  <a:pt x="3854291" y="155734"/>
                  <a:pt x="3856196" y="166211"/>
                  <a:pt x="3859054" y="183356"/>
                </a:cubicBezTo>
                <a:cubicBezTo>
                  <a:pt x="3860006" y="189071"/>
                  <a:pt x="3861911" y="195739"/>
                  <a:pt x="3862864" y="202406"/>
                </a:cubicBezTo>
                <a:cubicBezTo>
                  <a:pt x="3860959" y="204311"/>
                  <a:pt x="3860006" y="207169"/>
                  <a:pt x="3858101" y="209074"/>
                </a:cubicBezTo>
                <a:cubicBezTo>
                  <a:pt x="3856196" y="211931"/>
                  <a:pt x="3855244" y="213836"/>
                  <a:pt x="3853339" y="216694"/>
                </a:cubicBezTo>
                <a:cubicBezTo>
                  <a:pt x="3851434" y="208121"/>
                  <a:pt x="3850481" y="200501"/>
                  <a:pt x="3849529" y="195739"/>
                </a:cubicBezTo>
                <a:cubicBezTo>
                  <a:pt x="3850481" y="189071"/>
                  <a:pt x="3851434" y="183356"/>
                  <a:pt x="3852386" y="178594"/>
                </a:cubicBezTo>
                <a:cubicBezTo>
                  <a:pt x="3854291" y="166211"/>
                  <a:pt x="3855244" y="158591"/>
                  <a:pt x="3855244" y="158591"/>
                </a:cubicBezTo>
                <a:cubicBezTo>
                  <a:pt x="3855244" y="158591"/>
                  <a:pt x="3853339" y="165259"/>
                  <a:pt x="3848576" y="177641"/>
                </a:cubicBezTo>
                <a:cubicBezTo>
                  <a:pt x="3846671" y="184309"/>
                  <a:pt x="3844766" y="190976"/>
                  <a:pt x="3841909" y="199549"/>
                </a:cubicBezTo>
                <a:cubicBezTo>
                  <a:pt x="3840956" y="204311"/>
                  <a:pt x="3839051" y="208121"/>
                  <a:pt x="3838099" y="212884"/>
                </a:cubicBezTo>
                <a:cubicBezTo>
                  <a:pt x="3837146" y="216694"/>
                  <a:pt x="3836194" y="221456"/>
                  <a:pt x="3835241" y="225266"/>
                </a:cubicBezTo>
                <a:cubicBezTo>
                  <a:pt x="3835241" y="224314"/>
                  <a:pt x="3834289" y="223361"/>
                  <a:pt x="3834289" y="222409"/>
                </a:cubicBezTo>
                <a:cubicBezTo>
                  <a:pt x="3831431" y="217646"/>
                  <a:pt x="3828574" y="212884"/>
                  <a:pt x="3825716" y="209074"/>
                </a:cubicBezTo>
                <a:cubicBezTo>
                  <a:pt x="3815239" y="193834"/>
                  <a:pt x="3809524" y="184309"/>
                  <a:pt x="3809524" y="184309"/>
                </a:cubicBezTo>
                <a:cubicBezTo>
                  <a:pt x="3809524" y="184309"/>
                  <a:pt x="3814286" y="193834"/>
                  <a:pt x="3821906" y="210979"/>
                </a:cubicBezTo>
                <a:cubicBezTo>
                  <a:pt x="3823811" y="214789"/>
                  <a:pt x="3825716" y="219551"/>
                  <a:pt x="3828574" y="224314"/>
                </a:cubicBezTo>
                <a:cubicBezTo>
                  <a:pt x="3829526" y="227171"/>
                  <a:pt x="3831431" y="230981"/>
                  <a:pt x="3832384" y="234791"/>
                </a:cubicBezTo>
                <a:cubicBezTo>
                  <a:pt x="3831431" y="241459"/>
                  <a:pt x="3829526" y="248126"/>
                  <a:pt x="3828574" y="254794"/>
                </a:cubicBezTo>
                <a:cubicBezTo>
                  <a:pt x="3827621" y="256699"/>
                  <a:pt x="3826669" y="257651"/>
                  <a:pt x="3825716" y="259556"/>
                </a:cubicBezTo>
                <a:cubicBezTo>
                  <a:pt x="3823811" y="262414"/>
                  <a:pt x="3821906" y="266224"/>
                  <a:pt x="3820954" y="269081"/>
                </a:cubicBezTo>
                <a:cubicBezTo>
                  <a:pt x="3820954" y="268129"/>
                  <a:pt x="3820001" y="268129"/>
                  <a:pt x="3820001" y="267176"/>
                </a:cubicBezTo>
                <a:cubicBezTo>
                  <a:pt x="3810476" y="255746"/>
                  <a:pt x="3804761" y="249079"/>
                  <a:pt x="3804761" y="249079"/>
                </a:cubicBezTo>
                <a:cubicBezTo>
                  <a:pt x="3804761" y="249079"/>
                  <a:pt x="3809524" y="256699"/>
                  <a:pt x="3817144" y="270034"/>
                </a:cubicBezTo>
                <a:cubicBezTo>
                  <a:pt x="3818096" y="270986"/>
                  <a:pt x="3818096" y="271939"/>
                  <a:pt x="3819049" y="272891"/>
                </a:cubicBezTo>
                <a:cubicBezTo>
                  <a:pt x="3815239" y="280511"/>
                  <a:pt x="3811429" y="287179"/>
                  <a:pt x="3806666" y="294799"/>
                </a:cubicBezTo>
                <a:cubicBezTo>
                  <a:pt x="3806666" y="294799"/>
                  <a:pt x="3806666" y="294799"/>
                  <a:pt x="3806666" y="294799"/>
                </a:cubicBezTo>
                <a:cubicBezTo>
                  <a:pt x="3805714" y="293846"/>
                  <a:pt x="3804761" y="291941"/>
                  <a:pt x="3803809" y="290989"/>
                </a:cubicBezTo>
                <a:cubicBezTo>
                  <a:pt x="3803809" y="290036"/>
                  <a:pt x="3803809" y="289084"/>
                  <a:pt x="3802856" y="287179"/>
                </a:cubicBezTo>
                <a:cubicBezTo>
                  <a:pt x="3801904" y="283369"/>
                  <a:pt x="3800951" y="280511"/>
                  <a:pt x="3799999" y="276701"/>
                </a:cubicBezTo>
                <a:cubicBezTo>
                  <a:pt x="3798094" y="270034"/>
                  <a:pt x="3796189" y="265271"/>
                  <a:pt x="3795236" y="260509"/>
                </a:cubicBezTo>
                <a:cubicBezTo>
                  <a:pt x="3792379" y="250984"/>
                  <a:pt x="3790474" y="246221"/>
                  <a:pt x="3790474" y="246221"/>
                </a:cubicBezTo>
                <a:cubicBezTo>
                  <a:pt x="3790474" y="246221"/>
                  <a:pt x="3790474" y="251936"/>
                  <a:pt x="3791426" y="260509"/>
                </a:cubicBezTo>
                <a:cubicBezTo>
                  <a:pt x="3791426" y="264319"/>
                  <a:pt x="3792379" y="269081"/>
                  <a:pt x="3792379" y="273844"/>
                </a:cubicBezTo>
                <a:cubicBezTo>
                  <a:pt x="3790474" y="271939"/>
                  <a:pt x="3789521" y="270034"/>
                  <a:pt x="3787616" y="268129"/>
                </a:cubicBezTo>
                <a:cubicBezTo>
                  <a:pt x="3783806" y="263366"/>
                  <a:pt x="3779996" y="259556"/>
                  <a:pt x="3777139" y="255746"/>
                </a:cubicBezTo>
                <a:cubicBezTo>
                  <a:pt x="3776186" y="251936"/>
                  <a:pt x="3774281" y="249079"/>
                  <a:pt x="3773329" y="246221"/>
                </a:cubicBezTo>
                <a:cubicBezTo>
                  <a:pt x="3767614" y="231934"/>
                  <a:pt x="3764756" y="224314"/>
                  <a:pt x="3764756" y="224314"/>
                </a:cubicBezTo>
                <a:cubicBezTo>
                  <a:pt x="3764756" y="224314"/>
                  <a:pt x="3766661" y="232886"/>
                  <a:pt x="3769519" y="247174"/>
                </a:cubicBezTo>
                <a:cubicBezTo>
                  <a:pt x="3771424" y="254794"/>
                  <a:pt x="3773329" y="263366"/>
                  <a:pt x="3776186" y="273844"/>
                </a:cubicBezTo>
                <a:cubicBezTo>
                  <a:pt x="3778091" y="281464"/>
                  <a:pt x="3779996" y="290989"/>
                  <a:pt x="3781901" y="299561"/>
                </a:cubicBezTo>
                <a:cubicBezTo>
                  <a:pt x="3775234" y="275749"/>
                  <a:pt x="3767614" y="253841"/>
                  <a:pt x="3760946" y="234791"/>
                </a:cubicBezTo>
                <a:cubicBezTo>
                  <a:pt x="3759041" y="229076"/>
                  <a:pt x="3757136" y="224314"/>
                  <a:pt x="3755231" y="218599"/>
                </a:cubicBezTo>
                <a:cubicBezTo>
                  <a:pt x="3758089" y="214789"/>
                  <a:pt x="3759041" y="211931"/>
                  <a:pt x="3759041" y="211931"/>
                </a:cubicBezTo>
                <a:cubicBezTo>
                  <a:pt x="3759041" y="211931"/>
                  <a:pt x="3757136" y="213836"/>
                  <a:pt x="3754279" y="217646"/>
                </a:cubicBezTo>
                <a:cubicBezTo>
                  <a:pt x="3753326" y="213836"/>
                  <a:pt x="3752374" y="210979"/>
                  <a:pt x="3750469" y="208121"/>
                </a:cubicBezTo>
                <a:cubicBezTo>
                  <a:pt x="3752374" y="201454"/>
                  <a:pt x="3752374" y="197644"/>
                  <a:pt x="3752374" y="197644"/>
                </a:cubicBezTo>
                <a:cubicBezTo>
                  <a:pt x="3752374" y="197644"/>
                  <a:pt x="3751421" y="200501"/>
                  <a:pt x="3748564" y="205264"/>
                </a:cubicBezTo>
                <a:cubicBezTo>
                  <a:pt x="3739991" y="181451"/>
                  <a:pt x="3734276" y="167164"/>
                  <a:pt x="3734276" y="167164"/>
                </a:cubicBezTo>
                <a:cubicBezTo>
                  <a:pt x="3734276" y="167164"/>
                  <a:pt x="3737134" y="186214"/>
                  <a:pt x="3742849" y="217646"/>
                </a:cubicBezTo>
                <a:cubicBezTo>
                  <a:pt x="3740944" y="222409"/>
                  <a:pt x="3738086" y="229076"/>
                  <a:pt x="3736181" y="236696"/>
                </a:cubicBezTo>
                <a:cubicBezTo>
                  <a:pt x="3736181" y="237649"/>
                  <a:pt x="3736181" y="237649"/>
                  <a:pt x="3735229" y="238601"/>
                </a:cubicBezTo>
                <a:cubicBezTo>
                  <a:pt x="3733324" y="240506"/>
                  <a:pt x="3731419" y="243364"/>
                  <a:pt x="3730466" y="245269"/>
                </a:cubicBezTo>
                <a:cubicBezTo>
                  <a:pt x="3728561" y="242411"/>
                  <a:pt x="3727609" y="239554"/>
                  <a:pt x="3726656" y="236696"/>
                </a:cubicBezTo>
                <a:cubicBezTo>
                  <a:pt x="3726656" y="235744"/>
                  <a:pt x="3726656" y="234791"/>
                  <a:pt x="3726656" y="232886"/>
                </a:cubicBezTo>
                <a:cubicBezTo>
                  <a:pt x="3726656" y="221456"/>
                  <a:pt x="3725704" y="214789"/>
                  <a:pt x="3725704" y="214789"/>
                </a:cubicBezTo>
                <a:cubicBezTo>
                  <a:pt x="3725704" y="214789"/>
                  <a:pt x="3724751" y="220504"/>
                  <a:pt x="3722846" y="230029"/>
                </a:cubicBezTo>
                <a:cubicBezTo>
                  <a:pt x="3722846" y="230029"/>
                  <a:pt x="3722846" y="229076"/>
                  <a:pt x="3721894" y="229076"/>
                </a:cubicBezTo>
                <a:cubicBezTo>
                  <a:pt x="3721894" y="229076"/>
                  <a:pt x="3721894" y="229076"/>
                  <a:pt x="3721894" y="229076"/>
                </a:cubicBezTo>
                <a:cubicBezTo>
                  <a:pt x="3723799" y="215741"/>
                  <a:pt x="3724751" y="203359"/>
                  <a:pt x="3725704" y="190976"/>
                </a:cubicBezTo>
                <a:cubicBezTo>
                  <a:pt x="3726656" y="184309"/>
                  <a:pt x="3726656" y="178594"/>
                  <a:pt x="3727609" y="172879"/>
                </a:cubicBezTo>
                <a:cubicBezTo>
                  <a:pt x="3728561" y="167164"/>
                  <a:pt x="3729514" y="161449"/>
                  <a:pt x="3730466" y="155734"/>
                </a:cubicBezTo>
                <a:cubicBezTo>
                  <a:pt x="3732371" y="145256"/>
                  <a:pt x="3733324" y="135731"/>
                  <a:pt x="3734276" y="128111"/>
                </a:cubicBezTo>
                <a:cubicBezTo>
                  <a:pt x="3736181" y="112871"/>
                  <a:pt x="3737134" y="104299"/>
                  <a:pt x="3737134" y="104299"/>
                </a:cubicBezTo>
                <a:cubicBezTo>
                  <a:pt x="3737134" y="104299"/>
                  <a:pt x="3734276" y="112871"/>
                  <a:pt x="3730466" y="127159"/>
                </a:cubicBezTo>
                <a:cubicBezTo>
                  <a:pt x="3728561" y="134779"/>
                  <a:pt x="3725704" y="143351"/>
                  <a:pt x="3722846" y="153829"/>
                </a:cubicBezTo>
                <a:cubicBezTo>
                  <a:pt x="3720941" y="158591"/>
                  <a:pt x="3719989" y="164306"/>
                  <a:pt x="3718084" y="170021"/>
                </a:cubicBezTo>
                <a:cubicBezTo>
                  <a:pt x="3717131" y="175736"/>
                  <a:pt x="3715226" y="182404"/>
                  <a:pt x="3714274" y="188119"/>
                </a:cubicBezTo>
                <a:cubicBezTo>
                  <a:pt x="3713321" y="194786"/>
                  <a:pt x="3711416" y="201454"/>
                  <a:pt x="3710464" y="208121"/>
                </a:cubicBezTo>
                <a:cubicBezTo>
                  <a:pt x="3710464" y="208121"/>
                  <a:pt x="3710464" y="208121"/>
                  <a:pt x="3710464" y="207169"/>
                </a:cubicBezTo>
                <a:cubicBezTo>
                  <a:pt x="3702844" y="194786"/>
                  <a:pt x="3697129" y="184309"/>
                  <a:pt x="3691414" y="174784"/>
                </a:cubicBezTo>
                <a:cubicBezTo>
                  <a:pt x="3684746" y="164306"/>
                  <a:pt x="3679984" y="155734"/>
                  <a:pt x="3677126" y="150971"/>
                </a:cubicBezTo>
                <a:cubicBezTo>
                  <a:pt x="3678079" y="142399"/>
                  <a:pt x="3678079" y="137636"/>
                  <a:pt x="3678079" y="137636"/>
                </a:cubicBezTo>
                <a:cubicBezTo>
                  <a:pt x="3678079" y="137636"/>
                  <a:pt x="3677126" y="141446"/>
                  <a:pt x="3675221" y="149066"/>
                </a:cubicBezTo>
                <a:cubicBezTo>
                  <a:pt x="3674269" y="148114"/>
                  <a:pt x="3674269" y="147161"/>
                  <a:pt x="3674269" y="147161"/>
                </a:cubicBezTo>
                <a:cubicBezTo>
                  <a:pt x="3674269" y="147161"/>
                  <a:pt x="3674269" y="148114"/>
                  <a:pt x="3675221" y="150019"/>
                </a:cubicBezTo>
                <a:cubicBezTo>
                  <a:pt x="3674269" y="153829"/>
                  <a:pt x="3673316" y="158591"/>
                  <a:pt x="3672364" y="164306"/>
                </a:cubicBezTo>
                <a:cubicBezTo>
                  <a:pt x="3670459" y="172879"/>
                  <a:pt x="3668554" y="182404"/>
                  <a:pt x="3665696" y="194786"/>
                </a:cubicBezTo>
                <a:cubicBezTo>
                  <a:pt x="3664744" y="199549"/>
                  <a:pt x="3663791" y="204311"/>
                  <a:pt x="3662839" y="209074"/>
                </a:cubicBezTo>
                <a:cubicBezTo>
                  <a:pt x="3662839" y="209074"/>
                  <a:pt x="3662839" y="210026"/>
                  <a:pt x="3661886" y="210026"/>
                </a:cubicBezTo>
                <a:cubicBezTo>
                  <a:pt x="3660934" y="211931"/>
                  <a:pt x="3659029" y="214789"/>
                  <a:pt x="3658076" y="216694"/>
                </a:cubicBezTo>
                <a:cubicBezTo>
                  <a:pt x="3659029" y="190976"/>
                  <a:pt x="3658076" y="174784"/>
                  <a:pt x="3658076" y="174784"/>
                </a:cubicBezTo>
                <a:cubicBezTo>
                  <a:pt x="3658076" y="174784"/>
                  <a:pt x="3652361" y="200501"/>
                  <a:pt x="3645694" y="239554"/>
                </a:cubicBezTo>
                <a:cubicBezTo>
                  <a:pt x="3645694" y="241459"/>
                  <a:pt x="3644741" y="244316"/>
                  <a:pt x="3644741" y="246221"/>
                </a:cubicBezTo>
                <a:cubicBezTo>
                  <a:pt x="3644741" y="247174"/>
                  <a:pt x="3643789" y="248126"/>
                  <a:pt x="3643789" y="249079"/>
                </a:cubicBezTo>
                <a:cubicBezTo>
                  <a:pt x="3642836" y="251936"/>
                  <a:pt x="3641884" y="255746"/>
                  <a:pt x="3640931" y="259556"/>
                </a:cubicBezTo>
                <a:cubicBezTo>
                  <a:pt x="3636169" y="249079"/>
                  <a:pt x="3633311" y="243364"/>
                  <a:pt x="3633311" y="243364"/>
                </a:cubicBezTo>
                <a:cubicBezTo>
                  <a:pt x="3633311" y="243364"/>
                  <a:pt x="3635216" y="250984"/>
                  <a:pt x="3639979" y="265271"/>
                </a:cubicBezTo>
                <a:cubicBezTo>
                  <a:pt x="3639026" y="268129"/>
                  <a:pt x="3638074" y="271939"/>
                  <a:pt x="3637121" y="275749"/>
                </a:cubicBezTo>
                <a:cubicBezTo>
                  <a:pt x="3631406" y="266224"/>
                  <a:pt x="3627596" y="261461"/>
                  <a:pt x="3627596" y="261461"/>
                </a:cubicBezTo>
                <a:cubicBezTo>
                  <a:pt x="3627596" y="261461"/>
                  <a:pt x="3630454" y="268129"/>
                  <a:pt x="3635216" y="280511"/>
                </a:cubicBezTo>
                <a:cubicBezTo>
                  <a:pt x="3635216" y="280511"/>
                  <a:pt x="3635216" y="280511"/>
                  <a:pt x="3635216" y="281464"/>
                </a:cubicBezTo>
                <a:cubicBezTo>
                  <a:pt x="3633311" y="290036"/>
                  <a:pt x="3631406" y="299561"/>
                  <a:pt x="3630454" y="309086"/>
                </a:cubicBezTo>
                <a:cubicBezTo>
                  <a:pt x="3629501" y="316706"/>
                  <a:pt x="3628549" y="324326"/>
                  <a:pt x="3627596" y="332899"/>
                </a:cubicBezTo>
                <a:cubicBezTo>
                  <a:pt x="3624739" y="325279"/>
                  <a:pt x="3622834" y="318611"/>
                  <a:pt x="3620929" y="312896"/>
                </a:cubicBezTo>
                <a:cubicBezTo>
                  <a:pt x="3620929" y="310991"/>
                  <a:pt x="3620929" y="309086"/>
                  <a:pt x="3620929" y="309086"/>
                </a:cubicBezTo>
                <a:cubicBezTo>
                  <a:pt x="3620929" y="309086"/>
                  <a:pt x="3620929" y="310039"/>
                  <a:pt x="3619976" y="310991"/>
                </a:cubicBezTo>
                <a:cubicBezTo>
                  <a:pt x="3619976" y="310039"/>
                  <a:pt x="3619024" y="309086"/>
                  <a:pt x="3619024" y="308134"/>
                </a:cubicBezTo>
                <a:cubicBezTo>
                  <a:pt x="3620929" y="295751"/>
                  <a:pt x="3621881" y="284321"/>
                  <a:pt x="3622834" y="272891"/>
                </a:cubicBezTo>
                <a:cubicBezTo>
                  <a:pt x="3624739" y="252889"/>
                  <a:pt x="3625691" y="234791"/>
                  <a:pt x="3626644" y="221456"/>
                </a:cubicBezTo>
                <a:cubicBezTo>
                  <a:pt x="3629501" y="215741"/>
                  <a:pt x="3630454" y="211931"/>
                  <a:pt x="3630454" y="211931"/>
                </a:cubicBezTo>
                <a:cubicBezTo>
                  <a:pt x="3630454" y="211931"/>
                  <a:pt x="3629501" y="213836"/>
                  <a:pt x="3626644" y="216694"/>
                </a:cubicBezTo>
                <a:cubicBezTo>
                  <a:pt x="3626644" y="215741"/>
                  <a:pt x="3626644" y="214789"/>
                  <a:pt x="3626644" y="214789"/>
                </a:cubicBezTo>
                <a:cubicBezTo>
                  <a:pt x="3626644" y="200501"/>
                  <a:pt x="3626644" y="192881"/>
                  <a:pt x="3626644" y="192881"/>
                </a:cubicBezTo>
                <a:cubicBezTo>
                  <a:pt x="3626644" y="192881"/>
                  <a:pt x="3624739" y="200501"/>
                  <a:pt x="3622834" y="214789"/>
                </a:cubicBezTo>
                <a:cubicBezTo>
                  <a:pt x="3621881" y="217646"/>
                  <a:pt x="3621881" y="221456"/>
                  <a:pt x="3620929" y="226219"/>
                </a:cubicBezTo>
                <a:cubicBezTo>
                  <a:pt x="3620929" y="226219"/>
                  <a:pt x="3620929" y="226219"/>
                  <a:pt x="3620929" y="227171"/>
                </a:cubicBezTo>
                <a:cubicBezTo>
                  <a:pt x="3618071" y="231934"/>
                  <a:pt x="3614261" y="237649"/>
                  <a:pt x="3609499" y="243364"/>
                </a:cubicBezTo>
                <a:cubicBezTo>
                  <a:pt x="3607594" y="246221"/>
                  <a:pt x="3605689" y="249079"/>
                  <a:pt x="3603784" y="251936"/>
                </a:cubicBezTo>
                <a:cubicBezTo>
                  <a:pt x="3607594" y="242411"/>
                  <a:pt x="3610451" y="233839"/>
                  <a:pt x="3613309" y="225266"/>
                </a:cubicBezTo>
                <a:cubicBezTo>
                  <a:pt x="3615214" y="219551"/>
                  <a:pt x="3617119" y="213836"/>
                  <a:pt x="3619024" y="208121"/>
                </a:cubicBezTo>
                <a:cubicBezTo>
                  <a:pt x="3620929" y="202406"/>
                  <a:pt x="3622834" y="197644"/>
                  <a:pt x="3624739" y="192881"/>
                </a:cubicBezTo>
                <a:cubicBezTo>
                  <a:pt x="3628549" y="183356"/>
                  <a:pt x="3631406" y="174784"/>
                  <a:pt x="3634264" y="168116"/>
                </a:cubicBezTo>
                <a:cubicBezTo>
                  <a:pt x="3639026" y="153829"/>
                  <a:pt x="3642836" y="146209"/>
                  <a:pt x="3642836" y="146209"/>
                </a:cubicBezTo>
                <a:cubicBezTo>
                  <a:pt x="3642836" y="146209"/>
                  <a:pt x="3639026" y="153829"/>
                  <a:pt x="3631406" y="166211"/>
                </a:cubicBezTo>
                <a:cubicBezTo>
                  <a:pt x="3627596" y="172879"/>
                  <a:pt x="3623786" y="180499"/>
                  <a:pt x="3618071" y="189071"/>
                </a:cubicBezTo>
                <a:cubicBezTo>
                  <a:pt x="3615214" y="193834"/>
                  <a:pt x="3613309" y="198596"/>
                  <a:pt x="3610451" y="203359"/>
                </a:cubicBezTo>
                <a:cubicBezTo>
                  <a:pt x="3607594" y="209074"/>
                  <a:pt x="3605689" y="213836"/>
                  <a:pt x="3602831" y="219551"/>
                </a:cubicBezTo>
                <a:cubicBezTo>
                  <a:pt x="3598069" y="229076"/>
                  <a:pt x="3593306" y="238601"/>
                  <a:pt x="3588544" y="250031"/>
                </a:cubicBezTo>
                <a:cubicBezTo>
                  <a:pt x="3588544" y="245269"/>
                  <a:pt x="3588544" y="242411"/>
                  <a:pt x="3588544" y="242411"/>
                </a:cubicBezTo>
                <a:cubicBezTo>
                  <a:pt x="3588544" y="242411"/>
                  <a:pt x="3587591" y="248126"/>
                  <a:pt x="3585686" y="256699"/>
                </a:cubicBezTo>
                <a:cubicBezTo>
                  <a:pt x="3585686" y="256699"/>
                  <a:pt x="3585686" y="256699"/>
                  <a:pt x="3585686" y="257651"/>
                </a:cubicBezTo>
                <a:cubicBezTo>
                  <a:pt x="3583781" y="261461"/>
                  <a:pt x="3581876" y="266224"/>
                  <a:pt x="3579971" y="270986"/>
                </a:cubicBezTo>
                <a:cubicBezTo>
                  <a:pt x="3578066" y="274796"/>
                  <a:pt x="3576161" y="278606"/>
                  <a:pt x="3573304" y="282416"/>
                </a:cubicBezTo>
                <a:cubicBezTo>
                  <a:pt x="3571399" y="275749"/>
                  <a:pt x="3569494" y="269081"/>
                  <a:pt x="3568541" y="263366"/>
                </a:cubicBezTo>
                <a:cubicBezTo>
                  <a:pt x="3566636" y="257651"/>
                  <a:pt x="3565684" y="252889"/>
                  <a:pt x="3564731" y="248126"/>
                </a:cubicBezTo>
                <a:cubicBezTo>
                  <a:pt x="3564731" y="248126"/>
                  <a:pt x="3564731" y="248126"/>
                  <a:pt x="3564731" y="248126"/>
                </a:cubicBezTo>
                <a:cubicBezTo>
                  <a:pt x="3563779" y="244316"/>
                  <a:pt x="3563779" y="241459"/>
                  <a:pt x="3562826" y="237649"/>
                </a:cubicBezTo>
                <a:cubicBezTo>
                  <a:pt x="3562826" y="236696"/>
                  <a:pt x="3562826" y="235744"/>
                  <a:pt x="3561874" y="233839"/>
                </a:cubicBezTo>
                <a:cubicBezTo>
                  <a:pt x="3564731" y="230029"/>
                  <a:pt x="3566636" y="227171"/>
                  <a:pt x="3566636" y="227171"/>
                </a:cubicBezTo>
                <a:cubicBezTo>
                  <a:pt x="3566636" y="227171"/>
                  <a:pt x="3564731" y="229076"/>
                  <a:pt x="3561874" y="230981"/>
                </a:cubicBezTo>
                <a:cubicBezTo>
                  <a:pt x="3559969" y="222409"/>
                  <a:pt x="3559016" y="218599"/>
                  <a:pt x="3559016" y="218599"/>
                </a:cubicBezTo>
                <a:cubicBezTo>
                  <a:pt x="3559016" y="218599"/>
                  <a:pt x="3559016" y="223361"/>
                  <a:pt x="3559016" y="231934"/>
                </a:cubicBezTo>
                <a:cubicBezTo>
                  <a:pt x="3557111" y="228124"/>
                  <a:pt x="3556159" y="224314"/>
                  <a:pt x="3554254" y="220504"/>
                </a:cubicBezTo>
                <a:cubicBezTo>
                  <a:pt x="3559969" y="211931"/>
                  <a:pt x="3564731" y="204311"/>
                  <a:pt x="3569494" y="197644"/>
                </a:cubicBezTo>
                <a:cubicBezTo>
                  <a:pt x="3576161" y="189071"/>
                  <a:pt x="3580924" y="180499"/>
                  <a:pt x="3585686" y="174784"/>
                </a:cubicBezTo>
                <a:cubicBezTo>
                  <a:pt x="3595211" y="162401"/>
                  <a:pt x="3600926" y="154781"/>
                  <a:pt x="3600926" y="154781"/>
                </a:cubicBezTo>
                <a:cubicBezTo>
                  <a:pt x="3600926" y="154781"/>
                  <a:pt x="3594259" y="160496"/>
                  <a:pt x="3582829" y="171926"/>
                </a:cubicBezTo>
                <a:cubicBezTo>
                  <a:pt x="3577114" y="176689"/>
                  <a:pt x="3570446" y="184309"/>
                  <a:pt x="3562826" y="192881"/>
                </a:cubicBezTo>
                <a:cubicBezTo>
                  <a:pt x="3558064" y="197644"/>
                  <a:pt x="3553301" y="203359"/>
                  <a:pt x="3549491" y="209074"/>
                </a:cubicBezTo>
                <a:cubicBezTo>
                  <a:pt x="3545681" y="199549"/>
                  <a:pt x="3542824" y="193834"/>
                  <a:pt x="3542824" y="193834"/>
                </a:cubicBezTo>
                <a:cubicBezTo>
                  <a:pt x="3542824" y="193834"/>
                  <a:pt x="3543776" y="200501"/>
                  <a:pt x="3546634" y="212884"/>
                </a:cubicBezTo>
                <a:cubicBezTo>
                  <a:pt x="3544729" y="215741"/>
                  <a:pt x="3541871" y="218599"/>
                  <a:pt x="3539966" y="222409"/>
                </a:cubicBezTo>
                <a:cubicBezTo>
                  <a:pt x="3539966" y="222409"/>
                  <a:pt x="3539014" y="223361"/>
                  <a:pt x="3539014" y="223361"/>
                </a:cubicBezTo>
                <a:cubicBezTo>
                  <a:pt x="3539014" y="219551"/>
                  <a:pt x="3539014" y="214789"/>
                  <a:pt x="3539014" y="210979"/>
                </a:cubicBezTo>
                <a:cubicBezTo>
                  <a:pt x="3539014" y="200501"/>
                  <a:pt x="3539014" y="191929"/>
                  <a:pt x="3539014" y="184309"/>
                </a:cubicBezTo>
                <a:cubicBezTo>
                  <a:pt x="3539014" y="180499"/>
                  <a:pt x="3539014" y="176689"/>
                  <a:pt x="3539014" y="173831"/>
                </a:cubicBezTo>
                <a:cubicBezTo>
                  <a:pt x="3539966" y="170974"/>
                  <a:pt x="3540919" y="170021"/>
                  <a:pt x="3540919" y="170021"/>
                </a:cubicBezTo>
                <a:cubicBezTo>
                  <a:pt x="3540919" y="170021"/>
                  <a:pt x="3539966" y="170974"/>
                  <a:pt x="3539014" y="172879"/>
                </a:cubicBezTo>
                <a:cubicBezTo>
                  <a:pt x="3539014" y="166211"/>
                  <a:pt x="3539014" y="162401"/>
                  <a:pt x="3539014" y="162401"/>
                </a:cubicBezTo>
                <a:cubicBezTo>
                  <a:pt x="3539014" y="162401"/>
                  <a:pt x="3538061" y="167164"/>
                  <a:pt x="3537109" y="176689"/>
                </a:cubicBezTo>
                <a:cubicBezTo>
                  <a:pt x="3535204" y="180499"/>
                  <a:pt x="3531394" y="184309"/>
                  <a:pt x="3527584" y="190976"/>
                </a:cubicBezTo>
                <a:cubicBezTo>
                  <a:pt x="3522821" y="197644"/>
                  <a:pt x="3518059" y="205264"/>
                  <a:pt x="3511391" y="214789"/>
                </a:cubicBezTo>
                <a:cubicBezTo>
                  <a:pt x="3511391" y="214789"/>
                  <a:pt x="3511391" y="215741"/>
                  <a:pt x="3510439" y="215741"/>
                </a:cubicBezTo>
                <a:cubicBezTo>
                  <a:pt x="3509486" y="210026"/>
                  <a:pt x="3509486" y="205264"/>
                  <a:pt x="3508534" y="201454"/>
                </a:cubicBezTo>
                <a:cubicBezTo>
                  <a:pt x="3506629" y="188119"/>
                  <a:pt x="3505676" y="180499"/>
                  <a:pt x="3505676" y="180499"/>
                </a:cubicBezTo>
                <a:cubicBezTo>
                  <a:pt x="3505676" y="180499"/>
                  <a:pt x="3505676" y="188119"/>
                  <a:pt x="3504724" y="202406"/>
                </a:cubicBezTo>
                <a:cubicBezTo>
                  <a:pt x="3504724" y="209074"/>
                  <a:pt x="3504724" y="216694"/>
                  <a:pt x="3503771" y="226219"/>
                </a:cubicBezTo>
                <a:cubicBezTo>
                  <a:pt x="3502819" y="228124"/>
                  <a:pt x="3501866" y="229076"/>
                  <a:pt x="3500914" y="230981"/>
                </a:cubicBezTo>
                <a:cubicBezTo>
                  <a:pt x="3498056" y="235744"/>
                  <a:pt x="3495199" y="241459"/>
                  <a:pt x="3491389" y="247174"/>
                </a:cubicBezTo>
                <a:cubicBezTo>
                  <a:pt x="3488531" y="241459"/>
                  <a:pt x="3486626" y="235744"/>
                  <a:pt x="3483769" y="230029"/>
                </a:cubicBezTo>
                <a:cubicBezTo>
                  <a:pt x="3479006" y="218599"/>
                  <a:pt x="3474244" y="209074"/>
                  <a:pt x="3469481" y="200501"/>
                </a:cubicBezTo>
                <a:cubicBezTo>
                  <a:pt x="3470434" y="197644"/>
                  <a:pt x="3471386" y="193834"/>
                  <a:pt x="3471386" y="190976"/>
                </a:cubicBezTo>
                <a:cubicBezTo>
                  <a:pt x="3473291" y="182404"/>
                  <a:pt x="3475196" y="174784"/>
                  <a:pt x="3477101" y="167164"/>
                </a:cubicBezTo>
                <a:cubicBezTo>
                  <a:pt x="3479006" y="159544"/>
                  <a:pt x="3480911" y="152876"/>
                  <a:pt x="3482816" y="146209"/>
                </a:cubicBezTo>
                <a:cubicBezTo>
                  <a:pt x="3486626" y="132874"/>
                  <a:pt x="3489484" y="121444"/>
                  <a:pt x="3492341" y="111919"/>
                </a:cubicBezTo>
                <a:cubicBezTo>
                  <a:pt x="3497104" y="92869"/>
                  <a:pt x="3499961" y="82391"/>
                  <a:pt x="3499961" y="82391"/>
                </a:cubicBezTo>
                <a:cubicBezTo>
                  <a:pt x="3499961" y="82391"/>
                  <a:pt x="3496151" y="92869"/>
                  <a:pt x="3488531" y="110966"/>
                </a:cubicBezTo>
                <a:cubicBezTo>
                  <a:pt x="3484721" y="120491"/>
                  <a:pt x="3480911" y="130969"/>
                  <a:pt x="3476149" y="144304"/>
                </a:cubicBezTo>
                <a:cubicBezTo>
                  <a:pt x="3473291" y="150971"/>
                  <a:pt x="3471386" y="157639"/>
                  <a:pt x="3468529" y="164306"/>
                </a:cubicBezTo>
                <a:cubicBezTo>
                  <a:pt x="3466624" y="170974"/>
                  <a:pt x="3464719" y="177641"/>
                  <a:pt x="3461861" y="185261"/>
                </a:cubicBezTo>
                <a:cubicBezTo>
                  <a:pt x="3456146" y="173831"/>
                  <a:pt x="3452336" y="168116"/>
                  <a:pt x="3452336" y="168116"/>
                </a:cubicBezTo>
                <a:cubicBezTo>
                  <a:pt x="3452336" y="168116"/>
                  <a:pt x="3455194" y="175736"/>
                  <a:pt x="3460909" y="189071"/>
                </a:cubicBezTo>
                <a:cubicBezTo>
                  <a:pt x="3457099" y="200501"/>
                  <a:pt x="3454241" y="211931"/>
                  <a:pt x="3450431" y="225266"/>
                </a:cubicBezTo>
                <a:cubicBezTo>
                  <a:pt x="3447574" y="220504"/>
                  <a:pt x="3444716" y="214789"/>
                  <a:pt x="3441859" y="210026"/>
                </a:cubicBezTo>
                <a:cubicBezTo>
                  <a:pt x="3441859" y="209074"/>
                  <a:pt x="3441859" y="208121"/>
                  <a:pt x="3442811" y="208121"/>
                </a:cubicBezTo>
                <a:cubicBezTo>
                  <a:pt x="3444716" y="197644"/>
                  <a:pt x="3445669" y="190976"/>
                  <a:pt x="3445669" y="190976"/>
                </a:cubicBezTo>
                <a:cubicBezTo>
                  <a:pt x="3445669" y="190976"/>
                  <a:pt x="3442811" y="196691"/>
                  <a:pt x="3439001" y="205264"/>
                </a:cubicBezTo>
                <a:cubicBezTo>
                  <a:pt x="3439001" y="205264"/>
                  <a:pt x="3439001" y="205264"/>
                  <a:pt x="3439001" y="205264"/>
                </a:cubicBezTo>
                <a:cubicBezTo>
                  <a:pt x="3439001" y="190976"/>
                  <a:pt x="3439001" y="177641"/>
                  <a:pt x="3438049" y="165259"/>
                </a:cubicBezTo>
                <a:cubicBezTo>
                  <a:pt x="3438049" y="153829"/>
                  <a:pt x="3437096" y="144304"/>
                  <a:pt x="3437096" y="135731"/>
                </a:cubicBezTo>
                <a:cubicBezTo>
                  <a:pt x="3436144" y="127159"/>
                  <a:pt x="3436144" y="119539"/>
                  <a:pt x="3435191" y="112871"/>
                </a:cubicBezTo>
                <a:cubicBezTo>
                  <a:pt x="3434239" y="100489"/>
                  <a:pt x="3433286" y="92869"/>
                  <a:pt x="3433286" y="92869"/>
                </a:cubicBezTo>
                <a:cubicBezTo>
                  <a:pt x="3433286" y="92869"/>
                  <a:pt x="3432334" y="100489"/>
                  <a:pt x="3431381" y="112871"/>
                </a:cubicBezTo>
                <a:cubicBezTo>
                  <a:pt x="3430429" y="122396"/>
                  <a:pt x="3429476" y="134779"/>
                  <a:pt x="3428524" y="149066"/>
                </a:cubicBezTo>
                <a:cubicBezTo>
                  <a:pt x="3428524" y="149066"/>
                  <a:pt x="3428524" y="150019"/>
                  <a:pt x="3428524" y="150019"/>
                </a:cubicBezTo>
                <a:cubicBezTo>
                  <a:pt x="3427571" y="143351"/>
                  <a:pt x="3426619" y="137636"/>
                  <a:pt x="3426619" y="131921"/>
                </a:cubicBezTo>
                <a:cubicBezTo>
                  <a:pt x="3424714" y="120491"/>
                  <a:pt x="3423761" y="113824"/>
                  <a:pt x="3423761" y="113824"/>
                </a:cubicBezTo>
                <a:cubicBezTo>
                  <a:pt x="3423761" y="113824"/>
                  <a:pt x="3422809" y="120491"/>
                  <a:pt x="3422809" y="131921"/>
                </a:cubicBezTo>
                <a:cubicBezTo>
                  <a:pt x="3422809" y="142399"/>
                  <a:pt x="3421856" y="157639"/>
                  <a:pt x="3420904" y="174784"/>
                </a:cubicBezTo>
                <a:cubicBezTo>
                  <a:pt x="3418046" y="170021"/>
                  <a:pt x="3415189" y="166211"/>
                  <a:pt x="3412331" y="162401"/>
                </a:cubicBezTo>
                <a:cubicBezTo>
                  <a:pt x="3405664" y="152876"/>
                  <a:pt x="3400901" y="146209"/>
                  <a:pt x="3398044" y="141446"/>
                </a:cubicBezTo>
                <a:cubicBezTo>
                  <a:pt x="3398996" y="135731"/>
                  <a:pt x="3400901" y="129064"/>
                  <a:pt x="3401854" y="123349"/>
                </a:cubicBezTo>
                <a:cubicBezTo>
                  <a:pt x="3399949" y="128111"/>
                  <a:pt x="3398044" y="133826"/>
                  <a:pt x="3396139" y="139541"/>
                </a:cubicBezTo>
                <a:cubicBezTo>
                  <a:pt x="3393281" y="135731"/>
                  <a:pt x="3391376" y="132874"/>
                  <a:pt x="3391376" y="132874"/>
                </a:cubicBezTo>
                <a:cubicBezTo>
                  <a:pt x="3391376" y="132874"/>
                  <a:pt x="3392329" y="134779"/>
                  <a:pt x="3395186" y="139541"/>
                </a:cubicBezTo>
                <a:cubicBezTo>
                  <a:pt x="3395186" y="140494"/>
                  <a:pt x="3395186" y="140494"/>
                  <a:pt x="3395186" y="141446"/>
                </a:cubicBezTo>
                <a:cubicBezTo>
                  <a:pt x="3391376" y="153829"/>
                  <a:pt x="3386614" y="166211"/>
                  <a:pt x="3382804" y="177641"/>
                </a:cubicBezTo>
                <a:cubicBezTo>
                  <a:pt x="3382804" y="175736"/>
                  <a:pt x="3382804" y="174784"/>
                  <a:pt x="3382804" y="172879"/>
                </a:cubicBezTo>
                <a:cubicBezTo>
                  <a:pt x="3381851" y="158591"/>
                  <a:pt x="3381851" y="150971"/>
                  <a:pt x="3381851" y="150971"/>
                </a:cubicBezTo>
                <a:cubicBezTo>
                  <a:pt x="3381851" y="150971"/>
                  <a:pt x="3380899" y="158591"/>
                  <a:pt x="3378994" y="172879"/>
                </a:cubicBezTo>
                <a:cubicBezTo>
                  <a:pt x="3378041" y="179546"/>
                  <a:pt x="3377089" y="188119"/>
                  <a:pt x="3376136" y="197644"/>
                </a:cubicBezTo>
                <a:cubicBezTo>
                  <a:pt x="3372326" y="210026"/>
                  <a:pt x="3368516" y="222409"/>
                  <a:pt x="3365659" y="234791"/>
                </a:cubicBezTo>
                <a:cubicBezTo>
                  <a:pt x="3363754" y="240506"/>
                  <a:pt x="3361849" y="247174"/>
                  <a:pt x="3358991" y="253841"/>
                </a:cubicBezTo>
                <a:cubicBezTo>
                  <a:pt x="3358991" y="254794"/>
                  <a:pt x="3358039" y="256699"/>
                  <a:pt x="3358039" y="257651"/>
                </a:cubicBezTo>
                <a:cubicBezTo>
                  <a:pt x="3355181" y="250984"/>
                  <a:pt x="3353276" y="244316"/>
                  <a:pt x="3351371" y="239554"/>
                </a:cubicBezTo>
                <a:cubicBezTo>
                  <a:pt x="3351371" y="238601"/>
                  <a:pt x="3351371" y="237649"/>
                  <a:pt x="3351371" y="237649"/>
                </a:cubicBezTo>
                <a:cubicBezTo>
                  <a:pt x="3351371" y="237649"/>
                  <a:pt x="3351371" y="237649"/>
                  <a:pt x="3351371" y="238601"/>
                </a:cubicBezTo>
                <a:cubicBezTo>
                  <a:pt x="3347561" y="228124"/>
                  <a:pt x="3344704" y="221456"/>
                  <a:pt x="3344704" y="221456"/>
                </a:cubicBezTo>
                <a:cubicBezTo>
                  <a:pt x="3344704" y="221456"/>
                  <a:pt x="3346609" y="230981"/>
                  <a:pt x="3349466" y="248126"/>
                </a:cubicBezTo>
                <a:cubicBezTo>
                  <a:pt x="3348514" y="252889"/>
                  <a:pt x="3348514" y="258604"/>
                  <a:pt x="3347561" y="265271"/>
                </a:cubicBezTo>
                <a:cubicBezTo>
                  <a:pt x="3346609" y="270986"/>
                  <a:pt x="3346609" y="276701"/>
                  <a:pt x="3345656" y="283369"/>
                </a:cubicBezTo>
                <a:cubicBezTo>
                  <a:pt x="3344704" y="284321"/>
                  <a:pt x="3344704" y="285274"/>
                  <a:pt x="3343751" y="287179"/>
                </a:cubicBezTo>
                <a:cubicBezTo>
                  <a:pt x="3341846" y="283369"/>
                  <a:pt x="3340894" y="278606"/>
                  <a:pt x="3339941" y="274796"/>
                </a:cubicBezTo>
                <a:cubicBezTo>
                  <a:pt x="3335179" y="259556"/>
                  <a:pt x="3329464" y="245269"/>
                  <a:pt x="3325654" y="231934"/>
                </a:cubicBezTo>
                <a:cubicBezTo>
                  <a:pt x="3326606" y="227171"/>
                  <a:pt x="3327559" y="221456"/>
                  <a:pt x="3328511" y="216694"/>
                </a:cubicBezTo>
                <a:cubicBezTo>
                  <a:pt x="3332321" y="199549"/>
                  <a:pt x="3334226" y="184309"/>
                  <a:pt x="3338036" y="170974"/>
                </a:cubicBezTo>
                <a:cubicBezTo>
                  <a:pt x="3340894" y="157639"/>
                  <a:pt x="3343751" y="145256"/>
                  <a:pt x="3346609" y="136684"/>
                </a:cubicBezTo>
                <a:cubicBezTo>
                  <a:pt x="3352324" y="117634"/>
                  <a:pt x="3355181" y="106204"/>
                  <a:pt x="3355181" y="106204"/>
                </a:cubicBezTo>
                <a:cubicBezTo>
                  <a:pt x="3355181" y="106204"/>
                  <a:pt x="3350419" y="116681"/>
                  <a:pt x="3342799" y="134779"/>
                </a:cubicBezTo>
                <a:cubicBezTo>
                  <a:pt x="3338989" y="144304"/>
                  <a:pt x="3335179" y="155734"/>
                  <a:pt x="3330416" y="169069"/>
                </a:cubicBezTo>
                <a:cubicBezTo>
                  <a:pt x="3325654" y="180499"/>
                  <a:pt x="3322796" y="193834"/>
                  <a:pt x="3318986" y="208121"/>
                </a:cubicBezTo>
                <a:cubicBezTo>
                  <a:pt x="3318986" y="206216"/>
                  <a:pt x="3318986" y="205264"/>
                  <a:pt x="3318986" y="203359"/>
                </a:cubicBezTo>
                <a:cubicBezTo>
                  <a:pt x="3319939" y="200501"/>
                  <a:pt x="3319939" y="198596"/>
                  <a:pt x="3320891" y="195739"/>
                </a:cubicBezTo>
                <a:cubicBezTo>
                  <a:pt x="3323749" y="185261"/>
                  <a:pt x="3325654" y="176689"/>
                  <a:pt x="3327559" y="170021"/>
                </a:cubicBezTo>
                <a:cubicBezTo>
                  <a:pt x="3330416" y="155734"/>
                  <a:pt x="3332321" y="147161"/>
                  <a:pt x="3332321" y="147161"/>
                </a:cubicBezTo>
                <a:cubicBezTo>
                  <a:pt x="3332321" y="147161"/>
                  <a:pt x="3329464" y="154781"/>
                  <a:pt x="3323749" y="169069"/>
                </a:cubicBezTo>
                <a:cubicBezTo>
                  <a:pt x="3323749" y="170021"/>
                  <a:pt x="3322796" y="170974"/>
                  <a:pt x="3322796" y="171926"/>
                </a:cubicBezTo>
                <a:cubicBezTo>
                  <a:pt x="3322796" y="170021"/>
                  <a:pt x="3323749" y="167164"/>
                  <a:pt x="3323749" y="165259"/>
                </a:cubicBezTo>
                <a:cubicBezTo>
                  <a:pt x="3325654" y="158591"/>
                  <a:pt x="3326606" y="152876"/>
                  <a:pt x="3328511" y="147161"/>
                </a:cubicBezTo>
                <a:cubicBezTo>
                  <a:pt x="3331369" y="135731"/>
                  <a:pt x="3334226" y="125254"/>
                  <a:pt x="3336131" y="116681"/>
                </a:cubicBezTo>
                <a:cubicBezTo>
                  <a:pt x="3339941" y="99536"/>
                  <a:pt x="3341846" y="90011"/>
                  <a:pt x="3341846" y="90011"/>
                </a:cubicBezTo>
                <a:cubicBezTo>
                  <a:pt x="3341846" y="90011"/>
                  <a:pt x="3338036" y="99536"/>
                  <a:pt x="3332321" y="114776"/>
                </a:cubicBezTo>
                <a:cubicBezTo>
                  <a:pt x="3329464" y="122396"/>
                  <a:pt x="3325654" y="132874"/>
                  <a:pt x="3321844" y="143351"/>
                </a:cubicBezTo>
                <a:cubicBezTo>
                  <a:pt x="3319939" y="149066"/>
                  <a:pt x="3318034" y="154781"/>
                  <a:pt x="3315176" y="161449"/>
                </a:cubicBezTo>
                <a:cubicBezTo>
                  <a:pt x="3313271" y="168116"/>
                  <a:pt x="3311366" y="174784"/>
                  <a:pt x="3308509" y="181451"/>
                </a:cubicBezTo>
                <a:cubicBezTo>
                  <a:pt x="3308509" y="181451"/>
                  <a:pt x="3308509" y="181451"/>
                  <a:pt x="3308509" y="181451"/>
                </a:cubicBezTo>
                <a:cubicBezTo>
                  <a:pt x="3307556" y="179546"/>
                  <a:pt x="3307556" y="178594"/>
                  <a:pt x="3306604" y="176689"/>
                </a:cubicBezTo>
                <a:cubicBezTo>
                  <a:pt x="3298031" y="153829"/>
                  <a:pt x="3292316" y="140494"/>
                  <a:pt x="3292316" y="140494"/>
                </a:cubicBezTo>
                <a:cubicBezTo>
                  <a:pt x="3292316" y="140494"/>
                  <a:pt x="3297079" y="158591"/>
                  <a:pt x="3305651" y="189071"/>
                </a:cubicBezTo>
                <a:cubicBezTo>
                  <a:pt x="3301841" y="201454"/>
                  <a:pt x="3298031" y="213836"/>
                  <a:pt x="3294221" y="227171"/>
                </a:cubicBezTo>
                <a:cubicBezTo>
                  <a:pt x="3294221" y="228124"/>
                  <a:pt x="3293269" y="230029"/>
                  <a:pt x="3293269" y="230981"/>
                </a:cubicBezTo>
                <a:cubicBezTo>
                  <a:pt x="3293269" y="230029"/>
                  <a:pt x="3292316" y="230029"/>
                  <a:pt x="3292316" y="229076"/>
                </a:cubicBezTo>
                <a:cubicBezTo>
                  <a:pt x="3282791" y="209074"/>
                  <a:pt x="3277076" y="197644"/>
                  <a:pt x="3277076" y="197644"/>
                </a:cubicBezTo>
                <a:cubicBezTo>
                  <a:pt x="3277076" y="197644"/>
                  <a:pt x="3282791" y="211931"/>
                  <a:pt x="3291364" y="237649"/>
                </a:cubicBezTo>
                <a:cubicBezTo>
                  <a:pt x="3289459" y="244316"/>
                  <a:pt x="3287554" y="250984"/>
                  <a:pt x="3285649" y="257651"/>
                </a:cubicBezTo>
                <a:cubicBezTo>
                  <a:pt x="3282791" y="253841"/>
                  <a:pt x="3279934" y="249079"/>
                  <a:pt x="3277076" y="246221"/>
                </a:cubicBezTo>
                <a:cubicBezTo>
                  <a:pt x="3276124" y="245269"/>
                  <a:pt x="3275171" y="243364"/>
                  <a:pt x="3274219" y="242411"/>
                </a:cubicBezTo>
                <a:cubicBezTo>
                  <a:pt x="3276124" y="215741"/>
                  <a:pt x="3277076" y="199549"/>
                  <a:pt x="3277076" y="199549"/>
                </a:cubicBezTo>
                <a:cubicBezTo>
                  <a:pt x="3277076" y="199549"/>
                  <a:pt x="3275171" y="206216"/>
                  <a:pt x="3272314" y="217646"/>
                </a:cubicBezTo>
                <a:cubicBezTo>
                  <a:pt x="3271361" y="222409"/>
                  <a:pt x="3269456" y="228124"/>
                  <a:pt x="3268504" y="234791"/>
                </a:cubicBezTo>
                <a:cubicBezTo>
                  <a:pt x="3265646" y="230029"/>
                  <a:pt x="3261836" y="226219"/>
                  <a:pt x="3258979" y="223361"/>
                </a:cubicBezTo>
                <a:cubicBezTo>
                  <a:pt x="3247549" y="210979"/>
                  <a:pt x="3241834" y="203359"/>
                  <a:pt x="3241834" y="203359"/>
                </a:cubicBezTo>
                <a:cubicBezTo>
                  <a:pt x="3241834" y="203359"/>
                  <a:pt x="3247549" y="211931"/>
                  <a:pt x="3256121" y="226219"/>
                </a:cubicBezTo>
                <a:cubicBezTo>
                  <a:pt x="3259931" y="230981"/>
                  <a:pt x="3262789" y="236696"/>
                  <a:pt x="3266599" y="243364"/>
                </a:cubicBezTo>
                <a:cubicBezTo>
                  <a:pt x="3264694" y="250031"/>
                  <a:pt x="3262789" y="256699"/>
                  <a:pt x="3260884" y="265271"/>
                </a:cubicBezTo>
                <a:cubicBezTo>
                  <a:pt x="3258979" y="271939"/>
                  <a:pt x="3257074" y="279559"/>
                  <a:pt x="3256121" y="288131"/>
                </a:cubicBezTo>
                <a:cubicBezTo>
                  <a:pt x="3256121" y="287179"/>
                  <a:pt x="3256121" y="287179"/>
                  <a:pt x="3256121" y="287179"/>
                </a:cubicBezTo>
                <a:cubicBezTo>
                  <a:pt x="3256121" y="287179"/>
                  <a:pt x="3256121" y="288131"/>
                  <a:pt x="3256121" y="289084"/>
                </a:cubicBezTo>
                <a:cubicBezTo>
                  <a:pt x="3256121" y="290989"/>
                  <a:pt x="3255169" y="291941"/>
                  <a:pt x="3255169" y="293846"/>
                </a:cubicBezTo>
                <a:cubicBezTo>
                  <a:pt x="3254216" y="292894"/>
                  <a:pt x="3254216" y="291941"/>
                  <a:pt x="3253264" y="290036"/>
                </a:cubicBezTo>
                <a:cubicBezTo>
                  <a:pt x="3253264" y="284321"/>
                  <a:pt x="3254216" y="280511"/>
                  <a:pt x="3254216" y="280511"/>
                </a:cubicBezTo>
                <a:cubicBezTo>
                  <a:pt x="3254216" y="280511"/>
                  <a:pt x="3253264" y="282416"/>
                  <a:pt x="3252311" y="287179"/>
                </a:cubicBezTo>
                <a:cubicBezTo>
                  <a:pt x="3248501" y="280511"/>
                  <a:pt x="3246596" y="276701"/>
                  <a:pt x="3246596" y="276701"/>
                </a:cubicBezTo>
                <a:cubicBezTo>
                  <a:pt x="3246596" y="276701"/>
                  <a:pt x="3248501" y="281464"/>
                  <a:pt x="3251359" y="290989"/>
                </a:cubicBezTo>
                <a:cubicBezTo>
                  <a:pt x="3250406" y="292894"/>
                  <a:pt x="3250406" y="295751"/>
                  <a:pt x="3249454" y="298609"/>
                </a:cubicBezTo>
                <a:cubicBezTo>
                  <a:pt x="3248501" y="300514"/>
                  <a:pt x="3248501" y="302419"/>
                  <a:pt x="3247549" y="304324"/>
                </a:cubicBezTo>
                <a:cubicBezTo>
                  <a:pt x="3247549" y="302419"/>
                  <a:pt x="3246596" y="301466"/>
                  <a:pt x="3246596" y="301466"/>
                </a:cubicBezTo>
                <a:cubicBezTo>
                  <a:pt x="3246596" y="301466"/>
                  <a:pt x="3246596" y="303371"/>
                  <a:pt x="3246596" y="306229"/>
                </a:cubicBezTo>
                <a:cubicBezTo>
                  <a:pt x="3245644" y="310039"/>
                  <a:pt x="3244691" y="313849"/>
                  <a:pt x="3243739" y="317659"/>
                </a:cubicBezTo>
                <a:cubicBezTo>
                  <a:pt x="3242786" y="312896"/>
                  <a:pt x="3240881" y="308134"/>
                  <a:pt x="3239929" y="304324"/>
                </a:cubicBezTo>
                <a:cubicBezTo>
                  <a:pt x="3241834" y="299561"/>
                  <a:pt x="3242786" y="296704"/>
                  <a:pt x="3242786" y="296704"/>
                </a:cubicBezTo>
                <a:cubicBezTo>
                  <a:pt x="3242786" y="296704"/>
                  <a:pt x="3241834" y="298609"/>
                  <a:pt x="3238976" y="302419"/>
                </a:cubicBezTo>
                <a:cubicBezTo>
                  <a:pt x="3238024" y="299561"/>
                  <a:pt x="3237071" y="296704"/>
                  <a:pt x="3236119" y="293846"/>
                </a:cubicBezTo>
                <a:cubicBezTo>
                  <a:pt x="3236119" y="292894"/>
                  <a:pt x="3235166" y="291941"/>
                  <a:pt x="3235166" y="290036"/>
                </a:cubicBezTo>
                <a:cubicBezTo>
                  <a:pt x="3238024" y="284321"/>
                  <a:pt x="3239929" y="278606"/>
                  <a:pt x="3241834" y="273844"/>
                </a:cubicBezTo>
                <a:cubicBezTo>
                  <a:pt x="3244691" y="267176"/>
                  <a:pt x="3247549" y="261461"/>
                  <a:pt x="3249454" y="256699"/>
                </a:cubicBezTo>
                <a:cubicBezTo>
                  <a:pt x="3254216" y="247174"/>
                  <a:pt x="3256121" y="242411"/>
                  <a:pt x="3256121" y="242411"/>
                </a:cubicBezTo>
                <a:cubicBezTo>
                  <a:pt x="3256121" y="242411"/>
                  <a:pt x="3252311" y="247174"/>
                  <a:pt x="3245644" y="254794"/>
                </a:cubicBezTo>
                <a:cubicBezTo>
                  <a:pt x="3242786" y="258604"/>
                  <a:pt x="3238976" y="263366"/>
                  <a:pt x="3235166" y="270034"/>
                </a:cubicBezTo>
                <a:cubicBezTo>
                  <a:pt x="3233261" y="271939"/>
                  <a:pt x="3232309" y="274796"/>
                  <a:pt x="3230404" y="276701"/>
                </a:cubicBezTo>
                <a:cubicBezTo>
                  <a:pt x="3230404" y="275749"/>
                  <a:pt x="3229451" y="273844"/>
                  <a:pt x="3229451" y="272891"/>
                </a:cubicBezTo>
                <a:cubicBezTo>
                  <a:pt x="3227546" y="266224"/>
                  <a:pt x="3224689" y="260509"/>
                  <a:pt x="3222784" y="253841"/>
                </a:cubicBezTo>
                <a:cubicBezTo>
                  <a:pt x="3220879" y="250031"/>
                  <a:pt x="3219926" y="245269"/>
                  <a:pt x="3218021" y="241459"/>
                </a:cubicBezTo>
                <a:cubicBezTo>
                  <a:pt x="3218021" y="239554"/>
                  <a:pt x="3218021" y="238601"/>
                  <a:pt x="3218021" y="236696"/>
                </a:cubicBezTo>
                <a:cubicBezTo>
                  <a:pt x="3219926" y="226219"/>
                  <a:pt x="3221831" y="215741"/>
                  <a:pt x="3222784" y="206216"/>
                </a:cubicBezTo>
                <a:cubicBezTo>
                  <a:pt x="3225641" y="191929"/>
                  <a:pt x="3227546" y="178594"/>
                  <a:pt x="3229451" y="166211"/>
                </a:cubicBezTo>
                <a:cubicBezTo>
                  <a:pt x="3231356" y="154781"/>
                  <a:pt x="3233261" y="144304"/>
                  <a:pt x="3235166" y="135731"/>
                </a:cubicBezTo>
                <a:cubicBezTo>
                  <a:pt x="3238024" y="118586"/>
                  <a:pt x="3239929" y="109061"/>
                  <a:pt x="3239929" y="109061"/>
                </a:cubicBezTo>
                <a:cubicBezTo>
                  <a:pt x="3239929" y="109061"/>
                  <a:pt x="3237071" y="118586"/>
                  <a:pt x="3231356" y="134779"/>
                </a:cubicBezTo>
                <a:cubicBezTo>
                  <a:pt x="3226594" y="150971"/>
                  <a:pt x="3218974" y="175736"/>
                  <a:pt x="3212306" y="204311"/>
                </a:cubicBezTo>
                <a:cubicBezTo>
                  <a:pt x="3211354" y="208121"/>
                  <a:pt x="3210401" y="211931"/>
                  <a:pt x="3209449" y="215741"/>
                </a:cubicBezTo>
                <a:cubicBezTo>
                  <a:pt x="3207544" y="210979"/>
                  <a:pt x="3206591" y="207169"/>
                  <a:pt x="3204686" y="204311"/>
                </a:cubicBezTo>
                <a:cubicBezTo>
                  <a:pt x="3204686" y="186214"/>
                  <a:pt x="3203734" y="175736"/>
                  <a:pt x="3203734" y="175736"/>
                </a:cubicBezTo>
                <a:cubicBezTo>
                  <a:pt x="3203734" y="175736"/>
                  <a:pt x="3202781" y="187166"/>
                  <a:pt x="3200876" y="206216"/>
                </a:cubicBezTo>
                <a:cubicBezTo>
                  <a:pt x="3199924" y="215741"/>
                  <a:pt x="3198019" y="227171"/>
                  <a:pt x="3196114" y="240506"/>
                </a:cubicBezTo>
                <a:cubicBezTo>
                  <a:pt x="3196114" y="241459"/>
                  <a:pt x="3196114" y="242411"/>
                  <a:pt x="3195161" y="243364"/>
                </a:cubicBezTo>
                <a:cubicBezTo>
                  <a:pt x="3195161" y="234791"/>
                  <a:pt x="3196114" y="226219"/>
                  <a:pt x="3196114" y="217646"/>
                </a:cubicBezTo>
                <a:cubicBezTo>
                  <a:pt x="3197066" y="204311"/>
                  <a:pt x="3197066" y="191929"/>
                  <a:pt x="3198019" y="180499"/>
                </a:cubicBezTo>
                <a:cubicBezTo>
                  <a:pt x="3198971" y="169069"/>
                  <a:pt x="3198971" y="159544"/>
                  <a:pt x="3199924" y="151924"/>
                </a:cubicBezTo>
                <a:cubicBezTo>
                  <a:pt x="3200876" y="135731"/>
                  <a:pt x="3200876" y="127159"/>
                  <a:pt x="3200876" y="127159"/>
                </a:cubicBezTo>
                <a:cubicBezTo>
                  <a:pt x="3200876" y="127159"/>
                  <a:pt x="3198971" y="135731"/>
                  <a:pt x="3195161" y="151924"/>
                </a:cubicBezTo>
                <a:cubicBezTo>
                  <a:pt x="3192304" y="168116"/>
                  <a:pt x="3187541" y="190976"/>
                  <a:pt x="3184684" y="217646"/>
                </a:cubicBezTo>
                <a:cubicBezTo>
                  <a:pt x="3183731" y="223361"/>
                  <a:pt x="3182779" y="230029"/>
                  <a:pt x="3181826" y="235744"/>
                </a:cubicBezTo>
                <a:cubicBezTo>
                  <a:pt x="3180874" y="233839"/>
                  <a:pt x="3179921" y="232886"/>
                  <a:pt x="3179921" y="231934"/>
                </a:cubicBezTo>
                <a:cubicBezTo>
                  <a:pt x="3179921" y="227171"/>
                  <a:pt x="3179921" y="224314"/>
                  <a:pt x="3179921" y="224314"/>
                </a:cubicBezTo>
                <a:cubicBezTo>
                  <a:pt x="3179921" y="224314"/>
                  <a:pt x="3179921" y="226219"/>
                  <a:pt x="3178969" y="230029"/>
                </a:cubicBezTo>
                <a:cubicBezTo>
                  <a:pt x="3178016" y="228124"/>
                  <a:pt x="3177064" y="227171"/>
                  <a:pt x="3177064" y="227171"/>
                </a:cubicBezTo>
                <a:cubicBezTo>
                  <a:pt x="3177064" y="227171"/>
                  <a:pt x="3178016" y="229076"/>
                  <a:pt x="3178016" y="231934"/>
                </a:cubicBezTo>
                <a:cubicBezTo>
                  <a:pt x="3177064" y="236696"/>
                  <a:pt x="3176111" y="243364"/>
                  <a:pt x="3174206" y="250984"/>
                </a:cubicBezTo>
                <a:cubicBezTo>
                  <a:pt x="3173254" y="258604"/>
                  <a:pt x="3171349" y="267176"/>
                  <a:pt x="3170396" y="277654"/>
                </a:cubicBezTo>
                <a:cubicBezTo>
                  <a:pt x="3170396" y="276701"/>
                  <a:pt x="3170396" y="276701"/>
                  <a:pt x="3169444" y="275749"/>
                </a:cubicBezTo>
                <a:cubicBezTo>
                  <a:pt x="3168491" y="254794"/>
                  <a:pt x="3165634" y="234791"/>
                  <a:pt x="3163729" y="215741"/>
                </a:cubicBezTo>
                <a:cubicBezTo>
                  <a:pt x="3163729" y="212884"/>
                  <a:pt x="3162776" y="210026"/>
                  <a:pt x="3162776" y="207169"/>
                </a:cubicBezTo>
                <a:cubicBezTo>
                  <a:pt x="3162776" y="206216"/>
                  <a:pt x="3163729" y="204311"/>
                  <a:pt x="3163729" y="203359"/>
                </a:cubicBezTo>
                <a:cubicBezTo>
                  <a:pt x="3169444" y="174784"/>
                  <a:pt x="3172301" y="150019"/>
                  <a:pt x="3174206" y="132874"/>
                </a:cubicBezTo>
                <a:cubicBezTo>
                  <a:pt x="3176111" y="115729"/>
                  <a:pt x="3178016" y="106204"/>
                  <a:pt x="3178016" y="106204"/>
                </a:cubicBezTo>
                <a:cubicBezTo>
                  <a:pt x="3178016" y="106204"/>
                  <a:pt x="3175159" y="115729"/>
                  <a:pt x="3170396" y="131921"/>
                </a:cubicBezTo>
                <a:cubicBezTo>
                  <a:pt x="3167539" y="143351"/>
                  <a:pt x="3162776" y="159544"/>
                  <a:pt x="3158014" y="177641"/>
                </a:cubicBezTo>
                <a:cubicBezTo>
                  <a:pt x="3157061" y="171926"/>
                  <a:pt x="3156109" y="165259"/>
                  <a:pt x="3154204" y="159544"/>
                </a:cubicBezTo>
                <a:cubicBezTo>
                  <a:pt x="3152299" y="150971"/>
                  <a:pt x="3150394" y="142399"/>
                  <a:pt x="3149441" y="134779"/>
                </a:cubicBezTo>
                <a:cubicBezTo>
                  <a:pt x="3147536" y="127159"/>
                  <a:pt x="3145631" y="119539"/>
                  <a:pt x="3143726" y="112871"/>
                </a:cubicBezTo>
                <a:cubicBezTo>
                  <a:pt x="3139916" y="99536"/>
                  <a:pt x="3137059" y="87154"/>
                  <a:pt x="3133249" y="77629"/>
                </a:cubicBezTo>
                <a:cubicBezTo>
                  <a:pt x="3126581" y="58579"/>
                  <a:pt x="3122771" y="47149"/>
                  <a:pt x="3122771" y="47149"/>
                </a:cubicBezTo>
                <a:cubicBezTo>
                  <a:pt x="3122771" y="47149"/>
                  <a:pt x="3125629" y="58579"/>
                  <a:pt x="3129439" y="78581"/>
                </a:cubicBezTo>
                <a:cubicBezTo>
                  <a:pt x="3132296" y="88106"/>
                  <a:pt x="3134201" y="100489"/>
                  <a:pt x="3136106" y="114776"/>
                </a:cubicBezTo>
                <a:cubicBezTo>
                  <a:pt x="3137059" y="121444"/>
                  <a:pt x="3138964" y="129064"/>
                  <a:pt x="3139916" y="136684"/>
                </a:cubicBezTo>
                <a:cubicBezTo>
                  <a:pt x="3140869" y="144304"/>
                  <a:pt x="3141821" y="152876"/>
                  <a:pt x="3142774" y="161449"/>
                </a:cubicBezTo>
                <a:cubicBezTo>
                  <a:pt x="3145631" y="177641"/>
                  <a:pt x="3146584" y="195739"/>
                  <a:pt x="3147536" y="213836"/>
                </a:cubicBezTo>
                <a:cubicBezTo>
                  <a:pt x="3147536" y="214789"/>
                  <a:pt x="3146584" y="215741"/>
                  <a:pt x="3146584" y="217646"/>
                </a:cubicBezTo>
                <a:cubicBezTo>
                  <a:pt x="3145631" y="214789"/>
                  <a:pt x="3144679" y="211931"/>
                  <a:pt x="3143726" y="210026"/>
                </a:cubicBezTo>
                <a:cubicBezTo>
                  <a:pt x="3141821" y="205264"/>
                  <a:pt x="3139916" y="201454"/>
                  <a:pt x="3138964" y="196691"/>
                </a:cubicBezTo>
                <a:cubicBezTo>
                  <a:pt x="3137059" y="190024"/>
                  <a:pt x="3136106" y="184309"/>
                  <a:pt x="3134201" y="179546"/>
                </a:cubicBezTo>
                <a:cubicBezTo>
                  <a:pt x="3129439" y="164306"/>
                  <a:pt x="3126581" y="155734"/>
                  <a:pt x="3126581" y="155734"/>
                </a:cubicBezTo>
                <a:cubicBezTo>
                  <a:pt x="3126581" y="155734"/>
                  <a:pt x="3127534" y="161449"/>
                  <a:pt x="3129439" y="172879"/>
                </a:cubicBezTo>
                <a:cubicBezTo>
                  <a:pt x="3125629" y="164306"/>
                  <a:pt x="3121819" y="155734"/>
                  <a:pt x="3118961" y="150019"/>
                </a:cubicBezTo>
                <a:cubicBezTo>
                  <a:pt x="3116104" y="144304"/>
                  <a:pt x="3114199" y="139541"/>
                  <a:pt x="3112294" y="136684"/>
                </a:cubicBezTo>
                <a:cubicBezTo>
                  <a:pt x="3108484" y="128111"/>
                  <a:pt x="3105626" y="120491"/>
                  <a:pt x="3102769" y="113824"/>
                </a:cubicBezTo>
                <a:cubicBezTo>
                  <a:pt x="3095149" y="96679"/>
                  <a:pt x="3090386" y="87154"/>
                  <a:pt x="3090386" y="87154"/>
                </a:cubicBezTo>
                <a:cubicBezTo>
                  <a:pt x="3090386" y="87154"/>
                  <a:pt x="3093244" y="97631"/>
                  <a:pt x="3099911" y="114776"/>
                </a:cubicBezTo>
                <a:cubicBezTo>
                  <a:pt x="3102769" y="123349"/>
                  <a:pt x="3105626" y="133826"/>
                  <a:pt x="3109436" y="146209"/>
                </a:cubicBezTo>
                <a:cubicBezTo>
                  <a:pt x="3111341" y="152876"/>
                  <a:pt x="3113246" y="159544"/>
                  <a:pt x="3115151" y="167164"/>
                </a:cubicBezTo>
                <a:cubicBezTo>
                  <a:pt x="3111341" y="159544"/>
                  <a:pt x="3109436" y="155734"/>
                  <a:pt x="3109436" y="155734"/>
                </a:cubicBezTo>
                <a:cubicBezTo>
                  <a:pt x="3109436" y="155734"/>
                  <a:pt x="3111341" y="163354"/>
                  <a:pt x="3116104" y="176689"/>
                </a:cubicBezTo>
                <a:cubicBezTo>
                  <a:pt x="3118009" y="181451"/>
                  <a:pt x="3119914" y="188119"/>
                  <a:pt x="3121819" y="194786"/>
                </a:cubicBezTo>
                <a:cubicBezTo>
                  <a:pt x="3122771" y="200501"/>
                  <a:pt x="3124676" y="207169"/>
                  <a:pt x="3125629" y="213836"/>
                </a:cubicBezTo>
                <a:cubicBezTo>
                  <a:pt x="3124676" y="214789"/>
                  <a:pt x="3124676" y="215741"/>
                  <a:pt x="3123724" y="215741"/>
                </a:cubicBezTo>
                <a:cubicBezTo>
                  <a:pt x="3123724" y="212884"/>
                  <a:pt x="3122771" y="210979"/>
                  <a:pt x="3122771" y="210979"/>
                </a:cubicBezTo>
                <a:cubicBezTo>
                  <a:pt x="3122771" y="210979"/>
                  <a:pt x="3122771" y="212884"/>
                  <a:pt x="3122771" y="216694"/>
                </a:cubicBezTo>
                <a:cubicBezTo>
                  <a:pt x="3119914" y="219551"/>
                  <a:pt x="3117056" y="223361"/>
                  <a:pt x="3113246" y="228124"/>
                </a:cubicBezTo>
                <a:cubicBezTo>
                  <a:pt x="3113246" y="228124"/>
                  <a:pt x="3113246" y="228124"/>
                  <a:pt x="3113246" y="228124"/>
                </a:cubicBezTo>
                <a:cubicBezTo>
                  <a:pt x="3112294" y="213836"/>
                  <a:pt x="3111341" y="201454"/>
                  <a:pt x="3110389" y="191929"/>
                </a:cubicBezTo>
                <a:cubicBezTo>
                  <a:pt x="3109436" y="178594"/>
                  <a:pt x="3108484" y="171926"/>
                  <a:pt x="3108484" y="171926"/>
                </a:cubicBezTo>
                <a:cubicBezTo>
                  <a:pt x="3108484" y="171926"/>
                  <a:pt x="3107531" y="179546"/>
                  <a:pt x="3106579" y="192881"/>
                </a:cubicBezTo>
                <a:cubicBezTo>
                  <a:pt x="3105626" y="202406"/>
                  <a:pt x="3105626" y="213836"/>
                  <a:pt x="3104674" y="228124"/>
                </a:cubicBezTo>
                <a:cubicBezTo>
                  <a:pt x="3104674" y="228124"/>
                  <a:pt x="3104674" y="227171"/>
                  <a:pt x="3104674" y="227171"/>
                </a:cubicBezTo>
                <a:cubicBezTo>
                  <a:pt x="3099911" y="214789"/>
                  <a:pt x="3097054" y="208121"/>
                  <a:pt x="3097054" y="208121"/>
                </a:cubicBezTo>
                <a:cubicBezTo>
                  <a:pt x="3097054" y="208121"/>
                  <a:pt x="3098006" y="215741"/>
                  <a:pt x="3100864" y="228124"/>
                </a:cubicBezTo>
                <a:cubicBezTo>
                  <a:pt x="3101816" y="232886"/>
                  <a:pt x="3102769" y="238601"/>
                  <a:pt x="3103721" y="244316"/>
                </a:cubicBezTo>
                <a:cubicBezTo>
                  <a:pt x="3100864" y="248126"/>
                  <a:pt x="3098959" y="251936"/>
                  <a:pt x="3096101" y="255746"/>
                </a:cubicBezTo>
                <a:cubicBezTo>
                  <a:pt x="3093244" y="260509"/>
                  <a:pt x="3090386" y="264319"/>
                  <a:pt x="3087529" y="270034"/>
                </a:cubicBezTo>
                <a:cubicBezTo>
                  <a:pt x="3085624" y="263366"/>
                  <a:pt x="3083719" y="257651"/>
                  <a:pt x="3082766" y="252889"/>
                </a:cubicBezTo>
                <a:cubicBezTo>
                  <a:pt x="3078956" y="241459"/>
                  <a:pt x="3077051" y="233839"/>
                  <a:pt x="3077051" y="233839"/>
                </a:cubicBezTo>
                <a:cubicBezTo>
                  <a:pt x="3077051" y="233839"/>
                  <a:pt x="3078004" y="240506"/>
                  <a:pt x="3078956" y="252889"/>
                </a:cubicBezTo>
                <a:cubicBezTo>
                  <a:pt x="3078956" y="256699"/>
                  <a:pt x="3079909" y="260509"/>
                  <a:pt x="3079909" y="264319"/>
                </a:cubicBezTo>
                <a:cubicBezTo>
                  <a:pt x="3078956" y="261461"/>
                  <a:pt x="3078004" y="258604"/>
                  <a:pt x="3077051" y="255746"/>
                </a:cubicBezTo>
                <a:cubicBezTo>
                  <a:pt x="3076099" y="252889"/>
                  <a:pt x="3075146" y="250984"/>
                  <a:pt x="3074194" y="248126"/>
                </a:cubicBezTo>
                <a:cubicBezTo>
                  <a:pt x="3074194" y="246221"/>
                  <a:pt x="3074194" y="244316"/>
                  <a:pt x="3074194" y="242411"/>
                </a:cubicBezTo>
                <a:cubicBezTo>
                  <a:pt x="3074194" y="237649"/>
                  <a:pt x="3075146" y="232886"/>
                  <a:pt x="3075146" y="229076"/>
                </a:cubicBezTo>
                <a:cubicBezTo>
                  <a:pt x="3076099" y="226219"/>
                  <a:pt x="3077051" y="223361"/>
                  <a:pt x="3077051" y="220504"/>
                </a:cubicBezTo>
                <a:cubicBezTo>
                  <a:pt x="3080861" y="208121"/>
                  <a:pt x="3082766" y="197644"/>
                  <a:pt x="3086576" y="189071"/>
                </a:cubicBezTo>
                <a:cubicBezTo>
                  <a:pt x="3092291" y="171926"/>
                  <a:pt x="3096101" y="161449"/>
                  <a:pt x="3096101" y="161449"/>
                </a:cubicBezTo>
                <a:cubicBezTo>
                  <a:pt x="3096101" y="161449"/>
                  <a:pt x="3091339" y="170974"/>
                  <a:pt x="3083719" y="188119"/>
                </a:cubicBezTo>
                <a:cubicBezTo>
                  <a:pt x="3079909" y="196691"/>
                  <a:pt x="3076099" y="207169"/>
                  <a:pt x="3071336" y="218599"/>
                </a:cubicBezTo>
                <a:cubicBezTo>
                  <a:pt x="3070384" y="220504"/>
                  <a:pt x="3069431" y="222409"/>
                  <a:pt x="3068479" y="224314"/>
                </a:cubicBezTo>
                <a:cubicBezTo>
                  <a:pt x="3068479" y="221456"/>
                  <a:pt x="3068479" y="218599"/>
                  <a:pt x="3068479" y="216694"/>
                </a:cubicBezTo>
                <a:cubicBezTo>
                  <a:pt x="3068479" y="213836"/>
                  <a:pt x="3069431" y="211931"/>
                  <a:pt x="3069431" y="209074"/>
                </a:cubicBezTo>
                <a:cubicBezTo>
                  <a:pt x="3070384" y="198596"/>
                  <a:pt x="3071336" y="189071"/>
                  <a:pt x="3072289" y="181451"/>
                </a:cubicBezTo>
                <a:cubicBezTo>
                  <a:pt x="3073241" y="166211"/>
                  <a:pt x="3073241" y="157639"/>
                  <a:pt x="3073241" y="157639"/>
                </a:cubicBezTo>
                <a:cubicBezTo>
                  <a:pt x="3073241" y="157639"/>
                  <a:pt x="3071336" y="166211"/>
                  <a:pt x="3067526" y="180499"/>
                </a:cubicBezTo>
                <a:cubicBezTo>
                  <a:pt x="3067526" y="181451"/>
                  <a:pt x="3067526" y="182404"/>
                  <a:pt x="3066574" y="183356"/>
                </a:cubicBezTo>
                <a:cubicBezTo>
                  <a:pt x="3065621" y="169069"/>
                  <a:pt x="3065621" y="157639"/>
                  <a:pt x="3064669" y="148114"/>
                </a:cubicBezTo>
                <a:cubicBezTo>
                  <a:pt x="3064669" y="146209"/>
                  <a:pt x="3064669" y="145256"/>
                  <a:pt x="3064669" y="145256"/>
                </a:cubicBezTo>
                <a:cubicBezTo>
                  <a:pt x="3064669" y="145256"/>
                  <a:pt x="3064669" y="145256"/>
                  <a:pt x="3064669" y="146209"/>
                </a:cubicBezTo>
                <a:cubicBezTo>
                  <a:pt x="3063716" y="136684"/>
                  <a:pt x="3063716" y="131921"/>
                  <a:pt x="3063716" y="131921"/>
                </a:cubicBezTo>
                <a:cubicBezTo>
                  <a:pt x="3063716" y="131921"/>
                  <a:pt x="3061811" y="148114"/>
                  <a:pt x="3058954" y="174784"/>
                </a:cubicBezTo>
                <a:cubicBezTo>
                  <a:pt x="3058001" y="179546"/>
                  <a:pt x="3057049" y="185261"/>
                  <a:pt x="3056096" y="190976"/>
                </a:cubicBezTo>
                <a:cubicBezTo>
                  <a:pt x="3055144" y="193834"/>
                  <a:pt x="3055144" y="197644"/>
                  <a:pt x="3054191" y="201454"/>
                </a:cubicBezTo>
                <a:cubicBezTo>
                  <a:pt x="3052286" y="196691"/>
                  <a:pt x="3050381" y="192881"/>
                  <a:pt x="3049429" y="189071"/>
                </a:cubicBezTo>
                <a:cubicBezTo>
                  <a:pt x="3049429" y="189071"/>
                  <a:pt x="3049429" y="189071"/>
                  <a:pt x="3049429" y="188119"/>
                </a:cubicBezTo>
                <a:cubicBezTo>
                  <a:pt x="3052286" y="174784"/>
                  <a:pt x="3053239" y="162401"/>
                  <a:pt x="3056096" y="151924"/>
                </a:cubicBezTo>
                <a:cubicBezTo>
                  <a:pt x="3060859" y="131921"/>
                  <a:pt x="3062764" y="120491"/>
                  <a:pt x="3062764" y="120491"/>
                </a:cubicBezTo>
                <a:cubicBezTo>
                  <a:pt x="3062764" y="120491"/>
                  <a:pt x="3058954" y="130969"/>
                  <a:pt x="3052286" y="150971"/>
                </a:cubicBezTo>
                <a:cubicBezTo>
                  <a:pt x="3048476" y="160496"/>
                  <a:pt x="3045619" y="172879"/>
                  <a:pt x="3041809" y="186214"/>
                </a:cubicBezTo>
                <a:cubicBezTo>
                  <a:pt x="3039904" y="192881"/>
                  <a:pt x="3037999" y="200501"/>
                  <a:pt x="3036094" y="208121"/>
                </a:cubicBezTo>
                <a:cubicBezTo>
                  <a:pt x="3035141" y="210979"/>
                  <a:pt x="3035141" y="213836"/>
                  <a:pt x="3034189" y="215741"/>
                </a:cubicBezTo>
                <a:cubicBezTo>
                  <a:pt x="3033236" y="211931"/>
                  <a:pt x="3032284" y="209074"/>
                  <a:pt x="3032284" y="205264"/>
                </a:cubicBezTo>
                <a:cubicBezTo>
                  <a:pt x="3038951" y="181451"/>
                  <a:pt x="3044666" y="162401"/>
                  <a:pt x="3048476" y="148114"/>
                </a:cubicBezTo>
                <a:cubicBezTo>
                  <a:pt x="3053239" y="131921"/>
                  <a:pt x="3057049" y="123349"/>
                  <a:pt x="3057049" y="123349"/>
                </a:cubicBezTo>
                <a:cubicBezTo>
                  <a:pt x="3057049" y="123349"/>
                  <a:pt x="3056096" y="125254"/>
                  <a:pt x="3054191" y="129064"/>
                </a:cubicBezTo>
                <a:cubicBezTo>
                  <a:pt x="3052286" y="132874"/>
                  <a:pt x="3049429" y="138589"/>
                  <a:pt x="3045619" y="146209"/>
                </a:cubicBezTo>
                <a:cubicBezTo>
                  <a:pt x="3040856" y="155734"/>
                  <a:pt x="3035141" y="169069"/>
                  <a:pt x="3029426" y="184309"/>
                </a:cubicBezTo>
                <a:cubicBezTo>
                  <a:pt x="3029426" y="177641"/>
                  <a:pt x="3028474" y="171926"/>
                  <a:pt x="3029426" y="167164"/>
                </a:cubicBezTo>
                <a:cubicBezTo>
                  <a:pt x="3030379" y="150019"/>
                  <a:pt x="3030379" y="140494"/>
                  <a:pt x="3030379" y="140494"/>
                </a:cubicBezTo>
                <a:cubicBezTo>
                  <a:pt x="3030379" y="140494"/>
                  <a:pt x="3028474" y="150019"/>
                  <a:pt x="3025616" y="166211"/>
                </a:cubicBezTo>
                <a:cubicBezTo>
                  <a:pt x="3023711" y="174784"/>
                  <a:pt x="3023711" y="184309"/>
                  <a:pt x="3022759" y="196691"/>
                </a:cubicBezTo>
                <a:cubicBezTo>
                  <a:pt x="3022759" y="198596"/>
                  <a:pt x="3022759" y="200501"/>
                  <a:pt x="3022759" y="202406"/>
                </a:cubicBezTo>
                <a:cubicBezTo>
                  <a:pt x="3021806" y="205264"/>
                  <a:pt x="3020854" y="208121"/>
                  <a:pt x="3019901" y="210979"/>
                </a:cubicBezTo>
                <a:cubicBezTo>
                  <a:pt x="3017044" y="218599"/>
                  <a:pt x="3014186" y="226219"/>
                  <a:pt x="3011329" y="234791"/>
                </a:cubicBezTo>
                <a:cubicBezTo>
                  <a:pt x="3009424" y="230981"/>
                  <a:pt x="3008471" y="228124"/>
                  <a:pt x="3007519" y="226219"/>
                </a:cubicBezTo>
                <a:cubicBezTo>
                  <a:pt x="3009424" y="219551"/>
                  <a:pt x="3011329" y="215741"/>
                  <a:pt x="3011329" y="215741"/>
                </a:cubicBezTo>
                <a:cubicBezTo>
                  <a:pt x="3011329" y="215741"/>
                  <a:pt x="3009424" y="218599"/>
                  <a:pt x="3006566" y="222409"/>
                </a:cubicBezTo>
                <a:cubicBezTo>
                  <a:pt x="3004661" y="215741"/>
                  <a:pt x="3003709" y="209074"/>
                  <a:pt x="3001804" y="202406"/>
                </a:cubicBezTo>
                <a:cubicBezTo>
                  <a:pt x="3001804" y="200501"/>
                  <a:pt x="3000851" y="199549"/>
                  <a:pt x="3000851" y="197644"/>
                </a:cubicBezTo>
                <a:cubicBezTo>
                  <a:pt x="3001804" y="194786"/>
                  <a:pt x="3002756" y="191929"/>
                  <a:pt x="3003709" y="189071"/>
                </a:cubicBezTo>
                <a:cubicBezTo>
                  <a:pt x="3006566" y="179546"/>
                  <a:pt x="3008471" y="170974"/>
                  <a:pt x="3011329" y="164306"/>
                </a:cubicBezTo>
                <a:cubicBezTo>
                  <a:pt x="3016091" y="150971"/>
                  <a:pt x="3018949" y="142399"/>
                  <a:pt x="3018949" y="142399"/>
                </a:cubicBezTo>
                <a:cubicBezTo>
                  <a:pt x="3018949" y="142399"/>
                  <a:pt x="3015139" y="150019"/>
                  <a:pt x="3007519" y="162401"/>
                </a:cubicBezTo>
                <a:cubicBezTo>
                  <a:pt x="3004661" y="168116"/>
                  <a:pt x="3001804" y="174784"/>
                  <a:pt x="2997994" y="182404"/>
                </a:cubicBezTo>
                <a:cubicBezTo>
                  <a:pt x="2997041" y="177641"/>
                  <a:pt x="2996089" y="172879"/>
                  <a:pt x="2995136" y="169069"/>
                </a:cubicBezTo>
                <a:cubicBezTo>
                  <a:pt x="3002756" y="140494"/>
                  <a:pt x="3009424" y="117634"/>
                  <a:pt x="3014186" y="100489"/>
                </a:cubicBezTo>
                <a:cubicBezTo>
                  <a:pt x="3017044" y="90011"/>
                  <a:pt x="3019901" y="82391"/>
                  <a:pt x="3021806" y="76676"/>
                </a:cubicBezTo>
                <a:cubicBezTo>
                  <a:pt x="3023711" y="70961"/>
                  <a:pt x="3024664" y="68104"/>
                  <a:pt x="3024664" y="68104"/>
                </a:cubicBezTo>
                <a:cubicBezTo>
                  <a:pt x="3024664" y="68104"/>
                  <a:pt x="3023711" y="70961"/>
                  <a:pt x="3020854" y="75724"/>
                </a:cubicBezTo>
                <a:cubicBezTo>
                  <a:pt x="3017996" y="80486"/>
                  <a:pt x="3015139" y="88106"/>
                  <a:pt x="3010376" y="98584"/>
                </a:cubicBezTo>
                <a:cubicBezTo>
                  <a:pt x="3006566" y="108109"/>
                  <a:pt x="3001804" y="120491"/>
                  <a:pt x="2996089" y="134779"/>
                </a:cubicBezTo>
                <a:cubicBezTo>
                  <a:pt x="2994184" y="139541"/>
                  <a:pt x="2993231" y="143351"/>
                  <a:pt x="2991326" y="148114"/>
                </a:cubicBezTo>
                <a:cubicBezTo>
                  <a:pt x="2989421" y="138589"/>
                  <a:pt x="2988469" y="130016"/>
                  <a:pt x="2987516" y="122396"/>
                </a:cubicBezTo>
                <a:cubicBezTo>
                  <a:pt x="2985611" y="103346"/>
                  <a:pt x="2984659" y="91916"/>
                  <a:pt x="2984659" y="91916"/>
                </a:cubicBezTo>
                <a:cubicBezTo>
                  <a:pt x="2984659" y="91916"/>
                  <a:pt x="2984659" y="103346"/>
                  <a:pt x="2983706" y="122396"/>
                </a:cubicBezTo>
                <a:cubicBezTo>
                  <a:pt x="2983706" y="131921"/>
                  <a:pt x="2984659" y="144304"/>
                  <a:pt x="2985611" y="157639"/>
                </a:cubicBezTo>
                <a:cubicBezTo>
                  <a:pt x="2985611" y="159544"/>
                  <a:pt x="2985611" y="161449"/>
                  <a:pt x="2985611" y="163354"/>
                </a:cubicBezTo>
                <a:cubicBezTo>
                  <a:pt x="2983706" y="169069"/>
                  <a:pt x="2981801" y="175736"/>
                  <a:pt x="2978944" y="182404"/>
                </a:cubicBezTo>
                <a:cubicBezTo>
                  <a:pt x="2973229" y="199549"/>
                  <a:pt x="2967514" y="218599"/>
                  <a:pt x="2960846" y="238601"/>
                </a:cubicBezTo>
                <a:cubicBezTo>
                  <a:pt x="2959894" y="236696"/>
                  <a:pt x="2959894" y="234791"/>
                  <a:pt x="2959894" y="234791"/>
                </a:cubicBezTo>
                <a:cubicBezTo>
                  <a:pt x="2959894" y="234791"/>
                  <a:pt x="2959894" y="236696"/>
                  <a:pt x="2960846" y="239554"/>
                </a:cubicBezTo>
                <a:cubicBezTo>
                  <a:pt x="2957036" y="250984"/>
                  <a:pt x="2954179" y="262414"/>
                  <a:pt x="2950369" y="274796"/>
                </a:cubicBezTo>
                <a:cubicBezTo>
                  <a:pt x="2951321" y="268129"/>
                  <a:pt x="2952274" y="264319"/>
                  <a:pt x="2952274" y="264319"/>
                </a:cubicBezTo>
                <a:cubicBezTo>
                  <a:pt x="2952274" y="264319"/>
                  <a:pt x="2949416" y="271939"/>
                  <a:pt x="2944654" y="284321"/>
                </a:cubicBezTo>
                <a:cubicBezTo>
                  <a:pt x="2944654" y="284321"/>
                  <a:pt x="2944654" y="283369"/>
                  <a:pt x="2944654" y="283369"/>
                </a:cubicBezTo>
                <a:cubicBezTo>
                  <a:pt x="2944654" y="281464"/>
                  <a:pt x="2944654" y="279559"/>
                  <a:pt x="2945606" y="277654"/>
                </a:cubicBezTo>
                <a:cubicBezTo>
                  <a:pt x="2947511" y="263366"/>
                  <a:pt x="2948464" y="250984"/>
                  <a:pt x="2949416" y="238601"/>
                </a:cubicBezTo>
                <a:cubicBezTo>
                  <a:pt x="2950369" y="232886"/>
                  <a:pt x="2950369" y="226219"/>
                  <a:pt x="2951321" y="221456"/>
                </a:cubicBezTo>
                <a:cubicBezTo>
                  <a:pt x="2952274" y="215741"/>
                  <a:pt x="2953226" y="210979"/>
                  <a:pt x="2953226" y="205264"/>
                </a:cubicBezTo>
                <a:cubicBezTo>
                  <a:pt x="2954179" y="195739"/>
                  <a:pt x="2955131" y="186214"/>
                  <a:pt x="2956084" y="179546"/>
                </a:cubicBezTo>
                <a:cubicBezTo>
                  <a:pt x="2957989" y="165259"/>
                  <a:pt x="2958941" y="156686"/>
                  <a:pt x="2958941" y="156686"/>
                </a:cubicBezTo>
                <a:cubicBezTo>
                  <a:pt x="2958941" y="156686"/>
                  <a:pt x="2957036" y="164306"/>
                  <a:pt x="2952274" y="178594"/>
                </a:cubicBezTo>
                <a:cubicBezTo>
                  <a:pt x="2950369" y="185261"/>
                  <a:pt x="2948464" y="193834"/>
                  <a:pt x="2945606" y="203359"/>
                </a:cubicBezTo>
                <a:cubicBezTo>
                  <a:pt x="2944654" y="208121"/>
                  <a:pt x="2942749" y="212884"/>
                  <a:pt x="2941796" y="218599"/>
                </a:cubicBezTo>
                <a:cubicBezTo>
                  <a:pt x="2940844" y="224314"/>
                  <a:pt x="2939891" y="230029"/>
                  <a:pt x="2937986" y="235744"/>
                </a:cubicBezTo>
                <a:cubicBezTo>
                  <a:pt x="2936081" y="246221"/>
                  <a:pt x="2933224" y="257651"/>
                  <a:pt x="2931319" y="270034"/>
                </a:cubicBezTo>
                <a:cubicBezTo>
                  <a:pt x="2930366" y="266224"/>
                  <a:pt x="2930366" y="263366"/>
                  <a:pt x="2929414" y="260509"/>
                </a:cubicBezTo>
                <a:cubicBezTo>
                  <a:pt x="2929414" y="258604"/>
                  <a:pt x="2928461" y="257651"/>
                  <a:pt x="2928461" y="256699"/>
                </a:cubicBezTo>
                <a:cubicBezTo>
                  <a:pt x="2930366" y="253841"/>
                  <a:pt x="2931319" y="251936"/>
                  <a:pt x="2931319" y="251936"/>
                </a:cubicBezTo>
                <a:cubicBezTo>
                  <a:pt x="2931319" y="251936"/>
                  <a:pt x="2930366" y="252889"/>
                  <a:pt x="2927509" y="254794"/>
                </a:cubicBezTo>
                <a:cubicBezTo>
                  <a:pt x="2926556" y="251936"/>
                  <a:pt x="2925604" y="249079"/>
                  <a:pt x="2925604" y="247174"/>
                </a:cubicBezTo>
                <a:cubicBezTo>
                  <a:pt x="2929414" y="237649"/>
                  <a:pt x="2931319" y="231934"/>
                  <a:pt x="2931319" y="231934"/>
                </a:cubicBezTo>
                <a:cubicBezTo>
                  <a:pt x="2931319" y="231934"/>
                  <a:pt x="2928461" y="235744"/>
                  <a:pt x="2924651" y="243364"/>
                </a:cubicBezTo>
                <a:cubicBezTo>
                  <a:pt x="2923699" y="241459"/>
                  <a:pt x="2923699" y="239554"/>
                  <a:pt x="2922746" y="237649"/>
                </a:cubicBezTo>
                <a:lnTo>
                  <a:pt x="2922746" y="236696"/>
                </a:lnTo>
                <a:lnTo>
                  <a:pt x="2921794" y="236696"/>
                </a:lnTo>
                <a:cubicBezTo>
                  <a:pt x="2919889" y="236696"/>
                  <a:pt x="2917984" y="236696"/>
                  <a:pt x="2916079" y="236696"/>
                </a:cubicBezTo>
                <a:lnTo>
                  <a:pt x="2916079" y="236696"/>
                </a:lnTo>
                <a:cubicBezTo>
                  <a:pt x="2928461" y="200501"/>
                  <a:pt x="2935129" y="176689"/>
                  <a:pt x="2935129" y="176689"/>
                </a:cubicBezTo>
                <a:cubicBezTo>
                  <a:pt x="2935129" y="176689"/>
                  <a:pt x="2924651" y="196691"/>
                  <a:pt x="2909411" y="230029"/>
                </a:cubicBezTo>
                <a:cubicBezTo>
                  <a:pt x="2907506" y="222409"/>
                  <a:pt x="2904649" y="216694"/>
                  <a:pt x="2902744" y="211931"/>
                </a:cubicBezTo>
                <a:cubicBezTo>
                  <a:pt x="2901791" y="206216"/>
                  <a:pt x="2900839" y="201454"/>
                  <a:pt x="2900839" y="195739"/>
                </a:cubicBezTo>
                <a:cubicBezTo>
                  <a:pt x="2899886" y="188119"/>
                  <a:pt x="2898934" y="180499"/>
                  <a:pt x="2897981" y="173831"/>
                </a:cubicBezTo>
                <a:cubicBezTo>
                  <a:pt x="2897029" y="167164"/>
                  <a:pt x="2897029" y="160496"/>
                  <a:pt x="2896076" y="153829"/>
                </a:cubicBezTo>
                <a:cubicBezTo>
                  <a:pt x="2895124" y="141446"/>
                  <a:pt x="2894171" y="130969"/>
                  <a:pt x="2893219" y="121444"/>
                </a:cubicBezTo>
                <a:cubicBezTo>
                  <a:pt x="2891314" y="103346"/>
                  <a:pt x="2890361" y="93821"/>
                  <a:pt x="2890361" y="93821"/>
                </a:cubicBezTo>
                <a:cubicBezTo>
                  <a:pt x="2890361" y="93821"/>
                  <a:pt x="2890361" y="104299"/>
                  <a:pt x="2889409" y="121444"/>
                </a:cubicBezTo>
                <a:cubicBezTo>
                  <a:pt x="2889409" y="130016"/>
                  <a:pt x="2889409" y="141446"/>
                  <a:pt x="2889409" y="153829"/>
                </a:cubicBezTo>
                <a:cubicBezTo>
                  <a:pt x="2889409" y="160496"/>
                  <a:pt x="2889409" y="166211"/>
                  <a:pt x="2889409" y="173831"/>
                </a:cubicBezTo>
                <a:cubicBezTo>
                  <a:pt x="2889409" y="180499"/>
                  <a:pt x="2890361" y="188119"/>
                  <a:pt x="2890361" y="195739"/>
                </a:cubicBezTo>
                <a:cubicBezTo>
                  <a:pt x="2890361" y="200501"/>
                  <a:pt x="2891314" y="206216"/>
                  <a:pt x="2891314" y="211931"/>
                </a:cubicBezTo>
                <a:cubicBezTo>
                  <a:pt x="2890361" y="213836"/>
                  <a:pt x="2889409" y="215741"/>
                  <a:pt x="2887504" y="217646"/>
                </a:cubicBezTo>
                <a:cubicBezTo>
                  <a:pt x="2886551" y="218599"/>
                  <a:pt x="2885599" y="220504"/>
                  <a:pt x="2885599" y="221456"/>
                </a:cubicBezTo>
                <a:cubicBezTo>
                  <a:pt x="2883694" y="212884"/>
                  <a:pt x="2882741" y="204311"/>
                  <a:pt x="2880836" y="195739"/>
                </a:cubicBezTo>
                <a:cubicBezTo>
                  <a:pt x="2878931" y="185261"/>
                  <a:pt x="2877026" y="174784"/>
                  <a:pt x="2874169" y="166211"/>
                </a:cubicBezTo>
                <a:cubicBezTo>
                  <a:pt x="2872264" y="157639"/>
                  <a:pt x="2870359" y="150019"/>
                  <a:pt x="2867501" y="144304"/>
                </a:cubicBezTo>
                <a:cubicBezTo>
                  <a:pt x="2863691" y="131921"/>
                  <a:pt x="2860834" y="125254"/>
                  <a:pt x="2860834" y="125254"/>
                </a:cubicBezTo>
                <a:cubicBezTo>
                  <a:pt x="2860834" y="125254"/>
                  <a:pt x="2861786" y="132874"/>
                  <a:pt x="2863691" y="145256"/>
                </a:cubicBezTo>
                <a:cubicBezTo>
                  <a:pt x="2864644" y="151924"/>
                  <a:pt x="2865596" y="159544"/>
                  <a:pt x="2866549" y="168116"/>
                </a:cubicBezTo>
                <a:cubicBezTo>
                  <a:pt x="2867501" y="176689"/>
                  <a:pt x="2868454" y="187166"/>
                  <a:pt x="2869406" y="197644"/>
                </a:cubicBezTo>
                <a:cubicBezTo>
                  <a:pt x="2870359" y="208121"/>
                  <a:pt x="2871311" y="220504"/>
                  <a:pt x="2872264" y="232886"/>
                </a:cubicBezTo>
                <a:cubicBezTo>
                  <a:pt x="2872264" y="237649"/>
                  <a:pt x="2873216" y="242411"/>
                  <a:pt x="2873216" y="247174"/>
                </a:cubicBezTo>
                <a:cubicBezTo>
                  <a:pt x="2870359" y="253841"/>
                  <a:pt x="2867501" y="262414"/>
                  <a:pt x="2864644" y="270034"/>
                </a:cubicBezTo>
                <a:cubicBezTo>
                  <a:pt x="2863691" y="270986"/>
                  <a:pt x="2863691" y="272891"/>
                  <a:pt x="2863691" y="274796"/>
                </a:cubicBezTo>
                <a:cubicBezTo>
                  <a:pt x="2860834" y="269081"/>
                  <a:pt x="2857976" y="263366"/>
                  <a:pt x="2855119" y="257651"/>
                </a:cubicBezTo>
                <a:cubicBezTo>
                  <a:pt x="2850356" y="248126"/>
                  <a:pt x="2845594" y="239554"/>
                  <a:pt x="2841784" y="230029"/>
                </a:cubicBezTo>
                <a:cubicBezTo>
                  <a:pt x="2855119" y="229076"/>
                  <a:pt x="2855119" y="226219"/>
                  <a:pt x="2855119" y="226219"/>
                </a:cubicBezTo>
                <a:cubicBezTo>
                  <a:pt x="2855119" y="226219"/>
                  <a:pt x="2854166" y="228124"/>
                  <a:pt x="2853214" y="231934"/>
                </a:cubicBezTo>
                <a:cubicBezTo>
                  <a:pt x="2849404" y="224314"/>
                  <a:pt x="2844641" y="215741"/>
                  <a:pt x="2840831" y="209074"/>
                </a:cubicBezTo>
                <a:cubicBezTo>
                  <a:pt x="2857024" y="174784"/>
                  <a:pt x="2866549" y="150971"/>
                  <a:pt x="2866549" y="150971"/>
                </a:cubicBezTo>
                <a:cubicBezTo>
                  <a:pt x="2866549" y="150971"/>
                  <a:pt x="2853214" y="169069"/>
                  <a:pt x="2835116" y="198596"/>
                </a:cubicBezTo>
                <a:cubicBezTo>
                  <a:pt x="2833211" y="194786"/>
                  <a:pt x="2831306" y="191929"/>
                  <a:pt x="2829401" y="188119"/>
                </a:cubicBezTo>
                <a:cubicBezTo>
                  <a:pt x="2826544" y="170021"/>
                  <a:pt x="2823686" y="151924"/>
                  <a:pt x="2820829" y="132874"/>
                </a:cubicBezTo>
                <a:cubicBezTo>
                  <a:pt x="2820829" y="146209"/>
                  <a:pt x="2820829" y="160496"/>
                  <a:pt x="2821781" y="173831"/>
                </a:cubicBezTo>
                <a:cubicBezTo>
                  <a:pt x="2817019" y="166211"/>
                  <a:pt x="2812256" y="158591"/>
                  <a:pt x="2807494" y="151924"/>
                </a:cubicBezTo>
                <a:cubicBezTo>
                  <a:pt x="2797969" y="137636"/>
                  <a:pt x="2790349" y="125254"/>
                  <a:pt x="2782729" y="115729"/>
                </a:cubicBezTo>
                <a:cubicBezTo>
                  <a:pt x="2768441" y="95726"/>
                  <a:pt x="2759869" y="85249"/>
                  <a:pt x="2759869" y="85249"/>
                </a:cubicBezTo>
                <a:cubicBezTo>
                  <a:pt x="2759869" y="85249"/>
                  <a:pt x="2766536" y="97631"/>
                  <a:pt x="2778919" y="118586"/>
                </a:cubicBezTo>
                <a:cubicBezTo>
                  <a:pt x="2785586" y="129064"/>
                  <a:pt x="2792254" y="142399"/>
                  <a:pt x="2799874" y="156686"/>
                </a:cubicBezTo>
                <a:cubicBezTo>
                  <a:pt x="2803684" y="164306"/>
                  <a:pt x="2808446" y="171926"/>
                  <a:pt x="2812256" y="180499"/>
                </a:cubicBezTo>
                <a:cubicBezTo>
                  <a:pt x="2815114" y="186214"/>
                  <a:pt x="2817971" y="191929"/>
                  <a:pt x="2820829" y="197644"/>
                </a:cubicBezTo>
                <a:cubicBezTo>
                  <a:pt x="2820829" y="199549"/>
                  <a:pt x="2820829" y="202406"/>
                  <a:pt x="2820829" y="204311"/>
                </a:cubicBezTo>
                <a:cubicBezTo>
                  <a:pt x="2820829" y="209074"/>
                  <a:pt x="2821781" y="213836"/>
                  <a:pt x="2821781" y="218599"/>
                </a:cubicBezTo>
                <a:cubicBezTo>
                  <a:pt x="2819876" y="221456"/>
                  <a:pt x="2818924" y="224314"/>
                  <a:pt x="2817019" y="227171"/>
                </a:cubicBezTo>
                <a:cubicBezTo>
                  <a:pt x="2813209" y="222409"/>
                  <a:pt x="2810351" y="216694"/>
                  <a:pt x="2806541" y="211931"/>
                </a:cubicBezTo>
                <a:cubicBezTo>
                  <a:pt x="2806541" y="210979"/>
                  <a:pt x="2805589" y="210979"/>
                  <a:pt x="2805589" y="210026"/>
                </a:cubicBezTo>
                <a:cubicBezTo>
                  <a:pt x="2806541" y="209074"/>
                  <a:pt x="2806541" y="208121"/>
                  <a:pt x="2806541" y="208121"/>
                </a:cubicBezTo>
                <a:cubicBezTo>
                  <a:pt x="2806541" y="208121"/>
                  <a:pt x="2806541" y="208121"/>
                  <a:pt x="2805589" y="209074"/>
                </a:cubicBezTo>
                <a:cubicBezTo>
                  <a:pt x="2800826" y="202406"/>
                  <a:pt x="2796064" y="196691"/>
                  <a:pt x="2792254" y="191929"/>
                </a:cubicBezTo>
                <a:cubicBezTo>
                  <a:pt x="2782729" y="179546"/>
                  <a:pt x="2775109" y="169069"/>
                  <a:pt x="2767489" y="161449"/>
                </a:cubicBezTo>
                <a:cubicBezTo>
                  <a:pt x="2766536" y="160496"/>
                  <a:pt x="2766536" y="159544"/>
                  <a:pt x="2765584" y="158591"/>
                </a:cubicBezTo>
                <a:cubicBezTo>
                  <a:pt x="2765584" y="157639"/>
                  <a:pt x="2765584" y="156686"/>
                  <a:pt x="2765584" y="155734"/>
                </a:cubicBezTo>
                <a:cubicBezTo>
                  <a:pt x="2764631" y="145256"/>
                  <a:pt x="2762726" y="135731"/>
                  <a:pt x="2762726" y="128111"/>
                </a:cubicBezTo>
                <a:cubicBezTo>
                  <a:pt x="2760821" y="112871"/>
                  <a:pt x="2759869" y="103346"/>
                  <a:pt x="2759869" y="103346"/>
                </a:cubicBezTo>
                <a:cubicBezTo>
                  <a:pt x="2759869" y="103346"/>
                  <a:pt x="2759869" y="111919"/>
                  <a:pt x="2758916" y="128111"/>
                </a:cubicBezTo>
                <a:cubicBezTo>
                  <a:pt x="2758916" y="134779"/>
                  <a:pt x="2758916" y="141446"/>
                  <a:pt x="2758916" y="150019"/>
                </a:cubicBezTo>
                <a:cubicBezTo>
                  <a:pt x="2750344" y="140494"/>
                  <a:pt x="2745581" y="135731"/>
                  <a:pt x="2745581" y="135731"/>
                </a:cubicBezTo>
                <a:cubicBezTo>
                  <a:pt x="2745581" y="135731"/>
                  <a:pt x="2750344" y="142399"/>
                  <a:pt x="2758916" y="153829"/>
                </a:cubicBezTo>
                <a:cubicBezTo>
                  <a:pt x="2758916" y="154781"/>
                  <a:pt x="2758916" y="155734"/>
                  <a:pt x="2758916" y="155734"/>
                </a:cubicBezTo>
                <a:cubicBezTo>
                  <a:pt x="2758916" y="161449"/>
                  <a:pt x="2758916" y="167164"/>
                  <a:pt x="2758916" y="172879"/>
                </a:cubicBezTo>
                <a:cubicBezTo>
                  <a:pt x="2758916" y="178594"/>
                  <a:pt x="2759869" y="185261"/>
                  <a:pt x="2759869" y="191929"/>
                </a:cubicBezTo>
                <a:cubicBezTo>
                  <a:pt x="2759869" y="200501"/>
                  <a:pt x="2760821" y="210026"/>
                  <a:pt x="2761774" y="219551"/>
                </a:cubicBezTo>
                <a:cubicBezTo>
                  <a:pt x="2761774" y="218599"/>
                  <a:pt x="2760821" y="217646"/>
                  <a:pt x="2760821" y="217646"/>
                </a:cubicBezTo>
                <a:cubicBezTo>
                  <a:pt x="2760821" y="216694"/>
                  <a:pt x="2760821" y="216694"/>
                  <a:pt x="2760821" y="216694"/>
                </a:cubicBezTo>
                <a:cubicBezTo>
                  <a:pt x="2760821" y="216694"/>
                  <a:pt x="2760821" y="216694"/>
                  <a:pt x="2760821" y="217646"/>
                </a:cubicBezTo>
                <a:cubicBezTo>
                  <a:pt x="2749391" y="189071"/>
                  <a:pt x="2741771" y="172879"/>
                  <a:pt x="2741771" y="172879"/>
                </a:cubicBezTo>
                <a:cubicBezTo>
                  <a:pt x="2741771" y="172879"/>
                  <a:pt x="2747486" y="193834"/>
                  <a:pt x="2757011" y="228124"/>
                </a:cubicBezTo>
                <a:cubicBezTo>
                  <a:pt x="2754154" y="236696"/>
                  <a:pt x="2749391" y="250984"/>
                  <a:pt x="2743676" y="268129"/>
                </a:cubicBezTo>
                <a:cubicBezTo>
                  <a:pt x="2740819" y="262414"/>
                  <a:pt x="2737961" y="258604"/>
                  <a:pt x="2736056" y="254794"/>
                </a:cubicBezTo>
                <a:cubicBezTo>
                  <a:pt x="2737009" y="241459"/>
                  <a:pt x="2737009" y="232886"/>
                  <a:pt x="2737009" y="232886"/>
                </a:cubicBezTo>
                <a:cubicBezTo>
                  <a:pt x="2737009" y="232886"/>
                  <a:pt x="2735104" y="238601"/>
                  <a:pt x="2732246" y="249079"/>
                </a:cubicBezTo>
                <a:cubicBezTo>
                  <a:pt x="2731294" y="247174"/>
                  <a:pt x="2730341" y="246221"/>
                  <a:pt x="2730341" y="246221"/>
                </a:cubicBezTo>
                <a:cubicBezTo>
                  <a:pt x="2730341" y="246221"/>
                  <a:pt x="2730341" y="247174"/>
                  <a:pt x="2731294" y="250031"/>
                </a:cubicBezTo>
                <a:cubicBezTo>
                  <a:pt x="2730341" y="252889"/>
                  <a:pt x="2730341" y="254794"/>
                  <a:pt x="2729389" y="258604"/>
                </a:cubicBezTo>
                <a:lnTo>
                  <a:pt x="2729389" y="247174"/>
                </a:lnTo>
                <a:lnTo>
                  <a:pt x="2731294" y="218599"/>
                </a:lnTo>
                <a:cubicBezTo>
                  <a:pt x="2732246" y="218599"/>
                  <a:pt x="2732246" y="218599"/>
                  <a:pt x="2733199" y="219551"/>
                </a:cubicBezTo>
                <a:cubicBezTo>
                  <a:pt x="2734151" y="220504"/>
                  <a:pt x="2735104" y="221456"/>
                  <a:pt x="2736056" y="222409"/>
                </a:cubicBezTo>
                <a:cubicBezTo>
                  <a:pt x="2737961" y="224314"/>
                  <a:pt x="2737961" y="228124"/>
                  <a:pt x="2738914" y="230981"/>
                </a:cubicBezTo>
                <a:cubicBezTo>
                  <a:pt x="2738914" y="228124"/>
                  <a:pt x="2738914" y="225266"/>
                  <a:pt x="2737961" y="222409"/>
                </a:cubicBezTo>
                <a:cubicBezTo>
                  <a:pt x="2737009" y="220504"/>
                  <a:pt x="2736056" y="219551"/>
                  <a:pt x="2735104" y="218599"/>
                </a:cubicBezTo>
                <a:cubicBezTo>
                  <a:pt x="2734151" y="217646"/>
                  <a:pt x="2732246" y="216694"/>
                  <a:pt x="2730341" y="216694"/>
                </a:cubicBezTo>
                <a:lnTo>
                  <a:pt x="2728436" y="216694"/>
                </a:lnTo>
                <a:lnTo>
                  <a:pt x="2728436" y="218599"/>
                </a:lnTo>
                <a:cubicBezTo>
                  <a:pt x="2726531" y="228124"/>
                  <a:pt x="2723674" y="238601"/>
                  <a:pt x="2721769" y="248126"/>
                </a:cubicBezTo>
                <a:cubicBezTo>
                  <a:pt x="2720816" y="251936"/>
                  <a:pt x="2720816" y="256699"/>
                  <a:pt x="2719864" y="260509"/>
                </a:cubicBezTo>
                <a:cubicBezTo>
                  <a:pt x="2718911" y="258604"/>
                  <a:pt x="2717959" y="256699"/>
                  <a:pt x="2717006" y="254794"/>
                </a:cubicBezTo>
                <a:cubicBezTo>
                  <a:pt x="2717006" y="254794"/>
                  <a:pt x="2717006" y="253841"/>
                  <a:pt x="2717006" y="253841"/>
                </a:cubicBezTo>
                <a:cubicBezTo>
                  <a:pt x="2717959" y="244316"/>
                  <a:pt x="2718911" y="238601"/>
                  <a:pt x="2718911" y="238601"/>
                </a:cubicBezTo>
                <a:cubicBezTo>
                  <a:pt x="2718911" y="238601"/>
                  <a:pt x="2717959" y="241459"/>
                  <a:pt x="2716054" y="247174"/>
                </a:cubicBezTo>
                <a:cubicBezTo>
                  <a:pt x="2717006" y="204311"/>
                  <a:pt x="2716054" y="176689"/>
                  <a:pt x="2716054" y="176689"/>
                </a:cubicBezTo>
                <a:cubicBezTo>
                  <a:pt x="2716054" y="176689"/>
                  <a:pt x="2715101" y="185261"/>
                  <a:pt x="2713196" y="198596"/>
                </a:cubicBezTo>
                <a:cubicBezTo>
                  <a:pt x="2712244" y="207169"/>
                  <a:pt x="2710339" y="217646"/>
                  <a:pt x="2709386" y="230029"/>
                </a:cubicBezTo>
                <a:cubicBezTo>
                  <a:pt x="2707481" y="226219"/>
                  <a:pt x="2706529" y="221456"/>
                  <a:pt x="2704624" y="218599"/>
                </a:cubicBezTo>
                <a:lnTo>
                  <a:pt x="2703671" y="199549"/>
                </a:lnTo>
                <a:lnTo>
                  <a:pt x="2703671" y="163354"/>
                </a:lnTo>
                <a:cubicBezTo>
                  <a:pt x="2704624" y="163354"/>
                  <a:pt x="2705576" y="163354"/>
                  <a:pt x="2706529" y="164306"/>
                </a:cubicBezTo>
                <a:cubicBezTo>
                  <a:pt x="2708434" y="165259"/>
                  <a:pt x="2709386" y="166211"/>
                  <a:pt x="2710339" y="167164"/>
                </a:cubicBezTo>
                <a:cubicBezTo>
                  <a:pt x="2712244" y="170021"/>
                  <a:pt x="2713196" y="173831"/>
                  <a:pt x="2714149" y="176689"/>
                </a:cubicBezTo>
                <a:cubicBezTo>
                  <a:pt x="2714149" y="172879"/>
                  <a:pt x="2713196" y="169069"/>
                  <a:pt x="2712244" y="166211"/>
                </a:cubicBezTo>
                <a:cubicBezTo>
                  <a:pt x="2711291" y="164306"/>
                  <a:pt x="2710339" y="163354"/>
                  <a:pt x="2708434" y="161449"/>
                </a:cubicBezTo>
                <a:cubicBezTo>
                  <a:pt x="2706529" y="160496"/>
                  <a:pt x="2704624" y="159544"/>
                  <a:pt x="2702719" y="159544"/>
                </a:cubicBezTo>
                <a:lnTo>
                  <a:pt x="2700814" y="159544"/>
                </a:lnTo>
                <a:lnTo>
                  <a:pt x="2700814" y="161449"/>
                </a:lnTo>
                <a:lnTo>
                  <a:pt x="2697004" y="193834"/>
                </a:lnTo>
                <a:cubicBezTo>
                  <a:pt x="2694146" y="186214"/>
                  <a:pt x="2693194" y="181451"/>
                  <a:pt x="2693194" y="181451"/>
                </a:cubicBezTo>
                <a:cubicBezTo>
                  <a:pt x="2693194" y="181451"/>
                  <a:pt x="2694146" y="187166"/>
                  <a:pt x="2697004" y="198596"/>
                </a:cubicBezTo>
                <a:lnTo>
                  <a:pt x="2697004" y="198596"/>
                </a:lnTo>
                <a:cubicBezTo>
                  <a:pt x="2696051" y="210979"/>
                  <a:pt x="2696051" y="224314"/>
                  <a:pt x="2696051" y="236696"/>
                </a:cubicBezTo>
                <a:cubicBezTo>
                  <a:pt x="2696051" y="245269"/>
                  <a:pt x="2696051" y="253841"/>
                  <a:pt x="2697004" y="262414"/>
                </a:cubicBezTo>
                <a:cubicBezTo>
                  <a:pt x="2697004" y="262414"/>
                  <a:pt x="2697004" y="263366"/>
                  <a:pt x="2697004" y="263366"/>
                </a:cubicBezTo>
                <a:cubicBezTo>
                  <a:pt x="2697004" y="264319"/>
                  <a:pt x="2696051" y="265271"/>
                  <a:pt x="2696051" y="265271"/>
                </a:cubicBezTo>
                <a:cubicBezTo>
                  <a:pt x="2695099" y="264319"/>
                  <a:pt x="2694146" y="262414"/>
                  <a:pt x="2694146" y="261461"/>
                </a:cubicBezTo>
                <a:cubicBezTo>
                  <a:pt x="2691289" y="255746"/>
                  <a:pt x="2688431" y="250984"/>
                  <a:pt x="2685574" y="246221"/>
                </a:cubicBezTo>
                <a:cubicBezTo>
                  <a:pt x="2682716" y="233839"/>
                  <a:pt x="2680811" y="221456"/>
                  <a:pt x="2677954" y="210979"/>
                </a:cubicBezTo>
                <a:cubicBezTo>
                  <a:pt x="2677001" y="207169"/>
                  <a:pt x="2677001" y="204311"/>
                  <a:pt x="2676049" y="200501"/>
                </a:cubicBezTo>
                <a:cubicBezTo>
                  <a:pt x="2677954" y="190976"/>
                  <a:pt x="2679859" y="182404"/>
                  <a:pt x="2681764" y="173831"/>
                </a:cubicBezTo>
                <a:cubicBezTo>
                  <a:pt x="2683669" y="162401"/>
                  <a:pt x="2685574" y="152876"/>
                  <a:pt x="2687479" y="144304"/>
                </a:cubicBezTo>
                <a:cubicBezTo>
                  <a:pt x="2690336" y="128111"/>
                  <a:pt x="2691289" y="118586"/>
                  <a:pt x="2691289" y="118586"/>
                </a:cubicBezTo>
                <a:cubicBezTo>
                  <a:pt x="2691289" y="118586"/>
                  <a:pt x="2688431" y="128111"/>
                  <a:pt x="2683669" y="143351"/>
                </a:cubicBezTo>
                <a:cubicBezTo>
                  <a:pt x="2681764" y="149066"/>
                  <a:pt x="2679859" y="155734"/>
                  <a:pt x="2677954" y="162401"/>
                </a:cubicBezTo>
                <a:cubicBezTo>
                  <a:pt x="2677001" y="166211"/>
                  <a:pt x="2675096" y="170974"/>
                  <a:pt x="2673191" y="176689"/>
                </a:cubicBezTo>
                <a:cubicBezTo>
                  <a:pt x="2673191" y="176689"/>
                  <a:pt x="2673191" y="177641"/>
                  <a:pt x="2673191" y="177641"/>
                </a:cubicBezTo>
                <a:cubicBezTo>
                  <a:pt x="2673191" y="176689"/>
                  <a:pt x="2672239" y="174784"/>
                  <a:pt x="2672239" y="173831"/>
                </a:cubicBezTo>
                <a:cubicBezTo>
                  <a:pt x="2670334" y="163354"/>
                  <a:pt x="2668429" y="153829"/>
                  <a:pt x="2666524" y="146209"/>
                </a:cubicBezTo>
                <a:cubicBezTo>
                  <a:pt x="2663666" y="130969"/>
                  <a:pt x="2661761" y="121444"/>
                  <a:pt x="2661761" y="121444"/>
                </a:cubicBezTo>
                <a:cubicBezTo>
                  <a:pt x="2661761" y="121444"/>
                  <a:pt x="2661761" y="130016"/>
                  <a:pt x="2662714" y="146209"/>
                </a:cubicBezTo>
                <a:cubicBezTo>
                  <a:pt x="2663666" y="158591"/>
                  <a:pt x="2664619" y="176689"/>
                  <a:pt x="2666524" y="196691"/>
                </a:cubicBezTo>
                <a:cubicBezTo>
                  <a:pt x="2666524" y="197644"/>
                  <a:pt x="2665571" y="199549"/>
                  <a:pt x="2665571" y="200501"/>
                </a:cubicBezTo>
                <a:cubicBezTo>
                  <a:pt x="2665571" y="201454"/>
                  <a:pt x="2664619" y="203359"/>
                  <a:pt x="2664619" y="204311"/>
                </a:cubicBezTo>
                <a:cubicBezTo>
                  <a:pt x="2658904" y="192881"/>
                  <a:pt x="2653189" y="183356"/>
                  <a:pt x="2649379" y="174784"/>
                </a:cubicBezTo>
                <a:cubicBezTo>
                  <a:pt x="2639854" y="152876"/>
                  <a:pt x="2634139" y="141446"/>
                  <a:pt x="2634139" y="141446"/>
                </a:cubicBezTo>
                <a:cubicBezTo>
                  <a:pt x="2634139" y="141446"/>
                  <a:pt x="2637949" y="153829"/>
                  <a:pt x="2646521" y="176689"/>
                </a:cubicBezTo>
                <a:cubicBezTo>
                  <a:pt x="2650331" y="187166"/>
                  <a:pt x="2656046" y="199549"/>
                  <a:pt x="2661761" y="214789"/>
                </a:cubicBezTo>
                <a:cubicBezTo>
                  <a:pt x="2661761" y="215741"/>
                  <a:pt x="2661761" y="215741"/>
                  <a:pt x="2660809" y="216694"/>
                </a:cubicBezTo>
                <a:cubicBezTo>
                  <a:pt x="2656999" y="210026"/>
                  <a:pt x="2655094" y="204311"/>
                  <a:pt x="2652236" y="201454"/>
                </a:cubicBezTo>
                <a:cubicBezTo>
                  <a:pt x="2649379" y="197644"/>
                  <a:pt x="2648426" y="196691"/>
                  <a:pt x="2648426" y="196691"/>
                </a:cubicBezTo>
                <a:cubicBezTo>
                  <a:pt x="2648426" y="196691"/>
                  <a:pt x="2649379" y="198596"/>
                  <a:pt x="2651284" y="202406"/>
                </a:cubicBezTo>
                <a:cubicBezTo>
                  <a:pt x="2654141" y="206216"/>
                  <a:pt x="2655094" y="211931"/>
                  <a:pt x="2657951" y="218599"/>
                </a:cubicBezTo>
                <a:cubicBezTo>
                  <a:pt x="2657951" y="220504"/>
                  <a:pt x="2658904" y="222409"/>
                  <a:pt x="2658904" y="223361"/>
                </a:cubicBezTo>
                <a:cubicBezTo>
                  <a:pt x="2658904" y="224314"/>
                  <a:pt x="2657951" y="225266"/>
                  <a:pt x="2657951" y="226219"/>
                </a:cubicBezTo>
                <a:cubicBezTo>
                  <a:pt x="2654141" y="214789"/>
                  <a:pt x="2650331" y="203359"/>
                  <a:pt x="2647474" y="193834"/>
                </a:cubicBezTo>
                <a:cubicBezTo>
                  <a:pt x="2644616" y="184309"/>
                  <a:pt x="2640806" y="175736"/>
                  <a:pt x="2638901" y="169069"/>
                </a:cubicBezTo>
                <a:cubicBezTo>
                  <a:pt x="2634139" y="154781"/>
                  <a:pt x="2631281" y="147161"/>
                  <a:pt x="2631281" y="147161"/>
                </a:cubicBezTo>
                <a:cubicBezTo>
                  <a:pt x="2631281" y="147161"/>
                  <a:pt x="2632234" y="155734"/>
                  <a:pt x="2635091" y="170021"/>
                </a:cubicBezTo>
                <a:cubicBezTo>
                  <a:pt x="2637949" y="184309"/>
                  <a:pt x="2641759" y="205264"/>
                  <a:pt x="2647474" y="230029"/>
                </a:cubicBezTo>
                <a:cubicBezTo>
                  <a:pt x="2648426" y="235744"/>
                  <a:pt x="2650331" y="241459"/>
                  <a:pt x="2651284" y="247174"/>
                </a:cubicBezTo>
                <a:cubicBezTo>
                  <a:pt x="2648426" y="255746"/>
                  <a:pt x="2645569" y="264319"/>
                  <a:pt x="2642711" y="273844"/>
                </a:cubicBezTo>
                <a:cubicBezTo>
                  <a:pt x="2641759" y="272891"/>
                  <a:pt x="2641759" y="271939"/>
                  <a:pt x="2640806" y="270034"/>
                </a:cubicBezTo>
                <a:cubicBezTo>
                  <a:pt x="2640806" y="269081"/>
                  <a:pt x="2639854" y="269081"/>
                  <a:pt x="2639854" y="268129"/>
                </a:cubicBezTo>
                <a:cubicBezTo>
                  <a:pt x="2642711" y="238601"/>
                  <a:pt x="2643664" y="220504"/>
                  <a:pt x="2643664" y="220504"/>
                </a:cubicBezTo>
                <a:cubicBezTo>
                  <a:pt x="2643664" y="220504"/>
                  <a:pt x="2640806" y="230029"/>
                  <a:pt x="2636996" y="247174"/>
                </a:cubicBezTo>
                <a:cubicBezTo>
                  <a:pt x="2636996" y="220504"/>
                  <a:pt x="2636044" y="204311"/>
                  <a:pt x="2636044" y="204311"/>
                </a:cubicBezTo>
                <a:cubicBezTo>
                  <a:pt x="2636044" y="204311"/>
                  <a:pt x="2633186" y="217646"/>
                  <a:pt x="2630329" y="240506"/>
                </a:cubicBezTo>
                <a:cubicBezTo>
                  <a:pt x="2628424" y="228124"/>
                  <a:pt x="2625566" y="216694"/>
                  <a:pt x="2623661" y="206216"/>
                </a:cubicBezTo>
                <a:cubicBezTo>
                  <a:pt x="2618899" y="182404"/>
                  <a:pt x="2614136" y="162401"/>
                  <a:pt x="2610326" y="147161"/>
                </a:cubicBezTo>
                <a:cubicBezTo>
                  <a:pt x="2613184" y="141446"/>
                  <a:pt x="2615089" y="137636"/>
                  <a:pt x="2615089" y="137636"/>
                </a:cubicBezTo>
                <a:cubicBezTo>
                  <a:pt x="2615089" y="137636"/>
                  <a:pt x="2613184" y="140494"/>
                  <a:pt x="2610326" y="145256"/>
                </a:cubicBezTo>
                <a:cubicBezTo>
                  <a:pt x="2610326" y="144304"/>
                  <a:pt x="2610326" y="144304"/>
                  <a:pt x="2609374" y="143351"/>
                </a:cubicBezTo>
                <a:cubicBezTo>
                  <a:pt x="2605564" y="128111"/>
                  <a:pt x="2603659" y="119539"/>
                  <a:pt x="2603659" y="119539"/>
                </a:cubicBezTo>
                <a:cubicBezTo>
                  <a:pt x="2603659" y="119539"/>
                  <a:pt x="2604611" y="128111"/>
                  <a:pt x="2605564" y="144304"/>
                </a:cubicBezTo>
                <a:cubicBezTo>
                  <a:pt x="2605564" y="146209"/>
                  <a:pt x="2605564" y="149066"/>
                  <a:pt x="2606516" y="150971"/>
                </a:cubicBezTo>
                <a:cubicBezTo>
                  <a:pt x="2604611" y="153829"/>
                  <a:pt x="2602706" y="155734"/>
                  <a:pt x="2600801" y="158591"/>
                </a:cubicBezTo>
                <a:cubicBezTo>
                  <a:pt x="2596991" y="163354"/>
                  <a:pt x="2594134" y="169069"/>
                  <a:pt x="2589371" y="175736"/>
                </a:cubicBezTo>
                <a:cubicBezTo>
                  <a:pt x="2589371" y="174784"/>
                  <a:pt x="2589371" y="172879"/>
                  <a:pt x="2588419" y="171926"/>
                </a:cubicBezTo>
                <a:cubicBezTo>
                  <a:pt x="2585561" y="155734"/>
                  <a:pt x="2583656" y="147161"/>
                  <a:pt x="2583656" y="147161"/>
                </a:cubicBezTo>
                <a:cubicBezTo>
                  <a:pt x="2583656" y="147161"/>
                  <a:pt x="2583656" y="156686"/>
                  <a:pt x="2584609" y="171926"/>
                </a:cubicBezTo>
                <a:cubicBezTo>
                  <a:pt x="2584609" y="174784"/>
                  <a:pt x="2584609" y="178594"/>
                  <a:pt x="2585561" y="182404"/>
                </a:cubicBezTo>
                <a:cubicBezTo>
                  <a:pt x="2585561" y="182404"/>
                  <a:pt x="2585561" y="182404"/>
                  <a:pt x="2585561" y="182404"/>
                </a:cubicBezTo>
                <a:cubicBezTo>
                  <a:pt x="2582704" y="187166"/>
                  <a:pt x="2579846" y="192881"/>
                  <a:pt x="2576036" y="198596"/>
                </a:cubicBezTo>
                <a:cubicBezTo>
                  <a:pt x="2575084" y="190976"/>
                  <a:pt x="2575084" y="183356"/>
                  <a:pt x="2574131" y="177641"/>
                </a:cubicBezTo>
                <a:cubicBezTo>
                  <a:pt x="2573179" y="165259"/>
                  <a:pt x="2573179" y="157639"/>
                  <a:pt x="2573179" y="157639"/>
                </a:cubicBezTo>
                <a:cubicBezTo>
                  <a:pt x="2573179" y="157639"/>
                  <a:pt x="2572226" y="162401"/>
                  <a:pt x="2571274" y="170974"/>
                </a:cubicBezTo>
                <a:cubicBezTo>
                  <a:pt x="2571274" y="170974"/>
                  <a:pt x="2571274" y="170021"/>
                  <a:pt x="2571274" y="170021"/>
                </a:cubicBezTo>
                <a:cubicBezTo>
                  <a:pt x="2570321" y="162401"/>
                  <a:pt x="2570321" y="155734"/>
                  <a:pt x="2569369" y="149066"/>
                </a:cubicBezTo>
                <a:cubicBezTo>
                  <a:pt x="2569369" y="142399"/>
                  <a:pt x="2568416" y="135731"/>
                  <a:pt x="2568416" y="130016"/>
                </a:cubicBezTo>
                <a:cubicBezTo>
                  <a:pt x="2567464" y="118586"/>
                  <a:pt x="2566511" y="108109"/>
                  <a:pt x="2567464" y="99536"/>
                </a:cubicBezTo>
                <a:cubicBezTo>
                  <a:pt x="2567464" y="82391"/>
                  <a:pt x="2566511" y="72866"/>
                  <a:pt x="2566511" y="72866"/>
                </a:cubicBezTo>
                <a:cubicBezTo>
                  <a:pt x="2566511" y="72866"/>
                  <a:pt x="2565559" y="82391"/>
                  <a:pt x="2562701" y="99536"/>
                </a:cubicBezTo>
                <a:cubicBezTo>
                  <a:pt x="2561749" y="108109"/>
                  <a:pt x="2560796" y="118586"/>
                  <a:pt x="2560796" y="130016"/>
                </a:cubicBezTo>
                <a:cubicBezTo>
                  <a:pt x="2560796" y="135731"/>
                  <a:pt x="2559844" y="142399"/>
                  <a:pt x="2559844" y="149066"/>
                </a:cubicBezTo>
                <a:cubicBezTo>
                  <a:pt x="2559844" y="155734"/>
                  <a:pt x="2559844" y="162401"/>
                  <a:pt x="2559844" y="170021"/>
                </a:cubicBezTo>
                <a:cubicBezTo>
                  <a:pt x="2559844" y="178594"/>
                  <a:pt x="2559844" y="187166"/>
                  <a:pt x="2560796" y="195739"/>
                </a:cubicBezTo>
                <a:cubicBezTo>
                  <a:pt x="2559844" y="192881"/>
                  <a:pt x="2558891" y="191929"/>
                  <a:pt x="2558891" y="191929"/>
                </a:cubicBezTo>
                <a:cubicBezTo>
                  <a:pt x="2558891" y="191929"/>
                  <a:pt x="2559844" y="194786"/>
                  <a:pt x="2561749" y="200501"/>
                </a:cubicBezTo>
                <a:cubicBezTo>
                  <a:pt x="2561749" y="206216"/>
                  <a:pt x="2562701" y="211931"/>
                  <a:pt x="2562701" y="217646"/>
                </a:cubicBezTo>
                <a:cubicBezTo>
                  <a:pt x="2562701" y="219551"/>
                  <a:pt x="2562701" y="221456"/>
                  <a:pt x="2562701" y="223361"/>
                </a:cubicBezTo>
                <a:cubicBezTo>
                  <a:pt x="2558891" y="230981"/>
                  <a:pt x="2555081" y="238601"/>
                  <a:pt x="2551271" y="247174"/>
                </a:cubicBezTo>
                <a:cubicBezTo>
                  <a:pt x="2550319" y="239554"/>
                  <a:pt x="2550319" y="233839"/>
                  <a:pt x="2549366" y="230029"/>
                </a:cubicBezTo>
                <a:cubicBezTo>
                  <a:pt x="2553176" y="219551"/>
                  <a:pt x="2555081" y="212884"/>
                  <a:pt x="2555081" y="212884"/>
                </a:cubicBezTo>
                <a:cubicBezTo>
                  <a:pt x="2555081" y="212884"/>
                  <a:pt x="2552224" y="218599"/>
                  <a:pt x="2546509" y="228124"/>
                </a:cubicBezTo>
                <a:cubicBezTo>
                  <a:pt x="2546509" y="226219"/>
                  <a:pt x="2547461" y="224314"/>
                  <a:pt x="2547461" y="222409"/>
                </a:cubicBezTo>
                <a:cubicBezTo>
                  <a:pt x="2551271" y="206216"/>
                  <a:pt x="2553176" y="196691"/>
                  <a:pt x="2553176" y="196691"/>
                </a:cubicBezTo>
                <a:cubicBezTo>
                  <a:pt x="2553176" y="196691"/>
                  <a:pt x="2549366" y="205264"/>
                  <a:pt x="2543651" y="221456"/>
                </a:cubicBezTo>
                <a:cubicBezTo>
                  <a:pt x="2541746" y="228124"/>
                  <a:pt x="2538889" y="236696"/>
                  <a:pt x="2536984" y="246221"/>
                </a:cubicBezTo>
                <a:cubicBezTo>
                  <a:pt x="2536984" y="245269"/>
                  <a:pt x="2536984" y="245269"/>
                  <a:pt x="2536984" y="244316"/>
                </a:cubicBezTo>
                <a:cubicBezTo>
                  <a:pt x="2535079" y="230029"/>
                  <a:pt x="2534126" y="221456"/>
                  <a:pt x="2534126" y="221456"/>
                </a:cubicBezTo>
                <a:cubicBezTo>
                  <a:pt x="2534126" y="221456"/>
                  <a:pt x="2534126" y="230029"/>
                  <a:pt x="2533174" y="244316"/>
                </a:cubicBezTo>
                <a:cubicBezTo>
                  <a:pt x="2533174" y="246221"/>
                  <a:pt x="2533174" y="249079"/>
                  <a:pt x="2533174" y="250984"/>
                </a:cubicBezTo>
                <a:cubicBezTo>
                  <a:pt x="2533174" y="249079"/>
                  <a:pt x="2532221" y="247174"/>
                  <a:pt x="2532221" y="245269"/>
                </a:cubicBezTo>
                <a:cubicBezTo>
                  <a:pt x="2529364" y="233839"/>
                  <a:pt x="2527459" y="223361"/>
                  <a:pt x="2524601" y="213836"/>
                </a:cubicBezTo>
                <a:cubicBezTo>
                  <a:pt x="2521744" y="204311"/>
                  <a:pt x="2519839" y="196691"/>
                  <a:pt x="2517934" y="190024"/>
                </a:cubicBezTo>
                <a:cubicBezTo>
                  <a:pt x="2513171" y="176689"/>
                  <a:pt x="2511266" y="169069"/>
                  <a:pt x="2511266" y="169069"/>
                </a:cubicBezTo>
                <a:cubicBezTo>
                  <a:pt x="2511266" y="169069"/>
                  <a:pt x="2512219" y="176689"/>
                  <a:pt x="2514124" y="190976"/>
                </a:cubicBezTo>
                <a:cubicBezTo>
                  <a:pt x="2515076" y="197644"/>
                  <a:pt x="2516029" y="206216"/>
                  <a:pt x="2516981" y="215741"/>
                </a:cubicBezTo>
                <a:cubicBezTo>
                  <a:pt x="2517934" y="225266"/>
                  <a:pt x="2518886" y="235744"/>
                  <a:pt x="2520791" y="248126"/>
                </a:cubicBezTo>
                <a:cubicBezTo>
                  <a:pt x="2521744" y="257651"/>
                  <a:pt x="2522696" y="267176"/>
                  <a:pt x="2523649" y="277654"/>
                </a:cubicBezTo>
                <a:cubicBezTo>
                  <a:pt x="2522696" y="279559"/>
                  <a:pt x="2521744" y="281464"/>
                  <a:pt x="2521744" y="282416"/>
                </a:cubicBezTo>
                <a:cubicBezTo>
                  <a:pt x="2519839" y="274796"/>
                  <a:pt x="2517934" y="269081"/>
                  <a:pt x="2516981" y="263366"/>
                </a:cubicBezTo>
                <a:cubicBezTo>
                  <a:pt x="2513171" y="250031"/>
                  <a:pt x="2511266" y="243364"/>
                  <a:pt x="2511266" y="243364"/>
                </a:cubicBezTo>
                <a:cubicBezTo>
                  <a:pt x="2511266" y="243364"/>
                  <a:pt x="2512219" y="250984"/>
                  <a:pt x="2513171" y="264319"/>
                </a:cubicBezTo>
                <a:cubicBezTo>
                  <a:pt x="2513171" y="268129"/>
                  <a:pt x="2514124" y="272891"/>
                  <a:pt x="2514124" y="277654"/>
                </a:cubicBezTo>
                <a:cubicBezTo>
                  <a:pt x="2510314" y="269081"/>
                  <a:pt x="2507456" y="262414"/>
                  <a:pt x="2504599" y="256699"/>
                </a:cubicBezTo>
                <a:cubicBezTo>
                  <a:pt x="2504599" y="254794"/>
                  <a:pt x="2504599" y="253841"/>
                  <a:pt x="2504599" y="253841"/>
                </a:cubicBezTo>
                <a:cubicBezTo>
                  <a:pt x="2504599" y="253841"/>
                  <a:pt x="2504599" y="254794"/>
                  <a:pt x="2503646" y="255746"/>
                </a:cubicBezTo>
                <a:cubicBezTo>
                  <a:pt x="2499836" y="248126"/>
                  <a:pt x="2497931" y="243364"/>
                  <a:pt x="2497931" y="243364"/>
                </a:cubicBezTo>
                <a:cubicBezTo>
                  <a:pt x="2497931" y="243364"/>
                  <a:pt x="2499836" y="249079"/>
                  <a:pt x="2502694" y="259556"/>
                </a:cubicBezTo>
                <a:cubicBezTo>
                  <a:pt x="2501741" y="261461"/>
                  <a:pt x="2500789" y="264319"/>
                  <a:pt x="2499836" y="267176"/>
                </a:cubicBezTo>
                <a:cubicBezTo>
                  <a:pt x="2499836" y="268129"/>
                  <a:pt x="2498884" y="269081"/>
                  <a:pt x="2498884" y="270034"/>
                </a:cubicBezTo>
                <a:cubicBezTo>
                  <a:pt x="2496979" y="253841"/>
                  <a:pt x="2496026" y="237649"/>
                  <a:pt x="2494121" y="223361"/>
                </a:cubicBezTo>
                <a:cubicBezTo>
                  <a:pt x="2495074" y="222409"/>
                  <a:pt x="2495074" y="221456"/>
                  <a:pt x="2496026" y="220504"/>
                </a:cubicBezTo>
                <a:cubicBezTo>
                  <a:pt x="2500789" y="212884"/>
                  <a:pt x="2504599" y="207169"/>
                  <a:pt x="2506504" y="203359"/>
                </a:cubicBezTo>
                <a:cubicBezTo>
                  <a:pt x="2509361" y="199549"/>
                  <a:pt x="2510314" y="197644"/>
                  <a:pt x="2510314" y="197644"/>
                </a:cubicBezTo>
                <a:cubicBezTo>
                  <a:pt x="2510314" y="197644"/>
                  <a:pt x="2508409" y="199549"/>
                  <a:pt x="2505551" y="203359"/>
                </a:cubicBezTo>
                <a:cubicBezTo>
                  <a:pt x="2502694" y="206216"/>
                  <a:pt x="2497931" y="210979"/>
                  <a:pt x="2493169" y="217646"/>
                </a:cubicBezTo>
                <a:cubicBezTo>
                  <a:pt x="2493169" y="217646"/>
                  <a:pt x="2493169" y="216694"/>
                  <a:pt x="2493169" y="216694"/>
                </a:cubicBezTo>
                <a:cubicBezTo>
                  <a:pt x="2492216" y="210026"/>
                  <a:pt x="2492216" y="203359"/>
                  <a:pt x="2491264" y="196691"/>
                </a:cubicBezTo>
                <a:cubicBezTo>
                  <a:pt x="2497931" y="188119"/>
                  <a:pt x="2501741" y="183356"/>
                  <a:pt x="2501741" y="183356"/>
                </a:cubicBezTo>
                <a:cubicBezTo>
                  <a:pt x="2501741" y="183356"/>
                  <a:pt x="2497931" y="187166"/>
                  <a:pt x="2490311" y="192881"/>
                </a:cubicBezTo>
                <a:cubicBezTo>
                  <a:pt x="2489359" y="187166"/>
                  <a:pt x="2489359" y="181451"/>
                  <a:pt x="2489359" y="176689"/>
                </a:cubicBezTo>
                <a:cubicBezTo>
                  <a:pt x="2492216" y="171926"/>
                  <a:pt x="2495074" y="168116"/>
                  <a:pt x="2497931" y="165259"/>
                </a:cubicBezTo>
                <a:cubicBezTo>
                  <a:pt x="2500789" y="161449"/>
                  <a:pt x="2502694" y="159544"/>
                  <a:pt x="2502694" y="159544"/>
                </a:cubicBezTo>
                <a:cubicBezTo>
                  <a:pt x="2502694" y="159544"/>
                  <a:pt x="2500789" y="161449"/>
                  <a:pt x="2496979" y="164306"/>
                </a:cubicBezTo>
                <a:cubicBezTo>
                  <a:pt x="2495074" y="166211"/>
                  <a:pt x="2492216" y="169069"/>
                  <a:pt x="2489359" y="171926"/>
                </a:cubicBezTo>
                <a:cubicBezTo>
                  <a:pt x="2489359" y="165259"/>
                  <a:pt x="2488406" y="158591"/>
                  <a:pt x="2488406" y="153829"/>
                </a:cubicBezTo>
                <a:cubicBezTo>
                  <a:pt x="2488406" y="146209"/>
                  <a:pt x="2487454" y="139541"/>
                  <a:pt x="2487454" y="135731"/>
                </a:cubicBezTo>
                <a:cubicBezTo>
                  <a:pt x="2491264" y="129064"/>
                  <a:pt x="2494121" y="125254"/>
                  <a:pt x="2494121" y="125254"/>
                </a:cubicBezTo>
                <a:cubicBezTo>
                  <a:pt x="2494121" y="125254"/>
                  <a:pt x="2492216" y="128111"/>
                  <a:pt x="2487454" y="132874"/>
                </a:cubicBezTo>
                <a:cubicBezTo>
                  <a:pt x="2487454" y="130969"/>
                  <a:pt x="2487454" y="129064"/>
                  <a:pt x="2487454" y="129064"/>
                </a:cubicBezTo>
                <a:cubicBezTo>
                  <a:pt x="2487454" y="129064"/>
                  <a:pt x="2487454" y="130969"/>
                  <a:pt x="2486501" y="132874"/>
                </a:cubicBezTo>
                <a:cubicBezTo>
                  <a:pt x="2483644" y="136684"/>
                  <a:pt x="2479834" y="140494"/>
                  <a:pt x="2475071" y="146209"/>
                </a:cubicBezTo>
                <a:cubicBezTo>
                  <a:pt x="2469356" y="152876"/>
                  <a:pt x="2462689" y="161449"/>
                  <a:pt x="2455069" y="171926"/>
                </a:cubicBezTo>
                <a:cubicBezTo>
                  <a:pt x="2451259" y="176689"/>
                  <a:pt x="2447449" y="182404"/>
                  <a:pt x="2442686" y="188119"/>
                </a:cubicBezTo>
                <a:cubicBezTo>
                  <a:pt x="2439829" y="192881"/>
                  <a:pt x="2436019" y="197644"/>
                  <a:pt x="2433161" y="203359"/>
                </a:cubicBezTo>
                <a:cubicBezTo>
                  <a:pt x="2433161" y="199549"/>
                  <a:pt x="2432209" y="195739"/>
                  <a:pt x="2432209" y="191929"/>
                </a:cubicBezTo>
                <a:cubicBezTo>
                  <a:pt x="2428399" y="158591"/>
                  <a:pt x="2426494" y="130969"/>
                  <a:pt x="2425541" y="110966"/>
                </a:cubicBezTo>
                <a:cubicBezTo>
                  <a:pt x="2425541" y="101441"/>
                  <a:pt x="2424589" y="93821"/>
                  <a:pt x="2424589" y="88106"/>
                </a:cubicBezTo>
                <a:cubicBezTo>
                  <a:pt x="2424589" y="82391"/>
                  <a:pt x="2424589" y="80486"/>
                  <a:pt x="2424589" y="80486"/>
                </a:cubicBezTo>
                <a:cubicBezTo>
                  <a:pt x="2424589" y="80486"/>
                  <a:pt x="2424589" y="83344"/>
                  <a:pt x="2423636" y="88106"/>
                </a:cubicBezTo>
                <a:cubicBezTo>
                  <a:pt x="2422684" y="92869"/>
                  <a:pt x="2422684" y="101441"/>
                  <a:pt x="2421731" y="110966"/>
                </a:cubicBezTo>
                <a:cubicBezTo>
                  <a:pt x="2420779" y="120491"/>
                  <a:pt x="2420779" y="132874"/>
                  <a:pt x="2420779" y="146209"/>
                </a:cubicBezTo>
                <a:cubicBezTo>
                  <a:pt x="2420779" y="159544"/>
                  <a:pt x="2420779" y="175736"/>
                  <a:pt x="2421731" y="191929"/>
                </a:cubicBezTo>
                <a:cubicBezTo>
                  <a:pt x="2421731" y="200501"/>
                  <a:pt x="2422684" y="210026"/>
                  <a:pt x="2422684" y="220504"/>
                </a:cubicBezTo>
                <a:cubicBezTo>
                  <a:pt x="2416969" y="230029"/>
                  <a:pt x="2411254" y="239554"/>
                  <a:pt x="2405539" y="250031"/>
                </a:cubicBezTo>
                <a:cubicBezTo>
                  <a:pt x="2404586" y="251936"/>
                  <a:pt x="2403634" y="254794"/>
                  <a:pt x="2401729" y="256699"/>
                </a:cubicBezTo>
                <a:cubicBezTo>
                  <a:pt x="2401729" y="256699"/>
                  <a:pt x="2400776" y="255746"/>
                  <a:pt x="2400776" y="255746"/>
                </a:cubicBezTo>
                <a:cubicBezTo>
                  <a:pt x="2397919" y="247174"/>
                  <a:pt x="2395061" y="239554"/>
                  <a:pt x="2392204" y="233839"/>
                </a:cubicBezTo>
                <a:cubicBezTo>
                  <a:pt x="2389346" y="208121"/>
                  <a:pt x="2386489" y="186214"/>
                  <a:pt x="2385536" y="170974"/>
                </a:cubicBezTo>
                <a:cubicBezTo>
                  <a:pt x="2384584" y="162401"/>
                  <a:pt x="2383631" y="155734"/>
                  <a:pt x="2382679" y="150971"/>
                </a:cubicBezTo>
                <a:cubicBezTo>
                  <a:pt x="2383631" y="147161"/>
                  <a:pt x="2384584" y="144304"/>
                  <a:pt x="2384584" y="140494"/>
                </a:cubicBezTo>
                <a:cubicBezTo>
                  <a:pt x="2384584" y="138589"/>
                  <a:pt x="2383631" y="137636"/>
                  <a:pt x="2382679" y="135731"/>
                </a:cubicBezTo>
                <a:cubicBezTo>
                  <a:pt x="2385536" y="129064"/>
                  <a:pt x="2388394" y="121444"/>
                  <a:pt x="2390299" y="114776"/>
                </a:cubicBezTo>
                <a:cubicBezTo>
                  <a:pt x="2413159" y="53816"/>
                  <a:pt x="2427446" y="12859"/>
                  <a:pt x="2427446" y="12859"/>
                </a:cubicBezTo>
                <a:cubicBezTo>
                  <a:pt x="2427446" y="12859"/>
                  <a:pt x="2407444" y="50959"/>
                  <a:pt x="2380774" y="110014"/>
                </a:cubicBezTo>
                <a:cubicBezTo>
                  <a:pt x="2374106" y="124301"/>
                  <a:pt x="2366486" y="140494"/>
                  <a:pt x="2358866" y="157639"/>
                </a:cubicBezTo>
                <a:cubicBezTo>
                  <a:pt x="2357914" y="160496"/>
                  <a:pt x="2356009" y="163354"/>
                  <a:pt x="2355056" y="166211"/>
                </a:cubicBezTo>
                <a:cubicBezTo>
                  <a:pt x="2356009" y="162401"/>
                  <a:pt x="2356961" y="158591"/>
                  <a:pt x="2357914" y="155734"/>
                </a:cubicBezTo>
                <a:cubicBezTo>
                  <a:pt x="2360771" y="141446"/>
                  <a:pt x="2362676" y="132874"/>
                  <a:pt x="2362676" y="132874"/>
                </a:cubicBezTo>
                <a:cubicBezTo>
                  <a:pt x="2362676" y="132874"/>
                  <a:pt x="2359819" y="140494"/>
                  <a:pt x="2354104" y="154781"/>
                </a:cubicBezTo>
                <a:cubicBezTo>
                  <a:pt x="2351246" y="161449"/>
                  <a:pt x="2348389" y="170021"/>
                  <a:pt x="2344579" y="179546"/>
                </a:cubicBezTo>
                <a:cubicBezTo>
                  <a:pt x="2340769" y="189071"/>
                  <a:pt x="2336959" y="200501"/>
                  <a:pt x="2334101" y="211931"/>
                </a:cubicBezTo>
                <a:cubicBezTo>
                  <a:pt x="2334101" y="211931"/>
                  <a:pt x="2334101" y="211931"/>
                  <a:pt x="2334101" y="211931"/>
                </a:cubicBezTo>
                <a:cubicBezTo>
                  <a:pt x="2336006" y="197644"/>
                  <a:pt x="2338864" y="184309"/>
                  <a:pt x="2340769" y="171926"/>
                </a:cubicBezTo>
                <a:cubicBezTo>
                  <a:pt x="2343626" y="156686"/>
                  <a:pt x="2344579" y="143351"/>
                  <a:pt x="2347436" y="130969"/>
                </a:cubicBezTo>
                <a:cubicBezTo>
                  <a:pt x="2350294" y="118586"/>
                  <a:pt x="2352199" y="108109"/>
                  <a:pt x="2354104" y="99536"/>
                </a:cubicBezTo>
                <a:cubicBezTo>
                  <a:pt x="2357914" y="82391"/>
                  <a:pt x="2358866" y="71914"/>
                  <a:pt x="2358866" y="71914"/>
                </a:cubicBezTo>
                <a:cubicBezTo>
                  <a:pt x="2358866" y="71914"/>
                  <a:pt x="2355056" y="81439"/>
                  <a:pt x="2350294" y="98584"/>
                </a:cubicBezTo>
                <a:cubicBezTo>
                  <a:pt x="2347436" y="107156"/>
                  <a:pt x="2344579" y="117634"/>
                  <a:pt x="2340769" y="129064"/>
                </a:cubicBezTo>
                <a:cubicBezTo>
                  <a:pt x="2336959" y="140494"/>
                  <a:pt x="2333149" y="154781"/>
                  <a:pt x="2330291" y="170021"/>
                </a:cubicBezTo>
                <a:cubicBezTo>
                  <a:pt x="2328386" y="177641"/>
                  <a:pt x="2326481" y="185261"/>
                  <a:pt x="2324576" y="193834"/>
                </a:cubicBezTo>
                <a:cubicBezTo>
                  <a:pt x="2323624" y="190976"/>
                  <a:pt x="2321719" y="188119"/>
                  <a:pt x="2320766" y="185261"/>
                </a:cubicBezTo>
                <a:cubicBezTo>
                  <a:pt x="2324576" y="168116"/>
                  <a:pt x="2326481" y="157639"/>
                  <a:pt x="2326481" y="157639"/>
                </a:cubicBezTo>
                <a:cubicBezTo>
                  <a:pt x="2326481" y="157639"/>
                  <a:pt x="2323624" y="165259"/>
                  <a:pt x="2318861" y="179546"/>
                </a:cubicBezTo>
                <a:cubicBezTo>
                  <a:pt x="2316004" y="173831"/>
                  <a:pt x="2315051" y="170974"/>
                  <a:pt x="2315051" y="170974"/>
                </a:cubicBezTo>
                <a:cubicBezTo>
                  <a:pt x="2315051" y="170974"/>
                  <a:pt x="2316004" y="174784"/>
                  <a:pt x="2317909" y="181451"/>
                </a:cubicBezTo>
                <a:cubicBezTo>
                  <a:pt x="2316956" y="185261"/>
                  <a:pt x="2315051" y="189071"/>
                  <a:pt x="2313146" y="193834"/>
                </a:cubicBezTo>
                <a:cubicBezTo>
                  <a:pt x="2312194" y="192881"/>
                  <a:pt x="2312194" y="191929"/>
                  <a:pt x="2311241" y="190976"/>
                </a:cubicBezTo>
                <a:cubicBezTo>
                  <a:pt x="2314099" y="161449"/>
                  <a:pt x="2314099" y="141446"/>
                  <a:pt x="2314099" y="141446"/>
                </a:cubicBezTo>
                <a:cubicBezTo>
                  <a:pt x="2314099" y="141446"/>
                  <a:pt x="2306479" y="165259"/>
                  <a:pt x="2298859" y="202406"/>
                </a:cubicBezTo>
                <a:cubicBezTo>
                  <a:pt x="2296954" y="211931"/>
                  <a:pt x="2294096" y="221456"/>
                  <a:pt x="2292191" y="231934"/>
                </a:cubicBezTo>
                <a:cubicBezTo>
                  <a:pt x="2291239" y="237649"/>
                  <a:pt x="2290286" y="244316"/>
                  <a:pt x="2289334" y="250031"/>
                </a:cubicBezTo>
                <a:cubicBezTo>
                  <a:pt x="2288381" y="252889"/>
                  <a:pt x="2287429" y="255746"/>
                  <a:pt x="2285524" y="259556"/>
                </a:cubicBezTo>
                <a:cubicBezTo>
                  <a:pt x="2282666" y="267176"/>
                  <a:pt x="2279809" y="276701"/>
                  <a:pt x="2275999" y="287179"/>
                </a:cubicBezTo>
                <a:cubicBezTo>
                  <a:pt x="2275999" y="287179"/>
                  <a:pt x="2275999" y="288131"/>
                  <a:pt x="2275999" y="288131"/>
                </a:cubicBezTo>
                <a:cubicBezTo>
                  <a:pt x="2275999" y="286226"/>
                  <a:pt x="2275999" y="284321"/>
                  <a:pt x="2275999" y="282416"/>
                </a:cubicBezTo>
                <a:cubicBezTo>
                  <a:pt x="2276951" y="271939"/>
                  <a:pt x="2276951" y="265271"/>
                  <a:pt x="2276951" y="265271"/>
                </a:cubicBezTo>
                <a:cubicBezTo>
                  <a:pt x="2276951" y="265271"/>
                  <a:pt x="2275046" y="270986"/>
                  <a:pt x="2272189" y="281464"/>
                </a:cubicBezTo>
                <a:cubicBezTo>
                  <a:pt x="2271236" y="284321"/>
                  <a:pt x="2270284" y="287179"/>
                  <a:pt x="2269331" y="290989"/>
                </a:cubicBezTo>
                <a:cubicBezTo>
                  <a:pt x="2269331" y="290989"/>
                  <a:pt x="2269331" y="290989"/>
                  <a:pt x="2269331" y="290989"/>
                </a:cubicBezTo>
                <a:cubicBezTo>
                  <a:pt x="2269331" y="280511"/>
                  <a:pt x="2268379" y="270034"/>
                  <a:pt x="2269331" y="261461"/>
                </a:cubicBezTo>
                <a:cubicBezTo>
                  <a:pt x="2270284" y="252889"/>
                  <a:pt x="2269331" y="245269"/>
                  <a:pt x="2270284" y="238601"/>
                </a:cubicBezTo>
                <a:cubicBezTo>
                  <a:pt x="2271236" y="232886"/>
                  <a:pt x="2271236" y="228124"/>
                  <a:pt x="2272189" y="225266"/>
                </a:cubicBezTo>
                <a:cubicBezTo>
                  <a:pt x="2275046" y="215741"/>
                  <a:pt x="2275999" y="210979"/>
                  <a:pt x="2275999" y="210979"/>
                </a:cubicBezTo>
                <a:cubicBezTo>
                  <a:pt x="2275999" y="210979"/>
                  <a:pt x="2272189" y="218599"/>
                  <a:pt x="2266474" y="232886"/>
                </a:cubicBezTo>
                <a:cubicBezTo>
                  <a:pt x="2267426" y="230029"/>
                  <a:pt x="2267426" y="228124"/>
                  <a:pt x="2267426" y="228124"/>
                </a:cubicBezTo>
                <a:cubicBezTo>
                  <a:pt x="2267426" y="228124"/>
                  <a:pt x="2265521" y="230981"/>
                  <a:pt x="2263616" y="235744"/>
                </a:cubicBezTo>
                <a:cubicBezTo>
                  <a:pt x="2264569" y="226219"/>
                  <a:pt x="2265521" y="220504"/>
                  <a:pt x="2265521" y="220504"/>
                </a:cubicBezTo>
                <a:cubicBezTo>
                  <a:pt x="2265521" y="220504"/>
                  <a:pt x="2262664" y="230029"/>
                  <a:pt x="2256949" y="247174"/>
                </a:cubicBezTo>
                <a:cubicBezTo>
                  <a:pt x="2255044" y="250984"/>
                  <a:pt x="2253139" y="253841"/>
                  <a:pt x="2252186" y="258604"/>
                </a:cubicBezTo>
                <a:cubicBezTo>
                  <a:pt x="2251234" y="259556"/>
                  <a:pt x="2251234" y="260509"/>
                  <a:pt x="2250281" y="262414"/>
                </a:cubicBezTo>
                <a:cubicBezTo>
                  <a:pt x="2252186" y="255746"/>
                  <a:pt x="2253139" y="249079"/>
                  <a:pt x="2255044" y="243364"/>
                </a:cubicBezTo>
                <a:cubicBezTo>
                  <a:pt x="2260759" y="216694"/>
                  <a:pt x="2264569" y="194786"/>
                  <a:pt x="2267426" y="178594"/>
                </a:cubicBezTo>
                <a:cubicBezTo>
                  <a:pt x="2269331" y="163354"/>
                  <a:pt x="2270284" y="153829"/>
                  <a:pt x="2270284" y="153829"/>
                </a:cubicBezTo>
                <a:cubicBezTo>
                  <a:pt x="2270284" y="153829"/>
                  <a:pt x="2267426" y="162401"/>
                  <a:pt x="2262664" y="177641"/>
                </a:cubicBezTo>
                <a:cubicBezTo>
                  <a:pt x="2260759" y="185261"/>
                  <a:pt x="2257901" y="194786"/>
                  <a:pt x="2254091" y="205264"/>
                </a:cubicBezTo>
                <a:cubicBezTo>
                  <a:pt x="2251234" y="212884"/>
                  <a:pt x="2249329" y="221456"/>
                  <a:pt x="2246471" y="230981"/>
                </a:cubicBezTo>
                <a:cubicBezTo>
                  <a:pt x="2244566" y="234791"/>
                  <a:pt x="2243614" y="239554"/>
                  <a:pt x="2241709" y="244316"/>
                </a:cubicBezTo>
                <a:cubicBezTo>
                  <a:pt x="2240756" y="240506"/>
                  <a:pt x="2239804" y="236696"/>
                  <a:pt x="2239804" y="233839"/>
                </a:cubicBezTo>
                <a:cubicBezTo>
                  <a:pt x="2235994" y="215741"/>
                  <a:pt x="2233136" y="205264"/>
                  <a:pt x="2233136" y="205264"/>
                </a:cubicBezTo>
                <a:cubicBezTo>
                  <a:pt x="2233136" y="205264"/>
                  <a:pt x="2235041" y="224314"/>
                  <a:pt x="2237899" y="255746"/>
                </a:cubicBezTo>
                <a:cubicBezTo>
                  <a:pt x="2236946" y="259556"/>
                  <a:pt x="2235041" y="264319"/>
                  <a:pt x="2234089" y="269081"/>
                </a:cubicBezTo>
                <a:cubicBezTo>
                  <a:pt x="2234089" y="269081"/>
                  <a:pt x="2233136" y="270034"/>
                  <a:pt x="2233136" y="270034"/>
                </a:cubicBezTo>
                <a:cubicBezTo>
                  <a:pt x="2233136" y="268129"/>
                  <a:pt x="2233136" y="265271"/>
                  <a:pt x="2233136" y="263366"/>
                </a:cubicBezTo>
                <a:cubicBezTo>
                  <a:pt x="2233136" y="253841"/>
                  <a:pt x="2232184" y="244316"/>
                  <a:pt x="2231231" y="234791"/>
                </a:cubicBezTo>
                <a:cubicBezTo>
                  <a:pt x="2230279" y="225266"/>
                  <a:pt x="2229326" y="216694"/>
                  <a:pt x="2228374" y="207169"/>
                </a:cubicBezTo>
                <a:cubicBezTo>
                  <a:pt x="2229326" y="198596"/>
                  <a:pt x="2230279" y="193834"/>
                  <a:pt x="2230279" y="193834"/>
                </a:cubicBezTo>
                <a:cubicBezTo>
                  <a:pt x="2230279" y="193834"/>
                  <a:pt x="2229326" y="197644"/>
                  <a:pt x="2226469" y="204311"/>
                </a:cubicBezTo>
                <a:cubicBezTo>
                  <a:pt x="2225516" y="202406"/>
                  <a:pt x="2224564" y="201454"/>
                  <a:pt x="2222659" y="200501"/>
                </a:cubicBezTo>
                <a:cubicBezTo>
                  <a:pt x="2221706" y="200501"/>
                  <a:pt x="2221706" y="199549"/>
                  <a:pt x="2220754" y="199549"/>
                </a:cubicBezTo>
                <a:cubicBezTo>
                  <a:pt x="2219801" y="199549"/>
                  <a:pt x="2218849" y="199549"/>
                  <a:pt x="2217896" y="199549"/>
                </a:cubicBezTo>
                <a:cubicBezTo>
                  <a:pt x="2215991" y="200501"/>
                  <a:pt x="2215991" y="201454"/>
                  <a:pt x="2215039" y="202406"/>
                </a:cubicBezTo>
                <a:cubicBezTo>
                  <a:pt x="2213134" y="206216"/>
                  <a:pt x="2213134" y="210979"/>
                  <a:pt x="2213134" y="214789"/>
                </a:cubicBezTo>
                <a:cubicBezTo>
                  <a:pt x="2214086" y="210979"/>
                  <a:pt x="2215039" y="206216"/>
                  <a:pt x="2217896" y="203359"/>
                </a:cubicBezTo>
                <a:cubicBezTo>
                  <a:pt x="2218849" y="202406"/>
                  <a:pt x="2218849" y="201454"/>
                  <a:pt x="2219801" y="201454"/>
                </a:cubicBezTo>
                <a:cubicBezTo>
                  <a:pt x="2219801" y="201454"/>
                  <a:pt x="2220754" y="201454"/>
                  <a:pt x="2220754" y="202406"/>
                </a:cubicBezTo>
                <a:cubicBezTo>
                  <a:pt x="2221706" y="203359"/>
                  <a:pt x="2222659" y="205264"/>
                  <a:pt x="2223611" y="207169"/>
                </a:cubicBezTo>
                <a:lnTo>
                  <a:pt x="2223611" y="215741"/>
                </a:lnTo>
                <a:cubicBezTo>
                  <a:pt x="2223611" y="215741"/>
                  <a:pt x="2223611" y="215741"/>
                  <a:pt x="2223611" y="215741"/>
                </a:cubicBezTo>
                <a:cubicBezTo>
                  <a:pt x="2221706" y="222409"/>
                  <a:pt x="2218849" y="230981"/>
                  <a:pt x="2215991" y="241459"/>
                </a:cubicBezTo>
                <a:cubicBezTo>
                  <a:pt x="2213134" y="250984"/>
                  <a:pt x="2209324" y="262414"/>
                  <a:pt x="2206466" y="274796"/>
                </a:cubicBezTo>
                <a:cubicBezTo>
                  <a:pt x="2203609" y="287179"/>
                  <a:pt x="2199799" y="299561"/>
                  <a:pt x="2196941" y="313849"/>
                </a:cubicBezTo>
                <a:cubicBezTo>
                  <a:pt x="2195989" y="308134"/>
                  <a:pt x="2195989" y="305276"/>
                  <a:pt x="2195989" y="305276"/>
                </a:cubicBezTo>
                <a:cubicBezTo>
                  <a:pt x="2195989" y="305276"/>
                  <a:pt x="2195989" y="310039"/>
                  <a:pt x="2195036" y="317659"/>
                </a:cubicBezTo>
                <a:cubicBezTo>
                  <a:pt x="2194084" y="315754"/>
                  <a:pt x="2193131" y="314801"/>
                  <a:pt x="2193131" y="314801"/>
                </a:cubicBezTo>
                <a:cubicBezTo>
                  <a:pt x="2193131" y="314801"/>
                  <a:pt x="2194084" y="315754"/>
                  <a:pt x="2195036" y="318611"/>
                </a:cubicBezTo>
                <a:cubicBezTo>
                  <a:pt x="2195036" y="320516"/>
                  <a:pt x="2195036" y="321469"/>
                  <a:pt x="2195036" y="323374"/>
                </a:cubicBezTo>
                <a:cubicBezTo>
                  <a:pt x="2194084" y="327184"/>
                  <a:pt x="2193131" y="330994"/>
                  <a:pt x="2192179" y="334804"/>
                </a:cubicBezTo>
                <a:cubicBezTo>
                  <a:pt x="2191226" y="332899"/>
                  <a:pt x="2191226" y="331946"/>
                  <a:pt x="2190274" y="330994"/>
                </a:cubicBezTo>
                <a:cubicBezTo>
                  <a:pt x="2190274" y="330041"/>
                  <a:pt x="2191226" y="330041"/>
                  <a:pt x="2191226" y="330041"/>
                </a:cubicBezTo>
                <a:cubicBezTo>
                  <a:pt x="2191226" y="330041"/>
                  <a:pt x="2191226" y="330041"/>
                  <a:pt x="2190274" y="330994"/>
                </a:cubicBezTo>
                <a:cubicBezTo>
                  <a:pt x="2189321" y="328136"/>
                  <a:pt x="2188369" y="326231"/>
                  <a:pt x="2188369" y="326231"/>
                </a:cubicBezTo>
                <a:cubicBezTo>
                  <a:pt x="2188369" y="326231"/>
                  <a:pt x="2188369" y="328136"/>
                  <a:pt x="2189321" y="331946"/>
                </a:cubicBezTo>
                <a:cubicBezTo>
                  <a:pt x="2189321" y="331946"/>
                  <a:pt x="2188369" y="332899"/>
                  <a:pt x="2188369" y="332899"/>
                </a:cubicBezTo>
                <a:cubicBezTo>
                  <a:pt x="2186464" y="321469"/>
                  <a:pt x="2185511" y="315754"/>
                  <a:pt x="2185511" y="315754"/>
                </a:cubicBezTo>
                <a:cubicBezTo>
                  <a:pt x="2185511" y="315754"/>
                  <a:pt x="2185511" y="323374"/>
                  <a:pt x="2184559" y="336709"/>
                </a:cubicBezTo>
                <a:cubicBezTo>
                  <a:pt x="2184559" y="336709"/>
                  <a:pt x="2184559" y="336709"/>
                  <a:pt x="2184559" y="337661"/>
                </a:cubicBezTo>
                <a:cubicBezTo>
                  <a:pt x="2183606" y="339566"/>
                  <a:pt x="2181701" y="341471"/>
                  <a:pt x="2179796" y="343376"/>
                </a:cubicBezTo>
                <a:cubicBezTo>
                  <a:pt x="2179796" y="342424"/>
                  <a:pt x="2178844" y="341471"/>
                  <a:pt x="2178844" y="340519"/>
                </a:cubicBezTo>
                <a:cubicBezTo>
                  <a:pt x="2183606" y="320516"/>
                  <a:pt x="2188369" y="301466"/>
                  <a:pt x="2192179" y="283369"/>
                </a:cubicBezTo>
                <a:cubicBezTo>
                  <a:pt x="2205514" y="228124"/>
                  <a:pt x="2212181" y="190024"/>
                  <a:pt x="2212181" y="190024"/>
                </a:cubicBezTo>
                <a:cubicBezTo>
                  <a:pt x="2212181" y="190024"/>
                  <a:pt x="2199799" y="222409"/>
                  <a:pt x="2183606" y="272891"/>
                </a:cubicBezTo>
                <a:cubicBezTo>
                  <a:pt x="2184559" y="266224"/>
                  <a:pt x="2186464" y="259556"/>
                  <a:pt x="2187416" y="253841"/>
                </a:cubicBezTo>
                <a:cubicBezTo>
                  <a:pt x="2189321" y="246221"/>
                  <a:pt x="2190274" y="239554"/>
                  <a:pt x="2192179" y="231934"/>
                </a:cubicBezTo>
                <a:cubicBezTo>
                  <a:pt x="2194084" y="224314"/>
                  <a:pt x="2195989" y="216694"/>
                  <a:pt x="2196941" y="210026"/>
                </a:cubicBezTo>
                <a:cubicBezTo>
                  <a:pt x="2197894" y="204311"/>
                  <a:pt x="2199799" y="198596"/>
                  <a:pt x="2200751" y="193834"/>
                </a:cubicBezTo>
                <a:cubicBezTo>
                  <a:pt x="2201704" y="189071"/>
                  <a:pt x="2203609" y="184309"/>
                  <a:pt x="2204561" y="179546"/>
                </a:cubicBezTo>
                <a:cubicBezTo>
                  <a:pt x="2207419" y="170021"/>
                  <a:pt x="2209324" y="162401"/>
                  <a:pt x="2211229" y="155734"/>
                </a:cubicBezTo>
                <a:cubicBezTo>
                  <a:pt x="2215039" y="142399"/>
                  <a:pt x="2217896" y="134779"/>
                  <a:pt x="2217896" y="134779"/>
                </a:cubicBezTo>
                <a:cubicBezTo>
                  <a:pt x="2217896" y="134779"/>
                  <a:pt x="2215039" y="139541"/>
                  <a:pt x="2211229" y="148114"/>
                </a:cubicBezTo>
                <a:cubicBezTo>
                  <a:pt x="2211229" y="148114"/>
                  <a:pt x="2211229" y="147161"/>
                  <a:pt x="2211229" y="147161"/>
                </a:cubicBezTo>
                <a:cubicBezTo>
                  <a:pt x="2213134" y="139541"/>
                  <a:pt x="2215039" y="131921"/>
                  <a:pt x="2216944" y="125254"/>
                </a:cubicBezTo>
                <a:cubicBezTo>
                  <a:pt x="2218849" y="118586"/>
                  <a:pt x="2220754" y="111919"/>
                  <a:pt x="2222659" y="105251"/>
                </a:cubicBezTo>
                <a:cubicBezTo>
                  <a:pt x="2226469" y="92869"/>
                  <a:pt x="2229326" y="81439"/>
                  <a:pt x="2233136" y="72866"/>
                </a:cubicBezTo>
                <a:cubicBezTo>
                  <a:pt x="2238851" y="54769"/>
                  <a:pt x="2242661" y="45244"/>
                  <a:pt x="2242661" y="45244"/>
                </a:cubicBezTo>
                <a:cubicBezTo>
                  <a:pt x="2242661" y="45244"/>
                  <a:pt x="2237899" y="54769"/>
                  <a:pt x="2229326" y="71914"/>
                </a:cubicBezTo>
                <a:cubicBezTo>
                  <a:pt x="2224564" y="80486"/>
                  <a:pt x="2220754" y="90964"/>
                  <a:pt x="2215991" y="103346"/>
                </a:cubicBezTo>
                <a:cubicBezTo>
                  <a:pt x="2213134" y="109061"/>
                  <a:pt x="2211229" y="115729"/>
                  <a:pt x="2208371" y="122396"/>
                </a:cubicBezTo>
                <a:cubicBezTo>
                  <a:pt x="2205514" y="129064"/>
                  <a:pt x="2203609" y="136684"/>
                  <a:pt x="2200751" y="144304"/>
                </a:cubicBezTo>
                <a:cubicBezTo>
                  <a:pt x="2195036" y="159544"/>
                  <a:pt x="2190274" y="176689"/>
                  <a:pt x="2184559" y="193834"/>
                </a:cubicBezTo>
                <a:cubicBezTo>
                  <a:pt x="2181701" y="204311"/>
                  <a:pt x="2177891" y="215741"/>
                  <a:pt x="2175034" y="228124"/>
                </a:cubicBezTo>
                <a:cubicBezTo>
                  <a:pt x="2175986" y="218599"/>
                  <a:pt x="2176939" y="210026"/>
                  <a:pt x="2177891" y="203359"/>
                </a:cubicBezTo>
                <a:cubicBezTo>
                  <a:pt x="2178844" y="198596"/>
                  <a:pt x="2178844" y="193834"/>
                  <a:pt x="2178844" y="190024"/>
                </a:cubicBezTo>
                <a:cubicBezTo>
                  <a:pt x="2179796" y="186214"/>
                  <a:pt x="2180749" y="184309"/>
                  <a:pt x="2180749" y="184309"/>
                </a:cubicBezTo>
                <a:cubicBezTo>
                  <a:pt x="2180749" y="184309"/>
                  <a:pt x="2179796" y="185261"/>
                  <a:pt x="2179796" y="187166"/>
                </a:cubicBezTo>
                <a:cubicBezTo>
                  <a:pt x="2180749" y="180499"/>
                  <a:pt x="2180749" y="176689"/>
                  <a:pt x="2180749" y="176689"/>
                </a:cubicBezTo>
                <a:cubicBezTo>
                  <a:pt x="2180749" y="176689"/>
                  <a:pt x="2178844" y="183356"/>
                  <a:pt x="2175986" y="194786"/>
                </a:cubicBezTo>
                <a:cubicBezTo>
                  <a:pt x="2174081" y="198596"/>
                  <a:pt x="2172176" y="202406"/>
                  <a:pt x="2170271" y="208121"/>
                </a:cubicBezTo>
                <a:cubicBezTo>
                  <a:pt x="2163604" y="223361"/>
                  <a:pt x="2155031" y="245269"/>
                  <a:pt x="2144554" y="271939"/>
                </a:cubicBezTo>
                <a:cubicBezTo>
                  <a:pt x="2141696" y="279559"/>
                  <a:pt x="2137886" y="288131"/>
                  <a:pt x="2135029" y="296704"/>
                </a:cubicBezTo>
                <a:cubicBezTo>
                  <a:pt x="2135029" y="296704"/>
                  <a:pt x="2135029" y="296704"/>
                  <a:pt x="2135029" y="295751"/>
                </a:cubicBezTo>
                <a:cubicBezTo>
                  <a:pt x="2133124" y="290989"/>
                  <a:pt x="2131219" y="286226"/>
                  <a:pt x="2129314" y="282416"/>
                </a:cubicBezTo>
                <a:cubicBezTo>
                  <a:pt x="2133124" y="261461"/>
                  <a:pt x="2135981" y="244316"/>
                  <a:pt x="2137886" y="231934"/>
                </a:cubicBezTo>
                <a:cubicBezTo>
                  <a:pt x="2139791" y="217646"/>
                  <a:pt x="2141696" y="210026"/>
                  <a:pt x="2141696" y="210026"/>
                </a:cubicBezTo>
                <a:cubicBezTo>
                  <a:pt x="2141696" y="210026"/>
                  <a:pt x="2138839" y="217646"/>
                  <a:pt x="2134076" y="230981"/>
                </a:cubicBezTo>
                <a:cubicBezTo>
                  <a:pt x="2131219" y="239554"/>
                  <a:pt x="2127409" y="250984"/>
                  <a:pt x="2123599" y="263366"/>
                </a:cubicBezTo>
                <a:cubicBezTo>
                  <a:pt x="2123599" y="260509"/>
                  <a:pt x="2122646" y="257651"/>
                  <a:pt x="2122646" y="253841"/>
                </a:cubicBezTo>
                <a:cubicBezTo>
                  <a:pt x="2120741" y="238601"/>
                  <a:pt x="2118836" y="225266"/>
                  <a:pt x="2117884" y="211931"/>
                </a:cubicBezTo>
                <a:cubicBezTo>
                  <a:pt x="2115979" y="198596"/>
                  <a:pt x="2114074" y="187166"/>
                  <a:pt x="2112169" y="176689"/>
                </a:cubicBezTo>
                <a:cubicBezTo>
                  <a:pt x="2110264" y="166211"/>
                  <a:pt x="2108359" y="157639"/>
                  <a:pt x="2107406" y="150019"/>
                </a:cubicBezTo>
                <a:cubicBezTo>
                  <a:pt x="2104549" y="134779"/>
                  <a:pt x="2102644" y="127159"/>
                  <a:pt x="2102644" y="127159"/>
                </a:cubicBezTo>
                <a:cubicBezTo>
                  <a:pt x="2102644" y="127159"/>
                  <a:pt x="2102644" y="135731"/>
                  <a:pt x="2103596" y="150971"/>
                </a:cubicBezTo>
                <a:cubicBezTo>
                  <a:pt x="2103596" y="155734"/>
                  <a:pt x="2104549" y="161449"/>
                  <a:pt x="2104549" y="168116"/>
                </a:cubicBezTo>
                <a:cubicBezTo>
                  <a:pt x="2104549" y="171926"/>
                  <a:pt x="2104549" y="176689"/>
                  <a:pt x="2104549" y="183356"/>
                </a:cubicBezTo>
                <a:cubicBezTo>
                  <a:pt x="2104549" y="190024"/>
                  <a:pt x="2105501" y="197644"/>
                  <a:pt x="2105501" y="207169"/>
                </a:cubicBezTo>
                <a:cubicBezTo>
                  <a:pt x="2105501" y="212884"/>
                  <a:pt x="2106454" y="218599"/>
                  <a:pt x="2106454" y="225266"/>
                </a:cubicBezTo>
                <a:cubicBezTo>
                  <a:pt x="2105501" y="224314"/>
                  <a:pt x="2105501" y="222409"/>
                  <a:pt x="2104549" y="221456"/>
                </a:cubicBezTo>
                <a:cubicBezTo>
                  <a:pt x="2104549" y="221456"/>
                  <a:pt x="2104549" y="221456"/>
                  <a:pt x="2104549" y="221456"/>
                </a:cubicBezTo>
                <a:lnTo>
                  <a:pt x="2104549" y="221456"/>
                </a:lnTo>
                <a:cubicBezTo>
                  <a:pt x="2103596" y="219551"/>
                  <a:pt x="2102644" y="217646"/>
                  <a:pt x="2102644" y="215741"/>
                </a:cubicBezTo>
                <a:cubicBezTo>
                  <a:pt x="2102644" y="211931"/>
                  <a:pt x="2101691" y="208121"/>
                  <a:pt x="2101691" y="205264"/>
                </a:cubicBezTo>
                <a:cubicBezTo>
                  <a:pt x="2100739" y="193834"/>
                  <a:pt x="2099786" y="184309"/>
                  <a:pt x="2098834" y="176689"/>
                </a:cubicBezTo>
                <a:cubicBezTo>
                  <a:pt x="2098834" y="173831"/>
                  <a:pt x="2097881" y="170974"/>
                  <a:pt x="2097881" y="168116"/>
                </a:cubicBezTo>
                <a:cubicBezTo>
                  <a:pt x="2100739" y="155734"/>
                  <a:pt x="2102644" y="149066"/>
                  <a:pt x="2102644" y="149066"/>
                </a:cubicBezTo>
                <a:cubicBezTo>
                  <a:pt x="2102644" y="149066"/>
                  <a:pt x="2100739" y="153829"/>
                  <a:pt x="2096929" y="162401"/>
                </a:cubicBezTo>
                <a:cubicBezTo>
                  <a:pt x="2095976" y="155734"/>
                  <a:pt x="2095024" y="151924"/>
                  <a:pt x="2095024" y="151924"/>
                </a:cubicBezTo>
                <a:cubicBezTo>
                  <a:pt x="2095024" y="151924"/>
                  <a:pt x="2095024" y="157639"/>
                  <a:pt x="2095024" y="167164"/>
                </a:cubicBezTo>
                <a:cubicBezTo>
                  <a:pt x="2088356" y="182404"/>
                  <a:pt x="2078831" y="206216"/>
                  <a:pt x="2066449" y="235744"/>
                </a:cubicBezTo>
                <a:cubicBezTo>
                  <a:pt x="2063591" y="243364"/>
                  <a:pt x="2060734" y="250984"/>
                  <a:pt x="2056924" y="259556"/>
                </a:cubicBezTo>
                <a:cubicBezTo>
                  <a:pt x="2061686" y="234791"/>
                  <a:pt x="2063591" y="219551"/>
                  <a:pt x="2063591" y="219551"/>
                </a:cubicBezTo>
                <a:cubicBezTo>
                  <a:pt x="2063591" y="219551"/>
                  <a:pt x="2058829" y="231934"/>
                  <a:pt x="2052161" y="252889"/>
                </a:cubicBezTo>
                <a:cubicBezTo>
                  <a:pt x="2051209" y="250984"/>
                  <a:pt x="2050256" y="249079"/>
                  <a:pt x="2050256" y="248126"/>
                </a:cubicBezTo>
                <a:cubicBezTo>
                  <a:pt x="2050256" y="238601"/>
                  <a:pt x="2050256" y="233839"/>
                  <a:pt x="2050256" y="233839"/>
                </a:cubicBezTo>
                <a:cubicBezTo>
                  <a:pt x="2050256" y="233839"/>
                  <a:pt x="2049304" y="237649"/>
                  <a:pt x="2048351" y="244316"/>
                </a:cubicBezTo>
                <a:cubicBezTo>
                  <a:pt x="2047399" y="241459"/>
                  <a:pt x="2046446" y="240506"/>
                  <a:pt x="2046446" y="240506"/>
                </a:cubicBezTo>
                <a:cubicBezTo>
                  <a:pt x="2046446" y="240506"/>
                  <a:pt x="2047399" y="242411"/>
                  <a:pt x="2047399" y="247174"/>
                </a:cubicBezTo>
                <a:cubicBezTo>
                  <a:pt x="2046446" y="251936"/>
                  <a:pt x="2045494" y="258604"/>
                  <a:pt x="2044541" y="266224"/>
                </a:cubicBezTo>
                <a:cubicBezTo>
                  <a:pt x="2044541" y="264319"/>
                  <a:pt x="2043589" y="261461"/>
                  <a:pt x="2043589" y="259556"/>
                </a:cubicBezTo>
                <a:cubicBezTo>
                  <a:pt x="2042636" y="255746"/>
                  <a:pt x="2042636" y="252889"/>
                  <a:pt x="2041684" y="249079"/>
                </a:cubicBezTo>
                <a:cubicBezTo>
                  <a:pt x="2046446" y="210026"/>
                  <a:pt x="2048351" y="184309"/>
                  <a:pt x="2048351" y="184309"/>
                </a:cubicBezTo>
                <a:cubicBezTo>
                  <a:pt x="2048351" y="184309"/>
                  <a:pt x="2044541" y="196691"/>
                  <a:pt x="2039779" y="216694"/>
                </a:cubicBezTo>
                <a:cubicBezTo>
                  <a:pt x="2038826" y="218599"/>
                  <a:pt x="2037874" y="220504"/>
                  <a:pt x="2036921" y="223361"/>
                </a:cubicBezTo>
                <a:cubicBezTo>
                  <a:pt x="2036921" y="221456"/>
                  <a:pt x="2035969" y="220504"/>
                  <a:pt x="2035969" y="218599"/>
                </a:cubicBezTo>
                <a:cubicBezTo>
                  <a:pt x="2034064" y="206216"/>
                  <a:pt x="2032159" y="195739"/>
                  <a:pt x="2031206" y="187166"/>
                </a:cubicBezTo>
                <a:cubicBezTo>
                  <a:pt x="2030254" y="179546"/>
                  <a:pt x="2029301" y="173831"/>
                  <a:pt x="2028349" y="169069"/>
                </a:cubicBezTo>
                <a:cubicBezTo>
                  <a:pt x="2030254" y="154781"/>
                  <a:pt x="2031206" y="147161"/>
                  <a:pt x="2031206" y="147161"/>
                </a:cubicBezTo>
                <a:cubicBezTo>
                  <a:pt x="2031206" y="147161"/>
                  <a:pt x="2030254" y="150971"/>
                  <a:pt x="2028349" y="157639"/>
                </a:cubicBezTo>
                <a:cubicBezTo>
                  <a:pt x="2029301" y="145256"/>
                  <a:pt x="2030254" y="138589"/>
                  <a:pt x="2030254" y="138589"/>
                </a:cubicBezTo>
                <a:cubicBezTo>
                  <a:pt x="2030254" y="138589"/>
                  <a:pt x="2028349" y="146209"/>
                  <a:pt x="2023586" y="160496"/>
                </a:cubicBezTo>
                <a:cubicBezTo>
                  <a:pt x="2021681" y="167164"/>
                  <a:pt x="2019776" y="176689"/>
                  <a:pt x="2017871" y="186214"/>
                </a:cubicBezTo>
                <a:cubicBezTo>
                  <a:pt x="2017871" y="188119"/>
                  <a:pt x="2016919" y="190024"/>
                  <a:pt x="2016919" y="191929"/>
                </a:cubicBezTo>
                <a:cubicBezTo>
                  <a:pt x="2016919" y="191929"/>
                  <a:pt x="2016919" y="190976"/>
                  <a:pt x="2016919" y="190976"/>
                </a:cubicBezTo>
                <a:cubicBezTo>
                  <a:pt x="2018824" y="170021"/>
                  <a:pt x="2019776" y="158591"/>
                  <a:pt x="2019776" y="158591"/>
                </a:cubicBezTo>
                <a:cubicBezTo>
                  <a:pt x="2019776" y="158591"/>
                  <a:pt x="2017871" y="166211"/>
                  <a:pt x="2015014" y="178594"/>
                </a:cubicBezTo>
                <a:cubicBezTo>
                  <a:pt x="2015014" y="176689"/>
                  <a:pt x="2014061" y="174784"/>
                  <a:pt x="2014061" y="174784"/>
                </a:cubicBezTo>
                <a:cubicBezTo>
                  <a:pt x="2014061" y="174784"/>
                  <a:pt x="2014061" y="175736"/>
                  <a:pt x="2014061" y="177641"/>
                </a:cubicBezTo>
                <a:cubicBezTo>
                  <a:pt x="2013109" y="172879"/>
                  <a:pt x="2012156" y="168116"/>
                  <a:pt x="2011204" y="163354"/>
                </a:cubicBezTo>
                <a:cubicBezTo>
                  <a:pt x="2008346" y="148114"/>
                  <a:pt x="2006441" y="135731"/>
                  <a:pt x="2003584" y="125254"/>
                </a:cubicBezTo>
                <a:cubicBezTo>
                  <a:pt x="1999774" y="104299"/>
                  <a:pt x="1996916" y="91916"/>
                  <a:pt x="1996916" y="91916"/>
                </a:cubicBezTo>
                <a:cubicBezTo>
                  <a:pt x="1996916" y="91916"/>
                  <a:pt x="1997869" y="104299"/>
                  <a:pt x="1999774" y="125254"/>
                </a:cubicBezTo>
                <a:cubicBezTo>
                  <a:pt x="2000726" y="135731"/>
                  <a:pt x="2001679" y="149066"/>
                  <a:pt x="2003584" y="164306"/>
                </a:cubicBezTo>
                <a:cubicBezTo>
                  <a:pt x="2004536" y="175736"/>
                  <a:pt x="2006441" y="189071"/>
                  <a:pt x="2008346" y="203359"/>
                </a:cubicBezTo>
                <a:cubicBezTo>
                  <a:pt x="2005489" y="213836"/>
                  <a:pt x="2002631" y="227171"/>
                  <a:pt x="1999774" y="240506"/>
                </a:cubicBezTo>
                <a:cubicBezTo>
                  <a:pt x="1995011" y="262414"/>
                  <a:pt x="1990249" y="288131"/>
                  <a:pt x="1984534" y="314801"/>
                </a:cubicBezTo>
                <a:cubicBezTo>
                  <a:pt x="1984534" y="303371"/>
                  <a:pt x="1984534" y="292894"/>
                  <a:pt x="1984534" y="283369"/>
                </a:cubicBezTo>
                <a:cubicBezTo>
                  <a:pt x="1984534" y="277654"/>
                  <a:pt x="1984534" y="271939"/>
                  <a:pt x="1984534" y="267176"/>
                </a:cubicBezTo>
                <a:cubicBezTo>
                  <a:pt x="1985486" y="265271"/>
                  <a:pt x="1986439" y="263366"/>
                  <a:pt x="1986439" y="263366"/>
                </a:cubicBezTo>
                <a:cubicBezTo>
                  <a:pt x="1986439" y="263366"/>
                  <a:pt x="1985486" y="264319"/>
                  <a:pt x="1984534" y="265271"/>
                </a:cubicBezTo>
                <a:cubicBezTo>
                  <a:pt x="1984534" y="257651"/>
                  <a:pt x="1984534" y="250031"/>
                  <a:pt x="1985486" y="243364"/>
                </a:cubicBezTo>
                <a:cubicBezTo>
                  <a:pt x="1986439" y="231934"/>
                  <a:pt x="1986439" y="221456"/>
                  <a:pt x="1987391" y="212884"/>
                </a:cubicBezTo>
                <a:cubicBezTo>
                  <a:pt x="1988344" y="195739"/>
                  <a:pt x="1989296" y="186214"/>
                  <a:pt x="1989296" y="186214"/>
                </a:cubicBezTo>
                <a:cubicBezTo>
                  <a:pt x="1989296" y="186214"/>
                  <a:pt x="1987391" y="195739"/>
                  <a:pt x="1983581" y="211931"/>
                </a:cubicBezTo>
                <a:cubicBezTo>
                  <a:pt x="1981676" y="220504"/>
                  <a:pt x="1979771" y="230029"/>
                  <a:pt x="1978819" y="242411"/>
                </a:cubicBezTo>
                <a:cubicBezTo>
                  <a:pt x="1976914" y="253841"/>
                  <a:pt x="1975961" y="267176"/>
                  <a:pt x="1974056" y="281464"/>
                </a:cubicBezTo>
                <a:cubicBezTo>
                  <a:pt x="1974056" y="281464"/>
                  <a:pt x="1973104" y="282416"/>
                  <a:pt x="1973104" y="282416"/>
                </a:cubicBezTo>
                <a:cubicBezTo>
                  <a:pt x="1971199" y="284321"/>
                  <a:pt x="1970246" y="286226"/>
                  <a:pt x="1968341" y="289084"/>
                </a:cubicBezTo>
                <a:cubicBezTo>
                  <a:pt x="1968341" y="287179"/>
                  <a:pt x="1968341" y="285274"/>
                  <a:pt x="1968341" y="283369"/>
                </a:cubicBezTo>
                <a:cubicBezTo>
                  <a:pt x="1971199" y="277654"/>
                  <a:pt x="1973104" y="274796"/>
                  <a:pt x="1973104" y="274796"/>
                </a:cubicBezTo>
                <a:cubicBezTo>
                  <a:pt x="1973104" y="274796"/>
                  <a:pt x="1971199" y="276701"/>
                  <a:pt x="1968341" y="280511"/>
                </a:cubicBezTo>
                <a:cubicBezTo>
                  <a:pt x="1970246" y="255746"/>
                  <a:pt x="1972151" y="235744"/>
                  <a:pt x="1973104" y="224314"/>
                </a:cubicBezTo>
                <a:cubicBezTo>
                  <a:pt x="1975961" y="201454"/>
                  <a:pt x="1976914" y="187166"/>
                  <a:pt x="1976914" y="187166"/>
                </a:cubicBezTo>
                <a:cubicBezTo>
                  <a:pt x="1976914" y="187166"/>
                  <a:pt x="1973104" y="198596"/>
                  <a:pt x="1967389" y="218599"/>
                </a:cubicBezTo>
                <a:cubicBezTo>
                  <a:pt x="1967389" y="217646"/>
                  <a:pt x="1967389" y="216694"/>
                  <a:pt x="1967389" y="216694"/>
                </a:cubicBezTo>
                <a:cubicBezTo>
                  <a:pt x="1967389" y="216694"/>
                  <a:pt x="1967389" y="217646"/>
                  <a:pt x="1966436" y="220504"/>
                </a:cubicBezTo>
                <a:cubicBezTo>
                  <a:pt x="1963579" y="229076"/>
                  <a:pt x="1960721" y="238601"/>
                  <a:pt x="1957864" y="250031"/>
                </a:cubicBezTo>
                <a:cubicBezTo>
                  <a:pt x="1955959" y="256699"/>
                  <a:pt x="1954054" y="264319"/>
                  <a:pt x="1952149" y="271939"/>
                </a:cubicBezTo>
                <a:cubicBezTo>
                  <a:pt x="1947386" y="250031"/>
                  <a:pt x="1944529" y="232886"/>
                  <a:pt x="1941671" y="221456"/>
                </a:cubicBezTo>
                <a:cubicBezTo>
                  <a:pt x="1941671" y="218599"/>
                  <a:pt x="1942624" y="215741"/>
                  <a:pt x="1942624" y="213836"/>
                </a:cubicBezTo>
                <a:cubicBezTo>
                  <a:pt x="1946434" y="203359"/>
                  <a:pt x="1949291" y="193834"/>
                  <a:pt x="1952149" y="186214"/>
                </a:cubicBezTo>
                <a:cubicBezTo>
                  <a:pt x="1958816" y="168116"/>
                  <a:pt x="1962626" y="157639"/>
                  <a:pt x="1962626" y="157639"/>
                </a:cubicBezTo>
                <a:cubicBezTo>
                  <a:pt x="1962626" y="157639"/>
                  <a:pt x="1957864" y="167164"/>
                  <a:pt x="1948339" y="185261"/>
                </a:cubicBezTo>
                <a:cubicBezTo>
                  <a:pt x="1947386" y="187166"/>
                  <a:pt x="1946434" y="189071"/>
                  <a:pt x="1945481" y="190976"/>
                </a:cubicBezTo>
                <a:cubicBezTo>
                  <a:pt x="1945481" y="190024"/>
                  <a:pt x="1945481" y="189071"/>
                  <a:pt x="1945481" y="189071"/>
                </a:cubicBezTo>
                <a:cubicBezTo>
                  <a:pt x="1945481" y="189071"/>
                  <a:pt x="1945481" y="190024"/>
                  <a:pt x="1944529" y="192881"/>
                </a:cubicBezTo>
                <a:cubicBezTo>
                  <a:pt x="1942624" y="196691"/>
                  <a:pt x="1940719" y="201454"/>
                  <a:pt x="1938814" y="205264"/>
                </a:cubicBezTo>
                <a:cubicBezTo>
                  <a:pt x="1936909" y="170021"/>
                  <a:pt x="1935004" y="148114"/>
                  <a:pt x="1935004" y="148114"/>
                </a:cubicBezTo>
                <a:cubicBezTo>
                  <a:pt x="1935004" y="148114"/>
                  <a:pt x="1931194" y="178594"/>
                  <a:pt x="1928336" y="224314"/>
                </a:cubicBezTo>
                <a:cubicBezTo>
                  <a:pt x="1928336" y="225266"/>
                  <a:pt x="1928336" y="227171"/>
                  <a:pt x="1928336" y="229076"/>
                </a:cubicBezTo>
                <a:cubicBezTo>
                  <a:pt x="1927384" y="231934"/>
                  <a:pt x="1925479" y="234791"/>
                  <a:pt x="1924526" y="236696"/>
                </a:cubicBezTo>
                <a:cubicBezTo>
                  <a:pt x="1921669" y="243364"/>
                  <a:pt x="1918811" y="250984"/>
                  <a:pt x="1915001" y="258604"/>
                </a:cubicBezTo>
                <a:cubicBezTo>
                  <a:pt x="1914049" y="261461"/>
                  <a:pt x="1912144" y="265271"/>
                  <a:pt x="1911191" y="268129"/>
                </a:cubicBezTo>
                <a:cubicBezTo>
                  <a:pt x="1910239" y="265271"/>
                  <a:pt x="1908334" y="262414"/>
                  <a:pt x="1907381" y="259556"/>
                </a:cubicBezTo>
                <a:lnTo>
                  <a:pt x="1907381" y="258604"/>
                </a:lnTo>
                <a:lnTo>
                  <a:pt x="1907381" y="258604"/>
                </a:lnTo>
                <a:cubicBezTo>
                  <a:pt x="1905476" y="256699"/>
                  <a:pt x="1903571" y="254794"/>
                  <a:pt x="1900714" y="253841"/>
                </a:cubicBezTo>
                <a:cubicBezTo>
                  <a:pt x="1899761" y="253841"/>
                  <a:pt x="1898809" y="252889"/>
                  <a:pt x="1897856" y="252889"/>
                </a:cubicBezTo>
                <a:cubicBezTo>
                  <a:pt x="1897856" y="252889"/>
                  <a:pt x="1896904" y="252889"/>
                  <a:pt x="1896904" y="252889"/>
                </a:cubicBezTo>
                <a:cubicBezTo>
                  <a:pt x="1896904" y="251936"/>
                  <a:pt x="1896904" y="251936"/>
                  <a:pt x="1896904" y="250984"/>
                </a:cubicBezTo>
                <a:cubicBezTo>
                  <a:pt x="1896904" y="249079"/>
                  <a:pt x="1897856" y="247174"/>
                  <a:pt x="1897856" y="246221"/>
                </a:cubicBezTo>
                <a:cubicBezTo>
                  <a:pt x="1899761" y="240506"/>
                  <a:pt x="1900714" y="234791"/>
                  <a:pt x="1902619" y="230029"/>
                </a:cubicBezTo>
                <a:cubicBezTo>
                  <a:pt x="1903571" y="228124"/>
                  <a:pt x="1903571" y="226219"/>
                  <a:pt x="1903571" y="226219"/>
                </a:cubicBezTo>
                <a:cubicBezTo>
                  <a:pt x="1903571" y="226219"/>
                  <a:pt x="1903571" y="226219"/>
                  <a:pt x="1902619" y="227171"/>
                </a:cubicBezTo>
                <a:cubicBezTo>
                  <a:pt x="1903571" y="222409"/>
                  <a:pt x="1905476" y="218599"/>
                  <a:pt x="1906429" y="214789"/>
                </a:cubicBezTo>
                <a:cubicBezTo>
                  <a:pt x="1909286" y="205264"/>
                  <a:pt x="1912144" y="196691"/>
                  <a:pt x="1915001" y="190976"/>
                </a:cubicBezTo>
                <a:cubicBezTo>
                  <a:pt x="1919764" y="177641"/>
                  <a:pt x="1922621" y="170021"/>
                  <a:pt x="1922621" y="170021"/>
                </a:cubicBezTo>
                <a:cubicBezTo>
                  <a:pt x="1922621" y="170021"/>
                  <a:pt x="1918811" y="176689"/>
                  <a:pt x="1911191" y="189071"/>
                </a:cubicBezTo>
                <a:cubicBezTo>
                  <a:pt x="1907381" y="194786"/>
                  <a:pt x="1903571" y="203359"/>
                  <a:pt x="1899761" y="211931"/>
                </a:cubicBezTo>
                <a:cubicBezTo>
                  <a:pt x="1897856" y="216694"/>
                  <a:pt x="1894999" y="221456"/>
                  <a:pt x="1893094" y="226219"/>
                </a:cubicBezTo>
                <a:cubicBezTo>
                  <a:pt x="1892141" y="229076"/>
                  <a:pt x="1890236" y="231934"/>
                  <a:pt x="1889284" y="235744"/>
                </a:cubicBezTo>
                <a:cubicBezTo>
                  <a:pt x="1889284" y="234791"/>
                  <a:pt x="1889284" y="233839"/>
                  <a:pt x="1888331" y="232886"/>
                </a:cubicBezTo>
                <a:cubicBezTo>
                  <a:pt x="1888331" y="227171"/>
                  <a:pt x="1888331" y="221456"/>
                  <a:pt x="1889284" y="216694"/>
                </a:cubicBezTo>
                <a:cubicBezTo>
                  <a:pt x="1889284" y="210979"/>
                  <a:pt x="1890236" y="205264"/>
                  <a:pt x="1891189" y="200501"/>
                </a:cubicBezTo>
                <a:cubicBezTo>
                  <a:pt x="1892141" y="195739"/>
                  <a:pt x="1893094" y="190976"/>
                  <a:pt x="1894046" y="187166"/>
                </a:cubicBezTo>
                <a:cubicBezTo>
                  <a:pt x="1895951" y="179546"/>
                  <a:pt x="1897856" y="172879"/>
                  <a:pt x="1899761" y="169069"/>
                </a:cubicBezTo>
                <a:cubicBezTo>
                  <a:pt x="1901666" y="165259"/>
                  <a:pt x="1902619" y="162401"/>
                  <a:pt x="1902619" y="162401"/>
                </a:cubicBezTo>
                <a:cubicBezTo>
                  <a:pt x="1902619" y="162401"/>
                  <a:pt x="1901666" y="164306"/>
                  <a:pt x="1898809" y="168116"/>
                </a:cubicBezTo>
                <a:cubicBezTo>
                  <a:pt x="1895951" y="171926"/>
                  <a:pt x="1893094" y="177641"/>
                  <a:pt x="1890236" y="186214"/>
                </a:cubicBezTo>
                <a:cubicBezTo>
                  <a:pt x="1889284" y="190024"/>
                  <a:pt x="1887379" y="194786"/>
                  <a:pt x="1885474" y="199549"/>
                </a:cubicBezTo>
                <a:cubicBezTo>
                  <a:pt x="1884521" y="204311"/>
                  <a:pt x="1883569" y="209074"/>
                  <a:pt x="1882616" y="213836"/>
                </a:cubicBezTo>
                <a:cubicBezTo>
                  <a:pt x="1882616" y="211931"/>
                  <a:pt x="1882616" y="210026"/>
                  <a:pt x="1882616" y="210026"/>
                </a:cubicBezTo>
                <a:cubicBezTo>
                  <a:pt x="1882616" y="210026"/>
                  <a:pt x="1880711" y="216694"/>
                  <a:pt x="1878806" y="228124"/>
                </a:cubicBezTo>
                <a:cubicBezTo>
                  <a:pt x="1877854" y="232886"/>
                  <a:pt x="1876901" y="237649"/>
                  <a:pt x="1874996" y="243364"/>
                </a:cubicBezTo>
                <a:cubicBezTo>
                  <a:pt x="1874996" y="239554"/>
                  <a:pt x="1874996" y="237649"/>
                  <a:pt x="1874996" y="237649"/>
                </a:cubicBezTo>
                <a:cubicBezTo>
                  <a:pt x="1874996" y="237649"/>
                  <a:pt x="1874044" y="244316"/>
                  <a:pt x="1872139" y="255746"/>
                </a:cubicBezTo>
                <a:cubicBezTo>
                  <a:pt x="1871186" y="260509"/>
                  <a:pt x="1870234" y="266224"/>
                  <a:pt x="1868329" y="270986"/>
                </a:cubicBezTo>
                <a:cubicBezTo>
                  <a:pt x="1868329" y="267176"/>
                  <a:pt x="1869281" y="263366"/>
                  <a:pt x="1869281" y="259556"/>
                </a:cubicBezTo>
                <a:cubicBezTo>
                  <a:pt x="1871186" y="243364"/>
                  <a:pt x="1873091" y="228124"/>
                  <a:pt x="1874996" y="213836"/>
                </a:cubicBezTo>
                <a:cubicBezTo>
                  <a:pt x="1875949" y="207169"/>
                  <a:pt x="1876901" y="200501"/>
                  <a:pt x="1877854" y="193834"/>
                </a:cubicBezTo>
                <a:cubicBezTo>
                  <a:pt x="1878806" y="187166"/>
                  <a:pt x="1880711" y="181451"/>
                  <a:pt x="1881664" y="175736"/>
                </a:cubicBezTo>
                <a:cubicBezTo>
                  <a:pt x="1883569" y="164306"/>
                  <a:pt x="1885474" y="154781"/>
                  <a:pt x="1888331" y="146209"/>
                </a:cubicBezTo>
                <a:cubicBezTo>
                  <a:pt x="1892141" y="130016"/>
                  <a:pt x="1894999" y="120491"/>
                  <a:pt x="1894999" y="120491"/>
                </a:cubicBezTo>
                <a:cubicBezTo>
                  <a:pt x="1894999" y="120491"/>
                  <a:pt x="1891189" y="129064"/>
                  <a:pt x="1885474" y="144304"/>
                </a:cubicBezTo>
                <a:cubicBezTo>
                  <a:pt x="1882616" y="151924"/>
                  <a:pt x="1878806" y="161449"/>
                  <a:pt x="1875949" y="172879"/>
                </a:cubicBezTo>
                <a:cubicBezTo>
                  <a:pt x="1874044" y="178594"/>
                  <a:pt x="1872139" y="184309"/>
                  <a:pt x="1870234" y="190976"/>
                </a:cubicBezTo>
                <a:cubicBezTo>
                  <a:pt x="1868329" y="197644"/>
                  <a:pt x="1867376" y="204311"/>
                  <a:pt x="1865471" y="210979"/>
                </a:cubicBezTo>
                <a:cubicBezTo>
                  <a:pt x="1863566" y="219551"/>
                  <a:pt x="1860709" y="229076"/>
                  <a:pt x="1858804" y="238601"/>
                </a:cubicBezTo>
                <a:cubicBezTo>
                  <a:pt x="1858804" y="221456"/>
                  <a:pt x="1857851" y="206216"/>
                  <a:pt x="1856899" y="194786"/>
                </a:cubicBezTo>
                <a:cubicBezTo>
                  <a:pt x="1855946" y="181451"/>
                  <a:pt x="1854994" y="172879"/>
                  <a:pt x="1854994" y="172879"/>
                </a:cubicBezTo>
                <a:cubicBezTo>
                  <a:pt x="1854994" y="172879"/>
                  <a:pt x="1854041" y="180499"/>
                  <a:pt x="1853089" y="194786"/>
                </a:cubicBezTo>
                <a:cubicBezTo>
                  <a:pt x="1852136" y="208121"/>
                  <a:pt x="1850231" y="228124"/>
                  <a:pt x="1848326" y="250984"/>
                </a:cubicBezTo>
                <a:cubicBezTo>
                  <a:pt x="1847374" y="260509"/>
                  <a:pt x="1846421" y="271939"/>
                  <a:pt x="1845469" y="282416"/>
                </a:cubicBezTo>
                <a:cubicBezTo>
                  <a:pt x="1843564" y="279559"/>
                  <a:pt x="1841659" y="276701"/>
                  <a:pt x="1839754" y="273844"/>
                </a:cubicBezTo>
                <a:cubicBezTo>
                  <a:pt x="1839754" y="270986"/>
                  <a:pt x="1838801" y="269081"/>
                  <a:pt x="1838801" y="269081"/>
                </a:cubicBezTo>
                <a:cubicBezTo>
                  <a:pt x="1838801" y="269081"/>
                  <a:pt x="1838801" y="270034"/>
                  <a:pt x="1838801" y="272891"/>
                </a:cubicBezTo>
                <a:cubicBezTo>
                  <a:pt x="1834039" y="266224"/>
                  <a:pt x="1830229" y="260509"/>
                  <a:pt x="1827371" y="256699"/>
                </a:cubicBezTo>
                <a:cubicBezTo>
                  <a:pt x="1829276" y="216694"/>
                  <a:pt x="1828324" y="190976"/>
                  <a:pt x="1828324" y="190976"/>
                </a:cubicBezTo>
                <a:cubicBezTo>
                  <a:pt x="1828324" y="190976"/>
                  <a:pt x="1826419" y="202406"/>
                  <a:pt x="1822609" y="222409"/>
                </a:cubicBezTo>
                <a:cubicBezTo>
                  <a:pt x="1822609" y="219551"/>
                  <a:pt x="1822609" y="217646"/>
                  <a:pt x="1822609" y="214789"/>
                </a:cubicBezTo>
                <a:cubicBezTo>
                  <a:pt x="1822609" y="196691"/>
                  <a:pt x="1821656" y="178594"/>
                  <a:pt x="1822609" y="161449"/>
                </a:cubicBezTo>
                <a:cubicBezTo>
                  <a:pt x="1823561" y="144304"/>
                  <a:pt x="1823561" y="129064"/>
                  <a:pt x="1823561" y="113824"/>
                </a:cubicBezTo>
                <a:cubicBezTo>
                  <a:pt x="1824514" y="54769"/>
                  <a:pt x="1823561" y="15716"/>
                  <a:pt x="1823561" y="15716"/>
                </a:cubicBezTo>
                <a:cubicBezTo>
                  <a:pt x="1823561" y="15716"/>
                  <a:pt x="1817846" y="54769"/>
                  <a:pt x="1812131" y="112871"/>
                </a:cubicBezTo>
                <a:cubicBezTo>
                  <a:pt x="1811179" y="127159"/>
                  <a:pt x="1809274" y="143351"/>
                  <a:pt x="1807369" y="160496"/>
                </a:cubicBezTo>
                <a:cubicBezTo>
                  <a:pt x="1805464" y="175736"/>
                  <a:pt x="1805464" y="191929"/>
                  <a:pt x="1805464" y="209074"/>
                </a:cubicBezTo>
                <a:cubicBezTo>
                  <a:pt x="1803559" y="210026"/>
                  <a:pt x="1802606" y="210979"/>
                  <a:pt x="1801654" y="211931"/>
                </a:cubicBezTo>
                <a:lnTo>
                  <a:pt x="1801654" y="211931"/>
                </a:lnTo>
                <a:lnTo>
                  <a:pt x="1801654" y="212884"/>
                </a:lnTo>
                <a:cubicBezTo>
                  <a:pt x="1797844" y="221456"/>
                  <a:pt x="1794034" y="229076"/>
                  <a:pt x="1790224" y="237649"/>
                </a:cubicBezTo>
                <a:cubicBezTo>
                  <a:pt x="1790224" y="217646"/>
                  <a:pt x="1790224" y="207169"/>
                  <a:pt x="1790224" y="207169"/>
                </a:cubicBezTo>
                <a:cubicBezTo>
                  <a:pt x="1790224" y="207169"/>
                  <a:pt x="1788319" y="218599"/>
                  <a:pt x="1786414" y="239554"/>
                </a:cubicBezTo>
                <a:cubicBezTo>
                  <a:pt x="1786414" y="243364"/>
                  <a:pt x="1785461" y="246221"/>
                  <a:pt x="1784509" y="250984"/>
                </a:cubicBezTo>
                <a:cubicBezTo>
                  <a:pt x="1784509" y="251936"/>
                  <a:pt x="1784509" y="251936"/>
                  <a:pt x="1783556" y="252889"/>
                </a:cubicBezTo>
                <a:cubicBezTo>
                  <a:pt x="1779746" y="236696"/>
                  <a:pt x="1776889" y="226219"/>
                  <a:pt x="1776889" y="226219"/>
                </a:cubicBezTo>
                <a:cubicBezTo>
                  <a:pt x="1776889" y="226219"/>
                  <a:pt x="1776889" y="236696"/>
                  <a:pt x="1777841" y="253841"/>
                </a:cubicBezTo>
                <a:cubicBezTo>
                  <a:pt x="1774031" y="244316"/>
                  <a:pt x="1771174" y="236696"/>
                  <a:pt x="1768316" y="230029"/>
                </a:cubicBezTo>
                <a:cubicBezTo>
                  <a:pt x="1763554" y="219551"/>
                  <a:pt x="1760696" y="211931"/>
                  <a:pt x="1759744" y="209074"/>
                </a:cubicBezTo>
                <a:cubicBezTo>
                  <a:pt x="1759744" y="209074"/>
                  <a:pt x="1759744" y="208121"/>
                  <a:pt x="1759744" y="208121"/>
                </a:cubicBezTo>
                <a:cubicBezTo>
                  <a:pt x="1761649" y="202406"/>
                  <a:pt x="1761649" y="198596"/>
                  <a:pt x="1761649" y="198596"/>
                </a:cubicBezTo>
                <a:cubicBezTo>
                  <a:pt x="1761649" y="198596"/>
                  <a:pt x="1760696" y="200501"/>
                  <a:pt x="1759744" y="203359"/>
                </a:cubicBezTo>
                <a:cubicBezTo>
                  <a:pt x="1759744" y="200501"/>
                  <a:pt x="1759744" y="197644"/>
                  <a:pt x="1759744" y="195739"/>
                </a:cubicBezTo>
                <a:cubicBezTo>
                  <a:pt x="1760696" y="187166"/>
                  <a:pt x="1760696" y="178594"/>
                  <a:pt x="1761649" y="171926"/>
                </a:cubicBezTo>
                <a:cubicBezTo>
                  <a:pt x="1762601" y="158591"/>
                  <a:pt x="1762601" y="151924"/>
                  <a:pt x="1762601" y="151924"/>
                </a:cubicBezTo>
                <a:cubicBezTo>
                  <a:pt x="1762601" y="151924"/>
                  <a:pt x="1760696" y="159544"/>
                  <a:pt x="1756886" y="171926"/>
                </a:cubicBezTo>
                <a:cubicBezTo>
                  <a:pt x="1754981" y="180499"/>
                  <a:pt x="1752124" y="191929"/>
                  <a:pt x="1749266" y="205264"/>
                </a:cubicBezTo>
                <a:cubicBezTo>
                  <a:pt x="1746409" y="200501"/>
                  <a:pt x="1745456" y="197644"/>
                  <a:pt x="1745456" y="197644"/>
                </a:cubicBezTo>
                <a:cubicBezTo>
                  <a:pt x="1745456" y="197644"/>
                  <a:pt x="1746409" y="201454"/>
                  <a:pt x="1749266" y="208121"/>
                </a:cubicBezTo>
                <a:cubicBezTo>
                  <a:pt x="1748314" y="213836"/>
                  <a:pt x="1747361" y="219551"/>
                  <a:pt x="1746409" y="225266"/>
                </a:cubicBezTo>
                <a:cubicBezTo>
                  <a:pt x="1746409" y="226219"/>
                  <a:pt x="1746409" y="227171"/>
                  <a:pt x="1746409" y="228124"/>
                </a:cubicBezTo>
                <a:cubicBezTo>
                  <a:pt x="1741646" y="193834"/>
                  <a:pt x="1737836" y="171926"/>
                  <a:pt x="1737836" y="171926"/>
                </a:cubicBezTo>
                <a:cubicBezTo>
                  <a:pt x="1737836" y="171926"/>
                  <a:pt x="1736884" y="204311"/>
                  <a:pt x="1738789" y="252889"/>
                </a:cubicBezTo>
                <a:cubicBezTo>
                  <a:pt x="1737836" y="253841"/>
                  <a:pt x="1737836" y="255746"/>
                  <a:pt x="1736884" y="256699"/>
                </a:cubicBezTo>
                <a:cubicBezTo>
                  <a:pt x="1735931" y="253841"/>
                  <a:pt x="1735931" y="252889"/>
                  <a:pt x="1735931" y="252889"/>
                </a:cubicBezTo>
                <a:cubicBezTo>
                  <a:pt x="1735931" y="252889"/>
                  <a:pt x="1735931" y="254794"/>
                  <a:pt x="1735931" y="257651"/>
                </a:cubicBezTo>
                <a:cubicBezTo>
                  <a:pt x="1734979" y="259556"/>
                  <a:pt x="1734026" y="261461"/>
                  <a:pt x="1733074" y="264319"/>
                </a:cubicBezTo>
                <a:cubicBezTo>
                  <a:pt x="1731169" y="270034"/>
                  <a:pt x="1729264" y="276701"/>
                  <a:pt x="1727359" y="283369"/>
                </a:cubicBezTo>
                <a:cubicBezTo>
                  <a:pt x="1725454" y="288131"/>
                  <a:pt x="1723549" y="293846"/>
                  <a:pt x="1722596" y="299561"/>
                </a:cubicBezTo>
                <a:cubicBezTo>
                  <a:pt x="1720691" y="278606"/>
                  <a:pt x="1718786" y="267176"/>
                  <a:pt x="1718786" y="267176"/>
                </a:cubicBezTo>
                <a:cubicBezTo>
                  <a:pt x="1718786" y="267176"/>
                  <a:pt x="1717834" y="286226"/>
                  <a:pt x="1716881" y="317659"/>
                </a:cubicBezTo>
                <a:cubicBezTo>
                  <a:pt x="1716881" y="317659"/>
                  <a:pt x="1716881" y="318611"/>
                  <a:pt x="1716881" y="318611"/>
                </a:cubicBezTo>
                <a:cubicBezTo>
                  <a:pt x="1715929" y="317659"/>
                  <a:pt x="1715929" y="316706"/>
                  <a:pt x="1714976" y="316706"/>
                </a:cubicBezTo>
                <a:cubicBezTo>
                  <a:pt x="1712119" y="307181"/>
                  <a:pt x="1710214" y="297656"/>
                  <a:pt x="1707356" y="288131"/>
                </a:cubicBezTo>
                <a:cubicBezTo>
                  <a:pt x="1708309" y="270034"/>
                  <a:pt x="1709261" y="252889"/>
                  <a:pt x="1709261" y="237649"/>
                </a:cubicBezTo>
                <a:cubicBezTo>
                  <a:pt x="1711166" y="192881"/>
                  <a:pt x="1710214" y="163354"/>
                  <a:pt x="1710214" y="163354"/>
                </a:cubicBezTo>
                <a:cubicBezTo>
                  <a:pt x="1710214" y="163354"/>
                  <a:pt x="1705451" y="189071"/>
                  <a:pt x="1698784" y="229076"/>
                </a:cubicBezTo>
                <a:cubicBezTo>
                  <a:pt x="1696879" y="219551"/>
                  <a:pt x="1695926" y="210979"/>
                  <a:pt x="1694021" y="203359"/>
                </a:cubicBezTo>
                <a:cubicBezTo>
                  <a:pt x="1695926" y="191929"/>
                  <a:pt x="1697831" y="180499"/>
                  <a:pt x="1699736" y="170021"/>
                </a:cubicBezTo>
                <a:cubicBezTo>
                  <a:pt x="1702594" y="151924"/>
                  <a:pt x="1705451" y="134779"/>
                  <a:pt x="1706404" y="119539"/>
                </a:cubicBezTo>
                <a:cubicBezTo>
                  <a:pt x="1708309" y="104299"/>
                  <a:pt x="1709261" y="91916"/>
                  <a:pt x="1710214" y="80486"/>
                </a:cubicBezTo>
                <a:cubicBezTo>
                  <a:pt x="1712119" y="59531"/>
                  <a:pt x="1713071" y="47149"/>
                  <a:pt x="1713071" y="47149"/>
                </a:cubicBezTo>
                <a:cubicBezTo>
                  <a:pt x="1713071" y="47149"/>
                  <a:pt x="1710214" y="59531"/>
                  <a:pt x="1706404" y="80486"/>
                </a:cubicBezTo>
                <a:cubicBezTo>
                  <a:pt x="1704499" y="90964"/>
                  <a:pt x="1701641" y="104299"/>
                  <a:pt x="1698784" y="118586"/>
                </a:cubicBezTo>
                <a:cubicBezTo>
                  <a:pt x="1695926" y="133826"/>
                  <a:pt x="1692116" y="150019"/>
                  <a:pt x="1688306" y="168116"/>
                </a:cubicBezTo>
                <a:cubicBezTo>
                  <a:pt x="1688306" y="169069"/>
                  <a:pt x="1687354" y="170974"/>
                  <a:pt x="1687354" y="171926"/>
                </a:cubicBezTo>
                <a:cubicBezTo>
                  <a:pt x="1685449" y="164306"/>
                  <a:pt x="1684496" y="160496"/>
                  <a:pt x="1684496" y="160496"/>
                </a:cubicBezTo>
                <a:cubicBezTo>
                  <a:pt x="1684496" y="160496"/>
                  <a:pt x="1684496" y="167164"/>
                  <a:pt x="1685449" y="179546"/>
                </a:cubicBezTo>
                <a:cubicBezTo>
                  <a:pt x="1684496" y="185261"/>
                  <a:pt x="1682591" y="191929"/>
                  <a:pt x="1681639" y="197644"/>
                </a:cubicBezTo>
                <a:cubicBezTo>
                  <a:pt x="1680686" y="195739"/>
                  <a:pt x="1680686" y="194786"/>
                  <a:pt x="1680686" y="192881"/>
                </a:cubicBezTo>
                <a:cubicBezTo>
                  <a:pt x="1681639" y="186214"/>
                  <a:pt x="1681639" y="180499"/>
                  <a:pt x="1681639" y="174784"/>
                </a:cubicBezTo>
                <a:cubicBezTo>
                  <a:pt x="1681639" y="162401"/>
                  <a:pt x="1682591" y="151924"/>
                  <a:pt x="1682591" y="143351"/>
                </a:cubicBezTo>
                <a:cubicBezTo>
                  <a:pt x="1682591" y="126206"/>
                  <a:pt x="1683544" y="115729"/>
                  <a:pt x="1683544" y="115729"/>
                </a:cubicBezTo>
                <a:cubicBezTo>
                  <a:pt x="1683544" y="115729"/>
                  <a:pt x="1681639" y="125254"/>
                  <a:pt x="1678781" y="143351"/>
                </a:cubicBezTo>
                <a:cubicBezTo>
                  <a:pt x="1677829" y="151924"/>
                  <a:pt x="1675924" y="162401"/>
                  <a:pt x="1674019" y="174784"/>
                </a:cubicBezTo>
                <a:cubicBezTo>
                  <a:pt x="1672114" y="187166"/>
                  <a:pt x="1669256" y="200501"/>
                  <a:pt x="1666399" y="215741"/>
                </a:cubicBezTo>
                <a:cubicBezTo>
                  <a:pt x="1665446" y="220504"/>
                  <a:pt x="1664494" y="226219"/>
                  <a:pt x="1663541" y="231934"/>
                </a:cubicBezTo>
                <a:cubicBezTo>
                  <a:pt x="1662589" y="228124"/>
                  <a:pt x="1661636" y="225266"/>
                  <a:pt x="1661636" y="225266"/>
                </a:cubicBezTo>
                <a:cubicBezTo>
                  <a:pt x="1661636" y="225266"/>
                  <a:pt x="1661636" y="229076"/>
                  <a:pt x="1662589" y="236696"/>
                </a:cubicBezTo>
                <a:cubicBezTo>
                  <a:pt x="1661636" y="242411"/>
                  <a:pt x="1660684" y="248126"/>
                  <a:pt x="1659731" y="253841"/>
                </a:cubicBezTo>
                <a:cubicBezTo>
                  <a:pt x="1659731" y="252889"/>
                  <a:pt x="1658779" y="251936"/>
                  <a:pt x="1658779" y="251936"/>
                </a:cubicBezTo>
                <a:cubicBezTo>
                  <a:pt x="1654969" y="240506"/>
                  <a:pt x="1650206" y="230981"/>
                  <a:pt x="1646396" y="223361"/>
                </a:cubicBezTo>
                <a:cubicBezTo>
                  <a:pt x="1645444" y="220504"/>
                  <a:pt x="1643539" y="218599"/>
                  <a:pt x="1642586" y="215741"/>
                </a:cubicBezTo>
                <a:cubicBezTo>
                  <a:pt x="1642586" y="210979"/>
                  <a:pt x="1642586" y="207169"/>
                  <a:pt x="1642586" y="202406"/>
                </a:cubicBezTo>
                <a:cubicBezTo>
                  <a:pt x="1641634" y="186214"/>
                  <a:pt x="1641634" y="170021"/>
                  <a:pt x="1640681" y="154781"/>
                </a:cubicBezTo>
                <a:cubicBezTo>
                  <a:pt x="1639729" y="139541"/>
                  <a:pt x="1637824" y="125254"/>
                  <a:pt x="1635919" y="111919"/>
                </a:cubicBezTo>
                <a:cubicBezTo>
                  <a:pt x="1630204" y="58579"/>
                  <a:pt x="1624489" y="23336"/>
                  <a:pt x="1624489" y="23336"/>
                </a:cubicBezTo>
                <a:cubicBezTo>
                  <a:pt x="1624489" y="23336"/>
                  <a:pt x="1623536" y="58579"/>
                  <a:pt x="1624489" y="111919"/>
                </a:cubicBezTo>
                <a:cubicBezTo>
                  <a:pt x="1624489" y="125254"/>
                  <a:pt x="1624489" y="139541"/>
                  <a:pt x="1625441" y="154781"/>
                </a:cubicBezTo>
                <a:cubicBezTo>
                  <a:pt x="1626394" y="170021"/>
                  <a:pt x="1624489" y="186214"/>
                  <a:pt x="1625441" y="202406"/>
                </a:cubicBezTo>
                <a:cubicBezTo>
                  <a:pt x="1625441" y="210026"/>
                  <a:pt x="1625441" y="217646"/>
                  <a:pt x="1625441" y="225266"/>
                </a:cubicBezTo>
                <a:cubicBezTo>
                  <a:pt x="1625441" y="227171"/>
                  <a:pt x="1625441" y="229076"/>
                  <a:pt x="1625441" y="230981"/>
                </a:cubicBezTo>
                <a:cubicBezTo>
                  <a:pt x="1624489" y="230029"/>
                  <a:pt x="1624489" y="228124"/>
                  <a:pt x="1623536" y="227171"/>
                </a:cubicBezTo>
                <a:cubicBezTo>
                  <a:pt x="1620679" y="211931"/>
                  <a:pt x="1619726" y="203359"/>
                  <a:pt x="1619726" y="203359"/>
                </a:cubicBezTo>
                <a:cubicBezTo>
                  <a:pt x="1619726" y="203359"/>
                  <a:pt x="1619726" y="208121"/>
                  <a:pt x="1619726" y="217646"/>
                </a:cubicBezTo>
                <a:cubicBezTo>
                  <a:pt x="1613059" y="201454"/>
                  <a:pt x="1608296" y="190976"/>
                  <a:pt x="1608296" y="190976"/>
                </a:cubicBezTo>
                <a:cubicBezTo>
                  <a:pt x="1608296" y="190976"/>
                  <a:pt x="1612106" y="207169"/>
                  <a:pt x="1619726" y="233839"/>
                </a:cubicBezTo>
                <a:cubicBezTo>
                  <a:pt x="1619726" y="236696"/>
                  <a:pt x="1619726" y="239554"/>
                  <a:pt x="1619726" y="242411"/>
                </a:cubicBezTo>
                <a:cubicBezTo>
                  <a:pt x="1615916" y="236696"/>
                  <a:pt x="1613059" y="233839"/>
                  <a:pt x="1613059" y="233839"/>
                </a:cubicBezTo>
                <a:cubicBezTo>
                  <a:pt x="1613059" y="233839"/>
                  <a:pt x="1614964" y="238601"/>
                  <a:pt x="1619726" y="247174"/>
                </a:cubicBezTo>
                <a:cubicBezTo>
                  <a:pt x="1616869" y="250984"/>
                  <a:pt x="1614011" y="256699"/>
                  <a:pt x="1610201" y="264319"/>
                </a:cubicBezTo>
                <a:cubicBezTo>
                  <a:pt x="1609249" y="266224"/>
                  <a:pt x="1608296" y="268129"/>
                  <a:pt x="1607344" y="270034"/>
                </a:cubicBezTo>
                <a:cubicBezTo>
                  <a:pt x="1607344" y="269081"/>
                  <a:pt x="1606391" y="269081"/>
                  <a:pt x="1606391" y="269081"/>
                </a:cubicBezTo>
                <a:cubicBezTo>
                  <a:pt x="1606391" y="269081"/>
                  <a:pt x="1606391" y="269081"/>
                  <a:pt x="1607344" y="270034"/>
                </a:cubicBezTo>
                <a:cubicBezTo>
                  <a:pt x="1605439" y="273844"/>
                  <a:pt x="1603534" y="277654"/>
                  <a:pt x="1601629" y="282416"/>
                </a:cubicBezTo>
                <a:cubicBezTo>
                  <a:pt x="1601629" y="277654"/>
                  <a:pt x="1600676" y="273844"/>
                  <a:pt x="1600676" y="269081"/>
                </a:cubicBezTo>
                <a:cubicBezTo>
                  <a:pt x="1598771" y="243364"/>
                  <a:pt x="1596866" y="221456"/>
                  <a:pt x="1595914" y="207169"/>
                </a:cubicBezTo>
                <a:cubicBezTo>
                  <a:pt x="1594961" y="191929"/>
                  <a:pt x="1594009" y="183356"/>
                  <a:pt x="1594009" y="183356"/>
                </a:cubicBezTo>
                <a:cubicBezTo>
                  <a:pt x="1594009" y="183356"/>
                  <a:pt x="1593056" y="191929"/>
                  <a:pt x="1592104" y="207169"/>
                </a:cubicBezTo>
                <a:cubicBezTo>
                  <a:pt x="1592104" y="212884"/>
                  <a:pt x="1591151" y="219551"/>
                  <a:pt x="1591151" y="227171"/>
                </a:cubicBezTo>
                <a:cubicBezTo>
                  <a:pt x="1589246" y="216694"/>
                  <a:pt x="1586389" y="207169"/>
                  <a:pt x="1583531" y="197644"/>
                </a:cubicBezTo>
                <a:cubicBezTo>
                  <a:pt x="1581626" y="190976"/>
                  <a:pt x="1579721" y="185261"/>
                  <a:pt x="1578769" y="179546"/>
                </a:cubicBezTo>
                <a:cubicBezTo>
                  <a:pt x="1576864" y="173831"/>
                  <a:pt x="1574959" y="168116"/>
                  <a:pt x="1573054" y="163354"/>
                </a:cubicBezTo>
                <a:cubicBezTo>
                  <a:pt x="1569244" y="152876"/>
                  <a:pt x="1566386" y="144304"/>
                  <a:pt x="1563529" y="137636"/>
                </a:cubicBezTo>
                <a:cubicBezTo>
                  <a:pt x="1556861" y="123349"/>
                  <a:pt x="1554004" y="115729"/>
                  <a:pt x="1554004" y="115729"/>
                </a:cubicBezTo>
                <a:cubicBezTo>
                  <a:pt x="1554004" y="115729"/>
                  <a:pt x="1555909" y="124301"/>
                  <a:pt x="1560671" y="138589"/>
                </a:cubicBezTo>
                <a:cubicBezTo>
                  <a:pt x="1562576" y="146209"/>
                  <a:pt x="1564481" y="154781"/>
                  <a:pt x="1567339" y="165259"/>
                </a:cubicBezTo>
                <a:cubicBezTo>
                  <a:pt x="1568291" y="170021"/>
                  <a:pt x="1569244" y="175736"/>
                  <a:pt x="1571149" y="181451"/>
                </a:cubicBezTo>
                <a:cubicBezTo>
                  <a:pt x="1572101" y="187166"/>
                  <a:pt x="1573054" y="192881"/>
                  <a:pt x="1574006" y="199549"/>
                </a:cubicBezTo>
                <a:cubicBezTo>
                  <a:pt x="1576864" y="211931"/>
                  <a:pt x="1577816" y="226219"/>
                  <a:pt x="1579721" y="240506"/>
                </a:cubicBezTo>
                <a:cubicBezTo>
                  <a:pt x="1581626" y="253841"/>
                  <a:pt x="1582579" y="269081"/>
                  <a:pt x="1584484" y="283369"/>
                </a:cubicBezTo>
                <a:cubicBezTo>
                  <a:pt x="1581626" y="274796"/>
                  <a:pt x="1579721" y="266224"/>
                  <a:pt x="1576864" y="258604"/>
                </a:cubicBezTo>
                <a:cubicBezTo>
                  <a:pt x="1575911" y="255746"/>
                  <a:pt x="1574959" y="252889"/>
                  <a:pt x="1573054" y="249079"/>
                </a:cubicBezTo>
                <a:cubicBezTo>
                  <a:pt x="1573054" y="249079"/>
                  <a:pt x="1573054" y="248126"/>
                  <a:pt x="1573054" y="247174"/>
                </a:cubicBezTo>
                <a:cubicBezTo>
                  <a:pt x="1573054" y="243364"/>
                  <a:pt x="1573054" y="238601"/>
                  <a:pt x="1572101" y="234791"/>
                </a:cubicBezTo>
                <a:cubicBezTo>
                  <a:pt x="1571149" y="221456"/>
                  <a:pt x="1569244" y="209074"/>
                  <a:pt x="1567339" y="198596"/>
                </a:cubicBezTo>
                <a:cubicBezTo>
                  <a:pt x="1566386" y="192881"/>
                  <a:pt x="1564481" y="188119"/>
                  <a:pt x="1563529" y="184309"/>
                </a:cubicBezTo>
                <a:cubicBezTo>
                  <a:pt x="1561624" y="179546"/>
                  <a:pt x="1560671" y="175736"/>
                  <a:pt x="1558766" y="171926"/>
                </a:cubicBezTo>
                <a:cubicBezTo>
                  <a:pt x="1555909" y="164306"/>
                  <a:pt x="1553051" y="159544"/>
                  <a:pt x="1550194" y="155734"/>
                </a:cubicBezTo>
                <a:cubicBezTo>
                  <a:pt x="1548289" y="151924"/>
                  <a:pt x="1546384" y="150019"/>
                  <a:pt x="1546384" y="150019"/>
                </a:cubicBezTo>
                <a:cubicBezTo>
                  <a:pt x="1546384" y="150019"/>
                  <a:pt x="1547336" y="151924"/>
                  <a:pt x="1549241" y="155734"/>
                </a:cubicBezTo>
                <a:cubicBezTo>
                  <a:pt x="1551146" y="159544"/>
                  <a:pt x="1553051" y="165259"/>
                  <a:pt x="1554956" y="171926"/>
                </a:cubicBezTo>
                <a:cubicBezTo>
                  <a:pt x="1555909" y="175736"/>
                  <a:pt x="1556861" y="179546"/>
                  <a:pt x="1557814" y="184309"/>
                </a:cubicBezTo>
                <a:cubicBezTo>
                  <a:pt x="1557814" y="189071"/>
                  <a:pt x="1558766" y="193834"/>
                  <a:pt x="1559719" y="198596"/>
                </a:cubicBezTo>
                <a:cubicBezTo>
                  <a:pt x="1559719" y="203359"/>
                  <a:pt x="1560671" y="208121"/>
                  <a:pt x="1560671" y="213836"/>
                </a:cubicBezTo>
                <a:cubicBezTo>
                  <a:pt x="1560671" y="214789"/>
                  <a:pt x="1560671" y="215741"/>
                  <a:pt x="1559719" y="216694"/>
                </a:cubicBezTo>
                <a:cubicBezTo>
                  <a:pt x="1558766" y="213836"/>
                  <a:pt x="1556861" y="210979"/>
                  <a:pt x="1555909" y="208121"/>
                </a:cubicBezTo>
                <a:cubicBezTo>
                  <a:pt x="1554004" y="203359"/>
                  <a:pt x="1551146" y="199549"/>
                  <a:pt x="1549241" y="194786"/>
                </a:cubicBezTo>
                <a:cubicBezTo>
                  <a:pt x="1545431" y="186214"/>
                  <a:pt x="1541621" y="179546"/>
                  <a:pt x="1537811" y="173831"/>
                </a:cubicBezTo>
                <a:cubicBezTo>
                  <a:pt x="1530191" y="162401"/>
                  <a:pt x="1526381" y="156686"/>
                  <a:pt x="1526381" y="156686"/>
                </a:cubicBezTo>
                <a:cubicBezTo>
                  <a:pt x="1526381" y="156686"/>
                  <a:pt x="1529239" y="163354"/>
                  <a:pt x="1534001" y="175736"/>
                </a:cubicBezTo>
                <a:cubicBezTo>
                  <a:pt x="1536859" y="181451"/>
                  <a:pt x="1539716" y="189071"/>
                  <a:pt x="1542574" y="197644"/>
                </a:cubicBezTo>
                <a:cubicBezTo>
                  <a:pt x="1543526" y="201454"/>
                  <a:pt x="1545431" y="205264"/>
                  <a:pt x="1546384" y="209074"/>
                </a:cubicBezTo>
                <a:cubicBezTo>
                  <a:pt x="1546384" y="208121"/>
                  <a:pt x="1545431" y="208121"/>
                  <a:pt x="1545431" y="208121"/>
                </a:cubicBezTo>
                <a:cubicBezTo>
                  <a:pt x="1545431" y="208121"/>
                  <a:pt x="1546384" y="209074"/>
                  <a:pt x="1546384" y="210979"/>
                </a:cubicBezTo>
                <a:cubicBezTo>
                  <a:pt x="1548289" y="215741"/>
                  <a:pt x="1549241" y="220504"/>
                  <a:pt x="1551146" y="226219"/>
                </a:cubicBezTo>
                <a:cubicBezTo>
                  <a:pt x="1552099" y="228124"/>
                  <a:pt x="1552099" y="229076"/>
                  <a:pt x="1552099" y="230981"/>
                </a:cubicBezTo>
                <a:cubicBezTo>
                  <a:pt x="1552099" y="232886"/>
                  <a:pt x="1553051" y="233839"/>
                  <a:pt x="1553051" y="235744"/>
                </a:cubicBezTo>
                <a:cubicBezTo>
                  <a:pt x="1553051" y="237649"/>
                  <a:pt x="1553051" y="239554"/>
                  <a:pt x="1554004" y="241459"/>
                </a:cubicBezTo>
                <a:cubicBezTo>
                  <a:pt x="1554004" y="242411"/>
                  <a:pt x="1554004" y="243364"/>
                  <a:pt x="1554004" y="244316"/>
                </a:cubicBezTo>
                <a:cubicBezTo>
                  <a:pt x="1554004" y="246221"/>
                  <a:pt x="1553051" y="248126"/>
                  <a:pt x="1553051" y="250031"/>
                </a:cubicBezTo>
                <a:cubicBezTo>
                  <a:pt x="1551146" y="253841"/>
                  <a:pt x="1549241" y="257651"/>
                  <a:pt x="1547336" y="263366"/>
                </a:cubicBezTo>
                <a:cubicBezTo>
                  <a:pt x="1545431" y="258604"/>
                  <a:pt x="1543526" y="254794"/>
                  <a:pt x="1542574" y="251936"/>
                </a:cubicBezTo>
                <a:cubicBezTo>
                  <a:pt x="1542574" y="249079"/>
                  <a:pt x="1542574" y="245269"/>
                  <a:pt x="1542574" y="243364"/>
                </a:cubicBezTo>
                <a:cubicBezTo>
                  <a:pt x="1542574" y="230029"/>
                  <a:pt x="1542574" y="222409"/>
                  <a:pt x="1542574" y="222409"/>
                </a:cubicBezTo>
                <a:cubicBezTo>
                  <a:pt x="1542574" y="222409"/>
                  <a:pt x="1541621" y="230029"/>
                  <a:pt x="1538764" y="243364"/>
                </a:cubicBezTo>
                <a:cubicBezTo>
                  <a:pt x="1538764" y="243364"/>
                  <a:pt x="1538764" y="243364"/>
                  <a:pt x="1538764" y="243364"/>
                </a:cubicBezTo>
                <a:cubicBezTo>
                  <a:pt x="1534001" y="232886"/>
                  <a:pt x="1531144" y="226219"/>
                  <a:pt x="1531144" y="226219"/>
                </a:cubicBezTo>
                <a:cubicBezTo>
                  <a:pt x="1531144" y="226219"/>
                  <a:pt x="1533049" y="234791"/>
                  <a:pt x="1537811" y="250031"/>
                </a:cubicBezTo>
                <a:cubicBezTo>
                  <a:pt x="1537811" y="252889"/>
                  <a:pt x="1536859" y="255746"/>
                  <a:pt x="1536859" y="258604"/>
                </a:cubicBezTo>
                <a:cubicBezTo>
                  <a:pt x="1534954" y="251936"/>
                  <a:pt x="1533049" y="245269"/>
                  <a:pt x="1531144" y="239554"/>
                </a:cubicBezTo>
                <a:cubicBezTo>
                  <a:pt x="1529239" y="232886"/>
                  <a:pt x="1527334" y="227171"/>
                  <a:pt x="1525429" y="220504"/>
                </a:cubicBezTo>
                <a:cubicBezTo>
                  <a:pt x="1524476" y="217646"/>
                  <a:pt x="1523524" y="214789"/>
                  <a:pt x="1521619" y="211931"/>
                </a:cubicBezTo>
                <a:cubicBezTo>
                  <a:pt x="1518761" y="173831"/>
                  <a:pt x="1515904" y="150019"/>
                  <a:pt x="1515904" y="150019"/>
                </a:cubicBezTo>
                <a:cubicBezTo>
                  <a:pt x="1515904" y="150019"/>
                  <a:pt x="1514951" y="166211"/>
                  <a:pt x="1513046" y="192881"/>
                </a:cubicBezTo>
                <a:cubicBezTo>
                  <a:pt x="1510189" y="187166"/>
                  <a:pt x="1508284" y="182404"/>
                  <a:pt x="1506379" y="177641"/>
                </a:cubicBezTo>
                <a:cubicBezTo>
                  <a:pt x="1499711" y="163354"/>
                  <a:pt x="1495901" y="154781"/>
                  <a:pt x="1495901" y="154781"/>
                </a:cubicBezTo>
                <a:cubicBezTo>
                  <a:pt x="1495901" y="154781"/>
                  <a:pt x="1497806" y="163354"/>
                  <a:pt x="1502569" y="178594"/>
                </a:cubicBezTo>
                <a:cubicBezTo>
                  <a:pt x="1503521" y="182404"/>
                  <a:pt x="1504474" y="186214"/>
                  <a:pt x="1505426" y="190024"/>
                </a:cubicBezTo>
                <a:cubicBezTo>
                  <a:pt x="1505426" y="189071"/>
                  <a:pt x="1504474" y="189071"/>
                  <a:pt x="1504474" y="189071"/>
                </a:cubicBezTo>
                <a:cubicBezTo>
                  <a:pt x="1504474" y="189071"/>
                  <a:pt x="1506379" y="196691"/>
                  <a:pt x="1510189" y="210026"/>
                </a:cubicBezTo>
                <a:cubicBezTo>
                  <a:pt x="1510189" y="210979"/>
                  <a:pt x="1511141" y="212884"/>
                  <a:pt x="1511141" y="213836"/>
                </a:cubicBezTo>
                <a:cubicBezTo>
                  <a:pt x="1511141" y="220504"/>
                  <a:pt x="1510189" y="227171"/>
                  <a:pt x="1510189" y="233839"/>
                </a:cubicBezTo>
                <a:cubicBezTo>
                  <a:pt x="1510189" y="241459"/>
                  <a:pt x="1509236" y="250031"/>
                  <a:pt x="1509236" y="258604"/>
                </a:cubicBezTo>
                <a:cubicBezTo>
                  <a:pt x="1503521" y="241459"/>
                  <a:pt x="1498759" y="230981"/>
                  <a:pt x="1498759" y="230981"/>
                </a:cubicBezTo>
                <a:cubicBezTo>
                  <a:pt x="1498759" y="230981"/>
                  <a:pt x="1501616" y="248126"/>
                  <a:pt x="1508284" y="275749"/>
                </a:cubicBezTo>
                <a:cubicBezTo>
                  <a:pt x="1508284" y="279559"/>
                  <a:pt x="1508284" y="283369"/>
                  <a:pt x="1507331" y="288131"/>
                </a:cubicBezTo>
                <a:cubicBezTo>
                  <a:pt x="1506379" y="290036"/>
                  <a:pt x="1505426" y="290989"/>
                  <a:pt x="1504474" y="292894"/>
                </a:cubicBezTo>
                <a:cubicBezTo>
                  <a:pt x="1503521" y="294799"/>
                  <a:pt x="1501616" y="296704"/>
                  <a:pt x="1500664" y="298609"/>
                </a:cubicBezTo>
                <a:cubicBezTo>
                  <a:pt x="1497806" y="287179"/>
                  <a:pt x="1495901" y="275749"/>
                  <a:pt x="1493044" y="266224"/>
                </a:cubicBezTo>
                <a:cubicBezTo>
                  <a:pt x="1495901" y="253841"/>
                  <a:pt x="1497806" y="246221"/>
                  <a:pt x="1497806" y="246221"/>
                </a:cubicBezTo>
                <a:cubicBezTo>
                  <a:pt x="1497806" y="246221"/>
                  <a:pt x="1495901" y="251936"/>
                  <a:pt x="1491139" y="260509"/>
                </a:cubicBezTo>
                <a:cubicBezTo>
                  <a:pt x="1491139" y="260509"/>
                  <a:pt x="1491139" y="259556"/>
                  <a:pt x="1491139" y="259556"/>
                </a:cubicBezTo>
                <a:cubicBezTo>
                  <a:pt x="1491139" y="253841"/>
                  <a:pt x="1490186" y="249079"/>
                  <a:pt x="1490186" y="244316"/>
                </a:cubicBezTo>
                <a:cubicBezTo>
                  <a:pt x="1490186" y="242411"/>
                  <a:pt x="1490186" y="240506"/>
                  <a:pt x="1489234" y="238601"/>
                </a:cubicBezTo>
                <a:cubicBezTo>
                  <a:pt x="1489234" y="237649"/>
                  <a:pt x="1489234" y="237649"/>
                  <a:pt x="1489234" y="237649"/>
                </a:cubicBezTo>
                <a:cubicBezTo>
                  <a:pt x="1489234" y="237649"/>
                  <a:pt x="1489234" y="237649"/>
                  <a:pt x="1489234" y="238601"/>
                </a:cubicBezTo>
                <a:cubicBezTo>
                  <a:pt x="1488281" y="230981"/>
                  <a:pt x="1488281" y="225266"/>
                  <a:pt x="1486376" y="219551"/>
                </a:cubicBezTo>
                <a:cubicBezTo>
                  <a:pt x="1483519" y="206216"/>
                  <a:pt x="1482566" y="198596"/>
                  <a:pt x="1482566" y="198596"/>
                </a:cubicBezTo>
                <a:cubicBezTo>
                  <a:pt x="1482566" y="198596"/>
                  <a:pt x="1482566" y="206216"/>
                  <a:pt x="1482566" y="220504"/>
                </a:cubicBezTo>
                <a:cubicBezTo>
                  <a:pt x="1482566" y="222409"/>
                  <a:pt x="1482566" y="225266"/>
                  <a:pt x="1482566" y="228124"/>
                </a:cubicBezTo>
                <a:cubicBezTo>
                  <a:pt x="1476851" y="206216"/>
                  <a:pt x="1473041" y="193834"/>
                  <a:pt x="1473041" y="193834"/>
                </a:cubicBezTo>
                <a:cubicBezTo>
                  <a:pt x="1473041" y="193834"/>
                  <a:pt x="1474946" y="220504"/>
                  <a:pt x="1479709" y="259556"/>
                </a:cubicBezTo>
                <a:cubicBezTo>
                  <a:pt x="1479709" y="260509"/>
                  <a:pt x="1478756" y="261461"/>
                  <a:pt x="1478756" y="262414"/>
                </a:cubicBezTo>
                <a:cubicBezTo>
                  <a:pt x="1477804" y="263366"/>
                  <a:pt x="1477804" y="265271"/>
                  <a:pt x="1476851" y="266224"/>
                </a:cubicBezTo>
                <a:cubicBezTo>
                  <a:pt x="1476851" y="263366"/>
                  <a:pt x="1475899" y="260509"/>
                  <a:pt x="1475899" y="257651"/>
                </a:cubicBezTo>
                <a:cubicBezTo>
                  <a:pt x="1473994" y="244316"/>
                  <a:pt x="1473041" y="232886"/>
                  <a:pt x="1471136" y="221456"/>
                </a:cubicBezTo>
                <a:cubicBezTo>
                  <a:pt x="1469231" y="210979"/>
                  <a:pt x="1468279" y="201454"/>
                  <a:pt x="1466374" y="193834"/>
                </a:cubicBezTo>
                <a:cubicBezTo>
                  <a:pt x="1462564" y="178594"/>
                  <a:pt x="1460659" y="170021"/>
                  <a:pt x="1460659" y="170021"/>
                </a:cubicBezTo>
                <a:cubicBezTo>
                  <a:pt x="1460659" y="170021"/>
                  <a:pt x="1461611" y="178594"/>
                  <a:pt x="1462564" y="193834"/>
                </a:cubicBezTo>
                <a:cubicBezTo>
                  <a:pt x="1463516" y="201454"/>
                  <a:pt x="1463516" y="210979"/>
                  <a:pt x="1464469" y="221456"/>
                </a:cubicBezTo>
                <a:cubicBezTo>
                  <a:pt x="1465421" y="231934"/>
                  <a:pt x="1465421" y="244316"/>
                  <a:pt x="1465421" y="257651"/>
                </a:cubicBezTo>
                <a:cubicBezTo>
                  <a:pt x="1465421" y="263366"/>
                  <a:pt x="1465421" y="269081"/>
                  <a:pt x="1465421" y="275749"/>
                </a:cubicBezTo>
                <a:cubicBezTo>
                  <a:pt x="1462564" y="265271"/>
                  <a:pt x="1458754" y="254794"/>
                  <a:pt x="1455896" y="246221"/>
                </a:cubicBezTo>
                <a:cubicBezTo>
                  <a:pt x="1453039" y="235744"/>
                  <a:pt x="1450181" y="226219"/>
                  <a:pt x="1447324" y="218599"/>
                </a:cubicBezTo>
                <a:cubicBezTo>
                  <a:pt x="1442561" y="203359"/>
                  <a:pt x="1439704" y="194786"/>
                  <a:pt x="1439704" y="194786"/>
                </a:cubicBezTo>
                <a:cubicBezTo>
                  <a:pt x="1439704" y="194786"/>
                  <a:pt x="1440656" y="202406"/>
                  <a:pt x="1442561" y="215741"/>
                </a:cubicBezTo>
                <a:cubicBezTo>
                  <a:pt x="1439704" y="203359"/>
                  <a:pt x="1437799" y="193834"/>
                  <a:pt x="1435894" y="185261"/>
                </a:cubicBezTo>
                <a:cubicBezTo>
                  <a:pt x="1435894" y="169069"/>
                  <a:pt x="1435894" y="159544"/>
                  <a:pt x="1435894" y="159544"/>
                </a:cubicBezTo>
                <a:cubicBezTo>
                  <a:pt x="1435894" y="159544"/>
                  <a:pt x="1434941" y="164306"/>
                  <a:pt x="1433036" y="173831"/>
                </a:cubicBezTo>
                <a:cubicBezTo>
                  <a:pt x="1431131" y="165259"/>
                  <a:pt x="1430179" y="160496"/>
                  <a:pt x="1430179" y="160496"/>
                </a:cubicBezTo>
                <a:cubicBezTo>
                  <a:pt x="1430179" y="160496"/>
                  <a:pt x="1430179" y="162401"/>
                  <a:pt x="1430179" y="166211"/>
                </a:cubicBezTo>
                <a:cubicBezTo>
                  <a:pt x="1428274" y="158591"/>
                  <a:pt x="1427321" y="151924"/>
                  <a:pt x="1425416" y="147161"/>
                </a:cubicBezTo>
                <a:cubicBezTo>
                  <a:pt x="1421606" y="134779"/>
                  <a:pt x="1418749" y="127159"/>
                  <a:pt x="1418749" y="127159"/>
                </a:cubicBezTo>
                <a:cubicBezTo>
                  <a:pt x="1418749" y="127159"/>
                  <a:pt x="1419701" y="134779"/>
                  <a:pt x="1421606" y="148114"/>
                </a:cubicBezTo>
                <a:cubicBezTo>
                  <a:pt x="1422559" y="154781"/>
                  <a:pt x="1423511" y="162401"/>
                  <a:pt x="1423511" y="171926"/>
                </a:cubicBezTo>
                <a:cubicBezTo>
                  <a:pt x="1424464" y="181451"/>
                  <a:pt x="1424464" y="190976"/>
                  <a:pt x="1425416" y="202406"/>
                </a:cubicBezTo>
                <a:cubicBezTo>
                  <a:pt x="1425416" y="208121"/>
                  <a:pt x="1426369" y="212884"/>
                  <a:pt x="1426369" y="218599"/>
                </a:cubicBezTo>
                <a:cubicBezTo>
                  <a:pt x="1425416" y="224314"/>
                  <a:pt x="1424464" y="230029"/>
                  <a:pt x="1424464" y="235744"/>
                </a:cubicBezTo>
                <a:cubicBezTo>
                  <a:pt x="1423511" y="231934"/>
                  <a:pt x="1422559" y="229076"/>
                  <a:pt x="1421606" y="226219"/>
                </a:cubicBezTo>
                <a:cubicBezTo>
                  <a:pt x="1419701" y="219551"/>
                  <a:pt x="1416844" y="214789"/>
                  <a:pt x="1415891" y="210026"/>
                </a:cubicBezTo>
                <a:cubicBezTo>
                  <a:pt x="1412081" y="201454"/>
                  <a:pt x="1410176" y="195739"/>
                  <a:pt x="1410176" y="195739"/>
                </a:cubicBezTo>
                <a:cubicBezTo>
                  <a:pt x="1410176" y="195739"/>
                  <a:pt x="1411129" y="201454"/>
                  <a:pt x="1412081" y="210979"/>
                </a:cubicBezTo>
                <a:cubicBezTo>
                  <a:pt x="1413034" y="215741"/>
                  <a:pt x="1413986" y="221456"/>
                  <a:pt x="1414939" y="228124"/>
                </a:cubicBezTo>
                <a:cubicBezTo>
                  <a:pt x="1415891" y="234791"/>
                  <a:pt x="1416844" y="241459"/>
                  <a:pt x="1416844" y="250031"/>
                </a:cubicBezTo>
                <a:cubicBezTo>
                  <a:pt x="1416844" y="255746"/>
                  <a:pt x="1417796" y="261461"/>
                  <a:pt x="1418749" y="268129"/>
                </a:cubicBezTo>
                <a:cubicBezTo>
                  <a:pt x="1416844" y="270986"/>
                  <a:pt x="1414939" y="273844"/>
                  <a:pt x="1413034" y="277654"/>
                </a:cubicBezTo>
                <a:cubicBezTo>
                  <a:pt x="1412081" y="275749"/>
                  <a:pt x="1412081" y="273844"/>
                  <a:pt x="1411129" y="271939"/>
                </a:cubicBezTo>
                <a:cubicBezTo>
                  <a:pt x="1406366" y="237649"/>
                  <a:pt x="1401604" y="215741"/>
                  <a:pt x="1401604" y="215741"/>
                </a:cubicBezTo>
                <a:cubicBezTo>
                  <a:pt x="1401604" y="215741"/>
                  <a:pt x="1401604" y="226219"/>
                  <a:pt x="1400651" y="243364"/>
                </a:cubicBezTo>
                <a:cubicBezTo>
                  <a:pt x="1397794" y="233839"/>
                  <a:pt x="1394936" y="226219"/>
                  <a:pt x="1392079" y="219551"/>
                </a:cubicBezTo>
                <a:cubicBezTo>
                  <a:pt x="1392079" y="217646"/>
                  <a:pt x="1393031" y="215741"/>
                  <a:pt x="1393031" y="213836"/>
                </a:cubicBezTo>
                <a:cubicBezTo>
                  <a:pt x="1393984" y="212884"/>
                  <a:pt x="1394936" y="211931"/>
                  <a:pt x="1395889" y="210979"/>
                </a:cubicBezTo>
                <a:cubicBezTo>
                  <a:pt x="1399699" y="207169"/>
                  <a:pt x="1400651" y="205264"/>
                  <a:pt x="1400651" y="205264"/>
                </a:cubicBezTo>
                <a:cubicBezTo>
                  <a:pt x="1400651" y="205264"/>
                  <a:pt x="1398746" y="207169"/>
                  <a:pt x="1394936" y="210026"/>
                </a:cubicBezTo>
                <a:cubicBezTo>
                  <a:pt x="1394936" y="210026"/>
                  <a:pt x="1393984" y="210979"/>
                  <a:pt x="1393031" y="210979"/>
                </a:cubicBezTo>
                <a:cubicBezTo>
                  <a:pt x="1393984" y="205264"/>
                  <a:pt x="1394936" y="202406"/>
                  <a:pt x="1394936" y="202406"/>
                </a:cubicBezTo>
                <a:cubicBezTo>
                  <a:pt x="1394936" y="202406"/>
                  <a:pt x="1393031" y="206216"/>
                  <a:pt x="1391126" y="212884"/>
                </a:cubicBezTo>
                <a:cubicBezTo>
                  <a:pt x="1391126" y="212884"/>
                  <a:pt x="1390174" y="213836"/>
                  <a:pt x="1390174" y="213836"/>
                </a:cubicBezTo>
                <a:cubicBezTo>
                  <a:pt x="1386364" y="204311"/>
                  <a:pt x="1384459" y="199549"/>
                  <a:pt x="1384459" y="199549"/>
                </a:cubicBezTo>
                <a:cubicBezTo>
                  <a:pt x="1384459" y="199549"/>
                  <a:pt x="1385411" y="205264"/>
                  <a:pt x="1387316" y="215741"/>
                </a:cubicBezTo>
                <a:cubicBezTo>
                  <a:pt x="1384459" y="218599"/>
                  <a:pt x="1382554" y="220504"/>
                  <a:pt x="1378744" y="224314"/>
                </a:cubicBezTo>
                <a:cubicBezTo>
                  <a:pt x="1374934" y="229076"/>
                  <a:pt x="1371124" y="233839"/>
                  <a:pt x="1367314" y="240506"/>
                </a:cubicBezTo>
                <a:cubicBezTo>
                  <a:pt x="1363504" y="230029"/>
                  <a:pt x="1358741" y="219551"/>
                  <a:pt x="1354931" y="209074"/>
                </a:cubicBezTo>
                <a:cubicBezTo>
                  <a:pt x="1354931" y="199549"/>
                  <a:pt x="1354931" y="191929"/>
                  <a:pt x="1354931" y="185261"/>
                </a:cubicBezTo>
                <a:cubicBezTo>
                  <a:pt x="1354931" y="167164"/>
                  <a:pt x="1354931" y="157639"/>
                  <a:pt x="1354931" y="157639"/>
                </a:cubicBezTo>
                <a:cubicBezTo>
                  <a:pt x="1354931" y="157639"/>
                  <a:pt x="1353026" y="168116"/>
                  <a:pt x="1351121" y="185261"/>
                </a:cubicBezTo>
                <a:cubicBezTo>
                  <a:pt x="1350169" y="189071"/>
                  <a:pt x="1350169" y="192881"/>
                  <a:pt x="1349216" y="197644"/>
                </a:cubicBezTo>
                <a:cubicBezTo>
                  <a:pt x="1347311" y="193834"/>
                  <a:pt x="1345406" y="190024"/>
                  <a:pt x="1343501" y="186214"/>
                </a:cubicBezTo>
                <a:cubicBezTo>
                  <a:pt x="1343501" y="181451"/>
                  <a:pt x="1344454" y="175736"/>
                  <a:pt x="1344454" y="171926"/>
                </a:cubicBezTo>
                <a:cubicBezTo>
                  <a:pt x="1344454" y="166211"/>
                  <a:pt x="1344454" y="161449"/>
                  <a:pt x="1344454" y="157639"/>
                </a:cubicBezTo>
                <a:cubicBezTo>
                  <a:pt x="1344454" y="151924"/>
                  <a:pt x="1345406" y="147161"/>
                  <a:pt x="1345406" y="142399"/>
                </a:cubicBezTo>
                <a:cubicBezTo>
                  <a:pt x="1346359" y="129064"/>
                  <a:pt x="1346359" y="120491"/>
                  <a:pt x="1346359" y="120491"/>
                </a:cubicBezTo>
                <a:cubicBezTo>
                  <a:pt x="1346359" y="120491"/>
                  <a:pt x="1344454" y="128111"/>
                  <a:pt x="1341596" y="141446"/>
                </a:cubicBezTo>
                <a:cubicBezTo>
                  <a:pt x="1340644" y="148114"/>
                  <a:pt x="1338739" y="156686"/>
                  <a:pt x="1336834" y="166211"/>
                </a:cubicBezTo>
                <a:cubicBezTo>
                  <a:pt x="1336834" y="167164"/>
                  <a:pt x="1336834" y="168116"/>
                  <a:pt x="1335881" y="169069"/>
                </a:cubicBezTo>
                <a:cubicBezTo>
                  <a:pt x="1333024" y="162401"/>
                  <a:pt x="1330166" y="156686"/>
                  <a:pt x="1327309" y="150971"/>
                </a:cubicBezTo>
                <a:cubicBezTo>
                  <a:pt x="1299686" y="91916"/>
                  <a:pt x="1280636" y="53816"/>
                  <a:pt x="1280636" y="53816"/>
                </a:cubicBezTo>
                <a:cubicBezTo>
                  <a:pt x="1280636" y="53816"/>
                  <a:pt x="1293971" y="94774"/>
                  <a:pt x="1317784" y="155734"/>
                </a:cubicBezTo>
                <a:cubicBezTo>
                  <a:pt x="1322546" y="168116"/>
                  <a:pt x="1327309" y="180499"/>
                  <a:pt x="1332071" y="193834"/>
                </a:cubicBezTo>
                <a:cubicBezTo>
                  <a:pt x="1332071" y="195739"/>
                  <a:pt x="1332071" y="196691"/>
                  <a:pt x="1331119" y="197644"/>
                </a:cubicBezTo>
                <a:cubicBezTo>
                  <a:pt x="1329214" y="209074"/>
                  <a:pt x="1327309" y="222409"/>
                  <a:pt x="1326356" y="235744"/>
                </a:cubicBezTo>
                <a:cubicBezTo>
                  <a:pt x="1324451" y="249079"/>
                  <a:pt x="1323499" y="263366"/>
                  <a:pt x="1321594" y="277654"/>
                </a:cubicBezTo>
                <a:cubicBezTo>
                  <a:pt x="1321594" y="283369"/>
                  <a:pt x="1320641" y="288131"/>
                  <a:pt x="1319689" y="293846"/>
                </a:cubicBezTo>
                <a:cubicBezTo>
                  <a:pt x="1318736" y="292894"/>
                  <a:pt x="1318736" y="291941"/>
                  <a:pt x="1317784" y="290989"/>
                </a:cubicBezTo>
                <a:cubicBezTo>
                  <a:pt x="1317784" y="289084"/>
                  <a:pt x="1317784" y="289084"/>
                  <a:pt x="1317784" y="289084"/>
                </a:cubicBezTo>
                <a:cubicBezTo>
                  <a:pt x="1317784" y="289084"/>
                  <a:pt x="1317784" y="290036"/>
                  <a:pt x="1316831" y="290989"/>
                </a:cubicBezTo>
                <a:cubicBezTo>
                  <a:pt x="1316831" y="290036"/>
                  <a:pt x="1315879" y="289084"/>
                  <a:pt x="1315879" y="288131"/>
                </a:cubicBezTo>
                <a:cubicBezTo>
                  <a:pt x="1314926" y="287179"/>
                  <a:pt x="1314926" y="286226"/>
                  <a:pt x="1313974" y="285274"/>
                </a:cubicBezTo>
                <a:cubicBezTo>
                  <a:pt x="1315879" y="259556"/>
                  <a:pt x="1316831" y="244316"/>
                  <a:pt x="1316831" y="244316"/>
                </a:cubicBezTo>
                <a:cubicBezTo>
                  <a:pt x="1316831" y="244316"/>
                  <a:pt x="1313974" y="256699"/>
                  <a:pt x="1309211" y="277654"/>
                </a:cubicBezTo>
                <a:cubicBezTo>
                  <a:pt x="1305401" y="271939"/>
                  <a:pt x="1302544" y="266224"/>
                  <a:pt x="1298734" y="260509"/>
                </a:cubicBezTo>
                <a:cubicBezTo>
                  <a:pt x="1304449" y="235744"/>
                  <a:pt x="1310164" y="213836"/>
                  <a:pt x="1313974" y="199549"/>
                </a:cubicBezTo>
                <a:cubicBezTo>
                  <a:pt x="1317784" y="182404"/>
                  <a:pt x="1319689" y="172879"/>
                  <a:pt x="1319689" y="172879"/>
                </a:cubicBezTo>
                <a:cubicBezTo>
                  <a:pt x="1319689" y="172879"/>
                  <a:pt x="1307306" y="202406"/>
                  <a:pt x="1291114" y="249079"/>
                </a:cubicBezTo>
                <a:cubicBezTo>
                  <a:pt x="1287304" y="243364"/>
                  <a:pt x="1284446" y="238601"/>
                  <a:pt x="1281589" y="234791"/>
                </a:cubicBezTo>
                <a:cubicBezTo>
                  <a:pt x="1273016" y="222409"/>
                  <a:pt x="1267301" y="215741"/>
                  <a:pt x="1267301" y="215741"/>
                </a:cubicBezTo>
                <a:cubicBezTo>
                  <a:pt x="1267301" y="215741"/>
                  <a:pt x="1270159" y="222409"/>
                  <a:pt x="1275874" y="232886"/>
                </a:cubicBezTo>
                <a:cubicBezTo>
                  <a:pt x="1274921" y="234791"/>
                  <a:pt x="1273969" y="238601"/>
                  <a:pt x="1272064" y="243364"/>
                </a:cubicBezTo>
                <a:cubicBezTo>
                  <a:pt x="1268254" y="237649"/>
                  <a:pt x="1264444" y="231934"/>
                  <a:pt x="1261586" y="227171"/>
                </a:cubicBezTo>
                <a:cubicBezTo>
                  <a:pt x="1257776" y="221456"/>
                  <a:pt x="1253014" y="215741"/>
                  <a:pt x="1249204" y="210979"/>
                </a:cubicBezTo>
                <a:cubicBezTo>
                  <a:pt x="1248251" y="210026"/>
                  <a:pt x="1248251" y="209074"/>
                  <a:pt x="1247299" y="208121"/>
                </a:cubicBezTo>
                <a:cubicBezTo>
                  <a:pt x="1250156" y="203359"/>
                  <a:pt x="1251109" y="199549"/>
                  <a:pt x="1251109" y="199549"/>
                </a:cubicBezTo>
                <a:cubicBezTo>
                  <a:pt x="1251109" y="199549"/>
                  <a:pt x="1249204" y="202406"/>
                  <a:pt x="1246346" y="206216"/>
                </a:cubicBezTo>
                <a:cubicBezTo>
                  <a:pt x="1239679" y="197644"/>
                  <a:pt x="1233964" y="190024"/>
                  <a:pt x="1229201" y="184309"/>
                </a:cubicBezTo>
                <a:cubicBezTo>
                  <a:pt x="1217771" y="170974"/>
                  <a:pt x="1211104" y="162401"/>
                  <a:pt x="1211104" y="162401"/>
                </a:cubicBezTo>
                <a:cubicBezTo>
                  <a:pt x="1211104" y="162401"/>
                  <a:pt x="1216819" y="170974"/>
                  <a:pt x="1226344" y="186214"/>
                </a:cubicBezTo>
                <a:cubicBezTo>
                  <a:pt x="1231106" y="192881"/>
                  <a:pt x="1235869" y="202406"/>
                  <a:pt x="1242536" y="211931"/>
                </a:cubicBezTo>
                <a:cubicBezTo>
                  <a:pt x="1240631" y="214789"/>
                  <a:pt x="1238726" y="217646"/>
                  <a:pt x="1236821" y="220504"/>
                </a:cubicBezTo>
                <a:cubicBezTo>
                  <a:pt x="1235869" y="222409"/>
                  <a:pt x="1234916" y="224314"/>
                  <a:pt x="1233011" y="226219"/>
                </a:cubicBezTo>
                <a:cubicBezTo>
                  <a:pt x="1233011" y="221456"/>
                  <a:pt x="1232059" y="217646"/>
                  <a:pt x="1231106" y="212884"/>
                </a:cubicBezTo>
                <a:cubicBezTo>
                  <a:pt x="1231106" y="211931"/>
                  <a:pt x="1230154" y="210026"/>
                  <a:pt x="1228249" y="209074"/>
                </a:cubicBezTo>
                <a:cubicBezTo>
                  <a:pt x="1228249" y="209074"/>
                  <a:pt x="1227296" y="209074"/>
                  <a:pt x="1226344" y="209074"/>
                </a:cubicBezTo>
                <a:cubicBezTo>
                  <a:pt x="1225391" y="206216"/>
                  <a:pt x="1224439" y="202406"/>
                  <a:pt x="1223486" y="199549"/>
                </a:cubicBezTo>
                <a:cubicBezTo>
                  <a:pt x="1218724" y="187166"/>
                  <a:pt x="1215866" y="179546"/>
                  <a:pt x="1215866" y="179546"/>
                </a:cubicBezTo>
                <a:cubicBezTo>
                  <a:pt x="1215866" y="179546"/>
                  <a:pt x="1216819" y="187166"/>
                  <a:pt x="1219676" y="200501"/>
                </a:cubicBezTo>
                <a:cubicBezTo>
                  <a:pt x="1220629" y="204311"/>
                  <a:pt x="1220629" y="208121"/>
                  <a:pt x="1221581" y="211931"/>
                </a:cubicBezTo>
                <a:cubicBezTo>
                  <a:pt x="1221581" y="212884"/>
                  <a:pt x="1220629" y="212884"/>
                  <a:pt x="1220629" y="213836"/>
                </a:cubicBezTo>
                <a:cubicBezTo>
                  <a:pt x="1214914" y="208121"/>
                  <a:pt x="1211104" y="203359"/>
                  <a:pt x="1207294" y="200501"/>
                </a:cubicBezTo>
                <a:cubicBezTo>
                  <a:pt x="1203484" y="197644"/>
                  <a:pt x="1201579" y="195739"/>
                  <a:pt x="1201579" y="195739"/>
                </a:cubicBezTo>
                <a:cubicBezTo>
                  <a:pt x="1201579" y="195739"/>
                  <a:pt x="1203484" y="197644"/>
                  <a:pt x="1206341" y="201454"/>
                </a:cubicBezTo>
                <a:cubicBezTo>
                  <a:pt x="1209199" y="205264"/>
                  <a:pt x="1213009" y="210979"/>
                  <a:pt x="1217771" y="217646"/>
                </a:cubicBezTo>
                <a:lnTo>
                  <a:pt x="1217771" y="217646"/>
                </a:lnTo>
                <a:cubicBezTo>
                  <a:pt x="1216819" y="222409"/>
                  <a:pt x="1216819" y="227171"/>
                  <a:pt x="1216819" y="231934"/>
                </a:cubicBezTo>
                <a:cubicBezTo>
                  <a:pt x="1207294" y="223361"/>
                  <a:pt x="1202531" y="219551"/>
                  <a:pt x="1202531" y="219551"/>
                </a:cubicBezTo>
                <a:cubicBezTo>
                  <a:pt x="1202531" y="219551"/>
                  <a:pt x="1207294" y="226219"/>
                  <a:pt x="1215866" y="236696"/>
                </a:cubicBezTo>
                <a:cubicBezTo>
                  <a:pt x="1215866" y="240506"/>
                  <a:pt x="1214914" y="245269"/>
                  <a:pt x="1214914" y="249079"/>
                </a:cubicBezTo>
                <a:cubicBezTo>
                  <a:pt x="1214914" y="250984"/>
                  <a:pt x="1214914" y="252889"/>
                  <a:pt x="1214914" y="255746"/>
                </a:cubicBezTo>
                <a:cubicBezTo>
                  <a:pt x="1214914" y="253841"/>
                  <a:pt x="1213961" y="252889"/>
                  <a:pt x="1213961" y="250984"/>
                </a:cubicBezTo>
                <a:cubicBezTo>
                  <a:pt x="1213961" y="250984"/>
                  <a:pt x="1213961" y="250031"/>
                  <a:pt x="1213961" y="250031"/>
                </a:cubicBezTo>
                <a:cubicBezTo>
                  <a:pt x="1213961" y="249079"/>
                  <a:pt x="1214914" y="249079"/>
                  <a:pt x="1214914" y="249079"/>
                </a:cubicBezTo>
                <a:cubicBezTo>
                  <a:pt x="1214914" y="249079"/>
                  <a:pt x="1214914" y="249079"/>
                  <a:pt x="1213961" y="250031"/>
                </a:cubicBezTo>
                <a:cubicBezTo>
                  <a:pt x="1212056" y="242411"/>
                  <a:pt x="1209199" y="235744"/>
                  <a:pt x="1207294" y="229076"/>
                </a:cubicBezTo>
                <a:cubicBezTo>
                  <a:pt x="1204436" y="222409"/>
                  <a:pt x="1202531" y="216694"/>
                  <a:pt x="1200626" y="212884"/>
                </a:cubicBezTo>
                <a:cubicBezTo>
                  <a:pt x="1195864" y="204311"/>
                  <a:pt x="1193959" y="198596"/>
                  <a:pt x="1193959" y="198596"/>
                </a:cubicBezTo>
                <a:cubicBezTo>
                  <a:pt x="1193959" y="198596"/>
                  <a:pt x="1194911" y="204311"/>
                  <a:pt x="1196816" y="213836"/>
                </a:cubicBezTo>
                <a:cubicBezTo>
                  <a:pt x="1197769" y="218599"/>
                  <a:pt x="1198721" y="224314"/>
                  <a:pt x="1200626" y="230981"/>
                </a:cubicBezTo>
                <a:cubicBezTo>
                  <a:pt x="1201579" y="237649"/>
                  <a:pt x="1202531" y="245269"/>
                  <a:pt x="1204436" y="252889"/>
                </a:cubicBezTo>
                <a:cubicBezTo>
                  <a:pt x="1204436" y="254794"/>
                  <a:pt x="1205389" y="256699"/>
                  <a:pt x="1205389" y="258604"/>
                </a:cubicBezTo>
                <a:cubicBezTo>
                  <a:pt x="1202531" y="251936"/>
                  <a:pt x="1199674" y="245269"/>
                  <a:pt x="1196816" y="239554"/>
                </a:cubicBezTo>
                <a:cubicBezTo>
                  <a:pt x="1193959" y="233839"/>
                  <a:pt x="1191101" y="229076"/>
                  <a:pt x="1189196" y="224314"/>
                </a:cubicBezTo>
                <a:cubicBezTo>
                  <a:pt x="1184434" y="216694"/>
                  <a:pt x="1181576" y="211931"/>
                  <a:pt x="1181576" y="211931"/>
                </a:cubicBezTo>
                <a:cubicBezTo>
                  <a:pt x="1181576" y="211931"/>
                  <a:pt x="1183481" y="216694"/>
                  <a:pt x="1185386" y="225266"/>
                </a:cubicBezTo>
                <a:cubicBezTo>
                  <a:pt x="1187291" y="230029"/>
                  <a:pt x="1188244" y="234791"/>
                  <a:pt x="1190149" y="241459"/>
                </a:cubicBezTo>
                <a:cubicBezTo>
                  <a:pt x="1192054" y="247174"/>
                  <a:pt x="1193006" y="254794"/>
                  <a:pt x="1194911" y="262414"/>
                </a:cubicBezTo>
                <a:cubicBezTo>
                  <a:pt x="1195864" y="267176"/>
                  <a:pt x="1196816" y="271939"/>
                  <a:pt x="1197769" y="276701"/>
                </a:cubicBezTo>
                <a:cubicBezTo>
                  <a:pt x="1196816" y="279559"/>
                  <a:pt x="1194911" y="281464"/>
                  <a:pt x="1193959" y="284321"/>
                </a:cubicBezTo>
                <a:cubicBezTo>
                  <a:pt x="1193959" y="284321"/>
                  <a:pt x="1193959" y="283369"/>
                  <a:pt x="1193959" y="283369"/>
                </a:cubicBezTo>
                <a:cubicBezTo>
                  <a:pt x="1193959" y="282416"/>
                  <a:pt x="1193006" y="280511"/>
                  <a:pt x="1193006" y="279559"/>
                </a:cubicBezTo>
                <a:cubicBezTo>
                  <a:pt x="1193959" y="277654"/>
                  <a:pt x="1193959" y="276701"/>
                  <a:pt x="1193959" y="276701"/>
                </a:cubicBezTo>
                <a:cubicBezTo>
                  <a:pt x="1193959" y="276701"/>
                  <a:pt x="1193959" y="277654"/>
                  <a:pt x="1193006" y="278606"/>
                </a:cubicBezTo>
                <a:cubicBezTo>
                  <a:pt x="1190149" y="268129"/>
                  <a:pt x="1187291" y="258604"/>
                  <a:pt x="1184434" y="250984"/>
                </a:cubicBezTo>
                <a:cubicBezTo>
                  <a:pt x="1179671" y="239554"/>
                  <a:pt x="1176814" y="231934"/>
                  <a:pt x="1174909" y="227171"/>
                </a:cubicBezTo>
                <a:cubicBezTo>
                  <a:pt x="1174909" y="226219"/>
                  <a:pt x="1174909" y="224314"/>
                  <a:pt x="1174909" y="223361"/>
                </a:cubicBezTo>
                <a:cubicBezTo>
                  <a:pt x="1174909" y="212884"/>
                  <a:pt x="1175861" y="204311"/>
                  <a:pt x="1175861" y="196691"/>
                </a:cubicBezTo>
                <a:cubicBezTo>
                  <a:pt x="1175861" y="182404"/>
                  <a:pt x="1174909" y="173831"/>
                  <a:pt x="1174909" y="173831"/>
                </a:cubicBezTo>
                <a:cubicBezTo>
                  <a:pt x="1174909" y="173831"/>
                  <a:pt x="1173956" y="182404"/>
                  <a:pt x="1172051" y="196691"/>
                </a:cubicBezTo>
                <a:cubicBezTo>
                  <a:pt x="1171099" y="204311"/>
                  <a:pt x="1169194" y="212884"/>
                  <a:pt x="1168241" y="223361"/>
                </a:cubicBezTo>
                <a:cubicBezTo>
                  <a:pt x="1168241" y="224314"/>
                  <a:pt x="1168241" y="225266"/>
                  <a:pt x="1168241" y="226219"/>
                </a:cubicBezTo>
                <a:cubicBezTo>
                  <a:pt x="1167289" y="229076"/>
                  <a:pt x="1165384" y="232886"/>
                  <a:pt x="1162526" y="238601"/>
                </a:cubicBezTo>
                <a:cubicBezTo>
                  <a:pt x="1161574" y="230981"/>
                  <a:pt x="1160621" y="223361"/>
                  <a:pt x="1158716" y="215741"/>
                </a:cubicBezTo>
                <a:cubicBezTo>
                  <a:pt x="1156811" y="206216"/>
                  <a:pt x="1153954" y="197644"/>
                  <a:pt x="1152049" y="189071"/>
                </a:cubicBezTo>
                <a:cubicBezTo>
                  <a:pt x="1143476" y="155734"/>
                  <a:pt x="1136809" y="133826"/>
                  <a:pt x="1136809" y="133826"/>
                </a:cubicBezTo>
                <a:cubicBezTo>
                  <a:pt x="1136809" y="133826"/>
                  <a:pt x="1137761" y="156686"/>
                  <a:pt x="1140619" y="190024"/>
                </a:cubicBezTo>
                <a:cubicBezTo>
                  <a:pt x="1141571" y="198596"/>
                  <a:pt x="1142524" y="208121"/>
                  <a:pt x="1143476" y="217646"/>
                </a:cubicBezTo>
                <a:cubicBezTo>
                  <a:pt x="1144429" y="227171"/>
                  <a:pt x="1144429" y="237649"/>
                  <a:pt x="1146334" y="248126"/>
                </a:cubicBezTo>
                <a:cubicBezTo>
                  <a:pt x="1146334" y="252889"/>
                  <a:pt x="1147286" y="256699"/>
                  <a:pt x="1147286" y="261461"/>
                </a:cubicBezTo>
                <a:cubicBezTo>
                  <a:pt x="1147286" y="261461"/>
                  <a:pt x="1147286" y="261461"/>
                  <a:pt x="1147286" y="261461"/>
                </a:cubicBezTo>
                <a:cubicBezTo>
                  <a:pt x="1147286" y="259556"/>
                  <a:pt x="1147286" y="258604"/>
                  <a:pt x="1147286" y="258604"/>
                </a:cubicBezTo>
                <a:cubicBezTo>
                  <a:pt x="1147286" y="258604"/>
                  <a:pt x="1147286" y="259556"/>
                  <a:pt x="1147286" y="260509"/>
                </a:cubicBezTo>
                <a:cubicBezTo>
                  <a:pt x="1146334" y="257651"/>
                  <a:pt x="1144429" y="254794"/>
                  <a:pt x="1143476" y="251936"/>
                </a:cubicBezTo>
                <a:cubicBezTo>
                  <a:pt x="1142524" y="250984"/>
                  <a:pt x="1142524" y="250031"/>
                  <a:pt x="1141571" y="249079"/>
                </a:cubicBezTo>
                <a:cubicBezTo>
                  <a:pt x="1141571" y="242411"/>
                  <a:pt x="1141571" y="237649"/>
                  <a:pt x="1141571" y="237649"/>
                </a:cubicBezTo>
                <a:cubicBezTo>
                  <a:pt x="1141571" y="237649"/>
                  <a:pt x="1140619" y="240506"/>
                  <a:pt x="1139666" y="246221"/>
                </a:cubicBezTo>
                <a:cubicBezTo>
                  <a:pt x="1136809" y="241459"/>
                  <a:pt x="1134904" y="236696"/>
                  <a:pt x="1132046" y="231934"/>
                </a:cubicBezTo>
                <a:cubicBezTo>
                  <a:pt x="1132046" y="231934"/>
                  <a:pt x="1132046" y="230981"/>
                  <a:pt x="1132046" y="230981"/>
                </a:cubicBezTo>
                <a:cubicBezTo>
                  <a:pt x="1128236" y="211931"/>
                  <a:pt x="1124426" y="193834"/>
                  <a:pt x="1120616" y="177641"/>
                </a:cubicBezTo>
                <a:cubicBezTo>
                  <a:pt x="1116806" y="161449"/>
                  <a:pt x="1113949" y="146209"/>
                  <a:pt x="1110139" y="132874"/>
                </a:cubicBezTo>
                <a:cubicBezTo>
                  <a:pt x="1106329" y="119539"/>
                  <a:pt x="1103471" y="108109"/>
                  <a:pt x="1100614" y="98584"/>
                </a:cubicBezTo>
                <a:cubicBezTo>
                  <a:pt x="1094899" y="79534"/>
                  <a:pt x="1092041" y="69056"/>
                  <a:pt x="1092041" y="69056"/>
                </a:cubicBezTo>
                <a:cubicBezTo>
                  <a:pt x="1092041" y="69056"/>
                  <a:pt x="1093946" y="80486"/>
                  <a:pt x="1096804" y="99536"/>
                </a:cubicBezTo>
                <a:cubicBezTo>
                  <a:pt x="1098709" y="109061"/>
                  <a:pt x="1100614" y="121444"/>
                  <a:pt x="1103471" y="134779"/>
                </a:cubicBezTo>
                <a:cubicBezTo>
                  <a:pt x="1106329" y="148114"/>
                  <a:pt x="1108234" y="163354"/>
                  <a:pt x="1110139" y="180499"/>
                </a:cubicBezTo>
                <a:cubicBezTo>
                  <a:pt x="1111091" y="186214"/>
                  <a:pt x="1112044" y="192881"/>
                  <a:pt x="1112996" y="199549"/>
                </a:cubicBezTo>
                <a:cubicBezTo>
                  <a:pt x="1112044" y="197644"/>
                  <a:pt x="1111091" y="196691"/>
                  <a:pt x="1110139" y="194786"/>
                </a:cubicBezTo>
                <a:cubicBezTo>
                  <a:pt x="1109186" y="192881"/>
                  <a:pt x="1107281" y="190976"/>
                  <a:pt x="1106329" y="190024"/>
                </a:cubicBezTo>
                <a:cubicBezTo>
                  <a:pt x="1106329" y="189071"/>
                  <a:pt x="1106329" y="189071"/>
                  <a:pt x="1105376" y="188119"/>
                </a:cubicBezTo>
                <a:cubicBezTo>
                  <a:pt x="1101566" y="177641"/>
                  <a:pt x="1098709" y="168116"/>
                  <a:pt x="1095851" y="160496"/>
                </a:cubicBezTo>
                <a:cubicBezTo>
                  <a:pt x="1090136" y="145256"/>
                  <a:pt x="1087279" y="136684"/>
                  <a:pt x="1087279" y="136684"/>
                </a:cubicBezTo>
                <a:cubicBezTo>
                  <a:pt x="1087279" y="136684"/>
                  <a:pt x="1089184" y="145256"/>
                  <a:pt x="1092041" y="161449"/>
                </a:cubicBezTo>
                <a:cubicBezTo>
                  <a:pt x="1093946" y="169069"/>
                  <a:pt x="1095851" y="178594"/>
                  <a:pt x="1098709" y="190024"/>
                </a:cubicBezTo>
                <a:cubicBezTo>
                  <a:pt x="1100614" y="197644"/>
                  <a:pt x="1102519" y="207169"/>
                  <a:pt x="1103471" y="215741"/>
                </a:cubicBezTo>
                <a:cubicBezTo>
                  <a:pt x="1099661" y="206216"/>
                  <a:pt x="1097756" y="200501"/>
                  <a:pt x="1097756" y="200501"/>
                </a:cubicBezTo>
                <a:cubicBezTo>
                  <a:pt x="1097756" y="200501"/>
                  <a:pt x="1099661" y="209074"/>
                  <a:pt x="1102519" y="224314"/>
                </a:cubicBezTo>
                <a:cubicBezTo>
                  <a:pt x="1100614" y="227171"/>
                  <a:pt x="1097756" y="230981"/>
                  <a:pt x="1094899" y="233839"/>
                </a:cubicBezTo>
                <a:cubicBezTo>
                  <a:pt x="1092994" y="225266"/>
                  <a:pt x="1091089" y="216694"/>
                  <a:pt x="1089184" y="209074"/>
                </a:cubicBezTo>
                <a:cubicBezTo>
                  <a:pt x="1086326" y="182404"/>
                  <a:pt x="1084421" y="166211"/>
                  <a:pt x="1084421" y="166211"/>
                </a:cubicBezTo>
                <a:cubicBezTo>
                  <a:pt x="1084421" y="166211"/>
                  <a:pt x="1084421" y="172879"/>
                  <a:pt x="1083469" y="184309"/>
                </a:cubicBezTo>
                <a:cubicBezTo>
                  <a:pt x="1080611" y="171926"/>
                  <a:pt x="1077754" y="160496"/>
                  <a:pt x="1073944" y="149066"/>
                </a:cubicBezTo>
                <a:cubicBezTo>
                  <a:pt x="1071086" y="140494"/>
                  <a:pt x="1069181" y="131921"/>
                  <a:pt x="1066324" y="123349"/>
                </a:cubicBezTo>
                <a:cubicBezTo>
                  <a:pt x="1072991" y="105251"/>
                  <a:pt x="1075849" y="94774"/>
                  <a:pt x="1075849" y="94774"/>
                </a:cubicBezTo>
                <a:cubicBezTo>
                  <a:pt x="1075849" y="94774"/>
                  <a:pt x="1072039" y="103346"/>
                  <a:pt x="1064419" y="119539"/>
                </a:cubicBezTo>
                <a:cubicBezTo>
                  <a:pt x="1062514" y="112871"/>
                  <a:pt x="1059656" y="106204"/>
                  <a:pt x="1057751" y="100489"/>
                </a:cubicBezTo>
                <a:cubicBezTo>
                  <a:pt x="1054894" y="92869"/>
                  <a:pt x="1052036" y="85249"/>
                  <a:pt x="1050131" y="78581"/>
                </a:cubicBezTo>
                <a:cubicBezTo>
                  <a:pt x="1047274" y="71914"/>
                  <a:pt x="1044416" y="65246"/>
                  <a:pt x="1042511" y="59531"/>
                </a:cubicBezTo>
                <a:cubicBezTo>
                  <a:pt x="1037749" y="47149"/>
                  <a:pt x="1032986" y="36671"/>
                  <a:pt x="1029176" y="28099"/>
                </a:cubicBezTo>
                <a:cubicBezTo>
                  <a:pt x="1017746" y="16669"/>
                  <a:pt x="1012984" y="7144"/>
                  <a:pt x="1012984" y="7144"/>
                </a:cubicBezTo>
                <a:cubicBezTo>
                  <a:pt x="1012984" y="7144"/>
                  <a:pt x="1016794" y="17621"/>
                  <a:pt x="1022509" y="34766"/>
                </a:cubicBezTo>
                <a:cubicBezTo>
                  <a:pt x="1025366" y="43339"/>
                  <a:pt x="1029176" y="54769"/>
                  <a:pt x="1032986" y="67151"/>
                </a:cubicBezTo>
                <a:cubicBezTo>
                  <a:pt x="1034891" y="73819"/>
                  <a:pt x="1036796" y="79534"/>
                  <a:pt x="1038701" y="87154"/>
                </a:cubicBezTo>
                <a:cubicBezTo>
                  <a:pt x="1040606" y="93821"/>
                  <a:pt x="1042511" y="101441"/>
                  <a:pt x="1044416" y="109061"/>
                </a:cubicBezTo>
                <a:cubicBezTo>
                  <a:pt x="1044416" y="109061"/>
                  <a:pt x="1044416" y="110014"/>
                  <a:pt x="1044416" y="110014"/>
                </a:cubicBezTo>
                <a:cubicBezTo>
                  <a:pt x="1039654" y="101441"/>
                  <a:pt x="1037749" y="96679"/>
                  <a:pt x="1037749" y="96679"/>
                </a:cubicBezTo>
                <a:cubicBezTo>
                  <a:pt x="1037749" y="96679"/>
                  <a:pt x="1039654" y="104299"/>
                  <a:pt x="1044416" y="117634"/>
                </a:cubicBezTo>
                <a:cubicBezTo>
                  <a:pt x="1046321" y="124301"/>
                  <a:pt x="1049179" y="131921"/>
                  <a:pt x="1051084" y="141446"/>
                </a:cubicBezTo>
                <a:cubicBezTo>
                  <a:pt x="1051084" y="143351"/>
                  <a:pt x="1052036" y="144304"/>
                  <a:pt x="1052036" y="146209"/>
                </a:cubicBezTo>
                <a:cubicBezTo>
                  <a:pt x="1048226" y="153829"/>
                  <a:pt x="1043464" y="163354"/>
                  <a:pt x="1037749" y="172879"/>
                </a:cubicBezTo>
                <a:cubicBezTo>
                  <a:pt x="1033939" y="180499"/>
                  <a:pt x="1029176" y="188119"/>
                  <a:pt x="1024414" y="195739"/>
                </a:cubicBezTo>
                <a:cubicBezTo>
                  <a:pt x="1024414" y="194786"/>
                  <a:pt x="1023461" y="193834"/>
                  <a:pt x="1023461" y="192881"/>
                </a:cubicBezTo>
                <a:cubicBezTo>
                  <a:pt x="1023461" y="190024"/>
                  <a:pt x="1023461" y="187166"/>
                  <a:pt x="1023461" y="184309"/>
                </a:cubicBezTo>
                <a:cubicBezTo>
                  <a:pt x="1024414" y="169069"/>
                  <a:pt x="1024414" y="154781"/>
                  <a:pt x="1024414" y="142399"/>
                </a:cubicBezTo>
                <a:cubicBezTo>
                  <a:pt x="1024414" y="130016"/>
                  <a:pt x="1024414" y="119539"/>
                  <a:pt x="1023461" y="110014"/>
                </a:cubicBezTo>
                <a:cubicBezTo>
                  <a:pt x="1023461" y="101441"/>
                  <a:pt x="1022509" y="93821"/>
                  <a:pt x="1021556" y="89059"/>
                </a:cubicBezTo>
                <a:cubicBezTo>
                  <a:pt x="1020604" y="84296"/>
                  <a:pt x="1020604" y="81439"/>
                  <a:pt x="1020604" y="81439"/>
                </a:cubicBezTo>
                <a:cubicBezTo>
                  <a:pt x="1020604" y="81439"/>
                  <a:pt x="1020604" y="84296"/>
                  <a:pt x="1020604" y="89059"/>
                </a:cubicBezTo>
                <a:cubicBezTo>
                  <a:pt x="1020604" y="93821"/>
                  <a:pt x="1019651" y="100489"/>
                  <a:pt x="1019651" y="110014"/>
                </a:cubicBezTo>
                <a:cubicBezTo>
                  <a:pt x="1018699" y="124301"/>
                  <a:pt x="1016794" y="142399"/>
                  <a:pt x="1014889" y="165259"/>
                </a:cubicBezTo>
                <a:cubicBezTo>
                  <a:pt x="1013936" y="162401"/>
                  <a:pt x="1013936" y="161449"/>
                  <a:pt x="1013936" y="161449"/>
                </a:cubicBezTo>
                <a:cubicBezTo>
                  <a:pt x="1013936" y="161449"/>
                  <a:pt x="1013936" y="163354"/>
                  <a:pt x="1014889" y="168116"/>
                </a:cubicBezTo>
                <a:cubicBezTo>
                  <a:pt x="1013936" y="172879"/>
                  <a:pt x="1013936" y="178594"/>
                  <a:pt x="1012984" y="183356"/>
                </a:cubicBezTo>
                <a:cubicBezTo>
                  <a:pt x="1011079" y="196691"/>
                  <a:pt x="1009174" y="210026"/>
                  <a:pt x="1007269" y="224314"/>
                </a:cubicBezTo>
                <a:cubicBezTo>
                  <a:pt x="996791" y="242411"/>
                  <a:pt x="984409" y="262414"/>
                  <a:pt x="972026" y="283369"/>
                </a:cubicBezTo>
                <a:cubicBezTo>
                  <a:pt x="972026" y="277654"/>
                  <a:pt x="971074" y="273844"/>
                  <a:pt x="971074" y="269081"/>
                </a:cubicBezTo>
                <a:cubicBezTo>
                  <a:pt x="972979" y="263366"/>
                  <a:pt x="975836" y="256699"/>
                  <a:pt x="977741" y="251936"/>
                </a:cubicBezTo>
                <a:cubicBezTo>
                  <a:pt x="983456" y="235744"/>
                  <a:pt x="989171" y="220504"/>
                  <a:pt x="992981" y="206216"/>
                </a:cubicBezTo>
                <a:cubicBezTo>
                  <a:pt x="996791" y="192881"/>
                  <a:pt x="1000601" y="180499"/>
                  <a:pt x="1002506" y="170974"/>
                </a:cubicBezTo>
                <a:cubicBezTo>
                  <a:pt x="1007269" y="150971"/>
                  <a:pt x="1009174" y="139541"/>
                  <a:pt x="1009174" y="139541"/>
                </a:cubicBezTo>
                <a:cubicBezTo>
                  <a:pt x="1009174" y="139541"/>
                  <a:pt x="1005364" y="150971"/>
                  <a:pt x="998696" y="170021"/>
                </a:cubicBezTo>
                <a:cubicBezTo>
                  <a:pt x="995839" y="179546"/>
                  <a:pt x="990124" y="190976"/>
                  <a:pt x="985361" y="204311"/>
                </a:cubicBezTo>
                <a:cubicBezTo>
                  <a:pt x="980599" y="217646"/>
                  <a:pt x="972979" y="231934"/>
                  <a:pt x="966311" y="248126"/>
                </a:cubicBezTo>
                <a:cubicBezTo>
                  <a:pt x="964406" y="251936"/>
                  <a:pt x="962501" y="255746"/>
                  <a:pt x="960596" y="260509"/>
                </a:cubicBezTo>
                <a:cubicBezTo>
                  <a:pt x="961549" y="248126"/>
                  <a:pt x="961549" y="236696"/>
                  <a:pt x="961549" y="225266"/>
                </a:cubicBezTo>
                <a:cubicBezTo>
                  <a:pt x="966311" y="212884"/>
                  <a:pt x="969169" y="206216"/>
                  <a:pt x="969169" y="206216"/>
                </a:cubicBezTo>
                <a:cubicBezTo>
                  <a:pt x="969169" y="206216"/>
                  <a:pt x="966311" y="210979"/>
                  <a:pt x="961549" y="218599"/>
                </a:cubicBezTo>
                <a:cubicBezTo>
                  <a:pt x="961549" y="213836"/>
                  <a:pt x="961549" y="210026"/>
                  <a:pt x="961549" y="206216"/>
                </a:cubicBezTo>
                <a:cubicBezTo>
                  <a:pt x="961549" y="182404"/>
                  <a:pt x="960596" y="162401"/>
                  <a:pt x="958691" y="149066"/>
                </a:cubicBezTo>
                <a:cubicBezTo>
                  <a:pt x="957739" y="143351"/>
                  <a:pt x="957739" y="138589"/>
                  <a:pt x="956786" y="134779"/>
                </a:cubicBezTo>
                <a:cubicBezTo>
                  <a:pt x="956786" y="132874"/>
                  <a:pt x="957739" y="131921"/>
                  <a:pt x="957739" y="131921"/>
                </a:cubicBezTo>
                <a:cubicBezTo>
                  <a:pt x="957739" y="131921"/>
                  <a:pt x="957739" y="132874"/>
                  <a:pt x="956786" y="133826"/>
                </a:cubicBezTo>
                <a:cubicBezTo>
                  <a:pt x="956786" y="133826"/>
                  <a:pt x="956786" y="132874"/>
                  <a:pt x="956786" y="132874"/>
                </a:cubicBezTo>
                <a:cubicBezTo>
                  <a:pt x="955834" y="129064"/>
                  <a:pt x="955834" y="127159"/>
                  <a:pt x="955834" y="127159"/>
                </a:cubicBezTo>
                <a:cubicBezTo>
                  <a:pt x="955834" y="127159"/>
                  <a:pt x="955834" y="130969"/>
                  <a:pt x="955834" y="136684"/>
                </a:cubicBezTo>
                <a:cubicBezTo>
                  <a:pt x="951071" y="147161"/>
                  <a:pt x="940594" y="171926"/>
                  <a:pt x="927259" y="206216"/>
                </a:cubicBezTo>
                <a:cubicBezTo>
                  <a:pt x="927259" y="206216"/>
                  <a:pt x="927259" y="205264"/>
                  <a:pt x="927259" y="205264"/>
                </a:cubicBezTo>
                <a:cubicBezTo>
                  <a:pt x="928211" y="196691"/>
                  <a:pt x="929164" y="189071"/>
                  <a:pt x="930116" y="183356"/>
                </a:cubicBezTo>
                <a:cubicBezTo>
                  <a:pt x="932021" y="170974"/>
                  <a:pt x="932974" y="164306"/>
                  <a:pt x="932974" y="164306"/>
                </a:cubicBezTo>
                <a:cubicBezTo>
                  <a:pt x="932974" y="164306"/>
                  <a:pt x="930116" y="170974"/>
                  <a:pt x="926306" y="183356"/>
                </a:cubicBezTo>
                <a:cubicBezTo>
                  <a:pt x="924401" y="189071"/>
                  <a:pt x="922496" y="195739"/>
                  <a:pt x="920591" y="203359"/>
                </a:cubicBezTo>
                <a:cubicBezTo>
                  <a:pt x="916781" y="192881"/>
                  <a:pt x="913924" y="182404"/>
                  <a:pt x="910114" y="171926"/>
                </a:cubicBezTo>
                <a:cubicBezTo>
                  <a:pt x="909161" y="169069"/>
                  <a:pt x="908209" y="167164"/>
                  <a:pt x="907256" y="164306"/>
                </a:cubicBezTo>
                <a:cubicBezTo>
                  <a:pt x="909161" y="161449"/>
                  <a:pt x="910114" y="159544"/>
                  <a:pt x="912019" y="157639"/>
                </a:cubicBezTo>
                <a:cubicBezTo>
                  <a:pt x="920591" y="145256"/>
                  <a:pt x="927259" y="133826"/>
                  <a:pt x="933926" y="124301"/>
                </a:cubicBezTo>
                <a:cubicBezTo>
                  <a:pt x="946309" y="106204"/>
                  <a:pt x="953929" y="95726"/>
                  <a:pt x="953929" y="95726"/>
                </a:cubicBezTo>
                <a:cubicBezTo>
                  <a:pt x="953929" y="95726"/>
                  <a:pt x="945356" y="105251"/>
                  <a:pt x="931069" y="121444"/>
                </a:cubicBezTo>
                <a:cubicBezTo>
                  <a:pt x="923449" y="129064"/>
                  <a:pt x="915829" y="140494"/>
                  <a:pt x="906304" y="151924"/>
                </a:cubicBezTo>
                <a:cubicBezTo>
                  <a:pt x="905351" y="152876"/>
                  <a:pt x="904399" y="153829"/>
                  <a:pt x="904399" y="154781"/>
                </a:cubicBezTo>
                <a:cubicBezTo>
                  <a:pt x="901541" y="147161"/>
                  <a:pt x="898684" y="139541"/>
                  <a:pt x="894874" y="131921"/>
                </a:cubicBezTo>
                <a:lnTo>
                  <a:pt x="892016" y="126206"/>
                </a:lnTo>
                <a:cubicBezTo>
                  <a:pt x="893921" y="122396"/>
                  <a:pt x="895826" y="118586"/>
                  <a:pt x="897731" y="115729"/>
                </a:cubicBezTo>
                <a:cubicBezTo>
                  <a:pt x="905351" y="100489"/>
                  <a:pt x="912019" y="87154"/>
                  <a:pt x="918686" y="77629"/>
                </a:cubicBezTo>
                <a:cubicBezTo>
                  <a:pt x="931069" y="56674"/>
                  <a:pt x="937736" y="44291"/>
                  <a:pt x="937736" y="44291"/>
                </a:cubicBezTo>
                <a:cubicBezTo>
                  <a:pt x="937736" y="44291"/>
                  <a:pt x="929164" y="55721"/>
                  <a:pt x="914876" y="74771"/>
                </a:cubicBezTo>
                <a:cubicBezTo>
                  <a:pt x="907256" y="84296"/>
                  <a:pt x="899636" y="96679"/>
                  <a:pt x="890111" y="110966"/>
                </a:cubicBezTo>
                <a:cubicBezTo>
                  <a:pt x="889159" y="112871"/>
                  <a:pt x="887254" y="114776"/>
                  <a:pt x="886301" y="116681"/>
                </a:cubicBezTo>
                <a:lnTo>
                  <a:pt x="874871" y="92869"/>
                </a:lnTo>
                <a:lnTo>
                  <a:pt x="873919" y="90964"/>
                </a:lnTo>
                <a:lnTo>
                  <a:pt x="872966" y="91916"/>
                </a:lnTo>
                <a:cubicBezTo>
                  <a:pt x="871061" y="92869"/>
                  <a:pt x="869156" y="93821"/>
                  <a:pt x="868204" y="95726"/>
                </a:cubicBezTo>
                <a:cubicBezTo>
                  <a:pt x="867251" y="97631"/>
                  <a:pt x="866299" y="99536"/>
                  <a:pt x="866299" y="101441"/>
                </a:cubicBezTo>
                <a:cubicBezTo>
                  <a:pt x="866299" y="105251"/>
                  <a:pt x="867251" y="110014"/>
                  <a:pt x="868204" y="113824"/>
                </a:cubicBezTo>
                <a:cubicBezTo>
                  <a:pt x="867251" y="110014"/>
                  <a:pt x="867251" y="106204"/>
                  <a:pt x="868204" y="102394"/>
                </a:cubicBezTo>
                <a:cubicBezTo>
                  <a:pt x="868204" y="100489"/>
                  <a:pt x="869156" y="99536"/>
                  <a:pt x="870109" y="97631"/>
                </a:cubicBezTo>
                <a:cubicBezTo>
                  <a:pt x="871061" y="96679"/>
                  <a:pt x="872014" y="96679"/>
                  <a:pt x="872966" y="95726"/>
                </a:cubicBezTo>
                <a:lnTo>
                  <a:pt x="882491" y="122396"/>
                </a:lnTo>
                <a:cubicBezTo>
                  <a:pt x="880586" y="126206"/>
                  <a:pt x="877729" y="129064"/>
                  <a:pt x="875824" y="132874"/>
                </a:cubicBezTo>
                <a:cubicBezTo>
                  <a:pt x="871061" y="141446"/>
                  <a:pt x="866299" y="150019"/>
                  <a:pt x="860584" y="159544"/>
                </a:cubicBezTo>
                <a:cubicBezTo>
                  <a:pt x="852964" y="172879"/>
                  <a:pt x="845344" y="188119"/>
                  <a:pt x="837724" y="203359"/>
                </a:cubicBezTo>
                <a:cubicBezTo>
                  <a:pt x="834866" y="198596"/>
                  <a:pt x="832961" y="195739"/>
                  <a:pt x="832009" y="194786"/>
                </a:cubicBezTo>
                <a:cubicBezTo>
                  <a:pt x="834866" y="170974"/>
                  <a:pt x="836771" y="151924"/>
                  <a:pt x="838676" y="137636"/>
                </a:cubicBezTo>
                <a:cubicBezTo>
                  <a:pt x="839629" y="123349"/>
                  <a:pt x="840581" y="115729"/>
                  <a:pt x="840581" y="115729"/>
                </a:cubicBezTo>
                <a:cubicBezTo>
                  <a:pt x="840581" y="115729"/>
                  <a:pt x="838676" y="123349"/>
                  <a:pt x="834866" y="137636"/>
                </a:cubicBezTo>
                <a:cubicBezTo>
                  <a:pt x="831056" y="151924"/>
                  <a:pt x="826294" y="170974"/>
                  <a:pt x="820579" y="194786"/>
                </a:cubicBezTo>
                <a:cubicBezTo>
                  <a:pt x="819626" y="197644"/>
                  <a:pt x="819626" y="200501"/>
                  <a:pt x="818674" y="204311"/>
                </a:cubicBezTo>
                <a:cubicBezTo>
                  <a:pt x="817721" y="202406"/>
                  <a:pt x="816769" y="199549"/>
                  <a:pt x="815816" y="197644"/>
                </a:cubicBezTo>
                <a:cubicBezTo>
                  <a:pt x="810101" y="183356"/>
                  <a:pt x="807244" y="174784"/>
                  <a:pt x="807244" y="174784"/>
                </a:cubicBezTo>
                <a:cubicBezTo>
                  <a:pt x="807244" y="174784"/>
                  <a:pt x="809149" y="183356"/>
                  <a:pt x="812006" y="198596"/>
                </a:cubicBezTo>
                <a:cubicBezTo>
                  <a:pt x="812959" y="202406"/>
                  <a:pt x="813911" y="206216"/>
                  <a:pt x="814864" y="210979"/>
                </a:cubicBezTo>
                <a:cubicBezTo>
                  <a:pt x="814864" y="212884"/>
                  <a:pt x="815816" y="214789"/>
                  <a:pt x="815816" y="216694"/>
                </a:cubicBezTo>
                <a:cubicBezTo>
                  <a:pt x="813911" y="224314"/>
                  <a:pt x="812959" y="231934"/>
                  <a:pt x="811054" y="239554"/>
                </a:cubicBezTo>
                <a:cubicBezTo>
                  <a:pt x="809149" y="226219"/>
                  <a:pt x="808196" y="219551"/>
                  <a:pt x="808196" y="219551"/>
                </a:cubicBezTo>
                <a:cubicBezTo>
                  <a:pt x="808196" y="219551"/>
                  <a:pt x="807244" y="236696"/>
                  <a:pt x="807244" y="264319"/>
                </a:cubicBezTo>
                <a:cubicBezTo>
                  <a:pt x="807244" y="265271"/>
                  <a:pt x="807244" y="265271"/>
                  <a:pt x="807244" y="266224"/>
                </a:cubicBezTo>
                <a:cubicBezTo>
                  <a:pt x="804386" y="259556"/>
                  <a:pt x="801529" y="252889"/>
                  <a:pt x="798671" y="246221"/>
                </a:cubicBezTo>
                <a:cubicBezTo>
                  <a:pt x="799624" y="241459"/>
                  <a:pt x="800576" y="239554"/>
                  <a:pt x="800576" y="239554"/>
                </a:cubicBezTo>
                <a:cubicBezTo>
                  <a:pt x="800576" y="239554"/>
                  <a:pt x="799624" y="241459"/>
                  <a:pt x="797719" y="245269"/>
                </a:cubicBezTo>
                <a:cubicBezTo>
                  <a:pt x="797719" y="244316"/>
                  <a:pt x="796766" y="243364"/>
                  <a:pt x="796766" y="242411"/>
                </a:cubicBezTo>
                <a:cubicBezTo>
                  <a:pt x="795814" y="239554"/>
                  <a:pt x="793909" y="236696"/>
                  <a:pt x="792956" y="233839"/>
                </a:cubicBezTo>
                <a:cubicBezTo>
                  <a:pt x="794861" y="229076"/>
                  <a:pt x="795814" y="223361"/>
                  <a:pt x="796766" y="218599"/>
                </a:cubicBezTo>
                <a:cubicBezTo>
                  <a:pt x="802481" y="196691"/>
                  <a:pt x="806291" y="177641"/>
                  <a:pt x="809149" y="164306"/>
                </a:cubicBezTo>
                <a:cubicBezTo>
                  <a:pt x="811054" y="150971"/>
                  <a:pt x="812959" y="143351"/>
                  <a:pt x="812959" y="143351"/>
                </a:cubicBezTo>
                <a:cubicBezTo>
                  <a:pt x="812959" y="143351"/>
                  <a:pt x="810101" y="150971"/>
                  <a:pt x="805339" y="163354"/>
                </a:cubicBezTo>
                <a:cubicBezTo>
                  <a:pt x="803434" y="170021"/>
                  <a:pt x="800576" y="177641"/>
                  <a:pt x="796766" y="186214"/>
                </a:cubicBezTo>
                <a:cubicBezTo>
                  <a:pt x="793909" y="194786"/>
                  <a:pt x="790099" y="205264"/>
                  <a:pt x="785336" y="215741"/>
                </a:cubicBezTo>
                <a:cubicBezTo>
                  <a:pt x="785336" y="216694"/>
                  <a:pt x="784384" y="217646"/>
                  <a:pt x="784384" y="218599"/>
                </a:cubicBezTo>
                <a:cubicBezTo>
                  <a:pt x="781526" y="213836"/>
                  <a:pt x="779621" y="209074"/>
                  <a:pt x="776764" y="205264"/>
                </a:cubicBezTo>
                <a:cubicBezTo>
                  <a:pt x="775811" y="204311"/>
                  <a:pt x="775811" y="203359"/>
                  <a:pt x="774859" y="202406"/>
                </a:cubicBezTo>
                <a:cubicBezTo>
                  <a:pt x="774859" y="202406"/>
                  <a:pt x="774859" y="202406"/>
                  <a:pt x="774859" y="201454"/>
                </a:cubicBezTo>
                <a:cubicBezTo>
                  <a:pt x="777716" y="176689"/>
                  <a:pt x="779621" y="156686"/>
                  <a:pt x="780574" y="142399"/>
                </a:cubicBezTo>
                <a:cubicBezTo>
                  <a:pt x="781526" y="128111"/>
                  <a:pt x="781526" y="119539"/>
                  <a:pt x="781526" y="119539"/>
                </a:cubicBezTo>
                <a:cubicBezTo>
                  <a:pt x="781526" y="119539"/>
                  <a:pt x="779621" y="127159"/>
                  <a:pt x="776764" y="141446"/>
                </a:cubicBezTo>
                <a:cubicBezTo>
                  <a:pt x="775811" y="148114"/>
                  <a:pt x="772954" y="156686"/>
                  <a:pt x="771049" y="167164"/>
                </a:cubicBezTo>
                <a:cubicBezTo>
                  <a:pt x="769144" y="173831"/>
                  <a:pt x="768191" y="181451"/>
                  <a:pt x="766286" y="189071"/>
                </a:cubicBezTo>
                <a:cubicBezTo>
                  <a:pt x="763429" y="185261"/>
                  <a:pt x="760571" y="181451"/>
                  <a:pt x="758666" y="178594"/>
                </a:cubicBezTo>
                <a:cubicBezTo>
                  <a:pt x="753904" y="171926"/>
                  <a:pt x="748189" y="166211"/>
                  <a:pt x="745331" y="163354"/>
                </a:cubicBezTo>
                <a:cubicBezTo>
                  <a:pt x="742474" y="159544"/>
                  <a:pt x="740569" y="157639"/>
                  <a:pt x="740569" y="157639"/>
                </a:cubicBezTo>
                <a:cubicBezTo>
                  <a:pt x="740569" y="157639"/>
                  <a:pt x="741521" y="159544"/>
                  <a:pt x="744379" y="163354"/>
                </a:cubicBezTo>
                <a:cubicBezTo>
                  <a:pt x="747236" y="167164"/>
                  <a:pt x="751046" y="172879"/>
                  <a:pt x="754856" y="180499"/>
                </a:cubicBezTo>
                <a:cubicBezTo>
                  <a:pt x="757714" y="185261"/>
                  <a:pt x="760571" y="190976"/>
                  <a:pt x="763429" y="196691"/>
                </a:cubicBezTo>
                <a:cubicBezTo>
                  <a:pt x="763429" y="197644"/>
                  <a:pt x="763429" y="198596"/>
                  <a:pt x="762476" y="199549"/>
                </a:cubicBezTo>
                <a:cubicBezTo>
                  <a:pt x="759619" y="211931"/>
                  <a:pt x="756761" y="224314"/>
                  <a:pt x="753904" y="238601"/>
                </a:cubicBezTo>
                <a:cubicBezTo>
                  <a:pt x="749141" y="230029"/>
                  <a:pt x="747236" y="224314"/>
                  <a:pt x="747236" y="224314"/>
                </a:cubicBezTo>
                <a:cubicBezTo>
                  <a:pt x="747236" y="224314"/>
                  <a:pt x="749141" y="230981"/>
                  <a:pt x="752951" y="241459"/>
                </a:cubicBezTo>
                <a:cubicBezTo>
                  <a:pt x="751999" y="242411"/>
                  <a:pt x="751999" y="242411"/>
                  <a:pt x="751046" y="243364"/>
                </a:cubicBezTo>
                <a:cubicBezTo>
                  <a:pt x="749141" y="246221"/>
                  <a:pt x="749141" y="250031"/>
                  <a:pt x="749141" y="252889"/>
                </a:cubicBezTo>
                <a:cubicBezTo>
                  <a:pt x="750094" y="250031"/>
                  <a:pt x="751046" y="246221"/>
                  <a:pt x="752951" y="244316"/>
                </a:cubicBezTo>
                <a:cubicBezTo>
                  <a:pt x="752951" y="244316"/>
                  <a:pt x="752951" y="244316"/>
                  <a:pt x="752951" y="244316"/>
                </a:cubicBezTo>
                <a:cubicBezTo>
                  <a:pt x="750094" y="256699"/>
                  <a:pt x="747236" y="269081"/>
                  <a:pt x="744379" y="282416"/>
                </a:cubicBezTo>
                <a:cubicBezTo>
                  <a:pt x="743426" y="287179"/>
                  <a:pt x="742474" y="291941"/>
                  <a:pt x="741521" y="296704"/>
                </a:cubicBezTo>
                <a:cubicBezTo>
                  <a:pt x="740569" y="299561"/>
                  <a:pt x="739616" y="302419"/>
                  <a:pt x="738664" y="306229"/>
                </a:cubicBezTo>
                <a:cubicBezTo>
                  <a:pt x="738664" y="306229"/>
                  <a:pt x="738664" y="306229"/>
                  <a:pt x="738664" y="306229"/>
                </a:cubicBezTo>
                <a:cubicBezTo>
                  <a:pt x="738664" y="302419"/>
                  <a:pt x="737711" y="297656"/>
                  <a:pt x="737711" y="293846"/>
                </a:cubicBezTo>
                <a:cubicBezTo>
                  <a:pt x="736759" y="285274"/>
                  <a:pt x="735806" y="277654"/>
                  <a:pt x="733901" y="270034"/>
                </a:cubicBezTo>
                <a:cubicBezTo>
                  <a:pt x="732949" y="266224"/>
                  <a:pt x="731996" y="263366"/>
                  <a:pt x="731996" y="259556"/>
                </a:cubicBezTo>
                <a:cubicBezTo>
                  <a:pt x="731996" y="258604"/>
                  <a:pt x="731996" y="258604"/>
                  <a:pt x="731044" y="257651"/>
                </a:cubicBezTo>
                <a:cubicBezTo>
                  <a:pt x="729139" y="238601"/>
                  <a:pt x="727234" y="223361"/>
                  <a:pt x="725329" y="210979"/>
                </a:cubicBezTo>
                <a:cubicBezTo>
                  <a:pt x="723424" y="195739"/>
                  <a:pt x="722471" y="186214"/>
                  <a:pt x="722471" y="186214"/>
                </a:cubicBezTo>
                <a:cubicBezTo>
                  <a:pt x="722471" y="186214"/>
                  <a:pt x="722471" y="190976"/>
                  <a:pt x="722471" y="199549"/>
                </a:cubicBezTo>
                <a:cubicBezTo>
                  <a:pt x="720566" y="204311"/>
                  <a:pt x="715804" y="220504"/>
                  <a:pt x="709136" y="243364"/>
                </a:cubicBezTo>
                <a:cubicBezTo>
                  <a:pt x="707231" y="238601"/>
                  <a:pt x="706279" y="233839"/>
                  <a:pt x="704374" y="229076"/>
                </a:cubicBezTo>
                <a:cubicBezTo>
                  <a:pt x="698659" y="211931"/>
                  <a:pt x="692944" y="195739"/>
                  <a:pt x="687229" y="181451"/>
                </a:cubicBezTo>
                <a:cubicBezTo>
                  <a:pt x="684371" y="174784"/>
                  <a:pt x="682466" y="168116"/>
                  <a:pt x="679609" y="161449"/>
                </a:cubicBezTo>
                <a:cubicBezTo>
                  <a:pt x="679609" y="156686"/>
                  <a:pt x="679609" y="151924"/>
                  <a:pt x="679609" y="148114"/>
                </a:cubicBezTo>
                <a:cubicBezTo>
                  <a:pt x="679609" y="138589"/>
                  <a:pt x="679609" y="130016"/>
                  <a:pt x="679609" y="122396"/>
                </a:cubicBezTo>
                <a:cubicBezTo>
                  <a:pt x="679609" y="108109"/>
                  <a:pt x="678656" y="100489"/>
                  <a:pt x="678656" y="100489"/>
                </a:cubicBezTo>
                <a:cubicBezTo>
                  <a:pt x="678656" y="100489"/>
                  <a:pt x="677704" y="108109"/>
                  <a:pt x="675799" y="122396"/>
                </a:cubicBezTo>
                <a:cubicBezTo>
                  <a:pt x="674846" y="128111"/>
                  <a:pt x="673894" y="135731"/>
                  <a:pt x="672941" y="144304"/>
                </a:cubicBezTo>
                <a:cubicBezTo>
                  <a:pt x="669131" y="134779"/>
                  <a:pt x="665321" y="127159"/>
                  <a:pt x="663416" y="122396"/>
                </a:cubicBezTo>
                <a:cubicBezTo>
                  <a:pt x="660559" y="117634"/>
                  <a:pt x="659606" y="114776"/>
                  <a:pt x="659606" y="114776"/>
                </a:cubicBezTo>
                <a:cubicBezTo>
                  <a:pt x="659606" y="114776"/>
                  <a:pt x="660559" y="117634"/>
                  <a:pt x="662464" y="123349"/>
                </a:cubicBezTo>
                <a:cubicBezTo>
                  <a:pt x="664369" y="129064"/>
                  <a:pt x="667226" y="136684"/>
                  <a:pt x="670084" y="147161"/>
                </a:cubicBezTo>
                <a:cubicBezTo>
                  <a:pt x="671036" y="149066"/>
                  <a:pt x="671036" y="151924"/>
                  <a:pt x="671989" y="153829"/>
                </a:cubicBezTo>
                <a:cubicBezTo>
                  <a:pt x="671989" y="157639"/>
                  <a:pt x="671036" y="160496"/>
                  <a:pt x="671036" y="164306"/>
                </a:cubicBezTo>
                <a:cubicBezTo>
                  <a:pt x="670084" y="170021"/>
                  <a:pt x="669131" y="175736"/>
                  <a:pt x="668179" y="181451"/>
                </a:cubicBezTo>
                <a:cubicBezTo>
                  <a:pt x="666274" y="193834"/>
                  <a:pt x="664369" y="206216"/>
                  <a:pt x="662464" y="219551"/>
                </a:cubicBezTo>
                <a:cubicBezTo>
                  <a:pt x="661511" y="226219"/>
                  <a:pt x="660559" y="232886"/>
                  <a:pt x="658654" y="239554"/>
                </a:cubicBezTo>
                <a:cubicBezTo>
                  <a:pt x="657701" y="236696"/>
                  <a:pt x="656749" y="233839"/>
                  <a:pt x="655796" y="231934"/>
                </a:cubicBezTo>
                <a:cubicBezTo>
                  <a:pt x="656749" y="218599"/>
                  <a:pt x="657701" y="210026"/>
                  <a:pt x="657701" y="210026"/>
                </a:cubicBezTo>
                <a:cubicBezTo>
                  <a:pt x="657701" y="210026"/>
                  <a:pt x="655796" y="215741"/>
                  <a:pt x="653891" y="226219"/>
                </a:cubicBezTo>
                <a:cubicBezTo>
                  <a:pt x="648176" y="212884"/>
                  <a:pt x="643414" y="201454"/>
                  <a:pt x="638651" y="191929"/>
                </a:cubicBezTo>
                <a:cubicBezTo>
                  <a:pt x="634841" y="184309"/>
                  <a:pt x="631984" y="178594"/>
                  <a:pt x="630079" y="174784"/>
                </a:cubicBezTo>
                <a:cubicBezTo>
                  <a:pt x="628174" y="170974"/>
                  <a:pt x="627221" y="169069"/>
                  <a:pt x="627221" y="169069"/>
                </a:cubicBezTo>
                <a:cubicBezTo>
                  <a:pt x="627221" y="169069"/>
                  <a:pt x="630079" y="178594"/>
                  <a:pt x="635794" y="193834"/>
                </a:cubicBezTo>
                <a:cubicBezTo>
                  <a:pt x="639604" y="205264"/>
                  <a:pt x="644366" y="221456"/>
                  <a:pt x="649129" y="240506"/>
                </a:cubicBezTo>
                <a:cubicBezTo>
                  <a:pt x="649129" y="241459"/>
                  <a:pt x="649129" y="242411"/>
                  <a:pt x="650081" y="244316"/>
                </a:cubicBezTo>
                <a:cubicBezTo>
                  <a:pt x="649129" y="250031"/>
                  <a:pt x="648176" y="255746"/>
                  <a:pt x="647224" y="262414"/>
                </a:cubicBezTo>
                <a:cubicBezTo>
                  <a:pt x="646271" y="268129"/>
                  <a:pt x="645319" y="273844"/>
                  <a:pt x="644366" y="279559"/>
                </a:cubicBezTo>
                <a:cubicBezTo>
                  <a:pt x="643414" y="285274"/>
                  <a:pt x="643414" y="291941"/>
                  <a:pt x="642461" y="298609"/>
                </a:cubicBezTo>
                <a:cubicBezTo>
                  <a:pt x="642461" y="298609"/>
                  <a:pt x="642461" y="298609"/>
                  <a:pt x="642461" y="298609"/>
                </a:cubicBezTo>
                <a:cubicBezTo>
                  <a:pt x="642461" y="296704"/>
                  <a:pt x="642461" y="294799"/>
                  <a:pt x="642461" y="294799"/>
                </a:cubicBezTo>
                <a:cubicBezTo>
                  <a:pt x="642461" y="294799"/>
                  <a:pt x="642461" y="302419"/>
                  <a:pt x="641509" y="315754"/>
                </a:cubicBezTo>
                <a:cubicBezTo>
                  <a:pt x="641509" y="316706"/>
                  <a:pt x="641509" y="316706"/>
                  <a:pt x="641509" y="317659"/>
                </a:cubicBezTo>
                <a:cubicBezTo>
                  <a:pt x="640556" y="314801"/>
                  <a:pt x="639604" y="311944"/>
                  <a:pt x="639604" y="309086"/>
                </a:cubicBezTo>
                <a:cubicBezTo>
                  <a:pt x="640556" y="306229"/>
                  <a:pt x="640556" y="304324"/>
                  <a:pt x="640556" y="304324"/>
                </a:cubicBezTo>
                <a:cubicBezTo>
                  <a:pt x="640556" y="304324"/>
                  <a:pt x="639604" y="305276"/>
                  <a:pt x="638651" y="307181"/>
                </a:cubicBezTo>
                <a:cubicBezTo>
                  <a:pt x="636746" y="299561"/>
                  <a:pt x="634841" y="291941"/>
                  <a:pt x="632936" y="284321"/>
                </a:cubicBezTo>
                <a:cubicBezTo>
                  <a:pt x="630079" y="271939"/>
                  <a:pt x="626269" y="260509"/>
                  <a:pt x="624364" y="250031"/>
                </a:cubicBezTo>
                <a:cubicBezTo>
                  <a:pt x="622459" y="239554"/>
                  <a:pt x="619601" y="230981"/>
                  <a:pt x="617696" y="223361"/>
                </a:cubicBezTo>
                <a:cubicBezTo>
                  <a:pt x="616744" y="218599"/>
                  <a:pt x="615791" y="214789"/>
                  <a:pt x="614839" y="210979"/>
                </a:cubicBezTo>
                <a:cubicBezTo>
                  <a:pt x="615791" y="204311"/>
                  <a:pt x="615791" y="197644"/>
                  <a:pt x="615791" y="190024"/>
                </a:cubicBezTo>
                <a:cubicBezTo>
                  <a:pt x="616744" y="169069"/>
                  <a:pt x="617696" y="148114"/>
                  <a:pt x="617696" y="126206"/>
                </a:cubicBezTo>
                <a:cubicBezTo>
                  <a:pt x="613886" y="146209"/>
                  <a:pt x="610076" y="166211"/>
                  <a:pt x="607219" y="187166"/>
                </a:cubicBezTo>
                <a:cubicBezTo>
                  <a:pt x="607219" y="186214"/>
                  <a:pt x="607219" y="185261"/>
                  <a:pt x="606266" y="184309"/>
                </a:cubicBezTo>
                <a:cubicBezTo>
                  <a:pt x="606266" y="186214"/>
                  <a:pt x="606266" y="188119"/>
                  <a:pt x="606266" y="189071"/>
                </a:cubicBezTo>
                <a:cubicBezTo>
                  <a:pt x="604361" y="197644"/>
                  <a:pt x="603409" y="207169"/>
                  <a:pt x="601504" y="215741"/>
                </a:cubicBezTo>
                <a:cubicBezTo>
                  <a:pt x="600551" y="213836"/>
                  <a:pt x="600551" y="211931"/>
                  <a:pt x="599599" y="210979"/>
                </a:cubicBezTo>
                <a:cubicBezTo>
                  <a:pt x="593884" y="198596"/>
                  <a:pt x="591026" y="191929"/>
                  <a:pt x="591026" y="191929"/>
                </a:cubicBezTo>
                <a:cubicBezTo>
                  <a:pt x="591026" y="191929"/>
                  <a:pt x="592931" y="199549"/>
                  <a:pt x="595789" y="212884"/>
                </a:cubicBezTo>
                <a:cubicBezTo>
                  <a:pt x="596741" y="217646"/>
                  <a:pt x="597694" y="223361"/>
                  <a:pt x="599599" y="230029"/>
                </a:cubicBezTo>
                <a:cubicBezTo>
                  <a:pt x="598646" y="237649"/>
                  <a:pt x="596741" y="244316"/>
                  <a:pt x="595789" y="251936"/>
                </a:cubicBezTo>
                <a:cubicBezTo>
                  <a:pt x="592931" y="266224"/>
                  <a:pt x="591026" y="280511"/>
                  <a:pt x="589121" y="294799"/>
                </a:cubicBezTo>
                <a:cubicBezTo>
                  <a:pt x="586264" y="290989"/>
                  <a:pt x="584359" y="288131"/>
                  <a:pt x="582454" y="284321"/>
                </a:cubicBezTo>
                <a:cubicBezTo>
                  <a:pt x="583406" y="277654"/>
                  <a:pt x="584359" y="270986"/>
                  <a:pt x="585311" y="265271"/>
                </a:cubicBezTo>
                <a:cubicBezTo>
                  <a:pt x="586264" y="256699"/>
                  <a:pt x="587216" y="250031"/>
                  <a:pt x="588169" y="244316"/>
                </a:cubicBezTo>
                <a:cubicBezTo>
                  <a:pt x="590074" y="232886"/>
                  <a:pt x="591026" y="225266"/>
                  <a:pt x="591026" y="225266"/>
                </a:cubicBezTo>
                <a:cubicBezTo>
                  <a:pt x="591026" y="225266"/>
                  <a:pt x="588169" y="231934"/>
                  <a:pt x="584359" y="243364"/>
                </a:cubicBezTo>
                <a:cubicBezTo>
                  <a:pt x="583406" y="247174"/>
                  <a:pt x="581501" y="252889"/>
                  <a:pt x="579596" y="258604"/>
                </a:cubicBezTo>
                <a:cubicBezTo>
                  <a:pt x="578644" y="248126"/>
                  <a:pt x="578644" y="239554"/>
                  <a:pt x="577691" y="231934"/>
                </a:cubicBezTo>
                <a:cubicBezTo>
                  <a:pt x="576739" y="218599"/>
                  <a:pt x="575786" y="210979"/>
                  <a:pt x="575786" y="210979"/>
                </a:cubicBezTo>
                <a:cubicBezTo>
                  <a:pt x="575786" y="210979"/>
                  <a:pt x="574834" y="218599"/>
                  <a:pt x="573881" y="230981"/>
                </a:cubicBezTo>
                <a:cubicBezTo>
                  <a:pt x="572929" y="240506"/>
                  <a:pt x="571976" y="252889"/>
                  <a:pt x="571024" y="267176"/>
                </a:cubicBezTo>
                <a:cubicBezTo>
                  <a:pt x="571024" y="267176"/>
                  <a:pt x="571024" y="267176"/>
                  <a:pt x="571024" y="267176"/>
                </a:cubicBezTo>
                <a:cubicBezTo>
                  <a:pt x="570071" y="265271"/>
                  <a:pt x="568166" y="264319"/>
                  <a:pt x="567214" y="262414"/>
                </a:cubicBezTo>
                <a:cubicBezTo>
                  <a:pt x="561499" y="245269"/>
                  <a:pt x="556736" y="230981"/>
                  <a:pt x="552926" y="219551"/>
                </a:cubicBezTo>
                <a:cubicBezTo>
                  <a:pt x="552926" y="219551"/>
                  <a:pt x="552926" y="218599"/>
                  <a:pt x="552926" y="218599"/>
                </a:cubicBezTo>
                <a:cubicBezTo>
                  <a:pt x="553879" y="208121"/>
                  <a:pt x="554831" y="198596"/>
                  <a:pt x="555784" y="189071"/>
                </a:cubicBezTo>
                <a:cubicBezTo>
                  <a:pt x="556736" y="179546"/>
                  <a:pt x="557689" y="170021"/>
                  <a:pt x="558641" y="162401"/>
                </a:cubicBezTo>
                <a:cubicBezTo>
                  <a:pt x="559594" y="154781"/>
                  <a:pt x="560546" y="147161"/>
                  <a:pt x="561499" y="141446"/>
                </a:cubicBezTo>
                <a:cubicBezTo>
                  <a:pt x="563404" y="130016"/>
                  <a:pt x="564356" y="123349"/>
                  <a:pt x="564356" y="123349"/>
                </a:cubicBezTo>
                <a:cubicBezTo>
                  <a:pt x="564356" y="123349"/>
                  <a:pt x="561499" y="130016"/>
                  <a:pt x="557689" y="140494"/>
                </a:cubicBezTo>
                <a:cubicBezTo>
                  <a:pt x="555784" y="146209"/>
                  <a:pt x="553879" y="152876"/>
                  <a:pt x="551021" y="160496"/>
                </a:cubicBezTo>
                <a:cubicBezTo>
                  <a:pt x="548164" y="168116"/>
                  <a:pt x="546259" y="177641"/>
                  <a:pt x="544354" y="187166"/>
                </a:cubicBezTo>
                <a:cubicBezTo>
                  <a:pt x="542449" y="196691"/>
                  <a:pt x="540544" y="207169"/>
                  <a:pt x="537686" y="218599"/>
                </a:cubicBezTo>
                <a:cubicBezTo>
                  <a:pt x="536734" y="222409"/>
                  <a:pt x="536734" y="227171"/>
                  <a:pt x="535781" y="231934"/>
                </a:cubicBezTo>
                <a:cubicBezTo>
                  <a:pt x="535781" y="228124"/>
                  <a:pt x="534829" y="224314"/>
                  <a:pt x="534829" y="220504"/>
                </a:cubicBezTo>
                <a:cubicBezTo>
                  <a:pt x="534829" y="214789"/>
                  <a:pt x="533876" y="210026"/>
                  <a:pt x="532924" y="205264"/>
                </a:cubicBezTo>
                <a:cubicBezTo>
                  <a:pt x="532924" y="198596"/>
                  <a:pt x="533876" y="192881"/>
                  <a:pt x="533876" y="186214"/>
                </a:cubicBezTo>
                <a:cubicBezTo>
                  <a:pt x="533876" y="179546"/>
                  <a:pt x="534829" y="172879"/>
                  <a:pt x="534829" y="166211"/>
                </a:cubicBezTo>
                <a:cubicBezTo>
                  <a:pt x="534829" y="159544"/>
                  <a:pt x="534829" y="153829"/>
                  <a:pt x="534829" y="148114"/>
                </a:cubicBezTo>
                <a:cubicBezTo>
                  <a:pt x="534829" y="136684"/>
                  <a:pt x="534829" y="127159"/>
                  <a:pt x="534829" y="118586"/>
                </a:cubicBezTo>
                <a:cubicBezTo>
                  <a:pt x="534829" y="102394"/>
                  <a:pt x="533876" y="92869"/>
                  <a:pt x="533876" y="92869"/>
                </a:cubicBezTo>
                <a:cubicBezTo>
                  <a:pt x="533876" y="92869"/>
                  <a:pt x="532924" y="102394"/>
                  <a:pt x="531019" y="118586"/>
                </a:cubicBezTo>
                <a:cubicBezTo>
                  <a:pt x="530066" y="126206"/>
                  <a:pt x="529114" y="136684"/>
                  <a:pt x="528161" y="147161"/>
                </a:cubicBezTo>
                <a:cubicBezTo>
                  <a:pt x="527209" y="152876"/>
                  <a:pt x="527209" y="158591"/>
                  <a:pt x="526256" y="165259"/>
                </a:cubicBezTo>
                <a:cubicBezTo>
                  <a:pt x="525304" y="171926"/>
                  <a:pt x="524351" y="177641"/>
                  <a:pt x="523399" y="185261"/>
                </a:cubicBezTo>
                <a:cubicBezTo>
                  <a:pt x="522446" y="189071"/>
                  <a:pt x="522446" y="192881"/>
                  <a:pt x="521494" y="197644"/>
                </a:cubicBezTo>
                <a:cubicBezTo>
                  <a:pt x="518636" y="187166"/>
                  <a:pt x="516731" y="177641"/>
                  <a:pt x="513874" y="170021"/>
                </a:cubicBezTo>
                <a:cubicBezTo>
                  <a:pt x="509111" y="153829"/>
                  <a:pt x="506254" y="144304"/>
                  <a:pt x="506254" y="144304"/>
                </a:cubicBezTo>
                <a:cubicBezTo>
                  <a:pt x="506254" y="144304"/>
                  <a:pt x="507206" y="153829"/>
                  <a:pt x="510064" y="170974"/>
                </a:cubicBezTo>
                <a:cubicBezTo>
                  <a:pt x="511969" y="184309"/>
                  <a:pt x="513874" y="201454"/>
                  <a:pt x="517684" y="222409"/>
                </a:cubicBezTo>
                <a:cubicBezTo>
                  <a:pt x="517684" y="225266"/>
                  <a:pt x="516731" y="227171"/>
                  <a:pt x="516731" y="230029"/>
                </a:cubicBezTo>
                <a:cubicBezTo>
                  <a:pt x="515779" y="237649"/>
                  <a:pt x="514826" y="244316"/>
                  <a:pt x="512921" y="251936"/>
                </a:cubicBezTo>
                <a:cubicBezTo>
                  <a:pt x="499586" y="210026"/>
                  <a:pt x="490061" y="181451"/>
                  <a:pt x="487204" y="172879"/>
                </a:cubicBezTo>
                <a:cubicBezTo>
                  <a:pt x="486251" y="167164"/>
                  <a:pt x="485299" y="164306"/>
                  <a:pt x="485299" y="164306"/>
                </a:cubicBezTo>
                <a:cubicBezTo>
                  <a:pt x="485299" y="164306"/>
                  <a:pt x="486251" y="173831"/>
                  <a:pt x="486251" y="189071"/>
                </a:cubicBezTo>
                <a:cubicBezTo>
                  <a:pt x="487204" y="196691"/>
                  <a:pt x="487204" y="207169"/>
                  <a:pt x="488156" y="217646"/>
                </a:cubicBezTo>
                <a:cubicBezTo>
                  <a:pt x="488156" y="224314"/>
                  <a:pt x="489109" y="230981"/>
                  <a:pt x="489109" y="238601"/>
                </a:cubicBezTo>
                <a:cubicBezTo>
                  <a:pt x="488156" y="232886"/>
                  <a:pt x="487204" y="228124"/>
                  <a:pt x="486251" y="223361"/>
                </a:cubicBezTo>
                <a:cubicBezTo>
                  <a:pt x="485299" y="217646"/>
                  <a:pt x="484346" y="212884"/>
                  <a:pt x="482441" y="207169"/>
                </a:cubicBezTo>
                <a:cubicBezTo>
                  <a:pt x="480536" y="202406"/>
                  <a:pt x="479584" y="197644"/>
                  <a:pt x="478631" y="192881"/>
                </a:cubicBezTo>
                <a:cubicBezTo>
                  <a:pt x="475774" y="184309"/>
                  <a:pt x="473869" y="176689"/>
                  <a:pt x="471964" y="170021"/>
                </a:cubicBezTo>
                <a:cubicBezTo>
                  <a:pt x="468154" y="157639"/>
                  <a:pt x="465296" y="150019"/>
                  <a:pt x="465296" y="150019"/>
                </a:cubicBezTo>
                <a:cubicBezTo>
                  <a:pt x="465296" y="150019"/>
                  <a:pt x="466249" y="157639"/>
                  <a:pt x="468154" y="170021"/>
                </a:cubicBezTo>
                <a:cubicBezTo>
                  <a:pt x="469106" y="176689"/>
                  <a:pt x="470059" y="184309"/>
                  <a:pt x="471011" y="193834"/>
                </a:cubicBezTo>
                <a:cubicBezTo>
                  <a:pt x="471964" y="198596"/>
                  <a:pt x="471964" y="203359"/>
                  <a:pt x="472916" y="208121"/>
                </a:cubicBezTo>
                <a:cubicBezTo>
                  <a:pt x="473869" y="212884"/>
                  <a:pt x="473869" y="218599"/>
                  <a:pt x="474821" y="224314"/>
                </a:cubicBezTo>
                <a:cubicBezTo>
                  <a:pt x="475774" y="233839"/>
                  <a:pt x="476726" y="244316"/>
                  <a:pt x="478631" y="255746"/>
                </a:cubicBezTo>
                <a:cubicBezTo>
                  <a:pt x="477679" y="250031"/>
                  <a:pt x="475774" y="245269"/>
                  <a:pt x="474821" y="240506"/>
                </a:cubicBezTo>
                <a:cubicBezTo>
                  <a:pt x="467201" y="211931"/>
                  <a:pt x="460534" y="188119"/>
                  <a:pt x="455771" y="170974"/>
                </a:cubicBezTo>
                <a:cubicBezTo>
                  <a:pt x="450056" y="154781"/>
                  <a:pt x="447199" y="145256"/>
                  <a:pt x="447199" y="145256"/>
                </a:cubicBezTo>
                <a:cubicBezTo>
                  <a:pt x="447199" y="145256"/>
                  <a:pt x="449104" y="154781"/>
                  <a:pt x="451961" y="171926"/>
                </a:cubicBezTo>
                <a:cubicBezTo>
                  <a:pt x="453866" y="180499"/>
                  <a:pt x="454819" y="190976"/>
                  <a:pt x="457676" y="202406"/>
                </a:cubicBezTo>
                <a:cubicBezTo>
                  <a:pt x="459581" y="213836"/>
                  <a:pt x="462439" y="227171"/>
                  <a:pt x="464344" y="242411"/>
                </a:cubicBezTo>
                <a:cubicBezTo>
                  <a:pt x="466249" y="254794"/>
                  <a:pt x="469106" y="268129"/>
                  <a:pt x="471011" y="282416"/>
                </a:cubicBezTo>
                <a:cubicBezTo>
                  <a:pt x="469106" y="278606"/>
                  <a:pt x="468154" y="275749"/>
                  <a:pt x="467201" y="272891"/>
                </a:cubicBezTo>
                <a:cubicBezTo>
                  <a:pt x="462439" y="262414"/>
                  <a:pt x="459581" y="255746"/>
                  <a:pt x="459581" y="255746"/>
                </a:cubicBezTo>
                <a:cubicBezTo>
                  <a:pt x="459581" y="255746"/>
                  <a:pt x="460534" y="262414"/>
                  <a:pt x="463391" y="273844"/>
                </a:cubicBezTo>
                <a:cubicBezTo>
                  <a:pt x="464344" y="279559"/>
                  <a:pt x="466249" y="286226"/>
                  <a:pt x="468154" y="293846"/>
                </a:cubicBezTo>
                <a:cubicBezTo>
                  <a:pt x="469106" y="297656"/>
                  <a:pt x="470059" y="302419"/>
                  <a:pt x="471011" y="306229"/>
                </a:cubicBezTo>
                <a:cubicBezTo>
                  <a:pt x="471964" y="310991"/>
                  <a:pt x="472916" y="315754"/>
                  <a:pt x="473869" y="320516"/>
                </a:cubicBezTo>
                <a:cubicBezTo>
                  <a:pt x="475774" y="330041"/>
                  <a:pt x="477679" y="340519"/>
                  <a:pt x="479584" y="351949"/>
                </a:cubicBezTo>
                <a:cubicBezTo>
                  <a:pt x="479584" y="352901"/>
                  <a:pt x="479584" y="352901"/>
                  <a:pt x="479584" y="353854"/>
                </a:cubicBezTo>
                <a:cubicBezTo>
                  <a:pt x="479584" y="353854"/>
                  <a:pt x="479584" y="352901"/>
                  <a:pt x="478631" y="351949"/>
                </a:cubicBezTo>
                <a:cubicBezTo>
                  <a:pt x="476726" y="347186"/>
                  <a:pt x="473869" y="343376"/>
                  <a:pt x="471964" y="338614"/>
                </a:cubicBezTo>
                <a:cubicBezTo>
                  <a:pt x="471011" y="333851"/>
                  <a:pt x="471011" y="329089"/>
                  <a:pt x="470059" y="324326"/>
                </a:cubicBezTo>
                <a:cubicBezTo>
                  <a:pt x="468154" y="309086"/>
                  <a:pt x="465296" y="294799"/>
                  <a:pt x="462439" y="280511"/>
                </a:cubicBezTo>
                <a:cubicBezTo>
                  <a:pt x="459581" y="266224"/>
                  <a:pt x="455771" y="252889"/>
                  <a:pt x="452914" y="240506"/>
                </a:cubicBezTo>
                <a:cubicBezTo>
                  <a:pt x="449104" y="228124"/>
                  <a:pt x="445294" y="215741"/>
                  <a:pt x="441484" y="205264"/>
                </a:cubicBezTo>
                <a:cubicBezTo>
                  <a:pt x="440531" y="201454"/>
                  <a:pt x="438626" y="198596"/>
                  <a:pt x="437674" y="194786"/>
                </a:cubicBezTo>
                <a:cubicBezTo>
                  <a:pt x="438626" y="185261"/>
                  <a:pt x="439579" y="175736"/>
                  <a:pt x="440531" y="167164"/>
                </a:cubicBezTo>
                <a:cubicBezTo>
                  <a:pt x="441484" y="151924"/>
                  <a:pt x="442436" y="139541"/>
                  <a:pt x="442436" y="128111"/>
                </a:cubicBezTo>
                <a:cubicBezTo>
                  <a:pt x="442436" y="106204"/>
                  <a:pt x="441484" y="94774"/>
                  <a:pt x="441484" y="94774"/>
                </a:cubicBezTo>
                <a:cubicBezTo>
                  <a:pt x="441484" y="94774"/>
                  <a:pt x="440531" y="107156"/>
                  <a:pt x="438626" y="128111"/>
                </a:cubicBezTo>
                <a:cubicBezTo>
                  <a:pt x="437674" y="138589"/>
                  <a:pt x="435769" y="151924"/>
                  <a:pt x="433864" y="166211"/>
                </a:cubicBezTo>
                <a:cubicBezTo>
                  <a:pt x="432911" y="170021"/>
                  <a:pt x="432911" y="173831"/>
                  <a:pt x="431959" y="178594"/>
                </a:cubicBezTo>
                <a:cubicBezTo>
                  <a:pt x="431959" y="177641"/>
                  <a:pt x="431006" y="176689"/>
                  <a:pt x="431006" y="175736"/>
                </a:cubicBezTo>
                <a:cubicBezTo>
                  <a:pt x="427196" y="167164"/>
                  <a:pt x="423386" y="159544"/>
                  <a:pt x="419576" y="153829"/>
                </a:cubicBezTo>
                <a:cubicBezTo>
                  <a:pt x="412909" y="142399"/>
                  <a:pt x="408146" y="135731"/>
                  <a:pt x="408146" y="135731"/>
                </a:cubicBezTo>
                <a:cubicBezTo>
                  <a:pt x="408146" y="135731"/>
                  <a:pt x="411004" y="143351"/>
                  <a:pt x="415766" y="155734"/>
                </a:cubicBezTo>
                <a:cubicBezTo>
                  <a:pt x="418624" y="161449"/>
                  <a:pt x="420529" y="170021"/>
                  <a:pt x="423386" y="178594"/>
                </a:cubicBezTo>
                <a:cubicBezTo>
                  <a:pt x="425291" y="184309"/>
                  <a:pt x="427196" y="190024"/>
                  <a:pt x="428149" y="195739"/>
                </a:cubicBezTo>
                <a:cubicBezTo>
                  <a:pt x="427196" y="201454"/>
                  <a:pt x="425291" y="208121"/>
                  <a:pt x="424339" y="214789"/>
                </a:cubicBezTo>
                <a:cubicBezTo>
                  <a:pt x="424339" y="214789"/>
                  <a:pt x="424339" y="214789"/>
                  <a:pt x="424339" y="214789"/>
                </a:cubicBezTo>
                <a:cubicBezTo>
                  <a:pt x="418624" y="206216"/>
                  <a:pt x="415766" y="202406"/>
                  <a:pt x="415766" y="202406"/>
                </a:cubicBezTo>
                <a:cubicBezTo>
                  <a:pt x="415766" y="202406"/>
                  <a:pt x="417671" y="208121"/>
                  <a:pt x="421481" y="216694"/>
                </a:cubicBezTo>
                <a:cubicBezTo>
                  <a:pt x="422434" y="218599"/>
                  <a:pt x="423386" y="220504"/>
                  <a:pt x="423386" y="223361"/>
                </a:cubicBezTo>
                <a:cubicBezTo>
                  <a:pt x="420529" y="238601"/>
                  <a:pt x="416719" y="255746"/>
                  <a:pt x="412909" y="272891"/>
                </a:cubicBezTo>
                <a:cubicBezTo>
                  <a:pt x="410051" y="264319"/>
                  <a:pt x="407194" y="257651"/>
                  <a:pt x="405289" y="253841"/>
                </a:cubicBezTo>
                <a:cubicBezTo>
                  <a:pt x="405289" y="253841"/>
                  <a:pt x="405289" y="253841"/>
                  <a:pt x="405289" y="253841"/>
                </a:cubicBezTo>
                <a:cubicBezTo>
                  <a:pt x="405289" y="237649"/>
                  <a:pt x="405289" y="223361"/>
                  <a:pt x="404336" y="210026"/>
                </a:cubicBezTo>
                <a:cubicBezTo>
                  <a:pt x="403384" y="196691"/>
                  <a:pt x="403384" y="185261"/>
                  <a:pt x="401479" y="176689"/>
                </a:cubicBezTo>
                <a:cubicBezTo>
                  <a:pt x="398621" y="158591"/>
                  <a:pt x="396716" y="148114"/>
                  <a:pt x="396716" y="148114"/>
                </a:cubicBezTo>
                <a:cubicBezTo>
                  <a:pt x="396716" y="148114"/>
                  <a:pt x="396716" y="158591"/>
                  <a:pt x="397669" y="177641"/>
                </a:cubicBezTo>
                <a:cubicBezTo>
                  <a:pt x="397669" y="186214"/>
                  <a:pt x="397669" y="195739"/>
                  <a:pt x="396716" y="206216"/>
                </a:cubicBezTo>
                <a:cubicBezTo>
                  <a:pt x="394811" y="214789"/>
                  <a:pt x="391954" y="228124"/>
                  <a:pt x="389096" y="244316"/>
                </a:cubicBezTo>
                <a:cubicBezTo>
                  <a:pt x="386239" y="235744"/>
                  <a:pt x="384334" y="227171"/>
                  <a:pt x="381476" y="219551"/>
                </a:cubicBezTo>
                <a:cubicBezTo>
                  <a:pt x="379571" y="212884"/>
                  <a:pt x="377666" y="205264"/>
                  <a:pt x="374809" y="199549"/>
                </a:cubicBezTo>
                <a:cubicBezTo>
                  <a:pt x="373856" y="197644"/>
                  <a:pt x="373856" y="196691"/>
                  <a:pt x="372904" y="194786"/>
                </a:cubicBezTo>
                <a:cubicBezTo>
                  <a:pt x="372904" y="193834"/>
                  <a:pt x="372904" y="192881"/>
                  <a:pt x="372904" y="190976"/>
                </a:cubicBezTo>
                <a:cubicBezTo>
                  <a:pt x="371951" y="186214"/>
                  <a:pt x="370999" y="181451"/>
                  <a:pt x="370046" y="177641"/>
                </a:cubicBezTo>
                <a:cubicBezTo>
                  <a:pt x="368141" y="169069"/>
                  <a:pt x="367189" y="162401"/>
                  <a:pt x="366236" y="155734"/>
                </a:cubicBezTo>
                <a:cubicBezTo>
                  <a:pt x="365284" y="152876"/>
                  <a:pt x="365284" y="150019"/>
                  <a:pt x="364331" y="148114"/>
                </a:cubicBezTo>
                <a:cubicBezTo>
                  <a:pt x="363379" y="140494"/>
                  <a:pt x="363379" y="135731"/>
                  <a:pt x="363379" y="135731"/>
                </a:cubicBezTo>
                <a:cubicBezTo>
                  <a:pt x="363379" y="135731"/>
                  <a:pt x="363379" y="137636"/>
                  <a:pt x="363379" y="140494"/>
                </a:cubicBezTo>
                <a:cubicBezTo>
                  <a:pt x="362426" y="138589"/>
                  <a:pt x="362426" y="136684"/>
                  <a:pt x="362426" y="136684"/>
                </a:cubicBezTo>
                <a:cubicBezTo>
                  <a:pt x="362426" y="136684"/>
                  <a:pt x="362426" y="142399"/>
                  <a:pt x="362426" y="151924"/>
                </a:cubicBezTo>
                <a:cubicBezTo>
                  <a:pt x="362426" y="154781"/>
                  <a:pt x="362426" y="158591"/>
                  <a:pt x="361474" y="163354"/>
                </a:cubicBezTo>
                <a:cubicBezTo>
                  <a:pt x="359569" y="159544"/>
                  <a:pt x="358616" y="155734"/>
                  <a:pt x="357664" y="151924"/>
                </a:cubicBezTo>
                <a:cubicBezTo>
                  <a:pt x="350996" y="135731"/>
                  <a:pt x="348139" y="127159"/>
                  <a:pt x="348139" y="127159"/>
                </a:cubicBezTo>
                <a:cubicBezTo>
                  <a:pt x="348139" y="127159"/>
                  <a:pt x="350044" y="136684"/>
                  <a:pt x="353854" y="153829"/>
                </a:cubicBezTo>
                <a:cubicBezTo>
                  <a:pt x="355759" y="162401"/>
                  <a:pt x="358616" y="171926"/>
                  <a:pt x="361474" y="183356"/>
                </a:cubicBezTo>
                <a:cubicBezTo>
                  <a:pt x="361474" y="186214"/>
                  <a:pt x="361474" y="189071"/>
                  <a:pt x="361474" y="192881"/>
                </a:cubicBezTo>
                <a:cubicBezTo>
                  <a:pt x="359569" y="187166"/>
                  <a:pt x="357664" y="184309"/>
                  <a:pt x="357664" y="184309"/>
                </a:cubicBezTo>
                <a:cubicBezTo>
                  <a:pt x="357664" y="184309"/>
                  <a:pt x="358616" y="189071"/>
                  <a:pt x="360521" y="198596"/>
                </a:cubicBezTo>
                <a:cubicBezTo>
                  <a:pt x="360521" y="205264"/>
                  <a:pt x="360521" y="212884"/>
                  <a:pt x="359569" y="221456"/>
                </a:cubicBezTo>
                <a:cubicBezTo>
                  <a:pt x="357664" y="216694"/>
                  <a:pt x="356711" y="211931"/>
                  <a:pt x="355759" y="208121"/>
                </a:cubicBezTo>
                <a:cubicBezTo>
                  <a:pt x="352901" y="199549"/>
                  <a:pt x="350996" y="193834"/>
                  <a:pt x="350996" y="193834"/>
                </a:cubicBezTo>
                <a:cubicBezTo>
                  <a:pt x="350996" y="193834"/>
                  <a:pt x="350996" y="199549"/>
                  <a:pt x="351949" y="208121"/>
                </a:cubicBezTo>
                <a:cubicBezTo>
                  <a:pt x="351949" y="212884"/>
                  <a:pt x="352901" y="218599"/>
                  <a:pt x="352901" y="224314"/>
                </a:cubicBezTo>
                <a:cubicBezTo>
                  <a:pt x="353854" y="230981"/>
                  <a:pt x="353854" y="237649"/>
                  <a:pt x="353854" y="246221"/>
                </a:cubicBezTo>
                <a:cubicBezTo>
                  <a:pt x="353854" y="253841"/>
                  <a:pt x="354806" y="262414"/>
                  <a:pt x="354806" y="270986"/>
                </a:cubicBezTo>
                <a:cubicBezTo>
                  <a:pt x="355759" y="279559"/>
                  <a:pt x="355759" y="289084"/>
                  <a:pt x="355759" y="299561"/>
                </a:cubicBezTo>
                <a:cubicBezTo>
                  <a:pt x="355759" y="305276"/>
                  <a:pt x="356711" y="310991"/>
                  <a:pt x="356711" y="316706"/>
                </a:cubicBezTo>
                <a:cubicBezTo>
                  <a:pt x="352901" y="310039"/>
                  <a:pt x="349091" y="303371"/>
                  <a:pt x="346234" y="298609"/>
                </a:cubicBezTo>
                <a:cubicBezTo>
                  <a:pt x="346234" y="297656"/>
                  <a:pt x="345281" y="297656"/>
                  <a:pt x="345281" y="296704"/>
                </a:cubicBezTo>
                <a:cubicBezTo>
                  <a:pt x="345281" y="294799"/>
                  <a:pt x="345281" y="293846"/>
                  <a:pt x="345281" y="291941"/>
                </a:cubicBezTo>
                <a:cubicBezTo>
                  <a:pt x="346234" y="282416"/>
                  <a:pt x="347186" y="274796"/>
                  <a:pt x="348139" y="267176"/>
                </a:cubicBezTo>
                <a:cubicBezTo>
                  <a:pt x="349091" y="253841"/>
                  <a:pt x="350044" y="246221"/>
                  <a:pt x="350044" y="246221"/>
                </a:cubicBezTo>
                <a:cubicBezTo>
                  <a:pt x="350044" y="246221"/>
                  <a:pt x="348139" y="253841"/>
                  <a:pt x="344329" y="267176"/>
                </a:cubicBezTo>
                <a:cubicBezTo>
                  <a:pt x="342424" y="272891"/>
                  <a:pt x="341471" y="279559"/>
                  <a:pt x="339566" y="287179"/>
                </a:cubicBezTo>
                <a:cubicBezTo>
                  <a:pt x="339566" y="287179"/>
                  <a:pt x="339566" y="287179"/>
                  <a:pt x="339566" y="287179"/>
                </a:cubicBezTo>
                <a:cubicBezTo>
                  <a:pt x="339566" y="287179"/>
                  <a:pt x="339566" y="287179"/>
                  <a:pt x="339566" y="288131"/>
                </a:cubicBezTo>
                <a:cubicBezTo>
                  <a:pt x="339566" y="289084"/>
                  <a:pt x="338614" y="290036"/>
                  <a:pt x="338614" y="291941"/>
                </a:cubicBezTo>
                <a:cubicBezTo>
                  <a:pt x="338614" y="293846"/>
                  <a:pt x="337661" y="295751"/>
                  <a:pt x="337661" y="297656"/>
                </a:cubicBezTo>
                <a:cubicBezTo>
                  <a:pt x="332899" y="290036"/>
                  <a:pt x="328136" y="283369"/>
                  <a:pt x="324326" y="277654"/>
                </a:cubicBezTo>
                <a:cubicBezTo>
                  <a:pt x="320516" y="263366"/>
                  <a:pt x="315754" y="249079"/>
                  <a:pt x="310991" y="233839"/>
                </a:cubicBezTo>
                <a:cubicBezTo>
                  <a:pt x="308134" y="226219"/>
                  <a:pt x="306229" y="219551"/>
                  <a:pt x="303371" y="211931"/>
                </a:cubicBezTo>
                <a:cubicBezTo>
                  <a:pt x="304324" y="206216"/>
                  <a:pt x="305276" y="201454"/>
                  <a:pt x="306229" y="196691"/>
                </a:cubicBezTo>
                <a:cubicBezTo>
                  <a:pt x="310039" y="179546"/>
                  <a:pt x="312896" y="164306"/>
                  <a:pt x="316706" y="150971"/>
                </a:cubicBezTo>
                <a:cubicBezTo>
                  <a:pt x="320516" y="137636"/>
                  <a:pt x="322421" y="125254"/>
                  <a:pt x="326231" y="115729"/>
                </a:cubicBezTo>
                <a:cubicBezTo>
                  <a:pt x="331946" y="96679"/>
                  <a:pt x="335756" y="85249"/>
                  <a:pt x="335756" y="85249"/>
                </a:cubicBezTo>
                <a:cubicBezTo>
                  <a:pt x="335756" y="85249"/>
                  <a:pt x="330994" y="95726"/>
                  <a:pt x="323374" y="113824"/>
                </a:cubicBezTo>
                <a:cubicBezTo>
                  <a:pt x="319564" y="123349"/>
                  <a:pt x="315754" y="134779"/>
                  <a:pt x="310991" y="148114"/>
                </a:cubicBezTo>
                <a:cubicBezTo>
                  <a:pt x="309086" y="154781"/>
                  <a:pt x="306229" y="161449"/>
                  <a:pt x="303371" y="169069"/>
                </a:cubicBezTo>
                <a:cubicBezTo>
                  <a:pt x="301466" y="175736"/>
                  <a:pt x="299561" y="183356"/>
                  <a:pt x="297656" y="190024"/>
                </a:cubicBezTo>
                <a:cubicBezTo>
                  <a:pt x="293846" y="179546"/>
                  <a:pt x="290989" y="170021"/>
                  <a:pt x="287179" y="159544"/>
                </a:cubicBezTo>
                <a:cubicBezTo>
                  <a:pt x="290036" y="172879"/>
                  <a:pt x="291941" y="185261"/>
                  <a:pt x="294799" y="198596"/>
                </a:cubicBezTo>
                <a:cubicBezTo>
                  <a:pt x="290989" y="213836"/>
                  <a:pt x="287179" y="230029"/>
                  <a:pt x="283369" y="247174"/>
                </a:cubicBezTo>
                <a:cubicBezTo>
                  <a:pt x="282416" y="252889"/>
                  <a:pt x="281464" y="258604"/>
                  <a:pt x="279559" y="264319"/>
                </a:cubicBezTo>
                <a:cubicBezTo>
                  <a:pt x="278606" y="260509"/>
                  <a:pt x="277654" y="257651"/>
                  <a:pt x="276701" y="253841"/>
                </a:cubicBezTo>
                <a:cubicBezTo>
                  <a:pt x="276701" y="245269"/>
                  <a:pt x="277654" y="235744"/>
                  <a:pt x="278606" y="227171"/>
                </a:cubicBezTo>
                <a:cubicBezTo>
                  <a:pt x="280511" y="205264"/>
                  <a:pt x="281464" y="185261"/>
                  <a:pt x="284321" y="166211"/>
                </a:cubicBezTo>
                <a:cubicBezTo>
                  <a:pt x="285274" y="156686"/>
                  <a:pt x="286226" y="148114"/>
                  <a:pt x="287179" y="139541"/>
                </a:cubicBezTo>
                <a:cubicBezTo>
                  <a:pt x="288131" y="130969"/>
                  <a:pt x="290036" y="123349"/>
                  <a:pt x="290989" y="115729"/>
                </a:cubicBezTo>
                <a:cubicBezTo>
                  <a:pt x="293846" y="100489"/>
                  <a:pt x="294799" y="87154"/>
                  <a:pt x="297656" y="76676"/>
                </a:cubicBezTo>
                <a:cubicBezTo>
                  <a:pt x="302419" y="54769"/>
                  <a:pt x="304324" y="42386"/>
                  <a:pt x="304324" y="42386"/>
                </a:cubicBezTo>
                <a:cubicBezTo>
                  <a:pt x="304324" y="42386"/>
                  <a:pt x="300514" y="54769"/>
                  <a:pt x="293846" y="75724"/>
                </a:cubicBezTo>
                <a:cubicBezTo>
                  <a:pt x="290036" y="86201"/>
                  <a:pt x="287179" y="99536"/>
                  <a:pt x="283369" y="114776"/>
                </a:cubicBezTo>
                <a:cubicBezTo>
                  <a:pt x="281464" y="122396"/>
                  <a:pt x="279559" y="130016"/>
                  <a:pt x="277654" y="138589"/>
                </a:cubicBezTo>
                <a:cubicBezTo>
                  <a:pt x="275749" y="147161"/>
                  <a:pt x="274796" y="156686"/>
                  <a:pt x="272891" y="165259"/>
                </a:cubicBezTo>
                <a:cubicBezTo>
                  <a:pt x="271939" y="170021"/>
                  <a:pt x="270986" y="173831"/>
                  <a:pt x="270034" y="178594"/>
                </a:cubicBezTo>
                <a:cubicBezTo>
                  <a:pt x="268129" y="182404"/>
                  <a:pt x="265271" y="188119"/>
                  <a:pt x="261461" y="196691"/>
                </a:cubicBezTo>
                <a:cubicBezTo>
                  <a:pt x="260509" y="191929"/>
                  <a:pt x="258604" y="187166"/>
                  <a:pt x="258604" y="183356"/>
                </a:cubicBezTo>
                <a:cubicBezTo>
                  <a:pt x="255746" y="170021"/>
                  <a:pt x="253841" y="161449"/>
                  <a:pt x="253841" y="161449"/>
                </a:cubicBezTo>
                <a:cubicBezTo>
                  <a:pt x="253841" y="161449"/>
                  <a:pt x="253841" y="169069"/>
                  <a:pt x="254794" y="183356"/>
                </a:cubicBezTo>
                <a:cubicBezTo>
                  <a:pt x="254794" y="190024"/>
                  <a:pt x="255746" y="197644"/>
                  <a:pt x="256699" y="207169"/>
                </a:cubicBezTo>
                <a:cubicBezTo>
                  <a:pt x="253841" y="213836"/>
                  <a:pt x="250984" y="222409"/>
                  <a:pt x="247174" y="231934"/>
                </a:cubicBezTo>
                <a:cubicBezTo>
                  <a:pt x="246221" y="232886"/>
                  <a:pt x="246221" y="234791"/>
                  <a:pt x="245269" y="236696"/>
                </a:cubicBezTo>
                <a:cubicBezTo>
                  <a:pt x="243364" y="231934"/>
                  <a:pt x="242411" y="230029"/>
                  <a:pt x="242411" y="230029"/>
                </a:cubicBezTo>
                <a:cubicBezTo>
                  <a:pt x="242411" y="230029"/>
                  <a:pt x="243364" y="233839"/>
                  <a:pt x="244316" y="240506"/>
                </a:cubicBezTo>
                <a:cubicBezTo>
                  <a:pt x="241459" y="247174"/>
                  <a:pt x="239554" y="254794"/>
                  <a:pt x="236696" y="262414"/>
                </a:cubicBezTo>
                <a:cubicBezTo>
                  <a:pt x="232886" y="250031"/>
                  <a:pt x="229076" y="238601"/>
                  <a:pt x="226219" y="227171"/>
                </a:cubicBezTo>
                <a:cubicBezTo>
                  <a:pt x="223361" y="219551"/>
                  <a:pt x="221456" y="210979"/>
                  <a:pt x="218599" y="204311"/>
                </a:cubicBezTo>
                <a:cubicBezTo>
                  <a:pt x="215741" y="196691"/>
                  <a:pt x="213836" y="190024"/>
                  <a:pt x="210979" y="184309"/>
                </a:cubicBezTo>
                <a:cubicBezTo>
                  <a:pt x="206216" y="171926"/>
                  <a:pt x="202406" y="160496"/>
                  <a:pt x="198596" y="150971"/>
                </a:cubicBezTo>
                <a:cubicBezTo>
                  <a:pt x="191929" y="132874"/>
                  <a:pt x="187166" y="122396"/>
                  <a:pt x="187166" y="122396"/>
                </a:cubicBezTo>
                <a:cubicBezTo>
                  <a:pt x="187166" y="122396"/>
                  <a:pt x="190024" y="132874"/>
                  <a:pt x="194786" y="151924"/>
                </a:cubicBezTo>
                <a:cubicBezTo>
                  <a:pt x="197644" y="161449"/>
                  <a:pt x="200501" y="172879"/>
                  <a:pt x="204311" y="186214"/>
                </a:cubicBezTo>
                <a:cubicBezTo>
                  <a:pt x="206216" y="192881"/>
                  <a:pt x="208121" y="199549"/>
                  <a:pt x="210026" y="207169"/>
                </a:cubicBezTo>
                <a:cubicBezTo>
                  <a:pt x="211931" y="214789"/>
                  <a:pt x="213836" y="222409"/>
                  <a:pt x="215741" y="230981"/>
                </a:cubicBezTo>
                <a:cubicBezTo>
                  <a:pt x="218599" y="245269"/>
                  <a:pt x="222409" y="260509"/>
                  <a:pt x="226219" y="275749"/>
                </a:cubicBezTo>
                <a:cubicBezTo>
                  <a:pt x="224314" y="280511"/>
                  <a:pt x="221456" y="287179"/>
                  <a:pt x="218599" y="295751"/>
                </a:cubicBezTo>
                <a:cubicBezTo>
                  <a:pt x="218599" y="296704"/>
                  <a:pt x="217646" y="297656"/>
                  <a:pt x="217646" y="298609"/>
                </a:cubicBezTo>
                <a:cubicBezTo>
                  <a:pt x="216694" y="286226"/>
                  <a:pt x="215741" y="274796"/>
                  <a:pt x="214789" y="266224"/>
                </a:cubicBezTo>
                <a:cubicBezTo>
                  <a:pt x="213836" y="250984"/>
                  <a:pt x="212884" y="241459"/>
                  <a:pt x="212884" y="241459"/>
                </a:cubicBezTo>
                <a:cubicBezTo>
                  <a:pt x="212884" y="241459"/>
                  <a:pt x="211931" y="250031"/>
                  <a:pt x="210979" y="266224"/>
                </a:cubicBezTo>
                <a:cubicBezTo>
                  <a:pt x="210026" y="277654"/>
                  <a:pt x="210026" y="291941"/>
                  <a:pt x="209074" y="309086"/>
                </a:cubicBezTo>
                <a:cubicBezTo>
                  <a:pt x="204311" y="301466"/>
                  <a:pt x="200501" y="293846"/>
                  <a:pt x="196691" y="287179"/>
                </a:cubicBezTo>
                <a:cubicBezTo>
                  <a:pt x="192881" y="281464"/>
                  <a:pt x="190024" y="275749"/>
                  <a:pt x="187166" y="270034"/>
                </a:cubicBezTo>
                <a:cubicBezTo>
                  <a:pt x="183356" y="265271"/>
                  <a:pt x="180499" y="260509"/>
                  <a:pt x="177641" y="255746"/>
                </a:cubicBezTo>
                <a:cubicBezTo>
                  <a:pt x="171926" y="246221"/>
                  <a:pt x="166211" y="238601"/>
                  <a:pt x="161449" y="231934"/>
                </a:cubicBezTo>
                <a:cubicBezTo>
                  <a:pt x="159544" y="230029"/>
                  <a:pt x="158591" y="227171"/>
                  <a:pt x="156686" y="225266"/>
                </a:cubicBezTo>
                <a:cubicBezTo>
                  <a:pt x="154781" y="214789"/>
                  <a:pt x="152876" y="209074"/>
                  <a:pt x="152876" y="209074"/>
                </a:cubicBezTo>
                <a:cubicBezTo>
                  <a:pt x="152876" y="209074"/>
                  <a:pt x="152876" y="212884"/>
                  <a:pt x="152876" y="219551"/>
                </a:cubicBezTo>
                <a:cubicBezTo>
                  <a:pt x="149066" y="213836"/>
                  <a:pt x="146209" y="210979"/>
                  <a:pt x="146209" y="210979"/>
                </a:cubicBezTo>
                <a:cubicBezTo>
                  <a:pt x="146209" y="210979"/>
                  <a:pt x="148114" y="215741"/>
                  <a:pt x="152876" y="224314"/>
                </a:cubicBezTo>
                <a:cubicBezTo>
                  <a:pt x="153829" y="235744"/>
                  <a:pt x="154781" y="253841"/>
                  <a:pt x="156686" y="275749"/>
                </a:cubicBezTo>
                <a:cubicBezTo>
                  <a:pt x="153829" y="271939"/>
                  <a:pt x="150971" y="267176"/>
                  <a:pt x="148114" y="263366"/>
                </a:cubicBezTo>
                <a:cubicBezTo>
                  <a:pt x="139541" y="252889"/>
                  <a:pt x="131921" y="242411"/>
                  <a:pt x="124301" y="233839"/>
                </a:cubicBezTo>
                <a:cubicBezTo>
                  <a:pt x="116681" y="225266"/>
                  <a:pt x="110966" y="217646"/>
                  <a:pt x="104299" y="212884"/>
                </a:cubicBezTo>
                <a:cubicBezTo>
                  <a:pt x="94774" y="203359"/>
                  <a:pt x="88106" y="197644"/>
                  <a:pt x="88106" y="197644"/>
                </a:cubicBezTo>
                <a:cubicBezTo>
                  <a:pt x="88106" y="197644"/>
                  <a:pt x="93821" y="205264"/>
                  <a:pt x="103346" y="217646"/>
                </a:cubicBezTo>
                <a:cubicBezTo>
                  <a:pt x="108109" y="223361"/>
                  <a:pt x="113824" y="231934"/>
                  <a:pt x="119539" y="240506"/>
                </a:cubicBezTo>
                <a:cubicBezTo>
                  <a:pt x="126206" y="249079"/>
                  <a:pt x="131921" y="260509"/>
                  <a:pt x="139541" y="271939"/>
                </a:cubicBezTo>
                <a:cubicBezTo>
                  <a:pt x="143351" y="278606"/>
                  <a:pt x="148114" y="285274"/>
                  <a:pt x="151924" y="292894"/>
                </a:cubicBezTo>
                <a:cubicBezTo>
                  <a:pt x="151924" y="294799"/>
                  <a:pt x="151924" y="295751"/>
                  <a:pt x="151924" y="297656"/>
                </a:cubicBezTo>
                <a:cubicBezTo>
                  <a:pt x="151924" y="297656"/>
                  <a:pt x="150971" y="296704"/>
                  <a:pt x="150971" y="296704"/>
                </a:cubicBezTo>
                <a:cubicBezTo>
                  <a:pt x="145256" y="290989"/>
                  <a:pt x="140494" y="285274"/>
                  <a:pt x="136684" y="282416"/>
                </a:cubicBezTo>
                <a:cubicBezTo>
                  <a:pt x="134779" y="280511"/>
                  <a:pt x="133826" y="279559"/>
                  <a:pt x="131921" y="278606"/>
                </a:cubicBezTo>
                <a:cubicBezTo>
                  <a:pt x="132874" y="275749"/>
                  <a:pt x="132874" y="274796"/>
                  <a:pt x="132874" y="274796"/>
                </a:cubicBezTo>
                <a:cubicBezTo>
                  <a:pt x="132874" y="274796"/>
                  <a:pt x="131921" y="275749"/>
                  <a:pt x="130969" y="278606"/>
                </a:cubicBezTo>
                <a:cubicBezTo>
                  <a:pt x="125254" y="273844"/>
                  <a:pt x="122396" y="270986"/>
                  <a:pt x="122396" y="270986"/>
                </a:cubicBezTo>
                <a:cubicBezTo>
                  <a:pt x="122396" y="270986"/>
                  <a:pt x="125254" y="274796"/>
                  <a:pt x="130016" y="280511"/>
                </a:cubicBezTo>
                <a:cubicBezTo>
                  <a:pt x="128111" y="283369"/>
                  <a:pt x="126206" y="288131"/>
                  <a:pt x="123349" y="293846"/>
                </a:cubicBezTo>
                <a:cubicBezTo>
                  <a:pt x="120491" y="299561"/>
                  <a:pt x="117634" y="308134"/>
                  <a:pt x="114776" y="316706"/>
                </a:cubicBezTo>
                <a:cubicBezTo>
                  <a:pt x="113824" y="318611"/>
                  <a:pt x="113824" y="319564"/>
                  <a:pt x="112871" y="321469"/>
                </a:cubicBezTo>
                <a:cubicBezTo>
                  <a:pt x="110014" y="313849"/>
                  <a:pt x="107156" y="306229"/>
                  <a:pt x="103346" y="299561"/>
                </a:cubicBezTo>
                <a:cubicBezTo>
                  <a:pt x="97631" y="286226"/>
                  <a:pt x="91916" y="273844"/>
                  <a:pt x="86201" y="262414"/>
                </a:cubicBezTo>
                <a:cubicBezTo>
                  <a:pt x="83344" y="255746"/>
                  <a:pt x="80486" y="250984"/>
                  <a:pt x="78581" y="245269"/>
                </a:cubicBezTo>
                <a:cubicBezTo>
                  <a:pt x="75724" y="240506"/>
                  <a:pt x="72866" y="235744"/>
                  <a:pt x="70961" y="230981"/>
                </a:cubicBezTo>
                <a:cubicBezTo>
                  <a:pt x="66199" y="222409"/>
                  <a:pt x="61436" y="213836"/>
                  <a:pt x="57626" y="208121"/>
                </a:cubicBezTo>
                <a:cubicBezTo>
                  <a:pt x="50006" y="195739"/>
                  <a:pt x="46196" y="188119"/>
                  <a:pt x="46196" y="188119"/>
                </a:cubicBezTo>
                <a:cubicBezTo>
                  <a:pt x="46196" y="188119"/>
                  <a:pt x="49054" y="195739"/>
                  <a:pt x="54769" y="210026"/>
                </a:cubicBezTo>
                <a:cubicBezTo>
                  <a:pt x="57626" y="216694"/>
                  <a:pt x="60484" y="225266"/>
                  <a:pt x="64294" y="234791"/>
                </a:cubicBezTo>
                <a:cubicBezTo>
                  <a:pt x="66199" y="239554"/>
                  <a:pt x="68104" y="244316"/>
                  <a:pt x="70009" y="250031"/>
                </a:cubicBezTo>
                <a:cubicBezTo>
                  <a:pt x="71914" y="254794"/>
                  <a:pt x="73819" y="260509"/>
                  <a:pt x="75724" y="266224"/>
                </a:cubicBezTo>
                <a:cubicBezTo>
                  <a:pt x="78581" y="274796"/>
                  <a:pt x="82391" y="283369"/>
                  <a:pt x="85249" y="292894"/>
                </a:cubicBezTo>
                <a:cubicBezTo>
                  <a:pt x="83344" y="290036"/>
                  <a:pt x="81439" y="286226"/>
                  <a:pt x="79534" y="284321"/>
                </a:cubicBezTo>
                <a:cubicBezTo>
                  <a:pt x="74771" y="277654"/>
                  <a:pt x="71914" y="271939"/>
                  <a:pt x="68104" y="268129"/>
                </a:cubicBezTo>
                <a:cubicBezTo>
                  <a:pt x="61436" y="258604"/>
                  <a:pt x="57626" y="253841"/>
                  <a:pt x="57626" y="253841"/>
                </a:cubicBezTo>
                <a:cubicBezTo>
                  <a:pt x="57626" y="253841"/>
                  <a:pt x="59531" y="259556"/>
                  <a:pt x="64294" y="270034"/>
                </a:cubicBezTo>
                <a:cubicBezTo>
                  <a:pt x="66199" y="274796"/>
                  <a:pt x="69056" y="281464"/>
                  <a:pt x="71914" y="288131"/>
                </a:cubicBezTo>
                <a:cubicBezTo>
                  <a:pt x="76676" y="295751"/>
                  <a:pt x="79534" y="303371"/>
                  <a:pt x="83344" y="311944"/>
                </a:cubicBezTo>
                <a:cubicBezTo>
                  <a:pt x="86201" y="317659"/>
                  <a:pt x="88106" y="324326"/>
                  <a:pt x="90964" y="330994"/>
                </a:cubicBezTo>
                <a:cubicBezTo>
                  <a:pt x="90011" y="333851"/>
                  <a:pt x="89059" y="336709"/>
                  <a:pt x="87154" y="339566"/>
                </a:cubicBezTo>
                <a:cubicBezTo>
                  <a:pt x="85249" y="343376"/>
                  <a:pt x="83344" y="348139"/>
                  <a:pt x="81439" y="352901"/>
                </a:cubicBezTo>
                <a:cubicBezTo>
                  <a:pt x="80486" y="348139"/>
                  <a:pt x="79534" y="343376"/>
                  <a:pt x="78581" y="339566"/>
                </a:cubicBezTo>
                <a:cubicBezTo>
                  <a:pt x="75724" y="326231"/>
                  <a:pt x="72866" y="312896"/>
                  <a:pt x="70009" y="301466"/>
                </a:cubicBezTo>
                <a:cubicBezTo>
                  <a:pt x="67151" y="290036"/>
                  <a:pt x="64294" y="278606"/>
                  <a:pt x="61436" y="269081"/>
                </a:cubicBezTo>
                <a:cubicBezTo>
                  <a:pt x="58579" y="259556"/>
                  <a:pt x="56674" y="250984"/>
                  <a:pt x="53816" y="244316"/>
                </a:cubicBezTo>
                <a:cubicBezTo>
                  <a:pt x="49054" y="230981"/>
                  <a:pt x="46196" y="223361"/>
                  <a:pt x="46196" y="223361"/>
                </a:cubicBezTo>
                <a:cubicBezTo>
                  <a:pt x="46196" y="223361"/>
                  <a:pt x="47149" y="230981"/>
                  <a:pt x="50006" y="245269"/>
                </a:cubicBezTo>
                <a:cubicBezTo>
                  <a:pt x="50959" y="251936"/>
                  <a:pt x="51911" y="260509"/>
                  <a:pt x="53816" y="270034"/>
                </a:cubicBezTo>
                <a:cubicBezTo>
                  <a:pt x="55721" y="279559"/>
                  <a:pt x="56674" y="290989"/>
                  <a:pt x="58579" y="302419"/>
                </a:cubicBezTo>
                <a:cubicBezTo>
                  <a:pt x="60484" y="314801"/>
                  <a:pt x="61436" y="327184"/>
                  <a:pt x="64294" y="340519"/>
                </a:cubicBezTo>
                <a:cubicBezTo>
                  <a:pt x="66199" y="353854"/>
                  <a:pt x="67151" y="367189"/>
                  <a:pt x="69056" y="381476"/>
                </a:cubicBezTo>
                <a:cubicBezTo>
                  <a:pt x="68104" y="382429"/>
                  <a:pt x="68104" y="383381"/>
                  <a:pt x="67151" y="385286"/>
                </a:cubicBezTo>
                <a:cubicBezTo>
                  <a:pt x="64294" y="391954"/>
                  <a:pt x="62389" y="398621"/>
                  <a:pt x="60484" y="405289"/>
                </a:cubicBezTo>
                <a:cubicBezTo>
                  <a:pt x="60484" y="406241"/>
                  <a:pt x="60484" y="406241"/>
                  <a:pt x="59531" y="407194"/>
                </a:cubicBezTo>
                <a:cubicBezTo>
                  <a:pt x="58579" y="407194"/>
                  <a:pt x="57626" y="407194"/>
                  <a:pt x="56674" y="407194"/>
                </a:cubicBezTo>
                <a:cubicBezTo>
                  <a:pt x="55721" y="404336"/>
                  <a:pt x="55721" y="402431"/>
                  <a:pt x="54769" y="399574"/>
                </a:cubicBezTo>
                <a:cubicBezTo>
                  <a:pt x="51911" y="387191"/>
                  <a:pt x="49054" y="375761"/>
                  <a:pt x="46196" y="364331"/>
                </a:cubicBezTo>
                <a:cubicBezTo>
                  <a:pt x="43339" y="352901"/>
                  <a:pt x="40481" y="342424"/>
                  <a:pt x="37624" y="332899"/>
                </a:cubicBezTo>
                <a:cubicBezTo>
                  <a:pt x="31909" y="313849"/>
                  <a:pt x="26194" y="297656"/>
                  <a:pt x="21431" y="287179"/>
                </a:cubicBezTo>
                <a:cubicBezTo>
                  <a:pt x="16669" y="276701"/>
                  <a:pt x="13811" y="270034"/>
                  <a:pt x="13811" y="270034"/>
                </a:cubicBezTo>
                <a:cubicBezTo>
                  <a:pt x="13811" y="270034"/>
                  <a:pt x="14764" y="276701"/>
                  <a:pt x="17621" y="288131"/>
                </a:cubicBezTo>
                <a:cubicBezTo>
                  <a:pt x="18574" y="293846"/>
                  <a:pt x="20479" y="300514"/>
                  <a:pt x="21431" y="309086"/>
                </a:cubicBezTo>
                <a:cubicBezTo>
                  <a:pt x="23336" y="316706"/>
                  <a:pt x="24289" y="326231"/>
                  <a:pt x="26194" y="335756"/>
                </a:cubicBezTo>
                <a:cubicBezTo>
                  <a:pt x="28099" y="345281"/>
                  <a:pt x="30004" y="355759"/>
                  <a:pt x="31909" y="367189"/>
                </a:cubicBezTo>
                <a:cubicBezTo>
                  <a:pt x="35719" y="378619"/>
                  <a:pt x="37624" y="390049"/>
                  <a:pt x="39529" y="402431"/>
                </a:cubicBezTo>
                <a:cubicBezTo>
                  <a:pt x="39529" y="403384"/>
                  <a:pt x="39529" y="403384"/>
                  <a:pt x="39529" y="404336"/>
                </a:cubicBezTo>
                <a:cubicBezTo>
                  <a:pt x="29051" y="402431"/>
                  <a:pt x="18574" y="401479"/>
                  <a:pt x="7144" y="399574"/>
                </a:cubicBezTo>
                <a:lnTo>
                  <a:pt x="7144" y="511016"/>
                </a:lnTo>
                <a:close/>
                <a:moveTo>
                  <a:pt x="6277451" y="364331"/>
                </a:moveTo>
                <a:cubicBezTo>
                  <a:pt x="6278404" y="362426"/>
                  <a:pt x="6278404" y="359569"/>
                  <a:pt x="6279356" y="357664"/>
                </a:cubicBezTo>
                <a:cubicBezTo>
                  <a:pt x="6279356" y="358616"/>
                  <a:pt x="6279356" y="360521"/>
                  <a:pt x="6279356" y="361474"/>
                </a:cubicBezTo>
                <a:cubicBezTo>
                  <a:pt x="6278404" y="370999"/>
                  <a:pt x="6278404" y="384334"/>
                  <a:pt x="6277451" y="399574"/>
                </a:cubicBezTo>
                <a:cubicBezTo>
                  <a:pt x="6274594" y="409099"/>
                  <a:pt x="6270784" y="419576"/>
                  <a:pt x="6267926" y="430054"/>
                </a:cubicBezTo>
                <a:cubicBezTo>
                  <a:pt x="6266974" y="430054"/>
                  <a:pt x="6266974" y="430054"/>
                  <a:pt x="6266021" y="430054"/>
                </a:cubicBezTo>
                <a:cubicBezTo>
                  <a:pt x="6264117" y="427196"/>
                  <a:pt x="6262212" y="424339"/>
                  <a:pt x="6260306" y="421481"/>
                </a:cubicBezTo>
                <a:cubicBezTo>
                  <a:pt x="6266021" y="402431"/>
                  <a:pt x="6271737" y="383381"/>
                  <a:pt x="6277451" y="364331"/>
                </a:cubicBezTo>
                <a:close/>
                <a:moveTo>
                  <a:pt x="6211729" y="425291"/>
                </a:moveTo>
                <a:cubicBezTo>
                  <a:pt x="6211729" y="415766"/>
                  <a:pt x="6212681" y="406241"/>
                  <a:pt x="6212681" y="398621"/>
                </a:cubicBezTo>
                <a:cubicBezTo>
                  <a:pt x="6212681" y="395764"/>
                  <a:pt x="6212681" y="392906"/>
                  <a:pt x="6213634" y="390049"/>
                </a:cubicBezTo>
                <a:cubicBezTo>
                  <a:pt x="6214587" y="391001"/>
                  <a:pt x="6215539" y="392906"/>
                  <a:pt x="6216492" y="393859"/>
                </a:cubicBezTo>
                <a:cubicBezTo>
                  <a:pt x="6220301" y="398621"/>
                  <a:pt x="6224112" y="403384"/>
                  <a:pt x="6227921" y="408146"/>
                </a:cubicBezTo>
                <a:cubicBezTo>
                  <a:pt x="6226969" y="410051"/>
                  <a:pt x="6226017" y="411956"/>
                  <a:pt x="6225064" y="412909"/>
                </a:cubicBezTo>
                <a:cubicBezTo>
                  <a:pt x="6224112" y="414814"/>
                  <a:pt x="6222206" y="417671"/>
                  <a:pt x="6221254" y="420529"/>
                </a:cubicBezTo>
                <a:cubicBezTo>
                  <a:pt x="6220301" y="423386"/>
                  <a:pt x="6219349" y="426244"/>
                  <a:pt x="6218396" y="429101"/>
                </a:cubicBezTo>
                <a:cubicBezTo>
                  <a:pt x="6218396" y="430054"/>
                  <a:pt x="6218396" y="430054"/>
                  <a:pt x="6217444" y="431006"/>
                </a:cubicBezTo>
                <a:cubicBezTo>
                  <a:pt x="6217444" y="430054"/>
                  <a:pt x="6217444" y="429101"/>
                  <a:pt x="6217444" y="429101"/>
                </a:cubicBezTo>
                <a:cubicBezTo>
                  <a:pt x="6216492" y="419576"/>
                  <a:pt x="6215539" y="413861"/>
                  <a:pt x="6215539" y="413861"/>
                </a:cubicBezTo>
                <a:cubicBezTo>
                  <a:pt x="6215539" y="413861"/>
                  <a:pt x="6214587" y="419576"/>
                  <a:pt x="6213634" y="429101"/>
                </a:cubicBezTo>
                <a:cubicBezTo>
                  <a:pt x="6213634" y="432911"/>
                  <a:pt x="6212681" y="436721"/>
                  <a:pt x="6211729" y="441484"/>
                </a:cubicBezTo>
                <a:cubicBezTo>
                  <a:pt x="6211729" y="435769"/>
                  <a:pt x="6211729" y="430054"/>
                  <a:pt x="6211729" y="425291"/>
                </a:cubicBezTo>
                <a:close/>
                <a:moveTo>
                  <a:pt x="6183154" y="343376"/>
                </a:moveTo>
                <a:cubicBezTo>
                  <a:pt x="6185059" y="346234"/>
                  <a:pt x="6186012" y="348139"/>
                  <a:pt x="6187917" y="350996"/>
                </a:cubicBezTo>
                <a:cubicBezTo>
                  <a:pt x="6188869" y="352901"/>
                  <a:pt x="6190774" y="354806"/>
                  <a:pt x="6191726" y="356711"/>
                </a:cubicBezTo>
                <a:cubicBezTo>
                  <a:pt x="6188869" y="366236"/>
                  <a:pt x="6186012" y="376714"/>
                  <a:pt x="6183154" y="388144"/>
                </a:cubicBezTo>
                <a:cubicBezTo>
                  <a:pt x="6183154" y="389096"/>
                  <a:pt x="6182201" y="391001"/>
                  <a:pt x="6182201" y="391954"/>
                </a:cubicBezTo>
                <a:cubicBezTo>
                  <a:pt x="6182201" y="386239"/>
                  <a:pt x="6181249" y="381476"/>
                  <a:pt x="6181249" y="375761"/>
                </a:cubicBezTo>
                <a:cubicBezTo>
                  <a:pt x="6181249" y="374809"/>
                  <a:pt x="6181249" y="373856"/>
                  <a:pt x="6181249" y="372904"/>
                </a:cubicBezTo>
                <a:cubicBezTo>
                  <a:pt x="6181249" y="362426"/>
                  <a:pt x="6182201" y="352901"/>
                  <a:pt x="6183154" y="343376"/>
                </a:cubicBezTo>
                <a:close/>
                <a:moveTo>
                  <a:pt x="6144101" y="308134"/>
                </a:moveTo>
                <a:cubicBezTo>
                  <a:pt x="6145054" y="297656"/>
                  <a:pt x="6146959" y="287179"/>
                  <a:pt x="6147912" y="276701"/>
                </a:cubicBezTo>
                <a:cubicBezTo>
                  <a:pt x="6149817" y="280511"/>
                  <a:pt x="6151721" y="284321"/>
                  <a:pt x="6153626" y="289084"/>
                </a:cubicBezTo>
                <a:cubicBezTo>
                  <a:pt x="6156484" y="293846"/>
                  <a:pt x="6158389" y="299561"/>
                  <a:pt x="6161246" y="305276"/>
                </a:cubicBezTo>
                <a:cubicBezTo>
                  <a:pt x="6160294" y="308134"/>
                  <a:pt x="6159342" y="313849"/>
                  <a:pt x="6157437" y="319564"/>
                </a:cubicBezTo>
                <a:cubicBezTo>
                  <a:pt x="6155531" y="325279"/>
                  <a:pt x="6154579" y="332899"/>
                  <a:pt x="6152674" y="342424"/>
                </a:cubicBezTo>
                <a:cubicBezTo>
                  <a:pt x="6151721" y="347186"/>
                  <a:pt x="6150769" y="351949"/>
                  <a:pt x="6150769" y="356711"/>
                </a:cubicBezTo>
                <a:cubicBezTo>
                  <a:pt x="6150769" y="358616"/>
                  <a:pt x="6149817" y="359569"/>
                  <a:pt x="6149817" y="360521"/>
                </a:cubicBezTo>
                <a:cubicBezTo>
                  <a:pt x="6149817" y="362426"/>
                  <a:pt x="6148864" y="363379"/>
                  <a:pt x="6148864" y="365284"/>
                </a:cubicBezTo>
                <a:cubicBezTo>
                  <a:pt x="6146959" y="362426"/>
                  <a:pt x="6146006" y="360521"/>
                  <a:pt x="6146006" y="360521"/>
                </a:cubicBezTo>
                <a:cubicBezTo>
                  <a:pt x="6146006" y="360521"/>
                  <a:pt x="6146959" y="363379"/>
                  <a:pt x="6147912" y="368141"/>
                </a:cubicBezTo>
                <a:cubicBezTo>
                  <a:pt x="6146959" y="374809"/>
                  <a:pt x="6146006" y="382429"/>
                  <a:pt x="6145054" y="389096"/>
                </a:cubicBezTo>
                <a:cubicBezTo>
                  <a:pt x="6145054" y="388144"/>
                  <a:pt x="6144101" y="387191"/>
                  <a:pt x="6144101" y="386239"/>
                </a:cubicBezTo>
                <a:cubicBezTo>
                  <a:pt x="6144101" y="385286"/>
                  <a:pt x="6143149" y="385286"/>
                  <a:pt x="6143149" y="384334"/>
                </a:cubicBezTo>
                <a:cubicBezTo>
                  <a:pt x="6143149" y="379571"/>
                  <a:pt x="6142196" y="373856"/>
                  <a:pt x="6142196" y="369094"/>
                </a:cubicBezTo>
                <a:cubicBezTo>
                  <a:pt x="6141244" y="360521"/>
                  <a:pt x="6140292" y="351949"/>
                  <a:pt x="6139339" y="343376"/>
                </a:cubicBezTo>
                <a:cubicBezTo>
                  <a:pt x="6142196" y="331946"/>
                  <a:pt x="6143149" y="319564"/>
                  <a:pt x="6144101" y="308134"/>
                </a:cubicBezTo>
                <a:close/>
                <a:moveTo>
                  <a:pt x="6095524" y="384334"/>
                </a:moveTo>
                <a:cubicBezTo>
                  <a:pt x="6093619" y="393859"/>
                  <a:pt x="6090762" y="403384"/>
                  <a:pt x="6088856" y="412909"/>
                </a:cubicBezTo>
                <a:cubicBezTo>
                  <a:pt x="6086951" y="420529"/>
                  <a:pt x="6085046" y="428149"/>
                  <a:pt x="6083142" y="435769"/>
                </a:cubicBezTo>
                <a:cubicBezTo>
                  <a:pt x="6081237" y="428149"/>
                  <a:pt x="6079331" y="419576"/>
                  <a:pt x="6076474" y="411956"/>
                </a:cubicBezTo>
                <a:cubicBezTo>
                  <a:pt x="6077426" y="405289"/>
                  <a:pt x="6078379" y="397669"/>
                  <a:pt x="6079331" y="391001"/>
                </a:cubicBezTo>
                <a:cubicBezTo>
                  <a:pt x="6080284" y="383381"/>
                  <a:pt x="6082189" y="375761"/>
                  <a:pt x="6084094" y="368141"/>
                </a:cubicBezTo>
                <a:lnTo>
                  <a:pt x="6088856" y="347186"/>
                </a:lnTo>
                <a:cubicBezTo>
                  <a:pt x="6089809" y="347186"/>
                  <a:pt x="6090762" y="347186"/>
                  <a:pt x="6091714" y="348139"/>
                </a:cubicBezTo>
                <a:cubicBezTo>
                  <a:pt x="6093619" y="349091"/>
                  <a:pt x="6094571" y="350044"/>
                  <a:pt x="6095524" y="350996"/>
                </a:cubicBezTo>
                <a:cubicBezTo>
                  <a:pt x="6098381" y="352901"/>
                  <a:pt x="6099334" y="356711"/>
                  <a:pt x="6100287" y="359569"/>
                </a:cubicBezTo>
                <a:cubicBezTo>
                  <a:pt x="6099334" y="367189"/>
                  <a:pt x="6097429" y="375761"/>
                  <a:pt x="6095524" y="384334"/>
                </a:cubicBezTo>
                <a:close/>
                <a:moveTo>
                  <a:pt x="6102192" y="206216"/>
                </a:moveTo>
                <a:cubicBezTo>
                  <a:pt x="6102192" y="211931"/>
                  <a:pt x="6102192" y="222409"/>
                  <a:pt x="6101239" y="235744"/>
                </a:cubicBezTo>
                <a:cubicBezTo>
                  <a:pt x="6101239" y="237649"/>
                  <a:pt x="6101239" y="239554"/>
                  <a:pt x="6101239" y="241459"/>
                </a:cubicBezTo>
                <a:cubicBezTo>
                  <a:pt x="6101239" y="241459"/>
                  <a:pt x="6101239" y="242411"/>
                  <a:pt x="6101239" y="242411"/>
                </a:cubicBezTo>
                <a:cubicBezTo>
                  <a:pt x="6101239" y="242411"/>
                  <a:pt x="6101239" y="242411"/>
                  <a:pt x="6101239" y="242411"/>
                </a:cubicBezTo>
                <a:cubicBezTo>
                  <a:pt x="6101239" y="241459"/>
                  <a:pt x="6100287" y="240506"/>
                  <a:pt x="6100287" y="239554"/>
                </a:cubicBezTo>
                <a:cubicBezTo>
                  <a:pt x="6099334" y="236696"/>
                  <a:pt x="6098381" y="233839"/>
                  <a:pt x="6097429" y="230981"/>
                </a:cubicBezTo>
                <a:cubicBezTo>
                  <a:pt x="6099334" y="222409"/>
                  <a:pt x="6100287" y="213836"/>
                  <a:pt x="6102192" y="206216"/>
                </a:cubicBezTo>
                <a:close/>
                <a:moveTo>
                  <a:pt x="6100287" y="284321"/>
                </a:moveTo>
                <a:cubicBezTo>
                  <a:pt x="6099334" y="282416"/>
                  <a:pt x="6099334" y="281464"/>
                  <a:pt x="6098381" y="279559"/>
                </a:cubicBezTo>
                <a:cubicBezTo>
                  <a:pt x="6098381" y="278606"/>
                  <a:pt x="6099334" y="277654"/>
                  <a:pt x="6099334" y="277654"/>
                </a:cubicBezTo>
                <a:cubicBezTo>
                  <a:pt x="6099334" y="279559"/>
                  <a:pt x="6099334" y="281464"/>
                  <a:pt x="6100287" y="284321"/>
                </a:cubicBezTo>
                <a:close/>
                <a:moveTo>
                  <a:pt x="6093619" y="247174"/>
                </a:moveTo>
                <a:cubicBezTo>
                  <a:pt x="6094571" y="250031"/>
                  <a:pt x="6094571" y="252889"/>
                  <a:pt x="6095524" y="255746"/>
                </a:cubicBezTo>
                <a:cubicBezTo>
                  <a:pt x="6094571" y="258604"/>
                  <a:pt x="6092667" y="261461"/>
                  <a:pt x="6091714" y="264319"/>
                </a:cubicBezTo>
                <a:cubicBezTo>
                  <a:pt x="6091714" y="263366"/>
                  <a:pt x="6090762" y="262414"/>
                  <a:pt x="6090762" y="262414"/>
                </a:cubicBezTo>
                <a:cubicBezTo>
                  <a:pt x="6091714" y="257651"/>
                  <a:pt x="6092667" y="251936"/>
                  <a:pt x="6093619" y="247174"/>
                </a:cubicBezTo>
                <a:close/>
                <a:moveTo>
                  <a:pt x="6088856" y="269081"/>
                </a:moveTo>
                <a:cubicBezTo>
                  <a:pt x="6088856" y="269081"/>
                  <a:pt x="6088856" y="270034"/>
                  <a:pt x="6088856" y="270034"/>
                </a:cubicBezTo>
                <a:cubicBezTo>
                  <a:pt x="6088856" y="270034"/>
                  <a:pt x="6088856" y="270034"/>
                  <a:pt x="6088856" y="270034"/>
                </a:cubicBezTo>
                <a:cubicBezTo>
                  <a:pt x="6088856" y="270986"/>
                  <a:pt x="6087904" y="271939"/>
                  <a:pt x="6087904" y="272891"/>
                </a:cubicBezTo>
                <a:cubicBezTo>
                  <a:pt x="6088856" y="270986"/>
                  <a:pt x="6088856" y="270034"/>
                  <a:pt x="6088856" y="269081"/>
                </a:cubicBezTo>
                <a:close/>
                <a:moveTo>
                  <a:pt x="6067901" y="369094"/>
                </a:moveTo>
                <a:cubicBezTo>
                  <a:pt x="6072664" y="358616"/>
                  <a:pt x="6076474" y="349091"/>
                  <a:pt x="6080284" y="339566"/>
                </a:cubicBezTo>
                <a:cubicBezTo>
                  <a:pt x="6082189" y="334804"/>
                  <a:pt x="6084094" y="330041"/>
                  <a:pt x="6085046" y="326231"/>
                </a:cubicBezTo>
                <a:cubicBezTo>
                  <a:pt x="6085999" y="321469"/>
                  <a:pt x="6087904" y="317659"/>
                  <a:pt x="6088856" y="313849"/>
                </a:cubicBezTo>
                <a:cubicBezTo>
                  <a:pt x="6090762" y="306229"/>
                  <a:pt x="6092667" y="299561"/>
                  <a:pt x="6093619" y="293846"/>
                </a:cubicBezTo>
                <a:cubicBezTo>
                  <a:pt x="6093619" y="293846"/>
                  <a:pt x="6093619" y="293846"/>
                  <a:pt x="6093619" y="293846"/>
                </a:cubicBezTo>
                <a:cubicBezTo>
                  <a:pt x="6094571" y="299561"/>
                  <a:pt x="6095524" y="305276"/>
                  <a:pt x="6096476" y="310991"/>
                </a:cubicBezTo>
                <a:cubicBezTo>
                  <a:pt x="6098381" y="319564"/>
                  <a:pt x="6098381" y="329089"/>
                  <a:pt x="6100287" y="339566"/>
                </a:cubicBezTo>
                <a:cubicBezTo>
                  <a:pt x="6100287" y="345281"/>
                  <a:pt x="6101239" y="350044"/>
                  <a:pt x="6101239" y="355759"/>
                </a:cubicBezTo>
                <a:cubicBezTo>
                  <a:pt x="6101239" y="355759"/>
                  <a:pt x="6101239" y="355759"/>
                  <a:pt x="6101239" y="355759"/>
                </a:cubicBezTo>
                <a:cubicBezTo>
                  <a:pt x="6101239" y="356711"/>
                  <a:pt x="6100287" y="358616"/>
                  <a:pt x="6100287" y="359569"/>
                </a:cubicBezTo>
                <a:cubicBezTo>
                  <a:pt x="6100287" y="355759"/>
                  <a:pt x="6099334" y="352901"/>
                  <a:pt x="6097429" y="350044"/>
                </a:cubicBezTo>
                <a:cubicBezTo>
                  <a:pt x="6096476" y="348139"/>
                  <a:pt x="6094571" y="347186"/>
                  <a:pt x="6093619" y="345281"/>
                </a:cubicBezTo>
                <a:cubicBezTo>
                  <a:pt x="6091714" y="344329"/>
                  <a:pt x="6089809" y="343376"/>
                  <a:pt x="6087904" y="342424"/>
                </a:cubicBezTo>
                <a:lnTo>
                  <a:pt x="6085999" y="341471"/>
                </a:lnTo>
                <a:lnTo>
                  <a:pt x="6085046" y="343376"/>
                </a:lnTo>
                <a:cubicBezTo>
                  <a:pt x="6082189" y="350996"/>
                  <a:pt x="6079331" y="357664"/>
                  <a:pt x="6076474" y="365284"/>
                </a:cubicBezTo>
                <a:cubicBezTo>
                  <a:pt x="6074569" y="371951"/>
                  <a:pt x="6071712" y="377666"/>
                  <a:pt x="6069806" y="384334"/>
                </a:cubicBezTo>
                <a:cubicBezTo>
                  <a:pt x="6068854" y="380524"/>
                  <a:pt x="6067901" y="376714"/>
                  <a:pt x="6065996" y="372904"/>
                </a:cubicBezTo>
                <a:cubicBezTo>
                  <a:pt x="6066949" y="371951"/>
                  <a:pt x="6067901" y="370999"/>
                  <a:pt x="6067901" y="369094"/>
                </a:cubicBezTo>
                <a:close/>
                <a:moveTo>
                  <a:pt x="6035517" y="310039"/>
                </a:moveTo>
                <a:cubicBezTo>
                  <a:pt x="6035517" y="309086"/>
                  <a:pt x="6035517" y="309086"/>
                  <a:pt x="6035517" y="308134"/>
                </a:cubicBezTo>
                <a:cubicBezTo>
                  <a:pt x="6036469" y="312896"/>
                  <a:pt x="6038374" y="318611"/>
                  <a:pt x="6040279" y="324326"/>
                </a:cubicBezTo>
                <a:cubicBezTo>
                  <a:pt x="6041231" y="329089"/>
                  <a:pt x="6042184" y="333851"/>
                  <a:pt x="6044089" y="338614"/>
                </a:cubicBezTo>
                <a:cubicBezTo>
                  <a:pt x="6042184" y="344329"/>
                  <a:pt x="6040279" y="350044"/>
                  <a:pt x="6038374" y="355759"/>
                </a:cubicBezTo>
                <a:cubicBezTo>
                  <a:pt x="6036469" y="345281"/>
                  <a:pt x="6035517" y="336709"/>
                  <a:pt x="6033612" y="330041"/>
                </a:cubicBezTo>
                <a:cubicBezTo>
                  <a:pt x="6034564" y="323374"/>
                  <a:pt x="6034564" y="315754"/>
                  <a:pt x="6035517" y="310039"/>
                </a:cubicBezTo>
                <a:close/>
                <a:moveTo>
                  <a:pt x="6012656" y="361474"/>
                </a:moveTo>
                <a:cubicBezTo>
                  <a:pt x="6012656" y="362426"/>
                  <a:pt x="6012656" y="363379"/>
                  <a:pt x="6012656" y="363379"/>
                </a:cubicBezTo>
                <a:cubicBezTo>
                  <a:pt x="6012656" y="362426"/>
                  <a:pt x="6012656" y="361474"/>
                  <a:pt x="6012656" y="359569"/>
                </a:cubicBezTo>
                <a:cubicBezTo>
                  <a:pt x="6012656" y="360521"/>
                  <a:pt x="6012656" y="360521"/>
                  <a:pt x="6012656" y="361474"/>
                </a:cubicBezTo>
                <a:close/>
                <a:moveTo>
                  <a:pt x="6007894" y="351949"/>
                </a:moveTo>
                <a:cubicBezTo>
                  <a:pt x="6007894" y="351949"/>
                  <a:pt x="6007894" y="352901"/>
                  <a:pt x="6007894" y="352901"/>
                </a:cubicBezTo>
                <a:cubicBezTo>
                  <a:pt x="6007894" y="351949"/>
                  <a:pt x="6007894" y="351949"/>
                  <a:pt x="6007894" y="351949"/>
                </a:cubicBezTo>
                <a:cubicBezTo>
                  <a:pt x="6007894" y="350996"/>
                  <a:pt x="6007894" y="351949"/>
                  <a:pt x="6007894" y="351949"/>
                </a:cubicBezTo>
                <a:close/>
                <a:moveTo>
                  <a:pt x="5976462" y="410051"/>
                </a:moveTo>
                <a:cubicBezTo>
                  <a:pt x="5975509" y="407194"/>
                  <a:pt x="5974556" y="404336"/>
                  <a:pt x="5973604" y="402431"/>
                </a:cubicBezTo>
                <a:cubicBezTo>
                  <a:pt x="5973604" y="401479"/>
                  <a:pt x="5972651" y="399574"/>
                  <a:pt x="5972651" y="398621"/>
                </a:cubicBezTo>
                <a:cubicBezTo>
                  <a:pt x="5972651" y="395764"/>
                  <a:pt x="5971699" y="392906"/>
                  <a:pt x="5971699" y="391001"/>
                </a:cubicBezTo>
                <a:cubicBezTo>
                  <a:pt x="5972651" y="389096"/>
                  <a:pt x="5972651" y="387191"/>
                  <a:pt x="5973604" y="386239"/>
                </a:cubicBezTo>
                <a:cubicBezTo>
                  <a:pt x="5975509" y="382429"/>
                  <a:pt x="5976462" y="378619"/>
                  <a:pt x="5977414" y="374809"/>
                </a:cubicBezTo>
                <a:cubicBezTo>
                  <a:pt x="5977414" y="385286"/>
                  <a:pt x="5976462" y="397669"/>
                  <a:pt x="5976462" y="410051"/>
                </a:cubicBezTo>
                <a:close/>
                <a:moveTo>
                  <a:pt x="5976462" y="239554"/>
                </a:moveTo>
                <a:cubicBezTo>
                  <a:pt x="5977414" y="243364"/>
                  <a:pt x="5977414" y="246221"/>
                  <a:pt x="5978367" y="250031"/>
                </a:cubicBezTo>
                <a:cubicBezTo>
                  <a:pt x="5978367" y="251936"/>
                  <a:pt x="5979319" y="254794"/>
                  <a:pt x="5979319" y="256699"/>
                </a:cubicBezTo>
                <a:cubicBezTo>
                  <a:pt x="5977414" y="253841"/>
                  <a:pt x="5976462" y="250984"/>
                  <a:pt x="5974556" y="248126"/>
                </a:cubicBezTo>
                <a:cubicBezTo>
                  <a:pt x="5975509" y="245269"/>
                  <a:pt x="5975509" y="242411"/>
                  <a:pt x="5976462" y="239554"/>
                </a:cubicBezTo>
                <a:close/>
                <a:moveTo>
                  <a:pt x="5965984" y="291941"/>
                </a:moveTo>
                <a:cubicBezTo>
                  <a:pt x="5965984" y="290036"/>
                  <a:pt x="5966937" y="288131"/>
                  <a:pt x="5966937" y="286226"/>
                </a:cubicBezTo>
                <a:cubicBezTo>
                  <a:pt x="5966937" y="285274"/>
                  <a:pt x="5967889" y="283369"/>
                  <a:pt x="5967889" y="282416"/>
                </a:cubicBezTo>
                <a:cubicBezTo>
                  <a:pt x="5968842" y="277654"/>
                  <a:pt x="5969794" y="273844"/>
                  <a:pt x="5970746" y="269081"/>
                </a:cubicBezTo>
                <a:cubicBezTo>
                  <a:pt x="5974556" y="278606"/>
                  <a:pt x="5979319" y="289084"/>
                  <a:pt x="5983129" y="298609"/>
                </a:cubicBezTo>
                <a:cubicBezTo>
                  <a:pt x="5982176" y="309086"/>
                  <a:pt x="5981224" y="319564"/>
                  <a:pt x="5980271" y="330994"/>
                </a:cubicBezTo>
                <a:cubicBezTo>
                  <a:pt x="5980271" y="330994"/>
                  <a:pt x="5980271" y="331946"/>
                  <a:pt x="5979319" y="331946"/>
                </a:cubicBezTo>
                <a:cubicBezTo>
                  <a:pt x="5977414" y="329089"/>
                  <a:pt x="5976462" y="328136"/>
                  <a:pt x="5976462" y="328136"/>
                </a:cubicBezTo>
                <a:cubicBezTo>
                  <a:pt x="5976462" y="328136"/>
                  <a:pt x="5977414" y="330041"/>
                  <a:pt x="5979319" y="332899"/>
                </a:cubicBezTo>
                <a:cubicBezTo>
                  <a:pt x="5977414" y="336709"/>
                  <a:pt x="5974556" y="341471"/>
                  <a:pt x="5972651" y="346234"/>
                </a:cubicBezTo>
                <a:cubicBezTo>
                  <a:pt x="5970746" y="349091"/>
                  <a:pt x="5969794" y="352901"/>
                  <a:pt x="5967889" y="355759"/>
                </a:cubicBezTo>
                <a:cubicBezTo>
                  <a:pt x="5967889" y="355759"/>
                  <a:pt x="5967889" y="355759"/>
                  <a:pt x="5967889" y="355759"/>
                </a:cubicBezTo>
                <a:cubicBezTo>
                  <a:pt x="5967889" y="353854"/>
                  <a:pt x="5967889" y="352901"/>
                  <a:pt x="5966937" y="351949"/>
                </a:cubicBezTo>
                <a:cubicBezTo>
                  <a:pt x="5965984" y="346234"/>
                  <a:pt x="5965984" y="339566"/>
                  <a:pt x="5965031" y="333851"/>
                </a:cubicBezTo>
                <a:cubicBezTo>
                  <a:pt x="5964079" y="321469"/>
                  <a:pt x="5964079" y="310039"/>
                  <a:pt x="5963126" y="299561"/>
                </a:cubicBezTo>
                <a:cubicBezTo>
                  <a:pt x="5964079" y="296704"/>
                  <a:pt x="5965031" y="294799"/>
                  <a:pt x="5965984" y="291941"/>
                </a:cubicBezTo>
                <a:close/>
                <a:moveTo>
                  <a:pt x="5952649" y="385286"/>
                </a:moveTo>
                <a:cubicBezTo>
                  <a:pt x="5952649" y="385286"/>
                  <a:pt x="5952649" y="385286"/>
                  <a:pt x="5952649" y="385286"/>
                </a:cubicBezTo>
                <a:cubicBezTo>
                  <a:pt x="5952649" y="385286"/>
                  <a:pt x="5952649" y="385286"/>
                  <a:pt x="5952649" y="385286"/>
                </a:cubicBezTo>
                <a:cubicBezTo>
                  <a:pt x="5952649" y="385286"/>
                  <a:pt x="5952649" y="385286"/>
                  <a:pt x="5952649" y="385286"/>
                </a:cubicBezTo>
                <a:close/>
                <a:moveTo>
                  <a:pt x="5934551" y="339566"/>
                </a:moveTo>
                <a:cubicBezTo>
                  <a:pt x="5934551" y="337661"/>
                  <a:pt x="5933599" y="334804"/>
                  <a:pt x="5933599" y="332899"/>
                </a:cubicBezTo>
                <a:cubicBezTo>
                  <a:pt x="5933599" y="331946"/>
                  <a:pt x="5933599" y="331946"/>
                  <a:pt x="5933599" y="330994"/>
                </a:cubicBezTo>
                <a:cubicBezTo>
                  <a:pt x="5934551" y="332899"/>
                  <a:pt x="5934551" y="334804"/>
                  <a:pt x="5935504" y="336709"/>
                </a:cubicBezTo>
                <a:cubicBezTo>
                  <a:pt x="5935504" y="337661"/>
                  <a:pt x="5934551" y="338614"/>
                  <a:pt x="5934551" y="339566"/>
                </a:cubicBezTo>
                <a:close/>
                <a:moveTo>
                  <a:pt x="5948839" y="371951"/>
                </a:moveTo>
                <a:cubicBezTo>
                  <a:pt x="5947887" y="374809"/>
                  <a:pt x="5946934" y="378619"/>
                  <a:pt x="5945981" y="382429"/>
                </a:cubicBezTo>
                <a:cubicBezTo>
                  <a:pt x="5945029" y="386239"/>
                  <a:pt x="5944076" y="389096"/>
                  <a:pt x="5943124" y="392906"/>
                </a:cubicBezTo>
                <a:cubicBezTo>
                  <a:pt x="5943124" y="387191"/>
                  <a:pt x="5943124" y="382429"/>
                  <a:pt x="5943124" y="378619"/>
                </a:cubicBezTo>
                <a:cubicBezTo>
                  <a:pt x="5943124" y="378619"/>
                  <a:pt x="5943124" y="378619"/>
                  <a:pt x="5943124" y="378619"/>
                </a:cubicBezTo>
                <a:cubicBezTo>
                  <a:pt x="5945029" y="373856"/>
                  <a:pt x="5945981" y="370046"/>
                  <a:pt x="5946934" y="365284"/>
                </a:cubicBezTo>
                <a:cubicBezTo>
                  <a:pt x="5946934" y="367189"/>
                  <a:pt x="5947887" y="370046"/>
                  <a:pt x="5948839" y="371951"/>
                </a:cubicBezTo>
                <a:close/>
                <a:moveTo>
                  <a:pt x="5930742" y="234791"/>
                </a:moveTo>
                <a:cubicBezTo>
                  <a:pt x="5933599" y="245269"/>
                  <a:pt x="5935504" y="256699"/>
                  <a:pt x="5938362" y="269081"/>
                </a:cubicBezTo>
                <a:cubicBezTo>
                  <a:pt x="5941219" y="280511"/>
                  <a:pt x="5942171" y="293846"/>
                  <a:pt x="5945029" y="307181"/>
                </a:cubicBezTo>
                <a:cubicBezTo>
                  <a:pt x="5943124" y="312896"/>
                  <a:pt x="5941219" y="317659"/>
                  <a:pt x="5940267" y="323374"/>
                </a:cubicBezTo>
                <a:cubicBezTo>
                  <a:pt x="5940267" y="323374"/>
                  <a:pt x="5940267" y="324326"/>
                  <a:pt x="5940267" y="324326"/>
                </a:cubicBezTo>
                <a:cubicBezTo>
                  <a:pt x="5937409" y="318611"/>
                  <a:pt x="5934551" y="312896"/>
                  <a:pt x="5931694" y="307181"/>
                </a:cubicBezTo>
                <a:cubicBezTo>
                  <a:pt x="5930742" y="299561"/>
                  <a:pt x="5929789" y="291941"/>
                  <a:pt x="5928837" y="284321"/>
                </a:cubicBezTo>
                <a:cubicBezTo>
                  <a:pt x="5927884" y="277654"/>
                  <a:pt x="5927884" y="271939"/>
                  <a:pt x="5926931" y="266224"/>
                </a:cubicBezTo>
                <a:cubicBezTo>
                  <a:pt x="5928837" y="261461"/>
                  <a:pt x="5929789" y="259556"/>
                  <a:pt x="5929789" y="259556"/>
                </a:cubicBezTo>
                <a:cubicBezTo>
                  <a:pt x="5929789" y="259556"/>
                  <a:pt x="5928837" y="261461"/>
                  <a:pt x="5926931" y="264319"/>
                </a:cubicBezTo>
                <a:cubicBezTo>
                  <a:pt x="5925979" y="257651"/>
                  <a:pt x="5925026" y="251936"/>
                  <a:pt x="5925026" y="245269"/>
                </a:cubicBezTo>
                <a:cubicBezTo>
                  <a:pt x="5925979" y="241459"/>
                  <a:pt x="5926931" y="237649"/>
                  <a:pt x="5926931" y="233839"/>
                </a:cubicBezTo>
                <a:cubicBezTo>
                  <a:pt x="5927884" y="230981"/>
                  <a:pt x="5927884" y="228124"/>
                  <a:pt x="5928837" y="226219"/>
                </a:cubicBezTo>
                <a:cubicBezTo>
                  <a:pt x="5928837" y="229076"/>
                  <a:pt x="5929789" y="231934"/>
                  <a:pt x="5930742" y="234791"/>
                </a:cubicBezTo>
                <a:close/>
                <a:moveTo>
                  <a:pt x="5923121" y="209074"/>
                </a:moveTo>
                <a:cubicBezTo>
                  <a:pt x="5924074" y="212884"/>
                  <a:pt x="5925979" y="217646"/>
                  <a:pt x="5926931" y="222409"/>
                </a:cubicBezTo>
                <a:cubicBezTo>
                  <a:pt x="5925026" y="225266"/>
                  <a:pt x="5924074" y="229076"/>
                  <a:pt x="5922169" y="232886"/>
                </a:cubicBezTo>
                <a:cubicBezTo>
                  <a:pt x="5921217" y="223361"/>
                  <a:pt x="5920264" y="214789"/>
                  <a:pt x="5919312" y="206216"/>
                </a:cubicBezTo>
                <a:cubicBezTo>
                  <a:pt x="5919312" y="201454"/>
                  <a:pt x="5918359" y="197644"/>
                  <a:pt x="5918359" y="193834"/>
                </a:cubicBezTo>
                <a:cubicBezTo>
                  <a:pt x="5920264" y="197644"/>
                  <a:pt x="5921217" y="202406"/>
                  <a:pt x="5923121" y="209074"/>
                </a:cubicBezTo>
                <a:close/>
                <a:moveTo>
                  <a:pt x="5901214" y="244316"/>
                </a:moveTo>
                <a:cubicBezTo>
                  <a:pt x="5901214" y="247174"/>
                  <a:pt x="5901214" y="251936"/>
                  <a:pt x="5901214" y="258604"/>
                </a:cubicBezTo>
                <a:cubicBezTo>
                  <a:pt x="5901214" y="264319"/>
                  <a:pt x="5901214" y="270986"/>
                  <a:pt x="5902167" y="278606"/>
                </a:cubicBezTo>
                <a:cubicBezTo>
                  <a:pt x="5902167" y="286226"/>
                  <a:pt x="5903119" y="293846"/>
                  <a:pt x="5904071" y="302419"/>
                </a:cubicBezTo>
                <a:cubicBezTo>
                  <a:pt x="5903119" y="304324"/>
                  <a:pt x="5901214" y="307181"/>
                  <a:pt x="5900262" y="310039"/>
                </a:cubicBezTo>
                <a:cubicBezTo>
                  <a:pt x="5898356" y="300514"/>
                  <a:pt x="5896451" y="291941"/>
                  <a:pt x="5895499" y="284321"/>
                </a:cubicBezTo>
                <a:cubicBezTo>
                  <a:pt x="5897404" y="264319"/>
                  <a:pt x="5900262" y="250984"/>
                  <a:pt x="5901214" y="244316"/>
                </a:cubicBezTo>
                <a:close/>
                <a:moveTo>
                  <a:pt x="5903119" y="324326"/>
                </a:moveTo>
                <a:cubicBezTo>
                  <a:pt x="5903119" y="325279"/>
                  <a:pt x="5903119" y="327184"/>
                  <a:pt x="5903119" y="328136"/>
                </a:cubicBezTo>
                <a:cubicBezTo>
                  <a:pt x="5903119" y="327184"/>
                  <a:pt x="5903119" y="326231"/>
                  <a:pt x="5902167" y="325279"/>
                </a:cubicBezTo>
                <a:cubicBezTo>
                  <a:pt x="5903119" y="325279"/>
                  <a:pt x="5903119" y="324326"/>
                  <a:pt x="5903119" y="324326"/>
                </a:cubicBezTo>
                <a:close/>
                <a:moveTo>
                  <a:pt x="5892642" y="348139"/>
                </a:moveTo>
                <a:cubicBezTo>
                  <a:pt x="5892642" y="350044"/>
                  <a:pt x="5892642" y="350996"/>
                  <a:pt x="5893594" y="352901"/>
                </a:cubicBezTo>
                <a:cubicBezTo>
                  <a:pt x="5893594" y="353854"/>
                  <a:pt x="5893594" y="354806"/>
                  <a:pt x="5893594" y="355759"/>
                </a:cubicBezTo>
                <a:cubicBezTo>
                  <a:pt x="5892642" y="353854"/>
                  <a:pt x="5892642" y="351949"/>
                  <a:pt x="5891689" y="350996"/>
                </a:cubicBezTo>
                <a:cubicBezTo>
                  <a:pt x="5892642" y="350044"/>
                  <a:pt x="5892642" y="349091"/>
                  <a:pt x="5892642" y="348139"/>
                </a:cubicBezTo>
                <a:close/>
                <a:moveTo>
                  <a:pt x="5893594" y="373856"/>
                </a:moveTo>
                <a:cubicBezTo>
                  <a:pt x="5895499" y="379571"/>
                  <a:pt x="5897404" y="385286"/>
                  <a:pt x="5898356" y="391954"/>
                </a:cubicBezTo>
                <a:cubicBezTo>
                  <a:pt x="5899309" y="396716"/>
                  <a:pt x="5901214" y="402431"/>
                  <a:pt x="5902167" y="408146"/>
                </a:cubicBezTo>
                <a:cubicBezTo>
                  <a:pt x="5903119" y="411004"/>
                  <a:pt x="5903119" y="414814"/>
                  <a:pt x="5904071" y="417671"/>
                </a:cubicBezTo>
                <a:cubicBezTo>
                  <a:pt x="5904071" y="417671"/>
                  <a:pt x="5904071" y="417671"/>
                  <a:pt x="5904071" y="417671"/>
                </a:cubicBezTo>
                <a:cubicBezTo>
                  <a:pt x="5899309" y="407194"/>
                  <a:pt x="5895499" y="397669"/>
                  <a:pt x="5890737" y="387191"/>
                </a:cubicBezTo>
                <a:cubicBezTo>
                  <a:pt x="5889784" y="386239"/>
                  <a:pt x="5889784" y="385286"/>
                  <a:pt x="5888831" y="383381"/>
                </a:cubicBezTo>
                <a:lnTo>
                  <a:pt x="5887879" y="357664"/>
                </a:lnTo>
                <a:cubicBezTo>
                  <a:pt x="5887879" y="357664"/>
                  <a:pt x="5887879" y="356711"/>
                  <a:pt x="5888831" y="356711"/>
                </a:cubicBezTo>
                <a:cubicBezTo>
                  <a:pt x="5889784" y="363379"/>
                  <a:pt x="5891689" y="368141"/>
                  <a:pt x="5893594" y="373856"/>
                </a:cubicBezTo>
                <a:close/>
                <a:moveTo>
                  <a:pt x="5886926" y="321469"/>
                </a:moveTo>
                <a:cubicBezTo>
                  <a:pt x="5887879" y="317659"/>
                  <a:pt x="5887879" y="314801"/>
                  <a:pt x="5888831" y="311944"/>
                </a:cubicBezTo>
                <a:cubicBezTo>
                  <a:pt x="5888831" y="312896"/>
                  <a:pt x="5888831" y="313849"/>
                  <a:pt x="5888831" y="314801"/>
                </a:cubicBezTo>
                <a:cubicBezTo>
                  <a:pt x="5888831" y="318611"/>
                  <a:pt x="5889784" y="322421"/>
                  <a:pt x="5889784" y="326231"/>
                </a:cubicBezTo>
                <a:cubicBezTo>
                  <a:pt x="5888831" y="328136"/>
                  <a:pt x="5887879" y="330041"/>
                  <a:pt x="5885974" y="332899"/>
                </a:cubicBezTo>
                <a:cubicBezTo>
                  <a:pt x="5885974" y="330041"/>
                  <a:pt x="5885974" y="327184"/>
                  <a:pt x="5885974" y="325279"/>
                </a:cubicBezTo>
                <a:cubicBezTo>
                  <a:pt x="5885974" y="323374"/>
                  <a:pt x="5886926" y="322421"/>
                  <a:pt x="5886926" y="321469"/>
                </a:cubicBezTo>
                <a:close/>
                <a:moveTo>
                  <a:pt x="5858351" y="279559"/>
                </a:moveTo>
                <a:cubicBezTo>
                  <a:pt x="5858351" y="281464"/>
                  <a:pt x="5858351" y="282416"/>
                  <a:pt x="5858351" y="284321"/>
                </a:cubicBezTo>
                <a:cubicBezTo>
                  <a:pt x="5858351" y="284321"/>
                  <a:pt x="5858351" y="285274"/>
                  <a:pt x="5858351" y="285274"/>
                </a:cubicBezTo>
                <a:cubicBezTo>
                  <a:pt x="5858351" y="284321"/>
                  <a:pt x="5857399" y="283369"/>
                  <a:pt x="5857399" y="281464"/>
                </a:cubicBezTo>
                <a:cubicBezTo>
                  <a:pt x="5857399" y="281464"/>
                  <a:pt x="5857399" y="280511"/>
                  <a:pt x="5858351" y="279559"/>
                </a:cubicBezTo>
                <a:close/>
                <a:moveTo>
                  <a:pt x="5841206" y="264319"/>
                </a:moveTo>
                <a:cubicBezTo>
                  <a:pt x="5841206" y="266224"/>
                  <a:pt x="5840254" y="268129"/>
                  <a:pt x="5840254" y="270034"/>
                </a:cubicBezTo>
                <a:cubicBezTo>
                  <a:pt x="5840254" y="272891"/>
                  <a:pt x="5839301" y="274796"/>
                  <a:pt x="5839301" y="277654"/>
                </a:cubicBezTo>
                <a:cubicBezTo>
                  <a:pt x="5839301" y="275749"/>
                  <a:pt x="5838349" y="273844"/>
                  <a:pt x="5838349" y="271939"/>
                </a:cubicBezTo>
                <a:cubicBezTo>
                  <a:pt x="5840254" y="269081"/>
                  <a:pt x="5840254" y="267176"/>
                  <a:pt x="5841206" y="264319"/>
                </a:cubicBezTo>
                <a:close/>
                <a:moveTo>
                  <a:pt x="5828824" y="305276"/>
                </a:moveTo>
                <a:cubicBezTo>
                  <a:pt x="5827871" y="306229"/>
                  <a:pt x="5827871" y="307181"/>
                  <a:pt x="5826919" y="308134"/>
                </a:cubicBezTo>
                <a:cubicBezTo>
                  <a:pt x="5826919" y="307181"/>
                  <a:pt x="5826919" y="307181"/>
                  <a:pt x="5826919" y="306229"/>
                </a:cubicBezTo>
                <a:cubicBezTo>
                  <a:pt x="5827871" y="304324"/>
                  <a:pt x="5828824" y="301466"/>
                  <a:pt x="5829776" y="299561"/>
                </a:cubicBezTo>
                <a:cubicBezTo>
                  <a:pt x="5828824" y="302419"/>
                  <a:pt x="5828824" y="303371"/>
                  <a:pt x="5828824" y="305276"/>
                </a:cubicBezTo>
                <a:close/>
                <a:moveTo>
                  <a:pt x="5823109" y="259556"/>
                </a:moveTo>
                <a:cubicBezTo>
                  <a:pt x="5824062" y="262414"/>
                  <a:pt x="5825967" y="266224"/>
                  <a:pt x="5827871" y="270986"/>
                </a:cubicBezTo>
                <a:cubicBezTo>
                  <a:pt x="5827871" y="271939"/>
                  <a:pt x="5828824" y="272891"/>
                  <a:pt x="5828824" y="273844"/>
                </a:cubicBezTo>
                <a:cubicBezTo>
                  <a:pt x="5828824" y="277654"/>
                  <a:pt x="5828824" y="281464"/>
                  <a:pt x="5828824" y="286226"/>
                </a:cubicBezTo>
                <a:cubicBezTo>
                  <a:pt x="5826919" y="289084"/>
                  <a:pt x="5825967" y="291941"/>
                  <a:pt x="5824062" y="295751"/>
                </a:cubicBezTo>
                <a:lnTo>
                  <a:pt x="5824062" y="294799"/>
                </a:lnTo>
                <a:lnTo>
                  <a:pt x="5823109" y="267176"/>
                </a:lnTo>
                <a:lnTo>
                  <a:pt x="5823109" y="259556"/>
                </a:lnTo>
                <a:close/>
                <a:moveTo>
                  <a:pt x="5813584" y="252889"/>
                </a:moveTo>
                <a:cubicBezTo>
                  <a:pt x="5813584" y="254794"/>
                  <a:pt x="5812631" y="256699"/>
                  <a:pt x="5812631" y="258604"/>
                </a:cubicBezTo>
                <a:cubicBezTo>
                  <a:pt x="5811679" y="256699"/>
                  <a:pt x="5811679" y="255746"/>
                  <a:pt x="5811679" y="255746"/>
                </a:cubicBezTo>
                <a:cubicBezTo>
                  <a:pt x="5811679" y="255746"/>
                  <a:pt x="5811679" y="258604"/>
                  <a:pt x="5811679" y="262414"/>
                </a:cubicBezTo>
                <a:cubicBezTo>
                  <a:pt x="5811679" y="264319"/>
                  <a:pt x="5810726" y="265271"/>
                  <a:pt x="5810726" y="267176"/>
                </a:cubicBezTo>
                <a:cubicBezTo>
                  <a:pt x="5809774" y="276701"/>
                  <a:pt x="5808821" y="285274"/>
                  <a:pt x="5808821" y="294799"/>
                </a:cubicBezTo>
                <a:lnTo>
                  <a:pt x="5808821" y="304324"/>
                </a:lnTo>
                <a:lnTo>
                  <a:pt x="5807869" y="300514"/>
                </a:lnTo>
                <a:cubicBezTo>
                  <a:pt x="5808821" y="286226"/>
                  <a:pt x="5807869" y="273844"/>
                  <a:pt x="5806917" y="264319"/>
                </a:cubicBezTo>
                <a:cubicBezTo>
                  <a:pt x="5806917" y="263366"/>
                  <a:pt x="5806917" y="263366"/>
                  <a:pt x="5806917" y="262414"/>
                </a:cubicBezTo>
                <a:cubicBezTo>
                  <a:pt x="5809774" y="258604"/>
                  <a:pt x="5812631" y="254794"/>
                  <a:pt x="5813584" y="252889"/>
                </a:cubicBezTo>
                <a:close/>
                <a:moveTo>
                  <a:pt x="5804059" y="268129"/>
                </a:moveTo>
                <a:cubicBezTo>
                  <a:pt x="5804059" y="268129"/>
                  <a:pt x="5804059" y="269081"/>
                  <a:pt x="5804059" y="269081"/>
                </a:cubicBezTo>
                <a:lnTo>
                  <a:pt x="5804059" y="268129"/>
                </a:lnTo>
                <a:cubicBezTo>
                  <a:pt x="5804059" y="268129"/>
                  <a:pt x="5804059" y="268129"/>
                  <a:pt x="5804059" y="268129"/>
                </a:cubicBezTo>
                <a:close/>
                <a:moveTo>
                  <a:pt x="5799296" y="164306"/>
                </a:moveTo>
                <a:cubicBezTo>
                  <a:pt x="5800249" y="165259"/>
                  <a:pt x="5801201" y="165259"/>
                  <a:pt x="5802154" y="166211"/>
                </a:cubicBezTo>
                <a:cubicBezTo>
                  <a:pt x="5800249" y="170021"/>
                  <a:pt x="5798344" y="172879"/>
                  <a:pt x="5796439" y="176689"/>
                </a:cubicBezTo>
                <a:lnTo>
                  <a:pt x="5796439" y="163354"/>
                </a:lnTo>
                <a:cubicBezTo>
                  <a:pt x="5797392" y="163354"/>
                  <a:pt x="5798344" y="163354"/>
                  <a:pt x="5799296" y="164306"/>
                </a:cubicBezTo>
                <a:close/>
                <a:moveTo>
                  <a:pt x="5770721" y="386239"/>
                </a:moveTo>
                <a:cubicBezTo>
                  <a:pt x="5770721" y="385286"/>
                  <a:pt x="5770721" y="384334"/>
                  <a:pt x="5770721" y="383381"/>
                </a:cubicBezTo>
                <a:cubicBezTo>
                  <a:pt x="5770721" y="383381"/>
                  <a:pt x="5770721" y="382429"/>
                  <a:pt x="5770721" y="382429"/>
                </a:cubicBezTo>
                <a:cubicBezTo>
                  <a:pt x="5770721" y="384334"/>
                  <a:pt x="5770721" y="385286"/>
                  <a:pt x="5771674" y="387191"/>
                </a:cubicBezTo>
                <a:cubicBezTo>
                  <a:pt x="5771674" y="386239"/>
                  <a:pt x="5771674" y="386239"/>
                  <a:pt x="5770721" y="386239"/>
                </a:cubicBezTo>
                <a:close/>
                <a:moveTo>
                  <a:pt x="5782151" y="253841"/>
                </a:moveTo>
                <a:cubicBezTo>
                  <a:pt x="5781199" y="254794"/>
                  <a:pt x="5781199" y="256699"/>
                  <a:pt x="5780246" y="258604"/>
                </a:cubicBezTo>
                <a:cubicBezTo>
                  <a:pt x="5779294" y="261461"/>
                  <a:pt x="5778342" y="264319"/>
                  <a:pt x="5777389" y="267176"/>
                </a:cubicBezTo>
                <a:cubicBezTo>
                  <a:pt x="5776437" y="270034"/>
                  <a:pt x="5775484" y="272891"/>
                  <a:pt x="5773579" y="275749"/>
                </a:cubicBezTo>
                <a:cubicBezTo>
                  <a:pt x="5773579" y="274796"/>
                  <a:pt x="5772626" y="274796"/>
                  <a:pt x="5772626" y="273844"/>
                </a:cubicBezTo>
                <a:cubicBezTo>
                  <a:pt x="5772626" y="273844"/>
                  <a:pt x="5772626" y="272891"/>
                  <a:pt x="5771674" y="272891"/>
                </a:cubicBezTo>
                <a:cubicBezTo>
                  <a:pt x="5777389" y="256699"/>
                  <a:pt x="5781199" y="246221"/>
                  <a:pt x="5783104" y="241459"/>
                </a:cubicBezTo>
                <a:cubicBezTo>
                  <a:pt x="5783104" y="245269"/>
                  <a:pt x="5783104" y="250031"/>
                  <a:pt x="5782151" y="253841"/>
                </a:cubicBezTo>
                <a:close/>
                <a:moveTo>
                  <a:pt x="5785962" y="221456"/>
                </a:moveTo>
                <a:cubicBezTo>
                  <a:pt x="5785009" y="227171"/>
                  <a:pt x="5785009" y="232886"/>
                  <a:pt x="5784056" y="239554"/>
                </a:cubicBezTo>
                <a:cubicBezTo>
                  <a:pt x="5784056" y="239554"/>
                  <a:pt x="5784056" y="240506"/>
                  <a:pt x="5784056" y="240506"/>
                </a:cubicBezTo>
                <a:cubicBezTo>
                  <a:pt x="5782151" y="244316"/>
                  <a:pt x="5777389" y="253841"/>
                  <a:pt x="5770721" y="267176"/>
                </a:cubicBezTo>
                <a:cubicBezTo>
                  <a:pt x="5770721" y="265271"/>
                  <a:pt x="5769769" y="263366"/>
                  <a:pt x="5769769" y="261461"/>
                </a:cubicBezTo>
                <a:cubicBezTo>
                  <a:pt x="5769769" y="260509"/>
                  <a:pt x="5769769" y="259556"/>
                  <a:pt x="5769769" y="258604"/>
                </a:cubicBezTo>
                <a:cubicBezTo>
                  <a:pt x="5775484" y="246221"/>
                  <a:pt x="5781199" y="233839"/>
                  <a:pt x="5785962" y="221456"/>
                </a:cubicBezTo>
                <a:close/>
                <a:moveTo>
                  <a:pt x="5754529" y="333851"/>
                </a:moveTo>
                <a:cubicBezTo>
                  <a:pt x="5751671" y="338614"/>
                  <a:pt x="5749767" y="343376"/>
                  <a:pt x="5746909" y="348139"/>
                </a:cubicBezTo>
                <a:cubicBezTo>
                  <a:pt x="5746909" y="347186"/>
                  <a:pt x="5745956" y="347186"/>
                  <a:pt x="5745956" y="346234"/>
                </a:cubicBezTo>
                <a:cubicBezTo>
                  <a:pt x="5748814" y="337661"/>
                  <a:pt x="5751671" y="330041"/>
                  <a:pt x="5754529" y="322421"/>
                </a:cubicBezTo>
                <a:cubicBezTo>
                  <a:pt x="5754529" y="325279"/>
                  <a:pt x="5754529" y="329089"/>
                  <a:pt x="5754529" y="333851"/>
                </a:cubicBezTo>
                <a:cubicBezTo>
                  <a:pt x="5754529" y="333851"/>
                  <a:pt x="5754529" y="333851"/>
                  <a:pt x="5754529" y="333851"/>
                </a:cubicBezTo>
                <a:close/>
                <a:moveTo>
                  <a:pt x="5762149" y="302419"/>
                </a:moveTo>
                <a:cubicBezTo>
                  <a:pt x="5762149" y="303371"/>
                  <a:pt x="5762149" y="303371"/>
                  <a:pt x="5762149" y="302419"/>
                </a:cubicBezTo>
                <a:cubicBezTo>
                  <a:pt x="5762149" y="303371"/>
                  <a:pt x="5761196" y="303371"/>
                  <a:pt x="5762149" y="302419"/>
                </a:cubicBezTo>
                <a:cubicBezTo>
                  <a:pt x="5761196" y="303371"/>
                  <a:pt x="5761196" y="303371"/>
                  <a:pt x="5762149" y="302419"/>
                </a:cubicBezTo>
                <a:close/>
                <a:moveTo>
                  <a:pt x="5761196" y="304324"/>
                </a:moveTo>
                <a:cubicBezTo>
                  <a:pt x="5761196" y="304324"/>
                  <a:pt x="5761196" y="305276"/>
                  <a:pt x="5762149" y="305276"/>
                </a:cubicBezTo>
                <a:cubicBezTo>
                  <a:pt x="5762149" y="306229"/>
                  <a:pt x="5762149" y="307181"/>
                  <a:pt x="5762149" y="308134"/>
                </a:cubicBezTo>
                <a:cubicBezTo>
                  <a:pt x="5762149" y="309086"/>
                  <a:pt x="5762149" y="309086"/>
                  <a:pt x="5762149" y="310039"/>
                </a:cubicBezTo>
                <a:cubicBezTo>
                  <a:pt x="5761196" y="313849"/>
                  <a:pt x="5760244" y="316706"/>
                  <a:pt x="5759292" y="320516"/>
                </a:cubicBezTo>
                <a:cubicBezTo>
                  <a:pt x="5758339" y="323374"/>
                  <a:pt x="5758339" y="325279"/>
                  <a:pt x="5757387" y="328136"/>
                </a:cubicBezTo>
                <a:cubicBezTo>
                  <a:pt x="5756434" y="324326"/>
                  <a:pt x="5755481" y="321469"/>
                  <a:pt x="5755481" y="320516"/>
                </a:cubicBezTo>
                <a:cubicBezTo>
                  <a:pt x="5757387" y="314801"/>
                  <a:pt x="5759292" y="309086"/>
                  <a:pt x="5761196" y="304324"/>
                </a:cubicBezTo>
                <a:close/>
                <a:moveTo>
                  <a:pt x="5760244" y="289084"/>
                </a:moveTo>
                <a:cubicBezTo>
                  <a:pt x="5760244" y="290036"/>
                  <a:pt x="5759292" y="290036"/>
                  <a:pt x="5759292" y="290989"/>
                </a:cubicBezTo>
                <a:cubicBezTo>
                  <a:pt x="5757387" y="293846"/>
                  <a:pt x="5754529" y="297656"/>
                  <a:pt x="5751671" y="301466"/>
                </a:cubicBezTo>
                <a:cubicBezTo>
                  <a:pt x="5750719" y="302419"/>
                  <a:pt x="5749767" y="304324"/>
                  <a:pt x="5748814" y="305276"/>
                </a:cubicBezTo>
                <a:cubicBezTo>
                  <a:pt x="5752624" y="296704"/>
                  <a:pt x="5755481" y="288131"/>
                  <a:pt x="5759292" y="280511"/>
                </a:cubicBezTo>
                <a:cubicBezTo>
                  <a:pt x="5760244" y="284321"/>
                  <a:pt x="5760244" y="286226"/>
                  <a:pt x="5760244" y="289084"/>
                </a:cubicBezTo>
                <a:close/>
                <a:moveTo>
                  <a:pt x="5756434" y="227171"/>
                </a:moveTo>
                <a:cubicBezTo>
                  <a:pt x="5756434" y="231934"/>
                  <a:pt x="5756434" y="237649"/>
                  <a:pt x="5756434" y="243364"/>
                </a:cubicBezTo>
                <a:cubicBezTo>
                  <a:pt x="5756434" y="246221"/>
                  <a:pt x="5756434" y="248126"/>
                  <a:pt x="5757387" y="250984"/>
                </a:cubicBezTo>
                <a:cubicBezTo>
                  <a:pt x="5756434" y="253841"/>
                  <a:pt x="5754529" y="256699"/>
                  <a:pt x="5753576" y="259556"/>
                </a:cubicBezTo>
                <a:cubicBezTo>
                  <a:pt x="5749767" y="268129"/>
                  <a:pt x="5745004" y="276701"/>
                  <a:pt x="5741194" y="285274"/>
                </a:cubicBezTo>
                <a:cubicBezTo>
                  <a:pt x="5746909" y="262414"/>
                  <a:pt x="5752624" y="243364"/>
                  <a:pt x="5756434" y="227171"/>
                </a:cubicBezTo>
                <a:close/>
                <a:moveTo>
                  <a:pt x="5676424" y="184309"/>
                </a:moveTo>
                <a:cubicBezTo>
                  <a:pt x="5676424" y="188119"/>
                  <a:pt x="5676424" y="192881"/>
                  <a:pt x="5676424" y="198596"/>
                </a:cubicBezTo>
                <a:cubicBezTo>
                  <a:pt x="5676424" y="206216"/>
                  <a:pt x="5676424" y="216694"/>
                  <a:pt x="5676424" y="228124"/>
                </a:cubicBezTo>
                <a:cubicBezTo>
                  <a:pt x="5676424" y="233839"/>
                  <a:pt x="5676424" y="239554"/>
                  <a:pt x="5676424" y="246221"/>
                </a:cubicBezTo>
                <a:cubicBezTo>
                  <a:pt x="5676424" y="252889"/>
                  <a:pt x="5677376" y="259556"/>
                  <a:pt x="5677376" y="266224"/>
                </a:cubicBezTo>
                <a:cubicBezTo>
                  <a:pt x="5677376" y="270034"/>
                  <a:pt x="5677376" y="273844"/>
                  <a:pt x="5678329" y="276701"/>
                </a:cubicBezTo>
                <a:cubicBezTo>
                  <a:pt x="5678329" y="276701"/>
                  <a:pt x="5678329" y="276701"/>
                  <a:pt x="5678329" y="276701"/>
                </a:cubicBezTo>
                <a:cubicBezTo>
                  <a:pt x="5677376" y="270986"/>
                  <a:pt x="5676424" y="265271"/>
                  <a:pt x="5675471" y="259556"/>
                </a:cubicBezTo>
                <a:cubicBezTo>
                  <a:pt x="5674519" y="253841"/>
                  <a:pt x="5673567" y="248126"/>
                  <a:pt x="5672614" y="242411"/>
                </a:cubicBezTo>
                <a:cubicBezTo>
                  <a:pt x="5671662" y="235744"/>
                  <a:pt x="5670709" y="229076"/>
                  <a:pt x="5669756" y="223361"/>
                </a:cubicBezTo>
                <a:cubicBezTo>
                  <a:pt x="5669756" y="221456"/>
                  <a:pt x="5668804" y="218599"/>
                  <a:pt x="5668804" y="216694"/>
                </a:cubicBezTo>
                <a:cubicBezTo>
                  <a:pt x="5671662" y="202406"/>
                  <a:pt x="5674519" y="190976"/>
                  <a:pt x="5676424" y="184309"/>
                </a:cubicBezTo>
                <a:close/>
                <a:moveTo>
                  <a:pt x="5652612" y="263366"/>
                </a:moveTo>
                <a:cubicBezTo>
                  <a:pt x="5652612" y="262414"/>
                  <a:pt x="5652612" y="262414"/>
                  <a:pt x="5653564" y="261461"/>
                </a:cubicBezTo>
                <a:cubicBezTo>
                  <a:pt x="5654517" y="262414"/>
                  <a:pt x="5654517" y="263366"/>
                  <a:pt x="5655469" y="264319"/>
                </a:cubicBezTo>
                <a:cubicBezTo>
                  <a:pt x="5655469" y="265271"/>
                  <a:pt x="5655469" y="266224"/>
                  <a:pt x="5655469" y="268129"/>
                </a:cubicBezTo>
                <a:cubicBezTo>
                  <a:pt x="5656421" y="273844"/>
                  <a:pt x="5656421" y="279559"/>
                  <a:pt x="5657374" y="286226"/>
                </a:cubicBezTo>
                <a:cubicBezTo>
                  <a:pt x="5655469" y="280511"/>
                  <a:pt x="5654517" y="274796"/>
                  <a:pt x="5652612" y="269081"/>
                </a:cubicBezTo>
                <a:cubicBezTo>
                  <a:pt x="5652612" y="268129"/>
                  <a:pt x="5652612" y="268129"/>
                  <a:pt x="5651659" y="267176"/>
                </a:cubicBezTo>
                <a:cubicBezTo>
                  <a:pt x="5652612" y="265271"/>
                  <a:pt x="5652612" y="264319"/>
                  <a:pt x="5652612" y="263366"/>
                </a:cubicBezTo>
                <a:close/>
                <a:moveTo>
                  <a:pt x="5650706" y="205264"/>
                </a:moveTo>
                <a:cubicBezTo>
                  <a:pt x="5650706" y="208121"/>
                  <a:pt x="5650706" y="210979"/>
                  <a:pt x="5651659" y="212884"/>
                </a:cubicBezTo>
                <a:cubicBezTo>
                  <a:pt x="5650706" y="210979"/>
                  <a:pt x="5649754" y="209074"/>
                  <a:pt x="5649754" y="207169"/>
                </a:cubicBezTo>
                <a:cubicBezTo>
                  <a:pt x="5649754" y="206216"/>
                  <a:pt x="5649754" y="205264"/>
                  <a:pt x="5650706" y="205264"/>
                </a:cubicBezTo>
                <a:close/>
                <a:moveTo>
                  <a:pt x="5647849" y="209074"/>
                </a:moveTo>
                <a:cubicBezTo>
                  <a:pt x="5647849" y="211931"/>
                  <a:pt x="5648801" y="215741"/>
                  <a:pt x="5649754" y="219551"/>
                </a:cubicBezTo>
                <a:cubicBezTo>
                  <a:pt x="5650706" y="224314"/>
                  <a:pt x="5650706" y="230029"/>
                  <a:pt x="5651659" y="235744"/>
                </a:cubicBezTo>
                <a:cubicBezTo>
                  <a:pt x="5651659" y="235744"/>
                  <a:pt x="5651659" y="235744"/>
                  <a:pt x="5651659" y="236696"/>
                </a:cubicBezTo>
                <a:cubicBezTo>
                  <a:pt x="5649754" y="233839"/>
                  <a:pt x="5647849" y="230981"/>
                  <a:pt x="5645944" y="228124"/>
                </a:cubicBezTo>
                <a:cubicBezTo>
                  <a:pt x="5644992" y="224314"/>
                  <a:pt x="5644992" y="220504"/>
                  <a:pt x="5644039" y="216694"/>
                </a:cubicBezTo>
                <a:cubicBezTo>
                  <a:pt x="5644992" y="213836"/>
                  <a:pt x="5646896" y="211931"/>
                  <a:pt x="5647849" y="209074"/>
                </a:cubicBezTo>
                <a:close/>
                <a:moveTo>
                  <a:pt x="5642134" y="370046"/>
                </a:moveTo>
                <a:cubicBezTo>
                  <a:pt x="5642134" y="372904"/>
                  <a:pt x="5643087" y="374809"/>
                  <a:pt x="5643087" y="377666"/>
                </a:cubicBezTo>
                <a:cubicBezTo>
                  <a:pt x="5642134" y="379571"/>
                  <a:pt x="5642134" y="382429"/>
                  <a:pt x="5641181" y="385286"/>
                </a:cubicBezTo>
                <a:cubicBezTo>
                  <a:pt x="5641181" y="379571"/>
                  <a:pt x="5641181" y="374809"/>
                  <a:pt x="5642134" y="370046"/>
                </a:cubicBezTo>
                <a:close/>
                <a:moveTo>
                  <a:pt x="5624037" y="272891"/>
                </a:moveTo>
                <a:cubicBezTo>
                  <a:pt x="5624989" y="268129"/>
                  <a:pt x="5624989" y="263366"/>
                  <a:pt x="5625942" y="258604"/>
                </a:cubicBezTo>
                <a:cubicBezTo>
                  <a:pt x="5625942" y="256699"/>
                  <a:pt x="5625942" y="255746"/>
                  <a:pt x="5625942" y="254794"/>
                </a:cubicBezTo>
                <a:cubicBezTo>
                  <a:pt x="5627846" y="250031"/>
                  <a:pt x="5629751" y="245269"/>
                  <a:pt x="5632609" y="241459"/>
                </a:cubicBezTo>
                <a:cubicBezTo>
                  <a:pt x="5633562" y="239554"/>
                  <a:pt x="5634514" y="238601"/>
                  <a:pt x="5634514" y="236696"/>
                </a:cubicBezTo>
                <a:cubicBezTo>
                  <a:pt x="5635467" y="239554"/>
                  <a:pt x="5636419" y="242411"/>
                  <a:pt x="5637371" y="245269"/>
                </a:cubicBezTo>
                <a:cubicBezTo>
                  <a:pt x="5638324" y="249079"/>
                  <a:pt x="5639276" y="253841"/>
                  <a:pt x="5640229" y="259556"/>
                </a:cubicBezTo>
                <a:cubicBezTo>
                  <a:pt x="5640229" y="261461"/>
                  <a:pt x="5640229" y="264319"/>
                  <a:pt x="5640229" y="266224"/>
                </a:cubicBezTo>
                <a:cubicBezTo>
                  <a:pt x="5637371" y="272891"/>
                  <a:pt x="5634514" y="280511"/>
                  <a:pt x="5631656" y="288131"/>
                </a:cubicBezTo>
                <a:cubicBezTo>
                  <a:pt x="5628799" y="284321"/>
                  <a:pt x="5626894" y="280511"/>
                  <a:pt x="5624037" y="277654"/>
                </a:cubicBezTo>
                <a:cubicBezTo>
                  <a:pt x="5623084" y="275749"/>
                  <a:pt x="5624037" y="273844"/>
                  <a:pt x="5624037" y="272891"/>
                </a:cubicBezTo>
                <a:close/>
                <a:moveTo>
                  <a:pt x="5623084" y="289084"/>
                </a:moveTo>
                <a:cubicBezTo>
                  <a:pt x="5623084" y="288131"/>
                  <a:pt x="5623084" y="288131"/>
                  <a:pt x="5623084" y="287179"/>
                </a:cubicBezTo>
                <a:cubicBezTo>
                  <a:pt x="5624037" y="288131"/>
                  <a:pt x="5624037" y="290036"/>
                  <a:pt x="5624989" y="290989"/>
                </a:cubicBezTo>
                <a:cubicBezTo>
                  <a:pt x="5625942" y="292894"/>
                  <a:pt x="5626894" y="295751"/>
                  <a:pt x="5626894" y="298609"/>
                </a:cubicBezTo>
                <a:cubicBezTo>
                  <a:pt x="5626894" y="299561"/>
                  <a:pt x="5626894" y="299561"/>
                  <a:pt x="5625942" y="300514"/>
                </a:cubicBezTo>
                <a:cubicBezTo>
                  <a:pt x="5625942" y="300514"/>
                  <a:pt x="5625942" y="300514"/>
                  <a:pt x="5625942" y="300514"/>
                </a:cubicBezTo>
                <a:cubicBezTo>
                  <a:pt x="5624989" y="298609"/>
                  <a:pt x="5624037" y="297656"/>
                  <a:pt x="5622131" y="295751"/>
                </a:cubicBezTo>
                <a:cubicBezTo>
                  <a:pt x="5622131" y="293846"/>
                  <a:pt x="5622131" y="290989"/>
                  <a:pt x="5623084" y="289084"/>
                </a:cubicBezTo>
                <a:close/>
                <a:moveTo>
                  <a:pt x="5621179" y="310991"/>
                </a:moveTo>
                <a:cubicBezTo>
                  <a:pt x="5621179" y="310991"/>
                  <a:pt x="5621179" y="310991"/>
                  <a:pt x="5621179" y="310991"/>
                </a:cubicBezTo>
                <a:cubicBezTo>
                  <a:pt x="5621179" y="310991"/>
                  <a:pt x="5621179" y="310991"/>
                  <a:pt x="5621179" y="310991"/>
                </a:cubicBezTo>
                <a:cubicBezTo>
                  <a:pt x="5621179" y="310991"/>
                  <a:pt x="5621179" y="310991"/>
                  <a:pt x="5621179" y="310991"/>
                </a:cubicBezTo>
                <a:close/>
                <a:moveTo>
                  <a:pt x="5618321" y="270034"/>
                </a:moveTo>
                <a:cubicBezTo>
                  <a:pt x="5618321" y="270034"/>
                  <a:pt x="5618321" y="270986"/>
                  <a:pt x="5618321" y="270034"/>
                </a:cubicBezTo>
                <a:cubicBezTo>
                  <a:pt x="5618321" y="270986"/>
                  <a:pt x="5618321" y="270986"/>
                  <a:pt x="5618321" y="270034"/>
                </a:cubicBezTo>
                <a:cubicBezTo>
                  <a:pt x="5618321" y="270986"/>
                  <a:pt x="5618321" y="270034"/>
                  <a:pt x="5618321" y="270034"/>
                </a:cubicBezTo>
                <a:close/>
                <a:moveTo>
                  <a:pt x="5617369" y="272891"/>
                </a:moveTo>
                <a:cubicBezTo>
                  <a:pt x="5617369" y="272891"/>
                  <a:pt x="5617369" y="273844"/>
                  <a:pt x="5618321" y="273844"/>
                </a:cubicBezTo>
                <a:cubicBezTo>
                  <a:pt x="5617369" y="277654"/>
                  <a:pt x="5617369" y="282416"/>
                  <a:pt x="5616417" y="286226"/>
                </a:cubicBezTo>
                <a:cubicBezTo>
                  <a:pt x="5615464" y="285274"/>
                  <a:pt x="5614512" y="283369"/>
                  <a:pt x="5613559" y="282416"/>
                </a:cubicBezTo>
                <a:cubicBezTo>
                  <a:pt x="5614512" y="279559"/>
                  <a:pt x="5615464" y="276701"/>
                  <a:pt x="5617369" y="272891"/>
                </a:cubicBezTo>
                <a:close/>
                <a:moveTo>
                  <a:pt x="5608796" y="290989"/>
                </a:moveTo>
                <a:cubicBezTo>
                  <a:pt x="5608796" y="290989"/>
                  <a:pt x="5609749" y="290989"/>
                  <a:pt x="5608796" y="290989"/>
                </a:cubicBezTo>
                <a:cubicBezTo>
                  <a:pt x="5609749" y="291941"/>
                  <a:pt x="5610701" y="293846"/>
                  <a:pt x="5611654" y="294799"/>
                </a:cubicBezTo>
                <a:cubicBezTo>
                  <a:pt x="5612606" y="295751"/>
                  <a:pt x="5612606" y="296704"/>
                  <a:pt x="5613559" y="297656"/>
                </a:cubicBezTo>
                <a:cubicBezTo>
                  <a:pt x="5612606" y="302419"/>
                  <a:pt x="5612606" y="306229"/>
                  <a:pt x="5611654" y="310991"/>
                </a:cubicBezTo>
                <a:cubicBezTo>
                  <a:pt x="5610701" y="305276"/>
                  <a:pt x="5609749" y="298609"/>
                  <a:pt x="5608796" y="292894"/>
                </a:cubicBezTo>
                <a:cubicBezTo>
                  <a:pt x="5608796" y="291941"/>
                  <a:pt x="5608796" y="291941"/>
                  <a:pt x="5608796" y="290989"/>
                </a:cubicBezTo>
                <a:close/>
                <a:moveTo>
                  <a:pt x="5594509" y="241459"/>
                </a:moveTo>
                <a:cubicBezTo>
                  <a:pt x="5594509" y="247174"/>
                  <a:pt x="5594509" y="252889"/>
                  <a:pt x="5595462" y="258604"/>
                </a:cubicBezTo>
                <a:cubicBezTo>
                  <a:pt x="5595462" y="258604"/>
                  <a:pt x="5595462" y="259556"/>
                  <a:pt x="5595462" y="259556"/>
                </a:cubicBezTo>
                <a:cubicBezTo>
                  <a:pt x="5595462" y="260509"/>
                  <a:pt x="5595462" y="260509"/>
                  <a:pt x="5595462" y="261461"/>
                </a:cubicBezTo>
                <a:cubicBezTo>
                  <a:pt x="5594509" y="260509"/>
                  <a:pt x="5594509" y="260509"/>
                  <a:pt x="5593556" y="259556"/>
                </a:cubicBezTo>
                <a:cubicBezTo>
                  <a:pt x="5593556" y="256699"/>
                  <a:pt x="5592604" y="252889"/>
                  <a:pt x="5592604" y="250031"/>
                </a:cubicBezTo>
                <a:cubicBezTo>
                  <a:pt x="5591651" y="246221"/>
                  <a:pt x="5593556" y="244316"/>
                  <a:pt x="5594509" y="241459"/>
                </a:cubicBezTo>
                <a:close/>
                <a:moveTo>
                  <a:pt x="5578317" y="284321"/>
                </a:moveTo>
                <a:cubicBezTo>
                  <a:pt x="5578317" y="285274"/>
                  <a:pt x="5578317" y="285274"/>
                  <a:pt x="5578317" y="286226"/>
                </a:cubicBezTo>
                <a:cubicBezTo>
                  <a:pt x="5578317" y="286226"/>
                  <a:pt x="5578317" y="285274"/>
                  <a:pt x="5577364" y="285274"/>
                </a:cubicBezTo>
                <a:cubicBezTo>
                  <a:pt x="5578317" y="284321"/>
                  <a:pt x="5578317" y="284321"/>
                  <a:pt x="5578317" y="284321"/>
                </a:cubicBezTo>
                <a:close/>
                <a:moveTo>
                  <a:pt x="5573554" y="299561"/>
                </a:moveTo>
                <a:cubicBezTo>
                  <a:pt x="5574506" y="301466"/>
                  <a:pt x="5575459" y="303371"/>
                  <a:pt x="5576412" y="305276"/>
                </a:cubicBezTo>
                <a:cubicBezTo>
                  <a:pt x="5576412" y="306229"/>
                  <a:pt x="5577364" y="306229"/>
                  <a:pt x="5577364" y="307181"/>
                </a:cubicBezTo>
                <a:cubicBezTo>
                  <a:pt x="5577364" y="311944"/>
                  <a:pt x="5576412" y="317659"/>
                  <a:pt x="5576412" y="325279"/>
                </a:cubicBezTo>
                <a:cubicBezTo>
                  <a:pt x="5576412" y="326231"/>
                  <a:pt x="5576412" y="327184"/>
                  <a:pt x="5576412" y="328136"/>
                </a:cubicBezTo>
                <a:cubicBezTo>
                  <a:pt x="5576412" y="325279"/>
                  <a:pt x="5575459" y="322421"/>
                  <a:pt x="5575459" y="319564"/>
                </a:cubicBezTo>
                <a:cubicBezTo>
                  <a:pt x="5574506" y="313849"/>
                  <a:pt x="5573554" y="309086"/>
                  <a:pt x="5573554" y="303371"/>
                </a:cubicBezTo>
                <a:cubicBezTo>
                  <a:pt x="5572601" y="301466"/>
                  <a:pt x="5573554" y="300514"/>
                  <a:pt x="5573554" y="299561"/>
                </a:cubicBezTo>
                <a:close/>
                <a:moveTo>
                  <a:pt x="5550694" y="308134"/>
                </a:moveTo>
                <a:cubicBezTo>
                  <a:pt x="5550694" y="305276"/>
                  <a:pt x="5549742" y="303371"/>
                  <a:pt x="5549742" y="301466"/>
                </a:cubicBezTo>
                <a:cubicBezTo>
                  <a:pt x="5550694" y="299561"/>
                  <a:pt x="5550694" y="296704"/>
                  <a:pt x="5551646" y="294799"/>
                </a:cubicBezTo>
                <a:cubicBezTo>
                  <a:pt x="5551646" y="293846"/>
                  <a:pt x="5552599" y="292894"/>
                  <a:pt x="5552599" y="291941"/>
                </a:cubicBezTo>
                <a:cubicBezTo>
                  <a:pt x="5553551" y="294799"/>
                  <a:pt x="5553551" y="298609"/>
                  <a:pt x="5554504" y="302419"/>
                </a:cubicBezTo>
                <a:cubicBezTo>
                  <a:pt x="5553551" y="303371"/>
                  <a:pt x="5553551" y="304324"/>
                  <a:pt x="5552599" y="306229"/>
                </a:cubicBezTo>
                <a:cubicBezTo>
                  <a:pt x="5551646" y="306229"/>
                  <a:pt x="5551646" y="307181"/>
                  <a:pt x="5550694" y="308134"/>
                </a:cubicBezTo>
                <a:close/>
                <a:moveTo>
                  <a:pt x="5557362" y="313849"/>
                </a:moveTo>
                <a:cubicBezTo>
                  <a:pt x="5557362" y="313849"/>
                  <a:pt x="5557362" y="314801"/>
                  <a:pt x="5557362" y="313849"/>
                </a:cubicBezTo>
                <a:cubicBezTo>
                  <a:pt x="5556409" y="315754"/>
                  <a:pt x="5554504" y="317659"/>
                  <a:pt x="5553551" y="318611"/>
                </a:cubicBezTo>
                <a:cubicBezTo>
                  <a:pt x="5554504" y="315754"/>
                  <a:pt x="5555456" y="312896"/>
                  <a:pt x="5556409" y="310039"/>
                </a:cubicBezTo>
                <a:cubicBezTo>
                  <a:pt x="5556409" y="311944"/>
                  <a:pt x="5557362" y="312896"/>
                  <a:pt x="5557362" y="313849"/>
                </a:cubicBezTo>
                <a:cubicBezTo>
                  <a:pt x="5557362" y="313849"/>
                  <a:pt x="5557362" y="313849"/>
                  <a:pt x="5557362" y="313849"/>
                </a:cubicBezTo>
                <a:close/>
                <a:moveTo>
                  <a:pt x="5561171" y="359569"/>
                </a:moveTo>
                <a:cubicBezTo>
                  <a:pt x="5561171" y="360521"/>
                  <a:pt x="5561171" y="360521"/>
                  <a:pt x="5561171" y="361474"/>
                </a:cubicBezTo>
                <a:cubicBezTo>
                  <a:pt x="5561171" y="361474"/>
                  <a:pt x="5560219" y="360521"/>
                  <a:pt x="5560219" y="360521"/>
                </a:cubicBezTo>
                <a:cubicBezTo>
                  <a:pt x="5559267" y="357664"/>
                  <a:pt x="5559267" y="353854"/>
                  <a:pt x="5558314" y="350996"/>
                </a:cubicBezTo>
                <a:cubicBezTo>
                  <a:pt x="5559267" y="348139"/>
                  <a:pt x="5560219" y="345281"/>
                  <a:pt x="5560219" y="342424"/>
                </a:cubicBezTo>
                <a:cubicBezTo>
                  <a:pt x="5561171" y="348139"/>
                  <a:pt x="5561171" y="353854"/>
                  <a:pt x="5561171" y="359569"/>
                </a:cubicBezTo>
                <a:close/>
                <a:moveTo>
                  <a:pt x="5559267" y="303371"/>
                </a:moveTo>
                <a:cubicBezTo>
                  <a:pt x="5559267" y="303371"/>
                  <a:pt x="5559267" y="304324"/>
                  <a:pt x="5559267" y="303371"/>
                </a:cubicBezTo>
                <a:cubicBezTo>
                  <a:pt x="5559267" y="304324"/>
                  <a:pt x="5559267" y="304324"/>
                  <a:pt x="5559267" y="303371"/>
                </a:cubicBezTo>
                <a:cubicBezTo>
                  <a:pt x="5559267" y="303371"/>
                  <a:pt x="5559267" y="303371"/>
                  <a:pt x="5559267" y="303371"/>
                </a:cubicBezTo>
                <a:close/>
                <a:moveTo>
                  <a:pt x="5557362" y="277654"/>
                </a:moveTo>
                <a:cubicBezTo>
                  <a:pt x="5557362" y="279559"/>
                  <a:pt x="5557362" y="281464"/>
                  <a:pt x="5558314" y="283369"/>
                </a:cubicBezTo>
                <a:cubicBezTo>
                  <a:pt x="5558314" y="287179"/>
                  <a:pt x="5559267" y="290989"/>
                  <a:pt x="5559267" y="293846"/>
                </a:cubicBezTo>
                <a:cubicBezTo>
                  <a:pt x="5558314" y="294799"/>
                  <a:pt x="5558314" y="295751"/>
                  <a:pt x="5557362" y="296704"/>
                </a:cubicBezTo>
                <a:cubicBezTo>
                  <a:pt x="5556409" y="292894"/>
                  <a:pt x="5555456" y="290036"/>
                  <a:pt x="5554504" y="287179"/>
                </a:cubicBezTo>
                <a:cubicBezTo>
                  <a:pt x="5554504" y="284321"/>
                  <a:pt x="5556409" y="281464"/>
                  <a:pt x="5557362" y="277654"/>
                </a:cubicBezTo>
                <a:close/>
                <a:moveTo>
                  <a:pt x="5553551" y="252889"/>
                </a:moveTo>
                <a:cubicBezTo>
                  <a:pt x="5553551" y="252889"/>
                  <a:pt x="5553551" y="252889"/>
                  <a:pt x="5553551" y="252889"/>
                </a:cubicBezTo>
                <a:cubicBezTo>
                  <a:pt x="5553551" y="253841"/>
                  <a:pt x="5553551" y="253841"/>
                  <a:pt x="5553551" y="253841"/>
                </a:cubicBezTo>
                <a:cubicBezTo>
                  <a:pt x="5554504" y="258604"/>
                  <a:pt x="5554504" y="263366"/>
                  <a:pt x="5555456" y="268129"/>
                </a:cubicBezTo>
                <a:cubicBezTo>
                  <a:pt x="5555456" y="269081"/>
                  <a:pt x="5555456" y="270034"/>
                  <a:pt x="5555456" y="270986"/>
                </a:cubicBezTo>
                <a:cubicBezTo>
                  <a:pt x="5554504" y="272891"/>
                  <a:pt x="5553551" y="273844"/>
                  <a:pt x="5552599" y="275749"/>
                </a:cubicBezTo>
                <a:cubicBezTo>
                  <a:pt x="5551646" y="276701"/>
                  <a:pt x="5550694" y="278606"/>
                  <a:pt x="5549742" y="280511"/>
                </a:cubicBezTo>
                <a:cubicBezTo>
                  <a:pt x="5549742" y="280511"/>
                  <a:pt x="5549742" y="280511"/>
                  <a:pt x="5549742" y="280511"/>
                </a:cubicBezTo>
                <a:cubicBezTo>
                  <a:pt x="5549742" y="280511"/>
                  <a:pt x="5549742" y="280511"/>
                  <a:pt x="5549742" y="280511"/>
                </a:cubicBezTo>
                <a:cubicBezTo>
                  <a:pt x="5548789" y="282416"/>
                  <a:pt x="5547837" y="284321"/>
                  <a:pt x="5545931" y="286226"/>
                </a:cubicBezTo>
                <a:cubicBezTo>
                  <a:pt x="5545931" y="284321"/>
                  <a:pt x="5544979" y="282416"/>
                  <a:pt x="5544979" y="281464"/>
                </a:cubicBezTo>
                <a:cubicBezTo>
                  <a:pt x="5545931" y="279559"/>
                  <a:pt x="5545931" y="277654"/>
                  <a:pt x="5546884" y="275749"/>
                </a:cubicBezTo>
                <a:cubicBezTo>
                  <a:pt x="5547837" y="270986"/>
                  <a:pt x="5548789" y="266224"/>
                  <a:pt x="5549742" y="261461"/>
                </a:cubicBezTo>
                <a:cubicBezTo>
                  <a:pt x="5552599" y="258604"/>
                  <a:pt x="5553551" y="255746"/>
                  <a:pt x="5553551" y="252889"/>
                </a:cubicBezTo>
                <a:close/>
                <a:moveTo>
                  <a:pt x="5548789" y="226219"/>
                </a:moveTo>
                <a:cubicBezTo>
                  <a:pt x="5548789" y="227171"/>
                  <a:pt x="5549742" y="229076"/>
                  <a:pt x="5549742" y="230029"/>
                </a:cubicBezTo>
                <a:cubicBezTo>
                  <a:pt x="5549742" y="231934"/>
                  <a:pt x="5550694" y="232886"/>
                  <a:pt x="5550694" y="234791"/>
                </a:cubicBezTo>
                <a:cubicBezTo>
                  <a:pt x="5549742" y="232886"/>
                  <a:pt x="5548789" y="230981"/>
                  <a:pt x="5547837" y="230029"/>
                </a:cubicBezTo>
                <a:cubicBezTo>
                  <a:pt x="5548789" y="229076"/>
                  <a:pt x="5548789" y="227171"/>
                  <a:pt x="5548789" y="226219"/>
                </a:cubicBezTo>
                <a:close/>
                <a:moveTo>
                  <a:pt x="5546884" y="235744"/>
                </a:moveTo>
                <a:cubicBezTo>
                  <a:pt x="5547837" y="238601"/>
                  <a:pt x="5548789" y="241459"/>
                  <a:pt x="5550694" y="244316"/>
                </a:cubicBezTo>
                <a:cubicBezTo>
                  <a:pt x="5548789" y="249079"/>
                  <a:pt x="5546884" y="253841"/>
                  <a:pt x="5544979" y="259556"/>
                </a:cubicBezTo>
                <a:cubicBezTo>
                  <a:pt x="5544979" y="260509"/>
                  <a:pt x="5544026" y="261461"/>
                  <a:pt x="5544026" y="262414"/>
                </a:cubicBezTo>
                <a:cubicBezTo>
                  <a:pt x="5544026" y="260509"/>
                  <a:pt x="5543074" y="258604"/>
                  <a:pt x="5543074" y="257651"/>
                </a:cubicBezTo>
                <a:cubicBezTo>
                  <a:pt x="5543074" y="256699"/>
                  <a:pt x="5543074" y="255746"/>
                  <a:pt x="5542121" y="254794"/>
                </a:cubicBezTo>
                <a:cubicBezTo>
                  <a:pt x="5544026" y="248126"/>
                  <a:pt x="5545931" y="241459"/>
                  <a:pt x="5546884" y="235744"/>
                </a:cubicBezTo>
                <a:close/>
                <a:moveTo>
                  <a:pt x="5540217" y="218599"/>
                </a:moveTo>
                <a:cubicBezTo>
                  <a:pt x="5540217" y="219551"/>
                  <a:pt x="5540217" y="219551"/>
                  <a:pt x="5539264" y="220504"/>
                </a:cubicBezTo>
                <a:cubicBezTo>
                  <a:pt x="5539264" y="221456"/>
                  <a:pt x="5538312" y="222409"/>
                  <a:pt x="5538312" y="223361"/>
                </a:cubicBezTo>
                <a:cubicBezTo>
                  <a:pt x="5537359" y="218599"/>
                  <a:pt x="5537359" y="214789"/>
                  <a:pt x="5536406" y="210026"/>
                </a:cubicBezTo>
                <a:cubicBezTo>
                  <a:pt x="5537359" y="211931"/>
                  <a:pt x="5538312" y="214789"/>
                  <a:pt x="5540217" y="218599"/>
                </a:cubicBezTo>
                <a:close/>
                <a:moveTo>
                  <a:pt x="5507831" y="312896"/>
                </a:moveTo>
                <a:cubicBezTo>
                  <a:pt x="5507831" y="313849"/>
                  <a:pt x="5507831" y="313849"/>
                  <a:pt x="5507831" y="312896"/>
                </a:cubicBezTo>
                <a:cubicBezTo>
                  <a:pt x="5507831" y="313849"/>
                  <a:pt x="5507831" y="313849"/>
                  <a:pt x="5507831" y="313849"/>
                </a:cubicBezTo>
                <a:cubicBezTo>
                  <a:pt x="5507831" y="313849"/>
                  <a:pt x="5507831" y="313849"/>
                  <a:pt x="5507831" y="312896"/>
                </a:cubicBezTo>
                <a:close/>
                <a:moveTo>
                  <a:pt x="5481162" y="326231"/>
                </a:moveTo>
                <a:cubicBezTo>
                  <a:pt x="5481162" y="327184"/>
                  <a:pt x="5480209" y="329089"/>
                  <a:pt x="5480209" y="330994"/>
                </a:cubicBezTo>
                <a:cubicBezTo>
                  <a:pt x="5480209" y="329089"/>
                  <a:pt x="5480209" y="326231"/>
                  <a:pt x="5479256" y="324326"/>
                </a:cubicBezTo>
                <a:cubicBezTo>
                  <a:pt x="5479256" y="323374"/>
                  <a:pt x="5479256" y="323374"/>
                  <a:pt x="5479256" y="322421"/>
                </a:cubicBezTo>
                <a:cubicBezTo>
                  <a:pt x="5479256" y="318611"/>
                  <a:pt x="5478304" y="315754"/>
                  <a:pt x="5478304" y="311944"/>
                </a:cubicBezTo>
                <a:cubicBezTo>
                  <a:pt x="5479256" y="315754"/>
                  <a:pt x="5480209" y="320516"/>
                  <a:pt x="5482114" y="325279"/>
                </a:cubicBezTo>
                <a:cubicBezTo>
                  <a:pt x="5481162" y="325279"/>
                  <a:pt x="5481162" y="325279"/>
                  <a:pt x="5481162" y="326231"/>
                </a:cubicBezTo>
                <a:close/>
                <a:moveTo>
                  <a:pt x="5493544" y="339566"/>
                </a:moveTo>
                <a:cubicBezTo>
                  <a:pt x="5493544" y="339566"/>
                  <a:pt x="5493544" y="339566"/>
                  <a:pt x="5493544" y="339566"/>
                </a:cubicBezTo>
                <a:cubicBezTo>
                  <a:pt x="5493544" y="339566"/>
                  <a:pt x="5493544" y="339566"/>
                  <a:pt x="5493544" y="339566"/>
                </a:cubicBezTo>
                <a:cubicBezTo>
                  <a:pt x="5493544" y="339566"/>
                  <a:pt x="5493544" y="339566"/>
                  <a:pt x="5493544" y="339566"/>
                </a:cubicBezTo>
                <a:close/>
                <a:moveTo>
                  <a:pt x="5488781" y="261461"/>
                </a:moveTo>
                <a:cubicBezTo>
                  <a:pt x="5488781" y="261461"/>
                  <a:pt x="5488781" y="261461"/>
                  <a:pt x="5488781" y="261461"/>
                </a:cubicBezTo>
                <a:cubicBezTo>
                  <a:pt x="5489734" y="263366"/>
                  <a:pt x="5489734" y="265271"/>
                  <a:pt x="5490687" y="267176"/>
                </a:cubicBezTo>
                <a:cubicBezTo>
                  <a:pt x="5489734" y="266224"/>
                  <a:pt x="5488781" y="265271"/>
                  <a:pt x="5487829" y="264319"/>
                </a:cubicBezTo>
                <a:cubicBezTo>
                  <a:pt x="5487829" y="263366"/>
                  <a:pt x="5487829" y="262414"/>
                  <a:pt x="5488781" y="261461"/>
                </a:cubicBezTo>
                <a:close/>
                <a:moveTo>
                  <a:pt x="5483067" y="280511"/>
                </a:moveTo>
                <a:cubicBezTo>
                  <a:pt x="5484019" y="277654"/>
                  <a:pt x="5484971" y="275749"/>
                  <a:pt x="5484971" y="272891"/>
                </a:cubicBezTo>
                <a:cubicBezTo>
                  <a:pt x="5488781" y="278606"/>
                  <a:pt x="5492592" y="285274"/>
                  <a:pt x="5496401" y="291941"/>
                </a:cubicBezTo>
                <a:cubicBezTo>
                  <a:pt x="5497354" y="293846"/>
                  <a:pt x="5498306" y="295751"/>
                  <a:pt x="5500212" y="297656"/>
                </a:cubicBezTo>
                <a:cubicBezTo>
                  <a:pt x="5499259" y="300514"/>
                  <a:pt x="5498306" y="303371"/>
                  <a:pt x="5497354" y="307181"/>
                </a:cubicBezTo>
                <a:cubicBezTo>
                  <a:pt x="5497354" y="308134"/>
                  <a:pt x="5497354" y="310039"/>
                  <a:pt x="5496401" y="310991"/>
                </a:cubicBezTo>
                <a:cubicBezTo>
                  <a:pt x="5494496" y="309086"/>
                  <a:pt x="5493544" y="307181"/>
                  <a:pt x="5493544" y="307181"/>
                </a:cubicBezTo>
                <a:cubicBezTo>
                  <a:pt x="5493544" y="307181"/>
                  <a:pt x="5494496" y="309086"/>
                  <a:pt x="5495449" y="311944"/>
                </a:cubicBezTo>
                <a:cubicBezTo>
                  <a:pt x="5495449" y="314801"/>
                  <a:pt x="5494496" y="316706"/>
                  <a:pt x="5494496" y="319564"/>
                </a:cubicBezTo>
                <a:cubicBezTo>
                  <a:pt x="5493544" y="323374"/>
                  <a:pt x="5493544" y="326231"/>
                  <a:pt x="5492592" y="330041"/>
                </a:cubicBezTo>
                <a:cubicBezTo>
                  <a:pt x="5491639" y="330994"/>
                  <a:pt x="5490687" y="331946"/>
                  <a:pt x="5488781" y="333851"/>
                </a:cubicBezTo>
                <a:cubicBezTo>
                  <a:pt x="5487829" y="330994"/>
                  <a:pt x="5486876" y="329089"/>
                  <a:pt x="5485924" y="327184"/>
                </a:cubicBezTo>
                <a:cubicBezTo>
                  <a:pt x="5485924" y="321469"/>
                  <a:pt x="5486876" y="316706"/>
                  <a:pt x="5487829" y="312896"/>
                </a:cubicBezTo>
                <a:cubicBezTo>
                  <a:pt x="5488781" y="304324"/>
                  <a:pt x="5489734" y="299561"/>
                  <a:pt x="5489734" y="299561"/>
                </a:cubicBezTo>
                <a:cubicBezTo>
                  <a:pt x="5489734" y="299561"/>
                  <a:pt x="5487829" y="304324"/>
                  <a:pt x="5484019" y="311944"/>
                </a:cubicBezTo>
                <a:cubicBezTo>
                  <a:pt x="5484019" y="312896"/>
                  <a:pt x="5484019" y="312896"/>
                  <a:pt x="5483067" y="313849"/>
                </a:cubicBezTo>
                <a:cubicBezTo>
                  <a:pt x="5483067" y="313849"/>
                  <a:pt x="5483067" y="312896"/>
                  <a:pt x="5483067" y="312896"/>
                </a:cubicBezTo>
                <a:cubicBezTo>
                  <a:pt x="5480209" y="300514"/>
                  <a:pt x="5478304" y="292894"/>
                  <a:pt x="5478304" y="292894"/>
                </a:cubicBezTo>
                <a:cubicBezTo>
                  <a:pt x="5478304" y="292894"/>
                  <a:pt x="5478304" y="298609"/>
                  <a:pt x="5479256" y="309086"/>
                </a:cubicBezTo>
                <a:cubicBezTo>
                  <a:pt x="5479256" y="309086"/>
                  <a:pt x="5479256" y="308134"/>
                  <a:pt x="5479256" y="308134"/>
                </a:cubicBezTo>
                <a:cubicBezTo>
                  <a:pt x="5478304" y="305276"/>
                  <a:pt x="5477351" y="303371"/>
                  <a:pt x="5476399" y="300514"/>
                </a:cubicBezTo>
                <a:cubicBezTo>
                  <a:pt x="5479256" y="293846"/>
                  <a:pt x="5481162" y="287179"/>
                  <a:pt x="5483067" y="280511"/>
                </a:cubicBezTo>
                <a:close/>
                <a:moveTo>
                  <a:pt x="5472589" y="254794"/>
                </a:moveTo>
                <a:cubicBezTo>
                  <a:pt x="5473542" y="255746"/>
                  <a:pt x="5474494" y="256699"/>
                  <a:pt x="5475446" y="258604"/>
                </a:cubicBezTo>
                <a:cubicBezTo>
                  <a:pt x="5474494" y="261461"/>
                  <a:pt x="5472589" y="265271"/>
                  <a:pt x="5471637" y="268129"/>
                </a:cubicBezTo>
                <a:cubicBezTo>
                  <a:pt x="5470684" y="261461"/>
                  <a:pt x="5469731" y="255746"/>
                  <a:pt x="5468779" y="249079"/>
                </a:cubicBezTo>
                <a:cubicBezTo>
                  <a:pt x="5469731" y="250984"/>
                  <a:pt x="5471637" y="252889"/>
                  <a:pt x="5472589" y="254794"/>
                </a:cubicBezTo>
                <a:close/>
                <a:moveTo>
                  <a:pt x="5452587" y="208121"/>
                </a:moveTo>
                <a:cubicBezTo>
                  <a:pt x="5452587" y="209074"/>
                  <a:pt x="5452587" y="210026"/>
                  <a:pt x="5452587" y="210026"/>
                </a:cubicBezTo>
                <a:cubicBezTo>
                  <a:pt x="5453539" y="214789"/>
                  <a:pt x="5454492" y="220504"/>
                  <a:pt x="5454492" y="225266"/>
                </a:cubicBezTo>
                <a:cubicBezTo>
                  <a:pt x="5454492" y="226219"/>
                  <a:pt x="5454492" y="227171"/>
                  <a:pt x="5454492" y="228124"/>
                </a:cubicBezTo>
                <a:cubicBezTo>
                  <a:pt x="5453539" y="227171"/>
                  <a:pt x="5451634" y="226219"/>
                  <a:pt x="5450681" y="225266"/>
                </a:cubicBezTo>
                <a:cubicBezTo>
                  <a:pt x="5451634" y="219551"/>
                  <a:pt x="5452587" y="212884"/>
                  <a:pt x="5452587" y="208121"/>
                </a:cubicBezTo>
                <a:close/>
                <a:moveTo>
                  <a:pt x="5449729" y="250031"/>
                </a:moveTo>
                <a:cubicBezTo>
                  <a:pt x="5450681" y="242411"/>
                  <a:pt x="5450681" y="234791"/>
                  <a:pt x="5451634" y="228124"/>
                </a:cubicBezTo>
                <a:cubicBezTo>
                  <a:pt x="5452587" y="229076"/>
                  <a:pt x="5452587" y="229076"/>
                  <a:pt x="5453539" y="230029"/>
                </a:cubicBezTo>
                <a:cubicBezTo>
                  <a:pt x="5454492" y="230981"/>
                  <a:pt x="5455444" y="231934"/>
                  <a:pt x="5455444" y="232886"/>
                </a:cubicBezTo>
                <a:cubicBezTo>
                  <a:pt x="5455444" y="236696"/>
                  <a:pt x="5456396" y="239554"/>
                  <a:pt x="5456396" y="243364"/>
                </a:cubicBezTo>
                <a:cubicBezTo>
                  <a:pt x="5457349" y="255746"/>
                  <a:pt x="5458301" y="268129"/>
                  <a:pt x="5459254" y="282416"/>
                </a:cubicBezTo>
                <a:cubicBezTo>
                  <a:pt x="5460206" y="288131"/>
                  <a:pt x="5460206" y="293846"/>
                  <a:pt x="5460206" y="299561"/>
                </a:cubicBezTo>
                <a:cubicBezTo>
                  <a:pt x="5458301" y="304324"/>
                  <a:pt x="5457349" y="309086"/>
                  <a:pt x="5455444" y="313849"/>
                </a:cubicBezTo>
                <a:cubicBezTo>
                  <a:pt x="5452587" y="302419"/>
                  <a:pt x="5450681" y="290989"/>
                  <a:pt x="5447824" y="280511"/>
                </a:cubicBezTo>
                <a:cubicBezTo>
                  <a:pt x="5447824" y="279559"/>
                  <a:pt x="5447824" y="277654"/>
                  <a:pt x="5446871" y="276701"/>
                </a:cubicBezTo>
                <a:cubicBezTo>
                  <a:pt x="5448776" y="267176"/>
                  <a:pt x="5448776" y="257651"/>
                  <a:pt x="5449729" y="250031"/>
                </a:cubicBezTo>
                <a:close/>
                <a:moveTo>
                  <a:pt x="5443062" y="327184"/>
                </a:moveTo>
                <a:cubicBezTo>
                  <a:pt x="5444014" y="332899"/>
                  <a:pt x="5444967" y="338614"/>
                  <a:pt x="5445919" y="343376"/>
                </a:cubicBezTo>
                <a:cubicBezTo>
                  <a:pt x="5444967" y="340519"/>
                  <a:pt x="5444014" y="337661"/>
                  <a:pt x="5443062" y="334804"/>
                </a:cubicBezTo>
                <a:cubicBezTo>
                  <a:pt x="5442109" y="332899"/>
                  <a:pt x="5443062" y="330041"/>
                  <a:pt x="5443062" y="327184"/>
                </a:cubicBezTo>
                <a:close/>
                <a:moveTo>
                  <a:pt x="5417344" y="318611"/>
                </a:moveTo>
                <a:cubicBezTo>
                  <a:pt x="5418296" y="316706"/>
                  <a:pt x="5418296" y="314801"/>
                  <a:pt x="5419249" y="312896"/>
                </a:cubicBezTo>
                <a:cubicBezTo>
                  <a:pt x="5420201" y="315754"/>
                  <a:pt x="5421154" y="318611"/>
                  <a:pt x="5421154" y="320516"/>
                </a:cubicBezTo>
                <a:cubicBezTo>
                  <a:pt x="5421154" y="320516"/>
                  <a:pt x="5421154" y="321469"/>
                  <a:pt x="5421154" y="321469"/>
                </a:cubicBezTo>
                <a:cubicBezTo>
                  <a:pt x="5421154" y="320516"/>
                  <a:pt x="5421154" y="320516"/>
                  <a:pt x="5421154" y="320516"/>
                </a:cubicBezTo>
                <a:cubicBezTo>
                  <a:pt x="5421154" y="320516"/>
                  <a:pt x="5421154" y="321469"/>
                  <a:pt x="5421154" y="322421"/>
                </a:cubicBezTo>
                <a:cubicBezTo>
                  <a:pt x="5420201" y="325279"/>
                  <a:pt x="5419249" y="329089"/>
                  <a:pt x="5418296" y="331946"/>
                </a:cubicBezTo>
                <a:cubicBezTo>
                  <a:pt x="5417344" y="330994"/>
                  <a:pt x="5417344" y="330041"/>
                  <a:pt x="5417344" y="329089"/>
                </a:cubicBezTo>
                <a:cubicBezTo>
                  <a:pt x="5417344" y="326231"/>
                  <a:pt x="5417344" y="322421"/>
                  <a:pt x="5417344" y="318611"/>
                </a:cubicBezTo>
                <a:close/>
                <a:moveTo>
                  <a:pt x="5416392" y="334804"/>
                </a:moveTo>
                <a:cubicBezTo>
                  <a:pt x="5416392" y="335756"/>
                  <a:pt x="5416392" y="335756"/>
                  <a:pt x="5417344" y="335756"/>
                </a:cubicBezTo>
                <a:cubicBezTo>
                  <a:pt x="5417344" y="336709"/>
                  <a:pt x="5416392" y="337661"/>
                  <a:pt x="5416392" y="337661"/>
                </a:cubicBezTo>
                <a:cubicBezTo>
                  <a:pt x="5416392" y="336709"/>
                  <a:pt x="5416392" y="335756"/>
                  <a:pt x="5416392" y="334804"/>
                </a:cubicBezTo>
                <a:close/>
                <a:moveTo>
                  <a:pt x="5405914" y="325279"/>
                </a:moveTo>
                <a:cubicBezTo>
                  <a:pt x="5406867" y="302419"/>
                  <a:pt x="5407819" y="284321"/>
                  <a:pt x="5407819" y="271939"/>
                </a:cubicBezTo>
                <a:cubicBezTo>
                  <a:pt x="5407819" y="270034"/>
                  <a:pt x="5407819" y="269081"/>
                  <a:pt x="5407819" y="267176"/>
                </a:cubicBezTo>
                <a:cubicBezTo>
                  <a:pt x="5409724" y="274796"/>
                  <a:pt x="5411629" y="283369"/>
                  <a:pt x="5414487" y="292894"/>
                </a:cubicBezTo>
                <a:cubicBezTo>
                  <a:pt x="5414487" y="292894"/>
                  <a:pt x="5414487" y="292894"/>
                  <a:pt x="5414487" y="293846"/>
                </a:cubicBezTo>
                <a:cubicBezTo>
                  <a:pt x="5413534" y="296704"/>
                  <a:pt x="5412581" y="299561"/>
                  <a:pt x="5411629" y="303371"/>
                </a:cubicBezTo>
                <a:cubicBezTo>
                  <a:pt x="5408771" y="311944"/>
                  <a:pt x="5406867" y="321469"/>
                  <a:pt x="5404962" y="331946"/>
                </a:cubicBezTo>
                <a:cubicBezTo>
                  <a:pt x="5404962" y="331946"/>
                  <a:pt x="5404962" y="332899"/>
                  <a:pt x="5404962" y="332899"/>
                </a:cubicBezTo>
                <a:cubicBezTo>
                  <a:pt x="5404962" y="330994"/>
                  <a:pt x="5404962" y="328136"/>
                  <a:pt x="5405914" y="325279"/>
                </a:cubicBezTo>
                <a:close/>
                <a:moveTo>
                  <a:pt x="5384006" y="310991"/>
                </a:moveTo>
                <a:cubicBezTo>
                  <a:pt x="5384959" y="318611"/>
                  <a:pt x="5385912" y="326231"/>
                  <a:pt x="5386864" y="334804"/>
                </a:cubicBezTo>
                <a:cubicBezTo>
                  <a:pt x="5385912" y="336709"/>
                  <a:pt x="5385912" y="339566"/>
                  <a:pt x="5384959" y="341471"/>
                </a:cubicBezTo>
                <a:cubicBezTo>
                  <a:pt x="5384006" y="335756"/>
                  <a:pt x="5383054" y="330041"/>
                  <a:pt x="5382101" y="325279"/>
                </a:cubicBezTo>
                <a:cubicBezTo>
                  <a:pt x="5381149" y="317659"/>
                  <a:pt x="5380196" y="310991"/>
                  <a:pt x="5378292" y="305276"/>
                </a:cubicBezTo>
                <a:cubicBezTo>
                  <a:pt x="5379244" y="301466"/>
                  <a:pt x="5380196" y="298609"/>
                  <a:pt x="5381149" y="294799"/>
                </a:cubicBezTo>
                <a:cubicBezTo>
                  <a:pt x="5382101" y="299561"/>
                  <a:pt x="5383054" y="305276"/>
                  <a:pt x="5384006" y="310991"/>
                </a:cubicBezTo>
                <a:close/>
                <a:moveTo>
                  <a:pt x="5379244" y="274796"/>
                </a:moveTo>
                <a:cubicBezTo>
                  <a:pt x="5379244" y="273844"/>
                  <a:pt x="5379244" y="272891"/>
                  <a:pt x="5379244" y="271939"/>
                </a:cubicBezTo>
                <a:cubicBezTo>
                  <a:pt x="5379244" y="275749"/>
                  <a:pt x="5380196" y="280511"/>
                  <a:pt x="5381149" y="284321"/>
                </a:cubicBezTo>
                <a:cubicBezTo>
                  <a:pt x="5381149" y="284321"/>
                  <a:pt x="5381149" y="285274"/>
                  <a:pt x="5380196" y="285274"/>
                </a:cubicBezTo>
                <a:cubicBezTo>
                  <a:pt x="5379244" y="287179"/>
                  <a:pt x="5379244" y="288131"/>
                  <a:pt x="5378292" y="290036"/>
                </a:cubicBezTo>
                <a:cubicBezTo>
                  <a:pt x="5378292" y="285274"/>
                  <a:pt x="5378292" y="280511"/>
                  <a:pt x="5379244" y="274796"/>
                </a:cubicBezTo>
                <a:close/>
                <a:moveTo>
                  <a:pt x="5332571" y="321469"/>
                </a:moveTo>
                <a:cubicBezTo>
                  <a:pt x="5334476" y="316706"/>
                  <a:pt x="5336381" y="312896"/>
                  <a:pt x="5338287" y="309086"/>
                </a:cubicBezTo>
                <a:cubicBezTo>
                  <a:pt x="5338287" y="309086"/>
                  <a:pt x="5338287" y="310039"/>
                  <a:pt x="5338287" y="310039"/>
                </a:cubicBezTo>
                <a:cubicBezTo>
                  <a:pt x="5334476" y="323374"/>
                  <a:pt x="5330667" y="337661"/>
                  <a:pt x="5326856" y="351949"/>
                </a:cubicBezTo>
                <a:cubicBezTo>
                  <a:pt x="5325904" y="345281"/>
                  <a:pt x="5324951" y="340519"/>
                  <a:pt x="5323999" y="336709"/>
                </a:cubicBezTo>
                <a:cubicBezTo>
                  <a:pt x="5327809" y="330994"/>
                  <a:pt x="5330667" y="326231"/>
                  <a:pt x="5332571" y="321469"/>
                </a:cubicBezTo>
                <a:close/>
                <a:moveTo>
                  <a:pt x="5319237" y="350996"/>
                </a:moveTo>
                <a:cubicBezTo>
                  <a:pt x="5320189" y="348139"/>
                  <a:pt x="5322094" y="345281"/>
                  <a:pt x="5323046" y="342424"/>
                </a:cubicBezTo>
                <a:cubicBezTo>
                  <a:pt x="5323046" y="350044"/>
                  <a:pt x="5322094" y="359569"/>
                  <a:pt x="5322094" y="371951"/>
                </a:cubicBezTo>
                <a:cubicBezTo>
                  <a:pt x="5321142" y="368141"/>
                  <a:pt x="5320189" y="365284"/>
                  <a:pt x="5319237" y="362426"/>
                </a:cubicBezTo>
                <a:cubicBezTo>
                  <a:pt x="5319237" y="357664"/>
                  <a:pt x="5319237" y="353854"/>
                  <a:pt x="5319237" y="350996"/>
                </a:cubicBezTo>
                <a:close/>
                <a:moveTo>
                  <a:pt x="5316379" y="392906"/>
                </a:moveTo>
                <a:cubicBezTo>
                  <a:pt x="5316379" y="389096"/>
                  <a:pt x="5317331" y="386239"/>
                  <a:pt x="5317331" y="382429"/>
                </a:cubicBezTo>
                <a:cubicBezTo>
                  <a:pt x="5317331" y="384334"/>
                  <a:pt x="5318284" y="387191"/>
                  <a:pt x="5318284" y="390049"/>
                </a:cubicBezTo>
                <a:cubicBezTo>
                  <a:pt x="5317331" y="392906"/>
                  <a:pt x="5316379" y="395764"/>
                  <a:pt x="5315426" y="399574"/>
                </a:cubicBezTo>
                <a:cubicBezTo>
                  <a:pt x="5316379" y="396716"/>
                  <a:pt x="5316379" y="394811"/>
                  <a:pt x="5316379" y="392906"/>
                </a:cubicBezTo>
                <a:close/>
                <a:moveTo>
                  <a:pt x="5285899" y="293846"/>
                </a:moveTo>
                <a:cubicBezTo>
                  <a:pt x="5285899" y="295751"/>
                  <a:pt x="5285899" y="296704"/>
                  <a:pt x="5286851" y="298609"/>
                </a:cubicBezTo>
                <a:cubicBezTo>
                  <a:pt x="5285899" y="299561"/>
                  <a:pt x="5284946" y="300514"/>
                  <a:pt x="5283994" y="302419"/>
                </a:cubicBezTo>
                <a:cubicBezTo>
                  <a:pt x="5284946" y="299561"/>
                  <a:pt x="5285899" y="296704"/>
                  <a:pt x="5285899" y="293846"/>
                </a:cubicBezTo>
                <a:close/>
                <a:moveTo>
                  <a:pt x="5279231" y="319564"/>
                </a:moveTo>
                <a:cubicBezTo>
                  <a:pt x="5280184" y="316706"/>
                  <a:pt x="5281137" y="313849"/>
                  <a:pt x="5282089" y="311944"/>
                </a:cubicBezTo>
                <a:cubicBezTo>
                  <a:pt x="5283994" y="308134"/>
                  <a:pt x="5285899" y="305276"/>
                  <a:pt x="5287804" y="302419"/>
                </a:cubicBezTo>
                <a:cubicBezTo>
                  <a:pt x="5287804" y="304324"/>
                  <a:pt x="5288756" y="307181"/>
                  <a:pt x="5288756" y="309086"/>
                </a:cubicBezTo>
                <a:cubicBezTo>
                  <a:pt x="5289709" y="318611"/>
                  <a:pt x="5290662" y="329089"/>
                  <a:pt x="5292567" y="340519"/>
                </a:cubicBezTo>
                <a:cubicBezTo>
                  <a:pt x="5290662" y="347186"/>
                  <a:pt x="5288756" y="354806"/>
                  <a:pt x="5287804" y="363379"/>
                </a:cubicBezTo>
                <a:cubicBezTo>
                  <a:pt x="5287804" y="359569"/>
                  <a:pt x="5287804" y="354806"/>
                  <a:pt x="5287804" y="351949"/>
                </a:cubicBezTo>
                <a:cubicBezTo>
                  <a:pt x="5287804" y="341471"/>
                  <a:pt x="5287804" y="335756"/>
                  <a:pt x="5287804" y="335756"/>
                </a:cubicBezTo>
                <a:cubicBezTo>
                  <a:pt x="5287804" y="335756"/>
                  <a:pt x="5286851" y="341471"/>
                  <a:pt x="5283994" y="350996"/>
                </a:cubicBezTo>
                <a:cubicBezTo>
                  <a:pt x="5283042" y="355759"/>
                  <a:pt x="5282089" y="362426"/>
                  <a:pt x="5280184" y="369094"/>
                </a:cubicBezTo>
                <a:cubicBezTo>
                  <a:pt x="5280184" y="369094"/>
                  <a:pt x="5280184" y="369094"/>
                  <a:pt x="5280184" y="370046"/>
                </a:cubicBezTo>
                <a:cubicBezTo>
                  <a:pt x="5279231" y="363379"/>
                  <a:pt x="5278279" y="356711"/>
                  <a:pt x="5277326" y="350044"/>
                </a:cubicBezTo>
                <a:cubicBezTo>
                  <a:pt x="5276374" y="345281"/>
                  <a:pt x="5276374" y="340519"/>
                  <a:pt x="5275421" y="335756"/>
                </a:cubicBezTo>
                <a:cubicBezTo>
                  <a:pt x="5275421" y="330041"/>
                  <a:pt x="5277326" y="324326"/>
                  <a:pt x="5279231" y="319564"/>
                </a:cubicBezTo>
                <a:close/>
                <a:moveTo>
                  <a:pt x="5236369" y="318611"/>
                </a:moveTo>
                <a:cubicBezTo>
                  <a:pt x="5236369" y="319564"/>
                  <a:pt x="5235417" y="319564"/>
                  <a:pt x="5235417" y="320516"/>
                </a:cubicBezTo>
                <a:cubicBezTo>
                  <a:pt x="5233512" y="317659"/>
                  <a:pt x="5232559" y="314801"/>
                  <a:pt x="5230654" y="311944"/>
                </a:cubicBezTo>
                <a:cubicBezTo>
                  <a:pt x="5230654" y="311944"/>
                  <a:pt x="5230654" y="310991"/>
                  <a:pt x="5230654" y="310991"/>
                </a:cubicBezTo>
                <a:cubicBezTo>
                  <a:pt x="5233512" y="305276"/>
                  <a:pt x="5236369" y="300514"/>
                  <a:pt x="5239226" y="295751"/>
                </a:cubicBezTo>
                <a:cubicBezTo>
                  <a:pt x="5238274" y="303371"/>
                  <a:pt x="5237321" y="310991"/>
                  <a:pt x="5236369" y="318611"/>
                </a:cubicBezTo>
                <a:close/>
                <a:moveTo>
                  <a:pt x="5230654" y="281464"/>
                </a:moveTo>
                <a:cubicBezTo>
                  <a:pt x="5233512" y="275749"/>
                  <a:pt x="5235417" y="270034"/>
                  <a:pt x="5237321" y="265271"/>
                </a:cubicBezTo>
                <a:cubicBezTo>
                  <a:pt x="5239226" y="260509"/>
                  <a:pt x="5242084" y="255746"/>
                  <a:pt x="5243989" y="251936"/>
                </a:cubicBezTo>
                <a:cubicBezTo>
                  <a:pt x="5243037" y="255746"/>
                  <a:pt x="5243037" y="259556"/>
                  <a:pt x="5242084" y="264319"/>
                </a:cubicBezTo>
                <a:cubicBezTo>
                  <a:pt x="5241131" y="270034"/>
                  <a:pt x="5240179" y="276701"/>
                  <a:pt x="5240179" y="283369"/>
                </a:cubicBezTo>
                <a:cubicBezTo>
                  <a:pt x="5236369" y="288131"/>
                  <a:pt x="5232559" y="293846"/>
                  <a:pt x="5228749" y="299561"/>
                </a:cubicBezTo>
                <a:cubicBezTo>
                  <a:pt x="5228749" y="296704"/>
                  <a:pt x="5227796" y="292894"/>
                  <a:pt x="5227796" y="290036"/>
                </a:cubicBezTo>
                <a:cubicBezTo>
                  <a:pt x="5227796" y="286226"/>
                  <a:pt x="5228749" y="284321"/>
                  <a:pt x="5230654" y="281464"/>
                </a:cubicBezTo>
                <a:close/>
                <a:moveTo>
                  <a:pt x="5211604" y="344329"/>
                </a:moveTo>
                <a:cubicBezTo>
                  <a:pt x="5212556" y="343376"/>
                  <a:pt x="5212556" y="342424"/>
                  <a:pt x="5213509" y="341471"/>
                </a:cubicBezTo>
                <a:cubicBezTo>
                  <a:pt x="5213509" y="341471"/>
                  <a:pt x="5213509" y="341471"/>
                  <a:pt x="5213509" y="341471"/>
                </a:cubicBezTo>
                <a:cubicBezTo>
                  <a:pt x="5213509" y="341471"/>
                  <a:pt x="5213509" y="342424"/>
                  <a:pt x="5213509" y="342424"/>
                </a:cubicBezTo>
                <a:cubicBezTo>
                  <a:pt x="5212556" y="343376"/>
                  <a:pt x="5212556" y="344329"/>
                  <a:pt x="5211604" y="344329"/>
                </a:cubicBezTo>
                <a:cubicBezTo>
                  <a:pt x="5211604" y="345281"/>
                  <a:pt x="5211604" y="345281"/>
                  <a:pt x="5211604" y="344329"/>
                </a:cubicBezTo>
                <a:close/>
                <a:moveTo>
                  <a:pt x="5214462" y="343376"/>
                </a:moveTo>
                <a:cubicBezTo>
                  <a:pt x="5215414" y="345281"/>
                  <a:pt x="5216367" y="346234"/>
                  <a:pt x="5216367" y="348139"/>
                </a:cubicBezTo>
                <a:cubicBezTo>
                  <a:pt x="5215414" y="350044"/>
                  <a:pt x="5214462" y="350996"/>
                  <a:pt x="5213509" y="352901"/>
                </a:cubicBezTo>
                <a:cubicBezTo>
                  <a:pt x="5213509" y="351949"/>
                  <a:pt x="5212556" y="351949"/>
                  <a:pt x="5212556" y="350996"/>
                </a:cubicBezTo>
                <a:cubicBezTo>
                  <a:pt x="5212556" y="350044"/>
                  <a:pt x="5212556" y="350044"/>
                  <a:pt x="5212556" y="349091"/>
                </a:cubicBezTo>
                <a:cubicBezTo>
                  <a:pt x="5212556" y="347186"/>
                  <a:pt x="5213509" y="345281"/>
                  <a:pt x="5214462" y="343376"/>
                </a:cubicBezTo>
                <a:cubicBezTo>
                  <a:pt x="5213509" y="343376"/>
                  <a:pt x="5213509" y="343376"/>
                  <a:pt x="5214462" y="343376"/>
                </a:cubicBezTo>
                <a:close/>
                <a:moveTo>
                  <a:pt x="5211604" y="290989"/>
                </a:moveTo>
                <a:cubicBezTo>
                  <a:pt x="5211604" y="290989"/>
                  <a:pt x="5211604" y="291941"/>
                  <a:pt x="5211604" y="290989"/>
                </a:cubicBezTo>
                <a:cubicBezTo>
                  <a:pt x="5212556" y="292894"/>
                  <a:pt x="5212556" y="294799"/>
                  <a:pt x="5213509" y="296704"/>
                </a:cubicBezTo>
                <a:cubicBezTo>
                  <a:pt x="5212556" y="298609"/>
                  <a:pt x="5211604" y="300514"/>
                  <a:pt x="5210651" y="302419"/>
                </a:cubicBezTo>
                <a:cubicBezTo>
                  <a:pt x="5211604" y="297656"/>
                  <a:pt x="5211604" y="293846"/>
                  <a:pt x="5211604" y="290989"/>
                </a:cubicBezTo>
                <a:close/>
                <a:moveTo>
                  <a:pt x="5189696" y="260509"/>
                </a:moveTo>
                <a:cubicBezTo>
                  <a:pt x="5189696" y="261461"/>
                  <a:pt x="5189696" y="263366"/>
                  <a:pt x="5189696" y="264319"/>
                </a:cubicBezTo>
                <a:cubicBezTo>
                  <a:pt x="5188744" y="262414"/>
                  <a:pt x="5187792" y="260509"/>
                  <a:pt x="5186839" y="258604"/>
                </a:cubicBezTo>
                <a:cubicBezTo>
                  <a:pt x="5186839" y="258604"/>
                  <a:pt x="5186839" y="257651"/>
                  <a:pt x="5187792" y="257651"/>
                </a:cubicBezTo>
                <a:cubicBezTo>
                  <a:pt x="5188744" y="255746"/>
                  <a:pt x="5189696" y="254794"/>
                  <a:pt x="5189696" y="253841"/>
                </a:cubicBezTo>
                <a:cubicBezTo>
                  <a:pt x="5189696" y="255746"/>
                  <a:pt x="5189696" y="258604"/>
                  <a:pt x="5189696" y="260509"/>
                </a:cubicBezTo>
                <a:close/>
                <a:moveTo>
                  <a:pt x="5178267" y="230981"/>
                </a:moveTo>
                <a:cubicBezTo>
                  <a:pt x="5181124" y="223361"/>
                  <a:pt x="5184934" y="217646"/>
                  <a:pt x="5186839" y="213836"/>
                </a:cubicBezTo>
                <a:cubicBezTo>
                  <a:pt x="5187792" y="212884"/>
                  <a:pt x="5187792" y="210979"/>
                  <a:pt x="5188744" y="210026"/>
                </a:cubicBezTo>
                <a:cubicBezTo>
                  <a:pt x="5188744" y="212884"/>
                  <a:pt x="5188744" y="215741"/>
                  <a:pt x="5188744" y="219551"/>
                </a:cubicBezTo>
                <a:cubicBezTo>
                  <a:pt x="5188744" y="230029"/>
                  <a:pt x="5188744" y="241459"/>
                  <a:pt x="5188744" y="254794"/>
                </a:cubicBezTo>
                <a:cubicBezTo>
                  <a:pt x="5187792" y="255746"/>
                  <a:pt x="5186839" y="256699"/>
                  <a:pt x="5185887" y="258604"/>
                </a:cubicBezTo>
                <a:cubicBezTo>
                  <a:pt x="5185887" y="258604"/>
                  <a:pt x="5185887" y="258604"/>
                  <a:pt x="5185887" y="258604"/>
                </a:cubicBezTo>
                <a:cubicBezTo>
                  <a:pt x="5183029" y="252889"/>
                  <a:pt x="5180171" y="248126"/>
                  <a:pt x="5178267" y="243364"/>
                </a:cubicBezTo>
                <a:cubicBezTo>
                  <a:pt x="5177314" y="241459"/>
                  <a:pt x="5176362" y="240506"/>
                  <a:pt x="5175409" y="238601"/>
                </a:cubicBezTo>
                <a:cubicBezTo>
                  <a:pt x="5176362" y="234791"/>
                  <a:pt x="5177314" y="232886"/>
                  <a:pt x="5178267" y="230981"/>
                </a:cubicBezTo>
                <a:close/>
                <a:moveTo>
                  <a:pt x="5168742" y="238601"/>
                </a:moveTo>
                <a:cubicBezTo>
                  <a:pt x="5168742" y="239554"/>
                  <a:pt x="5168742" y="239554"/>
                  <a:pt x="5168742" y="238601"/>
                </a:cubicBezTo>
                <a:cubicBezTo>
                  <a:pt x="5168742" y="239554"/>
                  <a:pt x="5168742" y="239554"/>
                  <a:pt x="5168742" y="238601"/>
                </a:cubicBezTo>
                <a:cubicBezTo>
                  <a:pt x="5168742" y="239554"/>
                  <a:pt x="5168742" y="239554"/>
                  <a:pt x="5168742" y="238601"/>
                </a:cubicBezTo>
                <a:close/>
                <a:moveTo>
                  <a:pt x="5166837" y="280511"/>
                </a:moveTo>
                <a:cubicBezTo>
                  <a:pt x="5166837" y="272891"/>
                  <a:pt x="5167789" y="266224"/>
                  <a:pt x="5167789" y="259556"/>
                </a:cubicBezTo>
                <a:cubicBezTo>
                  <a:pt x="5167789" y="259556"/>
                  <a:pt x="5167789" y="259556"/>
                  <a:pt x="5167789" y="259556"/>
                </a:cubicBezTo>
                <a:cubicBezTo>
                  <a:pt x="5168742" y="255746"/>
                  <a:pt x="5170646" y="251936"/>
                  <a:pt x="5171599" y="248126"/>
                </a:cubicBezTo>
                <a:cubicBezTo>
                  <a:pt x="5173504" y="252889"/>
                  <a:pt x="5175409" y="257651"/>
                  <a:pt x="5177314" y="263366"/>
                </a:cubicBezTo>
                <a:cubicBezTo>
                  <a:pt x="5178267" y="264319"/>
                  <a:pt x="5178267" y="266224"/>
                  <a:pt x="5179219" y="267176"/>
                </a:cubicBezTo>
                <a:cubicBezTo>
                  <a:pt x="5178267" y="268129"/>
                  <a:pt x="5177314" y="270034"/>
                  <a:pt x="5176362" y="271939"/>
                </a:cubicBezTo>
                <a:cubicBezTo>
                  <a:pt x="5173504" y="275749"/>
                  <a:pt x="5170646" y="281464"/>
                  <a:pt x="5166837" y="287179"/>
                </a:cubicBezTo>
                <a:cubicBezTo>
                  <a:pt x="5166837" y="283369"/>
                  <a:pt x="5166837" y="281464"/>
                  <a:pt x="5166837" y="280511"/>
                </a:cubicBezTo>
                <a:close/>
                <a:moveTo>
                  <a:pt x="5166837" y="307181"/>
                </a:moveTo>
                <a:cubicBezTo>
                  <a:pt x="5167789" y="303371"/>
                  <a:pt x="5168742" y="299561"/>
                  <a:pt x="5170646" y="296704"/>
                </a:cubicBezTo>
                <a:cubicBezTo>
                  <a:pt x="5170646" y="295751"/>
                  <a:pt x="5171599" y="294799"/>
                  <a:pt x="5171599" y="293846"/>
                </a:cubicBezTo>
                <a:cubicBezTo>
                  <a:pt x="5173504" y="291941"/>
                  <a:pt x="5175409" y="290036"/>
                  <a:pt x="5176362" y="289084"/>
                </a:cubicBezTo>
                <a:cubicBezTo>
                  <a:pt x="5179219" y="286226"/>
                  <a:pt x="5181124" y="284321"/>
                  <a:pt x="5181124" y="284321"/>
                </a:cubicBezTo>
                <a:cubicBezTo>
                  <a:pt x="5181124" y="284321"/>
                  <a:pt x="5179219" y="285274"/>
                  <a:pt x="5175409" y="288131"/>
                </a:cubicBezTo>
                <a:cubicBezTo>
                  <a:pt x="5174456" y="289084"/>
                  <a:pt x="5173504" y="289084"/>
                  <a:pt x="5172551" y="290036"/>
                </a:cubicBezTo>
                <a:cubicBezTo>
                  <a:pt x="5175409" y="283369"/>
                  <a:pt x="5177314" y="277654"/>
                  <a:pt x="5179219" y="272891"/>
                </a:cubicBezTo>
                <a:cubicBezTo>
                  <a:pt x="5179219" y="271939"/>
                  <a:pt x="5180171" y="270986"/>
                  <a:pt x="5180171" y="270034"/>
                </a:cubicBezTo>
                <a:cubicBezTo>
                  <a:pt x="5182076" y="273844"/>
                  <a:pt x="5183029" y="276701"/>
                  <a:pt x="5184934" y="280511"/>
                </a:cubicBezTo>
                <a:cubicBezTo>
                  <a:pt x="5186839" y="284321"/>
                  <a:pt x="5188744" y="289084"/>
                  <a:pt x="5190649" y="292894"/>
                </a:cubicBezTo>
                <a:cubicBezTo>
                  <a:pt x="5190649" y="294799"/>
                  <a:pt x="5190649" y="296704"/>
                  <a:pt x="5190649" y="298609"/>
                </a:cubicBezTo>
                <a:cubicBezTo>
                  <a:pt x="5191601" y="308134"/>
                  <a:pt x="5191601" y="318611"/>
                  <a:pt x="5192554" y="330041"/>
                </a:cubicBezTo>
                <a:cubicBezTo>
                  <a:pt x="5192554" y="331946"/>
                  <a:pt x="5192554" y="333851"/>
                  <a:pt x="5192554" y="335756"/>
                </a:cubicBezTo>
                <a:cubicBezTo>
                  <a:pt x="5192554" y="335756"/>
                  <a:pt x="5192554" y="336709"/>
                  <a:pt x="5192554" y="336709"/>
                </a:cubicBezTo>
                <a:cubicBezTo>
                  <a:pt x="5192554" y="337661"/>
                  <a:pt x="5191601" y="337661"/>
                  <a:pt x="5191601" y="338614"/>
                </a:cubicBezTo>
                <a:cubicBezTo>
                  <a:pt x="5190649" y="341471"/>
                  <a:pt x="5188744" y="345281"/>
                  <a:pt x="5187792" y="348139"/>
                </a:cubicBezTo>
                <a:cubicBezTo>
                  <a:pt x="5185887" y="324326"/>
                  <a:pt x="5183981" y="309086"/>
                  <a:pt x="5183981" y="309086"/>
                </a:cubicBezTo>
                <a:cubicBezTo>
                  <a:pt x="5183981" y="309086"/>
                  <a:pt x="5180171" y="324326"/>
                  <a:pt x="5177314" y="348139"/>
                </a:cubicBezTo>
                <a:cubicBezTo>
                  <a:pt x="5177314" y="350044"/>
                  <a:pt x="5176362" y="352901"/>
                  <a:pt x="5176362" y="354806"/>
                </a:cubicBezTo>
                <a:cubicBezTo>
                  <a:pt x="5175409" y="352901"/>
                  <a:pt x="5174456" y="350996"/>
                  <a:pt x="5174456" y="349091"/>
                </a:cubicBezTo>
                <a:cubicBezTo>
                  <a:pt x="5173504" y="346234"/>
                  <a:pt x="5172551" y="344329"/>
                  <a:pt x="5171599" y="341471"/>
                </a:cubicBezTo>
                <a:cubicBezTo>
                  <a:pt x="5172551" y="336709"/>
                  <a:pt x="5173504" y="332899"/>
                  <a:pt x="5173504" y="328136"/>
                </a:cubicBezTo>
                <a:cubicBezTo>
                  <a:pt x="5172551" y="331946"/>
                  <a:pt x="5171599" y="334804"/>
                  <a:pt x="5169694" y="338614"/>
                </a:cubicBezTo>
                <a:cubicBezTo>
                  <a:pt x="5168742" y="337661"/>
                  <a:pt x="5168742" y="335756"/>
                  <a:pt x="5167789" y="334804"/>
                </a:cubicBezTo>
                <a:cubicBezTo>
                  <a:pt x="5166837" y="327184"/>
                  <a:pt x="5166837" y="320516"/>
                  <a:pt x="5165884" y="312896"/>
                </a:cubicBezTo>
                <a:cubicBezTo>
                  <a:pt x="5166837" y="310991"/>
                  <a:pt x="5166837" y="309086"/>
                  <a:pt x="5166837" y="307181"/>
                </a:cubicBezTo>
                <a:close/>
                <a:moveTo>
                  <a:pt x="5161121" y="218599"/>
                </a:moveTo>
                <a:cubicBezTo>
                  <a:pt x="5162074" y="221456"/>
                  <a:pt x="5163979" y="225266"/>
                  <a:pt x="5164931" y="229076"/>
                </a:cubicBezTo>
                <a:cubicBezTo>
                  <a:pt x="5163979" y="234791"/>
                  <a:pt x="5162074" y="240506"/>
                  <a:pt x="5161121" y="248126"/>
                </a:cubicBezTo>
                <a:cubicBezTo>
                  <a:pt x="5160169" y="232886"/>
                  <a:pt x="5158264" y="218599"/>
                  <a:pt x="5157312" y="206216"/>
                </a:cubicBezTo>
                <a:cubicBezTo>
                  <a:pt x="5158264" y="209074"/>
                  <a:pt x="5159217" y="213836"/>
                  <a:pt x="5161121" y="218599"/>
                </a:cubicBezTo>
                <a:close/>
                <a:moveTo>
                  <a:pt x="5148739" y="256699"/>
                </a:moveTo>
                <a:cubicBezTo>
                  <a:pt x="5148739" y="255746"/>
                  <a:pt x="5149692" y="255746"/>
                  <a:pt x="5149692" y="255746"/>
                </a:cubicBezTo>
                <a:cubicBezTo>
                  <a:pt x="5149692" y="264319"/>
                  <a:pt x="5149692" y="273844"/>
                  <a:pt x="5149692" y="283369"/>
                </a:cubicBezTo>
                <a:cubicBezTo>
                  <a:pt x="5149692" y="283369"/>
                  <a:pt x="5149692" y="284321"/>
                  <a:pt x="5149692" y="284321"/>
                </a:cubicBezTo>
                <a:cubicBezTo>
                  <a:pt x="5147787" y="276701"/>
                  <a:pt x="5144929" y="270034"/>
                  <a:pt x="5143024" y="263366"/>
                </a:cubicBezTo>
                <a:cubicBezTo>
                  <a:pt x="5145881" y="261461"/>
                  <a:pt x="5147787" y="258604"/>
                  <a:pt x="5148739" y="256699"/>
                </a:cubicBezTo>
                <a:close/>
                <a:moveTo>
                  <a:pt x="5087779" y="317659"/>
                </a:moveTo>
                <a:cubicBezTo>
                  <a:pt x="5087779" y="316706"/>
                  <a:pt x="5087779" y="316706"/>
                  <a:pt x="5087779" y="315754"/>
                </a:cubicBezTo>
                <a:cubicBezTo>
                  <a:pt x="5087779" y="316706"/>
                  <a:pt x="5087779" y="316706"/>
                  <a:pt x="5087779" y="317659"/>
                </a:cubicBezTo>
                <a:cubicBezTo>
                  <a:pt x="5087779" y="317659"/>
                  <a:pt x="5087779" y="317659"/>
                  <a:pt x="5087779" y="317659"/>
                </a:cubicBezTo>
                <a:close/>
                <a:moveTo>
                  <a:pt x="5122069" y="298609"/>
                </a:moveTo>
                <a:cubicBezTo>
                  <a:pt x="5123974" y="294799"/>
                  <a:pt x="5126831" y="290989"/>
                  <a:pt x="5128737" y="287179"/>
                </a:cubicBezTo>
                <a:cubicBezTo>
                  <a:pt x="5127784" y="298609"/>
                  <a:pt x="5125879" y="311944"/>
                  <a:pt x="5124926" y="327184"/>
                </a:cubicBezTo>
                <a:cubicBezTo>
                  <a:pt x="5123974" y="324326"/>
                  <a:pt x="5122069" y="321469"/>
                  <a:pt x="5121117" y="318611"/>
                </a:cubicBezTo>
                <a:cubicBezTo>
                  <a:pt x="5119212" y="314801"/>
                  <a:pt x="5118259" y="311944"/>
                  <a:pt x="5117306" y="308134"/>
                </a:cubicBezTo>
                <a:cubicBezTo>
                  <a:pt x="5118259" y="304324"/>
                  <a:pt x="5120164" y="301466"/>
                  <a:pt x="5122069" y="298609"/>
                </a:cubicBezTo>
                <a:close/>
                <a:moveTo>
                  <a:pt x="5110639" y="321469"/>
                </a:moveTo>
                <a:cubicBezTo>
                  <a:pt x="5110639" y="321469"/>
                  <a:pt x="5110639" y="321469"/>
                  <a:pt x="5110639" y="321469"/>
                </a:cubicBezTo>
                <a:cubicBezTo>
                  <a:pt x="5113496" y="329089"/>
                  <a:pt x="5115401" y="336709"/>
                  <a:pt x="5118259" y="344329"/>
                </a:cubicBezTo>
                <a:cubicBezTo>
                  <a:pt x="5117306" y="345281"/>
                  <a:pt x="5117306" y="346234"/>
                  <a:pt x="5116354" y="347186"/>
                </a:cubicBezTo>
                <a:cubicBezTo>
                  <a:pt x="5115401" y="348139"/>
                  <a:pt x="5115401" y="349091"/>
                  <a:pt x="5114449" y="349091"/>
                </a:cubicBezTo>
                <a:cubicBezTo>
                  <a:pt x="5113496" y="344329"/>
                  <a:pt x="5111592" y="339566"/>
                  <a:pt x="5110639" y="335756"/>
                </a:cubicBezTo>
                <a:cubicBezTo>
                  <a:pt x="5109687" y="332899"/>
                  <a:pt x="5108734" y="330041"/>
                  <a:pt x="5107781" y="327184"/>
                </a:cubicBezTo>
                <a:cubicBezTo>
                  <a:pt x="5108734" y="325279"/>
                  <a:pt x="5109687" y="323374"/>
                  <a:pt x="5110639" y="321469"/>
                </a:cubicBezTo>
                <a:close/>
                <a:moveTo>
                  <a:pt x="5105876" y="308134"/>
                </a:moveTo>
                <a:cubicBezTo>
                  <a:pt x="5104924" y="309086"/>
                  <a:pt x="5103971" y="310991"/>
                  <a:pt x="5103019" y="311944"/>
                </a:cubicBezTo>
                <a:cubicBezTo>
                  <a:pt x="5102067" y="310039"/>
                  <a:pt x="5102067" y="308134"/>
                  <a:pt x="5101114" y="306229"/>
                </a:cubicBezTo>
                <a:cubicBezTo>
                  <a:pt x="5101114" y="305276"/>
                  <a:pt x="5101114" y="304324"/>
                  <a:pt x="5101114" y="304324"/>
                </a:cubicBezTo>
                <a:cubicBezTo>
                  <a:pt x="5101114" y="304324"/>
                  <a:pt x="5101114" y="304324"/>
                  <a:pt x="5101114" y="305276"/>
                </a:cubicBezTo>
                <a:cubicBezTo>
                  <a:pt x="5099209" y="299561"/>
                  <a:pt x="5098256" y="293846"/>
                  <a:pt x="5096351" y="288131"/>
                </a:cubicBezTo>
                <a:cubicBezTo>
                  <a:pt x="5096351" y="285274"/>
                  <a:pt x="5097304" y="282416"/>
                  <a:pt x="5097304" y="281464"/>
                </a:cubicBezTo>
                <a:cubicBezTo>
                  <a:pt x="5100162" y="290989"/>
                  <a:pt x="5103019" y="299561"/>
                  <a:pt x="5105876" y="308134"/>
                </a:cubicBezTo>
                <a:close/>
                <a:moveTo>
                  <a:pt x="5097304" y="282416"/>
                </a:moveTo>
                <a:cubicBezTo>
                  <a:pt x="5097304" y="283369"/>
                  <a:pt x="5096351" y="284321"/>
                  <a:pt x="5095399" y="286226"/>
                </a:cubicBezTo>
                <a:cubicBezTo>
                  <a:pt x="5094446" y="284321"/>
                  <a:pt x="5094446" y="281464"/>
                  <a:pt x="5093494" y="279559"/>
                </a:cubicBezTo>
                <a:cubicBezTo>
                  <a:pt x="5091589" y="271939"/>
                  <a:pt x="5089684" y="265271"/>
                  <a:pt x="5087779" y="258604"/>
                </a:cubicBezTo>
                <a:cubicBezTo>
                  <a:pt x="5087779" y="258604"/>
                  <a:pt x="5088731" y="257651"/>
                  <a:pt x="5089684" y="257651"/>
                </a:cubicBezTo>
                <a:cubicBezTo>
                  <a:pt x="5092542" y="265271"/>
                  <a:pt x="5094446" y="273844"/>
                  <a:pt x="5097304" y="282416"/>
                </a:cubicBezTo>
                <a:close/>
                <a:moveTo>
                  <a:pt x="5080159" y="224314"/>
                </a:moveTo>
                <a:cubicBezTo>
                  <a:pt x="5081112" y="228124"/>
                  <a:pt x="5083969" y="238601"/>
                  <a:pt x="5089684" y="254794"/>
                </a:cubicBezTo>
                <a:cubicBezTo>
                  <a:pt x="5089684" y="254794"/>
                  <a:pt x="5088731" y="254794"/>
                  <a:pt x="5087779" y="254794"/>
                </a:cubicBezTo>
                <a:cubicBezTo>
                  <a:pt x="5085874" y="245269"/>
                  <a:pt x="5083017" y="236696"/>
                  <a:pt x="5081112" y="228124"/>
                </a:cubicBezTo>
                <a:cubicBezTo>
                  <a:pt x="5081112" y="228124"/>
                  <a:pt x="5080159" y="227171"/>
                  <a:pt x="5080159" y="224314"/>
                </a:cubicBezTo>
                <a:cubicBezTo>
                  <a:pt x="5080159" y="225266"/>
                  <a:pt x="5080159" y="225266"/>
                  <a:pt x="5080159" y="224314"/>
                </a:cubicBezTo>
                <a:close/>
                <a:moveTo>
                  <a:pt x="5076349" y="272891"/>
                </a:moveTo>
                <a:cubicBezTo>
                  <a:pt x="5076349" y="270986"/>
                  <a:pt x="5076349" y="270034"/>
                  <a:pt x="5076349" y="268129"/>
                </a:cubicBezTo>
                <a:cubicBezTo>
                  <a:pt x="5077301" y="272891"/>
                  <a:pt x="5078254" y="277654"/>
                  <a:pt x="5079206" y="283369"/>
                </a:cubicBezTo>
                <a:cubicBezTo>
                  <a:pt x="5080159" y="289084"/>
                  <a:pt x="5082064" y="295751"/>
                  <a:pt x="5083017" y="301466"/>
                </a:cubicBezTo>
                <a:cubicBezTo>
                  <a:pt x="5083017" y="302419"/>
                  <a:pt x="5083017" y="303371"/>
                  <a:pt x="5083017" y="304324"/>
                </a:cubicBezTo>
                <a:cubicBezTo>
                  <a:pt x="5083017" y="306229"/>
                  <a:pt x="5082064" y="309086"/>
                  <a:pt x="5082064" y="311944"/>
                </a:cubicBezTo>
                <a:cubicBezTo>
                  <a:pt x="5079206" y="305276"/>
                  <a:pt x="5076349" y="298609"/>
                  <a:pt x="5073492" y="292894"/>
                </a:cubicBezTo>
                <a:cubicBezTo>
                  <a:pt x="5074444" y="285274"/>
                  <a:pt x="5075396" y="278606"/>
                  <a:pt x="5076349" y="272891"/>
                </a:cubicBezTo>
                <a:close/>
                <a:moveTo>
                  <a:pt x="5066824" y="377666"/>
                </a:moveTo>
                <a:cubicBezTo>
                  <a:pt x="5066824" y="378619"/>
                  <a:pt x="5066824" y="379571"/>
                  <a:pt x="5066824" y="380524"/>
                </a:cubicBezTo>
                <a:cubicBezTo>
                  <a:pt x="5066824" y="381476"/>
                  <a:pt x="5066824" y="382429"/>
                  <a:pt x="5066824" y="383381"/>
                </a:cubicBezTo>
                <a:cubicBezTo>
                  <a:pt x="5066824" y="383381"/>
                  <a:pt x="5066824" y="384334"/>
                  <a:pt x="5065871" y="384334"/>
                </a:cubicBezTo>
                <a:cubicBezTo>
                  <a:pt x="5065871" y="383381"/>
                  <a:pt x="5064919" y="382429"/>
                  <a:pt x="5064919" y="381476"/>
                </a:cubicBezTo>
                <a:cubicBezTo>
                  <a:pt x="5065871" y="380524"/>
                  <a:pt x="5065871" y="379571"/>
                  <a:pt x="5066824" y="377666"/>
                </a:cubicBezTo>
                <a:close/>
                <a:moveTo>
                  <a:pt x="5057299" y="303371"/>
                </a:moveTo>
                <a:cubicBezTo>
                  <a:pt x="5055394" y="300514"/>
                  <a:pt x="5053489" y="297656"/>
                  <a:pt x="5051584" y="294799"/>
                </a:cubicBezTo>
                <a:cubicBezTo>
                  <a:pt x="5051584" y="293846"/>
                  <a:pt x="5051584" y="291941"/>
                  <a:pt x="5052537" y="290989"/>
                </a:cubicBezTo>
                <a:cubicBezTo>
                  <a:pt x="5053489" y="290036"/>
                  <a:pt x="5054442" y="288131"/>
                  <a:pt x="5055394" y="287179"/>
                </a:cubicBezTo>
                <a:cubicBezTo>
                  <a:pt x="5056346" y="291941"/>
                  <a:pt x="5056346" y="297656"/>
                  <a:pt x="5057299" y="303371"/>
                </a:cubicBezTo>
                <a:close/>
                <a:moveTo>
                  <a:pt x="5050631" y="252889"/>
                </a:moveTo>
                <a:cubicBezTo>
                  <a:pt x="5051584" y="254794"/>
                  <a:pt x="5051584" y="256699"/>
                  <a:pt x="5052537" y="258604"/>
                </a:cubicBezTo>
                <a:cubicBezTo>
                  <a:pt x="5052537" y="259556"/>
                  <a:pt x="5052537" y="260509"/>
                  <a:pt x="5053489" y="260509"/>
                </a:cubicBezTo>
                <a:cubicBezTo>
                  <a:pt x="5053489" y="262414"/>
                  <a:pt x="5053489" y="265271"/>
                  <a:pt x="5054442" y="268129"/>
                </a:cubicBezTo>
                <a:cubicBezTo>
                  <a:pt x="5053489" y="270034"/>
                  <a:pt x="5053489" y="271939"/>
                  <a:pt x="5052537" y="273844"/>
                </a:cubicBezTo>
                <a:cubicBezTo>
                  <a:pt x="5052537" y="274796"/>
                  <a:pt x="5051584" y="275749"/>
                  <a:pt x="5051584" y="276701"/>
                </a:cubicBezTo>
                <a:cubicBezTo>
                  <a:pt x="5050631" y="277654"/>
                  <a:pt x="5049679" y="278606"/>
                  <a:pt x="5048726" y="279559"/>
                </a:cubicBezTo>
                <a:cubicBezTo>
                  <a:pt x="5048726" y="279559"/>
                  <a:pt x="5048726" y="278606"/>
                  <a:pt x="5048726" y="278606"/>
                </a:cubicBezTo>
                <a:cubicBezTo>
                  <a:pt x="5048726" y="277654"/>
                  <a:pt x="5048726" y="275749"/>
                  <a:pt x="5048726" y="274796"/>
                </a:cubicBezTo>
                <a:cubicBezTo>
                  <a:pt x="5048726" y="271939"/>
                  <a:pt x="5048726" y="270034"/>
                  <a:pt x="5049679" y="268129"/>
                </a:cubicBezTo>
                <a:cubicBezTo>
                  <a:pt x="5049679" y="264319"/>
                  <a:pt x="5050631" y="262414"/>
                  <a:pt x="5050631" y="262414"/>
                </a:cubicBezTo>
                <a:cubicBezTo>
                  <a:pt x="5050631" y="262414"/>
                  <a:pt x="5049679" y="264319"/>
                  <a:pt x="5048726" y="268129"/>
                </a:cubicBezTo>
                <a:cubicBezTo>
                  <a:pt x="5048726" y="268129"/>
                  <a:pt x="5048726" y="269081"/>
                  <a:pt x="5048726" y="269081"/>
                </a:cubicBezTo>
                <a:cubicBezTo>
                  <a:pt x="5048726" y="268129"/>
                  <a:pt x="5048726" y="267176"/>
                  <a:pt x="5048726" y="266224"/>
                </a:cubicBezTo>
                <a:cubicBezTo>
                  <a:pt x="5048726" y="260509"/>
                  <a:pt x="5049679" y="256699"/>
                  <a:pt x="5050631" y="252889"/>
                </a:cubicBezTo>
                <a:close/>
                <a:moveTo>
                  <a:pt x="5020151" y="390049"/>
                </a:moveTo>
                <a:cubicBezTo>
                  <a:pt x="5018246" y="385286"/>
                  <a:pt x="5016342" y="380524"/>
                  <a:pt x="5014437" y="376714"/>
                </a:cubicBezTo>
                <a:cubicBezTo>
                  <a:pt x="5014437" y="376714"/>
                  <a:pt x="5014437" y="375761"/>
                  <a:pt x="5014437" y="375761"/>
                </a:cubicBezTo>
                <a:cubicBezTo>
                  <a:pt x="5017294" y="365284"/>
                  <a:pt x="5020151" y="355759"/>
                  <a:pt x="5022056" y="347186"/>
                </a:cubicBezTo>
                <a:cubicBezTo>
                  <a:pt x="5022056" y="347186"/>
                  <a:pt x="5022056" y="348139"/>
                  <a:pt x="5022056" y="348139"/>
                </a:cubicBezTo>
                <a:cubicBezTo>
                  <a:pt x="5022056" y="352901"/>
                  <a:pt x="5022056" y="357664"/>
                  <a:pt x="5022056" y="363379"/>
                </a:cubicBezTo>
                <a:cubicBezTo>
                  <a:pt x="5022056" y="368141"/>
                  <a:pt x="5023009" y="373856"/>
                  <a:pt x="5023009" y="379571"/>
                </a:cubicBezTo>
                <a:cubicBezTo>
                  <a:pt x="5023009" y="381476"/>
                  <a:pt x="5023009" y="384334"/>
                  <a:pt x="5023962" y="386239"/>
                </a:cubicBezTo>
                <a:cubicBezTo>
                  <a:pt x="5023009" y="386239"/>
                  <a:pt x="5022056" y="388144"/>
                  <a:pt x="5020151" y="390049"/>
                </a:cubicBezTo>
                <a:close/>
                <a:moveTo>
                  <a:pt x="5024914" y="400526"/>
                </a:moveTo>
                <a:cubicBezTo>
                  <a:pt x="5024914" y="400526"/>
                  <a:pt x="5024914" y="400526"/>
                  <a:pt x="5024914" y="400526"/>
                </a:cubicBezTo>
                <a:cubicBezTo>
                  <a:pt x="5024914" y="400526"/>
                  <a:pt x="5024914" y="400526"/>
                  <a:pt x="5024914" y="400526"/>
                </a:cubicBezTo>
                <a:cubicBezTo>
                  <a:pt x="5024914" y="400526"/>
                  <a:pt x="5024914" y="400526"/>
                  <a:pt x="5024914" y="400526"/>
                </a:cubicBezTo>
                <a:close/>
                <a:moveTo>
                  <a:pt x="5035392" y="314801"/>
                </a:moveTo>
                <a:cubicBezTo>
                  <a:pt x="5035392" y="315754"/>
                  <a:pt x="5035392" y="316706"/>
                  <a:pt x="5035392" y="317659"/>
                </a:cubicBezTo>
                <a:cubicBezTo>
                  <a:pt x="5034439" y="329089"/>
                  <a:pt x="5032534" y="341471"/>
                  <a:pt x="5031581" y="353854"/>
                </a:cubicBezTo>
                <a:cubicBezTo>
                  <a:pt x="5031581" y="353854"/>
                  <a:pt x="5031581" y="353854"/>
                  <a:pt x="5031581" y="353854"/>
                </a:cubicBezTo>
                <a:cubicBezTo>
                  <a:pt x="5031581" y="353854"/>
                  <a:pt x="5031581" y="354806"/>
                  <a:pt x="5031581" y="354806"/>
                </a:cubicBezTo>
                <a:cubicBezTo>
                  <a:pt x="5031581" y="351949"/>
                  <a:pt x="5030629" y="349091"/>
                  <a:pt x="5030629" y="347186"/>
                </a:cubicBezTo>
                <a:cubicBezTo>
                  <a:pt x="5029676" y="340519"/>
                  <a:pt x="5028724" y="334804"/>
                  <a:pt x="5027771" y="329089"/>
                </a:cubicBezTo>
                <a:cubicBezTo>
                  <a:pt x="5027771" y="328136"/>
                  <a:pt x="5028724" y="326231"/>
                  <a:pt x="5028724" y="325279"/>
                </a:cubicBezTo>
                <a:cubicBezTo>
                  <a:pt x="5029676" y="323374"/>
                  <a:pt x="5030629" y="321469"/>
                  <a:pt x="5032534" y="319564"/>
                </a:cubicBezTo>
                <a:cubicBezTo>
                  <a:pt x="5033487" y="317659"/>
                  <a:pt x="5034439" y="315754"/>
                  <a:pt x="5035392" y="314801"/>
                </a:cubicBezTo>
                <a:close/>
                <a:moveTo>
                  <a:pt x="5006817" y="242411"/>
                </a:moveTo>
                <a:cubicBezTo>
                  <a:pt x="5009674" y="246221"/>
                  <a:pt x="5013484" y="251936"/>
                  <a:pt x="5019199" y="259556"/>
                </a:cubicBezTo>
                <a:cubicBezTo>
                  <a:pt x="5022056" y="262414"/>
                  <a:pt x="5023962" y="266224"/>
                  <a:pt x="5025867" y="270034"/>
                </a:cubicBezTo>
                <a:cubicBezTo>
                  <a:pt x="5023962" y="268129"/>
                  <a:pt x="5022056" y="265271"/>
                  <a:pt x="5021104" y="263366"/>
                </a:cubicBezTo>
                <a:cubicBezTo>
                  <a:pt x="5019199" y="260509"/>
                  <a:pt x="5016342" y="258604"/>
                  <a:pt x="5014437" y="255746"/>
                </a:cubicBezTo>
                <a:cubicBezTo>
                  <a:pt x="5011579" y="251936"/>
                  <a:pt x="5007769" y="249079"/>
                  <a:pt x="5004912" y="245269"/>
                </a:cubicBezTo>
                <a:cubicBezTo>
                  <a:pt x="5006817" y="244316"/>
                  <a:pt x="5006817" y="243364"/>
                  <a:pt x="5006817" y="242411"/>
                </a:cubicBezTo>
                <a:close/>
                <a:moveTo>
                  <a:pt x="5004912" y="242411"/>
                </a:moveTo>
                <a:cubicBezTo>
                  <a:pt x="5004912" y="241459"/>
                  <a:pt x="5004912" y="240506"/>
                  <a:pt x="5004912" y="238601"/>
                </a:cubicBezTo>
                <a:cubicBezTo>
                  <a:pt x="5004912" y="238601"/>
                  <a:pt x="5005864" y="239554"/>
                  <a:pt x="5006817" y="241459"/>
                </a:cubicBezTo>
                <a:cubicBezTo>
                  <a:pt x="5005864" y="242411"/>
                  <a:pt x="5005864" y="243364"/>
                  <a:pt x="5004912" y="244316"/>
                </a:cubicBezTo>
                <a:cubicBezTo>
                  <a:pt x="5004912" y="244316"/>
                  <a:pt x="5004912" y="244316"/>
                  <a:pt x="5004912" y="243364"/>
                </a:cubicBezTo>
                <a:cubicBezTo>
                  <a:pt x="5003959" y="243364"/>
                  <a:pt x="5003959" y="242411"/>
                  <a:pt x="5004912" y="242411"/>
                </a:cubicBezTo>
                <a:close/>
                <a:moveTo>
                  <a:pt x="4999196" y="303371"/>
                </a:moveTo>
                <a:cubicBezTo>
                  <a:pt x="5001101" y="285274"/>
                  <a:pt x="5002054" y="268129"/>
                  <a:pt x="5003006" y="252889"/>
                </a:cubicBezTo>
                <a:cubicBezTo>
                  <a:pt x="5004912" y="255746"/>
                  <a:pt x="5006817" y="257651"/>
                  <a:pt x="5008721" y="260509"/>
                </a:cubicBezTo>
                <a:cubicBezTo>
                  <a:pt x="5010626" y="263366"/>
                  <a:pt x="5012531" y="266224"/>
                  <a:pt x="5014437" y="268129"/>
                </a:cubicBezTo>
                <a:cubicBezTo>
                  <a:pt x="5016342" y="270986"/>
                  <a:pt x="5018246" y="273844"/>
                  <a:pt x="5020151" y="276701"/>
                </a:cubicBezTo>
                <a:cubicBezTo>
                  <a:pt x="5023009" y="281464"/>
                  <a:pt x="5026819" y="287179"/>
                  <a:pt x="5029676" y="292894"/>
                </a:cubicBezTo>
                <a:cubicBezTo>
                  <a:pt x="5029676" y="292894"/>
                  <a:pt x="5029676" y="293846"/>
                  <a:pt x="5029676" y="293846"/>
                </a:cubicBezTo>
                <a:cubicBezTo>
                  <a:pt x="5028724" y="296704"/>
                  <a:pt x="5026819" y="299561"/>
                  <a:pt x="5025867" y="302419"/>
                </a:cubicBezTo>
                <a:cubicBezTo>
                  <a:pt x="5024914" y="303371"/>
                  <a:pt x="5023962" y="304324"/>
                  <a:pt x="5023009" y="305276"/>
                </a:cubicBezTo>
                <a:cubicBezTo>
                  <a:pt x="5023009" y="302419"/>
                  <a:pt x="5022056" y="301466"/>
                  <a:pt x="5022056" y="301466"/>
                </a:cubicBezTo>
                <a:cubicBezTo>
                  <a:pt x="5022056" y="301466"/>
                  <a:pt x="5022056" y="303371"/>
                  <a:pt x="5022056" y="306229"/>
                </a:cubicBezTo>
                <a:cubicBezTo>
                  <a:pt x="5021104" y="307181"/>
                  <a:pt x="5020151" y="308134"/>
                  <a:pt x="5019199" y="309086"/>
                </a:cubicBezTo>
                <a:cubicBezTo>
                  <a:pt x="5017294" y="311944"/>
                  <a:pt x="5014437" y="314801"/>
                  <a:pt x="5012531" y="318611"/>
                </a:cubicBezTo>
                <a:cubicBezTo>
                  <a:pt x="5012531" y="316706"/>
                  <a:pt x="5013484" y="313849"/>
                  <a:pt x="5013484" y="311944"/>
                </a:cubicBezTo>
                <a:cubicBezTo>
                  <a:pt x="5014437" y="305276"/>
                  <a:pt x="5015389" y="299561"/>
                  <a:pt x="5017294" y="294799"/>
                </a:cubicBezTo>
                <a:cubicBezTo>
                  <a:pt x="5019199" y="285274"/>
                  <a:pt x="5020151" y="279559"/>
                  <a:pt x="5020151" y="279559"/>
                </a:cubicBezTo>
                <a:cubicBezTo>
                  <a:pt x="5020151" y="279559"/>
                  <a:pt x="5017294" y="284321"/>
                  <a:pt x="5013484" y="293846"/>
                </a:cubicBezTo>
                <a:cubicBezTo>
                  <a:pt x="5011579" y="298609"/>
                  <a:pt x="5008721" y="304324"/>
                  <a:pt x="5006817" y="310039"/>
                </a:cubicBezTo>
                <a:cubicBezTo>
                  <a:pt x="5003959" y="316706"/>
                  <a:pt x="5002054" y="324326"/>
                  <a:pt x="4999196" y="331946"/>
                </a:cubicBezTo>
                <a:cubicBezTo>
                  <a:pt x="4999196" y="331946"/>
                  <a:pt x="4999196" y="332899"/>
                  <a:pt x="4999196" y="332899"/>
                </a:cubicBezTo>
                <a:cubicBezTo>
                  <a:pt x="4998244" y="330994"/>
                  <a:pt x="4997292" y="329089"/>
                  <a:pt x="4997292" y="327184"/>
                </a:cubicBezTo>
                <a:cubicBezTo>
                  <a:pt x="4998244" y="320516"/>
                  <a:pt x="4998244" y="311944"/>
                  <a:pt x="4999196" y="303371"/>
                </a:cubicBezTo>
                <a:close/>
                <a:moveTo>
                  <a:pt x="4968717" y="208121"/>
                </a:moveTo>
                <a:cubicBezTo>
                  <a:pt x="4968717" y="209074"/>
                  <a:pt x="4968717" y="210026"/>
                  <a:pt x="4967764" y="212884"/>
                </a:cubicBezTo>
                <a:cubicBezTo>
                  <a:pt x="4967764" y="213836"/>
                  <a:pt x="4966812" y="215741"/>
                  <a:pt x="4966812" y="217646"/>
                </a:cubicBezTo>
                <a:cubicBezTo>
                  <a:pt x="4966812" y="216694"/>
                  <a:pt x="4966812" y="216694"/>
                  <a:pt x="4966812" y="215741"/>
                </a:cubicBezTo>
                <a:cubicBezTo>
                  <a:pt x="4967764" y="213836"/>
                  <a:pt x="4968717" y="210979"/>
                  <a:pt x="4968717" y="208121"/>
                </a:cubicBezTo>
                <a:close/>
                <a:moveTo>
                  <a:pt x="4960144" y="364331"/>
                </a:moveTo>
                <a:cubicBezTo>
                  <a:pt x="4960144" y="370046"/>
                  <a:pt x="4961096" y="375761"/>
                  <a:pt x="4961096" y="381476"/>
                </a:cubicBezTo>
                <a:cubicBezTo>
                  <a:pt x="4960144" y="384334"/>
                  <a:pt x="4959192" y="388144"/>
                  <a:pt x="4958239" y="391001"/>
                </a:cubicBezTo>
                <a:cubicBezTo>
                  <a:pt x="4958239" y="389096"/>
                  <a:pt x="4957287" y="387191"/>
                  <a:pt x="4957287" y="386239"/>
                </a:cubicBezTo>
                <a:cubicBezTo>
                  <a:pt x="4957287" y="384334"/>
                  <a:pt x="4957287" y="382429"/>
                  <a:pt x="4957287" y="380524"/>
                </a:cubicBezTo>
                <a:cubicBezTo>
                  <a:pt x="4957287" y="371951"/>
                  <a:pt x="4957287" y="363379"/>
                  <a:pt x="4956334" y="356711"/>
                </a:cubicBezTo>
                <a:cubicBezTo>
                  <a:pt x="4956334" y="354806"/>
                  <a:pt x="4956334" y="353854"/>
                  <a:pt x="4956334" y="351949"/>
                </a:cubicBezTo>
                <a:cubicBezTo>
                  <a:pt x="4957287" y="350996"/>
                  <a:pt x="4958239" y="349091"/>
                  <a:pt x="4958239" y="348139"/>
                </a:cubicBezTo>
                <a:cubicBezTo>
                  <a:pt x="4959192" y="352901"/>
                  <a:pt x="4959192" y="358616"/>
                  <a:pt x="4960144" y="364331"/>
                </a:cubicBezTo>
                <a:close/>
                <a:moveTo>
                  <a:pt x="4957287" y="256699"/>
                </a:moveTo>
                <a:cubicBezTo>
                  <a:pt x="4957287" y="257651"/>
                  <a:pt x="4957287" y="258604"/>
                  <a:pt x="4957287" y="258604"/>
                </a:cubicBezTo>
                <a:cubicBezTo>
                  <a:pt x="4957287" y="258604"/>
                  <a:pt x="4957287" y="259556"/>
                  <a:pt x="4957287" y="259556"/>
                </a:cubicBezTo>
                <a:cubicBezTo>
                  <a:pt x="4956334" y="262414"/>
                  <a:pt x="4956334" y="264319"/>
                  <a:pt x="4955381" y="267176"/>
                </a:cubicBezTo>
                <a:cubicBezTo>
                  <a:pt x="4955381" y="266224"/>
                  <a:pt x="4954429" y="266224"/>
                  <a:pt x="4954429" y="265271"/>
                </a:cubicBezTo>
                <a:cubicBezTo>
                  <a:pt x="4955381" y="263366"/>
                  <a:pt x="4956334" y="259556"/>
                  <a:pt x="4957287" y="256699"/>
                </a:cubicBezTo>
                <a:close/>
                <a:moveTo>
                  <a:pt x="4954429" y="268129"/>
                </a:moveTo>
                <a:cubicBezTo>
                  <a:pt x="4954429" y="269081"/>
                  <a:pt x="4955381" y="270034"/>
                  <a:pt x="4955381" y="270986"/>
                </a:cubicBezTo>
                <a:cubicBezTo>
                  <a:pt x="4954429" y="276701"/>
                  <a:pt x="4952524" y="283369"/>
                  <a:pt x="4951571" y="290036"/>
                </a:cubicBezTo>
                <a:cubicBezTo>
                  <a:pt x="4949667" y="298609"/>
                  <a:pt x="4947762" y="307181"/>
                  <a:pt x="4944904" y="316706"/>
                </a:cubicBezTo>
                <a:cubicBezTo>
                  <a:pt x="4943951" y="312896"/>
                  <a:pt x="4943951" y="310991"/>
                  <a:pt x="4943951" y="310991"/>
                </a:cubicBezTo>
                <a:cubicBezTo>
                  <a:pt x="4943951" y="310991"/>
                  <a:pt x="4943951" y="314801"/>
                  <a:pt x="4943951" y="320516"/>
                </a:cubicBezTo>
                <a:cubicBezTo>
                  <a:pt x="4942999" y="326231"/>
                  <a:pt x="4941094" y="330994"/>
                  <a:pt x="4940142" y="336709"/>
                </a:cubicBezTo>
                <a:cubicBezTo>
                  <a:pt x="4940142" y="336709"/>
                  <a:pt x="4940142" y="335756"/>
                  <a:pt x="4940142" y="335756"/>
                </a:cubicBezTo>
                <a:cubicBezTo>
                  <a:pt x="4939189" y="331946"/>
                  <a:pt x="4939189" y="329089"/>
                  <a:pt x="4938237" y="325279"/>
                </a:cubicBezTo>
                <a:cubicBezTo>
                  <a:pt x="4943951" y="306229"/>
                  <a:pt x="4949667" y="286226"/>
                  <a:pt x="4954429" y="268129"/>
                </a:cubicBezTo>
                <a:close/>
                <a:moveTo>
                  <a:pt x="4922044" y="378619"/>
                </a:moveTo>
                <a:cubicBezTo>
                  <a:pt x="4922044" y="378619"/>
                  <a:pt x="4922044" y="378619"/>
                  <a:pt x="4922044" y="378619"/>
                </a:cubicBezTo>
                <a:cubicBezTo>
                  <a:pt x="4922044" y="379571"/>
                  <a:pt x="4922044" y="379571"/>
                  <a:pt x="4922044" y="378619"/>
                </a:cubicBezTo>
                <a:cubicBezTo>
                  <a:pt x="4922044" y="379571"/>
                  <a:pt x="4922044" y="378619"/>
                  <a:pt x="4922044" y="378619"/>
                </a:cubicBezTo>
                <a:close/>
                <a:moveTo>
                  <a:pt x="4908709" y="307181"/>
                </a:moveTo>
                <a:cubicBezTo>
                  <a:pt x="4910614" y="312896"/>
                  <a:pt x="4912519" y="318611"/>
                  <a:pt x="4915376" y="326231"/>
                </a:cubicBezTo>
                <a:cubicBezTo>
                  <a:pt x="4913471" y="330041"/>
                  <a:pt x="4911567" y="334804"/>
                  <a:pt x="4909662" y="338614"/>
                </a:cubicBezTo>
                <a:cubicBezTo>
                  <a:pt x="4908709" y="327184"/>
                  <a:pt x="4907756" y="316706"/>
                  <a:pt x="4906804" y="308134"/>
                </a:cubicBezTo>
                <a:cubicBezTo>
                  <a:pt x="4906804" y="306229"/>
                  <a:pt x="4906804" y="305276"/>
                  <a:pt x="4906804" y="305276"/>
                </a:cubicBezTo>
                <a:cubicBezTo>
                  <a:pt x="4906804" y="305276"/>
                  <a:pt x="4906804" y="306229"/>
                  <a:pt x="4905851" y="307181"/>
                </a:cubicBezTo>
                <a:cubicBezTo>
                  <a:pt x="4905851" y="303371"/>
                  <a:pt x="4904899" y="300514"/>
                  <a:pt x="4904899" y="297656"/>
                </a:cubicBezTo>
                <a:cubicBezTo>
                  <a:pt x="4906804" y="300514"/>
                  <a:pt x="4907756" y="303371"/>
                  <a:pt x="4908709" y="307181"/>
                </a:cubicBezTo>
                <a:close/>
                <a:moveTo>
                  <a:pt x="4897279" y="351949"/>
                </a:moveTo>
                <a:cubicBezTo>
                  <a:pt x="4897279" y="356711"/>
                  <a:pt x="4897279" y="360521"/>
                  <a:pt x="4896326" y="365284"/>
                </a:cubicBezTo>
                <a:cubicBezTo>
                  <a:pt x="4896326" y="366236"/>
                  <a:pt x="4895374" y="367189"/>
                  <a:pt x="4895374" y="368141"/>
                </a:cubicBezTo>
                <a:cubicBezTo>
                  <a:pt x="4895374" y="365284"/>
                  <a:pt x="4894421" y="361474"/>
                  <a:pt x="4894421" y="357664"/>
                </a:cubicBezTo>
                <a:cubicBezTo>
                  <a:pt x="4893469" y="351949"/>
                  <a:pt x="4893469" y="347186"/>
                  <a:pt x="4892517" y="341471"/>
                </a:cubicBezTo>
                <a:cubicBezTo>
                  <a:pt x="4894421" y="345281"/>
                  <a:pt x="4895374" y="348139"/>
                  <a:pt x="4897279" y="351949"/>
                </a:cubicBezTo>
                <a:close/>
                <a:moveTo>
                  <a:pt x="4822984" y="387191"/>
                </a:moveTo>
                <a:cubicBezTo>
                  <a:pt x="4822984" y="386239"/>
                  <a:pt x="4822984" y="386239"/>
                  <a:pt x="4822984" y="385286"/>
                </a:cubicBezTo>
                <a:cubicBezTo>
                  <a:pt x="4822984" y="386239"/>
                  <a:pt x="4822984" y="387191"/>
                  <a:pt x="4822984" y="387191"/>
                </a:cubicBezTo>
                <a:cubicBezTo>
                  <a:pt x="4822984" y="387191"/>
                  <a:pt x="4822984" y="387191"/>
                  <a:pt x="4822984" y="387191"/>
                </a:cubicBezTo>
                <a:close/>
                <a:moveTo>
                  <a:pt x="4842987" y="338614"/>
                </a:moveTo>
                <a:cubicBezTo>
                  <a:pt x="4842987" y="344329"/>
                  <a:pt x="4842987" y="350044"/>
                  <a:pt x="4842987" y="356711"/>
                </a:cubicBezTo>
                <a:cubicBezTo>
                  <a:pt x="4842987" y="357664"/>
                  <a:pt x="4842987" y="359569"/>
                  <a:pt x="4842987" y="360521"/>
                </a:cubicBezTo>
                <a:cubicBezTo>
                  <a:pt x="4842034" y="366236"/>
                  <a:pt x="4841081" y="373856"/>
                  <a:pt x="4840129" y="382429"/>
                </a:cubicBezTo>
                <a:cubicBezTo>
                  <a:pt x="4839176" y="385286"/>
                  <a:pt x="4839176" y="387191"/>
                  <a:pt x="4838224" y="390049"/>
                </a:cubicBezTo>
                <a:cubicBezTo>
                  <a:pt x="4834414" y="389096"/>
                  <a:pt x="4830604" y="388144"/>
                  <a:pt x="4826794" y="387191"/>
                </a:cubicBezTo>
                <a:cubicBezTo>
                  <a:pt x="4825841" y="384334"/>
                  <a:pt x="4824889" y="381476"/>
                  <a:pt x="4824889" y="379571"/>
                </a:cubicBezTo>
                <a:cubicBezTo>
                  <a:pt x="4825841" y="376714"/>
                  <a:pt x="4826794" y="373856"/>
                  <a:pt x="4827747" y="370999"/>
                </a:cubicBezTo>
                <a:cubicBezTo>
                  <a:pt x="4830604" y="361474"/>
                  <a:pt x="4834414" y="352901"/>
                  <a:pt x="4838224" y="346234"/>
                </a:cubicBezTo>
                <a:cubicBezTo>
                  <a:pt x="4840129" y="342424"/>
                  <a:pt x="4842034" y="339566"/>
                  <a:pt x="4843939" y="336709"/>
                </a:cubicBezTo>
                <a:cubicBezTo>
                  <a:pt x="4842987" y="337661"/>
                  <a:pt x="4842987" y="338614"/>
                  <a:pt x="4842987" y="338614"/>
                </a:cubicBezTo>
                <a:cubicBezTo>
                  <a:pt x="4842987" y="338614"/>
                  <a:pt x="4842987" y="338614"/>
                  <a:pt x="4842987" y="338614"/>
                </a:cubicBezTo>
                <a:close/>
                <a:moveTo>
                  <a:pt x="4843939" y="329089"/>
                </a:moveTo>
                <a:cubicBezTo>
                  <a:pt x="4843939" y="329089"/>
                  <a:pt x="4843939" y="329089"/>
                  <a:pt x="4843939" y="329089"/>
                </a:cubicBezTo>
                <a:cubicBezTo>
                  <a:pt x="4841081" y="324326"/>
                  <a:pt x="4838224" y="320516"/>
                  <a:pt x="4836319" y="318611"/>
                </a:cubicBezTo>
                <a:cubicBezTo>
                  <a:pt x="4836319" y="318611"/>
                  <a:pt x="4836319" y="318611"/>
                  <a:pt x="4836319" y="318611"/>
                </a:cubicBezTo>
                <a:cubicBezTo>
                  <a:pt x="4837272" y="316706"/>
                  <a:pt x="4838224" y="315754"/>
                  <a:pt x="4839176" y="314801"/>
                </a:cubicBezTo>
                <a:cubicBezTo>
                  <a:pt x="4840129" y="316706"/>
                  <a:pt x="4841081" y="319564"/>
                  <a:pt x="4842987" y="321469"/>
                </a:cubicBezTo>
                <a:cubicBezTo>
                  <a:pt x="4842987" y="322421"/>
                  <a:pt x="4843939" y="323374"/>
                  <a:pt x="4843939" y="323374"/>
                </a:cubicBezTo>
                <a:cubicBezTo>
                  <a:pt x="4843939" y="325279"/>
                  <a:pt x="4843939" y="327184"/>
                  <a:pt x="4843939" y="329089"/>
                </a:cubicBezTo>
                <a:close/>
                <a:moveTo>
                  <a:pt x="4845844" y="296704"/>
                </a:moveTo>
                <a:cubicBezTo>
                  <a:pt x="4845844" y="302419"/>
                  <a:pt x="4844891" y="309086"/>
                  <a:pt x="4844891" y="316706"/>
                </a:cubicBezTo>
                <a:cubicBezTo>
                  <a:pt x="4842987" y="314801"/>
                  <a:pt x="4842034" y="311944"/>
                  <a:pt x="4840129" y="310039"/>
                </a:cubicBezTo>
                <a:cubicBezTo>
                  <a:pt x="4839176" y="309086"/>
                  <a:pt x="4838224" y="307181"/>
                  <a:pt x="4837272" y="306229"/>
                </a:cubicBezTo>
                <a:cubicBezTo>
                  <a:pt x="4840129" y="300514"/>
                  <a:pt x="4842987" y="295751"/>
                  <a:pt x="4845844" y="290989"/>
                </a:cubicBezTo>
                <a:cubicBezTo>
                  <a:pt x="4846797" y="290036"/>
                  <a:pt x="4846797" y="289084"/>
                  <a:pt x="4847749" y="288131"/>
                </a:cubicBezTo>
                <a:cubicBezTo>
                  <a:pt x="4846797" y="290989"/>
                  <a:pt x="4845844" y="293846"/>
                  <a:pt x="4845844" y="296704"/>
                </a:cubicBezTo>
                <a:close/>
                <a:moveTo>
                  <a:pt x="4869656" y="325279"/>
                </a:moveTo>
                <a:cubicBezTo>
                  <a:pt x="4869656" y="326231"/>
                  <a:pt x="4869656" y="326231"/>
                  <a:pt x="4869656" y="327184"/>
                </a:cubicBezTo>
                <a:cubicBezTo>
                  <a:pt x="4869656" y="327184"/>
                  <a:pt x="4869656" y="326231"/>
                  <a:pt x="4869656" y="325279"/>
                </a:cubicBezTo>
                <a:cubicBezTo>
                  <a:pt x="4869656" y="323374"/>
                  <a:pt x="4869656" y="320516"/>
                  <a:pt x="4869656" y="318611"/>
                </a:cubicBezTo>
                <a:cubicBezTo>
                  <a:pt x="4869656" y="320516"/>
                  <a:pt x="4869656" y="323374"/>
                  <a:pt x="4869656" y="325279"/>
                </a:cubicBezTo>
                <a:close/>
                <a:moveTo>
                  <a:pt x="4854416" y="276701"/>
                </a:moveTo>
                <a:cubicBezTo>
                  <a:pt x="4860131" y="267176"/>
                  <a:pt x="4865847" y="261461"/>
                  <a:pt x="4868704" y="256699"/>
                </a:cubicBezTo>
                <a:cubicBezTo>
                  <a:pt x="4869656" y="255746"/>
                  <a:pt x="4870609" y="253841"/>
                  <a:pt x="4871562" y="252889"/>
                </a:cubicBezTo>
                <a:cubicBezTo>
                  <a:pt x="4871562" y="254794"/>
                  <a:pt x="4871562" y="257651"/>
                  <a:pt x="4871562" y="259556"/>
                </a:cubicBezTo>
                <a:cubicBezTo>
                  <a:pt x="4868704" y="270986"/>
                  <a:pt x="4864894" y="283369"/>
                  <a:pt x="4861084" y="296704"/>
                </a:cubicBezTo>
                <a:cubicBezTo>
                  <a:pt x="4861084" y="297656"/>
                  <a:pt x="4860131" y="299561"/>
                  <a:pt x="4860131" y="300514"/>
                </a:cubicBezTo>
                <a:cubicBezTo>
                  <a:pt x="4857274" y="291941"/>
                  <a:pt x="4855369" y="284321"/>
                  <a:pt x="4853464" y="278606"/>
                </a:cubicBezTo>
                <a:cubicBezTo>
                  <a:pt x="4854416" y="277654"/>
                  <a:pt x="4854416" y="277654"/>
                  <a:pt x="4854416" y="276701"/>
                </a:cubicBezTo>
                <a:cubicBezTo>
                  <a:pt x="4854416" y="276701"/>
                  <a:pt x="4854416" y="276701"/>
                  <a:pt x="4854416" y="276701"/>
                </a:cubicBezTo>
                <a:close/>
                <a:moveTo>
                  <a:pt x="4850606" y="281464"/>
                </a:moveTo>
                <a:cubicBezTo>
                  <a:pt x="4852512" y="290989"/>
                  <a:pt x="4854416" y="303371"/>
                  <a:pt x="4857274" y="316706"/>
                </a:cubicBezTo>
                <a:cubicBezTo>
                  <a:pt x="4856322" y="321469"/>
                  <a:pt x="4855369" y="325279"/>
                  <a:pt x="4854416" y="330041"/>
                </a:cubicBezTo>
                <a:cubicBezTo>
                  <a:pt x="4853464" y="329089"/>
                  <a:pt x="4852512" y="327184"/>
                  <a:pt x="4852512" y="326231"/>
                </a:cubicBezTo>
                <a:cubicBezTo>
                  <a:pt x="4852512" y="325279"/>
                  <a:pt x="4852512" y="323374"/>
                  <a:pt x="4852512" y="322421"/>
                </a:cubicBezTo>
                <a:cubicBezTo>
                  <a:pt x="4851559" y="311944"/>
                  <a:pt x="4851559" y="303371"/>
                  <a:pt x="4850606" y="295751"/>
                </a:cubicBezTo>
                <a:cubicBezTo>
                  <a:pt x="4850606" y="290989"/>
                  <a:pt x="4849654" y="287179"/>
                  <a:pt x="4849654" y="284321"/>
                </a:cubicBezTo>
                <a:cubicBezTo>
                  <a:pt x="4849654" y="283369"/>
                  <a:pt x="4849654" y="282416"/>
                  <a:pt x="4850606" y="281464"/>
                </a:cubicBezTo>
                <a:close/>
                <a:moveTo>
                  <a:pt x="4838224" y="290036"/>
                </a:moveTo>
                <a:cubicBezTo>
                  <a:pt x="4841081" y="283369"/>
                  <a:pt x="4843939" y="277654"/>
                  <a:pt x="4845844" y="272891"/>
                </a:cubicBezTo>
                <a:cubicBezTo>
                  <a:pt x="4846797" y="270034"/>
                  <a:pt x="4847749" y="267176"/>
                  <a:pt x="4848701" y="265271"/>
                </a:cubicBezTo>
                <a:cubicBezTo>
                  <a:pt x="4848701" y="268129"/>
                  <a:pt x="4849654" y="271939"/>
                  <a:pt x="4849654" y="275749"/>
                </a:cubicBezTo>
                <a:cubicBezTo>
                  <a:pt x="4848701" y="276701"/>
                  <a:pt x="4848701" y="277654"/>
                  <a:pt x="4847749" y="277654"/>
                </a:cubicBezTo>
                <a:cubicBezTo>
                  <a:pt x="4847749" y="274796"/>
                  <a:pt x="4847749" y="273844"/>
                  <a:pt x="4847749" y="273844"/>
                </a:cubicBezTo>
                <a:cubicBezTo>
                  <a:pt x="4847749" y="273844"/>
                  <a:pt x="4847749" y="275749"/>
                  <a:pt x="4847749" y="278606"/>
                </a:cubicBezTo>
                <a:cubicBezTo>
                  <a:pt x="4845844" y="281464"/>
                  <a:pt x="4842987" y="284321"/>
                  <a:pt x="4841081" y="288131"/>
                </a:cubicBezTo>
                <a:cubicBezTo>
                  <a:pt x="4840129" y="290036"/>
                  <a:pt x="4838224" y="291941"/>
                  <a:pt x="4836319" y="294799"/>
                </a:cubicBezTo>
                <a:cubicBezTo>
                  <a:pt x="4836319" y="292894"/>
                  <a:pt x="4837272" y="291941"/>
                  <a:pt x="4838224" y="290036"/>
                </a:cubicBezTo>
                <a:close/>
                <a:moveTo>
                  <a:pt x="4835366" y="309086"/>
                </a:moveTo>
                <a:cubicBezTo>
                  <a:pt x="4835366" y="309086"/>
                  <a:pt x="4835366" y="308134"/>
                  <a:pt x="4836319" y="308134"/>
                </a:cubicBezTo>
                <a:cubicBezTo>
                  <a:pt x="4837272" y="309086"/>
                  <a:pt x="4837272" y="310039"/>
                  <a:pt x="4838224" y="311944"/>
                </a:cubicBezTo>
                <a:cubicBezTo>
                  <a:pt x="4838224" y="312896"/>
                  <a:pt x="4839176" y="312896"/>
                  <a:pt x="4839176" y="313849"/>
                </a:cubicBezTo>
                <a:cubicBezTo>
                  <a:pt x="4838224" y="314801"/>
                  <a:pt x="4837272" y="315754"/>
                  <a:pt x="4835366" y="317659"/>
                </a:cubicBezTo>
                <a:cubicBezTo>
                  <a:pt x="4835366" y="317659"/>
                  <a:pt x="4835366" y="317659"/>
                  <a:pt x="4835366" y="317659"/>
                </a:cubicBezTo>
                <a:cubicBezTo>
                  <a:pt x="4835366" y="317659"/>
                  <a:pt x="4834414" y="316706"/>
                  <a:pt x="4834414" y="316706"/>
                </a:cubicBezTo>
                <a:cubicBezTo>
                  <a:pt x="4833462" y="315754"/>
                  <a:pt x="4833462" y="315754"/>
                  <a:pt x="4832509" y="314801"/>
                </a:cubicBezTo>
                <a:cubicBezTo>
                  <a:pt x="4833462" y="312896"/>
                  <a:pt x="4834414" y="310991"/>
                  <a:pt x="4835366" y="309086"/>
                </a:cubicBezTo>
                <a:close/>
                <a:moveTo>
                  <a:pt x="4830604" y="319564"/>
                </a:moveTo>
                <a:cubicBezTo>
                  <a:pt x="4831556" y="317659"/>
                  <a:pt x="4831556" y="316706"/>
                  <a:pt x="4832509" y="314801"/>
                </a:cubicBezTo>
                <a:cubicBezTo>
                  <a:pt x="4832509" y="315754"/>
                  <a:pt x="4833462" y="315754"/>
                  <a:pt x="4833462" y="316706"/>
                </a:cubicBezTo>
                <a:cubicBezTo>
                  <a:pt x="4833462" y="317659"/>
                  <a:pt x="4834414" y="317659"/>
                  <a:pt x="4834414" y="318611"/>
                </a:cubicBezTo>
                <a:cubicBezTo>
                  <a:pt x="4832509" y="320516"/>
                  <a:pt x="4830604" y="322421"/>
                  <a:pt x="4828699" y="324326"/>
                </a:cubicBezTo>
                <a:cubicBezTo>
                  <a:pt x="4829651" y="322421"/>
                  <a:pt x="4829651" y="320516"/>
                  <a:pt x="4830604" y="319564"/>
                </a:cubicBezTo>
                <a:close/>
                <a:moveTo>
                  <a:pt x="4817269" y="364331"/>
                </a:moveTo>
                <a:cubicBezTo>
                  <a:pt x="4817269" y="361474"/>
                  <a:pt x="4817269" y="359569"/>
                  <a:pt x="4817269" y="356711"/>
                </a:cubicBezTo>
                <a:cubicBezTo>
                  <a:pt x="4820126" y="349091"/>
                  <a:pt x="4822984" y="342424"/>
                  <a:pt x="4824889" y="335756"/>
                </a:cubicBezTo>
                <a:cubicBezTo>
                  <a:pt x="4824889" y="335756"/>
                  <a:pt x="4825841" y="334804"/>
                  <a:pt x="4825841" y="334804"/>
                </a:cubicBezTo>
                <a:cubicBezTo>
                  <a:pt x="4829651" y="328136"/>
                  <a:pt x="4833462" y="323374"/>
                  <a:pt x="4835366" y="319564"/>
                </a:cubicBezTo>
                <a:cubicBezTo>
                  <a:pt x="4835366" y="320516"/>
                  <a:pt x="4836319" y="321469"/>
                  <a:pt x="4837272" y="322421"/>
                </a:cubicBezTo>
                <a:cubicBezTo>
                  <a:pt x="4838224" y="324326"/>
                  <a:pt x="4839176" y="327184"/>
                  <a:pt x="4841081" y="330994"/>
                </a:cubicBezTo>
                <a:cubicBezTo>
                  <a:pt x="4842034" y="332899"/>
                  <a:pt x="4842034" y="333851"/>
                  <a:pt x="4842987" y="335756"/>
                </a:cubicBezTo>
                <a:cubicBezTo>
                  <a:pt x="4840129" y="338614"/>
                  <a:pt x="4838224" y="341471"/>
                  <a:pt x="4835366" y="345281"/>
                </a:cubicBezTo>
                <a:cubicBezTo>
                  <a:pt x="4831556" y="350996"/>
                  <a:pt x="4826794" y="357664"/>
                  <a:pt x="4822984" y="366236"/>
                </a:cubicBezTo>
                <a:cubicBezTo>
                  <a:pt x="4822031" y="367189"/>
                  <a:pt x="4821079" y="368141"/>
                  <a:pt x="4820126" y="369094"/>
                </a:cubicBezTo>
                <a:cubicBezTo>
                  <a:pt x="4819174" y="370046"/>
                  <a:pt x="4818222" y="370999"/>
                  <a:pt x="4817269" y="371951"/>
                </a:cubicBezTo>
                <a:cubicBezTo>
                  <a:pt x="4816316" y="369094"/>
                  <a:pt x="4817269" y="366236"/>
                  <a:pt x="4817269" y="364331"/>
                </a:cubicBezTo>
                <a:close/>
                <a:moveTo>
                  <a:pt x="4816316" y="376714"/>
                </a:moveTo>
                <a:cubicBezTo>
                  <a:pt x="4817269" y="373856"/>
                  <a:pt x="4819174" y="370999"/>
                  <a:pt x="4820126" y="370046"/>
                </a:cubicBezTo>
                <a:cubicBezTo>
                  <a:pt x="4820126" y="370046"/>
                  <a:pt x="4820126" y="370046"/>
                  <a:pt x="4820126" y="370046"/>
                </a:cubicBezTo>
                <a:cubicBezTo>
                  <a:pt x="4820126" y="370046"/>
                  <a:pt x="4820126" y="370046"/>
                  <a:pt x="4820126" y="370046"/>
                </a:cubicBezTo>
                <a:cubicBezTo>
                  <a:pt x="4819174" y="372904"/>
                  <a:pt x="4817269" y="375761"/>
                  <a:pt x="4816316" y="378619"/>
                </a:cubicBezTo>
                <a:cubicBezTo>
                  <a:pt x="4816316" y="376714"/>
                  <a:pt x="4816316" y="376714"/>
                  <a:pt x="4816316" y="376714"/>
                </a:cubicBezTo>
                <a:close/>
                <a:moveTo>
                  <a:pt x="4762024" y="305276"/>
                </a:moveTo>
                <a:cubicBezTo>
                  <a:pt x="4762024" y="306229"/>
                  <a:pt x="4762976" y="312896"/>
                  <a:pt x="4763929" y="322421"/>
                </a:cubicBezTo>
                <a:cubicBezTo>
                  <a:pt x="4762024" y="317659"/>
                  <a:pt x="4761072" y="313849"/>
                  <a:pt x="4760119" y="309086"/>
                </a:cubicBezTo>
                <a:cubicBezTo>
                  <a:pt x="4761072" y="306229"/>
                  <a:pt x="4761072" y="303371"/>
                  <a:pt x="4762024" y="300514"/>
                </a:cubicBezTo>
                <a:cubicBezTo>
                  <a:pt x="4762024" y="302419"/>
                  <a:pt x="4762024" y="303371"/>
                  <a:pt x="4762024" y="305276"/>
                </a:cubicBezTo>
                <a:close/>
                <a:moveTo>
                  <a:pt x="4755356" y="279559"/>
                </a:moveTo>
                <a:cubicBezTo>
                  <a:pt x="4757262" y="284321"/>
                  <a:pt x="4758214" y="289084"/>
                  <a:pt x="4760119" y="294799"/>
                </a:cubicBezTo>
                <a:cubicBezTo>
                  <a:pt x="4760119" y="295751"/>
                  <a:pt x="4760119" y="296704"/>
                  <a:pt x="4761072" y="297656"/>
                </a:cubicBezTo>
                <a:cubicBezTo>
                  <a:pt x="4760119" y="299561"/>
                  <a:pt x="4759166" y="301466"/>
                  <a:pt x="4758214" y="304324"/>
                </a:cubicBezTo>
                <a:cubicBezTo>
                  <a:pt x="4757262" y="300514"/>
                  <a:pt x="4755356" y="296704"/>
                  <a:pt x="4754404" y="292894"/>
                </a:cubicBezTo>
                <a:cubicBezTo>
                  <a:pt x="4754404" y="288131"/>
                  <a:pt x="4754404" y="284321"/>
                  <a:pt x="4755356" y="279559"/>
                </a:cubicBezTo>
                <a:close/>
                <a:moveTo>
                  <a:pt x="4759166" y="342424"/>
                </a:moveTo>
                <a:cubicBezTo>
                  <a:pt x="4757262" y="338614"/>
                  <a:pt x="4756309" y="335756"/>
                  <a:pt x="4755356" y="331946"/>
                </a:cubicBezTo>
                <a:cubicBezTo>
                  <a:pt x="4755356" y="330041"/>
                  <a:pt x="4756309" y="328136"/>
                  <a:pt x="4756309" y="326231"/>
                </a:cubicBezTo>
                <a:cubicBezTo>
                  <a:pt x="4757262" y="330994"/>
                  <a:pt x="4758214" y="336709"/>
                  <a:pt x="4759166" y="342424"/>
                </a:cubicBezTo>
                <a:close/>
                <a:moveTo>
                  <a:pt x="4753451" y="312896"/>
                </a:moveTo>
                <a:cubicBezTo>
                  <a:pt x="4753451" y="313849"/>
                  <a:pt x="4753451" y="314801"/>
                  <a:pt x="4754404" y="315754"/>
                </a:cubicBezTo>
                <a:cubicBezTo>
                  <a:pt x="4754404" y="316706"/>
                  <a:pt x="4754404" y="316706"/>
                  <a:pt x="4753451" y="317659"/>
                </a:cubicBezTo>
                <a:cubicBezTo>
                  <a:pt x="4753451" y="315754"/>
                  <a:pt x="4753451" y="313849"/>
                  <a:pt x="4753451" y="312896"/>
                </a:cubicBezTo>
                <a:close/>
                <a:moveTo>
                  <a:pt x="4755356" y="373856"/>
                </a:moveTo>
                <a:cubicBezTo>
                  <a:pt x="4755356" y="374809"/>
                  <a:pt x="4755356" y="374809"/>
                  <a:pt x="4756309" y="375761"/>
                </a:cubicBezTo>
                <a:cubicBezTo>
                  <a:pt x="4755356" y="376714"/>
                  <a:pt x="4755356" y="378619"/>
                  <a:pt x="4754404" y="379571"/>
                </a:cubicBezTo>
                <a:cubicBezTo>
                  <a:pt x="4753451" y="379571"/>
                  <a:pt x="4753451" y="379571"/>
                  <a:pt x="4752499" y="379571"/>
                </a:cubicBezTo>
                <a:cubicBezTo>
                  <a:pt x="4753451" y="377666"/>
                  <a:pt x="4754404" y="375761"/>
                  <a:pt x="4755356" y="373856"/>
                </a:cubicBezTo>
                <a:close/>
                <a:moveTo>
                  <a:pt x="4748689" y="291941"/>
                </a:moveTo>
                <a:cubicBezTo>
                  <a:pt x="4747737" y="295751"/>
                  <a:pt x="4747737" y="299561"/>
                  <a:pt x="4746784" y="303371"/>
                </a:cubicBezTo>
                <a:cubicBezTo>
                  <a:pt x="4746784" y="303371"/>
                  <a:pt x="4746784" y="303371"/>
                  <a:pt x="4746784" y="303371"/>
                </a:cubicBezTo>
                <a:cubicBezTo>
                  <a:pt x="4746784" y="302419"/>
                  <a:pt x="4746784" y="300514"/>
                  <a:pt x="4746784" y="299561"/>
                </a:cubicBezTo>
                <a:cubicBezTo>
                  <a:pt x="4746784" y="296704"/>
                  <a:pt x="4747737" y="293846"/>
                  <a:pt x="4748689" y="291941"/>
                </a:cubicBezTo>
                <a:close/>
                <a:moveTo>
                  <a:pt x="4738212" y="327184"/>
                </a:moveTo>
                <a:cubicBezTo>
                  <a:pt x="4738212" y="331946"/>
                  <a:pt x="4737259" y="335756"/>
                  <a:pt x="4737259" y="341471"/>
                </a:cubicBezTo>
                <a:cubicBezTo>
                  <a:pt x="4737259" y="339566"/>
                  <a:pt x="4736306" y="338614"/>
                  <a:pt x="4736306" y="336709"/>
                </a:cubicBezTo>
                <a:cubicBezTo>
                  <a:pt x="4737259" y="332899"/>
                  <a:pt x="4737259" y="330041"/>
                  <a:pt x="4738212" y="327184"/>
                </a:cubicBezTo>
                <a:close/>
                <a:moveTo>
                  <a:pt x="4720114" y="261461"/>
                </a:moveTo>
                <a:cubicBezTo>
                  <a:pt x="4720114" y="261461"/>
                  <a:pt x="4720114" y="261461"/>
                  <a:pt x="4720114" y="261461"/>
                </a:cubicBezTo>
                <a:cubicBezTo>
                  <a:pt x="4722972" y="270034"/>
                  <a:pt x="4725829" y="279559"/>
                  <a:pt x="4729639" y="290989"/>
                </a:cubicBezTo>
                <a:cubicBezTo>
                  <a:pt x="4730591" y="292894"/>
                  <a:pt x="4730591" y="294799"/>
                  <a:pt x="4731544" y="296704"/>
                </a:cubicBezTo>
                <a:cubicBezTo>
                  <a:pt x="4730591" y="300514"/>
                  <a:pt x="4728687" y="304324"/>
                  <a:pt x="4727734" y="308134"/>
                </a:cubicBezTo>
                <a:cubicBezTo>
                  <a:pt x="4726781" y="304324"/>
                  <a:pt x="4724876" y="299561"/>
                  <a:pt x="4723924" y="295751"/>
                </a:cubicBezTo>
                <a:cubicBezTo>
                  <a:pt x="4722019" y="289084"/>
                  <a:pt x="4720114" y="282416"/>
                  <a:pt x="4718209" y="276701"/>
                </a:cubicBezTo>
                <a:cubicBezTo>
                  <a:pt x="4718209" y="270034"/>
                  <a:pt x="4719162" y="265271"/>
                  <a:pt x="4720114" y="261461"/>
                </a:cubicBezTo>
                <a:close/>
                <a:moveTo>
                  <a:pt x="4709637" y="324326"/>
                </a:moveTo>
                <a:cubicBezTo>
                  <a:pt x="4711541" y="315754"/>
                  <a:pt x="4712494" y="308134"/>
                  <a:pt x="4713447" y="301466"/>
                </a:cubicBezTo>
                <a:cubicBezTo>
                  <a:pt x="4715351" y="310991"/>
                  <a:pt x="4717256" y="321469"/>
                  <a:pt x="4719162" y="331946"/>
                </a:cubicBezTo>
                <a:cubicBezTo>
                  <a:pt x="4718209" y="335756"/>
                  <a:pt x="4716304" y="339566"/>
                  <a:pt x="4715351" y="343376"/>
                </a:cubicBezTo>
                <a:cubicBezTo>
                  <a:pt x="4715351" y="343376"/>
                  <a:pt x="4715351" y="343376"/>
                  <a:pt x="4715351" y="343376"/>
                </a:cubicBezTo>
                <a:cubicBezTo>
                  <a:pt x="4712494" y="339566"/>
                  <a:pt x="4709637" y="335756"/>
                  <a:pt x="4707731" y="332899"/>
                </a:cubicBezTo>
                <a:cubicBezTo>
                  <a:pt x="4708684" y="330041"/>
                  <a:pt x="4708684" y="327184"/>
                  <a:pt x="4709637" y="324326"/>
                </a:cubicBezTo>
                <a:close/>
                <a:moveTo>
                  <a:pt x="4703922" y="355759"/>
                </a:moveTo>
                <a:cubicBezTo>
                  <a:pt x="4704874" y="357664"/>
                  <a:pt x="4704874" y="358616"/>
                  <a:pt x="4705826" y="360521"/>
                </a:cubicBezTo>
                <a:cubicBezTo>
                  <a:pt x="4706779" y="363379"/>
                  <a:pt x="4707731" y="366236"/>
                  <a:pt x="4708684" y="369094"/>
                </a:cubicBezTo>
                <a:cubicBezTo>
                  <a:pt x="4707731" y="371951"/>
                  <a:pt x="4705826" y="374809"/>
                  <a:pt x="4704874" y="377666"/>
                </a:cubicBezTo>
                <a:cubicBezTo>
                  <a:pt x="4704874" y="377666"/>
                  <a:pt x="4704874" y="376714"/>
                  <a:pt x="4704874" y="376714"/>
                </a:cubicBezTo>
                <a:cubicBezTo>
                  <a:pt x="4703922" y="374809"/>
                  <a:pt x="4702969" y="373856"/>
                  <a:pt x="4702016" y="371951"/>
                </a:cubicBezTo>
                <a:cubicBezTo>
                  <a:pt x="4702016" y="366236"/>
                  <a:pt x="4702969" y="361474"/>
                  <a:pt x="4703922" y="355759"/>
                </a:cubicBezTo>
                <a:close/>
                <a:moveTo>
                  <a:pt x="4682966" y="380524"/>
                </a:moveTo>
                <a:cubicBezTo>
                  <a:pt x="4682014" y="384334"/>
                  <a:pt x="4681062" y="388144"/>
                  <a:pt x="4680109" y="392906"/>
                </a:cubicBezTo>
                <a:cubicBezTo>
                  <a:pt x="4679156" y="392906"/>
                  <a:pt x="4677251" y="393859"/>
                  <a:pt x="4676299" y="393859"/>
                </a:cubicBezTo>
                <a:cubicBezTo>
                  <a:pt x="4676299" y="391954"/>
                  <a:pt x="4675347" y="390049"/>
                  <a:pt x="4675347" y="388144"/>
                </a:cubicBezTo>
                <a:cubicBezTo>
                  <a:pt x="4678204" y="384334"/>
                  <a:pt x="4681062" y="381476"/>
                  <a:pt x="4682966" y="378619"/>
                </a:cubicBezTo>
                <a:cubicBezTo>
                  <a:pt x="4682014" y="379571"/>
                  <a:pt x="4682966" y="380524"/>
                  <a:pt x="4682966" y="380524"/>
                </a:cubicBezTo>
                <a:close/>
                <a:moveTo>
                  <a:pt x="4672489" y="361474"/>
                </a:moveTo>
                <a:cubicBezTo>
                  <a:pt x="4674394" y="365284"/>
                  <a:pt x="4677251" y="370046"/>
                  <a:pt x="4679156" y="373856"/>
                </a:cubicBezTo>
                <a:cubicBezTo>
                  <a:pt x="4677251" y="375761"/>
                  <a:pt x="4674394" y="377666"/>
                  <a:pt x="4672489" y="379571"/>
                </a:cubicBezTo>
                <a:cubicBezTo>
                  <a:pt x="4672489" y="378619"/>
                  <a:pt x="4672489" y="377666"/>
                  <a:pt x="4671537" y="376714"/>
                </a:cubicBezTo>
                <a:cubicBezTo>
                  <a:pt x="4671537" y="374809"/>
                  <a:pt x="4670584" y="372904"/>
                  <a:pt x="4670584" y="370999"/>
                </a:cubicBezTo>
                <a:cubicBezTo>
                  <a:pt x="4671537" y="368141"/>
                  <a:pt x="4671537" y="364331"/>
                  <a:pt x="4672489" y="361474"/>
                </a:cubicBezTo>
                <a:close/>
                <a:moveTo>
                  <a:pt x="4661059" y="265271"/>
                </a:moveTo>
                <a:cubicBezTo>
                  <a:pt x="4662012" y="260509"/>
                  <a:pt x="4662964" y="256699"/>
                  <a:pt x="4663916" y="252889"/>
                </a:cubicBezTo>
                <a:cubicBezTo>
                  <a:pt x="4665822" y="246221"/>
                  <a:pt x="4667726" y="241459"/>
                  <a:pt x="4669631" y="237649"/>
                </a:cubicBezTo>
                <a:cubicBezTo>
                  <a:pt x="4669631" y="239554"/>
                  <a:pt x="4669631" y="240506"/>
                  <a:pt x="4669631" y="242411"/>
                </a:cubicBezTo>
                <a:cubicBezTo>
                  <a:pt x="4667726" y="250031"/>
                  <a:pt x="4664869" y="259556"/>
                  <a:pt x="4661059" y="269081"/>
                </a:cubicBezTo>
                <a:cubicBezTo>
                  <a:pt x="4661059" y="268129"/>
                  <a:pt x="4661059" y="266224"/>
                  <a:pt x="4661059" y="265271"/>
                </a:cubicBezTo>
                <a:close/>
                <a:moveTo>
                  <a:pt x="4645819" y="278606"/>
                </a:moveTo>
                <a:cubicBezTo>
                  <a:pt x="4646772" y="271939"/>
                  <a:pt x="4647724" y="266224"/>
                  <a:pt x="4648676" y="260509"/>
                </a:cubicBezTo>
                <a:cubicBezTo>
                  <a:pt x="4649629" y="257651"/>
                  <a:pt x="4649629" y="253841"/>
                  <a:pt x="4650581" y="250984"/>
                </a:cubicBezTo>
                <a:cubicBezTo>
                  <a:pt x="4650581" y="250984"/>
                  <a:pt x="4650581" y="251936"/>
                  <a:pt x="4650581" y="251936"/>
                </a:cubicBezTo>
                <a:cubicBezTo>
                  <a:pt x="4651534" y="254794"/>
                  <a:pt x="4652487" y="259556"/>
                  <a:pt x="4652487" y="265271"/>
                </a:cubicBezTo>
                <a:cubicBezTo>
                  <a:pt x="4652487" y="267176"/>
                  <a:pt x="4652487" y="269081"/>
                  <a:pt x="4652487" y="270034"/>
                </a:cubicBezTo>
                <a:cubicBezTo>
                  <a:pt x="4651534" y="272891"/>
                  <a:pt x="4651534" y="275749"/>
                  <a:pt x="4650581" y="278606"/>
                </a:cubicBezTo>
                <a:cubicBezTo>
                  <a:pt x="4649629" y="282416"/>
                  <a:pt x="4648676" y="287179"/>
                  <a:pt x="4648676" y="290989"/>
                </a:cubicBezTo>
                <a:cubicBezTo>
                  <a:pt x="4648676" y="287179"/>
                  <a:pt x="4646772" y="283369"/>
                  <a:pt x="4645819" y="278606"/>
                </a:cubicBezTo>
                <a:cubicBezTo>
                  <a:pt x="4645819" y="278606"/>
                  <a:pt x="4645819" y="278606"/>
                  <a:pt x="4645819" y="278606"/>
                </a:cubicBezTo>
                <a:close/>
                <a:moveTo>
                  <a:pt x="4642962" y="293846"/>
                </a:moveTo>
                <a:cubicBezTo>
                  <a:pt x="4643914" y="296704"/>
                  <a:pt x="4643914" y="299561"/>
                  <a:pt x="4644866" y="302419"/>
                </a:cubicBezTo>
                <a:cubicBezTo>
                  <a:pt x="4644866" y="304324"/>
                  <a:pt x="4645819" y="307181"/>
                  <a:pt x="4645819" y="309086"/>
                </a:cubicBezTo>
                <a:cubicBezTo>
                  <a:pt x="4645819" y="309086"/>
                  <a:pt x="4645819" y="309086"/>
                  <a:pt x="4645819" y="309086"/>
                </a:cubicBezTo>
                <a:cubicBezTo>
                  <a:pt x="4644866" y="308134"/>
                  <a:pt x="4643914" y="307181"/>
                  <a:pt x="4642962" y="306229"/>
                </a:cubicBezTo>
                <a:cubicBezTo>
                  <a:pt x="4642962" y="304324"/>
                  <a:pt x="4642009" y="302419"/>
                  <a:pt x="4642009" y="299561"/>
                </a:cubicBezTo>
                <a:cubicBezTo>
                  <a:pt x="4642962" y="297656"/>
                  <a:pt x="4642962" y="295751"/>
                  <a:pt x="4642962" y="293846"/>
                </a:cubicBezTo>
                <a:close/>
                <a:moveTo>
                  <a:pt x="4595337" y="280511"/>
                </a:moveTo>
                <a:cubicBezTo>
                  <a:pt x="4596289" y="284321"/>
                  <a:pt x="4597241" y="289084"/>
                  <a:pt x="4598194" y="293846"/>
                </a:cubicBezTo>
                <a:cubicBezTo>
                  <a:pt x="4598194" y="295751"/>
                  <a:pt x="4598194" y="298609"/>
                  <a:pt x="4598194" y="300514"/>
                </a:cubicBezTo>
                <a:cubicBezTo>
                  <a:pt x="4598194" y="304324"/>
                  <a:pt x="4598194" y="308134"/>
                  <a:pt x="4598194" y="311944"/>
                </a:cubicBezTo>
                <a:cubicBezTo>
                  <a:pt x="4597241" y="313849"/>
                  <a:pt x="4597241" y="316706"/>
                  <a:pt x="4596289" y="319564"/>
                </a:cubicBezTo>
                <a:cubicBezTo>
                  <a:pt x="4595337" y="316706"/>
                  <a:pt x="4594384" y="314801"/>
                  <a:pt x="4593431" y="311944"/>
                </a:cubicBezTo>
                <a:cubicBezTo>
                  <a:pt x="4593431" y="310039"/>
                  <a:pt x="4593431" y="307181"/>
                  <a:pt x="4593431" y="305276"/>
                </a:cubicBezTo>
                <a:cubicBezTo>
                  <a:pt x="4593431" y="298609"/>
                  <a:pt x="4593431" y="292894"/>
                  <a:pt x="4593431" y="286226"/>
                </a:cubicBezTo>
                <a:cubicBezTo>
                  <a:pt x="4593431" y="284321"/>
                  <a:pt x="4594384" y="282416"/>
                  <a:pt x="4595337" y="280511"/>
                </a:cubicBezTo>
                <a:cubicBezTo>
                  <a:pt x="4595337" y="280511"/>
                  <a:pt x="4595337" y="280511"/>
                  <a:pt x="4595337" y="280511"/>
                </a:cubicBezTo>
                <a:close/>
                <a:moveTo>
                  <a:pt x="4595337" y="277654"/>
                </a:moveTo>
                <a:cubicBezTo>
                  <a:pt x="4594384" y="278606"/>
                  <a:pt x="4594384" y="278606"/>
                  <a:pt x="4593431" y="279559"/>
                </a:cubicBezTo>
                <a:cubicBezTo>
                  <a:pt x="4593431" y="279559"/>
                  <a:pt x="4593431" y="280511"/>
                  <a:pt x="4592479" y="280511"/>
                </a:cubicBezTo>
                <a:cubicBezTo>
                  <a:pt x="4592479" y="274796"/>
                  <a:pt x="4592479" y="269081"/>
                  <a:pt x="4592479" y="263366"/>
                </a:cubicBezTo>
                <a:cubicBezTo>
                  <a:pt x="4593431" y="267176"/>
                  <a:pt x="4594384" y="271939"/>
                  <a:pt x="4595337" y="277654"/>
                </a:cubicBezTo>
                <a:close/>
                <a:moveTo>
                  <a:pt x="4576287" y="253841"/>
                </a:moveTo>
                <a:cubicBezTo>
                  <a:pt x="4576287" y="260509"/>
                  <a:pt x="4576287" y="267176"/>
                  <a:pt x="4575334" y="273844"/>
                </a:cubicBezTo>
                <a:cubicBezTo>
                  <a:pt x="4573429" y="270034"/>
                  <a:pt x="4571524" y="266224"/>
                  <a:pt x="4569619" y="262414"/>
                </a:cubicBezTo>
                <a:cubicBezTo>
                  <a:pt x="4572476" y="259556"/>
                  <a:pt x="4574381" y="256699"/>
                  <a:pt x="4576287" y="253841"/>
                </a:cubicBezTo>
                <a:close/>
                <a:moveTo>
                  <a:pt x="4566762" y="268129"/>
                </a:moveTo>
                <a:cubicBezTo>
                  <a:pt x="4566762" y="268129"/>
                  <a:pt x="4566762" y="269081"/>
                  <a:pt x="4566762" y="268129"/>
                </a:cubicBezTo>
                <a:cubicBezTo>
                  <a:pt x="4568666" y="273844"/>
                  <a:pt x="4570572" y="278606"/>
                  <a:pt x="4571524" y="284321"/>
                </a:cubicBezTo>
                <a:cubicBezTo>
                  <a:pt x="4572476" y="288131"/>
                  <a:pt x="4573429" y="292894"/>
                  <a:pt x="4574381" y="296704"/>
                </a:cubicBezTo>
                <a:cubicBezTo>
                  <a:pt x="4574381" y="298609"/>
                  <a:pt x="4574381" y="299561"/>
                  <a:pt x="4574381" y="301466"/>
                </a:cubicBezTo>
                <a:cubicBezTo>
                  <a:pt x="4570572" y="293846"/>
                  <a:pt x="4568666" y="289084"/>
                  <a:pt x="4568666" y="289084"/>
                </a:cubicBezTo>
                <a:cubicBezTo>
                  <a:pt x="4568666" y="289084"/>
                  <a:pt x="4570572" y="296704"/>
                  <a:pt x="4574381" y="309086"/>
                </a:cubicBezTo>
                <a:cubicBezTo>
                  <a:pt x="4573429" y="310991"/>
                  <a:pt x="4572476" y="312896"/>
                  <a:pt x="4571524" y="314801"/>
                </a:cubicBezTo>
                <a:cubicBezTo>
                  <a:pt x="4571524" y="314801"/>
                  <a:pt x="4571524" y="314801"/>
                  <a:pt x="4571524" y="315754"/>
                </a:cubicBezTo>
                <a:cubicBezTo>
                  <a:pt x="4568666" y="293846"/>
                  <a:pt x="4566762" y="278606"/>
                  <a:pt x="4564856" y="271939"/>
                </a:cubicBezTo>
                <a:cubicBezTo>
                  <a:pt x="4564856" y="270986"/>
                  <a:pt x="4565809" y="270034"/>
                  <a:pt x="4566762" y="268129"/>
                </a:cubicBezTo>
                <a:close/>
                <a:moveTo>
                  <a:pt x="4560094" y="254794"/>
                </a:moveTo>
                <a:cubicBezTo>
                  <a:pt x="4561047" y="256699"/>
                  <a:pt x="4561999" y="258604"/>
                  <a:pt x="4562951" y="260509"/>
                </a:cubicBezTo>
                <a:cubicBezTo>
                  <a:pt x="4561999" y="261461"/>
                  <a:pt x="4561047" y="262414"/>
                  <a:pt x="4561047" y="263366"/>
                </a:cubicBezTo>
                <a:cubicBezTo>
                  <a:pt x="4560094" y="265271"/>
                  <a:pt x="4558189" y="266224"/>
                  <a:pt x="4557237" y="268129"/>
                </a:cubicBezTo>
                <a:cubicBezTo>
                  <a:pt x="4558189" y="263366"/>
                  <a:pt x="4559141" y="258604"/>
                  <a:pt x="4560094" y="254794"/>
                </a:cubicBezTo>
                <a:close/>
                <a:moveTo>
                  <a:pt x="4548664" y="317659"/>
                </a:moveTo>
                <a:cubicBezTo>
                  <a:pt x="4551522" y="307181"/>
                  <a:pt x="4554379" y="298609"/>
                  <a:pt x="4557237" y="290036"/>
                </a:cubicBezTo>
                <a:cubicBezTo>
                  <a:pt x="4559141" y="284321"/>
                  <a:pt x="4561047" y="279559"/>
                  <a:pt x="4562951" y="275749"/>
                </a:cubicBezTo>
                <a:cubicBezTo>
                  <a:pt x="4561999" y="283369"/>
                  <a:pt x="4561047" y="298609"/>
                  <a:pt x="4560094" y="318611"/>
                </a:cubicBezTo>
                <a:cubicBezTo>
                  <a:pt x="4557237" y="313849"/>
                  <a:pt x="4555331" y="310991"/>
                  <a:pt x="4555331" y="310991"/>
                </a:cubicBezTo>
                <a:cubicBezTo>
                  <a:pt x="4555331" y="310991"/>
                  <a:pt x="4557237" y="314801"/>
                  <a:pt x="4560094" y="321469"/>
                </a:cubicBezTo>
                <a:cubicBezTo>
                  <a:pt x="4560094" y="321469"/>
                  <a:pt x="4560094" y="321469"/>
                  <a:pt x="4560094" y="321469"/>
                </a:cubicBezTo>
                <a:cubicBezTo>
                  <a:pt x="4560094" y="328136"/>
                  <a:pt x="4559141" y="334804"/>
                  <a:pt x="4559141" y="342424"/>
                </a:cubicBezTo>
                <a:cubicBezTo>
                  <a:pt x="4558189" y="346234"/>
                  <a:pt x="4556284" y="349091"/>
                  <a:pt x="4555331" y="352901"/>
                </a:cubicBezTo>
                <a:cubicBezTo>
                  <a:pt x="4554379" y="355759"/>
                  <a:pt x="4553426" y="358616"/>
                  <a:pt x="4552474" y="361474"/>
                </a:cubicBezTo>
                <a:cubicBezTo>
                  <a:pt x="4550569" y="354806"/>
                  <a:pt x="4549616" y="349091"/>
                  <a:pt x="4547712" y="343376"/>
                </a:cubicBezTo>
                <a:cubicBezTo>
                  <a:pt x="4547712" y="333851"/>
                  <a:pt x="4547712" y="328136"/>
                  <a:pt x="4547712" y="328136"/>
                </a:cubicBezTo>
                <a:cubicBezTo>
                  <a:pt x="4547712" y="328136"/>
                  <a:pt x="4546759" y="331946"/>
                  <a:pt x="4545806" y="338614"/>
                </a:cubicBezTo>
                <a:cubicBezTo>
                  <a:pt x="4545806" y="338614"/>
                  <a:pt x="4545806" y="337661"/>
                  <a:pt x="4545806" y="337661"/>
                </a:cubicBezTo>
                <a:cubicBezTo>
                  <a:pt x="4545806" y="336709"/>
                  <a:pt x="4545806" y="336709"/>
                  <a:pt x="4544854" y="335756"/>
                </a:cubicBezTo>
                <a:cubicBezTo>
                  <a:pt x="4546759" y="329089"/>
                  <a:pt x="4547712" y="323374"/>
                  <a:pt x="4548664" y="317659"/>
                </a:cubicBezTo>
                <a:close/>
                <a:moveTo>
                  <a:pt x="4457224" y="306229"/>
                </a:moveTo>
                <a:cubicBezTo>
                  <a:pt x="4457224" y="306229"/>
                  <a:pt x="4456272" y="306229"/>
                  <a:pt x="4457224" y="306229"/>
                </a:cubicBezTo>
                <a:cubicBezTo>
                  <a:pt x="4457224" y="305276"/>
                  <a:pt x="4457224" y="305276"/>
                  <a:pt x="4457224" y="304324"/>
                </a:cubicBezTo>
                <a:cubicBezTo>
                  <a:pt x="4457224" y="305276"/>
                  <a:pt x="4457224" y="306229"/>
                  <a:pt x="4457224" y="306229"/>
                </a:cubicBezTo>
                <a:close/>
                <a:moveTo>
                  <a:pt x="4478179" y="359569"/>
                </a:moveTo>
                <a:cubicBezTo>
                  <a:pt x="4477226" y="352901"/>
                  <a:pt x="4476274" y="346234"/>
                  <a:pt x="4476274" y="339566"/>
                </a:cubicBezTo>
                <a:cubicBezTo>
                  <a:pt x="4476274" y="338614"/>
                  <a:pt x="4476274" y="337661"/>
                  <a:pt x="4476274" y="336709"/>
                </a:cubicBezTo>
                <a:cubicBezTo>
                  <a:pt x="4479131" y="340519"/>
                  <a:pt x="4481037" y="343376"/>
                  <a:pt x="4483894" y="347186"/>
                </a:cubicBezTo>
                <a:cubicBezTo>
                  <a:pt x="4481037" y="350996"/>
                  <a:pt x="4480084" y="355759"/>
                  <a:pt x="4478179" y="359569"/>
                </a:cubicBezTo>
                <a:close/>
                <a:moveTo>
                  <a:pt x="4497229" y="371951"/>
                </a:moveTo>
                <a:cubicBezTo>
                  <a:pt x="4497229" y="370046"/>
                  <a:pt x="4497229" y="369094"/>
                  <a:pt x="4497229" y="367189"/>
                </a:cubicBezTo>
                <a:cubicBezTo>
                  <a:pt x="4497229" y="368141"/>
                  <a:pt x="4497229" y="369094"/>
                  <a:pt x="4498181" y="370046"/>
                </a:cubicBezTo>
                <a:cubicBezTo>
                  <a:pt x="4497229" y="370999"/>
                  <a:pt x="4497229" y="370999"/>
                  <a:pt x="4497229" y="371951"/>
                </a:cubicBezTo>
                <a:close/>
                <a:moveTo>
                  <a:pt x="4504849" y="322421"/>
                </a:moveTo>
                <a:cubicBezTo>
                  <a:pt x="4504849" y="325279"/>
                  <a:pt x="4504849" y="328136"/>
                  <a:pt x="4504849" y="330994"/>
                </a:cubicBezTo>
                <a:cubicBezTo>
                  <a:pt x="4503897" y="333851"/>
                  <a:pt x="4502944" y="337661"/>
                  <a:pt x="4501991" y="341471"/>
                </a:cubicBezTo>
                <a:cubicBezTo>
                  <a:pt x="4501991" y="343376"/>
                  <a:pt x="4501039" y="346234"/>
                  <a:pt x="4501039" y="348139"/>
                </a:cubicBezTo>
                <a:cubicBezTo>
                  <a:pt x="4500087" y="347186"/>
                  <a:pt x="4499134" y="346234"/>
                  <a:pt x="4499134" y="345281"/>
                </a:cubicBezTo>
                <a:cubicBezTo>
                  <a:pt x="4499134" y="344329"/>
                  <a:pt x="4498181" y="343376"/>
                  <a:pt x="4498181" y="342424"/>
                </a:cubicBezTo>
                <a:cubicBezTo>
                  <a:pt x="4499134" y="336709"/>
                  <a:pt x="4501039" y="330994"/>
                  <a:pt x="4501991" y="326231"/>
                </a:cubicBezTo>
                <a:cubicBezTo>
                  <a:pt x="4502944" y="320516"/>
                  <a:pt x="4504849" y="315754"/>
                  <a:pt x="4506754" y="310991"/>
                </a:cubicBezTo>
                <a:cubicBezTo>
                  <a:pt x="4505801" y="314801"/>
                  <a:pt x="4505801" y="318611"/>
                  <a:pt x="4504849" y="322421"/>
                </a:cubicBezTo>
                <a:close/>
                <a:moveTo>
                  <a:pt x="4462939" y="250984"/>
                </a:moveTo>
                <a:cubicBezTo>
                  <a:pt x="4465797" y="242411"/>
                  <a:pt x="4468654" y="233839"/>
                  <a:pt x="4470559" y="226219"/>
                </a:cubicBezTo>
                <a:cubicBezTo>
                  <a:pt x="4470559" y="227171"/>
                  <a:pt x="4472464" y="229076"/>
                  <a:pt x="4474369" y="231934"/>
                </a:cubicBezTo>
                <a:cubicBezTo>
                  <a:pt x="4475322" y="233839"/>
                  <a:pt x="4477226" y="235744"/>
                  <a:pt x="4479131" y="238601"/>
                </a:cubicBezTo>
                <a:cubicBezTo>
                  <a:pt x="4481037" y="241459"/>
                  <a:pt x="4481989" y="245269"/>
                  <a:pt x="4483894" y="248126"/>
                </a:cubicBezTo>
                <a:cubicBezTo>
                  <a:pt x="4485799" y="251936"/>
                  <a:pt x="4487704" y="255746"/>
                  <a:pt x="4489609" y="260509"/>
                </a:cubicBezTo>
                <a:cubicBezTo>
                  <a:pt x="4491514" y="265271"/>
                  <a:pt x="4493419" y="270034"/>
                  <a:pt x="4495324" y="275749"/>
                </a:cubicBezTo>
                <a:cubicBezTo>
                  <a:pt x="4497229" y="281464"/>
                  <a:pt x="4499134" y="287179"/>
                  <a:pt x="4501039" y="293846"/>
                </a:cubicBezTo>
                <a:cubicBezTo>
                  <a:pt x="4501991" y="296704"/>
                  <a:pt x="4502944" y="299561"/>
                  <a:pt x="4503897" y="303371"/>
                </a:cubicBezTo>
                <a:cubicBezTo>
                  <a:pt x="4501991" y="308134"/>
                  <a:pt x="4499134" y="312896"/>
                  <a:pt x="4497229" y="317659"/>
                </a:cubicBezTo>
                <a:cubicBezTo>
                  <a:pt x="4496276" y="320516"/>
                  <a:pt x="4494372" y="323374"/>
                  <a:pt x="4493419" y="326231"/>
                </a:cubicBezTo>
                <a:cubicBezTo>
                  <a:pt x="4490562" y="297656"/>
                  <a:pt x="4488656" y="280511"/>
                  <a:pt x="4488656" y="280511"/>
                </a:cubicBezTo>
                <a:cubicBezTo>
                  <a:pt x="4488656" y="280511"/>
                  <a:pt x="4487704" y="294799"/>
                  <a:pt x="4487704" y="319564"/>
                </a:cubicBezTo>
                <a:cubicBezTo>
                  <a:pt x="4486751" y="316706"/>
                  <a:pt x="4484847" y="313849"/>
                  <a:pt x="4483894" y="311944"/>
                </a:cubicBezTo>
                <a:cubicBezTo>
                  <a:pt x="4477226" y="297656"/>
                  <a:pt x="4473416" y="289084"/>
                  <a:pt x="4473416" y="289084"/>
                </a:cubicBezTo>
                <a:cubicBezTo>
                  <a:pt x="4473416" y="289084"/>
                  <a:pt x="4476274" y="297656"/>
                  <a:pt x="4481037" y="312896"/>
                </a:cubicBezTo>
                <a:cubicBezTo>
                  <a:pt x="4482941" y="317659"/>
                  <a:pt x="4484847" y="323374"/>
                  <a:pt x="4486751" y="330041"/>
                </a:cubicBezTo>
                <a:cubicBezTo>
                  <a:pt x="4485799" y="329089"/>
                  <a:pt x="4485799" y="328136"/>
                  <a:pt x="4484847" y="328136"/>
                </a:cubicBezTo>
                <a:cubicBezTo>
                  <a:pt x="4481037" y="324326"/>
                  <a:pt x="4478179" y="321469"/>
                  <a:pt x="4475322" y="318611"/>
                </a:cubicBezTo>
                <a:cubicBezTo>
                  <a:pt x="4474369" y="313849"/>
                  <a:pt x="4473416" y="309086"/>
                  <a:pt x="4473416" y="304324"/>
                </a:cubicBezTo>
                <a:cubicBezTo>
                  <a:pt x="4471512" y="294799"/>
                  <a:pt x="4470559" y="286226"/>
                  <a:pt x="4468654" y="278606"/>
                </a:cubicBezTo>
                <a:cubicBezTo>
                  <a:pt x="4474369" y="264319"/>
                  <a:pt x="4477226" y="256699"/>
                  <a:pt x="4477226" y="256699"/>
                </a:cubicBezTo>
                <a:cubicBezTo>
                  <a:pt x="4477226" y="256699"/>
                  <a:pt x="4473416" y="262414"/>
                  <a:pt x="4466749" y="273844"/>
                </a:cubicBezTo>
                <a:cubicBezTo>
                  <a:pt x="4465797" y="268129"/>
                  <a:pt x="4464844" y="263366"/>
                  <a:pt x="4462939" y="258604"/>
                </a:cubicBezTo>
                <a:cubicBezTo>
                  <a:pt x="4462939" y="257651"/>
                  <a:pt x="4462939" y="256699"/>
                  <a:pt x="4462939" y="256699"/>
                </a:cubicBezTo>
                <a:cubicBezTo>
                  <a:pt x="4461987" y="253841"/>
                  <a:pt x="4461987" y="252889"/>
                  <a:pt x="4462939" y="250984"/>
                </a:cubicBezTo>
                <a:close/>
                <a:moveTo>
                  <a:pt x="4461034" y="255746"/>
                </a:moveTo>
                <a:cubicBezTo>
                  <a:pt x="4461034" y="255746"/>
                  <a:pt x="4461034" y="256699"/>
                  <a:pt x="4461034" y="255746"/>
                </a:cubicBezTo>
                <a:cubicBezTo>
                  <a:pt x="4461034" y="256699"/>
                  <a:pt x="4461034" y="256699"/>
                  <a:pt x="4461034" y="255746"/>
                </a:cubicBezTo>
                <a:cubicBezTo>
                  <a:pt x="4461034" y="255746"/>
                  <a:pt x="4461034" y="255746"/>
                  <a:pt x="4461034" y="255746"/>
                </a:cubicBezTo>
                <a:close/>
                <a:moveTo>
                  <a:pt x="4455319" y="274796"/>
                </a:moveTo>
                <a:cubicBezTo>
                  <a:pt x="4456272" y="272891"/>
                  <a:pt x="4457224" y="270034"/>
                  <a:pt x="4457224" y="268129"/>
                </a:cubicBezTo>
                <a:cubicBezTo>
                  <a:pt x="4457224" y="270034"/>
                  <a:pt x="4457224" y="271939"/>
                  <a:pt x="4457224" y="273844"/>
                </a:cubicBezTo>
                <a:cubicBezTo>
                  <a:pt x="4457224" y="277654"/>
                  <a:pt x="4457224" y="280511"/>
                  <a:pt x="4458176" y="284321"/>
                </a:cubicBezTo>
                <a:cubicBezTo>
                  <a:pt x="4457224" y="287179"/>
                  <a:pt x="4455319" y="290036"/>
                  <a:pt x="4454366" y="292894"/>
                </a:cubicBezTo>
                <a:cubicBezTo>
                  <a:pt x="4454366" y="287179"/>
                  <a:pt x="4454366" y="280511"/>
                  <a:pt x="4455319" y="274796"/>
                </a:cubicBezTo>
                <a:close/>
                <a:moveTo>
                  <a:pt x="4449604" y="361474"/>
                </a:moveTo>
                <a:cubicBezTo>
                  <a:pt x="4450556" y="353854"/>
                  <a:pt x="4450556" y="346234"/>
                  <a:pt x="4451509" y="339566"/>
                </a:cubicBezTo>
                <a:cubicBezTo>
                  <a:pt x="4452462" y="340519"/>
                  <a:pt x="4452462" y="342424"/>
                  <a:pt x="4453414" y="343376"/>
                </a:cubicBezTo>
                <a:cubicBezTo>
                  <a:pt x="4453414" y="343376"/>
                  <a:pt x="4453414" y="343376"/>
                  <a:pt x="4453414" y="344329"/>
                </a:cubicBezTo>
                <a:cubicBezTo>
                  <a:pt x="4453414" y="344329"/>
                  <a:pt x="4453414" y="344329"/>
                  <a:pt x="4453414" y="344329"/>
                </a:cubicBezTo>
                <a:cubicBezTo>
                  <a:pt x="4452462" y="350996"/>
                  <a:pt x="4451509" y="358616"/>
                  <a:pt x="4451509" y="366236"/>
                </a:cubicBezTo>
                <a:cubicBezTo>
                  <a:pt x="4450556" y="372904"/>
                  <a:pt x="4449604" y="380524"/>
                  <a:pt x="4448651" y="388144"/>
                </a:cubicBezTo>
                <a:cubicBezTo>
                  <a:pt x="4447699" y="387191"/>
                  <a:pt x="4447699" y="387191"/>
                  <a:pt x="4446747" y="386239"/>
                </a:cubicBezTo>
                <a:cubicBezTo>
                  <a:pt x="4447699" y="377666"/>
                  <a:pt x="4448651" y="370046"/>
                  <a:pt x="4449604" y="361474"/>
                </a:cubicBezTo>
                <a:close/>
                <a:moveTo>
                  <a:pt x="4386739" y="331946"/>
                </a:moveTo>
                <a:cubicBezTo>
                  <a:pt x="4387691" y="332899"/>
                  <a:pt x="4388644" y="334804"/>
                  <a:pt x="4390549" y="335756"/>
                </a:cubicBezTo>
                <a:cubicBezTo>
                  <a:pt x="4390549" y="337661"/>
                  <a:pt x="4390549" y="339566"/>
                  <a:pt x="4390549" y="342424"/>
                </a:cubicBezTo>
                <a:cubicBezTo>
                  <a:pt x="4389597" y="343376"/>
                  <a:pt x="4388644" y="345281"/>
                  <a:pt x="4386739" y="347186"/>
                </a:cubicBezTo>
                <a:cubicBezTo>
                  <a:pt x="4386739" y="341471"/>
                  <a:pt x="4386739" y="336709"/>
                  <a:pt x="4386739" y="331946"/>
                </a:cubicBezTo>
                <a:close/>
                <a:moveTo>
                  <a:pt x="4389597" y="376714"/>
                </a:moveTo>
                <a:cubicBezTo>
                  <a:pt x="4389597" y="376714"/>
                  <a:pt x="4389597" y="375761"/>
                  <a:pt x="4388644" y="375761"/>
                </a:cubicBezTo>
                <a:cubicBezTo>
                  <a:pt x="4388644" y="373856"/>
                  <a:pt x="4387691" y="371951"/>
                  <a:pt x="4387691" y="370046"/>
                </a:cubicBezTo>
                <a:cubicBezTo>
                  <a:pt x="4387691" y="367189"/>
                  <a:pt x="4387691" y="363379"/>
                  <a:pt x="4387691" y="360521"/>
                </a:cubicBezTo>
                <a:cubicBezTo>
                  <a:pt x="4387691" y="357664"/>
                  <a:pt x="4387691" y="354806"/>
                  <a:pt x="4387691" y="351949"/>
                </a:cubicBezTo>
                <a:cubicBezTo>
                  <a:pt x="4388644" y="349091"/>
                  <a:pt x="4390549" y="347186"/>
                  <a:pt x="4391501" y="345281"/>
                </a:cubicBezTo>
                <a:cubicBezTo>
                  <a:pt x="4391501" y="346234"/>
                  <a:pt x="4391501" y="348139"/>
                  <a:pt x="4391501" y="349091"/>
                </a:cubicBezTo>
                <a:cubicBezTo>
                  <a:pt x="4391501" y="355759"/>
                  <a:pt x="4392454" y="362426"/>
                  <a:pt x="4392454" y="370046"/>
                </a:cubicBezTo>
                <a:cubicBezTo>
                  <a:pt x="4390549" y="371951"/>
                  <a:pt x="4389597" y="374809"/>
                  <a:pt x="4389597" y="376714"/>
                </a:cubicBezTo>
                <a:close/>
                <a:moveTo>
                  <a:pt x="4424839" y="351949"/>
                </a:moveTo>
                <a:cubicBezTo>
                  <a:pt x="4424839" y="352901"/>
                  <a:pt x="4424839" y="353854"/>
                  <a:pt x="4424839" y="354806"/>
                </a:cubicBezTo>
                <a:cubicBezTo>
                  <a:pt x="4423887" y="355759"/>
                  <a:pt x="4423887" y="356711"/>
                  <a:pt x="4422934" y="356711"/>
                </a:cubicBezTo>
                <a:cubicBezTo>
                  <a:pt x="4422934" y="354806"/>
                  <a:pt x="4423887" y="353854"/>
                  <a:pt x="4424839" y="351949"/>
                </a:cubicBezTo>
                <a:close/>
                <a:moveTo>
                  <a:pt x="4415314" y="411004"/>
                </a:moveTo>
                <a:cubicBezTo>
                  <a:pt x="4415314" y="411004"/>
                  <a:pt x="4415314" y="411956"/>
                  <a:pt x="4415314" y="411956"/>
                </a:cubicBezTo>
                <a:cubicBezTo>
                  <a:pt x="4414362" y="411004"/>
                  <a:pt x="4413409" y="410051"/>
                  <a:pt x="4412456" y="409099"/>
                </a:cubicBezTo>
                <a:cubicBezTo>
                  <a:pt x="4412456" y="401479"/>
                  <a:pt x="4412456" y="392906"/>
                  <a:pt x="4411504" y="385286"/>
                </a:cubicBezTo>
                <a:cubicBezTo>
                  <a:pt x="4414362" y="380524"/>
                  <a:pt x="4417219" y="376714"/>
                  <a:pt x="4420076" y="372904"/>
                </a:cubicBezTo>
                <a:cubicBezTo>
                  <a:pt x="4420076" y="373856"/>
                  <a:pt x="4421029" y="373856"/>
                  <a:pt x="4421029" y="374809"/>
                </a:cubicBezTo>
                <a:cubicBezTo>
                  <a:pt x="4419124" y="386239"/>
                  <a:pt x="4417219" y="397669"/>
                  <a:pt x="4415314" y="411004"/>
                </a:cubicBezTo>
                <a:close/>
                <a:moveTo>
                  <a:pt x="4410551" y="254794"/>
                </a:moveTo>
                <a:cubicBezTo>
                  <a:pt x="4413409" y="260509"/>
                  <a:pt x="4417219" y="267176"/>
                  <a:pt x="4421029" y="273844"/>
                </a:cubicBezTo>
                <a:cubicBezTo>
                  <a:pt x="4419124" y="280511"/>
                  <a:pt x="4417219" y="287179"/>
                  <a:pt x="4415314" y="293846"/>
                </a:cubicBezTo>
                <a:cubicBezTo>
                  <a:pt x="4413409" y="301466"/>
                  <a:pt x="4410551" y="309086"/>
                  <a:pt x="4408647" y="316706"/>
                </a:cubicBezTo>
                <a:cubicBezTo>
                  <a:pt x="4407694" y="305276"/>
                  <a:pt x="4406741" y="297656"/>
                  <a:pt x="4406741" y="297656"/>
                </a:cubicBezTo>
                <a:cubicBezTo>
                  <a:pt x="4406741" y="297656"/>
                  <a:pt x="4404837" y="310991"/>
                  <a:pt x="4402931" y="331946"/>
                </a:cubicBezTo>
                <a:cubicBezTo>
                  <a:pt x="4402931" y="333851"/>
                  <a:pt x="4401979" y="335756"/>
                  <a:pt x="4401026" y="337661"/>
                </a:cubicBezTo>
                <a:cubicBezTo>
                  <a:pt x="4401026" y="337661"/>
                  <a:pt x="4400074" y="336709"/>
                  <a:pt x="4400074" y="336709"/>
                </a:cubicBezTo>
                <a:cubicBezTo>
                  <a:pt x="4393406" y="295751"/>
                  <a:pt x="4388644" y="270034"/>
                  <a:pt x="4388644" y="270034"/>
                </a:cubicBezTo>
                <a:cubicBezTo>
                  <a:pt x="4388644" y="270034"/>
                  <a:pt x="4388644" y="292894"/>
                  <a:pt x="4389597" y="328136"/>
                </a:cubicBezTo>
                <a:cubicBezTo>
                  <a:pt x="4388644" y="327184"/>
                  <a:pt x="4387691" y="326231"/>
                  <a:pt x="4386739" y="325279"/>
                </a:cubicBezTo>
                <a:cubicBezTo>
                  <a:pt x="4386739" y="324326"/>
                  <a:pt x="4386739" y="324326"/>
                  <a:pt x="4386739" y="323374"/>
                </a:cubicBezTo>
                <a:cubicBezTo>
                  <a:pt x="4387691" y="311944"/>
                  <a:pt x="4386739" y="300514"/>
                  <a:pt x="4387691" y="290989"/>
                </a:cubicBezTo>
                <a:cubicBezTo>
                  <a:pt x="4388644" y="280511"/>
                  <a:pt x="4388644" y="271939"/>
                  <a:pt x="4389597" y="263366"/>
                </a:cubicBezTo>
                <a:cubicBezTo>
                  <a:pt x="4390549" y="254794"/>
                  <a:pt x="4390549" y="248126"/>
                  <a:pt x="4391501" y="242411"/>
                </a:cubicBezTo>
                <a:cubicBezTo>
                  <a:pt x="4392454" y="233839"/>
                  <a:pt x="4393406" y="228124"/>
                  <a:pt x="4393406" y="225266"/>
                </a:cubicBezTo>
                <a:cubicBezTo>
                  <a:pt x="4399122" y="232886"/>
                  <a:pt x="4403884" y="243364"/>
                  <a:pt x="4410551" y="254794"/>
                </a:cubicBezTo>
                <a:close/>
                <a:moveTo>
                  <a:pt x="4389597" y="217646"/>
                </a:moveTo>
                <a:cubicBezTo>
                  <a:pt x="4390549" y="219551"/>
                  <a:pt x="4392454" y="221456"/>
                  <a:pt x="4393406" y="224314"/>
                </a:cubicBezTo>
                <a:cubicBezTo>
                  <a:pt x="4392454" y="227171"/>
                  <a:pt x="4390549" y="232886"/>
                  <a:pt x="4387691" y="240506"/>
                </a:cubicBezTo>
                <a:cubicBezTo>
                  <a:pt x="4385787" y="246221"/>
                  <a:pt x="4383881" y="252889"/>
                  <a:pt x="4381976" y="260509"/>
                </a:cubicBezTo>
                <a:cubicBezTo>
                  <a:pt x="4381976" y="259556"/>
                  <a:pt x="4381976" y="257651"/>
                  <a:pt x="4381976" y="256699"/>
                </a:cubicBezTo>
                <a:cubicBezTo>
                  <a:pt x="4384834" y="242411"/>
                  <a:pt x="4386739" y="229076"/>
                  <a:pt x="4389597" y="217646"/>
                </a:cubicBezTo>
                <a:close/>
                <a:moveTo>
                  <a:pt x="4374356" y="291941"/>
                </a:moveTo>
                <a:cubicBezTo>
                  <a:pt x="4374356" y="291941"/>
                  <a:pt x="4374356" y="292894"/>
                  <a:pt x="4374356" y="292894"/>
                </a:cubicBezTo>
                <a:cubicBezTo>
                  <a:pt x="4374356" y="292894"/>
                  <a:pt x="4374356" y="292894"/>
                  <a:pt x="4374356" y="291941"/>
                </a:cubicBezTo>
                <a:cubicBezTo>
                  <a:pt x="4374356" y="291941"/>
                  <a:pt x="4374356" y="291941"/>
                  <a:pt x="4374356" y="291941"/>
                </a:cubicBezTo>
                <a:close/>
                <a:moveTo>
                  <a:pt x="4360069" y="282416"/>
                </a:moveTo>
                <a:cubicBezTo>
                  <a:pt x="4360069" y="284321"/>
                  <a:pt x="4360069" y="287179"/>
                  <a:pt x="4360069" y="290036"/>
                </a:cubicBezTo>
                <a:cubicBezTo>
                  <a:pt x="4360069" y="289084"/>
                  <a:pt x="4359116" y="288131"/>
                  <a:pt x="4359116" y="288131"/>
                </a:cubicBezTo>
                <a:cubicBezTo>
                  <a:pt x="4359116" y="285274"/>
                  <a:pt x="4359116" y="283369"/>
                  <a:pt x="4360069" y="282416"/>
                </a:cubicBezTo>
                <a:close/>
                <a:moveTo>
                  <a:pt x="4313397" y="387191"/>
                </a:moveTo>
                <a:cubicBezTo>
                  <a:pt x="4312444" y="388144"/>
                  <a:pt x="4312444" y="390049"/>
                  <a:pt x="4311491" y="391001"/>
                </a:cubicBezTo>
                <a:cubicBezTo>
                  <a:pt x="4312444" y="389096"/>
                  <a:pt x="4312444" y="388144"/>
                  <a:pt x="4313397" y="387191"/>
                </a:cubicBezTo>
                <a:cubicBezTo>
                  <a:pt x="4313397" y="386239"/>
                  <a:pt x="4313397" y="387191"/>
                  <a:pt x="4313397" y="387191"/>
                </a:cubicBezTo>
                <a:close/>
                <a:moveTo>
                  <a:pt x="4311491" y="351949"/>
                </a:moveTo>
                <a:cubicBezTo>
                  <a:pt x="4311491" y="356711"/>
                  <a:pt x="4312444" y="360521"/>
                  <a:pt x="4312444" y="365284"/>
                </a:cubicBezTo>
                <a:cubicBezTo>
                  <a:pt x="4311491" y="364331"/>
                  <a:pt x="4311491" y="364331"/>
                  <a:pt x="4311491" y="363379"/>
                </a:cubicBezTo>
                <a:cubicBezTo>
                  <a:pt x="4311491" y="358616"/>
                  <a:pt x="4311491" y="355759"/>
                  <a:pt x="4311491" y="351949"/>
                </a:cubicBezTo>
                <a:close/>
                <a:moveTo>
                  <a:pt x="4247674" y="313849"/>
                </a:moveTo>
                <a:cubicBezTo>
                  <a:pt x="4247674" y="312896"/>
                  <a:pt x="4247674" y="312896"/>
                  <a:pt x="4247674" y="311944"/>
                </a:cubicBezTo>
                <a:cubicBezTo>
                  <a:pt x="4247674" y="312896"/>
                  <a:pt x="4247674" y="312896"/>
                  <a:pt x="4247674" y="313849"/>
                </a:cubicBezTo>
                <a:cubicBezTo>
                  <a:pt x="4247674" y="317659"/>
                  <a:pt x="4247674" y="320516"/>
                  <a:pt x="4246722" y="324326"/>
                </a:cubicBezTo>
                <a:cubicBezTo>
                  <a:pt x="4246722" y="323374"/>
                  <a:pt x="4246722" y="322421"/>
                  <a:pt x="4246722" y="322421"/>
                </a:cubicBezTo>
                <a:cubicBezTo>
                  <a:pt x="4246722" y="318611"/>
                  <a:pt x="4247674" y="315754"/>
                  <a:pt x="4247674" y="313849"/>
                </a:cubicBezTo>
                <a:close/>
                <a:moveTo>
                  <a:pt x="4181951" y="367189"/>
                </a:moveTo>
                <a:cubicBezTo>
                  <a:pt x="4181951" y="351949"/>
                  <a:pt x="4182904" y="337661"/>
                  <a:pt x="4182904" y="324326"/>
                </a:cubicBezTo>
                <a:cubicBezTo>
                  <a:pt x="4182904" y="326231"/>
                  <a:pt x="4183856" y="328136"/>
                  <a:pt x="4183856" y="330041"/>
                </a:cubicBezTo>
                <a:cubicBezTo>
                  <a:pt x="4184809" y="333851"/>
                  <a:pt x="4185761" y="336709"/>
                  <a:pt x="4185761" y="340519"/>
                </a:cubicBezTo>
                <a:cubicBezTo>
                  <a:pt x="4185761" y="341471"/>
                  <a:pt x="4185761" y="342424"/>
                  <a:pt x="4185761" y="342424"/>
                </a:cubicBezTo>
                <a:cubicBezTo>
                  <a:pt x="4184809" y="339566"/>
                  <a:pt x="4183856" y="338614"/>
                  <a:pt x="4183856" y="338614"/>
                </a:cubicBezTo>
                <a:cubicBezTo>
                  <a:pt x="4183856" y="338614"/>
                  <a:pt x="4184809" y="345281"/>
                  <a:pt x="4187666" y="357664"/>
                </a:cubicBezTo>
                <a:cubicBezTo>
                  <a:pt x="4187666" y="360521"/>
                  <a:pt x="4188619" y="362426"/>
                  <a:pt x="4189571" y="365284"/>
                </a:cubicBezTo>
                <a:cubicBezTo>
                  <a:pt x="4189571" y="368141"/>
                  <a:pt x="4190524" y="370999"/>
                  <a:pt x="4191476" y="373856"/>
                </a:cubicBezTo>
                <a:cubicBezTo>
                  <a:pt x="4191476" y="377666"/>
                  <a:pt x="4190524" y="382429"/>
                  <a:pt x="4190524" y="386239"/>
                </a:cubicBezTo>
                <a:cubicBezTo>
                  <a:pt x="4190524" y="388144"/>
                  <a:pt x="4190524" y="390049"/>
                  <a:pt x="4190524" y="391954"/>
                </a:cubicBezTo>
                <a:cubicBezTo>
                  <a:pt x="4187666" y="383381"/>
                  <a:pt x="4184809" y="374809"/>
                  <a:pt x="4181951" y="367189"/>
                </a:cubicBezTo>
                <a:cubicBezTo>
                  <a:pt x="4181951" y="369094"/>
                  <a:pt x="4181951" y="368141"/>
                  <a:pt x="4181951" y="367189"/>
                </a:cubicBezTo>
                <a:close/>
                <a:moveTo>
                  <a:pt x="4161949" y="401479"/>
                </a:moveTo>
                <a:cubicBezTo>
                  <a:pt x="4161949" y="400526"/>
                  <a:pt x="4161949" y="400526"/>
                  <a:pt x="4161949" y="399574"/>
                </a:cubicBezTo>
                <a:cubicBezTo>
                  <a:pt x="4161949" y="399574"/>
                  <a:pt x="4161949" y="399574"/>
                  <a:pt x="4161949" y="399574"/>
                </a:cubicBezTo>
                <a:cubicBezTo>
                  <a:pt x="4161949" y="400526"/>
                  <a:pt x="4161949" y="401479"/>
                  <a:pt x="4161949" y="401479"/>
                </a:cubicBezTo>
                <a:close/>
                <a:moveTo>
                  <a:pt x="4160044" y="306229"/>
                </a:moveTo>
                <a:cubicBezTo>
                  <a:pt x="4160044" y="299561"/>
                  <a:pt x="4160996" y="295751"/>
                  <a:pt x="4160996" y="292894"/>
                </a:cubicBezTo>
                <a:cubicBezTo>
                  <a:pt x="4161949" y="289084"/>
                  <a:pt x="4162901" y="286226"/>
                  <a:pt x="4163854" y="282416"/>
                </a:cubicBezTo>
                <a:cubicBezTo>
                  <a:pt x="4163854" y="292894"/>
                  <a:pt x="4162901" y="303371"/>
                  <a:pt x="4162901" y="313849"/>
                </a:cubicBezTo>
                <a:cubicBezTo>
                  <a:pt x="4161949" y="310991"/>
                  <a:pt x="4160996" y="309086"/>
                  <a:pt x="4160044" y="306229"/>
                </a:cubicBezTo>
                <a:cubicBezTo>
                  <a:pt x="4160044" y="306229"/>
                  <a:pt x="4160044" y="306229"/>
                  <a:pt x="4160044" y="306229"/>
                </a:cubicBezTo>
                <a:close/>
                <a:moveTo>
                  <a:pt x="4128611" y="354806"/>
                </a:moveTo>
                <a:cubicBezTo>
                  <a:pt x="4128611" y="350996"/>
                  <a:pt x="4128611" y="347186"/>
                  <a:pt x="4127659" y="343376"/>
                </a:cubicBezTo>
                <a:cubicBezTo>
                  <a:pt x="4127659" y="345281"/>
                  <a:pt x="4127659" y="347186"/>
                  <a:pt x="4128611" y="350044"/>
                </a:cubicBezTo>
                <a:cubicBezTo>
                  <a:pt x="4129564" y="354806"/>
                  <a:pt x="4129564" y="360521"/>
                  <a:pt x="4130516" y="365284"/>
                </a:cubicBezTo>
                <a:cubicBezTo>
                  <a:pt x="4129564" y="361474"/>
                  <a:pt x="4129564" y="358616"/>
                  <a:pt x="4128611" y="354806"/>
                </a:cubicBezTo>
                <a:close/>
                <a:moveTo>
                  <a:pt x="4124801" y="255746"/>
                </a:moveTo>
                <a:cubicBezTo>
                  <a:pt x="4124801" y="252889"/>
                  <a:pt x="4124801" y="250031"/>
                  <a:pt x="4124801" y="248126"/>
                </a:cubicBezTo>
                <a:cubicBezTo>
                  <a:pt x="4129564" y="265271"/>
                  <a:pt x="4134326" y="284321"/>
                  <a:pt x="4140041" y="303371"/>
                </a:cubicBezTo>
                <a:cubicBezTo>
                  <a:pt x="4140041" y="304324"/>
                  <a:pt x="4140994" y="306229"/>
                  <a:pt x="4140994" y="307181"/>
                </a:cubicBezTo>
                <a:cubicBezTo>
                  <a:pt x="4140994" y="311944"/>
                  <a:pt x="4140994" y="316706"/>
                  <a:pt x="4140994" y="321469"/>
                </a:cubicBezTo>
                <a:cubicBezTo>
                  <a:pt x="4136231" y="310991"/>
                  <a:pt x="4133374" y="305276"/>
                  <a:pt x="4133374" y="305276"/>
                </a:cubicBezTo>
                <a:cubicBezTo>
                  <a:pt x="4133374" y="305276"/>
                  <a:pt x="4134326" y="308134"/>
                  <a:pt x="4135279" y="312896"/>
                </a:cubicBezTo>
                <a:cubicBezTo>
                  <a:pt x="4132421" y="309086"/>
                  <a:pt x="4130516" y="304324"/>
                  <a:pt x="4127659" y="300514"/>
                </a:cubicBezTo>
                <a:cubicBezTo>
                  <a:pt x="4125754" y="293846"/>
                  <a:pt x="4124801" y="288131"/>
                  <a:pt x="4123849" y="284321"/>
                </a:cubicBezTo>
                <a:cubicBezTo>
                  <a:pt x="4124801" y="273844"/>
                  <a:pt x="4124801" y="264319"/>
                  <a:pt x="4124801" y="255746"/>
                </a:cubicBezTo>
                <a:close/>
                <a:moveTo>
                  <a:pt x="4095274" y="395764"/>
                </a:moveTo>
                <a:cubicBezTo>
                  <a:pt x="4094321" y="395764"/>
                  <a:pt x="4094321" y="395764"/>
                  <a:pt x="4095274" y="395764"/>
                </a:cubicBezTo>
                <a:cubicBezTo>
                  <a:pt x="4095274" y="394811"/>
                  <a:pt x="4095274" y="394811"/>
                  <a:pt x="4095274" y="394811"/>
                </a:cubicBezTo>
                <a:cubicBezTo>
                  <a:pt x="4095274" y="394811"/>
                  <a:pt x="4095274" y="395764"/>
                  <a:pt x="4095274" y="395764"/>
                </a:cubicBezTo>
                <a:close/>
                <a:moveTo>
                  <a:pt x="4093369" y="386239"/>
                </a:moveTo>
                <a:cubicBezTo>
                  <a:pt x="4093369" y="383381"/>
                  <a:pt x="4093369" y="379571"/>
                  <a:pt x="4093369" y="376714"/>
                </a:cubicBezTo>
                <a:cubicBezTo>
                  <a:pt x="4094321" y="378619"/>
                  <a:pt x="4095274" y="380524"/>
                  <a:pt x="4096226" y="382429"/>
                </a:cubicBezTo>
                <a:cubicBezTo>
                  <a:pt x="4094321" y="384334"/>
                  <a:pt x="4094321" y="385286"/>
                  <a:pt x="4093369" y="386239"/>
                </a:cubicBezTo>
                <a:close/>
                <a:moveTo>
                  <a:pt x="4097179" y="342424"/>
                </a:moveTo>
                <a:cubicBezTo>
                  <a:pt x="4098131" y="339566"/>
                  <a:pt x="4098131" y="337661"/>
                  <a:pt x="4099084" y="334804"/>
                </a:cubicBezTo>
                <a:cubicBezTo>
                  <a:pt x="4099084" y="335756"/>
                  <a:pt x="4099084" y="336709"/>
                  <a:pt x="4099084" y="337661"/>
                </a:cubicBezTo>
                <a:cubicBezTo>
                  <a:pt x="4099084" y="339566"/>
                  <a:pt x="4098131" y="340519"/>
                  <a:pt x="4097179" y="342424"/>
                </a:cubicBezTo>
                <a:close/>
                <a:moveTo>
                  <a:pt x="4100989" y="353854"/>
                </a:moveTo>
                <a:cubicBezTo>
                  <a:pt x="4100989" y="352901"/>
                  <a:pt x="4100989" y="351949"/>
                  <a:pt x="4100989" y="351949"/>
                </a:cubicBezTo>
                <a:cubicBezTo>
                  <a:pt x="4100989" y="351949"/>
                  <a:pt x="4100989" y="351949"/>
                  <a:pt x="4100989" y="351949"/>
                </a:cubicBezTo>
                <a:cubicBezTo>
                  <a:pt x="4100989" y="352901"/>
                  <a:pt x="4100989" y="353854"/>
                  <a:pt x="4100989" y="353854"/>
                </a:cubicBezTo>
                <a:cubicBezTo>
                  <a:pt x="4100989" y="354806"/>
                  <a:pt x="4100989" y="353854"/>
                  <a:pt x="4100989" y="353854"/>
                </a:cubicBezTo>
                <a:close/>
                <a:moveTo>
                  <a:pt x="4115276" y="322421"/>
                </a:moveTo>
                <a:cubicBezTo>
                  <a:pt x="4115276" y="330994"/>
                  <a:pt x="4114324" y="341471"/>
                  <a:pt x="4114324" y="350996"/>
                </a:cubicBezTo>
                <a:cubicBezTo>
                  <a:pt x="4113371" y="336709"/>
                  <a:pt x="4111466" y="327184"/>
                  <a:pt x="4111466" y="327184"/>
                </a:cubicBezTo>
                <a:cubicBezTo>
                  <a:pt x="4111466" y="327184"/>
                  <a:pt x="4110514" y="332899"/>
                  <a:pt x="4108609" y="342424"/>
                </a:cubicBezTo>
                <a:cubicBezTo>
                  <a:pt x="4108609" y="342424"/>
                  <a:pt x="4107656" y="341471"/>
                  <a:pt x="4107656" y="341471"/>
                </a:cubicBezTo>
                <a:cubicBezTo>
                  <a:pt x="4107656" y="339566"/>
                  <a:pt x="4106704" y="338614"/>
                  <a:pt x="4106704" y="336709"/>
                </a:cubicBezTo>
                <a:cubicBezTo>
                  <a:pt x="4108609" y="330994"/>
                  <a:pt x="4111466" y="326231"/>
                  <a:pt x="4113371" y="322421"/>
                </a:cubicBezTo>
                <a:cubicBezTo>
                  <a:pt x="4114324" y="321469"/>
                  <a:pt x="4114324" y="319564"/>
                  <a:pt x="4115276" y="318611"/>
                </a:cubicBezTo>
                <a:cubicBezTo>
                  <a:pt x="4115276" y="319564"/>
                  <a:pt x="4115276" y="320516"/>
                  <a:pt x="4115276" y="322421"/>
                </a:cubicBezTo>
                <a:close/>
                <a:moveTo>
                  <a:pt x="4109561" y="295751"/>
                </a:moveTo>
                <a:cubicBezTo>
                  <a:pt x="4111466" y="299561"/>
                  <a:pt x="4113371" y="303371"/>
                  <a:pt x="4116229" y="308134"/>
                </a:cubicBezTo>
                <a:cubicBezTo>
                  <a:pt x="4116229" y="309086"/>
                  <a:pt x="4116229" y="310991"/>
                  <a:pt x="4116229" y="311944"/>
                </a:cubicBezTo>
                <a:cubicBezTo>
                  <a:pt x="4114324" y="314801"/>
                  <a:pt x="4112419" y="316706"/>
                  <a:pt x="4110514" y="320516"/>
                </a:cubicBezTo>
                <a:cubicBezTo>
                  <a:pt x="4108609" y="323374"/>
                  <a:pt x="4106704" y="326231"/>
                  <a:pt x="4104799" y="329089"/>
                </a:cubicBezTo>
                <a:cubicBezTo>
                  <a:pt x="4103846" y="326231"/>
                  <a:pt x="4102894" y="324326"/>
                  <a:pt x="4102894" y="322421"/>
                </a:cubicBezTo>
                <a:cubicBezTo>
                  <a:pt x="4105751" y="311944"/>
                  <a:pt x="4107656" y="303371"/>
                  <a:pt x="4109561" y="295751"/>
                </a:cubicBezTo>
                <a:close/>
                <a:moveTo>
                  <a:pt x="4092416" y="294799"/>
                </a:moveTo>
                <a:cubicBezTo>
                  <a:pt x="4093369" y="284321"/>
                  <a:pt x="4093369" y="274796"/>
                  <a:pt x="4094321" y="265271"/>
                </a:cubicBezTo>
                <a:cubicBezTo>
                  <a:pt x="4095274" y="268129"/>
                  <a:pt x="4096226" y="270034"/>
                  <a:pt x="4098131" y="272891"/>
                </a:cubicBezTo>
                <a:cubicBezTo>
                  <a:pt x="4100989" y="278606"/>
                  <a:pt x="4103846" y="284321"/>
                  <a:pt x="4106704" y="290989"/>
                </a:cubicBezTo>
                <a:cubicBezTo>
                  <a:pt x="4103846" y="296704"/>
                  <a:pt x="4101941" y="304324"/>
                  <a:pt x="4098131" y="311944"/>
                </a:cubicBezTo>
                <a:cubicBezTo>
                  <a:pt x="4097179" y="308134"/>
                  <a:pt x="4096226" y="306229"/>
                  <a:pt x="4096226" y="306229"/>
                </a:cubicBezTo>
                <a:cubicBezTo>
                  <a:pt x="4096226" y="306229"/>
                  <a:pt x="4096226" y="310039"/>
                  <a:pt x="4097179" y="315754"/>
                </a:cubicBezTo>
                <a:cubicBezTo>
                  <a:pt x="4095274" y="320516"/>
                  <a:pt x="4093369" y="324326"/>
                  <a:pt x="4092416" y="329089"/>
                </a:cubicBezTo>
                <a:cubicBezTo>
                  <a:pt x="4092416" y="328136"/>
                  <a:pt x="4091464" y="326231"/>
                  <a:pt x="4091464" y="325279"/>
                </a:cubicBezTo>
                <a:cubicBezTo>
                  <a:pt x="4091464" y="324326"/>
                  <a:pt x="4090511" y="323374"/>
                  <a:pt x="4090511" y="321469"/>
                </a:cubicBezTo>
                <a:cubicBezTo>
                  <a:pt x="4091464" y="311944"/>
                  <a:pt x="4092416" y="303371"/>
                  <a:pt x="4092416" y="294799"/>
                </a:cubicBezTo>
                <a:close/>
                <a:moveTo>
                  <a:pt x="4085749" y="244316"/>
                </a:moveTo>
                <a:cubicBezTo>
                  <a:pt x="4085749" y="245269"/>
                  <a:pt x="4085749" y="245269"/>
                  <a:pt x="4085749" y="244316"/>
                </a:cubicBezTo>
                <a:cubicBezTo>
                  <a:pt x="4085749" y="247174"/>
                  <a:pt x="4085749" y="248126"/>
                  <a:pt x="4084796" y="250031"/>
                </a:cubicBezTo>
                <a:cubicBezTo>
                  <a:pt x="4084796" y="249079"/>
                  <a:pt x="4084796" y="246221"/>
                  <a:pt x="4085749" y="244316"/>
                </a:cubicBezTo>
                <a:close/>
                <a:moveTo>
                  <a:pt x="4043839" y="279559"/>
                </a:moveTo>
                <a:cubicBezTo>
                  <a:pt x="4044791" y="280511"/>
                  <a:pt x="4044791" y="280511"/>
                  <a:pt x="4043839" y="279559"/>
                </a:cubicBezTo>
                <a:cubicBezTo>
                  <a:pt x="4044791" y="281464"/>
                  <a:pt x="4044791" y="282416"/>
                  <a:pt x="4044791" y="283369"/>
                </a:cubicBezTo>
                <a:cubicBezTo>
                  <a:pt x="4043839" y="282416"/>
                  <a:pt x="4043839" y="281464"/>
                  <a:pt x="4043839" y="281464"/>
                </a:cubicBezTo>
                <a:cubicBezTo>
                  <a:pt x="4043839" y="281464"/>
                  <a:pt x="4043839" y="283369"/>
                  <a:pt x="4044791" y="286226"/>
                </a:cubicBezTo>
                <a:cubicBezTo>
                  <a:pt x="4044791" y="287179"/>
                  <a:pt x="4044791" y="288131"/>
                  <a:pt x="4044791" y="290036"/>
                </a:cubicBezTo>
                <a:cubicBezTo>
                  <a:pt x="4043839" y="288131"/>
                  <a:pt x="4042886" y="286226"/>
                  <a:pt x="4042886" y="284321"/>
                </a:cubicBezTo>
                <a:cubicBezTo>
                  <a:pt x="4043839" y="282416"/>
                  <a:pt x="4043839" y="281464"/>
                  <a:pt x="4043839" y="279559"/>
                </a:cubicBezTo>
                <a:close/>
                <a:moveTo>
                  <a:pt x="4044791" y="333851"/>
                </a:moveTo>
                <a:cubicBezTo>
                  <a:pt x="4044791" y="333851"/>
                  <a:pt x="4044791" y="333851"/>
                  <a:pt x="4044791" y="333851"/>
                </a:cubicBezTo>
                <a:cubicBezTo>
                  <a:pt x="4044791" y="335756"/>
                  <a:pt x="4044791" y="337661"/>
                  <a:pt x="4044791" y="339566"/>
                </a:cubicBezTo>
                <a:cubicBezTo>
                  <a:pt x="4043839" y="338614"/>
                  <a:pt x="4043839" y="338614"/>
                  <a:pt x="4042886" y="337661"/>
                </a:cubicBezTo>
                <a:cubicBezTo>
                  <a:pt x="4042886" y="335756"/>
                  <a:pt x="4043839" y="334804"/>
                  <a:pt x="4044791" y="333851"/>
                </a:cubicBezTo>
                <a:close/>
                <a:moveTo>
                  <a:pt x="4039076" y="271939"/>
                </a:moveTo>
                <a:cubicBezTo>
                  <a:pt x="4039076" y="272891"/>
                  <a:pt x="4039076" y="272891"/>
                  <a:pt x="4039076" y="273844"/>
                </a:cubicBezTo>
                <a:cubicBezTo>
                  <a:pt x="4039076" y="272891"/>
                  <a:pt x="4038124" y="271939"/>
                  <a:pt x="4038124" y="270034"/>
                </a:cubicBezTo>
                <a:cubicBezTo>
                  <a:pt x="4037171" y="268129"/>
                  <a:pt x="4037171" y="267176"/>
                  <a:pt x="4036219" y="265271"/>
                </a:cubicBezTo>
                <a:cubicBezTo>
                  <a:pt x="4037171" y="267176"/>
                  <a:pt x="4038124" y="269081"/>
                  <a:pt x="4039076" y="271939"/>
                </a:cubicBezTo>
                <a:close/>
                <a:moveTo>
                  <a:pt x="4033361" y="358616"/>
                </a:moveTo>
                <a:cubicBezTo>
                  <a:pt x="4033361" y="355759"/>
                  <a:pt x="4034314" y="353854"/>
                  <a:pt x="4034314" y="351949"/>
                </a:cubicBezTo>
                <a:cubicBezTo>
                  <a:pt x="4035266" y="350044"/>
                  <a:pt x="4037171" y="347186"/>
                  <a:pt x="4038124" y="345281"/>
                </a:cubicBezTo>
                <a:cubicBezTo>
                  <a:pt x="4040029" y="347186"/>
                  <a:pt x="4041934" y="350044"/>
                  <a:pt x="4043839" y="351949"/>
                </a:cubicBezTo>
                <a:cubicBezTo>
                  <a:pt x="4042886" y="363379"/>
                  <a:pt x="4041934" y="376714"/>
                  <a:pt x="4040981" y="391954"/>
                </a:cubicBezTo>
                <a:cubicBezTo>
                  <a:pt x="4039076" y="398621"/>
                  <a:pt x="4037171" y="406241"/>
                  <a:pt x="4035266" y="413861"/>
                </a:cubicBezTo>
                <a:cubicBezTo>
                  <a:pt x="4033361" y="407194"/>
                  <a:pt x="4030504" y="401479"/>
                  <a:pt x="4029551" y="395764"/>
                </a:cubicBezTo>
                <a:cubicBezTo>
                  <a:pt x="4028599" y="392906"/>
                  <a:pt x="4027646" y="391001"/>
                  <a:pt x="4027646" y="388144"/>
                </a:cubicBezTo>
                <a:cubicBezTo>
                  <a:pt x="4029551" y="377666"/>
                  <a:pt x="4031456" y="368141"/>
                  <a:pt x="4033361" y="358616"/>
                </a:cubicBezTo>
                <a:close/>
                <a:moveTo>
                  <a:pt x="4020026" y="324326"/>
                </a:moveTo>
                <a:cubicBezTo>
                  <a:pt x="4020979" y="325279"/>
                  <a:pt x="4020979" y="325279"/>
                  <a:pt x="4021931" y="326231"/>
                </a:cubicBezTo>
                <a:cubicBezTo>
                  <a:pt x="4020979" y="329089"/>
                  <a:pt x="4020026" y="331946"/>
                  <a:pt x="4019074" y="334804"/>
                </a:cubicBezTo>
                <a:cubicBezTo>
                  <a:pt x="4018121" y="336709"/>
                  <a:pt x="4018121" y="339566"/>
                  <a:pt x="4017169" y="341471"/>
                </a:cubicBezTo>
                <a:cubicBezTo>
                  <a:pt x="4017169" y="341471"/>
                  <a:pt x="4017169" y="342424"/>
                  <a:pt x="4016216" y="342424"/>
                </a:cubicBezTo>
                <a:cubicBezTo>
                  <a:pt x="4016216" y="343376"/>
                  <a:pt x="4015264" y="343376"/>
                  <a:pt x="4015264" y="344329"/>
                </a:cubicBezTo>
                <a:cubicBezTo>
                  <a:pt x="4014311" y="333851"/>
                  <a:pt x="4012406" y="324326"/>
                  <a:pt x="4011454" y="315754"/>
                </a:cubicBezTo>
                <a:cubicBezTo>
                  <a:pt x="4014311" y="317659"/>
                  <a:pt x="4017169" y="320516"/>
                  <a:pt x="4020026" y="324326"/>
                </a:cubicBezTo>
                <a:close/>
                <a:moveTo>
                  <a:pt x="3999071" y="282416"/>
                </a:moveTo>
                <a:cubicBezTo>
                  <a:pt x="4000024" y="282416"/>
                  <a:pt x="4000024" y="282416"/>
                  <a:pt x="3999071" y="282416"/>
                </a:cubicBezTo>
                <a:cubicBezTo>
                  <a:pt x="4000024" y="290989"/>
                  <a:pt x="4000024" y="300514"/>
                  <a:pt x="4000024" y="310991"/>
                </a:cubicBezTo>
                <a:cubicBezTo>
                  <a:pt x="4000024" y="312896"/>
                  <a:pt x="4000024" y="314801"/>
                  <a:pt x="4000024" y="316706"/>
                </a:cubicBezTo>
                <a:cubicBezTo>
                  <a:pt x="4000024" y="319564"/>
                  <a:pt x="3999071" y="322421"/>
                  <a:pt x="3999071" y="325279"/>
                </a:cubicBezTo>
                <a:cubicBezTo>
                  <a:pt x="3999071" y="325279"/>
                  <a:pt x="3999071" y="326231"/>
                  <a:pt x="3999071" y="327184"/>
                </a:cubicBezTo>
                <a:cubicBezTo>
                  <a:pt x="3999071" y="326231"/>
                  <a:pt x="3998119" y="325279"/>
                  <a:pt x="3998119" y="324326"/>
                </a:cubicBezTo>
                <a:lnTo>
                  <a:pt x="3997166" y="314801"/>
                </a:lnTo>
                <a:lnTo>
                  <a:pt x="3996214" y="286226"/>
                </a:lnTo>
                <a:cubicBezTo>
                  <a:pt x="3997166" y="285274"/>
                  <a:pt x="3998119" y="284321"/>
                  <a:pt x="3999071" y="282416"/>
                </a:cubicBezTo>
                <a:close/>
                <a:moveTo>
                  <a:pt x="3983831" y="405289"/>
                </a:moveTo>
                <a:cubicBezTo>
                  <a:pt x="3982879" y="408146"/>
                  <a:pt x="3981926" y="410051"/>
                  <a:pt x="3980021" y="412909"/>
                </a:cubicBezTo>
                <a:cubicBezTo>
                  <a:pt x="3980021" y="412909"/>
                  <a:pt x="3980021" y="412909"/>
                  <a:pt x="3980021" y="412909"/>
                </a:cubicBezTo>
                <a:cubicBezTo>
                  <a:pt x="3981926" y="407194"/>
                  <a:pt x="3981926" y="404336"/>
                  <a:pt x="3982879" y="402431"/>
                </a:cubicBezTo>
                <a:cubicBezTo>
                  <a:pt x="3982879" y="403384"/>
                  <a:pt x="3982879" y="404336"/>
                  <a:pt x="3983831" y="405289"/>
                </a:cubicBezTo>
                <a:close/>
                <a:moveTo>
                  <a:pt x="3980974" y="395764"/>
                </a:moveTo>
                <a:cubicBezTo>
                  <a:pt x="3981926" y="397669"/>
                  <a:pt x="3981926" y="399574"/>
                  <a:pt x="3982879" y="401479"/>
                </a:cubicBezTo>
                <a:cubicBezTo>
                  <a:pt x="3982879" y="402431"/>
                  <a:pt x="3980974" y="404336"/>
                  <a:pt x="3979069" y="407194"/>
                </a:cubicBezTo>
                <a:cubicBezTo>
                  <a:pt x="3979069" y="407194"/>
                  <a:pt x="3979069" y="406241"/>
                  <a:pt x="3979069" y="406241"/>
                </a:cubicBezTo>
                <a:cubicBezTo>
                  <a:pt x="3980021" y="403384"/>
                  <a:pt x="3980021" y="399574"/>
                  <a:pt x="3980974" y="395764"/>
                </a:cubicBezTo>
                <a:close/>
                <a:moveTo>
                  <a:pt x="3976211" y="378619"/>
                </a:moveTo>
                <a:cubicBezTo>
                  <a:pt x="3976211" y="378619"/>
                  <a:pt x="3976211" y="378619"/>
                  <a:pt x="3976211" y="378619"/>
                </a:cubicBezTo>
                <a:cubicBezTo>
                  <a:pt x="3976211" y="379571"/>
                  <a:pt x="3976211" y="379571"/>
                  <a:pt x="3976211" y="380524"/>
                </a:cubicBezTo>
                <a:cubicBezTo>
                  <a:pt x="3976211" y="379571"/>
                  <a:pt x="3976211" y="378619"/>
                  <a:pt x="3976211" y="378619"/>
                </a:cubicBezTo>
                <a:close/>
                <a:moveTo>
                  <a:pt x="3948589" y="255746"/>
                </a:moveTo>
                <a:cubicBezTo>
                  <a:pt x="3948589" y="262414"/>
                  <a:pt x="3947636" y="270034"/>
                  <a:pt x="3946684" y="277654"/>
                </a:cubicBezTo>
                <a:cubicBezTo>
                  <a:pt x="3946684" y="279559"/>
                  <a:pt x="3946684" y="282416"/>
                  <a:pt x="3945731" y="285274"/>
                </a:cubicBezTo>
                <a:cubicBezTo>
                  <a:pt x="3944779" y="278606"/>
                  <a:pt x="3944779" y="272891"/>
                  <a:pt x="3943826" y="266224"/>
                </a:cubicBezTo>
                <a:cubicBezTo>
                  <a:pt x="3942874" y="257651"/>
                  <a:pt x="3940969" y="249079"/>
                  <a:pt x="3940016" y="240506"/>
                </a:cubicBezTo>
                <a:cubicBezTo>
                  <a:pt x="3940016" y="240506"/>
                  <a:pt x="3940016" y="240506"/>
                  <a:pt x="3940016" y="239554"/>
                </a:cubicBezTo>
                <a:cubicBezTo>
                  <a:pt x="3940016" y="238601"/>
                  <a:pt x="3940016" y="237649"/>
                  <a:pt x="3940016" y="236696"/>
                </a:cubicBezTo>
                <a:cubicBezTo>
                  <a:pt x="3940969" y="237649"/>
                  <a:pt x="3941921" y="239554"/>
                  <a:pt x="3942874" y="240506"/>
                </a:cubicBezTo>
                <a:cubicBezTo>
                  <a:pt x="3944779" y="243364"/>
                  <a:pt x="3945731" y="245269"/>
                  <a:pt x="3947636" y="248126"/>
                </a:cubicBezTo>
                <a:cubicBezTo>
                  <a:pt x="3948589" y="251936"/>
                  <a:pt x="3948589" y="253841"/>
                  <a:pt x="3948589" y="255746"/>
                </a:cubicBezTo>
                <a:close/>
                <a:moveTo>
                  <a:pt x="3943826" y="205264"/>
                </a:moveTo>
                <a:cubicBezTo>
                  <a:pt x="3943826" y="207169"/>
                  <a:pt x="3943826" y="209074"/>
                  <a:pt x="3943826" y="210979"/>
                </a:cubicBezTo>
                <a:cubicBezTo>
                  <a:pt x="3943826" y="216694"/>
                  <a:pt x="3944779" y="223361"/>
                  <a:pt x="3945731" y="230981"/>
                </a:cubicBezTo>
                <a:cubicBezTo>
                  <a:pt x="3945731" y="232886"/>
                  <a:pt x="3945731" y="234791"/>
                  <a:pt x="3946684" y="236696"/>
                </a:cubicBezTo>
                <a:cubicBezTo>
                  <a:pt x="3943826" y="233839"/>
                  <a:pt x="3941921" y="230029"/>
                  <a:pt x="3939064" y="228124"/>
                </a:cubicBezTo>
                <a:cubicBezTo>
                  <a:pt x="3938111" y="224314"/>
                  <a:pt x="3938111" y="219551"/>
                  <a:pt x="3937159" y="215741"/>
                </a:cubicBezTo>
                <a:cubicBezTo>
                  <a:pt x="3940016" y="210979"/>
                  <a:pt x="3941921" y="208121"/>
                  <a:pt x="3943826" y="205264"/>
                </a:cubicBezTo>
                <a:close/>
                <a:moveTo>
                  <a:pt x="3866674" y="369094"/>
                </a:moveTo>
                <a:cubicBezTo>
                  <a:pt x="3866674" y="369094"/>
                  <a:pt x="3866674" y="368141"/>
                  <a:pt x="3867626" y="368141"/>
                </a:cubicBezTo>
                <a:cubicBezTo>
                  <a:pt x="3867626" y="369094"/>
                  <a:pt x="3867626" y="370046"/>
                  <a:pt x="3867626" y="370999"/>
                </a:cubicBezTo>
                <a:cubicBezTo>
                  <a:pt x="3867626" y="370046"/>
                  <a:pt x="3866674" y="370046"/>
                  <a:pt x="3866674" y="369094"/>
                </a:cubicBezTo>
                <a:close/>
                <a:moveTo>
                  <a:pt x="3886676" y="354806"/>
                </a:moveTo>
                <a:cubicBezTo>
                  <a:pt x="3885724" y="351949"/>
                  <a:pt x="3883819" y="350044"/>
                  <a:pt x="3882866" y="348139"/>
                </a:cubicBezTo>
                <a:cubicBezTo>
                  <a:pt x="3882866" y="345281"/>
                  <a:pt x="3881914" y="341471"/>
                  <a:pt x="3881914" y="338614"/>
                </a:cubicBezTo>
                <a:cubicBezTo>
                  <a:pt x="3883819" y="343376"/>
                  <a:pt x="3885724" y="349091"/>
                  <a:pt x="3886676" y="354806"/>
                </a:cubicBezTo>
                <a:cubicBezTo>
                  <a:pt x="3887629" y="354806"/>
                  <a:pt x="3887629" y="355759"/>
                  <a:pt x="3887629" y="356711"/>
                </a:cubicBezTo>
                <a:cubicBezTo>
                  <a:pt x="3887629" y="355759"/>
                  <a:pt x="3887629" y="354806"/>
                  <a:pt x="3886676" y="354806"/>
                </a:cubicBezTo>
                <a:close/>
                <a:moveTo>
                  <a:pt x="3897154" y="278606"/>
                </a:moveTo>
                <a:cubicBezTo>
                  <a:pt x="3899059" y="275749"/>
                  <a:pt x="3900011" y="272891"/>
                  <a:pt x="3901916" y="270986"/>
                </a:cubicBezTo>
                <a:cubicBezTo>
                  <a:pt x="3901916" y="270986"/>
                  <a:pt x="3901916" y="270986"/>
                  <a:pt x="3901916" y="270986"/>
                </a:cubicBezTo>
                <a:cubicBezTo>
                  <a:pt x="3900964" y="273844"/>
                  <a:pt x="3899059" y="276701"/>
                  <a:pt x="3897154" y="278606"/>
                </a:cubicBezTo>
                <a:cubicBezTo>
                  <a:pt x="3898106" y="279559"/>
                  <a:pt x="3897154" y="279559"/>
                  <a:pt x="3897154" y="278606"/>
                </a:cubicBezTo>
                <a:close/>
                <a:moveTo>
                  <a:pt x="3900011" y="291941"/>
                </a:moveTo>
                <a:cubicBezTo>
                  <a:pt x="3900011" y="290989"/>
                  <a:pt x="3900964" y="289084"/>
                  <a:pt x="3901916" y="288131"/>
                </a:cubicBezTo>
                <a:cubicBezTo>
                  <a:pt x="3901916" y="287179"/>
                  <a:pt x="3902869" y="287179"/>
                  <a:pt x="3902869" y="286226"/>
                </a:cubicBezTo>
                <a:cubicBezTo>
                  <a:pt x="3902869" y="290036"/>
                  <a:pt x="3902869" y="293846"/>
                  <a:pt x="3903821" y="297656"/>
                </a:cubicBezTo>
                <a:cubicBezTo>
                  <a:pt x="3903821" y="298609"/>
                  <a:pt x="3903821" y="300514"/>
                  <a:pt x="3902869" y="301466"/>
                </a:cubicBezTo>
                <a:cubicBezTo>
                  <a:pt x="3902869" y="300514"/>
                  <a:pt x="3902869" y="299561"/>
                  <a:pt x="3901916" y="298609"/>
                </a:cubicBezTo>
                <a:cubicBezTo>
                  <a:pt x="3901916" y="295751"/>
                  <a:pt x="3900964" y="293846"/>
                  <a:pt x="3900011" y="291941"/>
                </a:cubicBezTo>
                <a:close/>
                <a:moveTo>
                  <a:pt x="3903821" y="431006"/>
                </a:moveTo>
                <a:cubicBezTo>
                  <a:pt x="3903821" y="431006"/>
                  <a:pt x="3903821" y="431959"/>
                  <a:pt x="3902869" y="431959"/>
                </a:cubicBezTo>
                <a:lnTo>
                  <a:pt x="3901916" y="431959"/>
                </a:lnTo>
                <a:cubicBezTo>
                  <a:pt x="3902869" y="430054"/>
                  <a:pt x="3902869" y="428149"/>
                  <a:pt x="3903821" y="426244"/>
                </a:cubicBezTo>
                <a:cubicBezTo>
                  <a:pt x="3903821" y="427196"/>
                  <a:pt x="3903821" y="427196"/>
                  <a:pt x="3904774" y="428149"/>
                </a:cubicBezTo>
                <a:cubicBezTo>
                  <a:pt x="3903821" y="429101"/>
                  <a:pt x="3903821" y="430054"/>
                  <a:pt x="3903821" y="431006"/>
                </a:cubicBezTo>
                <a:close/>
                <a:moveTo>
                  <a:pt x="3925729" y="309086"/>
                </a:moveTo>
                <a:cubicBezTo>
                  <a:pt x="3923824" y="301466"/>
                  <a:pt x="3922871" y="297656"/>
                  <a:pt x="3922871" y="297656"/>
                </a:cubicBezTo>
                <a:cubicBezTo>
                  <a:pt x="3922871" y="297656"/>
                  <a:pt x="3922871" y="301466"/>
                  <a:pt x="3923824" y="308134"/>
                </a:cubicBezTo>
                <a:cubicBezTo>
                  <a:pt x="3920966" y="297656"/>
                  <a:pt x="3919061" y="291941"/>
                  <a:pt x="3919061" y="291941"/>
                </a:cubicBezTo>
                <a:cubicBezTo>
                  <a:pt x="3919061" y="291941"/>
                  <a:pt x="3920014" y="301466"/>
                  <a:pt x="3922871" y="317659"/>
                </a:cubicBezTo>
                <a:cubicBezTo>
                  <a:pt x="3922871" y="320516"/>
                  <a:pt x="3923824" y="322421"/>
                  <a:pt x="3923824" y="325279"/>
                </a:cubicBezTo>
                <a:cubicBezTo>
                  <a:pt x="3922871" y="328136"/>
                  <a:pt x="3922871" y="331946"/>
                  <a:pt x="3921919" y="334804"/>
                </a:cubicBezTo>
                <a:cubicBezTo>
                  <a:pt x="3921919" y="334804"/>
                  <a:pt x="3921919" y="335756"/>
                  <a:pt x="3921919" y="335756"/>
                </a:cubicBezTo>
                <a:cubicBezTo>
                  <a:pt x="3921919" y="333851"/>
                  <a:pt x="3920966" y="331946"/>
                  <a:pt x="3920966" y="330041"/>
                </a:cubicBezTo>
                <a:cubicBezTo>
                  <a:pt x="3919061" y="319564"/>
                  <a:pt x="3917156" y="310039"/>
                  <a:pt x="3915251" y="301466"/>
                </a:cubicBezTo>
                <a:cubicBezTo>
                  <a:pt x="3913346" y="293846"/>
                  <a:pt x="3912394" y="287179"/>
                  <a:pt x="3911441" y="281464"/>
                </a:cubicBezTo>
                <a:cubicBezTo>
                  <a:pt x="3911441" y="273844"/>
                  <a:pt x="3912394" y="268129"/>
                  <a:pt x="3912394" y="264319"/>
                </a:cubicBezTo>
                <a:cubicBezTo>
                  <a:pt x="3912394" y="264319"/>
                  <a:pt x="3912394" y="263366"/>
                  <a:pt x="3912394" y="263366"/>
                </a:cubicBezTo>
                <a:cubicBezTo>
                  <a:pt x="3914299" y="265271"/>
                  <a:pt x="3917156" y="268129"/>
                  <a:pt x="3919061" y="270986"/>
                </a:cubicBezTo>
                <a:cubicBezTo>
                  <a:pt x="3920966" y="272891"/>
                  <a:pt x="3922871" y="274796"/>
                  <a:pt x="3923824" y="277654"/>
                </a:cubicBezTo>
                <a:cubicBezTo>
                  <a:pt x="3923824" y="277654"/>
                  <a:pt x="3923824" y="280511"/>
                  <a:pt x="3924776" y="284321"/>
                </a:cubicBezTo>
                <a:cubicBezTo>
                  <a:pt x="3922871" y="279559"/>
                  <a:pt x="3921919" y="277654"/>
                  <a:pt x="3921919" y="277654"/>
                </a:cubicBezTo>
                <a:cubicBezTo>
                  <a:pt x="3921919" y="277654"/>
                  <a:pt x="3923824" y="284321"/>
                  <a:pt x="3926681" y="296704"/>
                </a:cubicBezTo>
                <a:cubicBezTo>
                  <a:pt x="3926681" y="298609"/>
                  <a:pt x="3927634" y="301466"/>
                  <a:pt x="3927634" y="304324"/>
                </a:cubicBezTo>
                <a:cubicBezTo>
                  <a:pt x="3927634" y="304324"/>
                  <a:pt x="3927634" y="304324"/>
                  <a:pt x="3927634" y="305276"/>
                </a:cubicBezTo>
                <a:cubicBezTo>
                  <a:pt x="3926681" y="304324"/>
                  <a:pt x="3925729" y="306229"/>
                  <a:pt x="3925729" y="309086"/>
                </a:cubicBezTo>
                <a:close/>
                <a:moveTo>
                  <a:pt x="3929539" y="287179"/>
                </a:moveTo>
                <a:cubicBezTo>
                  <a:pt x="3929539" y="289084"/>
                  <a:pt x="3928586" y="290989"/>
                  <a:pt x="3928586" y="292894"/>
                </a:cubicBezTo>
                <a:cubicBezTo>
                  <a:pt x="3928586" y="291941"/>
                  <a:pt x="3927634" y="290989"/>
                  <a:pt x="3927634" y="290036"/>
                </a:cubicBezTo>
                <a:cubicBezTo>
                  <a:pt x="3924776" y="281464"/>
                  <a:pt x="3923824" y="275749"/>
                  <a:pt x="3923824" y="275749"/>
                </a:cubicBezTo>
                <a:cubicBezTo>
                  <a:pt x="3924776" y="277654"/>
                  <a:pt x="3926681" y="279559"/>
                  <a:pt x="3927634" y="281464"/>
                </a:cubicBezTo>
                <a:cubicBezTo>
                  <a:pt x="3928586" y="282416"/>
                  <a:pt x="3928586" y="283369"/>
                  <a:pt x="3929539" y="284321"/>
                </a:cubicBezTo>
                <a:cubicBezTo>
                  <a:pt x="3929539" y="284321"/>
                  <a:pt x="3929539" y="285274"/>
                  <a:pt x="3929539" y="287179"/>
                </a:cubicBezTo>
                <a:close/>
                <a:moveTo>
                  <a:pt x="3926681" y="242411"/>
                </a:moveTo>
                <a:cubicBezTo>
                  <a:pt x="3927634" y="251936"/>
                  <a:pt x="3928586" y="261461"/>
                  <a:pt x="3928586" y="270986"/>
                </a:cubicBezTo>
                <a:cubicBezTo>
                  <a:pt x="3926681" y="269081"/>
                  <a:pt x="3924776" y="266224"/>
                  <a:pt x="3921919" y="265271"/>
                </a:cubicBezTo>
                <a:cubicBezTo>
                  <a:pt x="3919061" y="262414"/>
                  <a:pt x="3916204" y="259556"/>
                  <a:pt x="3913346" y="257651"/>
                </a:cubicBezTo>
                <a:cubicBezTo>
                  <a:pt x="3915251" y="253841"/>
                  <a:pt x="3916204" y="250031"/>
                  <a:pt x="3917156" y="246221"/>
                </a:cubicBezTo>
                <a:cubicBezTo>
                  <a:pt x="3920014" y="241459"/>
                  <a:pt x="3922871" y="236696"/>
                  <a:pt x="3925729" y="232886"/>
                </a:cubicBezTo>
                <a:cubicBezTo>
                  <a:pt x="3925729" y="235744"/>
                  <a:pt x="3925729" y="239554"/>
                  <a:pt x="3926681" y="242411"/>
                </a:cubicBezTo>
                <a:close/>
                <a:moveTo>
                  <a:pt x="3900964" y="168116"/>
                </a:moveTo>
                <a:cubicBezTo>
                  <a:pt x="3905726" y="160496"/>
                  <a:pt x="3910489" y="153829"/>
                  <a:pt x="3914299" y="147161"/>
                </a:cubicBezTo>
                <a:cubicBezTo>
                  <a:pt x="3914299" y="150019"/>
                  <a:pt x="3915251" y="152876"/>
                  <a:pt x="3915251" y="156686"/>
                </a:cubicBezTo>
                <a:cubicBezTo>
                  <a:pt x="3917156" y="168116"/>
                  <a:pt x="3919061" y="181451"/>
                  <a:pt x="3920966" y="196691"/>
                </a:cubicBezTo>
                <a:cubicBezTo>
                  <a:pt x="3921919" y="202406"/>
                  <a:pt x="3921919" y="208121"/>
                  <a:pt x="3922871" y="213836"/>
                </a:cubicBezTo>
                <a:cubicBezTo>
                  <a:pt x="3920966" y="211931"/>
                  <a:pt x="3920014" y="210979"/>
                  <a:pt x="3920014" y="210979"/>
                </a:cubicBezTo>
                <a:cubicBezTo>
                  <a:pt x="3920014" y="210979"/>
                  <a:pt x="3920966" y="212884"/>
                  <a:pt x="3923824" y="214789"/>
                </a:cubicBezTo>
                <a:cubicBezTo>
                  <a:pt x="3923824" y="218599"/>
                  <a:pt x="3924776" y="222409"/>
                  <a:pt x="3924776" y="226219"/>
                </a:cubicBezTo>
                <a:cubicBezTo>
                  <a:pt x="3919061" y="232886"/>
                  <a:pt x="3913346" y="240506"/>
                  <a:pt x="3906679" y="249079"/>
                </a:cubicBezTo>
                <a:cubicBezTo>
                  <a:pt x="3905726" y="250031"/>
                  <a:pt x="3905726" y="250984"/>
                  <a:pt x="3904774" y="251936"/>
                </a:cubicBezTo>
                <a:cubicBezTo>
                  <a:pt x="3903821" y="251936"/>
                  <a:pt x="3903821" y="250984"/>
                  <a:pt x="3902869" y="250984"/>
                </a:cubicBezTo>
                <a:cubicBezTo>
                  <a:pt x="3901916" y="245269"/>
                  <a:pt x="3900964" y="242411"/>
                  <a:pt x="3900964" y="242411"/>
                </a:cubicBezTo>
                <a:cubicBezTo>
                  <a:pt x="3900964" y="242411"/>
                  <a:pt x="3900964" y="245269"/>
                  <a:pt x="3900964" y="249079"/>
                </a:cubicBezTo>
                <a:cubicBezTo>
                  <a:pt x="3900011" y="248126"/>
                  <a:pt x="3898106" y="247174"/>
                  <a:pt x="3897154" y="247174"/>
                </a:cubicBezTo>
                <a:cubicBezTo>
                  <a:pt x="3893344" y="245269"/>
                  <a:pt x="3891439" y="243364"/>
                  <a:pt x="3891439" y="243364"/>
                </a:cubicBezTo>
                <a:cubicBezTo>
                  <a:pt x="3891439" y="243364"/>
                  <a:pt x="3893344" y="245269"/>
                  <a:pt x="3896201" y="248126"/>
                </a:cubicBezTo>
                <a:cubicBezTo>
                  <a:pt x="3897154" y="249079"/>
                  <a:pt x="3899059" y="250984"/>
                  <a:pt x="3900964" y="251936"/>
                </a:cubicBezTo>
                <a:cubicBezTo>
                  <a:pt x="3900964" y="253841"/>
                  <a:pt x="3900964" y="254794"/>
                  <a:pt x="3900964" y="256699"/>
                </a:cubicBezTo>
                <a:cubicBezTo>
                  <a:pt x="3899059" y="259556"/>
                  <a:pt x="3896201" y="263366"/>
                  <a:pt x="3894296" y="266224"/>
                </a:cubicBezTo>
                <a:cubicBezTo>
                  <a:pt x="3893344" y="261461"/>
                  <a:pt x="3891439" y="255746"/>
                  <a:pt x="3890486" y="250984"/>
                </a:cubicBezTo>
                <a:cubicBezTo>
                  <a:pt x="3886676" y="235744"/>
                  <a:pt x="3883819" y="222409"/>
                  <a:pt x="3880009" y="210026"/>
                </a:cubicBezTo>
                <a:cubicBezTo>
                  <a:pt x="3880009" y="209074"/>
                  <a:pt x="3879056" y="207169"/>
                  <a:pt x="3879056" y="206216"/>
                </a:cubicBezTo>
                <a:cubicBezTo>
                  <a:pt x="3886676" y="191929"/>
                  <a:pt x="3894296" y="178594"/>
                  <a:pt x="3900964" y="168116"/>
                </a:cubicBezTo>
                <a:close/>
                <a:moveTo>
                  <a:pt x="3873341" y="214789"/>
                </a:moveTo>
                <a:cubicBezTo>
                  <a:pt x="3875246" y="226219"/>
                  <a:pt x="3877151" y="238601"/>
                  <a:pt x="3879056" y="251936"/>
                </a:cubicBezTo>
                <a:cubicBezTo>
                  <a:pt x="3880009" y="260509"/>
                  <a:pt x="3881914" y="270034"/>
                  <a:pt x="3883819" y="280511"/>
                </a:cubicBezTo>
                <a:cubicBezTo>
                  <a:pt x="3883819" y="281464"/>
                  <a:pt x="3882866" y="281464"/>
                  <a:pt x="3882866" y="282416"/>
                </a:cubicBezTo>
                <a:cubicBezTo>
                  <a:pt x="3880009" y="273844"/>
                  <a:pt x="3878104" y="266224"/>
                  <a:pt x="3875246" y="259556"/>
                </a:cubicBezTo>
                <a:cubicBezTo>
                  <a:pt x="3871436" y="250031"/>
                  <a:pt x="3868579" y="241459"/>
                  <a:pt x="3865721" y="234791"/>
                </a:cubicBezTo>
                <a:cubicBezTo>
                  <a:pt x="3865721" y="233839"/>
                  <a:pt x="3864769" y="232886"/>
                  <a:pt x="3864769" y="231934"/>
                </a:cubicBezTo>
                <a:cubicBezTo>
                  <a:pt x="3867626" y="225266"/>
                  <a:pt x="3870484" y="219551"/>
                  <a:pt x="3873341" y="214789"/>
                </a:cubicBezTo>
                <a:close/>
                <a:moveTo>
                  <a:pt x="3864769" y="341471"/>
                </a:moveTo>
                <a:cubicBezTo>
                  <a:pt x="3863816" y="342424"/>
                  <a:pt x="3863816" y="344329"/>
                  <a:pt x="3862864" y="345281"/>
                </a:cubicBezTo>
                <a:cubicBezTo>
                  <a:pt x="3862864" y="344329"/>
                  <a:pt x="3863816" y="343376"/>
                  <a:pt x="3864769" y="341471"/>
                </a:cubicBezTo>
                <a:cubicBezTo>
                  <a:pt x="3864769" y="341471"/>
                  <a:pt x="3864769" y="341471"/>
                  <a:pt x="3864769" y="341471"/>
                </a:cubicBezTo>
                <a:close/>
                <a:moveTo>
                  <a:pt x="3854291" y="211931"/>
                </a:moveTo>
                <a:cubicBezTo>
                  <a:pt x="3854291" y="208121"/>
                  <a:pt x="3855244" y="204311"/>
                  <a:pt x="3856196" y="201454"/>
                </a:cubicBezTo>
                <a:cubicBezTo>
                  <a:pt x="3856196" y="206216"/>
                  <a:pt x="3856196" y="212884"/>
                  <a:pt x="3857149" y="220504"/>
                </a:cubicBezTo>
                <a:cubicBezTo>
                  <a:pt x="3856196" y="222409"/>
                  <a:pt x="3855244" y="224314"/>
                  <a:pt x="3854291" y="226219"/>
                </a:cubicBezTo>
                <a:cubicBezTo>
                  <a:pt x="3853339" y="220504"/>
                  <a:pt x="3854291" y="215741"/>
                  <a:pt x="3854291" y="211931"/>
                </a:cubicBezTo>
                <a:close/>
                <a:moveTo>
                  <a:pt x="3849529" y="262414"/>
                </a:moveTo>
                <a:cubicBezTo>
                  <a:pt x="3849529" y="260509"/>
                  <a:pt x="3849529" y="259556"/>
                  <a:pt x="3849529" y="257651"/>
                </a:cubicBezTo>
                <a:cubicBezTo>
                  <a:pt x="3849529" y="257651"/>
                  <a:pt x="3849529" y="256699"/>
                  <a:pt x="3850481" y="256699"/>
                </a:cubicBezTo>
                <a:cubicBezTo>
                  <a:pt x="3853339" y="263366"/>
                  <a:pt x="3856196" y="270986"/>
                  <a:pt x="3859054" y="278606"/>
                </a:cubicBezTo>
                <a:cubicBezTo>
                  <a:pt x="3859054" y="279559"/>
                  <a:pt x="3859054" y="279559"/>
                  <a:pt x="3860006" y="280511"/>
                </a:cubicBezTo>
                <a:cubicBezTo>
                  <a:pt x="3860959" y="290989"/>
                  <a:pt x="3861911" y="302419"/>
                  <a:pt x="3862864" y="313849"/>
                </a:cubicBezTo>
                <a:cubicBezTo>
                  <a:pt x="3862864" y="313849"/>
                  <a:pt x="3862864" y="313849"/>
                  <a:pt x="3862864" y="313849"/>
                </a:cubicBezTo>
                <a:cubicBezTo>
                  <a:pt x="3858101" y="305276"/>
                  <a:pt x="3852386" y="298609"/>
                  <a:pt x="3847624" y="291941"/>
                </a:cubicBezTo>
                <a:cubicBezTo>
                  <a:pt x="3848576" y="281464"/>
                  <a:pt x="3848576" y="271939"/>
                  <a:pt x="3849529" y="262414"/>
                </a:cubicBezTo>
                <a:close/>
                <a:moveTo>
                  <a:pt x="3846671" y="308134"/>
                </a:moveTo>
                <a:cubicBezTo>
                  <a:pt x="3849529" y="312896"/>
                  <a:pt x="3852386" y="318611"/>
                  <a:pt x="3855244" y="323374"/>
                </a:cubicBezTo>
                <a:cubicBezTo>
                  <a:pt x="3855244" y="324326"/>
                  <a:pt x="3856196" y="324326"/>
                  <a:pt x="3856196" y="325279"/>
                </a:cubicBezTo>
                <a:cubicBezTo>
                  <a:pt x="3856196" y="326231"/>
                  <a:pt x="3855244" y="326231"/>
                  <a:pt x="3855244" y="327184"/>
                </a:cubicBezTo>
                <a:cubicBezTo>
                  <a:pt x="3853339" y="330041"/>
                  <a:pt x="3851434" y="333851"/>
                  <a:pt x="3849529" y="336709"/>
                </a:cubicBezTo>
                <a:cubicBezTo>
                  <a:pt x="3848576" y="334804"/>
                  <a:pt x="3846671" y="331946"/>
                  <a:pt x="3845719" y="330041"/>
                </a:cubicBezTo>
                <a:cubicBezTo>
                  <a:pt x="3845719" y="323374"/>
                  <a:pt x="3846671" y="315754"/>
                  <a:pt x="3846671" y="308134"/>
                </a:cubicBezTo>
                <a:close/>
                <a:moveTo>
                  <a:pt x="3843814" y="415766"/>
                </a:moveTo>
                <a:cubicBezTo>
                  <a:pt x="3844766" y="413861"/>
                  <a:pt x="3845719" y="411956"/>
                  <a:pt x="3846671" y="410051"/>
                </a:cubicBezTo>
                <a:cubicBezTo>
                  <a:pt x="3846671" y="411956"/>
                  <a:pt x="3847624" y="414814"/>
                  <a:pt x="3847624" y="416719"/>
                </a:cubicBezTo>
                <a:cubicBezTo>
                  <a:pt x="3847624" y="417671"/>
                  <a:pt x="3847624" y="418624"/>
                  <a:pt x="3847624" y="419576"/>
                </a:cubicBezTo>
                <a:cubicBezTo>
                  <a:pt x="3847624" y="420529"/>
                  <a:pt x="3846671" y="421481"/>
                  <a:pt x="3846671" y="422434"/>
                </a:cubicBezTo>
                <a:cubicBezTo>
                  <a:pt x="3845719" y="423386"/>
                  <a:pt x="3845719" y="425291"/>
                  <a:pt x="3844766" y="426244"/>
                </a:cubicBezTo>
                <a:lnTo>
                  <a:pt x="3842861" y="426244"/>
                </a:lnTo>
                <a:cubicBezTo>
                  <a:pt x="3843814" y="422434"/>
                  <a:pt x="3843814" y="418624"/>
                  <a:pt x="3843814" y="415766"/>
                </a:cubicBezTo>
                <a:close/>
                <a:moveTo>
                  <a:pt x="3830479" y="297656"/>
                </a:moveTo>
                <a:cubicBezTo>
                  <a:pt x="3830479" y="298609"/>
                  <a:pt x="3830479" y="298609"/>
                  <a:pt x="3830479" y="299561"/>
                </a:cubicBezTo>
                <a:cubicBezTo>
                  <a:pt x="3830479" y="300514"/>
                  <a:pt x="3830479" y="300514"/>
                  <a:pt x="3830479" y="301466"/>
                </a:cubicBezTo>
                <a:cubicBezTo>
                  <a:pt x="3830479" y="303371"/>
                  <a:pt x="3830479" y="305276"/>
                  <a:pt x="3829526" y="307181"/>
                </a:cubicBezTo>
                <a:cubicBezTo>
                  <a:pt x="3828574" y="306229"/>
                  <a:pt x="3827621" y="305276"/>
                  <a:pt x="3827621" y="304324"/>
                </a:cubicBezTo>
                <a:cubicBezTo>
                  <a:pt x="3828574" y="301466"/>
                  <a:pt x="3829526" y="299561"/>
                  <a:pt x="3830479" y="297656"/>
                </a:cubicBezTo>
                <a:close/>
                <a:moveTo>
                  <a:pt x="3826669" y="305276"/>
                </a:moveTo>
                <a:cubicBezTo>
                  <a:pt x="3827621" y="306229"/>
                  <a:pt x="3827621" y="308134"/>
                  <a:pt x="3828574" y="310039"/>
                </a:cubicBezTo>
                <a:cubicBezTo>
                  <a:pt x="3828574" y="311944"/>
                  <a:pt x="3828574" y="312896"/>
                  <a:pt x="3827621" y="314801"/>
                </a:cubicBezTo>
                <a:cubicBezTo>
                  <a:pt x="3826669" y="312896"/>
                  <a:pt x="3824764" y="310991"/>
                  <a:pt x="3823811" y="309086"/>
                </a:cubicBezTo>
                <a:cubicBezTo>
                  <a:pt x="3825716" y="307181"/>
                  <a:pt x="3825716" y="306229"/>
                  <a:pt x="3826669" y="305276"/>
                </a:cubicBezTo>
                <a:close/>
                <a:moveTo>
                  <a:pt x="3820001" y="319564"/>
                </a:moveTo>
                <a:cubicBezTo>
                  <a:pt x="3821906" y="323374"/>
                  <a:pt x="3823811" y="328136"/>
                  <a:pt x="3826669" y="332899"/>
                </a:cubicBezTo>
                <a:cubicBezTo>
                  <a:pt x="3826669" y="332899"/>
                  <a:pt x="3826669" y="333851"/>
                  <a:pt x="3827621" y="333851"/>
                </a:cubicBezTo>
                <a:cubicBezTo>
                  <a:pt x="3827621" y="336709"/>
                  <a:pt x="3826669" y="339566"/>
                  <a:pt x="3826669" y="343376"/>
                </a:cubicBezTo>
                <a:cubicBezTo>
                  <a:pt x="3825716" y="354806"/>
                  <a:pt x="3825716" y="366236"/>
                  <a:pt x="3824764" y="377666"/>
                </a:cubicBezTo>
                <a:cubicBezTo>
                  <a:pt x="3823811" y="372904"/>
                  <a:pt x="3821906" y="368141"/>
                  <a:pt x="3820954" y="364331"/>
                </a:cubicBezTo>
                <a:cubicBezTo>
                  <a:pt x="3820954" y="360521"/>
                  <a:pt x="3820001" y="356711"/>
                  <a:pt x="3820001" y="352901"/>
                </a:cubicBezTo>
                <a:cubicBezTo>
                  <a:pt x="3820001" y="347186"/>
                  <a:pt x="3819049" y="341471"/>
                  <a:pt x="3818096" y="336709"/>
                </a:cubicBezTo>
                <a:cubicBezTo>
                  <a:pt x="3820001" y="333851"/>
                  <a:pt x="3821906" y="332899"/>
                  <a:pt x="3821906" y="332899"/>
                </a:cubicBezTo>
                <a:cubicBezTo>
                  <a:pt x="3821906" y="332899"/>
                  <a:pt x="3820954" y="333851"/>
                  <a:pt x="3818096" y="335756"/>
                </a:cubicBezTo>
                <a:cubicBezTo>
                  <a:pt x="3818096" y="332899"/>
                  <a:pt x="3817144" y="329089"/>
                  <a:pt x="3817144" y="326231"/>
                </a:cubicBezTo>
                <a:cubicBezTo>
                  <a:pt x="3818096" y="323374"/>
                  <a:pt x="3819049" y="321469"/>
                  <a:pt x="3820001" y="319564"/>
                </a:cubicBezTo>
                <a:close/>
                <a:moveTo>
                  <a:pt x="3788569" y="264319"/>
                </a:moveTo>
                <a:cubicBezTo>
                  <a:pt x="3789521" y="266224"/>
                  <a:pt x="3791426" y="268129"/>
                  <a:pt x="3792379" y="270986"/>
                </a:cubicBezTo>
                <a:cubicBezTo>
                  <a:pt x="3795236" y="274796"/>
                  <a:pt x="3798094" y="280511"/>
                  <a:pt x="3800951" y="285274"/>
                </a:cubicBezTo>
                <a:cubicBezTo>
                  <a:pt x="3800951" y="286226"/>
                  <a:pt x="3800951" y="286226"/>
                  <a:pt x="3800951" y="287179"/>
                </a:cubicBezTo>
                <a:cubicBezTo>
                  <a:pt x="3800951" y="290989"/>
                  <a:pt x="3800951" y="294799"/>
                  <a:pt x="3800951" y="298609"/>
                </a:cubicBezTo>
                <a:cubicBezTo>
                  <a:pt x="3800951" y="299561"/>
                  <a:pt x="3800951" y="300514"/>
                  <a:pt x="3800951" y="300514"/>
                </a:cubicBezTo>
                <a:cubicBezTo>
                  <a:pt x="3799999" y="295751"/>
                  <a:pt x="3798094" y="291941"/>
                  <a:pt x="3797141" y="287179"/>
                </a:cubicBezTo>
                <a:cubicBezTo>
                  <a:pt x="3797141" y="286226"/>
                  <a:pt x="3796189" y="285274"/>
                  <a:pt x="3796189" y="285274"/>
                </a:cubicBezTo>
                <a:cubicBezTo>
                  <a:pt x="3796189" y="282416"/>
                  <a:pt x="3796189" y="280511"/>
                  <a:pt x="3796189" y="280511"/>
                </a:cubicBezTo>
                <a:cubicBezTo>
                  <a:pt x="3796189" y="280511"/>
                  <a:pt x="3796189" y="281464"/>
                  <a:pt x="3795236" y="283369"/>
                </a:cubicBezTo>
                <a:cubicBezTo>
                  <a:pt x="3794284" y="279559"/>
                  <a:pt x="3792379" y="275749"/>
                  <a:pt x="3791426" y="271939"/>
                </a:cubicBezTo>
                <a:cubicBezTo>
                  <a:pt x="3790474" y="269081"/>
                  <a:pt x="3789521" y="266224"/>
                  <a:pt x="3788569" y="264319"/>
                </a:cubicBezTo>
                <a:close/>
                <a:moveTo>
                  <a:pt x="3748564" y="364331"/>
                </a:moveTo>
                <a:cubicBezTo>
                  <a:pt x="3748564" y="359569"/>
                  <a:pt x="3748564" y="355759"/>
                  <a:pt x="3748564" y="351949"/>
                </a:cubicBezTo>
                <a:cubicBezTo>
                  <a:pt x="3749516" y="353854"/>
                  <a:pt x="3749516" y="355759"/>
                  <a:pt x="3750469" y="358616"/>
                </a:cubicBezTo>
                <a:cubicBezTo>
                  <a:pt x="3749516" y="359569"/>
                  <a:pt x="3749516" y="361474"/>
                  <a:pt x="3748564" y="364331"/>
                </a:cubicBezTo>
                <a:close/>
                <a:moveTo>
                  <a:pt x="3762851" y="399574"/>
                </a:moveTo>
                <a:cubicBezTo>
                  <a:pt x="3761899" y="401479"/>
                  <a:pt x="3760946" y="403384"/>
                  <a:pt x="3759994" y="405289"/>
                </a:cubicBezTo>
                <a:cubicBezTo>
                  <a:pt x="3759994" y="400526"/>
                  <a:pt x="3760946" y="395764"/>
                  <a:pt x="3760946" y="391954"/>
                </a:cubicBezTo>
                <a:cubicBezTo>
                  <a:pt x="3760946" y="391954"/>
                  <a:pt x="3760946" y="391001"/>
                  <a:pt x="3760946" y="391001"/>
                </a:cubicBezTo>
                <a:cubicBezTo>
                  <a:pt x="3761899" y="392906"/>
                  <a:pt x="3761899" y="394811"/>
                  <a:pt x="3762851" y="396716"/>
                </a:cubicBezTo>
                <a:cubicBezTo>
                  <a:pt x="3763804" y="397669"/>
                  <a:pt x="3762851" y="398621"/>
                  <a:pt x="3762851" y="399574"/>
                </a:cubicBezTo>
                <a:close/>
                <a:moveTo>
                  <a:pt x="3770471" y="290036"/>
                </a:moveTo>
                <a:cubicBezTo>
                  <a:pt x="3772376" y="296704"/>
                  <a:pt x="3773329" y="302419"/>
                  <a:pt x="3775234" y="309086"/>
                </a:cubicBezTo>
                <a:cubicBezTo>
                  <a:pt x="3774281" y="306229"/>
                  <a:pt x="3773329" y="304324"/>
                  <a:pt x="3771424" y="301466"/>
                </a:cubicBezTo>
                <a:cubicBezTo>
                  <a:pt x="3771424" y="300514"/>
                  <a:pt x="3770471" y="300514"/>
                  <a:pt x="3770471" y="299561"/>
                </a:cubicBezTo>
                <a:cubicBezTo>
                  <a:pt x="3770471" y="296704"/>
                  <a:pt x="3770471" y="293846"/>
                  <a:pt x="3770471" y="290989"/>
                </a:cubicBezTo>
                <a:cubicBezTo>
                  <a:pt x="3770471" y="290989"/>
                  <a:pt x="3770471" y="290036"/>
                  <a:pt x="3770471" y="290036"/>
                </a:cubicBezTo>
                <a:close/>
                <a:moveTo>
                  <a:pt x="3769519" y="370046"/>
                </a:moveTo>
                <a:cubicBezTo>
                  <a:pt x="3769519" y="370999"/>
                  <a:pt x="3769519" y="371951"/>
                  <a:pt x="3770471" y="372904"/>
                </a:cubicBezTo>
                <a:cubicBezTo>
                  <a:pt x="3769519" y="370999"/>
                  <a:pt x="3768566" y="369094"/>
                  <a:pt x="3767614" y="366236"/>
                </a:cubicBezTo>
                <a:cubicBezTo>
                  <a:pt x="3767614" y="362426"/>
                  <a:pt x="3767614" y="359569"/>
                  <a:pt x="3767614" y="359569"/>
                </a:cubicBezTo>
                <a:cubicBezTo>
                  <a:pt x="3767614" y="359569"/>
                  <a:pt x="3767614" y="361474"/>
                  <a:pt x="3766661" y="364331"/>
                </a:cubicBezTo>
                <a:cubicBezTo>
                  <a:pt x="3765709" y="363379"/>
                  <a:pt x="3765709" y="361474"/>
                  <a:pt x="3764756" y="360521"/>
                </a:cubicBezTo>
                <a:cubicBezTo>
                  <a:pt x="3764756" y="359569"/>
                  <a:pt x="3764756" y="358616"/>
                  <a:pt x="3764756" y="357664"/>
                </a:cubicBezTo>
                <a:cubicBezTo>
                  <a:pt x="3764756" y="355759"/>
                  <a:pt x="3765709" y="353854"/>
                  <a:pt x="3765709" y="351949"/>
                </a:cubicBezTo>
                <a:cubicBezTo>
                  <a:pt x="3767614" y="358616"/>
                  <a:pt x="3768566" y="364331"/>
                  <a:pt x="3769519" y="370046"/>
                </a:cubicBezTo>
                <a:close/>
                <a:moveTo>
                  <a:pt x="3753326" y="250031"/>
                </a:moveTo>
                <a:cubicBezTo>
                  <a:pt x="3754279" y="245269"/>
                  <a:pt x="3754279" y="241459"/>
                  <a:pt x="3755231" y="236696"/>
                </a:cubicBezTo>
                <a:cubicBezTo>
                  <a:pt x="3755231" y="235744"/>
                  <a:pt x="3755231" y="233839"/>
                  <a:pt x="3756184" y="232886"/>
                </a:cubicBezTo>
                <a:cubicBezTo>
                  <a:pt x="3757136" y="231934"/>
                  <a:pt x="3757136" y="230981"/>
                  <a:pt x="3758089" y="230029"/>
                </a:cubicBezTo>
                <a:cubicBezTo>
                  <a:pt x="3759041" y="232886"/>
                  <a:pt x="3759041" y="234791"/>
                  <a:pt x="3759994" y="237649"/>
                </a:cubicBezTo>
                <a:cubicBezTo>
                  <a:pt x="3762851" y="250984"/>
                  <a:pt x="3766661" y="266224"/>
                  <a:pt x="3769519" y="281464"/>
                </a:cubicBezTo>
                <a:cubicBezTo>
                  <a:pt x="3768566" y="284321"/>
                  <a:pt x="3768566" y="287179"/>
                  <a:pt x="3767614" y="290036"/>
                </a:cubicBezTo>
                <a:cubicBezTo>
                  <a:pt x="3767614" y="290036"/>
                  <a:pt x="3767614" y="290036"/>
                  <a:pt x="3767614" y="290989"/>
                </a:cubicBezTo>
                <a:cubicBezTo>
                  <a:pt x="3762851" y="280511"/>
                  <a:pt x="3757136" y="270986"/>
                  <a:pt x="3752374" y="261461"/>
                </a:cubicBezTo>
                <a:cubicBezTo>
                  <a:pt x="3752374" y="258604"/>
                  <a:pt x="3752374" y="253841"/>
                  <a:pt x="3753326" y="250031"/>
                </a:cubicBezTo>
                <a:close/>
                <a:moveTo>
                  <a:pt x="3748564" y="296704"/>
                </a:moveTo>
                <a:cubicBezTo>
                  <a:pt x="3748564" y="296704"/>
                  <a:pt x="3748564" y="296704"/>
                  <a:pt x="3748564" y="296704"/>
                </a:cubicBezTo>
                <a:cubicBezTo>
                  <a:pt x="3751421" y="301466"/>
                  <a:pt x="3753326" y="307181"/>
                  <a:pt x="3756184" y="313849"/>
                </a:cubicBezTo>
                <a:cubicBezTo>
                  <a:pt x="3756184" y="314801"/>
                  <a:pt x="3757136" y="315754"/>
                  <a:pt x="3757136" y="316706"/>
                </a:cubicBezTo>
                <a:cubicBezTo>
                  <a:pt x="3758089" y="318611"/>
                  <a:pt x="3758089" y="321469"/>
                  <a:pt x="3759041" y="323374"/>
                </a:cubicBezTo>
                <a:cubicBezTo>
                  <a:pt x="3758089" y="325279"/>
                  <a:pt x="3758089" y="328136"/>
                  <a:pt x="3757136" y="330041"/>
                </a:cubicBezTo>
                <a:cubicBezTo>
                  <a:pt x="3756184" y="333851"/>
                  <a:pt x="3755231" y="337661"/>
                  <a:pt x="3754279" y="341471"/>
                </a:cubicBezTo>
                <a:cubicBezTo>
                  <a:pt x="3753326" y="339566"/>
                  <a:pt x="3751421" y="337661"/>
                  <a:pt x="3750469" y="335756"/>
                </a:cubicBezTo>
                <a:cubicBezTo>
                  <a:pt x="3749516" y="333851"/>
                  <a:pt x="3748564" y="332899"/>
                  <a:pt x="3747611" y="331946"/>
                </a:cubicBezTo>
                <a:cubicBezTo>
                  <a:pt x="3748564" y="320516"/>
                  <a:pt x="3748564" y="308134"/>
                  <a:pt x="3748564" y="296704"/>
                </a:cubicBezTo>
                <a:close/>
                <a:moveTo>
                  <a:pt x="3738086" y="273844"/>
                </a:moveTo>
                <a:cubicBezTo>
                  <a:pt x="3738086" y="273844"/>
                  <a:pt x="3738086" y="273844"/>
                  <a:pt x="3738086" y="273844"/>
                </a:cubicBezTo>
                <a:cubicBezTo>
                  <a:pt x="3738086" y="274796"/>
                  <a:pt x="3738086" y="274796"/>
                  <a:pt x="3738086" y="274796"/>
                </a:cubicBezTo>
                <a:cubicBezTo>
                  <a:pt x="3738086" y="273844"/>
                  <a:pt x="3738086" y="273844"/>
                  <a:pt x="3738086" y="273844"/>
                </a:cubicBezTo>
                <a:close/>
                <a:moveTo>
                  <a:pt x="3689509" y="326231"/>
                </a:moveTo>
                <a:cubicBezTo>
                  <a:pt x="3688556" y="328136"/>
                  <a:pt x="3687604" y="330041"/>
                  <a:pt x="3686651" y="331946"/>
                </a:cubicBezTo>
                <a:cubicBezTo>
                  <a:pt x="3686651" y="331946"/>
                  <a:pt x="3686651" y="330994"/>
                  <a:pt x="3685699" y="330994"/>
                </a:cubicBezTo>
                <a:cubicBezTo>
                  <a:pt x="3685699" y="328136"/>
                  <a:pt x="3685699" y="325279"/>
                  <a:pt x="3685699" y="322421"/>
                </a:cubicBezTo>
                <a:cubicBezTo>
                  <a:pt x="3685699" y="319564"/>
                  <a:pt x="3685699" y="316706"/>
                  <a:pt x="3685699" y="313849"/>
                </a:cubicBezTo>
                <a:cubicBezTo>
                  <a:pt x="3686651" y="316706"/>
                  <a:pt x="3688556" y="320516"/>
                  <a:pt x="3689509" y="325279"/>
                </a:cubicBezTo>
                <a:cubicBezTo>
                  <a:pt x="3689509" y="326231"/>
                  <a:pt x="3689509" y="326231"/>
                  <a:pt x="3689509" y="326231"/>
                </a:cubicBezTo>
                <a:close/>
                <a:moveTo>
                  <a:pt x="3716179" y="211931"/>
                </a:moveTo>
                <a:cubicBezTo>
                  <a:pt x="3718084" y="214789"/>
                  <a:pt x="3719036" y="218599"/>
                  <a:pt x="3720941" y="221456"/>
                </a:cubicBezTo>
                <a:cubicBezTo>
                  <a:pt x="3719989" y="224314"/>
                  <a:pt x="3719989" y="227171"/>
                  <a:pt x="3719036" y="230029"/>
                </a:cubicBezTo>
                <a:cubicBezTo>
                  <a:pt x="3719036" y="230981"/>
                  <a:pt x="3719036" y="232886"/>
                  <a:pt x="3718084" y="233839"/>
                </a:cubicBezTo>
                <a:cubicBezTo>
                  <a:pt x="3715226" y="230029"/>
                  <a:pt x="3713321" y="228124"/>
                  <a:pt x="3713321" y="228124"/>
                </a:cubicBezTo>
                <a:cubicBezTo>
                  <a:pt x="3713321" y="228124"/>
                  <a:pt x="3715226" y="230981"/>
                  <a:pt x="3717131" y="235744"/>
                </a:cubicBezTo>
                <a:cubicBezTo>
                  <a:pt x="3716179" y="241459"/>
                  <a:pt x="3715226" y="247174"/>
                  <a:pt x="3714274" y="253841"/>
                </a:cubicBezTo>
                <a:cubicBezTo>
                  <a:pt x="3714274" y="252889"/>
                  <a:pt x="3714274" y="251936"/>
                  <a:pt x="3714274" y="250984"/>
                </a:cubicBezTo>
                <a:cubicBezTo>
                  <a:pt x="3714274" y="246221"/>
                  <a:pt x="3713321" y="242411"/>
                  <a:pt x="3713321" y="238601"/>
                </a:cubicBezTo>
                <a:cubicBezTo>
                  <a:pt x="3713321" y="234791"/>
                  <a:pt x="3713321" y="230981"/>
                  <a:pt x="3713321" y="227171"/>
                </a:cubicBezTo>
                <a:cubicBezTo>
                  <a:pt x="3713321" y="219551"/>
                  <a:pt x="3712369" y="213836"/>
                  <a:pt x="3712369" y="208121"/>
                </a:cubicBezTo>
                <a:cubicBezTo>
                  <a:pt x="3712369" y="207169"/>
                  <a:pt x="3712369" y="206216"/>
                  <a:pt x="3712369" y="205264"/>
                </a:cubicBezTo>
                <a:cubicBezTo>
                  <a:pt x="3713321" y="207169"/>
                  <a:pt x="3714274" y="209074"/>
                  <a:pt x="3716179" y="211931"/>
                </a:cubicBezTo>
                <a:close/>
                <a:moveTo>
                  <a:pt x="3679984" y="236696"/>
                </a:moveTo>
                <a:cubicBezTo>
                  <a:pt x="3681889" y="222409"/>
                  <a:pt x="3683794" y="209074"/>
                  <a:pt x="3684746" y="196691"/>
                </a:cubicBezTo>
                <a:cubicBezTo>
                  <a:pt x="3685699" y="185261"/>
                  <a:pt x="3687604" y="174784"/>
                  <a:pt x="3687604" y="166211"/>
                </a:cubicBezTo>
                <a:cubicBezTo>
                  <a:pt x="3687604" y="161449"/>
                  <a:pt x="3688556" y="157639"/>
                  <a:pt x="3688556" y="154781"/>
                </a:cubicBezTo>
                <a:cubicBezTo>
                  <a:pt x="3690461" y="159544"/>
                  <a:pt x="3694271" y="168116"/>
                  <a:pt x="3699034" y="178594"/>
                </a:cubicBezTo>
                <a:cubicBezTo>
                  <a:pt x="3701891" y="184309"/>
                  <a:pt x="3704749" y="191929"/>
                  <a:pt x="3708559" y="199549"/>
                </a:cubicBezTo>
                <a:cubicBezTo>
                  <a:pt x="3708559" y="201454"/>
                  <a:pt x="3707606" y="204311"/>
                  <a:pt x="3707606" y="207169"/>
                </a:cubicBezTo>
                <a:cubicBezTo>
                  <a:pt x="3706654" y="211931"/>
                  <a:pt x="3705701" y="218599"/>
                  <a:pt x="3704749" y="226219"/>
                </a:cubicBezTo>
                <a:cubicBezTo>
                  <a:pt x="3703796" y="230029"/>
                  <a:pt x="3703796" y="233839"/>
                  <a:pt x="3702844" y="237649"/>
                </a:cubicBezTo>
                <a:cubicBezTo>
                  <a:pt x="3702844" y="241459"/>
                  <a:pt x="3701891" y="246221"/>
                  <a:pt x="3701891" y="250984"/>
                </a:cubicBezTo>
                <a:cubicBezTo>
                  <a:pt x="3700939" y="259556"/>
                  <a:pt x="3700939" y="270034"/>
                  <a:pt x="3700939" y="280511"/>
                </a:cubicBezTo>
                <a:cubicBezTo>
                  <a:pt x="3700939" y="287179"/>
                  <a:pt x="3700939" y="293846"/>
                  <a:pt x="3700939" y="300514"/>
                </a:cubicBezTo>
                <a:cubicBezTo>
                  <a:pt x="3699034" y="293846"/>
                  <a:pt x="3697129" y="290036"/>
                  <a:pt x="3697129" y="290036"/>
                </a:cubicBezTo>
                <a:cubicBezTo>
                  <a:pt x="3697129" y="290036"/>
                  <a:pt x="3698081" y="296704"/>
                  <a:pt x="3699034" y="308134"/>
                </a:cubicBezTo>
                <a:cubicBezTo>
                  <a:pt x="3696176" y="312896"/>
                  <a:pt x="3693319" y="317659"/>
                  <a:pt x="3690461" y="322421"/>
                </a:cubicBezTo>
                <a:cubicBezTo>
                  <a:pt x="3687604" y="317659"/>
                  <a:pt x="3685699" y="313849"/>
                  <a:pt x="3683794" y="310991"/>
                </a:cubicBezTo>
                <a:cubicBezTo>
                  <a:pt x="3683794" y="305276"/>
                  <a:pt x="3683794" y="302419"/>
                  <a:pt x="3683794" y="302419"/>
                </a:cubicBezTo>
                <a:cubicBezTo>
                  <a:pt x="3683794" y="302419"/>
                  <a:pt x="3683794" y="304324"/>
                  <a:pt x="3682841" y="308134"/>
                </a:cubicBezTo>
                <a:cubicBezTo>
                  <a:pt x="3680936" y="304324"/>
                  <a:pt x="3679031" y="302419"/>
                  <a:pt x="3679031" y="302419"/>
                </a:cubicBezTo>
                <a:cubicBezTo>
                  <a:pt x="3679031" y="302419"/>
                  <a:pt x="3679984" y="305276"/>
                  <a:pt x="3681889" y="310991"/>
                </a:cubicBezTo>
                <a:cubicBezTo>
                  <a:pt x="3680936" y="313849"/>
                  <a:pt x="3680936" y="318611"/>
                  <a:pt x="3679984" y="323374"/>
                </a:cubicBezTo>
                <a:cubicBezTo>
                  <a:pt x="3677126" y="317659"/>
                  <a:pt x="3675221" y="311944"/>
                  <a:pt x="3672364" y="307181"/>
                </a:cubicBezTo>
                <a:cubicBezTo>
                  <a:pt x="3674269" y="300514"/>
                  <a:pt x="3676174" y="294799"/>
                  <a:pt x="3677126" y="289084"/>
                </a:cubicBezTo>
                <a:cubicBezTo>
                  <a:pt x="3679031" y="283369"/>
                  <a:pt x="3680936" y="277654"/>
                  <a:pt x="3681889" y="272891"/>
                </a:cubicBezTo>
                <a:cubicBezTo>
                  <a:pt x="3683794" y="268129"/>
                  <a:pt x="3685699" y="264319"/>
                  <a:pt x="3686651" y="260509"/>
                </a:cubicBezTo>
                <a:cubicBezTo>
                  <a:pt x="3690461" y="253841"/>
                  <a:pt x="3692366" y="250031"/>
                  <a:pt x="3692366" y="250031"/>
                </a:cubicBezTo>
                <a:cubicBezTo>
                  <a:pt x="3692366" y="250031"/>
                  <a:pt x="3689509" y="252889"/>
                  <a:pt x="3683794" y="258604"/>
                </a:cubicBezTo>
                <a:cubicBezTo>
                  <a:pt x="3680936" y="261461"/>
                  <a:pt x="3678079" y="265271"/>
                  <a:pt x="3675221" y="270034"/>
                </a:cubicBezTo>
                <a:cubicBezTo>
                  <a:pt x="3674269" y="271939"/>
                  <a:pt x="3673316" y="273844"/>
                  <a:pt x="3671411" y="275749"/>
                </a:cubicBezTo>
                <a:cubicBezTo>
                  <a:pt x="3677126" y="261461"/>
                  <a:pt x="3679031" y="248126"/>
                  <a:pt x="3679984" y="236696"/>
                </a:cubicBezTo>
                <a:close/>
                <a:moveTo>
                  <a:pt x="3678079" y="342424"/>
                </a:moveTo>
                <a:cubicBezTo>
                  <a:pt x="3678079" y="344329"/>
                  <a:pt x="3677126" y="346234"/>
                  <a:pt x="3677126" y="349091"/>
                </a:cubicBezTo>
                <a:cubicBezTo>
                  <a:pt x="3677126" y="347186"/>
                  <a:pt x="3676174" y="345281"/>
                  <a:pt x="3676174" y="343376"/>
                </a:cubicBezTo>
                <a:cubicBezTo>
                  <a:pt x="3675221" y="340519"/>
                  <a:pt x="3675221" y="337661"/>
                  <a:pt x="3674269" y="335756"/>
                </a:cubicBezTo>
                <a:cubicBezTo>
                  <a:pt x="3675221" y="337661"/>
                  <a:pt x="3676174" y="340519"/>
                  <a:pt x="3678079" y="342424"/>
                </a:cubicBezTo>
                <a:close/>
                <a:moveTo>
                  <a:pt x="3664744" y="355759"/>
                </a:moveTo>
                <a:cubicBezTo>
                  <a:pt x="3664744" y="357664"/>
                  <a:pt x="3664744" y="360521"/>
                  <a:pt x="3664744" y="362426"/>
                </a:cubicBezTo>
                <a:cubicBezTo>
                  <a:pt x="3664744" y="365284"/>
                  <a:pt x="3663791" y="368141"/>
                  <a:pt x="3663791" y="371951"/>
                </a:cubicBezTo>
                <a:cubicBezTo>
                  <a:pt x="3663791" y="371951"/>
                  <a:pt x="3663791" y="371951"/>
                  <a:pt x="3663791" y="371951"/>
                </a:cubicBezTo>
                <a:cubicBezTo>
                  <a:pt x="3663791" y="370046"/>
                  <a:pt x="3662839" y="368141"/>
                  <a:pt x="3662839" y="367189"/>
                </a:cubicBezTo>
                <a:cubicBezTo>
                  <a:pt x="3662839" y="367189"/>
                  <a:pt x="3662839" y="367189"/>
                  <a:pt x="3662839" y="366236"/>
                </a:cubicBezTo>
                <a:cubicBezTo>
                  <a:pt x="3663791" y="363379"/>
                  <a:pt x="3664744" y="359569"/>
                  <a:pt x="3664744" y="355759"/>
                </a:cubicBezTo>
                <a:close/>
                <a:moveTo>
                  <a:pt x="3603784" y="369094"/>
                </a:moveTo>
                <a:cubicBezTo>
                  <a:pt x="3603784" y="367189"/>
                  <a:pt x="3602831" y="365284"/>
                  <a:pt x="3602831" y="363379"/>
                </a:cubicBezTo>
                <a:cubicBezTo>
                  <a:pt x="3603784" y="359569"/>
                  <a:pt x="3604736" y="355759"/>
                  <a:pt x="3605689" y="352901"/>
                </a:cubicBezTo>
                <a:cubicBezTo>
                  <a:pt x="3605689" y="351949"/>
                  <a:pt x="3606641" y="350996"/>
                  <a:pt x="3606641" y="350044"/>
                </a:cubicBezTo>
                <a:cubicBezTo>
                  <a:pt x="3606641" y="350996"/>
                  <a:pt x="3607594" y="351949"/>
                  <a:pt x="3607594" y="352901"/>
                </a:cubicBezTo>
                <a:lnTo>
                  <a:pt x="3607594" y="353854"/>
                </a:lnTo>
                <a:cubicBezTo>
                  <a:pt x="3605689" y="358616"/>
                  <a:pt x="3604736" y="364331"/>
                  <a:pt x="3603784" y="369094"/>
                </a:cubicBezTo>
                <a:close/>
                <a:moveTo>
                  <a:pt x="3612356" y="329089"/>
                </a:moveTo>
                <a:cubicBezTo>
                  <a:pt x="3612356" y="329089"/>
                  <a:pt x="3611404" y="328136"/>
                  <a:pt x="3611404" y="327184"/>
                </a:cubicBezTo>
                <a:cubicBezTo>
                  <a:pt x="3611404" y="325279"/>
                  <a:pt x="3611404" y="323374"/>
                  <a:pt x="3610451" y="321469"/>
                </a:cubicBezTo>
                <a:cubicBezTo>
                  <a:pt x="3611404" y="322421"/>
                  <a:pt x="3612356" y="323374"/>
                  <a:pt x="3613309" y="324326"/>
                </a:cubicBezTo>
                <a:cubicBezTo>
                  <a:pt x="3613309" y="326231"/>
                  <a:pt x="3612356" y="327184"/>
                  <a:pt x="3612356" y="329089"/>
                </a:cubicBezTo>
                <a:close/>
                <a:moveTo>
                  <a:pt x="3633311" y="366236"/>
                </a:moveTo>
                <a:cubicBezTo>
                  <a:pt x="3632359" y="363379"/>
                  <a:pt x="3630454" y="361474"/>
                  <a:pt x="3629501" y="358616"/>
                </a:cubicBezTo>
                <a:cubicBezTo>
                  <a:pt x="3629501" y="357664"/>
                  <a:pt x="3629501" y="355759"/>
                  <a:pt x="3629501" y="354806"/>
                </a:cubicBezTo>
                <a:cubicBezTo>
                  <a:pt x="3631406" y="357664"/>
                  <a:pt x="3632359" y="361474"/>
                  <a:pt x="3633311" y="366236"/>
                </a:cubicBezTo>
                <a:cubicBezTo>
                  <a:pt x="3633311" y="366236"/>
                  <a:pt x="3634264" y="366236"/>
                  <a:pt x="3633311" y="366236"/>
                </a:cubicBezTo>
                <a:cubicBezTo>
                  <a:pt x="3634264" y="366236"/>
                  <a:pt x="3633311" y="366236"/>
                  <a:pt x="3633311" y="366236"/>
                </a:cubicBezTo>
                <a:close/>
                <a:moveTo>
                  <a:pt x="3632359" y="331946"/>
                </a:moveTo>
                <a:cubicBezTo>
                  <a:pt x="3633311" y="336709"/>
                  <a:pt x="3634264" y="342424"/>
                  <a:pt x="3635216" y="348139"/>
                </a:cubicBezTo>
                <a:cubicBezTo>
                  <a:pt x="3634264" y="346234"/>
                  <a:pt x="3632359" y="343376"/>
                  <a:pt x="3631406" y="341471"/>
                </a:cubicBezTo>
                <a:cubicBezTo>
                  <a:pt x="3631406" y="337661"/>
                  <a:pt x="3631406" y="334804"/>
                  <a:pt x="3632359" y="331946"/>
                </a:cubicBezTo>
                <a:close/>
                <a:moveTo>
                  <a:pt x="3618071" y="270034"/>
                </a:moveTo>
                <a:cubicBezTo>
                  <a:pt x="3621881" y="261461"/>
                  <a:pt x="3624739" y="252889"/>
                  <a:pt x="3628549" y="246221"/>
                </a:cubicBezTo>
                <a:cubicBezTo>
                  <a:pt x="3629501" y="244316"/>
                  <a:pt x="3629501" y="243364"/>
                  <a:pt x="3630454" y="242411"/>
                </a:cubicBezTo>
                <a:cubicBezTo>
                  <a:pt x="3629501" y="249079"/>
                  <a:pt x="3627596" y="256699"/>
                  <a:pt x="3625691" y="265271"/>
                </a:cubicBezTo>
                <a:cubicBezTo>
                  <a:pt x="3623786" y="267176"/>
                  <a:pt x="3620929" y="269081"/>
                  <a:pt x="3618071" y="271939"/>
                </a:cubicBezTo>
                <a:cubicBezTo>
                  <a:pt x="3618071" y="270986"/>
                  <a:pt x="3618071" y="270034"/>
                  <a:pt x="3618071" y="270034"/>
                </a:cubicBezTo>
                <a:close/>
                <a:moveTo>
                  <a:pt x="3601879" y="310039"/>
                </a:moveTo>
                <a:cubicBezTo>
                  <a:pt x="3603784" y="306229"/>
                  <a:pt x="3604736" y="302419"/>
                  <a:pt x="3606641" y="298609"/>
                </a:cubicBezTo>
                <a:cubicBezTo>
                  <a:pt x="3609499" y="291941"/>
                  <a:pt x="3612356" y="285274"/>
                  <a:pt x="3615214" y="278606"/>
                </a:cubicBezTo>
                <a:cubicBezTo>
                  <a:pt x="3617119" y="276701"/>
                  <a:pt x="3619024" y="273844"/>
                  <a:pt x="3619976" y="271939"/>
                </a:cubicBezTo>
                <a:cubicBezTo>
                  <a:pt x="3621881" y="270034"/>
                  <a:pt x="3623786" y="268129"/>
                  <a:pt x="3625691" y="266224"/>
                </a:cubicBezTo>
                <a:cubicBezTo>
                  <a:pt x="3625691" y="268129"/>
                  <a:pt x="3624739" y="269081"/>
                  <a:pt x="3624739" y="270986"/>
                </a:cubicBezTo>
                <a:cubicBezTo>
                  <a:pt x="3621881" y="282416"/>
                  <a:pt x="3619976" y="295751"/>
                  <a:pt x="3617119" y="309086"/>
                </a:cubicBezTo>
                <a:cubicBezTo>
                  <a:pt x="3616166" y="312896"/>
                  <a:pt x="3615214" y="317659"/>
                  <a:pt x="3614261" y="322421"/>
                </a:cubicBezTo>
                <a:cubicBezTo>
                  <a:pt x="3613309" y="321469"/>
                  <a:pt x="3612356" y="320516"/>
                  <a:pt x="3611404" y="320516"/>
                </a:cubicBezTo>
                <a:cubicBezTo>
                  <a:pt x="3610451" y="312896"/>
                  <a:pt x="3610451" y="306229"/>
                  <a:pt x="3609499" y="298609"/>
                </a:cubicBezTo>
                <a:cubicBezTo>
                  <a:pt x="3609499" y="305276"/>
                  <a:pt x="3608546" y="311944"/>
                  <a:pt x="3608546" y="318611"/>
                </a:cubicBezTo>
                <a:cubicBezTo>
                  <a:pt x="3607594" y="318611"/>
                  <a:pt x="3606641" y="317659"/>
                  <a:pt x="3606641" y="317659"/>
                </a:cubicBezTo>
                <a:cubicBezTo>
                  <a:pt x="3607594" y="318611"/>
                  <a:pt x="3608546" y="318611"/>
                  <a:pt x="3608546" y="319564"/>
                </a:cubicBezTo>
                <a:cubicBezTo>
                  <a:pt x="3608546" y="320516"/>
                  <a:pt x="3608546" y="321469"/>
                  <a:pt x="3608546" y="322421"/>
                </a:cubicBezTo>
                <a:cubicBezTo>
                  <a:pt x="3606641" y="318611"/>
                  <a:pt x="3604736" y="315754"/>
                  <a:pt x="3602831" y="312896"/>
                </a:cubicBezTo>
                <a:cubicBezTo>
                  <a:pt x="3601879" y="310991"/>
                  <a:pt x="3601879" y="310039"/>
                  <a:pt x="3601879" y="310039"/>
                </a:cubicBezTo>
                <a:close/>
                <a:moveTo>
                  <a:pt x="3600926" y="335756"/>
                </a:moveTo>
                <a:cubicBezTo>
                  <a:pt x="3601879" y="339566"/>
                  <a:pt x="3603784" y="342424"/>
                  <a:pt x="3604736" y="346234"/>
                </a:cubicBezTo>
                <a:cubicBezTo>
                  <a:pt x="3603784" y="348139"/>
                  <a:pt x="3602831" y="350044"/>
                  <a:pt x="3601879" y="351949"/>
                </a:cubicBezTo>
                <a:cubicBezTo>
                  <a:pt x="3601879" y="351949"/>
                  <a:pt x="3601879" y="352901"/>
                  <a:pt x="3600926" y="352901"/>
                </a:cubicBezTo>
                <a:cubicBezTo>
                  <a:pt x="3600926" y="350044"/>
                  <a:pt x="3599974" y="348139"/>
                  <a:pt x="3599974" y="345281"/>
                </a:cubicBezTo>
                <a:cubicBezTo>
                  <a:pt x="3599974" y="342424"/>
                  <a:pt x="3600926" y="338614"/>
                  <a:pt x="3600926" y="335756"/>
                </a:cubicBezTo>
                <a:close/>
                <a:moveTo>
                  <a:pt x="3556159" y="342424"/>
                </a:moveTo>
                <a:cubicBezTo>
                  <a:pt x="3556159" y="335756"/>
                  <a:pt x="3557111" y="330041"/>
                  <a:pt x="3557111" y="324326"/>
                </a:cubicBezTo>
                <a:cubicBezTo>
                  <a:pt x="3557111" y="325279"/>
                  <a:pt x="3558064" y="327184"/>
                  <a:pt x="3558064" y="328136"/>
                </a:cubicBezTo>
                <a:cubicBezTo>
                  <a:pt x="3558064" y="330041"/>
                  <a:pt x="3559016" y="331946"/>
                  <a:pt x="3559016" y="333851"/>
                </a:cubicBezTo>
                <a:cubicBezTo>
                  <a:pt x="3559016" y="333851"/>
                  <a:pt x="3559016" y="334804"/>
                  <a:pt x="3559016" y="334804"/>
                </a:cubicBezTo>
                <a:cubicBezTo>
                  <a:pt x="3558064" y="337661"/>
                  <a:pt x="3557111" y="339566"/>
                  <a:pt x="3556159" y="342424"/>
                </a:cubicBezTo>
                <a:close/>
                <a:moveTo>
                  <a:pt x="3559969" y="279559"/>
                </a:moveTo>
                <a:cubicBezTo>
                  <a:pt x="3559016" y="277654"/>
                  <a:pt x="3559016" y="276701"/>
                  <a:pt x="3559016" y="274796"/>
                </a:cubicBezTo>
                <a:cubicBezTo>
                  <a:pt x="3559969" y="275749"/>
                  <a:pt x="3560921" y="275749"/>
                  <a:pt x="3561874" y="276701"/>
                </a:cubicBezTo>
                <a:cubicBezTo>
                  <a:pt x="3563779" y="277654"/>
                  <a:pt x="3564731" y="278606"/>
                  <a:pt x="3566636" y="280511"/>
                </a:cubicBezTo>
                <a:cubicBezTo>
                  <a:pt x="3565684" y="282416"/>
                  <a:pt x="3563779" y="284321"/>
                  <a:pt x="3562826" y="287179"/>
                </a:cubicBezTo>
                <a:cubicBezTo>
                  <a:pt x="3561874" y="285274"/>
                  <a:pt x="3560921" y="282416"/>
                  <a:pt x="3559969" y="279559"/>
                </a:cubicBezTo>
                <a:close/>
                <a:moveTo>
                  <a:pt x="3571399" y="287179"/>
                </a:moveTo>
                <a:cubicBezTo>
                  <a:pt x="3571399" y="294799"/>
                  <a:pt x="3571399" y="303371"/>
                  <a:pt x="3571399" y="311944"/>
                </a:cubicBezTo>
                <a:cubicBezTo>
                  <a:pt x="3570446" y="312896"/>
                  <a:pt x="3570446" y="313849"/>
                  <a:pt x="3569494" y="314801"/>
                </a:cubicBezTo>
                <a:cubicBezTo>
                  <a:pt x="3567589" y="307181"/>
                  <a:pt x="3565684" y="299561"/>
                  <a:pt x="3562826" y="292894"/>
                </a:cubicBezTo>
                <a:cubicBezTo>
                  <a:pt x="3563779" y="289084"/>
                  <a:pt x="3565684" y="285274"/>
                  <a:pt x="3566636" y="282416"/>
                </a:cubicBezTo>
                <a:cubicBezTo>
                  <a:pt x="3568541" y="283369"/>
                  <a:pt x="3570446" y="284321"/>
                  <a:pt x="3571399" y="287179"/>
                </a:cubicBezTo>
                <a:cubicBezTo>
                  <a:pt x="3571399" y="286226"/>
                  <a:pt x="3571399" y="286226"/>
                  <a:pt x="3571399" y="287179"/>
                </a:cubicBezTo>
                <a:close/>
                <a:moveTo>
                  <a:pt x="3571399" y="281464"/>
                </a:moveTo>
                <a:cubicBezTo>
                  <a:pt x="3570446" y="280511"/>
                  <a:pt x="3569494" y="280511"/>
                  <a:pt x="3568541" y="279559"/>
                </a:cubicBezTo>
                <a:cubicBezTo>
                  <a:pt x="3568541" y="279559"/>
                  <a:pt x="3568541" y="279559"/>
                  <a:pt x="3568541" y="279559"/>
                </a:cubicBezTo>
                <a:cubicBezTo>
                  <a:pt x="3570446" y="276701"/>
                  <a:pt x="3571399" y="274796"/>
                  <a:pt x="3571399" y="273844"/>
                </a:cubicBezTo>
                <a:cubicBezTo>
                  <a:pt x="3571399" y="276701"/>
                  <a:pt x="3571399" y="279559"/>
                  <a:pt x="3571399" y="281464"/>
                </a:cubicBezTo>
                <a:close/>
                <a:moveTo>
                  <a:pt x="3567589" y="250031"/>
                </a:moveTo>
                <a:cubicBezTo>
                  <a:pt x="3568541" y="254794"/>
                  <a:pt x="3569494" y="260509"/>
                  <a:pt x="3570446" y="265271"/>
                </a:cubicBezTo>
                <a:cubicBezTo>
                  <a:pt x="3570446" y="267176"/>
                  <a:pt x="3571399" y="270034"/>
                  <a:pt x="3571399" y="271939"/>
                </a:cubicBezTo>
                <a:cubicBezTo>
                  <a:pt x="3571399" y="271939"/>
                  <a:pt x="3571399" y="272891"/>
                  <a:pt x="3571399" y="272891"/>
                </a:cubicBezTo>
                <a:cubicBezTo>
                  <a:pt x="3571399" y="272891"/>
                  <a:pt x="3569494" y="274796"/>
                  <a:pt x="3567589" y="277654"/>
                </a:cubicBezTo>
                <a:cubicBezTo>
                  <a:pt x="3567589" y="277654"/>
                  <a:pt x="3567589" y="277654"/>
                  <a:pt x="3567589" y="277654"/>
                </a:cubicBezTo>
                <a:cubicBezTo>
                  <a:pt x="3565684" y="276701"/>
                  <a:pt x="3563779" y="274796"/>
                  <a:pt x="3561874" y="274796"/>
                </a:cubicBezTo>
                <a:cubicBezTo>
                  <a:pt x="3559969" y="273844"/>
                  <a:pt x="3559016" y="273844"/>
                  <a:pt x="3558064" y="272891"/>
                </a:cubicBezTo>
                <a:cubicBezTo>
                  <a:pt x="3557111" y="269081"/>
                  <a:pt x="3555206" y="264319"/>
                  <a:pt x="3554254" y="260509"/>
                </a:cubicBezTo>
                <a:cubicBezTo>
                  <a:pt x="3555206" y="259556"/>
                  <a:pt x="3555206" y="258604"/>
                  <a:pt x="3556159" y="257651"/>
                </a:cubicBezTo>
                <a:cubicBezTo>
                  <a:pt x="3559969" y="251936"/>
                  <a:pt x="3562826" y="247174"/>
                  <a:pt x="3566636" y="243364"/>
                </a:cubicBezTo>
                <a:cubicBezTo>
                  <a:pt x="3567589" y="246221"/>
                  <a:pt x="3567589" y="248126"/>
                  <a:pt x="3567589" y="250031"/>
                </a:cubicBezTo>
                <a:close/>
                <a:moveTo>
                  <a:pt x="3561874" y="229076"/>
                </a:moveTo>
                <a:cubicBezTo>
                  <a:pt x="3561874" y="228124"/>
                  <a:pt x="3562826" y="228124"/>
                  <a:pt x="3562826" y="227171"/>
                </a:cubicBezTo>
                <a:cubicBezTo>
                  <a:pt x="3563779" y="230029"/>
                  <a:pt x="3563779" y="232886"/>
                  <a:pt x="3564731" y="235744"/>
                </a:cubicBezTo>
                <a:cubicBezTo>
                  <a:pt x="3564731" y="236696"/>
                  <a:pt x="3564731" y="237649"/>
                  <a:pt x="3565684" y="238601"/>
                </a:cubicBezTo>
                <a:cubicBezTo>
                  <a:pt x="3561874" y="241459"/>
                  <a:pt x="3557111" y="246221"/>
                  <a:pt x="3552349" y="251936"/>
                </a:cubicBezTo>
                <a:cubicBezTo>
                  <a:pt x="3552349" y="250031"/>
                  <a:pt x="3551396" y="248126"/>
                  <a:pt x="3551396" y="247174"/>
                </a:cubicBezTo>
                <a:cubicBezTo>
                  <a:pt x="3555206" y="241459"/>
                  <a:pt x="3558064" y="234791"/>
                  <a:pt x="3561874" y="229076"/>
                </a:cubicBezTo>
                <a:close/>
                <a:moveTo>
                  <a:pt x="3551396" y="293846"/>
                </a:moveTo>
                <a:cubicBezTo>
                  <a:pt x="3552349" y="298609"/>
                  <a:pt x="3553301" y="303371"/>
                  <a:pt x="3554254" y="307181"/>
                </a:cubicBezTo>
                <a:cubicBezTo>
                  <a:pt x="3553301" y="311944"/>
                  <a:pt x="3551396" y="315754"/>
                  <a:pt x="3550444" y="321469"/>
                </a:cubicBezTo>
                <a:cubicBezTo>
                  <a:pt x="3549491" y="325279"/>
                  <a:pt x="3548539" y="329089"/>
                  <a:pt x="3547586" y="333851"/>
                </a:cubicBezTo>
                <a:cubicBezTo>
                  <a:pt x="3547586" y="332899"/>
                  <a:pt x="3546634" y="332899"/>
                  <a:pt x="3546634" y="331946"/>
                </a:cubicBezTo>
                <a:cubicBezTo>
                  <a:pt x="3545681" y="330041"/>
                  <a:pt x="3544729" y="329089"/>
                  <a:pt x="3543776" y="327184"/>
                </a:cubicBezTo>
                <a:cubicBezTo>
                  <a:pt x="3544729" y="319564"/>
                  <a:pt x="3544729" y="312896"/>
                  <a:pt x="3544729" y="306229"/>
                </a:cubicBezTo>
                <a:cubicBezTo>
                  <a:pt x="3545681" y="299561"/>
                  <a:pt x="3546634" y="292894"/>
                  <a:pt x="3547586" y="286226"/>
                </a:cubicBezTo>
                <a:cubicBezTo>
                  <a:pt x="3547586" y="283369"/>
                  <a:pt x="3548539" y="279559"/>
                  <a:pt x="3548539" y="276701"/>
                </a:cubicBezTo>
                <a:cubicBezTo>
                  <a:pt x="3548539" y="282416"/>
                  <a:pt x="3550444" y="288131"/>
                  <a:pt x="3551396" y="293846"/>
                </a:cubicBezTo>
                <a:close/>
                <a:moveTo>
                  <a:pt x="3543776" y="191929"/>
                </a:moveTo>
                <a:cubicBezTo>
                  <a:pt x="3545681" y="187166"/>
                  <a:pt x="3547586" y="183356"/>
                  <a:pt x="3549491" y="180499"/>
                </a:cubicBezTo>
                <a:cubicBezTo>
                  <a:pt x="3549491" y="181451"/>
                  <a:pt x="3549491" y="183356"/>
                  <a:pt x="3548539" y="185261"/>
                </a:cubicBezTo>
                <a:cubicBezTo>
                  <a:pt x="3547586" y="192881"/>
                  <a:pt x="3546634" y="201454"/>
                  <a:pt x="3544729" y="211931"/>
                </a:cubicBezTo>
                <a:cubicBezTo>
                  <a:pt x="3544729" y="213836"/>
                  <a:pt x="3543776" y="215741"/>
                  <a:pt x="3543776" y="217646"/>
                </a:cubicBezTo>
                <a:cubicBezTo>
                  <a:pt x="3541871" y="210026"/>
                  <a:pt x="3539966" y="204311"/>
                  <a:pt x="3539014" y="200501"/>
                </a:cubicBezTo>
                <a:cubicBezTo>
                  <a:pt x="3540919" y="196691"/>
                  <a:pt x="3541871" y="194786"/>
                  <a:pt x="3543776" y="191929"/>
                </a:cubicBezTo>
                <a:close/>
                <a:moveTo>
                  <a:pt x="3530441" y="217646"/>
                </a:moveTo>
                <a:cubicBezTo>
                  <a:pt x="3533299" y="211931"/>
                  <a:pt x="3536156" y="206216"/>
                  <a:pt x="3539014" y="201454"/>
                </a:cubicBezTo>
                <a:cubicBezTo>
                  <a:pt x="3539014" y="205264"/>
                  <a:pt x="3539966" y="210979"/>
                  <a:pt x="3540919" y="217646"/>
                </a:cubicBezTo>
                <a:cubicBezTo>
                  <a:pt x="3540919" y="221456"/>
                  <a:pt x="3541871" y="226219"/>
                  <a:pt x="3542824" y="231934"/>
                </a:cubicBezTo>
                <a:cubicBezTo>
                  <a:pt x="3541871" y="234791"/>
                  <a:pt x="3541871" y="237649"/>
                  <a:pt x="3540919" y="240506"/>
                </a:cubicBezTo>
                <a:cubicBezTo>
                  <a:pt x="3537109" y="246221"/>
                  <a:pt x="3532346" y="252889"/>
                  <a:pt x="3528536" y="259556"/>
                </a:cubicBezTo>
                <a:cubicBezTo>
                  <a:pt x="3528536" y="258604"/>
                  <a:pt x="3528536" y="257651"/>
                  <a:pt x="3528536" y="257651"/>
                </a:cubicBezTo>
                <a:cubicBezTo>
                  <a:pt x="3528536" y="251936"/>
                  <a:pt x="3528536" y="246221"/>
                  <a:pt x="3527584" y="240506"/>
                </a:cubicBezTo>
                <a:cubicBezTo>
                  <a:pt x="3527584" y="236696"/>
                  <a:pt x="3526631" y="232886"/>
                  <a:pt x="3526631" y="229076"/>
                </a:cubicBezTo>
                <a:cubicBezTo>
                  <a:pt x="3527584" y="224314"/>
                  <a:pt x="3528536" y="220504"/>
                  <a:pt x="3530441" y="217646"/>
                </a:cubicBezTo>
                <a:close/>
                <a:moveTo>
                  <a:pt x="3490436" y="321469"/>
                </a:moveTo>
                <a:cubicBezTo>
                  <a:pt x="3490436" y="320516"/>
                  <a:pt x="3490436" y="318611"/>
                  <a:pt x="3490436" y="317659"/>
                </a:cubicBezTo>
                <a:cubicBezTo>
                  <a:pt x="3490436" y="318611"/>
                  <a:pt x="3491389" y="319564"/>
                  <a:pt x="3491389" y="319564"/>
                </a:cubicBezTo>
                <a:cubicBezTo>
                  <a:pt x="3491389" y="320516"/>
                  <a:pt x="3491389" y="320516"/>
                  <a:pt x="3490436" y="321469"/>
                </a:cubicBezTo>
                <a:close/>
                <a:moveTo>
                  <a:pt x="3514249" y="250984"/>
                </a:moveTo>
                <a:cubicBezTo>
                  <a:pt x="3515201" y="249079"/>
                  <a:pt x="3516154" y="247174"/>
                  <a:pt x="3516154" y="246221"/>
                </a:cubicBezTo>
                <a:cubicBezTo>
                  <a:pt x="3516154" y="250031"/>
                  <a:pt x="3516154" y="253841"/>
                  <a:pt x="3515201" y="257651"/>
                </a:cubicBezTo>
                <a:cubicBezTo>
                  <a:pt x="3515201" y="261461"/>
                  <a:pt x="3514249" y="266224"/>
                  <a:pt x="3514249" y="270986"/>
                </a:cubicBezTo>
                <a:cubicBezTo>
                  <a:pt x="3513296" y="267176"/>
                  <a:pt x="3511391" y="263366"/>
                  <a:pt x="3509486" y="259556"/>
                </a:cubicBezTo>
                <a:cubicBezTo>
                  <a:pt x="3512344" y="255746"/>
                  <a:pt x="3513296" y="252889"/>
                  <a:pt x="3514249" y="250984"/>
                </a:cubicBezTo>
                <a:close/>
                <a:moveTo>
                  <a:pt x="3504724" y="271939"/>
                </a:moveTo>
                <a:cubicBezTo>
                  <a:pt x="3504724" y="272891"/>
                  <a:pt x="3505676" y="273844"/>
                  <a:pt x="3505676" y="274796"/>
                </a:cubicBezTo>
                <a:cubicBezTo>
                  <a:pt x="3506629" y="279559"/>
                  <a:pt x="3508534" y="283369"/>
                  <a:pt x="3509486" y="288131"/>
                </a:cubicBezTo>
                <a:cubicBezTo>
                  <a:pt x="3508534" y="290036"/>
                  <a:pt x="3507581" y="291941"/>
                  <a:pt x="3505676" y="293846"/>
                </a:cubicBezTo>
                <a:cubicBezTo>
                  <a:pt x="3505676" y="290036"/>
                  <a:pt x="3504724" y="286226"/>
                  <a:pt x="3504724" y="282416"/>
                </a:cubicBezTo>
                <a:cubicBezTo>
                  <a:pt x="3504724" y="279559"/>
                  <a:pt x="3504724" y="275749"/>
                  <a:pt x="3504724" y="271939"/>
                </a:cubicBezTo>
                <a:cubicBezTo>
                  <a:pt x="3504724" y="272891"/>
                  <a:pt x="3504724" y="272891"/>
                  <a:pt x="3504724" y="271939"/>
                </a:cubicBezTo>
                <a:close/>
                <a:moveTo>
                  <a:pt x="3501866" y="398621"/>
                </a:moveTo>
                <a:cubicBezTo>
                  <a:pt x="3499961" y="389096"/>
                  <a:pt x="3497104" y="380524"/>
                  <a:pt x="3495199" y="371951"/>
                </a:cubicBezTo>
                <a:cubicBezTo>
                  <a:pt x="3495199" y="370999"/>
                  <a:pt x="3494246" y="370046"/>
                  <a:pt x="3494246" y="369094"/>
                </a:cubicBezTo>
                <a:cubicBezTo>
                  <a:pt x="3496151" y="365284"/>
                  <a:pt x="3498056" y="361474"/>
                  <a:pt x="3499961" y="357664"/>
                </a:cubicBezTo>
                <a:cubicBezTo>
                  <a:pt x="3500914" y="370999"/>
                  <a:pt x="3500914" y="384334"/>
                  <a:pt x="3501866" y="398621"/>
                </a:cubicBezTo>
                <a:close/>
                <a:moveTo>
                  <a:pt x="3496151" y="290036"/>
                </a:moveTo>
                <a:cubicBezTo>
                  <a:pt x="3497104" y="288131"/>
                  <a:pt x="3498056" y="286226"/>
                  <a:pt x="3499009" y="284321"/>
                </a:cubicBezTo>
                <a:cubicBezTo>
                  <a:pt x="3499009" y="288131"/>
                  <a:pt x="3499009" y="291941"/>
                  <a:pt x="3499009" y="295751"/>
                </a:cubicBezTo>
                <a:cubicBezTo>
                  <a:pt x="3498056" y="293846"/>
                  <a:pt x="3497104" y="291941"/>
                  <a:pt x="3496151" y="290036"/>
                </a:cubicBezTo>
                <a:close/>
                <a:moveTo>
                  <a:pt x="3496151" y="252889"/>
                </a:moveTo>
                <a:cubicBezTo>
                  <a:pt x="3496151" y="250984"/>
                  <a:pt x="3496151" y="249079"/>
                  <a:pt x="3496151" y="247174"/>
                </a:cubicBezTo>
                <a:cubicBezTo>
                  <a:pt x="3497104" y="250031"/>
                  <a:pt x="3498056" y="252889"/>
                  <a:pt x="3499009" y="254794"/>
                </a:cubicBezTo>
                <a:cubicBezTo>
                  <a:pt x="3498056" y="256699"/>
                  <a:pt x="3496151" y="258604"/>
                  <a:pt x="3495199" y="261461"/>
                </a:cubicBezTo>
                <a:cubicBezTo>
                  <a:pt x="3495199" y="258604"/>
                  <a:pt x="3496151" y="255746"/>
                  <a:pt x="3496151" y="252889"/>
                </a:cubicBezTo>
                <a:close/>
                <a:moveTo>
                  <a:pt x="3481864" y="205264"/>
                </a:moveTo>
                <a:cubicBezTo>
                  <a:pt x="3484721" y="212884"/>
                  <a:pt x="3488531" y="220504"/>
                  <a:pt x="3491389" y="230029"/>
                </a:cubicBezTo>
                <a:cubicBezTo>
                  <a:pt x="3492341" y="233839"/>
                  <a:pt x="3494246" y="238601"/>
                  <a:pt x="3495199" y="243364"/>
                </a:cubicBezTo>
                <a:cubicBezTo>
                  <a:pt x="3494246" y="245269"/>
                  <a:pt x="3493294" y="248126"/>
                  <a:pt x="3492341" y="251936"/>
                </a:cubicBezTo>
                <a:cubicBezTo>
                  <a:pt x="3491389" y="256699"/>
                  <a:pt x="3489484" y="261461"/>
                  <a:pt x="3487579" y="268129"/>
                </a:cubicBezTo>
                <a:cubicBezTo>
                  <a:pt x="3487579" y="269081"/>
                  <a:pt x="3487579" y="269081"/>
                  <a:pt x="3486626" y="270034"/>
                </a:cubicBezTo>
                <a:cubicBezTo>
                  <a:pt x="3484721" y="265271"/>
                  <a:pt x="3481864" y="260509"/>
                  <a:pt x="3479959" y="255746"/>
                </a:cubicBezTo>
                <a:cubicBezTo>
                  <a:pt x="3479959" y="245269"/>
                  <a:pt x="3479959" y="235744"/>
                  <a:pt x="3479959" y="228124"/>
                </a:cubicBezTo>
                <a:cubicBezTo>
                  <a:pt x="3479959" y="221456"/>
                  <a:pt x="3479959" y="216694"/>
                  <a:pt x="3479959" y="213836"/>
                </a:cubicBezTo>
                <a:cubicBezTo>
                  <a:pt x="3480911" y="211931"/>
                  <a:pt x="3480911" y="208121"/>
                  <a:pt x="3481864" y="205264"/>
                </a:cubicBezTo>
                <a:close/>
                <a:moveTo>
                  <a:pt x="3473291" y="241459"/>
                </a:moveTo>
                <a:cubicBezTo>
                  <a:pt x="3474244" y="239554"/>
                  <a:pt x="3474244" y="236696"/>
                  <a:pt x="3475196" y="234791"/>
                </a:cubicBezTo>
                <a:cubicBezTo>
                  <a:pt x="3474244" y="236696"/>
                  <a:pt x="3474244" y="239554"/>
                  <a:pt x="3473291" y="241459"/>
                </a:cubicBezTo>
                <a:cubicBezTo>
                  <a:pt x="3473291" y="242411"/>
                  <a:pt x="3473291" y="241459"/>
                  <a:pt x="3473291" y="241459"/>
                </a:cubicBezTo>
                <a:cubicBezTo>
                  <a:pt x="3473291" y="241459"/>
                  <a:pt x="3473291" y="241459"/>
                  <a:pt x="3473291" y="241459"/>
                </a:cubicBezTo>
                <a:close/>
                <a:moveTo>
                  <a:pt x="3468529" y="260509"/>
                </a:moveTo>
                <a:cubicBezTo>
                  <a:pt x="3468529" y="261461"/>
                  <a:pt x="3469481" y="262414"/>
                  <a:pt x="3469481" y="263366"/>
                </a:cubicBezTo>
                <a:cubicBezTo>
                  <a:pt x="3469481" y="266224"/>
                  <a:pt x="3468529" y="268129"/>
                  <a:pt x="3468529" y="270986"/>
                </a:cubicBezTo>
                <a:cubicBezTo>
                  <a:pt x="3467576" y="279559"/>
                  <a:pt x="3466624" y="290036"/>
                  <a:pt x="3465671" y="300514"/>
                </a:cubicBezTo>
                <a:cubicBezTo>
                  <a:pt x="3464719" y="306229"/>
                  <a:pt x="3464719" y="311944"/>
                  <a:pt x="3464719" y="318611"/>
                </a:cubicBezTo>
                <a:cubicBezTo>
                  <a:pt x="3464719" y="319564"/>
                  <a:pt x="3463766" y="320516"/>
                  <a:pt x="3463766" y="321469"/>
                </a:cubicBezTo>
                <a:cubicBezTo>
                  <a:pt x="3462814" y="316706"/>
                  <a:pt x="3460909" y="311944"/>
                  <a:pt x="3459956" y="307181"/>
                </a:cubicBezTo>
                <a:cubicBezTo>
                  <a:pt x="3459956" y="307181"/>
                  <a:pt x="3459956" y="306229"/>
                  <a:pt x="3459956" y="306229"/>
                </a:cubicBezTo>
                <a:cubicBezTo>
                  <a:pt x="3459956" y="304324"/>
                  <a:pt x="3460909" y="302419"/>
                  <a:pt x="3460909" y="300514"/>
                </a:cubicBezTo>
                <a:cubicBezTo>
                  <a:pt x="3463766" y="287179"/>
                  <a:pt x="3466624" y="273844"/>
                  <a:pt x="3468529" y="260509"/>
                </a:cubicBezTo>
                <a:close/>
                <a:moveTo>
                  <a:pt x="3451384" y="237649"/>
                </a:moveTo>
                <a:cubicBezTo>
                  <a:pt x="3451384" y="231934"/>
                  <a:pt x="3451384" y="227171"/>
                  <a:pt x="3451384" y="221456"/>
                </a:cubicBezTo>
                <a:cubicBezTo>
                  <a:pt x="3451384" y="221456"/>
                  <a:pt x="3451384" y="221456"/>
                  <a:pt x="3451384" y="222409"/>
                </a:cubicBezTo>
                <a:cubicBezTo>
                  <a:pt x="3453289" y="227171"/>
                  <a:pt x="3456146" y="231934"/>
                  <a:pt x="3458051" y="237649"/>
                </a:cubicBezTo>
                <a:cubicBezTo>
                  <a:pt x="3458051" y="237649"/>
                  <a:pt x="3458051" y="238601"/>
                  <a:pt x="3458051" y="238601"/>
                </a:cubicBezTo>
                <a:cubicBezTo>
                  <a:pt x="3455194" y="248126"/>
                  <a:pt x="3452336" y="257651"/>
                  <a:pt x="3450431" y="267176"/>
                </a:cubicBezTo>
                <a:cubicBezTo>
                  <a:pt x="3450431" y="267176"/>
                  <a:pt x="3450431" y="267176"/>
                  <a:pt x="3450431" y="267176"/>
                </a:cubicBezTo>
                <a:cubicBezTo>
                  <a:pt x="3451384" y="256699"/>
                  <a:pt x="3451384" y="247174"/>
                  <a:pt x="3451384" y="237649"/>
                </a:cubicBezTo>
                <a:close/>
                <a:moveTo>
                  <a:pt x="3405664" y="273844"/>
                </a:moveTo>
                <a:cubicBezTo>
                  <a:pt x="3406616" y="268129"/>
                  <a:pt x="3406616" y="263366"/>
                  <a:pt x="3406616" y="258604"/>
                </a:cubicBezTo>
                <a:cubicBezTo>
                  <a:pt x="3406616" y="253841"/>
                  <a:pt x="3406616" y="249079"/>
                  <a:pt x="3406616" y="245269"/>
                </a:cubicBezTo>
                <a:cubicBezTo>
                  <a:pt x="3406616" y="247174"/>
                  <a:pt x="3407569" y="251936"/>
                  <a:pt x="3409474" y="259556"/>
                </a:cubicBezTo>
                <a:cubicBezTo>
                  <a:pt x="3409474" y="264319"/>
                  <a:pt x="3407569" y="269081"/>
                  <a:pt x="3405664" y="273844"/>
                </a:cubicBezTo>
                <a:close/>
                <a:moveTo>
                  <a:pt x="3416141" y="335756"/>
                </a:moveTo>
                <a:cubicBezTo>
                  <a:pt x="3416141" y="341471"/>
                  <a:pt x="3416141" y="347186"/>
                  <a:pt x="3416141" y="353854"/>
                </a:cubicBezTo>
                <a:cubicBezTo>
                  <a:pt x="3416141" y="351949"/>
                  <a:pt x="3415189" y="350044"/>
                  <a:pt x="3415189" y="348139"/>
                </a:cubicBezTo>
                <a:cubicBezTo>
                  <a:pt x="3414236" y="340519"/>
                  <a:pt x="3414236" y="333851"/>
                  <a:pt x="3413284" y="328136"/>
                </a:cubicBezTo>
                <a:cubicBezTo>
                  <a:pt x="3413284" y="328136"/>
                  <a:pt x="3413284" y="328136"/>
                  <a:pt x="3413284" y="328136"/>
                </a:cubicBezTo>
                <a:cubicBezTo>
                  <a:pt x="3414236" y="325279"/>
                  <a:pt x="3415189" y="323374"/>
                  <a:pt x="3417094" y="320516"/>
                </a:cubicBezTo>
                <a:cubicBezTo>
                  <a:pt x="3417094" y="324326"/>
                  <a:pt x="3417094" y="329089"/>
                  <a:pt x="3416141" y="335756"/>
                </a:cubicBezTo>
                <a:close/>
                <a:moveTo>
                  <a:pt x="3421856" y="320516"/>
                </a:moveTo>
                <a:cubicBezTo>
                  <a:pt x="3420904" y="324326"/>
                  <a:pt x="3420904" y="329089"/>
                  <a:pt x="3419951" y="332899"/>
                </a:cubicBezTo>
                <a:cubicBezTo>
                  <a:pt x="3418999" y="326231"/>
                  <a:pt x="3418999" y="320516"/>
                  <a:pt x="3418046" y="316706"/>
                </a:cubicBezTo>
                <a:cubicBezTo>
                  <a:pt x="3418999" y="314801"/>
                  <a:pt x="3419951" y="312896"/>
                  <a:pt x="3420904" y="310991"/>
                </a:cubicBezTo>
                <a:cubicBezTo>
                  <a:pt x="3420904" y="310039"/>
                  <a:pt x="3421856" y="309086"/>
                  <a:pt x="3421856" y="308134"/>
                </a:cubicBezTo>
                <a:cubicBezTo>
                  <a:pt x="3421856" y="310039"/>
                  <a:pt x="3422809" y="310991"/>
                  <a:pt x="3422809" y="312896"/>
                </a:cubicBezTo>
                <a:cubicBezTo>
                  <a:pt x="3422809" y="314801"/>
                  <a:pt x="3422809" y="317659"/>
                  <a:pt x="3421856" y="320516"/>
                </a:cubicBezTo>
                <a:close/>
                <a:moveTo>
                  <a:pt x="3410426" y="139541"/>
                </a:moveTo>
                <a:cubicBezTo>
                  <a:pt x="3413284" y="145256"/>
                  <a:pt x="3417094" y="151924"/>
                  <a:pt x="3421856" y="161449"/>
                </a:cubicBezTo>
                <a:cubicBezTo>
                  <a:pt x="3424714" y="167164"/>
                  <a:pt x="3428524" y="173831"/>
                  <a:pt x="3433286" y="181451"/>
                </a:cubicBezTo>
                <a:cubicBezTo>
                  <a:pt x="3431381" y="187166"/>
                  <a:pt x="3430429" y="192881"/>
                  <a:pt x="3428524" y="198596"/>
                </a:cubicBezTo>
                <a:cubicBezTo>
                  <a:pt x="3427571" y="202406"/>
                  <a:pt x="3426619" y="206216"/>
                  <a:pt x="3425666" y="210026"/>
                </a:cubicBezTo>
                <a:cubicBezTo>
                  <a:pt x="3424714" y="205264"/>
                  <a:pt x="3423761" y="200501"/>
                  <a:pt x="3422809" y="195739"/>
                </a:cubicBezTo>
                <a:cubicBezTo>
                  <a:pt x="3419951" y="183356"/>
                  <a:pt x="3417094" y="171926"/>
                  <a:pt x="3415189" y="163354"/>
                </a:cubicBezTo>
                <a:cubicBezTo>
                  <a:pt x="3413284" y="154781"/>
                  <a:pt x="3411379" y="148114"/>
                  <a:pt x="3410426" y="143351"/>
                </a:cubicBezTo>
                <a:cubicBezTo>
                  <a:pt x="3409474" y="141446"/>
                  <a:pt x="3410426" y="140494"/>
                  <a:pt x="3410426" y="139541"/>
                </a:cubicBezTo>
                <a:close/>
                <a:moveTo>
                  <a:pt x="3408521" y="136684"/>
                </a:moveTo>
                <a:cubicBezTo>
                  <a:pt x="3408521" y="136684"/>
                  <a:pt x="3408521" y="136684"/>
                  <a:pt x="3408521" y="136684"/>
                </a:cubicBezTo>
                <a:cubicBezTo>
                  <a:pt x="3408521" y="136684"/>
                  <a:pt x="3408521" y="136684"/>
                  <a:pt x="3408521" y="136684"/>
                </a:cubicBezTo>
                <a:cubicBezTo>
                  <a:pt x="3408521" y="136684"/>
                  <a:pt x="3408521" y="136684"/>
                  <a:pt x="3408521" y="136684"/>
                </a:cubicBezTo>
                <a:close/>
                <a:moveTo>
                  <a:pt x="3395186" y="266224"/>
                </a:moveTo>
                <a:cubicBezTo>
                  <a:pt x="3396139" y="251936"/>
                  <a:pt x="3396139" y="239554"/>
                  <a:pt x="3396139" y="227171"/>
                </a:cubicBezTo>
                <a:cubicBezTo>
                  <a:pt x="3396139" y="222409"/>
                  <a:pt x="3396139" y="217646"/>
                  <a:pt x="3396139" y="212884"/>
                </a:cubicBezTo>
                <a:cubicBezTo>
                  <a:pt x="3397091" y="210026"/>
                  <a:pt x="3398044" y="207169"/>
                  <a:pt x="3398996" y="204311"/>
                </a:cubicBezTo>
                <a:cubicBezTo>
                  <a:pt x="3398044" y="206216"/>
                  <a:pt x="3397091" y="208121"/>
                  <a:pt x="3396139" y="210026"/>
                </a:cubicBezTo>
                <a:cubicBezTo>
                  <a:pt x="3396139" y="207169"/>
                  <a:pt x="3396139" y="204311"/>
                  <a:pt x="3396139" y="202406"/>
                </a:cubicBezTo>
                <a:cubicBezTo>
                  <a:pt x="3397091" y="199549"/>
                  <a:pt x="3397091" y="197644"/>
                  <a:pt x="3398044" y="194786"/>
                </a:cubicBezTo>
                <a:cubicBezTo>
                  <a:pt x="3401854" y="178594"/>
                  <a:pt x="3405664" y="162401"/>
                  <a:pt x="3408521" y="145256"/>
                </a:cubicBezTo>
                <a:cubicBezTo>
                  <a:pt x="3408521" y="150019"/>
                  <a:pt x="3409474" y="155734"/>
                  <a:pt x="3410426" y="162401"/>
                </a:cubicBezTo>
                <a:cubicBezTo>
                  <a:pt x="3411379" y="171926"/>
                  <a:pt x="3412331" y="182404"/>
                  <a:pt x="3414236" y="195739"/>
                </a:cubicBezTo>
                <a:cubicBezTo>
                  <a:pt x="3415189" y="202406"/>
                  <a:pt x="3416141" y="209074"/>
                  <a:pt x="3417094" y="215741"/>
                </a:cubicBezTo>
                <a:cubicBezTo>
                  <a:pt x="3418046" y="220504"/>
                  <a:pt x="3418999" y="224314"/>
                  <a:pt x="3419951" y="229076"/>
                </a:cubicBezTo>
                <a:cubicBezTo>
                  <a:pt x="3418999" y="230981"/>
                  <a:pt x="3418999" y="232886"/>
                  <a:pt x="3418046" y="233839"/>
                </a:cubicBezTo>
                <a:cubicBezTo>
                  <a:pt x="3416141" y="240506"/>
                  <a:pt x="3414236" y="247174"/>
                  <a:pt x="3411379" y="253841"/>
                </a:cubicBezTo>
                <a:cubicBezTo>
                  <a:pt x="3408521" y="248126"/>
                  <a:pt x="3407569" y="245269"/>
                  <a:pt x="3407569" y="244316"/>
                </a:cubicBezTo>
                <a:cubicBezTo>
                  <a:pt x="3407569" y="242411"/>
                  <a:pt x="3407569" y="241459"/>
                  <a:pt x="3407569" y="239554"/>
                </a:cubicBezTo>
                <a:cubicBezTo>
                  <a:pt x="3407569" y="230029"/>
                  <a:pt x="3407569" y="224314"/>
                  <a:pt x="3407569" y="224314"/>
                </a:cubicBezTo>
                <a:cubicBezTo>
                  <a:pt x="3407569" y="224314"/>
                  <a:pt x="3405664" y="230029"/>
                  <a:pt x="3403759" y="239554"/>
                </a:cubicBezTo>
                <a:cubicBezTo>
                  <a:pt x="3402806" y="244316"/>
                  <a:pt x="3400901" y="250031"/>
                  <a:pt x="3399949" y="256699"/>
                </a:cubicBezTo>
                <a:cubicBezTo>
                  <a:pt x="3398996" y="262414"/>
                  <a:pt x="3397091" y="269081"/>
                  <a:pt x="3395186" y="275749"/>
                </a:cubicBezTo>
                <a:cubicBezTo>
                  <a:pt x="3395186" y="273844"/>
                  <a:pt x="3395186" y="270034"/>
                  <a:pt x="3395186" y="266224"/>
                </a:cubicBezTo>
                <a:close/>
                <a:moveTo>
                  <a:pt x="3363754" y="252889"/>
                </a:moveTo>
                <a:cubicBezTo>
                  <a:pt x="3364706" y="256699"/>
                  <a:pt x="3365659" y="260509"/>
                  <a:pt x="3365659" y="264319"/>
                </a:cubicBezTo>
                <a:cubicBezTo>
                  <a:pt x="3364706" y="266224"/>
                  <a:pt x="3363754" y="267176"/>
                  <a:pt x="3363754" y="269081"/>
                </a:cubicBezTo>
                <a:cubicBezTo>
                  <a:pt x="3363754" y="262414"/>
                  <a:pt x="3363754" y="257651"/>
                  <a:pt x="3363754" y="252889"/>
                </a:cubicBezTo>
                <a:close/>
                <a:moveTo>
                  <a:pt x="3321844" y="351949"/>
                </a:moveTo>
                <a:cubicBezTo>
                  <a:pt x="3321844" y="349091"/>
                  <a:pt x="3322796" y="345281"/>
                  <a:pt x="3322796" y="342424"/>
                </a:cubicBezTo>
                <a:cubicBezTo>
                  <a:pt x="3322796" y="344329"/>
                  <a:pt x="3323749" y="346234"/>
                  <a:pt x="3323749" y="347186"/>
                </a:cubicBezTo>
                <a:cubicBezTo>
                  <a:pt x="3323749" y="349091"/>
                  <a:pt x="3322796" y="350044"/>
                  <a:pt x="3321844" y="351949"/>
                </a:cubicBezTo>
                <a:close/>
                <a:moveTo>
                  <a:pt x="3340894" y="273844"/>
                </a:moveTo>
                <a:cubicBezTo>
                  <a:pt x="3342799" y="282416"/>
                  <a:pt x="3345656" y="290036"/>
                  <a:pt x="3347561" y="298609"/>
                </a:cubicBezTo>
                <a:cubicBezTo>
                  <a:pt x="3346609" y="300514"/>
                  <a:pt x="3345656" y="302419"/>
                  <a:pt x="3344704" y="304324"/>
                </a:cubicBezTo>
                <a:cubicBezTo>
                  <a:pt x="3342799" y="299561"/>
                  <a:pt x="3340894" y="295751"/>
                  <a:pt x="3338989" y="290989"/>
                </a:cubicBezTo>
                <a:cubicBezTo>
                  <a:pt x="3338036" y="276701"/>
                  <a:pt x="3336131" y="263366"/>
                  <a:pt x="3335179" y="251936"/>
                </a:cubicBezTo>
                <a:cubicBezTo>
                  <a:pt x="3337084" y="259556"/>
                  <a:pt x="3338989" y="266224"/>
                  <a:pt x="3340894" y="273844"/>
                </a:cubicBezTo>
                <a:close/>
                <a:moveTo>
                  <a:pt x="3330416" y="376714"/>
                </a:moveTo>
                <a:cubicBezTo>
                  <a:pt x="3330416" y="377666"/>
                  <a:pt x="3330416" y="378619"/>
                  <a:pt x="3331369" y="379571"/>
                </a:cubicBezTo>
                <a:cubicBezTo>
                  <a:pt x="3330416" y="380524"/>
                  <a:pt x="3330416" y="382429"/>
                  <a:pt x="3329464" y="384334"/>
                </a:cubicBezTo>
                <a:cubicBezTo>
                  <a:pt x="3329464" y="383381"/>
                  <a:pt x="3328511" y="382429"/>
                  <a:pt x="3328511" y="381476"/>
                </a:cubicBezTo>
                <a:cubicBezTo>
                  <a:pt x="3328511" y="379571"/>
                  <a:pt x="3329464" y="378619"/>
                  <a:pt x="3330416" y="376714"/>
                </a:cubicBezTo>
                <a:close/>
                <a:moveTo>
                  <a:pt x="3329464" y="202406"/>
                </a:moveTo>
                <a:cubicBezTo>
                  <a:pt x="3329464" y="203359"/>
                  <a:pt x="3329464" y="205264"/>
                  <a:pt x="3329464" y="207169"/>
                </a:cubicBezTo>
                <a:cubicBezTo>
                  <a:pt x="3329464" y="206216"/>
                  <a:pt x="3329464" y="206216"/>
                  <a:pt x="3328511" y="205264"/>
                </a:cubicBezTo>
                <a:cubicBezTo>
                  <a:pt x="3329464" y="204311"/>
                  <a:pt x="3329464" y="203359"/>
                  <a:pt x="3329464" y="202406"/>
                </a:cubicBezTo>
                <a:close/>
                <a:moveTo>
                  <a:pt x="3326606" y="302419"/>
                </a:moveTo>
                <a:cubicBezTo>
                  <a:pt x="3327559" y="305276"/>
                  <a:pt x="3328511" y="307181"/>
                  <a:pt x="3329464" y="310039"/>
                </a:cubicBezTo>
                <a:cubicBezTo>
                  <a:pt x="3329464" y="310991"/>
                  <a:pt x="3329464" y="310991"/>
                  <a:pt x="3329464" y="311944"/>
                </a:cubicBezTo>
                <a:cubicBezTo>
                  <a:pt x="3328511" y="310039"/>
                  <a:pt x="3327559" y="308134"/>
                  <a:pt x="3326606" y="306229"/>
                </a:cubicBezTo>
                <a:cubicBezTo>
                  <a:pt x="3326606" y="304324"/>
                  <a:pt x="3326606" y="303371"/>
                  <a:pt x="3326606" y="302419"/>
                </a:cubicBezTo>
                <a:close/>
                <a:moveTo>
                  <a:pt x="3323749" y="227171"/>
                </a:moveTo>
                <a:cubicBezTo>
                  <a:pt x="3324701" y="224314"/>
                  <a:pt x="3324701" y="221456"/>
                  <a:pt x="3325654" y="219551"/>
                </a:cubicBezTo>
                <a:cubicBezTo>
                  <a:pt x="3325654" y="220504"/>
                  <a:pt x="3325654" y="220504"/>
                  <a:pt x="3325654" y="221456"/>
                </a:cubicBezTo>
                <a:cubicBezTo>
                  <a:pt x="3322796" y="232886"/>
                  <a:pt x="3320891" y="244316"/>
                  <a:pt x="3318034" y="256699"/>
                </a:cubicBezTo>
                <a:cubicBezTo>
                  <a:pt x="3318034" y="256699"/>
                  <a:pt x="3318034" y="255746"/>
                  <a:pt x="3317081" y="255746"/>
                </a:cubicBezTo>
                <a:cubicBezTo>
                  <a:pt x="3319939" y="245269"/>
                  <a:pt x="3321844" y="235744"/>
                  <a:pt x="3323749" y="227171"/>
                </a:cubicBezTo>
                <a:close/>
                <a:moveTo>
                  <a:pt x="3315176" y="269081"/>
                </a:moveTo>
                <a:cubicBezTo>
                  <a:pt x="3315176" y="270034"/>
                  <a:pt x="3316129" y="270986"/>
                  <a:pt x="3316129" y="270986"/>
                </a:cubicBezTo>
                <a:cubicBezTo>
                  <a:pt x="3315176" y="274796"/>
                  <a:pt x="3315176" y="278606"/>
                  <a:pt x="3314224" y="282416"/>
                </a:cubicBezTo>
                <a:cubicBezTo>
                  <a:pt x="3314224" y="281464"/>
                  <a:pt x="3313271" y="280511"/>
                  <a:pt x="3313271" y="280511"/>
                </a:cubicBezTo>
                <a:cubicBezTo>
                  <a:pt x="3313271" y="276701"/>
                  <a:pt x="3314224" y="272891"/>
                  <a:pt x="3315176" y="269081"/>
                </a:cubicBezTo>
                <a:close/>
                <a:moveTo>
                  <a:pt x="3305651" y="310991"/>
                </a:moveTo>
                <a:cubicBezTo>
                  <a:pt x="3306604" y="307181"/>
                  <a:pt x="3307556" y="302419"/>
                  <a:pt x="3308509" y="298609"/>
                </a:cubicBezTo>
                <a:cubicBezTo>
                  <a:pt x="3309461" y="299561"/>
                  <a:pt x="3309461" y="301466"/>
                  <a:pt x="3310414" y="302419"/>
                </a:cubicBezTo>
                <a:cubicBezTo>
                  <a:pt x="3309461" y="308134"/>
                  <a:pt x="3308509" y="314801"/>
                  <a:pt x="3307556" y="320516"/>
                </a:cubicBezTo>
                <a:cubicBezTo>
                  <a:pt x="3306604" y="318611"/>
                  <a:pt x="3305651" y="315754"/>
                  <a:pt x="3304699" y="313849"/>
                </a:cubicBezTo>
                <a:cubicBezTo>
                  <a:pt x="3305651" y="313849"/>
                  <a:pt x="3305651" y="312896"/>
                  <a:pt x="3305651" y="310991"/>
                </a:cubicBezTo>
                <a:close/>
                <a:moveTo>
                  <a:pt x="3302794" y="327184"/>
                </a:moveTo>
                <a:cubicBezTo>
                  <a:pt x="3303746" y="330041"/>
                  <a:pt x="3303746" y="332899"/>
                  <a:pt x="3304699" y="335756"/>
                </a:cubicBezTo>
                <a:cubicBezTo>
                  <a:pt x="3303746" y="339566"/>
                  <a:pt x="3302794" y="344329"/>
                  <a:pt x="3300889" y="349091"/>
                </a:cubicBezTo>
                <a:cubicBezTo>
                  <a:pt x="3299936" y="350996"/>
                  <a:pt x="3299936" y="353854"/>
                  <a:pt x="3298984" y="355759"/>
                </a:cubicBezTo>
                <a:cubicBezTo>
                  <a:pt x="3298031" y="354806"/>
                  <a:pt x="3298031" y="352901"/>
                  <a:pt x="3297079" y="351949"/>
                </a:cubicBezTo>
                <a:cubicBezTo>
                  <a:pt x="3298984" y="343376"/>
                  <a:pt x="3300889" y="334804"/>
                  <a:pt x="3302794" y="327184"/>
                </a:cubicBezTo>
                <a:close/>
                <a:moveTo>
                  <a:pt x="3279934" y="297656"/>
                </a:moveTo>
                <a:cubicBezTo>
                  <a:pt x="3279934" y="294799"/>
                  <a:pt x="3279934" y="291941"/>
                  <a:pt x="3280886" y="289084"/>
                </a:cubicBezTo>
                <a:cubicBezTo>
                  <a:pt x="3281839" y="280511"/>
                  <a:pt x="3282791" y="271939"/>
                  <a:pt x="3283744" y="263366"/>
                </a:cubicBezTo>
                <a:cubicBezTo>
                  <a:pt x="3283744" y="259556"/>
                  <a:pt x="3284696" y="255746"/>
                  <a:pt x="3284696" y="252889"/>
                </a:cubicBezTo>
                <a:cubicBezTo>
                  <a:pt x="3287554" y="258604"/>
                  <a:pt x="3290411" y="264319"/>
                  <a:pt x="3293269" y="270034"/>
                </a:cubicBezTo>
                <a:cubicBezTo>
                  <a:pt x="3292316" y="272891"/>
                  <a:pt x="3292316" y="274796"/>
                  <a:pt x="3291364" y="277654"/>
                </a:cubicBezTo>
                <a:cubicBezTo>
                  <a:pt x="3291364" y="279559"/>
                  <a:pt x="3290411" y="281464"/>
                  <a:pt x="3290411" y="283369"/>
                </a:cubicBezTo>
                <a:cubicBezTo>
                  <a:pt x="3289459" y="271939"/>
                  <a:pt x="3289459" y="264319"/>
                  <a:pt x="3289459" y="264319"/>
                </a:cubicBezTo>
                <a:cubicBezTo>
                  <a:pt x="3289459" y="264319"/>
                  <a:pt x="3285649" y="285274"/>
                  <a:pt x="3281839" y="317659"/>
                </a:cubicBezTo>
                <a:cubicBezTo>
                  <a:pt x="3281839" y="317659"/>
                  <a:pt x="3280886" y="317659"/>
                  <a:pt x="3280886" y="317659"/>
                </a:cubicBezTo>
                <a:cubicBezTo>
                  <a:pt x="3280886" y="317659"/>
                  <a:pt x="3280886" y="316706"/>
                  <a:pt x="3280886" y="316706"/>
                </a:cubicBezTo>
                <a:cubicBezTo>
                  <a:pt x="3280886" y="316706"/>
                  <a:pt x="3280886" y="315754"/>
                  <a:pt x="3279934" y="315754"/>
                </a:cubicBezTo>
                <a:cubicBezTo>
                  <a:pt x="3279934" y="314801"/>
                  <a:pt x="3278981" y="314801"/>
                  <a:pt x="3278981" y="313849"/>
                </a:cubicBezTo>
                <a:cubicBezTo>
                  <a:pt x="3278981" y="308134"/>
                  <a:pt x="3279934" y="302419"/>
                  <a:pt x="3279934" y="297656"/>
                </a:cubicBezTo>
                <a:close/>
                <a:moveTo>
                  <a:pt x="3263741" y="295751"/>
                </a:moveTo>
                <a:cubicBezTo>
                  <a:pt x="3263741" y="294799"/>
                  <a:pt x="3263741" y="293846"/>
                  <a:pt x="3263741" y="293846"/>
                </a:cubicBezTo>
                <a:cubicBezTo>
                  <a:pt x="3263741" y="293846"/>
                  <a:pt x="3263741" y="294799"/>
                  <a:pt x="3263741" y="295751"/>
                </a:cubicBezTo>
                <a:cubicBezTo>
                  <a:pt x="3264694" y="295751"/>
                  <a:pt x="3264694" y="295751"/>
                  <a:pt x="3264694" y="296704"/>
                </a:cubicBezTo>
                <a:cubicBezTo>
                  <a:pt x="3263741" y="299561"/>
                  <a:pt x="3262789" y="303371"/>
                  <a:pt x="3262789" y="306229"/>
                </a:cubicBezTo>
                <a:cubicBezTo>
                  <a:pt x="3262789" y="302419"/>
                  <a:pt x="3263741" y="298609"/>
                  <a:pt x="3263741" y="295751"/>
                </a:cubicBezTo>
                <a:close/>
                <a:moveTo>
                  <a:pt x="3232309" y="381476"/>
                </a:moveTo>
                <a:cubicBezTo>
                  <a:pt x="3232309" y="372904"/>
                  <a:pt x="3232309" y="365284"/>
                  <a:pt x="3232309" y="357664"/>
                </a:cubicBezTo>
                <a:cubicBezTo>
                  <a:pt x="3232309" y="357664"/>
                  <a:pt x="3232309" y="358616"/>
                  <a:pt x="3232309" y="358616"/>
                </a:cubicBezTo>
                <a:cubicBezTo>
                  <a:pt x="3232309" y="359569"/>
                  <a:pt x="3232309" y="360521"/>
                  <a:pt x="3233261" y="360521"/>
                </a:cubicBezTo>
                <a:cubicBezTo>
                  <a:pt x="3233261" y="367189"/>
                  <a:pt x="3233261" y="373856"/>
                  <a:pt x="3232309" y="381476"/>
                </a:cubicBezTo>
                <a:close/>
                <a:moveTo>
                  <a:pt x="3239929" y="327184"/>
                </a:moveTo>
                <a:cubicBezTo>
                  <a:pt x="3240881" y="330994"/>
                  <a:pt x="3240881" y="335756"/>
                  <a:pt x="3241834" y="339566"/>
                </a:cubicBezTo>
                <a:cubicBezTo>
                  <a:pt x="3240881" y="337661"/>
                  <a:pt x="3239929" y="335756"/>
                  <a:pt x="3239929" y="333851"/>
                </a:cubicBezTo>
                <a:cubicBezTo>
                  <a:pt x="3239929" y="331946"/>
                  <a:pt x="3239929" y="330994"/>
                  <a:pt x="3239929" y="329089"/>
                </a:cubicBezTo>
                <a:cubicBezTo>
                  <a:pt x="3238976" y="328136"/>
                  <a:pt x="3239929" y="328136"/>
                  <a:pt x="3239929" y="327184"/>
                </a:cubicBezTo>
                <a:close/>
                <a:moveTo>
                  <a:pt x="3234214" y="318611"/>
                </a:moveTo>
                <a:cubicBezTo>
                  <a:pt x="3235166" y="315754"/>
                  <a:pt x="3236119" y="312896"/>
                  <a:pt x="3237071" y="310039"/>
                </a:cubicBezTo>
                <a:cubicBezTo>
                  <a:pt x="3237071" y="311944"/>
                  <a:pt x="3238024" y="313849"/>
                  <a:pt x="3238024" y="314801"/>
                </a:cubicBezTo>
                <a:cubicBezTo>
                  <a:pt x="3238024" y="315754"/>
                  <a:pt x="3238024" y="315754"/>
                  <a:pt x="3238024" y="316706"/>
                </a:cubicBezTo>
                <a:cubicBezTo>
                  <a:pt x="3238024" y="316706"/>
                  <a:pt x="3238024" y="317659"/>
                  <a:pt x="3237071" y="317659"/>
                </a:cubicBezTo>
                <a:cubicBezTo>
                  <a:pt x="3237071" y="314801"/>
                  <a:pt x="3236119" y="311944"/>
                  <a:pt x="3237071" y="311944"/>
                </a:cubicBezTo>
                <a:cubicBezTo>
                  <a:pt x="3238024" y="311944"/>
                  <a:pt x="3237071" y="314801"/>
                  <a:pt x="3236119" y="319564"/>
                </a:cubicBezTo>
                <a:cubicBezTo>
                  <a:pt x="3235166" y="320516"/>
                  <a:pt x="3235166" y="321469"/>
                  <a:pt x="3234214" y="322421"/>
                </a:cubicBezTo>
                <a:cubicBezTo>
                  <a:pt x="3234214" y="321469"/>
                  <a:pt x="3233261" y="320516"/>
                  <a:pt x="3233261" y="319564"/>
                </a:cubicBezTo>
                <a:cubicBezTo>
                  <a:pt x="3234214" y="319564"/>
                  <a:pt x="3234214" y="319564"/>
                  <a:pt x="3234214" y="318611"/>
                </a:cubicBezTo>
                <a:close/>
                <a:moveTo>
                  <a:pt x="3233261" y="286226"/>
                </a:moveTo>
                <a:cubicBezTo>
                  <a:pt x="3233261" y="287179"/>
                  <a:pt x="3233261" y="287179"/>
                  <a:pt x="3233261" y="288131"/>
                </a:cubicBezTo>
                <a:cubicBezTo>
                  <a:pt x="3233261" y="289084"/>
                  <a:pt x="3232309" y="289084"/>
                  <a:pt x="3232309" y="290036"/>
                </a:cubicBezTo>
                <a:cubicBezTo>
                  <a:pt x="3232309" y="287179"/>
                  <a:pt x="3232309" y="285274"/>
                  <a:pt x="3232309" y="282416"/>
                </a:cubicBezTo>
                <a:cubicBezTo>
                  <a:pt x="3232309" y="284321"/>
                  <a:pt x="3233261" y="285274"/>
                  <a:pt x="3233261" y="286226"/>
                </a:cubicBezTo>
                <a:close/>
                <a:moveTo>
                  <a:pt x="3222784" y="285274"/>
                </a:moveTo>
                <a:cubicBezTo>
                  <a:pt x="3222784" y="281464"/>
                  <a:pt x="3222784" y="277654"/>
                  <a:pt x="3223736" y="273844"/>
                </a:cubicBezTo>
                <a:cubicBezTo>
                  <a:pt x="3224689" y="271939"/>
                  <a:pt x="3224689" y="270034"/>
                  <a:pt x="3224689" y="270034"/>
                </a:cubicBezTo>
                <a:cubicBezTo>
                  <a:pt x="3224689" y="270034"/>
                  <a:pt x="3224689" y="270034"/>
                  <a:pt x="3224689" y="270986"/>
                </a:cubicBezTo>
                <a:cubicBezTo>
                  <a:pt x="3225641" y="265271"/>
                  <a:pt x="3226594" y="259556"/>
                  <a:pt x="3227546" y="253841"/>
                </a:cubicBezTo>
                <a:cubicBezTo>
                  <a:pt x="3227546" y="253841"/>
                  <a:pt x="3227546" y="253841"/>
                  <a:pt x="3227546" y="253841"/>
                </a:cubicBezTo>
                <a:cubicBezTo>
                  <a:pt x="3226594" y="264319"/>
                  <a:pt x="3225641" y="277654"/>
                  <a:pt x="3223736" y="292894"/>
                </a:cubicBezTo>
                <a:cubicBezTo>
                  <a:pt x="3223736" y="292894"/>
                  <a:pt x="3223736" y="291941"/>
                  <a:pt x="3222784" y="291941"/>
                </a:cubicBezTo>
                <a:cubicBezTo>
                  <a:pt x="3222784" y="291941"/>
                  <a:pt x="3222784" y="291941"/>
                  <a:pt x="3222784" y="290989"/>
                </a:cubicBezTo>
                <a:cubicBezTo>
                  <a:pt x="3221831" y="289084"/>
                  <a:pt x="3221831" y="287179"/>
                  <a:pt x="3222784" y="285274"/>
                </a:cubicBezTo>
                <a:close/>
                <a:moveTo>
                  <a:pt x="3217069" y="207169"/>
                </a:moveTo>
                <a:cubicBezTo>
                  <a:pt x="3218021" y="210979"/>
                  <a:pt x="3218974" y="214789"/>
                  <a:pt x="3219926" y="219551"/>
                </a:cubicBezTo>
                <a:cubicBezTo>
                  <a:pt x="3218021" y="225266"/>
                  <a:pt x="3217069" y="231934"/>
                  <a:pt x="3215164" y="238601"/>
                </a:cubicBezTo>
                <a:cubicBezTo>
                  <a:pt x="3215164" y="226219"/>
                  <a:pt x="3217069" y="215741"/>
                  <a:pt x="3217069" y="207169"/>
                </a:cubicBezTo>
                <a:close/>
                <a:moveTo>
                  <a:pt x="3191351" y="249079"/>
                </a:moveTo>
                <a:cubicBezTo>
                  <a:pt x="3191351" y="242411"/>
                  <a:pt x="3192304" y="236696"/>
                  <a:pt x="3192304" y="232886"/>
                </a:cubicBezTo>
                <a:cubicBezTo>
                  <a:pt x="3193256" y="234791"/>
                  <a:pt x="3193256" y="235744"/>
                  <a:pt x="3194209" y="238601"/>
                </a:cubicBezTo>
                <a:cubicBezTo>
                  <a:pt x="3193256" y="247174"/>
                  <a:pt x="3192304" y="255746"/>
                  <a:pt x="3191351" y="265271"/>
                </a:cubicBezTo>
                <a:cubicBezTo>
                  <a:pt x="3191351" y="258604"/>
                  <a:pt x="3191351" y="253841"/>
                  <a:pt x="3191351" y="249079"/>
                </a:cubicBezTo>
                <a:close/>
                <a:moveTo>
                  <a:pt x="3155156" y="313849"/>
                </a:moveTo>
                <a:cubicBezTo>
                  <a:pt x="3155156" y="315754"/>
                  <a:pt x="3156109" y="317659"/>
                  <a:pt x="3156109" y="320516"/>
                </a:cubicBezTo>
                <a:cubicBezTo>
                  <a:pt x="3156109" y="325279"/>
                  <a:pt x="3157061" y="330041"/>
                  <a:pt x="3158014" y="334804"/>
                </a:cubicBezTo>
                <a:cubicBezTo>
                  <a:pt x="3157061" y="341471"/>
                  <a:pt x="3155156" y="348139"/>
                  <a:pt x="3154204" y="354806"/>
                </a:cubicBezTo>
                <a:cubicBezTo>
                  <a:pt x="3153251" y="353854"/>
                  <a:pt x="3153251" y="352901"/>
                  <a:pt x="3152299" y="351949"/>
                </a:cubicBezTo>
                <a:cubicBezTo>
                  <a:pt x="3152299" y="350996"/>
                  <a:pt x="3152299" y="350044"/>
                  <a:pt x="3152299" y="350044"/>
                </a:cubicBezTo>
                <a:cubicBezTo>
                  <a:pt x="3152299" y="348139"/>
                  <a:pt x="3151346" y="347186"/>
                  <a:pt x="3151346" y="345281"/>
                </a:cubicBezTo>
                <a:cubicBezTo>
                  <a:pt x="3151346" y="345281"/>
                  <a:pt x="3151346" y="344329"/>
                  <a:pt x="3151346" y="344329"/>
                </a:cubicBezTo>
                <a:lnTo>
                  <a:pt x="3151346" y="338614"/>
                </a:lnTo>
                <a:cubicBezTo>
                  <a:pt x="3151346" y="329089"/>
                  <a:pt x="3153251" y="321469"/>
                  <a:pt x="3155156" y="313849"/>
                </a:cubicBezTo>
                <a:close/>
                <a:moveTo>
                  <a:pt x="3139916" y="213836"/>
                </a:moveTo>
                <a:cubicBezTo>
                  <a:pt x="3140869" y="220504"/>
                  <a:pt x="3142774" y="228124"/>
                  <a:pt x="3143726" y="235744"/>
                </a:cubicBezTo>
                <a:cubicBezTo>
                  <a:pt x="3145631" y="246221"/>
                  <a:pt x="3147536" y="256699"/>
                  <a:pt x="3148489" y="267176"/>
                </a:cubicBezTo>
                <a:cubicBezTo>
                  <a:pt x="3146584" y="272891"/>
                  <a:pt x="3145631" y="278606"/>
                  <a:pt x="3143726" y="284321"/>
                </a:cubicBezTo>
                <a:cubicBezTo>
                  <a:pt x="3140869" y="251936"/>
                  <a:pt x="3138964" y="228124"/>
                  <a:pt x="3137059" y="216694"/>
                </a:cubicBezTo>
                <a:cubicBezTo>
                  <a:pt x="3138011" y="215741"/>
                  <a:pt x="3138964" y="214789"/>
                  <a:pt x="3139916" y="213836"/>
                </a:cubicBezTo>
                <a:close/>
                <a:moveTo>
                  <a:pt x="3130391" y="337661"/>
                </a:moveTo>
                <a:cubicBezTo>
                  <a:pt x="3130391" y="336709"/>
                  <a:pt x="3130391" y="336709"/>
                  <a:pt x="3130391" y="335756"/>
                </a:cubicBezTo>
                <a:cubicBezTo>
                  <a:pt x="3130391" y="335756"/>
                  <a:pt x="3130391" y="335756"/>
                  <a:pt x="3130391" y="335756"/>
                </a:cubicBezTo>
                <a:cubicBezTo>
                  <a:pt x="3130391" y="336709"/>
                  <a:pt x="3130391" y="336709"/>
                  <a:pt x="3130391" y="337661"/>
                </a:cubicBezTo>
                <a:close/>
                <a:moveTo>
                  <a:pt x="3130391" y="328136"/>
                </a:moveTo>
                <a:cubicBezTo>
                  <a:pt x="3130391" y="328136"/>
                  <a:pt x="3130391" y="327184"/>
                  <a:pt x="3130391" y="328136"/>
                </a:cubicBezTo>
                <a:cubicBezTo>
                  <a:pt x="3130391" y="327184"/>
                  <a:pt x="3130391" y="328136"/>
                  <a:pt x="3130391" y="328136"/>
                </a:cubicBezTo>
                <a:cubicBezTo>
                  <a:pt x="3130391" y="328136"/>
                  <a:pt x="3130391" y="328136"/>
                  <a:pt x="3130391" y="328136"/>
                </a:cubicBezTo>
                <a:close/>
                <a:moveTo>
                  <a:pt x="3133249" y="276701"/>
                </a:moveTo>
                <a:cubicBezTo>
                  <a:pt x="3133249" y="276701"/>
                  <a:pt x="3133249" y="275749"/>
                  <a:pt x="3133249" y="276701"/>
                </a:cubicBezTo>
                <a:cubicBezTo>
                  <a:pt x="3131344" y="270034"/>
                  <a:pt x="3129439" y="264319"/>
                  <a:pt x="3128486" y="259556"/>
                </a:cubicBezTo>
                <a:cubicBezTo>
                  <a:pt x="3128486" y="254794"/>
                  <a:pt x="3128486" y="250031"/>
                  <a:pt x="3127534" y="246221"/>
                </a:cubicBezTo>
                <a:cubicBezTo>
                  <a:pt x="3131344" y="235744"/>
                  <a:pt x="3134201" y="228124"/>
                  <a:pt x="3135154" y="223361"/>
                </a:cubicBezTo>
                <a:cubicBezTo>
                  <a:pt x="3135154" y="235744"/>
                  <a:pt x="3134201" y="253841"/>
                  <a:pt x="3133249" y="276701"/>
                </a:cubicBezTo>
                <a:close/>
                <a:moveTo>
                  <a:pt x="3130391" y="229076"/>
                </a:moveTo>
                <a:cubicBezTo>
                  <a:pt x="3132296" y="225266"/>
                  <a:pt x="3134201" y="222409"/>
                  <a:pt x="3136106" y="219551"/>
                </a:cubicBezTo>
                <a:cubicBezTo>
                  <a:pt x="3136106" y="220504"/>
                  <a:pt x="3136106" y="220504"/>
                  <a:pt x="3136106" y="221456"/>
                </a:cubicBezTo>
                <a:cubicBezTo>
                  <a:pt x="3134201" y="224314"/>
                  <a:pt x="3131344" y="229076"/>
                  <a:pt x="3127534" y="236696"/>
                </a:cubicBezTo>
                <a:cubicBezTo>
                  <a:pt x="3127534" y="235744"/>
                  <a:pt x="3127534" y="235744"/>
                  <a:pt x="3127534" y="234791"/>
                </a:cubicBezTo>
                <a:cubicBezTo>
                  <a:pt x="3128486" y="232886"/>
                  <a:pt x="3129439" y="230981"/>
                  <a:pt x="3130391" y="229076"/>
                </a:cubicBezTo>
                <a:close/>
                <a:moveTo>
                  <a:pt x="3114199" y="290036"/>
                </a:moveTo>
                <a:cubicBezTo>
                  <a:pt x="3114199" y="289084"/>
                  <a:pt x="3113246" y="288131"/>
                  <a:pt x="3113246" y="287179"/>
                </a:cubicBezTo>
                <a:cubicBezTo>
                  <a:pt x="3113246" y="287179"/>
                  <a:pt x="3113246" y="287179"/>
                  <a:pt x="3113246" y="286226"/>
                </a:cubicBezTo>
                <a:cubicBezTo>
                  <a:pt x="3114199" y="284321"/>
                  <a:pt x="3114199" y="283369"/>
                  <a:pt x="3115151" y="281464"/>
                </a:cubicBezTo>
                <a:cubicBezTo>
                  <a:pt x="3114199" y="284321"/>
                  <a:pt x="3114199" y="287179"/>
                  <a:pt x="3114199" y="290036"/>
                </a:cubicBezTo>
                <a:close/>
                <a:moveTo>
                  <a:pt x="3115151" y="257651"/>
                </a:moveTo>
                <a:cubicBezTo>
                  <a:pt x="3115151" y="256699"/>
                  <a:pt x="3116104" y="256699"/>
                  <a:pt x="3116104" y="255746"/>
                </a:cubicBezTo>
                <a:cubicBezTo>
                  <a:pt x="3116104" y="256699"/>
                  <a:pt x="3116104" y="257651"/>
                  <a:pt x="3115151" y="257651"/>
                </a:cubicBezTo>
                <a:cubicBezTo>
                  <a:pt x="3114199" y="261461"/>
                  <a:pt x="3111341" y="265271"/>
                  <a:pt x="3109436" y="270034"/>
                </a:cubicBezTo>
                <a:cubicBezTo>
                  <a:pt x="3111341" y="266224"/>
                  <a:pt x="3113246" y="261461"/>
                  <a:pt x="3115151" y="257651"/>
                </a:cubicBezTo>
                <a:close/>
                <a:moveTo>
                  <a:pt x="3110389" y="292894"/>
                </a:moveTo>
                <a:cubicBezTo>
                  <a:pt x="3111341" y="297656"/>
                  <a:pt x="3112294" y="302419"/>
                  <a:pt x="3113246" y="309086"/>
                </a:cubicBezTo>
                <a:cubicBezTo>
                  <a:pt x="3113246" y="310039"/>
                  <a:pt x="3113246" y="310991"/>
                  <a:pt x="3114199" y="311944"/>
                </a:cubicBezTo>
                <a:cubicBezTo>
                  <a:pt x="3114199" y="314801"/>
                  <a:pt x="3114199" y="317659"/>
                  <a:pt x="3114199" y="321469"/>
                </a:cubicBezTo>
                <a:cubicBezTo>
                  <a:pt x="3114199" y="321469"/>
                  <a:pt x="3114199" y="320516"/>
                  <a:pt x="3114199" y="319564"/>
                </a:cubicBezTo>
                <a:cubicBezTo>
                  <a:pt x="3113246" y="315754"/>
                  <a:pt x="3112294" y="312896"/>
                  <a:pt x="3110389" y="309086"/>
                </a:cubicBezTo>
                <a:cubicBezTo>
                  <a:pt x="3110389" y="306229"/>
                  <a:pt x="3109436" y="303371"/>
                  <a:pt x="3109436" y="300514"/>
                </a:cubicBezTo>
                <a:cubicBezTo>
                  <a:pt x="3109436" y="300514"/>
                  <a:pt x="3109436" y="299561"/>
                  <a:pt x="3109436" y="299561"/>
                </a:cubicBezTo>
                <a:cubicBezTo>
                  <a:pt x="3108484" y="297656"/>
                  <a:pt x="3109436" y="295751"/>
                  <a:pt x="3110389" y="292894"/>
                </a:cubicBezTo>
                <a:close/>
                <a:moveTo>
                  <a:pt x="3098006" y="350996"/>
                </a:moveTo>
                <a:cubicBezTo>
                  <a:pt x="3098006" y="350996"/>
                  <a:pt x="3098006" y="350996"/>
                  <a:pt x="3098006" y="350996"/>
                </a:cubicBezTo>
                <a:cubicBezTo>
                  <a:pt x="3098006" y="351949"/>
                  <a:pt x="3098006" y="352901"/>
                  <a:pt x="3098006" y="353854"/>
                </a:cubicBezTo>
                <a:cubicBezTo>
                  <a:pt x="3098006" y="353854"/>
                  <a:pt x="3098006" y="353854"/>
                  <a:pt x="3097054" y="354806"/>
                </a:cubicBezTo>
                <a:cubicBezTo>
                  <a:pt x="3097054" y="353854"/>
                  <a:pt x="3098006" y="351949"/>
                  <a:pt x="3098006" y="350996"/>
                </a:cubicBezTo>
                <a:close/>
                <a:moveTo>
                  <a:pt x="3093244" y="377666"/>
                </a:moveTo>
                <a:cubicBezTo>
                  <a:pt x="3095149" y="372904"/>
                  <a:pt x="3097054" y="370046"/>
                  <a:pt x="3097054" y="370046"/>
                </a:cubicBezTo>
                <a:cubicBezTo>
                  <a:pt x="3097054" y="370046"/>
                  <a:pt x="3096101" y="371951"/>
                  <a:pt x="3094196" y="373856"/>
                </a:cubicBezTo>
                <a:cubicBezTo>
                  <a:pt x="3095149" y="368141"/>
                  <a:pt x="3096101" y="361474"/>
                  <a:pt x="3097054" y="355759"/>
                </a:cubicBezTo>
                <a:cubicBezTo>
                  <a:pt x="3097054" y="354806"/>
                  <a:pt x="3098006" y="354806"/>
                  <a:pt x="3098006" y="353854"/>
                </a:cubicBezTo>
                <a:cubicBezTo>
                  <a:pt x="3098006" y="359569"/>
                  <a:pt x="3098006" y="366236"/>
                  <a:pt x="3098006" y="371951"/>
                </a:cubicBezTo>
                <a:cubicBezTo>
                  <a:pt x="3098006" y="375761"/>
                  <a:pt x="3098006" y="379571"/>
                  <a:pt x="3098006" y="383381"/>
                </a:cubicBezTo>
                <a:lnTo>
                  <a:pt x="3095149" y="383381"/>
                </a:lnTo>
                <a:cubicBezTo>
                  <a:pt x="3095149" y="383381"/>
                  <a:pt x="3095149" y="383381"/>
                  <a:pt x="3095149" y="383381"/>
                </a:cubicBezTo>
                <a:cubicBezTo>
                  <a:pt x="3094196" y="381476"/>
                  <a:pt x="3094196" y="379571"/>
                  <a:pt x="3093244" y="378619"/>
                </a:cubicBezTo>
                <a:cubicBezTo>
                  <a:pt x="3093244" y="379571"/>
                  <a:pt x="3093244" y="378619"/>
                  <a:pt x="3093244" y="377666"/>
                </a:cubicBezTo>
                <a:close/>
                <a:moveTo>
                  <a:pt x="3084671" y="293846"/>
                </a:moveTo>
                <a:cubicBezTo>
                  <a:pt x="3084671" y="288131"/>
                  <a:pt x="3085624" y="282416"/>
                  <a:pt x="3085624" y="276701"/>
                </a:cubicBezTo>
                <a:cubicBezTo>
                  <a:pt x="3085624" y="277654"/>
                  <a:pt x="3085624" y="277654"/>
                  <a:pt x="3085624" y="278606"/>
                </a:cubicBezTo>
                <a:cubicBezTo>
                  <a:pt x="3086576" y="281464"/>
                  <a:pt x="3087529" y="285274"/>
                  <a:pt x="3088481" y="289084"/>
                </a:cubicBezTo>
                <a:cubicBezTo>
                  <a:pt x="3087529" y="290036"/>
                  <a:pt x="3087529" y="290989"/>
                  <a:pt x="3086576" y="291941"/>
                </a:cubicBezTo>
                <a:cubicBezTo>
                  <a:pt x="3085624" y="292894"/>
                  <a:pt x="3084671" y="294799"/>
                  <a:pt x="3084671" y="296704"/>
                </a:cubicBezTo>
                <a:cubicBezTo>
                  <a:pt x="3084671" y="294799"/>
                  <a:pt x="3084671" y="294799"/>
                  <a:pt x="3084671" y="293846"/>
                </a:cubicBezTo>
                <a:close/>
                <a:moveTo>
                  <a:pt x="3086576" y="348139"/>
                </a:moveTo>
                <a:cubicBezTo>
                  <a:pt x="3086576" y="349091"/>
                  <a:pt x="3086576" y="349091"/>
                  <a:pt x="3086576" y="350044"/>
                </a:cubicBezTo>
                <a:cubicBezTo>
                  <a:pt x="3085624" y="353854"/>
                  <a:pt x="3084671" y="357664"/>
                  <a:pt x="3083719" y="361474"/>
                </a:cubicBezTo>
                <a:cubicBezTo>
                  <a:pt x="3083719" y="360521"/>
                  <a:pt x="3083719" y="358616"/>
                  <a:pt x="3083719" y="357664"/>
                </a:cubicBezTo>
                <a:cubicBezTo>
                  <a:pt x="3084671" y="353854"/>
                  <a:pt x="3085624" y="350996"/>
                  <a:pt x="3086576" y="348139"/>
                </a:cubicBezTo>
                <a:close/>
                <a:moveTo>
                  <a:pt x="3057049" y="235744"/>
                </a:moveTo>
                <a:cubicBezTo>
                  <a:pt x="3058001" y="227171"/>
                  <a:pt x="3058954" y="218599"/>
                  <a:pt x="3059906" y="210979"/>
                </a:cubicBezTo>
                <a:cubicBezTo>
                  <a:pt x="3060859" y="204311"/>
                  <a:pt x="3061811" y="197644"/>
                  <a:pt x="3062764" y="191929"/>
                </a:cubicBezTo>
                <a:cubicBezTo>
                  <a:pt x="3063716" y="195739"/>
                  <a:pt x="3065621" y="201454"/>
                  <a:pt x="3067526" y="209074"/>
                </a:cubicBezTo>
                <a:cubicBezTo>
                  <a:pt x="3067526" y="213836"/>
                  <a:pt x="3066574" y="217646"/>
                  <a:pt x="3066574" y="222409"/>
                </a:cubicBezTo>
                <a:cubicBezTo>
                  <a:pt x="3065621" y="231934"/>
                  <a:pt x="3064669" y="242411"/>
                  <a:pt x="3063716" y="253841"/>
                </a:cubicBezTo>
                <a:cubicBezTo>
                  <a:pt x="3062764" y="258604"/>
                  <a:pt x="3060859" y="263366"/>
                  <a:pt x="3059906" y="268129"/>
                </a:cubicBezTo>
                <a:cubicBezTo>
                  <a:pt x="3058954" y="262414"/>
                  <a:pt x="3058001" y="257651"/>
                  <a:pt x="3057049" y="252889"/>
                </a:cubicBezTo>
                <a:cubicBezTo>
                  <a:pt x="3057049" y="250984"/>
                  <a:pt x="3056096" y="250031"/>
                  <a:pt x="3056096" y="248126"/>
                </a:cubicBezTo>
                <a:cubicBezTo>
                  <a:pt x="3056096" y="244316"/>
                  <a:pt x="3056096" y="239554"/>
                  <a:pt x="3057049" y="235744"/>
                </a:cubicBezTo>
                <a:close/>
                <a:moveTo>
                  <a:pt x="3002756" y="307181"/>
                </a:moveTo>
                <a:cubicBezTo>
                  <a:pt x="3002756" y="308134"/>
                  <a:pt x="3001804" y="309086"/>
                  <a:pt x="3001804" y="310039"/>
                </a:cubicBezTo>
                <a:cubicBezTo>
                  <a:pt x="3001804" y="308134"/>
                  <a:pt x="3002756" y="307181"/>
                  <a:pt x="3002756" y="305276"/>
                </a:cubicBezTo>
                <a:cubicBezTo>
                  <a:pt x="3004661" y="298609"/>
                  <a:pt x="3005614" y="292894"/>
                  <a:pt x="3006566" y="286226"/>
                </a:cubicBezTo>
                <a:cubicBezTo>
                  <a:pt x="3007519" y="287179"/>
                  <a:pt x="3007519" y="289084"/>
                  <a:pt x="3008471" y="290036"/>
                </a:cubicBezTo>
                <a:cubicBezTo>
                  <a:pt x="3006566" y="295751"/>
                  <a:pt x="3004661" y="301466"/>
                  <a:pt x="3002756" y="307181"/>
                </a:cubicBezTo>
                <a:close/>
                <a:moveTo>
                  <a:pt x="3036094" y="249079"/>
                </a:moveTo>
                <a:cubicBezTo>
                  <a:pt x="3036094" y="254794"/>
                  <a:pt x="3036094" y="260509"/>
                  <a:pt x="3036094" y="266224"/>
                </a:cubicBezTo>
                <a:cubicBezTo>
                  <a:pt x="3035141" y="263366"/>
                  <a:pt x="3034189" y="260509"/>
                  <a:pt x="3033236" y="258604"/>
                </a:cubicBezTo>
                <a:cubicBezTo>
                  <a:pt x="3034189" y="255746"/>
                  <a:pt x="3035141" y="252889"/>
                  <a:pt x="3036094" y="249079"/>
                </a:cubicBezTo>
                <a:close/>
                <a:moveTo>
                  <a:pt x="3030379" y="269081"/>
                </a:moveTo>
                <a:cubicBezTo>
                  <a:pt x="3030379" y="269081"/>
                  <a:pt x="3030379" y="270034"/>
                  <a:pt x="3030379" y="269081"/>
                </a:cubicBezTo>
                <a:cubicBezTo>
                  <a:pt x="3030379" y="270034"/>
                  <a:pt x="3030379" y="270034"/>
                  <a:pt x="3030379" y="269081"/>
                </a:cubicBezTo>
                <a:cubicBezTo>
                  <a:pt x="3030379" y="269081"/>
                  <a:pt x="3030379" y="269081"/>
                  <a:pt x="3030379" y="269081"/>
                </a:cubicBezTo>
                <a:close/>
                <a:moveTo>
                  <a:pt x="3027521" y="353854"/>
                </a:moveTo>
                <a:cubicBezTo>
                  <a:pt x="3026569" y="356711"/>
                  <a:pt x="3024664" y="360521"/>
                  <a:pt x="3023711" y="364331"/>
                </a:cubicBezTo>
                <a:cubicBezTo>
                  <a:pt x="3021806" y="370046"/>
                  <a:pt x="3019901" y="376714"/>
                  <a:pt x="3017996" y="383381"/>
                </a:cubicBezTo>
                <a:cubicBezTo>
                  <a:pt x="3017996" y="384334"/>
                  <a:pt x="3017044" y="384334"/>
                  <a:pt x="3017044" y="385286"/>
                </a:cubicBezTo>
                <a:cubicBezTo>
                  <a:pt x="3016091" y="382429"/>
                  <a:pt x="3015139" y="379571"/>
                  <a:pt x="3015139" y="376714"/>
                </a:cubicBezTo>
                <a:cubicBezTo>
                  <a:pt x="3017044" y="372904"/>
                  <a:pt x="3018949" y="370046"/>
                  <a:pt x="3020854" y="366236"/>
                </a:cubicBezTo>
                <a:cubicBezTo>
                  <a:pt x="3023711" y="361474"/>
                  <a:pt x="3025616" y="357664"/>
                  <a:pt x="3028474" y="352901"/>
                </a:cubicBezTo>
                <a:cubicBezTo>
                  <a:pt x="3027521" y="352901"/>
                  <a:pt x="3027521" y="353854"/>
                  <a:pt x="3027521" y="353854"/>
                </a:cubicBezTo>
                <a:close/>
                <a:moveTo>
                  <a:pt x="3021806" y="230029"/>
                </a:moveTo>
                <a:cubicBezTo>
                  <a:pt x="3022759" y="231934"/>
                  <a:pt x="3022759" y="235744"/>
                  <a:pt x="3024664" y="241459"/>
                </a:cubicBezTo>
                <a:cubicBezTo>
                  <a:pt x="3024664" y="241459"/>
                  <a:pt x="3024664" y="241459"/>
                  <a:pt x="3024664" y="241459"/>
                </a:cubicBezTo>
                <a:cubicBezTo>
                  <a:pt x="3022759" y="237649"/>
                  <a:pt x="3022759" y="233839"/>
                  <a:pt x="3021806" y="230029"/>
                </a:cubicBezTo>
                <a:cubicBezTo>
                  <a:pt x="3021806" y="230029"/>
                  <a:pt x="3021806" y="230029"/>
                  <a:pt x="3021806" y="230029"/>
                </a:cubicBezTo>
                <a:close/>
                <a:moveTo>
                  <a:pt x="3020854" y="305276"/>
                </a:moveTo>
                <a:cubicBezTo>
                  <a:pt x="3020854" y="305276"/>
                  <a:pt x="3020854" y="305276"/>
                  <a:pt x="3020854" y="305276"/>
                </a:cubicBezTo>
                <a:cubicBezTo>
                  <a:pt x="3020854" y="306229"/>
                  <a:pt x="3020854" y="305276"/>
                  <a:pt x="3020854" y="305276"/>
                </a:cubicBezTo>
                <a:cubicBezTo>
                  <a:pt x="3020854" y="305276"/>
                  <a:pt x="3020854" y="305276"/>
                  <a:pt x="3020854" y="305276"/>
                </a:cubicBezTo>
                <a:close/>
                <a:moveTo>
                  <a:pt x="3017996" y="317659"/>
                </a:moveTo>
                <a:cubicBezTo>
                  <a:pt x="3018949" y="321469"/>
                  <a:pt x="3020854" y="325279"/>
                  <a:pt x="3021806" y="329089"/>
                </a:cubicBezTo>
                <a:cubicBezTo>
                  <a:pt x="3022759" y="332899"/>
                  <a:pt x="3023711" y="336709"/>
                  <a:pt x="3025616" y="339566"/>
                </a:cubicBezTo>
                <a:cubicBezTo>
                  <a:pt x="3020854" y="345281"/>
                  <a:pt x="3016091" y="351949"/>
                  <a:pt x="3011329" y="359569"/>
                </a:cubicBezTo>
                <a:cubicBezTo>
                  <a:pt x="3011329" y="359569"/>
                  <a:pt x="3011329" y="359569"/>
                  <a:pt x="3011329" y="360521"/>
                </a:cubicBezTo>
                <a:cubicBezTo>
                  <a:pt x="3010376" y="357664"/>
                  <a:pt x="3009424" y="354806"/>
                  <a:pt x="3009424" y="351949"/>
                </a:cubicBezTo>
                <a:cubicBezTo>
                  <a:pt x="3011329" y="340519"/>
                  <a:pt x="3015139" y="329089"/>
                  <a:pt x="3017996" y="317659"/>
                </a:cubicBezTo>
                <a:close/>
                <a:moveTo>
                  <a:pt x="3013234" y="257651"/>
                </a:moveTo>
                <a:cubicBezTo>
                  <a:pt x="3013234" y="258604"/>
                  <a:pt x="3013234" y="259556"/>
                  <a:pt x="3014186" y="261461"/>
                </a:cubicBezTo>
                <a:cubicBezTo>
                  <a:pt x="3014186" y="263366"/>
                  <a:pt x="3015139" y="266224"/>
                  <a:pt x="3015139" y="269081"/>
                </a:cubicBezTo>
                <a:cubicBezTo>
                  <a:pt x="3013234" y="273844"/>
                  <a:pt x="3012281" y="279559"/>
                  <a:pt x="3010376" y="284321"/>
                </a:cubicBezTo>
                <a:cubicBezTo>
                  <a:pt x="3010376" y="283369"/>
                  <a:pt x="3009424" y="283369"/>
                  <a:pt x="3009424" y="282416"/>
                </a:cubicBezTo>
                <a:cubicBezTo>
                  <a:pt x="3009424" y="281464"/>
                  <a:pt x="3008471" y="280511"/>
                  <a:pt x="3008471" y="279559"/>
                </a:cubicBezTo>
                <a:cubicBezTo>
                  <a:pt x="3008471" y="278606"/>
                  <a:pt x="3008471" y="277654"/>
                  <a:pt x="3009424" y="276701"/>
                </a:cubicBezTo>
                <a:cubicBezTo>
                  <a:pt x="3010376" y="270034"/>
                  <a:pt x="3011329" y="263366"/>
                  <a:pt x="3013234" y="257651"/>
                </a:cubicBezTo>
                <a:close/>
                <a:moveTo>
                  <a:pt x="3008471" y="230029"/>
                </a:moveTo>
                <a:cubicBezTo>
                  <a:pt x="3009424" y="234791"/>
                  <a:pt x="3010376" y="239554"/>
                  <a:pt x="3010376" y="244316"/>
                </a:cubicBezTo>
                <a:cubicBezTo>
                  <a:pt x="3009424" y="246221"/>
                  <a:pt x="3008471" y="249079"/>
                  <a:pt x="3007519" y="250984"/>
                </a:cubicBezTo>
                <a:cubicBezTo>
                  <a:pt x="3005614" y="254794"/>
                  <a:pt x="3003709" y="259556"/>
                  <a:pt x="3001804" y="264319"/>
                </a:cubicBezTo>
                <a:cubicBezTo>
                  <a:pt x="3003709" y="251936"/>
                  <a:pt x="3005614" y="240506"/>
                  <a:pt x="3008471" y="230029"/>
                </a:cubicBezTo>
                <a:close/>
                <a:moveTo>
                  <a:pt x="3003709" y="195739"/>
                </a:moveTo>
                <a:cubicBezTo>
                  <a:pt x="3003709" y="198596"/>
                  <a:pt x="3004661" y="202406"/>
                  <a:pt x="3004661" y="205264"/>
                </a:cubicBezTo>
                <a:cubicBezTo>
                  <a:pt x="3002756" y="210979"/>
                  <a:pt x="3000851" y="216694"/>
                  <a:pt x="2997994" y="223361"/>
                </a:cubicBezTo>
                <a:cubicBezTo>
                  <a:pt x="2993231" y="235744"/>
                  <a:pt x="2990374" y="248126"/>
                  <a:pt x="2986564" y="262414"/>
                </a:cubicBezTo>
                <a:cubicBezTo>
                  <a:pt x="2985611" y="265271"/>
                  <a:pt x="2985611" y="268129"/>
                  <a:pt x="2984659" y="270986"/>
                </a:cubicBezTo>
                <a:cubicBezTo>
                  <a:pt x="2984659" y="270986"/>
                  <a:pt x="2984659" y="270986"/>
                  <a:pt x="2984659" y="270986"/>
                </a:cubicBezTo>
                <a:cubicBezTo>
                  <a:pt x="2991326" y="243364"/>
                  <a:pt x="2997994" y="218599"/>
                  <a:pt x="3003709" y="195739"/>
                </a:cubicBezTo>
                <a:close/>
                <a:moveTo>
                  <a:pt x="2974181" y="311944"/>
                </a:moveTo>
                <a:cubicBezTo>
                  <a:pt x="2976086" y="302419"/>
                  <a:pt x="2978944" y="292894"/>
                  <a:pt x="2980849" y="284321"/>
                </a:cubicBezTo>
                <a:cubicBezTo>
                  <a:pt x="2980849" y="284321"/>
                  <a:pt x="2980849" y="285274"/>
                  <a:pt x="2980849" y="285274"/>
                </a:cubicBezTo>
                <a:cubicBezTo>
                  <a:pt x="2978944" y="291941"/>
                  <a:pt x="2977991" y="299561"/>
                  <a:pt x="2976086" y="307181"/>
                </a:cubicBezTo>
                <a:cubicBezTo>
                  <a:pt x="2975134" y="313849"/>
                  <a:pt x="2973229" y="320516"/>
                  <a:pt x="2972276" y="327184"/>
                </a:cubicBezTo>
                <a:cubicBezTo>
                  <a:pt x="2971324" y="325279"/>
                  <a:pt x="2971324" y="324326"/>
                  <a:pt x="2970371" y="322421"/>
                </a:cubicBezTo>
                <a:cubicBezTo>
                  <a:pt x="2972276" y="318611"/>
                  <a:pt x="2973229" y="314801"/>
                  <a:pt x="2974181" y="311944"/>
                </a:cubicBezTo>
                <a:close/>
                <a:moveTo>
                  <a:pt x="2964656" y="349091"/>
                </a:moveTo>
                <a:cubicBezTo>
                  <a:pt x="2965609" y="344329"/>
                  <a:pt x="2967514" y="339566"/>
                  <a:pt x="2968466" y="334804"/>
                </a:cubicBezTo>
                <a:cubicBezTo>
                  <a:pt x="2969419" y="337661"/>
                  <a:pt x="2970371" y="341471"/>
                  <a:pt x="2970371" y="344329"/>
                </a:cubicBezTo>
                <a:cubicBezTo>
                  <a:pt x="2970371" y="347186"/>
                  <a:pt x="2969419" y="350996"/>
                  <a:pt x="2969419" y="353854"/>
                </a:cubicBezTo>
                <a:cubicBezTo>
                  <a:pt x="2968466" y="361474"/>
                  <a:pt x="2967514" y="369094"/>
                  <a:pt x="2966561" y="377666"/>
                </a:cubicBezTo>
                <a:cubicBezTo>
                  <a:pt x="2965609" y="373856"/>
                  <a:pt x="2964656" y="369094"/>
                  <a:pt x="2963704" y="366236"/>
                </a:cubicBezTo>
                <a:cubicBezTo>
                  <a:pt x="2967514" y="350996"/>
                  <a:pt x="2969419" y="341471"/>
                  <a:pt x="2969419" y="341471"/>
                </a:cubicBezTo>
                <a:cubicBezTo>
                  <a:pt x="2969419" y="341471"/>
                  <a:pt x="2967514" y="344329"/>
                  <a:pt x="2964656" y="349091"/>
                </a:cubicBezTo>
                <a:close/>
                <a:moveTo>
                  <a:pt x="2958941" y="383381"/>
                </a:moveTo>
                <a:cubicBezTo>
                  <a:pt x="2958941" y="383381"/>
                  <a:pt x="2958941" y="384334"/>
                  <a:pt x="2958941" y="383381"/>
                </a:cubicBezTo>
                <a:cubicBezTo>
                  <a:pt x="2958941" y="384334"/>
                  <a:pt x="2958941" y="384334"/>
                  <a:pt x="2958941" y="383381"/>
                </a:cubicBezTo>
                <a:cubicBezTo>
                  <a:pt x="2958941" y="384334"/>
                  <a:pt x="2958941" y="384334"/>
                  <a:pt x="2958941" y="383381"/>
                </a:cubicBezTo>
                <a:cubicBezTo>
                  <a:pt x="2958941" y="384334"/>
                  <a:pt x="2958941" y="383381"/>
                  <a:pt x="2958941" y="383381"/>
                </a:cubicBezTo>
                <a:close/>
                <a:moveTo>
                  <a:pt x="2936081" y="284321"/>
                </a:moveTo>
                <a:cubicBezTo>
                  <a:pt x="2935129" y="280511"/>
                  <a:pt x="2935129" y="277654"/>
                  <a:pt x="2934176" y="273844"/>
                </a:cubicBezTo>
                <a:cubicBezTo>
                  <a:pt x="2935129" y="272891"/>
                  <a:pt x="2935129" y="271939"/>
                  <a:pt x="2936081" y="271939"/>
                </a:cubicBezTo>
                <a:cubicBezTo>
                  <a:pt x="2936081" y="276701"/>
                  <a:pt x="2936081" y="280511"/>
                  <a:pt x="2936081" y="284321"/>
                </a:cubicBezTo>
                <a:close/>
                <a:moveTo>
                  <a:pt x="2936081" y="267176"/>
                </a:moveTo>
                <a:cubicBezTo>
                  <a:pt x="2936081" y="267176"/>
                  <a:pt x="2936081" y="267176"/>
                  <a:pt x="2936081" y="267176"/>
                </a:cubicBezTo>
                <a:cubicBezTo>
                  <a:pt x="2935129" y="268129"/>
                  <a:pt x="2935129" y="268129"/>
                  <a:pt x="2934176" y="269081"/>
                </a:cubicBezTo>
                <a:cubicBezTo>
                  <a:pt x="2935129" y="268129"/>
                  <a:pt x="2935129" y="266224"/>
                  <a:pt x="2936081" y="265271"/>
                </a:cubicBezTo>
                <a:cubicBezTo>
                  <a:pt x="2935129" y="265271"/>
                  <a:pt x="2936081" y="266224"/>
                  <a:pt x="2936081" y="267176"/>
                </a:cubicBezTo>
                <a:close/>
                <a:moveTo>
                  <a:pt x="2929414" y="243364"/>
                </a:moveTo>
                <a:lnTo>
                  <a:pt x="2930366" y="243364"/>
                </a:lnTo>
                <a:lnTo>
                  <a:pt x="2933224" y="244316"/>
                </a:lnTo>
                <a:cubicBezTo>
                  <a:pt x="2933224" y="248126"/>
                  <a:pt x="2934176" y="251936"/>
                  <a:pt x="2934176" y="255746"/>
                </a:cubicBezTo>
                <a:cubicBezTo>
                  <a:pt x="2933224" y="257651"/>
                  <a:pt x="2932271" y="259556"/>
                  <a:pt x="2931319" y="261461"/>
                </a:cubicBezTo>
                <a:cubicBezTo>
                  <a:pt x="2930366" y="256699"/>
                  <a:pt x="2929414" y="251936"/>
                  <a:pt x="2927509" y="248126"/>
                </a:cubicBezTo>
                <a:cubicBezTo>
                  <a:pt x="2928461" y="246221"/>
                  <a:pt x="2929414" y="245269"/>
                  <a:pt x="2929414" y="243364"/>
                </a:cubicBezTo>
                <a:close/>
                <a:moveTo>
                  <a:pt x="2917984" y="351949"/>
                </a:moveTo>
                <a:cubicBezTo>
                  <a:pt x="2917984" y="352901"/>
                  <a:pt x="2917984" y="352901"/>
                  <a:pt x="2918936" y="353854"/>
                </a:cubicBezTo>
                <a:cubicBezTo>
                  <a:pt x="2918936" y="356711"/>
                  <a:pt x="2919889" y="360521"/>
                  <a:pt x="2919889" y="363379"/>
                </a:cubicBezTo>
                <a:cubicBezTo>
                  <a:pt x="2920841" y="369094"/>
                  <a:pt x="2921794" y="374809"/>
                  <a:pt x="2922746" y="380524"/>
                </a:cubicBezTo>
                <a:cubicBezTo>
                  <a:pt x="2921794" y="380524"/>
                  <a:pt x="2921794" y="380524"/>
                  <a:pt x="2920841" y="380524"/>
                </a:cubicBezTo>
                <a:cubicBezTo>
                  <a:pt x="2918936" y="374809"/>
                  <a:pt x="2916079" y="368141"/>
                  <a:pt x="2913221" y="362426"/>
                </a:cubicBezTo>
                <a:cubicBezTo>
                  <a:pt x="2914174" y="358616"/>
                  <a:pt x="2916079" y="355759"/>
                  <a:pt x="2917984" y="351949"/>
                </a:cubicBezTo>
                <a:close/>
                <a:moveTo>
                  <a:pt x="2904649" y="224314"/>
                </a:moveTo>
                <a:cubicBezTo>
                  <a:pt x="2904649" y="224314"/>
                  <a:pt x="2904649" y="224314"/>
                  <a:pt x="2904649" y="224314"/>
                </a:cubicBezTo>
                <a:cubicBezTo>
                  <a:pt x="2904649" y="228124"/>
                  <a:pt x="2903696" y="232886"/>
                  <a:pt x="2903696" y="237649"/>
                </a:cubicBezTo>
                <a:cubicBezTo>
                  <a:pt x="2903696" y="241459"/>
                  <a:pt x="2902744" y="245269"/>
                  <a:pt x="2902744" y="250031"/>
                </a:cubicBezTo>
                <a:cubicBezTo>
                  <a:pt x="2901791" y="245269"/>
                  <a:pt x="2901791" y="240506"/>
                  <a:pt x="2900839" y="235744"/>
                </a:cubicBezTo>
                <a:cubicBezTo>
                  <a:pt x="2901791" y="231934"/>
                  <a:pt x="2902744" y="228124"/>
                  <a:pt x="2904649" y="224314"/>
                </a:cubicBezTo>
                <a:close/>
                <a:moveTo>
                  <a:pt x="2885599" y="294799"/>
                </a:moveTo>
                <a:cubicBezTo>
                  <a:pt x="2886551" y="290036"/>
                  <a:pt x="2887504" y="285274"/>
                  <a:pt x="2888456" y="280511"/>
                </a:cubicBezTo>
                <a:cubicBezTo>
                  <a:pt x="2888456" y="289084"/>
                  <a:pt x="2889409" y="298609"/>
                  <a:pt x="2889409" y="308134"/>
                </a:cubicBezTo>
                <a:cubicBezTo>
                  <a:pt x="2887504" y="304324"/>
                  <a:pt x="2886551" y="301466"/>
                  <a:pt x="2884646" y="297656"/>
                </a:cubicBezTo>
                <a:cubicBezTo>
                  <a:pt x="2884646" y="296704"/>
                  <a:pt x="2885599" y="295751"/>
                  <a:pt x="2885599" y="294799"/>
                </a:cubicBezTo>
                <a:close/>
                <a:moveTo>
                  <a:pt x="2869406" y="301466"/>
                </a:moveTo>
                <a:cubicBezTo>
                  <a:pt x="2869406" y="302419"/>
                  <a:pt x="2869406" y="302419"/>
                  <a:pt x="2869406" y="301466"/>
                </a:cubicBezTo>
                <a:cubicBezTo>
                  <a:pt x="2869406" y="302419"/>
                  <a:pt x="2869406" y="302419"/>
                  <a:pt x="2869406" y="302419"/>
                </a:cubicBezTo>
                <a:cubicBezTo>
                  <a:pt x="2869406" y="303371"/>
                  <a:pt x="2868454" y="304324"/>
                  <a:pt x="2868454" y="305276"/>
                </a:cubicBezTo>
                <a:cubicBezTo>
                  <a:pt x="2864644" y="298609"/>
                  <a:pt x="2860834" y="290989"/>
                  <a:pt x="2856071" y="284321"/>
                </a:cubicBezTo>
                <a:cubicBezTo>
                  <a:pt x="2856071" y="283369"/>
                  <a:pt x="2855119" y="283369"/>
                  <a:pt x="2855119" y="282416"/>
                </a:cubicBezTo>
                <a:cubicBezTo>
                  <a:pt x="2856071" y="279559"/>
                  <a:pt x="2857024" y="276701"/>
                  <a:pt x="2857976" y="273844"/>
                </a:cubicBezTo>
                <a:cubicBezTo>
                  <a:pt x="2861786" y="283369"/>
                  <a:pt x="2865596" y="292894"/>
                  <a:pt x="2869406" y="301466"/>
                </a:cubicBezTo>
                <a:close/>
                <a:moveTo>
                  <a:pt x="2851309" y="262414"/>
                </a:moveTo>
                <a:cubicBezTo>
                  <a:pt x="2851309" y="261461"/>
                  <a:pt x="2851309" y="260509"/>
                  <a:pt x="2851309" y="259556"/>
                </a:cubicBezTo>
                <a:cubicBezTo>
                  <a:pt x="2852261" y="262414"/>
                  <a:pt x="2853214" y="264319"/>
                  <a:pt x="2855119" y="267176"/>
                </a:cubicBezTo>
                <a:cubicBezTo>
                  <a:pt x="2855119" y="268129"/>
                  <a:pt x="2856071" y="268129"/>
                  <a:pt x="2856071" y="269081"/>
                </a:cubicBezTo>
                <a:cubicBezTo>
                  <a:pt x="2855119" y="270986"/>
                  <a:pt x="2853214" y="273844"/>
                  <a:pt x="2851309" y="276701"/>
                </a:cubicBezTo>
                <a:cubicBezTo>
                  <a:pt x="2851309" y="275749"/>
                  <a:pt x="2850356" y="275749"/>
                  <a:pt x="2850356" y="274796"/>
                </a:cubicBezTo>
                <a:cubicBezTo>
                  <a:pt x="2850356" y="270986"/>
                  <a:pt x="2851309" y="267176"/>
                  <a:pt x="2851309" y="262414"/>
                </a:cubicBezTo>
                <a:close/>
                <a:moveTo>
                  <a:pt x="2848451" y="312896"/>
                </a:moveTo>
                <a:cubicBezTo>
                  <a:pt x="2848451" y="309086"/>
                  <a:pt x="2848451" y="306229"/>
                  <a:pt x="2848451" y="302419"/>
                </a:cubicBezTo>
                <a:cubicBezTo>
                  <a:pt x="2852261" y="310039"/>
                  <a:pt x="2857024" y="318611"/>
                  <a:pt x="2860834" y="327184"/>
                </a:cubicBezTo>
                <a:cubicBezTo>
                  <a:pt x="2858929" y="332899"/>
                  <a:pt x="2857024" y="338614"/>
                  <a:pt x="2856071" y="344329"/>
                </a:cubicBezTo>
                <a:cubicBezTo>
                  <a:pt x="2855119" y="348139"/>
                  <a:pt x="2854166" y="351949"/>
                  <a:pt x="2853214" y="355759"/>
                </a:cubicBezTo>
                <a:cubicBezTo>
                  <a:pt x="2852261" y="350996"/>
                  <a:pt x="2852261" y="346234"/>
                  <a:pt x="2851309" y="341471"/>
                </a:cubicBezTo>
                <a:cubicBezTo>
                  <a:pt x="2850356" y="332899"/>
                  <a:pt x="2849404" y="324326"/>
                  <a:pt x="2847499" y="316706"/>
                </a:cubicBezTo>
                <a:cubicBezTo>
                  <a:pt x="2848451" y="315754"/>
                  <a:pt x="2848451" y="313849"/>
                  <a:pt x="2848451" y="312896"/>
                </a:cubicBezTo>
                <a:close/>
                <a:moveTo>
                  <a:pt x="2836069" y="226219"/>
                </a:moveTo>
                <a:cubicBezTo>
                  <a:pt x="2839879" y="234791"/>
                  <a:pt x="2843689" y="243364"/>
                  <a:pt x="2847499" y="251936"/>
                </a:cubicBezTo>
                <a:cubicBezTo>
                  <a:pt x="2846546" y="254794"/>
                  <a:pt x="2845594" y="257651"/>
                  <a:pt x="2844641" y="261461"/>
                </a:cubicBezTo>
                <a:cubicBezTo>
                  <a:pt x="2844641" y="262414"/>
                  <a:pt x="2843689" y="264319"/>
                  <a:pt x="2843689" y="266224"/>
                </a:cubicBezTo>
                <a:cubicBezTo>
                  <a:pt x="2841784" y="263366"/>
                  <a:pt x="2840831" y="261461"/>
                  <a:pt x="2838926" y="258604"/>
                </a:cubicBezTo>
                <a:cubicBezTo>
                  <a:pt x="2837974" y="249079"/>
                  <a:pt x="2836069" y="238601"/>
                  <a:pt x="2834164" y="229076"/>
                </a:cubicBezTo>
                <a:cubicBezTo>
                  <a:pt x="2836069" y="228124"/>
                  <a:pt x="2836069" y="227171"/>
                  <a:pt x="2836069" y="226219"/>
                </a:cubicBezTo>
                <a:close/>
                <a:moveTo>
                  <a:pt x="2830354" y="305276"/>
                </a:moveTo>
                <a:cubicBezTo>
                  <a:pt x="2830354" y="308134"/>
                  <a:pt x="2830354" y="310039"/>
                  <a:pt x="2831306" y="312896"/>
                </a:cubicBezTo>
                <a:cubicBezTo>
                  <a:pt x="2831306" y="312896"/>
                  <a:pt x="2831306" y="312896"/>
                  <a:pt x="2831306" y="313849"/>
                </a:cubicBezTo>
                <a:cubicBezTo>
                  <a:pt x="2831306" y="311944"/>
                  <a:pt x="2831306" y="310039"/>
                  <a:pt x="2830354" y="308134"/>
                </a:cubicBezTo>
                <a:cubicBezTo>
                  <a:pt x="2830354" y="307181"/>
                  <a:pt x="2830354" y="306229"/>
                  <a:pt x="2830354" y="305276"/>
                </a:cubicBezTo>
                <a:close/>
                <a:moveTo>
                  <a:pt x="2829401" y="292894"/>
                </a:moveTo>
                <a:cubicBezTo>
                  <a:pt x="2829401" y="294799"/>
                  <a:pt x="2829401" y="296704"/>
                  <a:pt x="2830354" y="299561"/>
                </a:cubicBezTo>
                <a:cubicBezTo>
                  <a:pt x="2830354" y="300514"/>
                  <a:pt x="2830354" y="300514"/>
                  <a:pt x="2829401" y="301466"/>
                </a:cubicBezTo>
                <a:cubicBezTo>
                  <a:pt x="2829401" y="300514"/>
                  <a:pt x="2829401" y="300514"/>
                  <a:pt x="2829401" y="299561"/>
                </a:cubicBezTo>
                <a:cubicBezTo>
                  <a:pt x="2828449" y="296704"/>
                  <a:pt x="2828449" y="294799"/>
                  <a:pt x="2829401" y="292894"/>
                </a:cubicBezTo>
                <a:close/>
                <a:moveTo>
                  <a:pt x="2785586" y="268129"/>
                </a:moveTo>
                <a:cubicBezTo>
                  <a:pt x="2784634" y="269081"/>
                  <a:pt x="2783681" y="270034"/>
                  <a:pt x="2782729" y="271939"/>
                </a:cubicBezTo>
                <a:cubicBezTo>
                  <a:pt x="2782729" y="270986"/>
                  <a:pt x="2782729" y="270034"/>
                  <a:pt x="2782729" y="269081"/>
                </a:cubicBezTo>
                <a:cubicBezTo>
                  <a:pt x="2782729" y="268129"/>
                  <a:pt x="2782729" y="266224"/>
                  <a:pt x="2782729" y="265271"/>
                </a:cubicBezTo>
                <a:cubicBezTo>
                  <a:pt x="2783681" y="263366"/>
                  <a:pt x="2785586" y="260509"/>
                  <a:pt x="2786539" y="258604"/>
                </a:cubicBezTo>
                <a:cubicBezTo>
                  <a:pt x="2786539" y="259556"/>
                  <a:pt x="2786539" y="259556"/>
                  <a:pt x="2786539" y="260509"/>
                </a:cubicBezTo>
                <a:cubicBezTo>
                  <a:pt x="2785586" y="262414"/>
                  <a:pt x="2785586" y="265271"/>
                  <a:pt x="2785586" y="268129"/>
                </a:cubicBezTo>
                <a:close/>
                <a:moveTo>
                  <a:pt x="2796064" y="268129"/>
                </a:moveTo>
                <a:cubicBezTo>
                  <a:pt x="2796064" y="267176"/>
                  <a:pt x="2796064" y="267176"/>
                  <a:pt x="2796064" y="268129"/>
                </a:cubicBezTo>
                <a:cubicBezTo>
                  <a:pt x="2797016" y="266224"/>
                  <a:pt x="2797969" y="264319"/>
                  <a:pt x="2798921" y="263366"/>
                </a:cubicBezTo>
                <a:cubicBezTo>
                  <a:pt x="2797969" y="264319"/>
                  <a:pt x="2797016" y="266224"/>
                  <a:pt x="2796064" y="268129"/>
                </a:cubicBezTo>
                <a:close/>
                <a:moveTo>
                  <a:pt x="2803684" y="314801"/>
                </a:moveTo>
                <a:cubicBezTo>
                  <a:pt x="2803684" y="315754"/>
                  <a:pt x="2802731" y="317659"/>
                  <a:pt x="2802731" y="318611"/>
                </a:cubicBezTo>
                <a:cubicBezTo>
                  <a:pt x="2802731" y="320516"/>
                  <a:pt x="2801779" y="322421"/>
                  <a:pt x="2801779" y="325279"/>
                </a:cubicBezTo>
                <a:cubicBezTo>
                  <a:pt x="2800826" y="322421"/>
                  <a:pt x="2799874" y="320516"/>
                  <a:pt x="2798921" y="317659"/>
                </a:cubicBezTo>
                <a:cubicBezTo>
                  <a:pt x="2798921" y="316706"/>
                  <a:pt x="2798921" y="316706"/>
                  <a:pt x="2798921" y="315754"/>
                </a:cubicBezTo>
                <a:cubicBezTo>
                  <a:pt x="2798921" y="315754"/>
                  <a:pt x="2798921" y="315754"/>
                  <a:pt x="2798921" y="315754"/>
                </a:cubicBezTo>
                <a:cubicBezTo>
                  <a:pt x="2799874" y="311944"/>
                  <a:pt x="2800826" y="308134"/>
                  <a:pt x="2801779" y="304324"/>
                </a:cubicBezTo>
                <a:cubicBezTo>
                  <a:pt x="2802731" y="307181"/>
                  <a:pt x="2802731" y="310039"/>
                  <a:pt x="2803684" y="312896"/>
                </a:cubicBezTo>
                <a:cubicBezTo>
                  <a:pt x="2803684" y="313849"/>
                  <a:pt x="2803684" y="313849"/>
                  <a:pt x="2803684" y="314801"/>
                </a:cubicBezTo>
                <a:close/>
                <a:moveTo>
                  <a:pt x="2810351" y="280511"/>
                </a:moveTo>
                <a:cubicBezTo>
                  <a:pt x="2808446" y="287179"/>
                  <a:pt x="2807494" y="294799"/>
                  <a:pt x="2805589" y="302419"/>
                </a:cubicBezTo>
                <a:cubicBezTo>
                  <a:pt x="2804636" y="301466"/>
                  <a:pt x="2804636" y="299561"/>
                  <a:pt x="2803684" y="298609"/>
                </a:cubicBezTo>
                <a:cubicBezTo>
                  <a:pt x="2803684" y="297656"/>
                  <a:pt x="2803684" y="297656"/>
                  <a:pt x="2802731" y="296704"/>
                </a:cubicBezTo>
                <a:cubicBezTo>
                  <a:pt x="2803684" y="292894"/>
                  <a:pt x="2804636" y="290036"/>
                  <a:pt x="2805589" y="287179"/>
                </a:cubicBezTo>
                <a:cubicBezTo>
                  <a:pt x="2806541" y="284321"/>
                  <a:pt x="2808446" y="280511"/>
                  <a:pt x="2809399" y="277654"/>
                </a:cubicBezTo>
                <a:cubicBezTo>
                  <a:pt x="2809399" y="276701"/>
                  <a:pt x="2810351" y="275749"/>
                  <a:pt x="2810351" y="275749"/>
                </a:cubicBezTo>
                <a:cubicBezTo>
                  <a:pt x="2811304" y="276701"/>
                  <a:pt x="2810351" y="278606"/>
                  <a:pt x="2810351" y="280511"/>
                </a:cubicBezTo>
                <a:close/>
                <a:moveTo>
                  <a:pt x="2811304" y="276701"/>
                </a:moveTo>
                <a:cubicBezTo>
                  <a:pt x="2811304" y="275749"/>
                  <a:pt x="2811304" y="275749"/>
                  <a:pt x="2811304" y="274796"/>
                </a:cubicBezTo>
                <a:cubicBezTo>
                  <a:pt x="2812256" y="273844"/>
                  <a:pt x="2812256" y="271939"/>
                  <a:pt x="2813209" y="270986"/>
                </a:cubicBezTo>
                <a:cubicBezTo>
                  <a:pt x="2812256" y="272891"/>
                  <a:pt x="2812256" y="274796"/>
                  <a:pt x="2811304" y="276701"/>
                </a:cubicBezTo>
                <a:close/>
                <a:moveTo>
                  <a:pt x="2812256" y="236696"/>
                </a:moveTo>
                <a:cubicBezTo>
                  <a:pt x="2810351" y="239554"/>
                  <a:pt x="2808446" y="243364"/>
                  <a:pt x="2806541" y="246221"/>
                </a:cubicBezTo>
                <a:cubicBezTo>
                  <a:pt x="2804636" y="248126"/>
                  <a:pt x="2802731" y="250031"/>
                  <a:pt x="2799874" y="251936"/>
                </a:cubicBezTo>
                <a:cubicBezTo>
                  <a:pt x="2797969" y="253841"/>
                  <a:pt x="2796064" y="255746"/>
                  <a:pt x="2794159" y="257651"/>
                </a:cubicBezTo>
                <a:cubicBezTo>
                  <a:pt x="2793206" y="252889"/>
                  <a:pt x="2792254" y="249079"/>
                  <a:pt x="2792254" y="245269"/>
                </a:cubicBezTo>
                <a:cubicBezTo>
                  <a:pt x="2793206" y="242411"/>
                  <a:pt x="2795111" y="240506"/>
                  <a:pt x="2796064" y="238601"/>
                </a:cubicBezTo>
                <a:cubicBezTo>
                  <a:pt x="2799874" y="231934"/>
                  <a:pt x="2802731" y="227171"/>
                  <a:pt x="2804636" y="224314"/>
                </a:cubicBezTo>
                <a:cubicBezTo>
                  <a:pt x="2807494" y="228124"/>
                  <a:pt x="2809399" y="232886"/>
                  <a:pt x="2812256" y="236696"/>
                </a:cubicBezTo>
                <a:close/>
                <a:moveTo>
                  <a:pt x="2804636" y="223361"/>
                </a:moveTo>
                <a:cubicBezTo>
                  <a:pt x="2802731" y="225266"/>
                  <a:pt x="2798921" y="229076"/>
                  <a:pt x="2794159" y="235744"/>
                </a:cubicBezTo>
                <a:cubicBezTo>
                  <a:pt x="2793206" y="236696"/>
                  <a:pt x="2793206" y="237649"/>
                  <a:pt x="2792254" y="238601"/>
                </a:cubicBezTo>
                <a:cubicBezTo>
                  <a:pt x="2792254" y="238601"/>
                  <a:pt x="2792254" y="238601"/>
                  <a:pt x="2792254" y="238601"/>
                </a:cubicBezTo>
                <a:cubicBezTo>
                  <a:pt x="2794159" y="235744"/>
                  <a:pt x="2795111" y="232886"/>
                  <a:pt x="2796064" y="230981"/>
                </a:cubicBezTo>
                <a:cubicBezTo>
                  <a:pt x="2797969" y="226219"/>
                  <a:pt x="2800826" y="222409"/>
                  <a:pt x="2801779" y="219551"/>
                </a:cubicBezTo>
                <a:cubicBezTo>
                  <a:pt x="2802731" y="220504"/>
                  <a:pt x="2803684" y="222409"/>
                  <a:pt x="2804636" y="223361"/>
                </a:cubicBezTo>
                <a:close/>
                <a:moveTo>
                  <a:pt x="2787491" y="196691"/>
                </a:moveTo>
                <a:cubicBezTo>
                  <a:pt x="2792254" y="203359"/>
                  <a:pt x="2796064" y="210026"/>
                  <a:pt x="2800826" y="217646"/>
                </a:cubicBezTo>
                <a:cubicBezTo>
                  <a:pt x="2798921" y="220504"/>
                  <a:pt x="2796064" y="224314"/>
                  <a:pt x="2792254" y="228124"/>
                </a:cubicBezTo>
                <a:cubicBezTo>
                  <a:pt x="2791301" y="229076"/>
                  <a:pt x="2790349" y="230029"/>
                  <a:pt x="2790349" y="230981"/>
                </a:cubicBezTo>
                <a:cubicBezTo>
                  <a:pt x="2789396" y="226219"/>
                  <a:pt x="2788444" y="222409"/>
                  <a:pt x="2787491" y="218599"/>
                </a:cubicBezTo>
                <a:cubicBezTo>
                  <a:pt x="2783681" y="205264"/>
                  <a:pt x="2781776" y="196691"/>
                  <a:pt x="2781776" y="196691"/>
                </a:cubicBezTo>
                <a:cubicBezTo>
                  <a:pt x="2781776" y="196691"/>
                  <a:pt x="2782729" y="204311"/>
                  <a:pt x="2783681" y="218599"/>
                </a:cubicBezTo>
                <a:cubicBezTo>
                  <a:pt x="2784634" y="224314"/>
                  <a:pt x="2784634" y="230981"/>
                  <a:pt x="2784634" y="237649"/>
                </a:cubicBezTo>
                <a:cubicBezTo>
                  <a:pt x="2783681" y="239554"/>
                  <a:pt x="2781776" y="241459"/>
                  <a:pt x="2780824" y="243364"/>
                </a:cubicBezTo>
                <a:cubicBezTo>
                  <a:pt x="2779871" y="227171"/>
                  <a:pt x="2779871" y="213836"/>
                  <a:pt x="2778919" y="204311"/>
                </a:cubicBezTo>
                <a:cubicBezTo>
                  <a:pt x="2777966" y="192881"/>
                  <a:pt x="2777966" y="186214"/>
                  <a:pt x="2777966" y="186214"/>
                </a:cubicBezTo>
                <a:cubicBezTo>
                  <a:pt x="2777966" y="186214"/>
                  <a:pt x="2777014" y="192881"/>
                  <a:pt x="2775109" y="204311"/>
                </a:cubicBezTo>
                <a:cubicBezTo>
                  <a:pt x="2775109" y="207169"/>
                  <a:pt x="2774156" y="210979"/>
                  <a:pt x="2774156" y="214789"/>
                </a:cubicBezTo>
                <a:cubicBezTo>
                  <a:pt x="2773204" y="206216"/>
                  <a:pt x="2772251" y="198596"/>
                  <a:pt x="2770346" y="190976"/>
                </a:cubicBezTo>
                <a:cubicBezTo>
                  <a:pt x="2770346" y="190024"/>
                  <a:pt x="2770346" y="190024"/>
                  <a:pt x="2770346" y="189071"/>
                </a:cubicBezTo>
                <a:cubicBezTo>
                  <a:pt x="2770346" y="188119"/>
                  <a:pt x="2770346" y="186214"/>
                  <a:pt x="2770346" y="185261"/>
                </a:cubicBezTo>
                <a:cubicBezTo>
                  <a:pt x="2769394" y="174784"/>
                  <a:pt x="2768441" y="168116"/>
                  <a:pt x="2768441" y="166211"/>
                </a:cubicBezTo>
                <a:cubicBezTo>
                  <a:pt x="2774156" y="174784"/>
                  <a:pt x="2779871" y="185261"/>
                  <a:pt x="2787491" y="196691"/>
                </a:cubicBezTo>
                <a:close/>
                <a:moveTo>
                  <a:pt x="2767489" y="167164"/>
                </a:moveTo>
                <a:cubicBezTo>
                  <a:pt x="2767489" y="168116"/>
                  <a:pt x="2767489" y="169069"/>
                  <a:pt x="2767489" y="170974"/>
                </a:cubicBezTo>
                <a:cubicBezTo>
                  <a:pt x="2767489" y="169069"/>
                  <a:pt x="2767489" y="168116"/>
                  <a:pt x="2766536" y="166211"/>
                </a:cubicBezTo>
                <a:cubicBezTo>
                  <a:pt x="2767489" y="166211"/>
                  <a:pt x="2767489" y="166211"/>
                  <a:pt x="2767489" y="167164"/>
                </a:cubicBezTo>
                <a:close/>
                <a:moveTo>
                  <a:pt x="2757964" y="342424"/>
                </a:moveTo>
                <a:cubicBezTo>
                  <a:pt x="2757011" y="340519"/>
                  <a:pt x="2756059" y="338614"/>
                  <a:pt x="2755106" y="336709"/>
                </a:cubicBezTo>
                <a:cubicBezTo>
                  <a:pt x="2756059" y="333851"/>
                  <a:pt x="2757964" y="331946"/>
                  <a:pt x="2758916" y="329089"/>
                </a:cubicBezTo>
                <a:cubicBezTo>
                  <a:pt x="2759869" y="330041"/>
                  <a:pt x="2759869" y="331946"/>
                  <a:pt x="2760821" y="332899"/>
                </a:cubicBezTo>
                <a:cubicBezTo>
                  <a:pt x="2759869" y="336709"/>
                  <a:pt x="2758916" y="339566"/>
                  <a:pt x="2757964" y="342424"/>
                </a:cubicBezTo>
                <a:close/>
                <a:moveTo>
                  <a:pt x="2762726" y="327184"/>
                </a:moveTo>
                <a:cubicBezTo>
                  <a:pt x="2762726" y="328136"/>
                  <a:pt x="2761774" y="329089"/>
                  <a:pt x="2761774" y="330994"/>
                </a:cubicBezTo>
                <a:cubicBezTo>
                  <a:pt x="2760821" y="330041"/>
                  <a:pt x="2760821" y="329089"/>
                  <a:pt x="2759869" y="328136"/>
                </a:cubicBezTo>
                <a:cubicBezTo>
                  <a:pt x="2760821" y="327184"/>
                  <a:pt x="2760821" y="325279"/>
                  <a:pt x="2761774" y="324326"/>
                </a:cubicBezTo>
                <a:cubicBezTo>
                  <a:pt x="2762726" y="325279"/>
                  <a:pt x="2762726" y="326231"/>
                  <a:pt x="2762726" y="327184"/>
                </a:cubicBezTo>
                <a:cubicBezTo>
                  <a:pt x="2762726" y="327184"/>
                  <a:pt x="2762726" y="327184"/>
                  <a:pt x="2762726" y="327184"/>
                </a:cubicBezTo>
                <a:close/>
                <a:moveTo>
                  <a:pt x="2762726" y="250031"/>
                </a:moveTo>
                <a:cubicBezTo>
                  <a:pt x="2762726" y="256699"/>
                  <a:pt x="2762726" y="263366"/>
                  <a:pt x="2762726" y="270034"/>
                </a:cubicBezTo>
                <a:cubicBezTo>
                  <a:pt x="2759869" y="273844"/>
                  <a:pt x="2757011" y="278606"/>
                  <a:pt x="2754154" y="282416"/>
                </a:cubicBezTo>
                <a:cubicBezTo>
                  <a:pt x="2754154" y="283369"/>
                  <a:pt x="2753201" y="283369"/>
                  <a:pt x="2753201" y="284321"/>
                </a:cubicBezTo>
                <a:cubicBezTo>
                  <a:pt x="2753201" y="283369"/>
                  <a:pt x="2752249" y="283369"/>
                  <a:pt x="2752249" y="282416"/>
                </a:cubicBezTo>
                <a:cubicBezTo>
                  <a:pt x="2752249" y="281464"/>
                  <a:pt x="2753201" y="280511"/>
                  <a:pt x="2753201" y="278606"/>
                </a:cubicBezTo>
                <a:cubicBezTo>
                  <a:pt x="2754154" y="274796"/>
                  <a:pt x="2755106" y="270986"/>
                  <a:pt x="2756059" y="267176"/>
                </a:cubicBezTo>
                <a:cubicBezTo>
                  <a:pt x="2757964" y="260509"/>
                  <a:pt x="2759869" y="255746"/>
                  <a:pt x="2761774" y="251936"/>
                </a:cubicBezTo>
                <a:cubicBezTo>
                  <a:pt x="2761774" y="251936"/>
                  <a:pt x="2761774" y="250031"/>
                  <a:pt x="2762726" y="250031"/>
                </a:cubicBezTo>
                <a:cubicBezTo>
                  <a:pt x="2762726" y="250031"/>
                  <a:pt x="2762726" y="250031"/>
                  <a:pt x="2762726" y="250031"/>
                </a:cubicBezTo>
                <a:close/>
                <a:moveTo>
                  <a:pt x="2753201" y="250031"/>
                </a:moveTo>
                <a:cubicBezTo>
                  <a:pt x="2755106" y="242411"/>
                  <a:pt x="2756059" y="236696"/>
                  <a:pt x="2757011" y="230981"/>
                </a:cubicBezTo>
                <a:cubicBezTo>
                  <a:pt x="2758916" y="236696"/>
                  <a:pt x="2760821" y="242411"/>
                  <a:pt x="2762726" y="249079"/>
                </a:cubicBezTo>
                <a:cubicBezTo>
                  <a:pt x="2761774" y="250031"/>
                  <a:pt x="2761774" y="250984"/>
                  <a:pt x="2760821" y="252889"/>
                </a:cubicBezTo>
                <a:cubicBezTo>
                  <a:pt x="2758916" y="255746"/>
                  <a:pt x="2756059" y="260509"/>
                  <a:pt x="2752249" y="267176"/>
                </a:cubicBezTo>
                <a:cubicBezTo>
                  <a:pt x="2750344" y="270034"/>
                  <a:pt x="2749391" y="272891"/>
                  <a:pt x="2748439" y="275749"/>
                </a:cubicBezTo>
                <a:cubicBezTo>
                  <a:pt x="2748439" y="275749"/>
                  <a:pt x="2748439" y="274796"/>
                  <a:pt x="2747486" y="274796"/>
                </a:cubicBezTo>
                <a:cubicBezTo>
                  <a:pt x="2749391" y="265271"/>
                  <a:pt x="2751296" y="256699"/>
                  <a:pt x="2753201" y="250031"/>
                </a:cubicBezTo>
                <a:close/>
                <a:moveTo>
                  <a:pt x="2749391" y="362426"/>
                </a:moveTo>
                <a:cubicBezTo>
                  <a:pt x="2748439" y="360521"/>
                  <a:pt x="2747486" y="359569"/>
                  <a:pt x="2746534" y="357664"/>
                </a:cubicBezTo>
                <a:cubicBezTo>
                  <a:pt x="2746534" y="356711"/>
                  <a:pt x="2746534" y="355759"/>
                  <a:pt x="2746534" y="354806"/>
                </a:cubicBezTo>
                <a:cubicBezTo>
                  <a:pt x="2747486" y="356711"/>
                  <a:pt x="2748439" y="359569"/>
                  <a:pt x="2749391" y="362426"/>
                </a:cubicBezTo>
                <a:close/>
                <a:moveTo>
                  <a:pt x="2734151" y="258604"/>
                </a:moveTo>
                <a:cubicBezTo>
                  <a:pt x="2736056" y="262414"/>
                  <a:pt x="2737961" y="268129"/>
                  <a:pt x="2740819" y="273844"/>
                </a:cubicBezTo>
                <a:cubicBezTo>
                  <a:pt x="2738914" y="278606"/>
                  <a:pt x="2737009" y="284321"/>
                  <a:pt x="2735104" y="290036"/>
                </a:cubicBezTo>
                <a:cubicBezTo>
                  <a:pt x="2735104" y="288131"/>
                  <a:pt x="2734151" y="287179"/>
                  <a:pt x="2734151" y="287179"/>
                </a:cubicBezTo>
                <a:cubicBezTo>
                  <a:pt x="2734151" y="287179"/>
                  <a:pt x="2734151" y="289084"/>
                  <a:pt x="2734151" y="291941"/>
                </a:cubicBezTo>
                <a:cubicBezTo>
                  <a:pt x="2734151" y="291941"/>
                  <a:pt x="2734151" y="291941"/>
                  <a:pt x="2734151" y="291941"/>
                </a:cubicBezTo>
                <a:cubicBezTo>
                  <a:pt x="2733199" y="290989"/>
                  <a:pt x="2733199" y="290036"/>
                  <a:pt x="2732246" y="289084"/>
                </a:cubicBezTo>
                <a:cubicBezTo>
                  <a:pt x="2732246" y="288131"/>
                  <a:pt x="2731294" y="287179"/>
                  <a:pt x="2731294" y="286226"/>
                </a:cubicBezTo>
                <a:cubicBezTo>
                  <a:pt x="2733199" y="275749"/>
                  <a:pt x="2734151" y="266224"/>
                  <a:pt x="2734151" y="258604"/>
                </a:cubicBezTo>
                <a:close/>
                <a:moveTo>
                  <a:pt x="2715101" y="290989"/>
                </a:moveTo>
                <a:cubicBezTo>
                  <a:pt x="2715101" y="284321"/>
                  <a:pt x="2715101" y="278606"/>
                  <a:pt x="2716054" y="273844"/>
                </a:cubicBezTo>
                <a:cubicBezTo>
                  <a:pt x="2717006" y="274796"/>
                  <a:pt x="2717006" y="276701"/>
                  <a:pt x="2717959" y="278606"/>
                </a:cubicBezTo>
                <a:cubicBezTo>
                  <a:pt x="2717006" y="287179"/>
                  <a:pt x="2717006" y="295751"/>
                  <a:pt x="2716054" y="304324"/>
                </a:cubicBezTo>
                <a:cubicBezTo>
                  <a:pt x="2716054" y="304324"/>
                  <a:pt x="2715101" y="303371"/>
                  <a:pt x="2715101" y="303371"/>
                </a:cubicBezTo>
                <a:cubicBezTo>
                  <a:pt x="2714149" y="298609"/>
                  <a:pt x="2715101" y="294799"/>
                  <a:pt x="2715101" y="290989"/>
                </a:cubicBezTo>
                <a:close/>
                <a:moveTo>
                  <a:pt x="2705576" y="243364"/>
                </a:moveTo>
                <a:cubicBezTo>
                  <a:pt x="2705576" y="244316"/>
                  <a:pt x="2705576" y="246221"/>
                  <a:pt x="2704624" y="247174"/>
                </a:cubicBezTo>
                <a:lnTo>
                  <a:pt x="2703671" y="238601"/>
                </a:lnTo>
                <a:cubicBezTo>
                  <a:pt x="2704624" y="239554"/>
                  <a:pt x="2705576" y="241459"/>
                  <a:pt x="2705576" y="243364"/>
                </a:cubicBezTo>
                <a:close/>
                <a:moveTo>
                  <a:pt x="2697956" y="312896"/>
                </a:moveTo>
                <a:cubicBezTo>
                  <a:pt x="2697956" y="312896"/>
                  <a:pt x="2697956" y="313849"/>
                  <a:pt x="2697956" y="313849"/>
                </a:cubicBezTo>
                <a:cubicBezTo>
                  <a:pt x="2697956" y="312896"/>
                  <a:pt x="2697956" y="311944"/>
                  <a:pt x="2697956" y="310991"/>
                </a:cubicBezTo>
                <a:lnTo>
                  <a:pt x="2697956" y="312896"/>
                </a:lnTo>
                <a:close/>
                <a:moveTo>
                  <a:pt x="2664619" y="234791"/>
                </a:moveTo>
                <a:cubicBezTo>
                  <a:pt x="2665571" y="235744"/>
                  <a:pt x="2665571" y="237649"/>
                  <a:pt x="2666524" y="238601"/>
                </a:cubicBezTo>
                <a:cubicBezTo>
                  <a:pt x="2668429" y="253841"/>
                  <a:pt x="2670334" y="270034"/>
                  <a:pt x="2673191" y="287179"/>
                </a:cubicBezTo>
                <a:cubicBezTo>
                  <a:pt x="2672239" y="284321"/>
                  <a:pt x="2671286" y="282416"/>
                  <a:pt x="2670334" y="279559"/>
                </a:cubicBezTo>
                <a:cubicBezTo>
                  <a:pt x="2670334" y="279559"/>
                  <a:pt x="2670334" y="278606"/>
                  <a:pt x="2670334" y="278606"/>
                </a:cubicBezTo>
                <a:cubicBezTo>
                  <a:pt x="2670334" y="276701"/>
                  <a:pt x="2671286" y="276701"/>
                  <a:pt x="2671286" y="276701"/>
                </a:cubicBezTo>
                <a:cubicBezTo>
                  <a:pt x="2671286" y="276701"/>
                  <a:pt x="2671286" y="277654"/>
                  <a:pt x="2670334" y="278606"/>
                </a:cubicBezTo>
                <a:cubicBezTo>
                  <a:pt x="2669381" y="266224"/>
                  <a:pt x="2667476" y="255746"/>
                  <a:pt x="2664619" y="246221"/>
                </a:cubicBezTo>
                <a:cubicBezTo>
                  <a:pt x="2664619" y="244316"/>
                  <a:pt x="2663666" y="242411"/>
                  <a:pt x="2663666" y="240506"/>
                </a:cubicBezTo>
                <a:cubicBezTo>
                  <a:pt x="2663666" y="238601"/>
                  <a:pt x="2663666" y="236696"/>
                  <a:pt x="2664619" y="234791"/>
                </a:cubicBezTo>
                <a:close/>
                <a:moveTo>
                  <a:pt x="2657951" y="339566"/>
                </a:moveTo>
                <a:cubicBezTo>
                  <a:pt x="2656999" y="338614"/>
                  <a:pt x="2656999" y="337661"/>
                  <a:pt x="2656046" y="336709"/>
                </a:cubicBezTo>
                <a:cubicBezTo>
                  <a:pt x="2656999" y="332899"/>
                  <a:pt x="2656999" y="329089"/>
                  <a:pt x="2657951" y="325279"/>
                </a:cubicBezTo>
                <a:cubicBezTo>
                  <a:pt x="2658904" y="330041"/>
                  <a:pt x="2657951" y="334804"/>
                  <a:pt x="2657951" y="339566"/>
                </a:cubicBezTo>
                <a:close/>
                <a:moveTo>
                  <a:pt x="2654141" y="277654"/>
                </a:moveTo>
                <a:cubicBezTo>
                  <a:pt x="2656046" y="284321"/>
                  <a:pt x="2657951" y="291941"/>
                  <a:pt x="2659856" y="298609"/>
                </a:cubicBezTo>
                <a:cubicBezTo>
                  <a:pt x="2659856" y="298609"/>
                  <a:pt x="2659856" y="299561"/>
                  <a:pt x="2659856" y="299561"/>
                </a:cubicBezTo>
                <a:cubicBezTo>
                  <a:pt x="2657951" y="304324"/>
                  <a:pt x="2656046" y="310039"/>
                  <a:pt x="2653189" y="316706"/>
                </a:cubicBezTo>
                <a:cubicBezTo>
                  <a:pt x="2653189" y="317659"/>
                  <a:pt x="2652236" y="318611"/>
                  <a:pt x="2652236" y="319564"/>
                </a:cubicBezTo>
                <a:cubicBezTo>
                  <a:pt x="2651284" y="316706"/>
                  <a:pt x="2651284" y="313849"/>
                  <a:pt x="2650331" y="311944"/>
                </a:cubicBezTo>
                <a:cubicBezTo>
                  <a:pt x="2649379" y="308134"/>
                  <a:pt x="2648426" y="305276"/>
                  <a:pt x="2647474" y="301466"/>
                </a:cubicBezTo>
                <a:cubicBezTo>
                  <a:pt x="2649379" y="293846"/>
                  <a:pt x="2651284" y="286226"/>
                  <a:pt x="2654141" y="277654"/>
                </a:cubicBezTo>
                <a:close/>
                <a:moveTo>
                  <a:pt x="2633186" y="283369"/>
                </a:moveTo>
                <a:cubicBezTo>
                  <a:pt x="2633186" y="284321"/>
                  <a:pt x="2633186" y="284321"/>
                  <a:pt x="2633186" y="285274"/>
                </a:cubicBezTo>
                <a:cubicBezTo>
                  <a:pt x="2633186" y="285274"/>
                  <a:pt x="2633186" y="286226"/>
                  <a:pt x="2633186" y="286226"/>
                </a:cubicBezTo>
                <a:cubicBezTo>
                  <a:pt x="2633186" y="287179"/>
                  <a:pt x="2632234" y="288131"/>
                  <a:pt x="2632234" y="290036"/>
                </a:cubicBezTo>
                <a:cubicBezTo>
                  <a:pt x="2633186" y="287179"/>
                  <a:pt x="2633186" y="285274"/>
                  <a:pt x="2633186" y="283369"/>
                </a:cubicBezTo>
                <a:close/>
                <a:moveTo>
                  <a:pt x="2578894" y="242411"/>
                </a:moveTo>
                <a:cubicBezTo>
                  <a:pt x="2578894" y="242411"/>
                  <a:pt x="2578894" y="241459"/>
                  <a:pt x="2577941" y="241459"/>
                </a:cubicBezTo>
                <a:cubicBezTo>
                  <a:pt x="2578894" y="239554"/>
                  <a:pt x="2579846" y="237649"/>
                  <a:pt x="2580799" y="235744"/>
                </a:cubicBezTo>
                <a:cubicBezTo>
                  <a:pt x="2580799" y="235744"/>
                  <a:pt x="2580799" y="235744"/>
                  <a:pt x="2580799" y="235744"/>
                </a:cubicBezTo>
                <a:cubicBezTo>
                  <a:pt x="2580799" y="238601"/>
                  <a:pt x="2579846" y="240506"/>
                  <a:pt x="2578894" y="242411"/>
                </a:cubicBezTo>
                <a:close/>
                <a:moveTo>
                  <a:pt x="2597944" y="275749"/>
                </a:moveTo>
                <a:cubicBezTo>
                  <a:pt x="2597944" y="275749"/>
                  <a:pt x="2597944" y="274796"/>
                  <a:pt x="2597944" y="274796"/>
                </a:cubicBezTo>
                <a:cubicBezTo>
                  <a:pt x="2597944" y="274796"/>
                  <a:pt x="2598896" y="275749"/>
                  <a:pt x="2597944" y="275749"/>
                </a:cubicBezTo>
                <a:cubicBezTo>
                  <a:pt x="2598896" y="275749"/>
                  <a:pt x="2597944" y="275749"/>
                  <a:pt x="2597944" y="275749"/>
                </a:cubicBezTo>
                <a:close/>
                <a:moveTo>
                  <a:pt x="2616041" y="309086"/>
                </a:moveTo>
                <a:cubicBezTo>
                  <a:pt x="2615089" y="312896"/>
                  <a:pt x="2614136" y="315754"/>
                  <a:pt x="2613184" y="319564"/>
                </a:cubicBezTo>
                <a:cubicBezTo>
                  <a:pt x="2613184" y="318611"/>
                  <a:pt x="2613184" y="318611"/>
                  <a:pt x="2613184" y="318611"/>
                </a:cubicBezTo>
                <a:cubicBezTo>
                  <a:pt x="2613184" y="318611"/>
                  <a:pt x="2613184" y="319564"/>
                  <a:pt x="2613184" y="319564"/>
                </a:cubicBezTo>
                <a:cubicBezTo>
                  <a:pt x="2613184" y="319564"/>
                  <a:pt x="2613184" y="319564"/>
                  <a:pt x="2613184" y="319564"/>
                </a:cubicBezTo>
                <a:cubicBezTo>
                  <a:pt x="2609374" y="309086"/>
                  <a:pt x="2604611" y="298609"/>
                  <a:pt x="2600801" y="289084"/>
                </a:cubicBezTo>
                <a:cubicBezTo>
                  <a:pt x="2601754" y="287179"/>
                  <a:pt x="2602706" y="284321"/>
                  <a:pt x="2602706" y="282416"/>
                </a:cubicBezTo>
                <a:cubicBezTo>
                  <a:pt x="2605564" y="287179"/>
                  <a:pt x="2609374" y="292894"/>
                  <a:pt x="2612231" y="299561"/>
                </a:cubicBezTo>
                <a:cubicBezTo>
                  <a:pt x="2613184" y="302419"/>
                  <a:pt x="2615089" y="305276"/>
                  <a:pt x="2616041" y="308134"/>
                </a:cubicBezTo>
                <a:lnTo>
                  <a:pt x="2616041" y="309086"/>
                </a:lnTo>
                <a:lnTo>
                  <a:pt x="2616041" y="309086"/>
                </a:lnTo>
                <a:close/>
                <a:moveTo>
                  <a:pt x="2604611" y="276701"/>
                </a:moveTo>
                <a:cubicBezTo>
                  <a:pt x="2605564" y="272891"/>
                  <a:pt x="2607469" y="270034"/>
                  <a:pt x="2608421" y="267176"/>
                </a:cubicBezTo>
                <a:cubicBezTo>
                  <a:pt x="2609374" y="271939"/>
                  <a:pt x="2612231" y="279559"/>
                  <a:pt x="2615089" y="290036"/>
                </a:cubicBezTo>
                <a:cubicBezTo>
                  <a:pt x="2611279" y="285274"/>
                  <a:pt x="2608421" y="280511"/>
                  <a:pt x="2604611" y="276701"/>
                </a:cubicBezTo>
                <a:close/>
                <a:moveTo>
                  <a:pt x="2614136" y="276701"/>
                </a:moveTo>
                <a:cubicBezTo>
                  <a:pt x="2612231" y="271939"/>
                  <a:pt x="2610326" y="268129"/>
                  <a:pt x="2609374" y="266224"/>
                </a:cubicBezTo>
                <a:cubicBezTo>
                  <a:pt x="2610326" y="263366"/>
                  <a:pt x="2611279" y="260509"/>
                  <a:pt x="2612231" y="257651"/>
                </a:cubicBezTo>
                <a:cubicBezTo>
                  <a:pt x="2612231" y="263366"/>
                  <a:pt x="2613184" y="270034"/>
                  <a:pt x="2614136" y="276701"/>
                </a:cubicBezTo>
                <a:close/>
                <a:moveTo>
                  <a:pt x="2606516" y="208121"/>
                </a:moveTo>
                <a:cubicBezTo>
                  <a:pt x="2607469" y="221456"/>
                  <a:pt x="2609374" y="235744"/>
                  <a:pt x="2611279" y="250984"/>
                </a:cubicBezTo>
                <a:cubicBezTo>
                  <a:pt x="2611279" y="250984"/>
                  <a:pt x="2611279" y="251936"/>
                  <a:pt x="2611279" y="251936"/>
                </a:cubicBezTo>
                <a:cubicBezTo>
                  <a:pt x="2608421" y="256699"/>
                  <a:pt x="2604611" y="263366"/>
                  <a:pt x="2600801" y="271939"/>
                </a:cubicBezTo>
                <a:cubicBezTo>
                  <a:pt x="2599849" y="270034"/>
                  <a:pt x="2598896" y="269081"/>
                  <a:pt x="2597944" y="268129"/>
                </a:cubicBezTo>
                <a:cubicBezTo>
                  <a:pt x="2596991" y="257651"/>
                  <a:pt x="2596039" y="247174"/>
                  <a:pt x="2595086" y="237649"/>
                </a:cubicBezTo>
                <a:cubicBezTo>
                  <a:pt x="2595086" y="234791"/>
                  <a:pt x="2594134" y="230981"/>
                  <a:pt x="2594134" y="228124"/>
                </a:cubicBezTo>
                <a:cubicBezTo>
                  <a:pt x="2598896" y="207169"/>
                  <a:pt x="2602706" y="190976"/>
                  <a:pt x="2605564" y="179546"/>
                </a:cubicBezTo>
                <a:cubicBezTo>
                  <a:pt x="2604611" y="188119"/>
                  <a:pt x="2605564" y="197644"/>
                  <a:pt x="2606516" y="208121"/>
                </a:cubicBezTo>
                <a:close/>
                <a:moveTo>
                  <a:pt x="2586514" y="186214"/>
                </a:moveTo>
                <a:cubicBezTo>
                  <a:pt x="2591276" y="175736"/>
                  <a:pt x="2595086" y="167164"/>
                  <a:pt x="2598896" y="159544"/>
                </a:cubicBezTo>
                <a:cubicBezTo>
                  <a:pt x="2599849" y="157639"/>
                  <a:pt x="2600801" y="155734"/>
                  <a:pt x="2601754" y="153829"/>
                </a:cubicBezTo>
                <a:cubicBezTo>
                  <a:pt x="2602706" y="159544"/>
                  <a:pt x="2602706" y="166211"/>
                  <a:pt x="2603659" y="173831"/>
                </a:cubicBezTo>
                <a:cubicBezTo>
                  <a:pt x="2600801" y="182404"/>
                  <a:pt x="2596039" y="194786"/>
                  <a:pt x="2590324" y="210979"/>
                </a:cubicBezTo>
                <a:cubicBezTo>
                  <a:pt x="2589371" y="202406"/>
                  <a:pt x="2587466" y="194786"/>
                  <a:pt x="2586514" y="187166"/>
                </a:cubicBezTo>
                <a:cubicBezTo>
                  <a:pt x="2586514" y="187166"/>
                  <a:pt x="2586514" y="187166"/>
                  <a:pt x="2586514" y="186214"/>
                </a:cubicBezTo>
                <a:close/>
                <a:moveTo>
                  <a:pt x="2584609" y="408146"/>
                </a:moveTo>
                <a:cubicBezTo>
                  <a:pt x="2584609" y="408146"/>
                  <a:pt x="2584609" y="409099"/>
                  <a:pt x="2584609" y="408146"/>
                </a:cubicBezTo>
                <a:cubicBezTo>
                  <a:pt x="2583656" y="403384"/>
                  <a:pt x="2582704" y="398621"/>
                  <a:pt x="2581751" y="393859"/>
                </a:cubicBezTo>
                <a:cubicBezTo>
                  <a:pt x="2582704" y="398621"/>
                  <a:pt x="2583656" y="403384"/>
                  <a:pt x="2584609" y="408146"/>
                </a:cubicBezTo>
                <a:close/>
                <a:moveTo>
                  <a:pt x="2580799" y="199549"/>
                </a:moveTo>
                <a:cubicBezTo>
                  <a:pt x="2580799" y="208121"/>
                  <a:pt x="2581751" y="217646"/>
                  <a:pt x="2581751" y="228124"/>
                </a:cubicBezTo>
                <a:cubicBezTo>
                  <a:pt x="2580799" y="229076"/>
                  <a:pt x="2579846" y="230029"/>
                  <a:pt x="2578894" y="231934"/>
                </a:cubicBezTo>
                <a:cubicBezTo>
                  <a:pt x="2577941" y="232886"/>
                  <a:pt x="2576989" y="234791"/>
                  <a:pt x="2575084" y="236696"/>
                </a:cubicBezTo>
                <a:cubicBezTo>
                  <a:pt x="2574131" y="235744"/>
                  <a:pt x="2574131" y="234791"/>
                  <a:pt x="2573179" y="233839"/>
                </a:cubicBezTo>
                <a:cubicBezTo>
                  <a:pt x="2573179" y="231934"/>
                  <a:pt x="2573179" y="230981"/>
                  <a:pt x="2572226" y="229076"/>
                </a:cubicBezTo>
                <a:cubicBezTo>
                  <a:pt x="2572226" y="226219"/>
                  <a:pt x="2571274" y="222409"/>
                  <a:pt x="2571274" y="219551"/>
                </a:cubicBezTo>
                <a:cubicBezTo>
                  <a:pt x="2575084" y="211931"/>
                  <a:pt x="2577941" y="206216"/>
                  <a:pt x="2580799" y="199549"/>
                </a:cubicBezTo>
                <a:close/>
                <a:moveTo>
                  <a:pt x="2569369" y="320516"/>
                </a:moveTo>
                <a:cubicBezTo>
                  <a:pt x="2569369" y="322421"/>
                  <a:pt x="2570321" y="325279"/>
                  <a:pt x="2570321" y="327184"/>
                </a:cubicBezTo>
                <a:cubicBezTo>
                  <a:pt x="2570321" y="328136"/>
                  <a:pt x="2570321" y="329089"/>
                  <a:pt x="2571274" y="330041"/>
                </a:cubicBezTo>
                <a:cubicBezTo>
                  <a:pt x="2568416" y="334804"/>
                  <a:pt x="2566511" y="339566"/>
                  <a:pt x="2563654" y="345281"/>
                </a:cubicBezTo>
                <a:cubicBezTo>
                  <a:pt x="2563654" y="344329"/>
                  <a:pt x="2562701" y="343376"/>
                  <a:pt x="2562701" y="342424"/>
                </a:cubicBezTo>
                <a:cubicBezTo>
                  <a:pt x="2565559" y="334804"/>
                  <a:pt x="2567464" y="328136"/>
                  <a:pt x="2569369" y="320516"/>
                </a:cubicBezTo>
                <a:close/>
                <a:moveTo>
                  <a:pt x="2556034" y="262414"/>
                </a:moveTo>
                <a:cubicBezTo>
                  <a:pt x="2556986" y="258604"/>
                  <a:pt x="2558891" y="255746"/>
                  <a:pt x="2559844" y="251936"/>
                </a:cubicBezTo>
                <a:cubicBezTo>
                  <a:pt x="2559844" y="253841"/>
                  <a:pt x="2559844" y="255746"/>
                  <a:pt x="2560796" y="257651"/>
                </a:cubicBezTo>
                <a:cubicBezTo>
                  <a:pt x="2560796" y="258604"/>
                  <a:pt x="2559844" y="258604"/>
                  <a:pt x="2559844" y="259556"/>
                </a:cubicBezTo>
                <a:cubicBezTo>
                  <a:pt x="2557939" y="262414"/>
                  <a:pt x="2556034" y="266224"/>
                  <a:pt x="2554129" y="269081"/>
                </a:cubicBezTo>
                <a:cubicBezTo>
                  <a:pt x="2554129" y="266224"/>
                  <a:pt x="2555081" y="264319"/>
                  <a:pt x="2556034" y="262414"/>
                </a:cubicBezTo>
                <a:close/>
                <a:moveTo>
                  <a:pt x="2561749" y="276701"/>
                </a:moveTo>
                <a:cubicBezTo>
                  <a:pt x="2561749" y="275749"/>
                  <a:pt x="2561749" y="275749"/>
                  <a:pt x="2562701" y="274796"/>
                </a:cubicBezTo>
                <a:cubicBezTo>
                  <a:pt x="2563654" y="278606"/>
                  <a:pt x="2563654" y="283369"/>
                  <a:pt x="2564606" y="287179"/>
                </a:cubicBezTo>
                <a:cubicBezTo>
                  <a:pt x="2562701" y="293846"/>
                  <a:pt x="2559844" y="301466"/>
                  <a:pt x="2557939" y="309086"/>
                </a:cubicBezTo>
                <a:cubicBezTo>
                  <a:pt x="2556986" y="310991"/>
                  <a:pt x="2556986" y="312896"/>
                  <a:pt x="2556034" y="313849"/>
                </a:cubicBezTo>
                <a:cubicBezTo>
                  <a:pt x="2555081" y="308134"/>
                  <a:pt x="2554129" y="302419"/>
                  <a:pt x="2553176" y="296704"/>
                </a:cubicBezTo>
                <a:cubicBezTo>
                  <a:pt x="2556034" y="290036"/>
                  <a:pt x="2558891" y="282416"/>
                  <a:pt x="2561749" y="276701"/>
                </a:cubicBezTo>
                <a:close/>
                <a:moveTo>
                  <a:pt x="2538889" y="252889"/>
                </a:moveTo>
                <a:cubicBezTo>
                  <a:pt x="2539841" y="249079"/>
                  <a:pt x="2539841" y="245269"/>
                  <a:pt x="2540794" y="242411"/>
                </a:cubicBezTo>
                <a:cubicBezTo>
                  <a:pt x="2540794" y="241459"/>
                  <a:pt x="2541746" y="239554"/>
                  <a:pt x="2542699" y="238601"/>
                </a:cubicBezTo>
                <a:cubicBezTo>
                  <a:pt x="2543651" y="236696"/>
                  <a:pt x="2543651" y="234791"/>
                  <a:pt x="2544604" y="233839"/>
                </a:cubicBezTo>
                <a:cubicBezTo>
                  <a:pt x="2544604" y="237649"/>
                  <a:pt x="2543651" y="242411"/>
                  <a:pt x="2543651" y="248126"/>
                </a:cubicBezTo>
                <a:cubicBezTo>
                  <a:pt x="2543651" y="250984"/>
                  <a:pt x="2543651" y="253841"/>
                  <a:pt x="2542699" y="257651"/>
                </a:cubicBezTo>
                <a:cubicBezTo>
                  <a:pt x="2540794" y="261461"/>
                  <a:pt x="2539841" y="264319"/>
                  <a:pt x="2537936" y="268129"/>
                </a:cubicBezTo>
                <a:cubicBezTo>
                  <a:pt x="2537936" y="263366"/>
                  <a:pt x="2537936" y="257651"/>
                  <a:pt x="2538889" y="252889"/>
                </a:cubicBezTo>
                <a:close/>
                <a:moveTo>
                  <a:pt x="2521744" y="475774"/>
                </a:moveTo>
                <a:cubicBezTo>
                  <a:pt x="2521744" y="478631"/>
                  <a:pt x="2522696" y="481489"/>
                  <a:pt x="2522696" y="484346"/>
                </a:cubicBezTo>
                <a:cubicBezTo>
                  <a:pt x="2521744" y="482441"/>
                  <a:pt x="2521744" y="481489"/>
                  <a:pt x="2520791" y="479584"/>
                </a:cubicBezTo>
                <a:cubicBezTo>
                  <a:pt x="2521744" y="478631"/>
                  <a:pt x="2521744" y="477679"/>
                  <a:pt x="2521744" y="475774"/>
                </a:cubicBezTo>
                <a:close/>
                <a:moveTo>
                  <a:pt x="2514124" y="323374"/>
                </a:moveTo>
                <a:cubicBezTo>
                  <a:pt x="2514124" y="323374"/>
                  <a:pt x="2515076" y="323374"/>
                  <a:pt x="2514124" y="323374"/>
                </a:cubicBezTo>
                <a:cubicBezTo>
                  <a:pt x="2514124" y="325279"/>
                  <a:pt x="2513171" y="326231"/>
                  <a:pt x="2513171" y="328136"/>
                </a:cubicBezTo>
                <a:cubicBezTo>
                  <a:pt x="2513171" y="328136"/>
                  <a:pt x="2513171" y="328136"/>
                  <a:pt x="2513171" y="329089"/>
                </a:cubicBezTo>
                <a:cubicBezTo>
                  <a:pt x="2513171" y="326231"/>
                  <a:pt x="2514124" y="324326"/>
                  <a:pt x="2514124" y="323374"/>
                </a:cubicBezTo>
                <a:close/>
                <a:moveTo>
                  <a:pt x="2509361" y="300514"/>
                </a:moveTo>
                <a:cubicBezTo>
                  <a:pt x="2509361" y="301466"/>
                  <a:pt x="2509361" y="301466"/>
                  <a:pt x="2508409" y="302419"/>
                </a:cubicBezTo>
                <a:cubicBezTo>
                  <a:pt x="2508409" y="302419"/>
                  <a:pt x="2508409" y="302419"/>
                  <a:pt x="2508409" y="302419"/>
                </a:cubicBezTo>
                <a:cubicBezTo>
                  <a:pt x="2508409" y="299561"/>
                  <a:pt x="2507456" y="297656"/>
                  <a:pt x="2507456" y="294799"/>
                </a:cubicBezTo>
                <a:cubicBezTo>
                  <a:pt x="2508409" y="296704"/>
                  <a:pt x="2509361" y="298609"/>
                  <a:pt x="2509361" y="300514"/>
                </a:cubicBezTo>
                <a:close/>
                <a:moveTo>
                  <a:pt x="2496979" y="292894"/>
                </a:moveTo>
                <a:cubicBezTo>
                  <a:pt x="2497931" y="290989"/>
                  <a:pt x="2497931" y="290036"/>
                  <a:pt x="2497931" y="290036"/>
                </a:cubicBezTo>
                <a:cubicBezTo>
                  <a:pt x="2497931" y="290036"/>
                  <a:pt x="2497931" y="290989"/>
                  <a:pt x="2496979" y="290989"/>
                </a:cubicBezTo>
                <a:cubicBezTo>
                  <a:pt x="2496979" y="289084"/>
                  <a:pt x="2496979" y="286226"/>
                  <a:pt x="2497931" y="284321"/>
                </a:cubicBezTo>
                <a:cubicBezTo>
                  <a:pt x="2497931" y="278606"/>
                  <a:pt x="2498884" y="272891"/>
                  <a:pt x="2498884" y="269081"/>
                </a:cubicBezTo>
                <a:cubicBezTo>
                  <a:pt x="2498884" y="268129"/>
                  <a:pt x="2498884" y="267176"/>
                  <a:pt x="2498884" y="266224"/>
                </a:cubicBezTo>
                <a:cubicBezTo>
                  <a:pt x="2499836" y="270034"/>
                  <a:pt x="2500789" y="273844"/>
                  <a:pt x="2502694" y="277654"/>
                </a:cubicBezTo>
                <a:cubicBezTo>
                  <a:pt x="2502694" y="279559"/>
                  <a:pt x="2502694" y="281464"/>
                  <a:pt x="2502694" y="283369"/>
                </a:cubicBezTo>
                <a:cubicBezTo>
                  <a:pt x="2502694" y="288131"/>
                  <a:pt x="2501741" y="294799"/>
                  <a:pt x="2501741" y="302419"/>
                </a:cubicBezTo>
                <a:cubicBezTo>
                  <a:pt x="2501741" y="306229"/>
                  <a:pt x="2501741" y="310039"/>
                  <a:pt x="2501741" y="313849"/>
                </a:cubicBezTo>
                <a:cubicBezTo>
                  <a:pt x="2501741" y="317659"/>
                  <a:pt x="2500789" y="321469"/>
                  <a:pt x="2500789" y="325279"/>
                </a:cubicBezTo>
                <a:cubicBezTo>
                  <a:pt x="2500789" y="325279"/>
                  <a:pt x="2500789" y="326231"/>
                  <a:pt x="2500789" y="326231"/>
                </a:cubicBezTo>
                <a:cubicBezTo>
                  <a:pt x="2500789" y="322421"/>
                  <a:pt x="2499836" y="319564"/>
                  <a:pt x="2499836" y="315754"/>
                </a:cubicBezTo>
                <a:cubicBezTo>
                  <a:pt x="2499836" y="313849"/>
                  <a:pt x="2499836" y="311944"/>
                  <a:pt x="2499836" y="310039"/>
                </a:cubicBezTo>
                <a:cubicBezTo>
                  <a:pt x="2499836" y="305276"/>
                  <a:pt x="2500789" y="300514"/>
                  <a:pt x="2500789" y="297656"/>
                </a:cubicBezTo>
                <a:cubicBezTo>
                  <a:pt x="2500789" y="290989"/>
                  <a:pt x="2500789" y="286226"/>
                  <a:pt x="2500789" y="286226"/>
                </a:cubicBezTo>
                <a:cubicBezTo>
                  <a:pt x="2500789" y="286226"/>
                  <a:pt x="2498884" y="289084"/>
                  <a:pt x="2496979" y="292894"/>
                </a:cubicBezTo>
                <a:cubicBezTo>
                  <a:pt x="2496979" y="293846"/>
                  <a:pt x="2496979" y="293846"/>
                  <a:pt x="2496979" y="292894"/>
                </a:cubicBezTo>
                <a:close/>
                <a:moveTo>
                  <a:pt x="2449354" y="334804"/>
                </a:moveTo>
                <a:cubicBezTo>
                  <a:pt x="2448401" y="332899"/>
                  <a:pt x="2448401" y="330041"/>
                  <a:pt x="2447449" y="328136"/>
                </a:cubicBezTo>
                <a:cubicBezTo>
                  <a:pt x="2448401" y="326231"/>
                  <a:pt x="2449354" y="323374"/>
                  <a:pt x="2450306" y="321469"/>
                </a:cubicBezTo>
                <a:cubicBezTo>
                  <a:pt x="2450306" y="321469"/>
                  <a:pt x="2450306" y="322421"/>
                  <a:pt x="2450306" y="322421"/>
                </a:cubicBezTo>
                <a:cubicBezTo>
                  <a:pt x="2450306" y="323374"/>
                  <a:pt x="2450306" y="323374"/>
                  <a:pt x="2451259" y="324326"/>
                </a:cubicBezTo>
                <a:cubicBezTo>
                  <a:pt x="2450306" y="327184"/>
                  <a:pt x="2449354" y="330994"/>
                  <a:pt x="2449354" y="334804"/>
                </a:cubicBezTo>
                <a:close/>
                <a:moveTo>
                  <a:pt x="2450306" y="254794"/>
                </a:moveTo>
                <a:cubicBezTo>
                  <a:pt x="2450306" y="253841"/>
                  <a:pt x="2451259" y="252889"/>
                  <a:pt x="2451259" y="251936"/>
                </a:cubicBezTo>
                <a:cubicBezTo>
                  <a:pt x="2451259" y="251936"/>
                  <a:pt x="2451259" y="251936"/>
                  <a:pt x="2451259" y="250984"/>
                </a:cubicBezTo>
                <a:cubicBezTo>
                  <a:pt x="2451259" y="250984"/>
                  <a:pt x="2451259" y="251936"/>
                  <a:pt x="2451259" y="251936"/>
                </a:cubicBezTo>
                <a:cubicBezTo>
                  <a:pt x="2451259" y="252889"/>
                  <a:pt x="2451259" y="253841"/>
                  <a:pt x="2450306" y="254794"/>
                </a:cubicBezTo>
                <a:close/>
                <a:moveTo>
                  <a:pt x="2452211" y="251936"/>
                </a:moveTo>
                <a:cubicBezTo>
                  <a:pt x="2452211" y="251936"/>
                  <a:pt x="2452211" y="250984"/>
                  <a:pt x="2451259" y="250984"/>
                </a:cubicBezTo>
                <a:cubicBezTo>
                  <a:pt x="2453164" y="246221"/>
                  <a:pt x="2454116" y="242411"/>
                  <a:pt x="2456021" y="238601"/>
                </a:cubicBezTo>
                <a:cubicBezTo>
                  <a:pt x="2457926" y="236696"/>
                  <a:pt x="2458879" y="233839"/>
                  <a:pt x="2460784" y="231934"/>
                </a:cubicBezTo>
                <a:cubicBezTo>
                  <a:pt x="2460784" y="232886"/>
                  <a:pt x="2459831" y="234791"/>
                  <a:pt x="2459831" y="235744"/>
                </a:cubicBezTo>
                <a:cubicBezTo>
                  <a:pt x="2458879" y="239554"/>
                  <a:pt x="2456974" y="243364"/>
                  <a:pt x="2456021" y="248126"/>
                </a:cubicBezTo>
                <a:cubicBezTo>
                  <a:pt x="2455069" y="248126"/>
                  <a:pt x="2454116" y="250031"/>
                  <a:pt x="2452211" y="251936"/>
                </a:cubicBezTo>
                <a:close/>
                <a:moveTo>
                  <a:pt x="2457926" y="266224"/>
                </a:moveTo>
                <a:cubicBezTo>
                  <a:pt x="2457926" y="267176"/>
                  <a:pt x="2456974" y="267176"/>
                  <a:pt x="2456974" y="268129"/>
                </a:cubicBezTo>
                <a:cubicBezTo>
                  <a:pt x="2457926" y="267176"/>
                  <a:pt x="2457926" y="266224"/>
                  <a:pt x="2457926" y="266224"/>
                </a:cubicBezTo>
                <a:cubicBezTo>
                  <a:pt x="2457926" y="265271"/>
                  <a:pt x="2457926" y="266224"/>
                  <a:pt x="2457926" y="266224"/>
                </a:cubicBezTo>
                <a:close/>
                <a:moveTo>
                  <a:pt x="2457926" y="374809"/>
                </a:moveTo>
                <a:cubicBezTo>
                  <a:pt x="2456974" y="371951"/>
                  <a:pt x="2456974" y="369094"/>
                  <a:pt x="2456021" y="367189"/>
                </a:cubicBezTo>
                <a:cubicBezTo>
                  <a:pt x="2456021" y="365284"/>
                  <a:pt x="2456021" y="364331"/>
                  <a:pt x="2456021" y="362426"/>
                </a:cubicBezTo>
                <a:cubicBezTo>
                  <a:pt x="2456021" y="355759"/>
                  <a:pt x="2456021" y="350044"/>
                  <a:pt x="2456021" y="344329"/>
                </a:cubicBezTo>
                <a:cubicBezTo>
                  <a:pt x="2456974" y="347186"/>
                  <a:pt x="2457926" y="350996"/>
                  <a:pt x="2458879" y="354806"/>
                </a:cubicBezTo>
                <a:cubicBezTo>
                  <a:pt x="2459831" y="361474"/>
                  <a:pt x="2458879" y="368141"/>
                  <a:pt x="2457926" y="374809"/>
                </a:cubicBezTo>
                <a:close/>
                <a:moveTo>
                  <a:pt x="2456974" y="308134"/>
                </a:moveTo>
                <a:cubicBezTo>
                  <a:pt x="2456974" y="307181"/>
                  <a:pt x="2456974" y="306229"/>
                  <a:pt x="2456974" y="305276"/>
                </a:cubicBezTo>
                <a:cubicBezTo>
                  <a:pt x="2456974" y="304324"/>
                  <a:pt x="2457926" y="303371"/>
                  <a:pt x="2457926" y="302419"/>
                </a:cubicBezTo>
                <a:cubicBezTo>
                  <a:pt x="2458879" y="306229"/>
                  <a:pt x="2458879" y="310039"/>
                  <a:pt x="2459831" y="313849"/>
                </a:cubicBezTo>
                <a:cubicBezTo>
                  <a:pt x="2459831" y="314801"/>
                  <a:pt x="2459831" y="315754"/>
                  <a:pt x="2460784" y="317659"/>
                </a:cubicBezTo>
                <a:cubicBezTo>
                  <a:pt x="2458879" y="313849"/>
                  <a:pt x="2457926" y="310991"/>
                  <a:pt x="2456974" y="308134"/>
                </a:cubicBezTo>
                <a:close/>
                <a:moveTo>
                  <a:pt x="2458879" y="290036"/>
                </a:moveTo>
                <a:cubicBezTo>
                  <a:pt x="2458879" y="289084"/>
                  <a:pt x="2459831" y="288131"/>
                  <a:pt x="2459831" y="287179"/>
                </a:cubicBezTo>
                <a:cubicBezTo>
                  <a:pt x="2460784" y="284321"/>
                  <a:pt x="2461736" y="280511"/>
                  <a:pt x="2463641" y="277654"/>
                </a:cubicBezTo>
                <a:cubicBezTo>
                  <a:pt x="2464594" y="278606"/>
                  <a:pt x="2464594" y="280511"/>
                  <a:pt x="2465546" y="281464"/>
                </a:cubicBezTo>
                <a:cubicBezTo>
                  <a:pt x="2463641" y="284321"/>
                  <a:pt x="2461736" y="287179"/>
                  <a:pt x="2458879" y="290036"/>
                </a:cubicBezTo>
                <a:close/>
                <a:moveTo>
                  <a:pt x="2464594" y="305276"/>
                </a:moveTo>
                <a:cubicBezTo>
                  <a:pt x="2463641" y="301466"/>
                  <a:pt x="2462689" y="298609"/>
                  <a:pt x="2460784" y="295751"/>
                </a:cubicBezTo>
                <a:cubicBezTo>
                  <a:pt x="2460784" y="294799"/>
                  <a:pt x="2461736" y="293846"/>
                  <a:pt x="2462689" y="292894"/>
                </a:cubicBezTo>
                <a:cubicBezTo>
                  <a:pt x="2464594" y="290036"/>
                  <a:pt x="2465546" y="287179"/>
                  <a:pt x="2466499" y="285274"/>
                </a:cubicBezTo>
                <a:cubicBezTo>
                  <a:pt x="2465546" y="290989"/>
                  <a:pt x="2465546" y="297656"/>
                  <a:pt x="2464594" y="305276"/>
                </a:cubicBezTo>
                <a:close/>
                <a:moveTo>
                  <a:pt x="2467451" y="274796"/>
                </a:moveTo>
                <a:cubicBezTo>
                  <a:pt x="2467451" y="273844"/>
                  <a:pt x="2466499" y="272891"/>
                  <a:pt x="2466499" y="272891"/>
                </a:cubicBezTo>
                <a:cubicBezTo>
                  <a:pt x="2467451" y="270986"/>
                  <a:pt x="2467451" y="270034"/>
                  <a:pt x="2468404" y="268129"/>
                </a:cubicBezTo>
                <a:cubicBezTo>
                  <a:pt x="2468404" y="270034"/>
                  <a:pt x="2467451" y="272891"/>
                  <a:pt x="2467451" y="274796"/>
                </a:cubicBezTo>
                <a:close/>
                <a:moveTo>
                  <a:pt x="2471261" y="233839"/>
                </a:moveTo>
                <a:cubicBezTo>
                  <a:pt x="2471261" y="233839"/>
                  <a:pt x="2471261" y="237649"/>
                  <a:pt x="2470309" y="245269"/>
                </a:cubicBezTo>
                <a:cubicBezTo>
                  <a:pt x="2470309" y="245269"/>
                  <a:pt x="2470309" y="246221"/>
                  <a:pt x="2469356" y="246221"/>
                </a:cubicBezTo>
                <a:cubicBezTo>
                  <a:pt x="2466499" y="251936"/>
                  <a:pt x="2462689" y="256699"/>
                  <a:pt x="2459831" y="263366"/>
                </a:cubicBezTo>
                <a:cubicBezTo>
                  <a:pt x="2459831" y="262414"/>
                  <a:pt x="2458879" y="262414"/>
                  <a:pt x="2458879" y="261461"/>
                </a:cubicBezTo>
                <a:cubicBezTo>
                  <a:pt x="2459831" y="256699"/>
                  <a:pt x="2460784" y="250984"/>
                  <a:pt x="2461736" y="247174"/>
                </a:cubicBezTo>
                <a:cubicBezTo>
                  <a:pt x="2461736" y="246221"/>
                  <a:pt x="2462689" y="246221"/>
                  <a:pt x="2462689" y="245269"/>
                </a:cubicBezTo>
                <a:cubicBezTo>
                  <a:pt x="2466499" y="239554"/>
                  <a:pt x="2469356" y="234791"/>
                  <a:pt x="2472214" y="231934"/>
                </a:cubicBezTo>
                <a:cubicBezTo>
                  <a:pt x="2472214" y="231934"/>
                  <a:pt x="2472214" y="231934"/>
                  <a:pt x="2472214" y="231934"/>
                </a:cubicBezTo>
                <a:cubicBezTo>
                  <a:pt x="2472214" y="234791"/>
                  <a:pt x="2473166" y="237649"/>
                  <a:pt x="2473166" y="240506"/>
                </a:cubicBezTo>
                <a:cubicBezTo>
                  <a:pt x="2473166" y="241459"/>
                  <a:pt x="2472214" y="241459"/>
                  <a:pt x="2472214" y="242411"/>
                </a:cubicBezTo>
                <a:cubicBezTo>
                  <a:pt x="2472214" y="236696"/>
                  <a:pt x="2471261" y="233839"/>
                  <a:pt x="2471261" y="233839"/>
                </a:cubicBezTo>
                <a:close/>
                <a:moveTo>
                  <a:pt x="2467451" y="211931"/>
                </a:moveTo>
                <a:cubicBezTo>
                  <a:pt x="2466499" y="212884"/>
                  <a:pt x="2466499" y="212884"/>
                  <a:pt x="2465546" y="213836"/>
                </a:cubicBezTo>
                <a:cubicBezTo>
                  <a:pt x="2465546" y="212884"/>
                  <a:pt x="2465546" y="212884"/>
                  <a:pt x="2466499" y="211931"/>
                </a:cubicBezTo>
                <a:cubicBezTo>
                  <a:pt x="2467451" y="210026"/>
                  <a:pt x="2467451" y="209074"/>
                  <a:pt x="2468404" y="208121"/>
                </a:cubicBezTo>
                <a:cubicBezTo>
                  <a:pt x="2468404" y="209074"/>
                  <a:pt x="2468404" y="210026"/>
                  <a:pt x="2468404" y="210979"/>
                </a:cubicBezTo>
                <a:cubicBezTo>
                  <a:pt x="2468404" y="210979"/>
                  <a:pt x="2468404" y="210979"/>
                  <a:pt x="2467451" y="211931"/>
                </a:cubicBezTo>
                <a:cubicBezTo>
                  <a:pt x="2468404" y="210979"/>
                  <a:pt x="2468404" y="210979"/>
                  <a:pt x="2467451" y="211931"/>
                </a:cubicBezTo>
                <a:cubicBezTo>
                  <a:pt x="2468404" y="210979"/>
                  <a:pt x="2467451" y="210979"/>
                  <a:pt x="2467451" y="211931"/>
                </a:cubicBezTo>
                <a:close/>
                <a:moveTo>
                  <a:pt x="2470309" y="218599"/>
                </a:moveTo>
                <a:cubicBezTo>
                  <a:pt x="2471261" y="222409"/>
                  <a:pt x="2471261" y="226219"/>
                  <a:pt x="2472214" y="230029"/>
                </a:cubicBezTo>
                <a:cubicBezTo>
                  <a:pt x="2472214" y="230029"/>
                  <a:pt x="2472214" y="230029"/>
                  <a:pt x="2472214" y="230029"/>
                </a:cubicBezTo>
                <a:cubicBezTo>
                  <a:pt x="2470309" y="231934"/>
                  <a:pt x="2467451" y="234791"/>
                  <a:pt x="2463641" y="237649"/>
                </a:cubicBezTo>
                <a:cubicBezTo>
                  <a:pt x="2463641" y="236696"/>
                  <a:pt x="2463641" y="235744"/>
                  <a:pt x="2464594" y="234791"/>
                </a:cubicBezTo>
                <a:cubicBezTo>
                  <a:pt x="2465546" y="230981"/>
                  <a:pt x="2465546" y="227171"/>
                  <a:pt x="2466499" y="224314"/>
                </a:cubicBezTo>
                <a:cubicBezTo>
                  <a:pt x="2466499" y="224314"/>
                  <a:pt x="2466499" y="224314"/>
                  <a:pt x="2466499" y="224314"/>
                </a:cubicBezTo>
                <a:cubicBezTo>
                  <a:pt x="2467451" y="223361"/>
                  <a:pt x="2468404" y="220504"/>
                  <a:pt x="2470309" y="218599"/>
                </a:cubicBezTo>
                <a:close/>
                <a:moveTo>
                  <a:pt x="2477929" y="223361"/>
                </a:moveTo>
                <a:cubicBezTo>
                  <a:pt x="2476976" y="219551"/>
                  <a:pt x="2476024" y="215741"/>
                  <a:pt x="2475071" y="212884"/>
                </a:cubicBezTo>
                <a:cubicBezTo>
                  <a:pt x="2476024" y="211931"/>
                  <a:pt x="2476976" y="210026"/>
                  <a:pt x="2477929" y="209074"/>
                </a:cubicBezTo>
                <a:cubicBezTo>
                  <a:pt x="2477929" y="211931"/>
                  <a:pt x="2477929" y="214789"/>
                  <a:pt x="2477929" y="217646"/>
                </a:cubicBezTo>
                <a:cubicBezTo>
                  <a:pt x="2477929" y="219551"/>
                  <a:pt x="2477929" y="221456"/>
                  <a:pt x="2477929" y="223361"/>
                </a:cubicBezTo>
                <a:close/>
                <a:moveTo>
                  <a:pt x="2473166" y="206216"/>
                </a:moveTo>
                <a:cubicBezTo>
                  <a:pt x="2473166" y="205264"/>
                  <a:pt x="2472214" y="204311"/>
                  <a:pt x="2472214" y="203359"/>
                </a:cubicBezTo>
                <a:cubicBezTo>
                  <a:pt x="2472214" y="202406"/>
                  <a:pt x="2472214" y="202406"/>
                  <a:pt x="2471261" y="201454"/>
                </a:cubicBezTo>
                <a:cubicBezTo>
                  <a:pt x="2472214" y="199549"/>
                  <a:pt x="2473166" y="197644"/>
                  <a:pt x="2474119" y="195739"/>
                </a:cubicBezTo>
                <a:cubicBezTo>
                  <a:pt x="2475071" y="193834"/>
                  <a:pt x="2476976" y="190976"/>
                  <a:pt x="2477929" y="189071"/>
                </a:cubicBezTo>
                <a:cubicBezTo>
                  <a:pt x="2477929" y="192881"/>
                  <a:pt x="2477929" y="197644"/>
                  <a:pt x="2477929" y="201454"/>
                </a:cubicBezTo>
                <a:cubicBezTo>
                  <a:pt x="2476024" y="203359"/>
                  <a:pt x="2474119" y="205264"/>
                  <a:pt x="2473166" y="206216"/>
                </a:cubicBezTo>
                <a:close/>
                <a:moveTo>
                  <a:pt x="2473166" y="255746"/>
                </a:moveTo>
                <a:cubicBezTo>
                  <a:pt x="2474119" y="254794"/>
                  <a:pt x="2474119" y="252889"/>
                  <a:pt x="2475071" y="251936"/>
                </a:cubicBezTo>
                <a:cubicBezTo>
                  <a:pt x="2476024" y="256699"/>
                  <a:pt x="2476024" y="261461"/>
                  <a:pt x="2476976" y="266224"/>
                </a:cubicBezTo>
                <a:cubicBezTo>
                  <a:pt x="2477929" y="274796"/>
                  <a:pt x="2478881" y="283369"/>
                  <a:pt x="2479834" y="292894"/>
                </a:cubicBezTo>
                <a:cubicBezTo>
                  <a:pt x="2479834" y="293846"/>
                  <a:pt x="2479834" y="295751"/>
                  <a:pt x="2479834" y="296704"/>
                </a:cubicBezTo>
                <a:cubicBezTo>
                  <a:pt x="2479834" y="296704"/>
                  <a:pt x="2479834" y="295751"/>
                  <a:pt x="2479834" y="295751"/>
                </a:cubicBezTo>
                <a:cubicBezTo>
                  <a:pt x="2477929" y="292894"/>
                  <a:pt x="2476976" y="290036"/>
                  <a:pt x="2475071" y="288131"/>
                </a:cubicBezTo>
                <a:cubicBezTo>
                  <a:pt x="2475071" y="275749"/>
                  <a:pt x="2474119" y="264319"/>
                  <a:pt x="2473166" y="255746"/>
                </a:cubicBezTo>
                <a:close/>
                <a:moveTo>
                  <a:pt x="2481739" y="324326"/>
                </a:moveTo>
                <a:cubicBezTo>
                  <a:pt x="2481739" y="325279"/>
                  <a:pt x="2480786" y="325279"/>
                  <a:pt x="2480786" y="326231"/>
                </a:cubicBezTo>
                <a:cubicBezTo>
                  <a:pt x="2479834" y="330041"/>
                  <a:pt x="2477929" y="334804"/>
                  <a:pt x="2476024" y="340519"/>
                </a:cubicBezTo>
                <a:cubicBezTo>
                  <a:pt x="2476024" y="329089"/>
                  <a:pt x="2476024" y="317659"/>
                  <a:pt x="2476024" y="308134"/>
                </a:cubicBezTo>
                <a:cubicBezTo>
                  <a:pt x="2476024" y="308134"/>
                  <a:pt x="2476024" y="308134"/>
                  <a:pt x="2476024" y="308134"/>
                </a:cubicBezTo>
                <a:cubicBezTo>
                  <a:pt x="2476976" y="311944"/>
                  <a:pt x="2478881" y="314801"/>
                  <a:pt x="2479834" y="318611"/>
                </a:cubicBezTo>
                <a:cubicBezTo>
                  <a:pt x="2479834" y="319564"/>
                  <a:pt x="2480786" y="321469"/>
                  <a:pt x="2480786" y="322421"/>
                </a:cubicBezTo>
                <a:cubicBezTo>
                  <a:pt x="2480786" y="322421"/>
                  <a:pt x="2481739" y="323374"/>
                  <a:pt x="2481739" y="324326"/>
                </a:cubicBezTo>
                <a:cubicBezTo>
                  <a:pt x="2481739" y="324326"/>
                  <a:pt x="2481739" y="324326"/>
                  <a:pt x="2481739" y="324326"/>
                </a:cubicBezTo>
                <a:close/>
                <a:moveTo>
                  <a:pt x="2436971" y="215741"/>
                </a:moveTo>
                <a:cubicBezTo>
                  <a:pt x="2440781" y="209074"/>
                  <a:pt x="2444591" y="202406"/>
                  <a:pt x="2447449" y="195739"/>
                </a:cubicBezTo>
                <a:cubicBezTo>
                  <a:pt x="2451259" y="190024"/>
                  <a:pt x="2454116" y="184309"/>
                  <a:pt x="2457926" y="178594"/>
                </a:cubicBezTo>
                <a:cubicBezTo>
                  <a:pt x="2464594" y="168116"/>
                  <a:pt x="2469356" y="157639"/>
                  <a:pt x="2475071" y="150971"/>
                </a:cubicBezTo>
                <a:cubicBezTo>
                  <a:pt x="2477929" y="146209"/>
                  <a:pt x="2480786" y="142399"/>
                  <a:pt x="2482691" y="138589"/>
                </a:cubicBezTo>
                <a:cubicBezTo>
                  <a:pt x="2481739" y="142399"/>
                  <a:pt x="2481739" y="148114"/>
                  <a:pt x="2480786" y="154781"/>
                </a:cubicBezTo>
                <a:cubicBezTo>
                  <a:pt x="2479834" y="162401"/>
                  <a:pt x="2479834" y="170974"/>
                  <a:pt x="2478881" y="181451"/>
                </a:cubicBezTo>
                <a:cubicBezTo>
                  <a:pt x="2476024" y="185261"/>
                  <a:pt x="2473166" y="189071"/>
                  <a:pt x="2470309" y="193834"/>
                </a:cubicBezTo>
                <a:cubicBezTo>
                  <a:pt x="2470309" y="193834"/>
                  <a:pt x="2470309" y="194786"/>
                  <a:pt x="2469356" y="194786"/>
                </a:cubicBezTo>
                <a:cubicBezTo>
                  <a:pt x="2466499" y="186214"/>
                  <a:pt x="2465546" y="181451"/>
                  <a:pt x="2465546" y="181451"/>
                </a:cubicBezTo>
                <a:cubicBezTo>
                  <a:pt x="2465546" y="181451"/>
                  <a:pt x="2466499" y="187166"/>
                  <a:pt x="2467451" y="197644"/>
                </a:cubicBezTo>
                <a:cubicBezTo>
                  <a:pt x="2465546" y="201454"/>
                  <a:pt x="2462689" y="205264"/>
                  <a:pt x="2460784" y="209074"/>
                </a:cubicBezTo>
                <a:cubicBezTo>
                  <a:pt x="2456021" y="216694"/>
                  <a:pt x="2452211" y="225266"/>
                  <a:pt x="2447449" y="234791"/>
                </a:cubicBezTo>
                <a:cubicBezTo>
                  <a:pt x="2443639" y="238601"/>
                  <a:pt x="2440781" y="243364"/>
                  <a:pt x="2436971" y="247174"/>
                </a:cubicBezTo>
                <a:cubicBezTo>
                  <a:pt x="2436971" y="248126"/>
                  <a:pt x="2436019" y="248126"/>
                  <a:pt x="2436019" y="249079"/>
                </a:cubicBezTo>
                <a:cubicBezTo>
                  <a:pt x="2436019" y="249079"/>
                  <a:pt x="2436019" y="249079"/>
                  <a:pt x="2436019" y="249079"/>
                </a:cubicBezTo>
                <a:cubicBezTo>
                  <a:pt x="2435066" y="240506"/>
                  <a:pt x="2434114" y="232886"/>
                  <a:pt x="2433161" y="225266"/>
                </a:cubicBezTo>
                <a:cubicBezTo>
                  <a:pt x="2433161" y="221456"/>
                  <a:pt x="2435066" y="218599"/>
                  <a:pt x="2436971" y="215741"/>
                </a:cubicBezTo>
                <a:close/>
                <a:moveTo>
                  <a:pt x="2416016" y="313849"/>
                </a:moveTo>
                <a:cubicBezTo>
                  <a:pt x="2416016" y="313849"/>
                  <a:pt x="2416016" y="313849"/>
                  <a:pt x="2416016" y="313849"/>
                </a:cubicBezTo>
                <a:cubicBezTo>
                  <a:pt x="2415064" y="310039"/>
                  <a:pt x="2414111" y="307181"/>
                  <a:pt x="2413159" y="304324"/>
                </a:cubicBezTo>
                <a:cubicBezTo>
                  <a:pt x="2414111" y="303371"/>
                  <a:pt x="2414111" y="302419"/>
                  <a:pt x="2415064" y="301466"/>
                </a:cubicBezTo>
                <a:cubicBezTo>
                  <a:pt x="2415064" y="302419"/>
                  <a:pt x="2415064" y="302419"/>
                  <a:pt x="2415064" y="303371"/>
                </a:cubicBezTo>
                <a:cubicBezTo>
                  <a:pt x="2415064" y="306229"/>
                  <a:pt x="2416016" y="310039"/>
                  <a:pt x="2416016" y="313849"/>
                </a:cubicBezTo>
                <a:cubicBezTo>
                  <a:pt x="2416016" y="313849"/>
                  <a:pt x="2416016" y="313849"/>
                  <a:pt x="2416016" y="313849"/>
                </a:cubicBezTo>
                <a:close/>
                <a:moveTo>
                  <a:pt x="2422684" y="288131"/>
                </a:moveTo>
                <a:cubicBezTo>
                  <a:pt x="2422684" y="290036"/>
                  <a:pt x="2422684" y="291941"/>
                  <a:pt x="2422684" y="293846"/>
                </a:cubicBezTo>
                <a:cubicBezTo>
                  <a:pt x="2421731" y="295751"/>
                  <a:pt x="2421731" y="297656"/>
                  <a:pt x="2420779" y="299561"/>
                </a:cubicBezTo>
                <a:cubicBezTo>
                  <a:pt x="2419826" y="297656"/>
                  <a:pt x="2419826" y="295751"/>
                  <a:pt x="2418874" y="293846"/>
                </a:cubicBezTo>
                <a:cubicBezTo>
                  <a:pt x="2419826" y="292894"/>
                  <a:pt x="2419826" y="291941"/>
                  <a:pt x="2420779" y="290989"/>
                </a:cubicBezTo>
                <a:cubicBezTo>
                  <a:pt x="2421731" y="290036"/>
                  <a:pt x="2421731" y="289084"/>
                  <a:pt x="2422684" y="288131"/>
                </a:cubicBezTo>
                <a:close/>
                <a:moveTo>
                  <a:pt x="2414111" y="259556"/>
                </a:moveTo>
                <a:cubicBezTo>
                  <a:pt x="2416016" y="255746"/>
                  <a:pt x="2417921" y="251936"/>
                  <a:pt x="2419826" y="248126"/>
                </a:cubicBezTo>
                <a:cubicBezTo>
                  <a:pt x="2419826" y="253841"/>
                  <a:pt x="2420779" y="259556"/>
                  <a:pt x="2420779" y="266224"/>
                </a:cubicBezTo>
                <a:cubicBezTo>
                  <a:pt x="2417921" y="270034"/>
                  <a:pt x="2415064" y="273844"/>
                  <a:pt x="2412206" y="277654"/>
                </a:cubicBezTo>
                <a:cubicBezTo>
                  <a:pt x="2411254" y="276701"/>
                  <a:pt x="2411254" y="275749"/>
                  <a:pt x="2410301" y="273844"/>
                </a:cubicBezTo>
                <a:cubicBezTo>
                  <a:pt x="2409349" y="272891"/>
                  <a:pt x="2409349" y="271939"/>
                  <a:pt x="2408396" y="270986"/>
                </a:cubicBezTo>
                <a:cubicBezTo>
                  <a:pt x="2410301" y="268129"/>
                  <a:pt x="2412206" y="263366"/>
                  <a:pt x="2414111" y="259556"/>
                </a:cubicBezTo>
                <a:close/>
                <a:moveTo>
                  <a:pt x="2406491" y="275749"/>
                </a:moveTo>
                <a:cubicBezTo>
                  <a:pt x="2406491" y="275749"/>
                  <a:pt x="2406491" y="275749"/>
                  <a:pt x="2406491" y="275749"/>
                </a:cubicBezTo>
                <a:cubicBezTo>
                  <a:pt x="2407444" y="277654"/>
                  <a:pt x="2408396" y="279559"/>
                  <a:pt x="2409349" y="282416"/>
                </a:cubicBezTo>
                <a:cubicBezTo>
                  <a:pt x="2408396" y="283369"/>
                  <a:pt x="2407444" y="285274"/>
                  <a:pt x="2406491" y="286226"/>
                </a:cubicBezTo>
                <a:cubicBezTo>
                  <a:pt x="2405539" y="284321"/>
                  <a:pt x="2405539" y="282416"/>
                  <a:pt x="2404586" y="280511"/>
                </a:cubicBezTo>
                <a:cubicBezTo>
                  <a:pt x="2405539" y="278606"/>
                  <a:pt x="2405539" y="276701"/>
                  <a:pt x="2406491" y="275749"/>
                </a:cubicBezTo>
                <a:close/>
                <a:moveTo>
                  <a:pt x="2405539" y="317659"/>
                </a:moveTo>
                <a:cubicBezTo>
                  <a:pt x="2406491" y="321469"/>
                  <a:pt x="2407444" y="324326"/>
                  <a:pt x="2408396" y="328136"/>
                </a:cubicBezTo>
                <a:cubicBezTo>
                  <a:pt x="2408396" y="330041"/>
                  <a:pt x="2408396" y="331946"/>
                  <a:pt x="2408396" y="334804"/>
                </a:cubicBezTo>
                <a:cubicBezTo>
                  <a:pt x="2408396" y="333851"/>
                  <a:pt x="2407444" y="332899"/>
                  <a:pt x="2407444" y="332899"/>
                </a:cubicBezTo>
                <a:cubicBezTo>
                  <a:pt x="2407444" y="332899"/>
                  <a:pt x="2407444" y="335756"/>
                  <a:pt x="2407444" y="340519"/>
                </a:cubicBezTo>
                <a:cubicBezTo>
                  <a:pt x="2406491" y="344329"/>
                  <a:pt x="2405539" y="347186"/>
                  <a:pt x="2404586" y="350996"/>
                </a:cubicBezTo>
                <a:cubicBezTo>
                  <a:pt x="2403634" y="355759"/>
                  <a:pt x="2401729" y="359569"/>
                  <a:pt x="2400776" y="364331"/>
                </a:cubicBezTo>
                <a:cubicBezTo>
                  <a:pt x="2399824" y="357664"/>
                  <a:pt x="2398871" y="350044"/>
                  <a:pt x="2398871" y="343376"/>
                </a:cubicBezTo>
                <a:cubicBezTo>
                  <a:pt x="2398871" y="340519"/>
                  <a:pt x="2397919" y="336709"/>
                  <a:pt x="2397919" y="333851"/>
                </a:cubicBezTo>
                <a:cubicBezTo>
                  <a:pt x="2397919" y="332899"/>
                  <a:pt x="2397919" y="331946"/>
                  <a:pt x="2398871" y="330994"/>
                </a:cubicBezTo>
                <a:cubicBezTo>
                  <a:pt x="2399824" y="325279"/>
                  <a:pt x="2402681" y="321469"/>
                  <a:pt x="2405539" y="317659"/>
                </a:cubicBezTo>
                <a:close/>
                <a:moveTo>
                  <a:pt x="2398871" y="291941"/>
                </a:moveTo>
                <a:cubicBezTo>
                  <a:pt x="2398871" y="292894"/>
                  <a:pt x="2399824" y="293846"/>
                  <a:pt x="2399824" y="295751"/>
                </a:cubicBezTo>
                <a:cubicBezTo>
                  <a:pt x="2397919" y="298609"/>
                  <a:pt x="2396014" y="300514"/>
                  <a:pt x="2394109" y="303371"/>
                </a:cubicBezTo>
                <a:cubicBezTo>
                  <a:pt x="2394109" y="303371"/>
                  <a:pt x="2394109" y="302419"/>
                  <a:pt x="2394109" y="302419"/>
                </a:cubicBezTo>
                <a:cubicBezTo>
                  <a:pt x="2396014" y="298609"/>
                  <a:pt x="2397919" y="295751"/>
                  <a:pt x="2398871" y="291941"/>
                </a:cubicBezTo>
                <a:close/>
                <a:moveTo>
                  <a:pt x="2393156" y="267176"/>
                </a:moveTo>
                <a:cubicBezTo>
                  <a:pt x="2392204" y="268129"/>
                  <a:pt x="2392204" y="269081"/>
                  <a:pt x="2391251" y="270034"/>
                </a:cubicBezTo>
                <a:cubicBezTo>
                  <a:pt x="2390299" y="264319"/>
                  <a:pt x="2390299" y="259556"/>
                  <a:pt x="2389346" y="254794"/>
                </a:cubicBezTo>
                <a:cubicBezTo>
                  <a:pt x="2391251" y="258604"/>
                  <a:pt x="2392204" y="263366"/>
                  <a:pt x="2393156" y="267176"/>
                </a:cubicBezTo>
                <a:close/>
                <a:moveTo>
                  <a:pt x="2351246" y="278606"/>
                </a:moveTo>
                <a:cubicBezTo>
                  <a:pt x="2351246" y="277654"/>
                  <a:pt x="2351246" y="277654"/>
                  <a:pt x="2351246" y="278606"/>
                </a:cubicBezTo>
                <a:lnTo>
                  <a:pt x="2351246" y="275749"/>
                </a:lnTo>
                <a:cubicBezTo>
                  <a:pt x="2351246" y="276701"/>
                  <a:pt x="2351246" y="277654"/>
                  <a:pt x="2351246" y="278606"/>
                </a:cubicBezTo>
                <a:close/>
                <a:moveTo>
                  <a:pt x="2378869" y="295751"/>
                </a:moveTo>
                <a:cubicBezTo>
                  <a:pt x="2377916" y="298609"/>
                  <a:pt x="2376011" y="300514"/>
                  <a:pt x="2375059" y="303371"/>
                </a:cubicBezTo>
                <a:cubicBezTo>
                  <a:pt x="2375059" y="304324"/>
                  <a:pt x="2374106" y="304324"/>
                  <a:pt x="2374106" y="305276"/>
                </a:cubicBezTo>
                <a:cubicBezTo>
                  <a:pt x="2374106" y="305276"/>
                  <a:pt x="2374106" y="304324"/>
                  <a:pt x="2374106" y="304324"/>
                </a:cubicBezTo>
                <a:cubicBezTo>
                  <a:pt x="2376964" y="261461"/>
                  <a:pt x="2376011" y="231934"/>
                  <a:pt x="2376011" y="231934"/>
                </a:cubicBezTo>
                <a:cubicBezTo>
                  <a:pt x="2376011" y="231934"/>
                  <a:pt x="2372201" y="249079"/>
                  <a:pt x="2366486" y="277654"/>
                </a:cubicBezTo>
                <a:cubicBezTo>
                  <a:pt x="2365534" y="275749"/>
                  <a:pt x="2365534" y="273844"/>
                  <a:pt x="2364581" y="272891"/>
                </a:cubicBezTo>
                <a:cubicBezTo>
                  <a:pt x="2363629" y="270034"/>
                  <a:pt x="2362676" y="267176"/>
                  <a:pt x="2361724" y="264319"/>
                </a:cubicBezTo>
                <a:cubicBezTo>
                  <a:pt x="2361724" y="257651"/>
                  <a:pt x="2361724" y="250984"/>
                  <a:pt x="2361724" y="245269"/>
                </a:cubicBezTo>
                <a:lnTo>
                  <a:pt x="2365534" y="234791"/>
                </a:lnTo>
                <a:lnTo>
                  <a:pt x="2376011" y="211931"/>
                </a:lnTo>
                <a:cubicBezTo>
                  <a:pt x="2376011" y="221456"/>
                  <a:pt x="2376011" y="232886"/>
                  <a:pt x="2376011" y="244316"/>
                </a:cubicBezTo>
                <a:cubicBezTo>
                  <a:pt x="2376011" y="258604"/>
                  <a:pt x="2376011" y="274796"/>
                  <a:pt x="2376964" y="290989"/>
                </a:cubicBezTo>
                <a:cubicBezTo>
                  <a:pt x="2378869" y="292894"/>
                  <a:pt x="2378869" y="293846"/>
                  <a:pt x="2378869" y="295751"/>
                </a:cubicBezTo>
                <a:close/>
                <a:moveTo>
                  <a:pt x="2362676" y="180499"/>
                </a:moveTo>
                <a:cubicBezTo>
                  <a:pt x="2364581" y="175736"/>
                  <a:pt x="2366486" y="170974"/>
                  <a:pt x="2368391" y="166211"/>
                </a:cubicBezTo>
                <a:cubicBezTo>
                  <a:pt x="2372201" y="157639"/>
                  <a:pt x="2375059" y="149066"/>
                  <a:pt x="2377916" y="140494"/>
                </a:cubicBezTo>
                <a:cubicBezTo>
                  <a:pt x="2377916" y="141446"/>
                  <a:pt x="2378869" y="142399"/>
                  <a:pt x="2378869" y="143351"/>
                </a:cubicBezTo>
                <a:cubicBezTo>
                  <a:pt x="2379821" y="146209"/>
                  <a:pt x="2379821" y="149066"/>
                  <a:pt x="2378869" y="152876"/>
                </a:cubicBezTo>
                <a:cubicBezTo>
                  <a:pt x="2377916" y="149066"/>
                  <a:pt x="2377916" y="147161"/>
                  <a:pt x="2377916" y="147161"/>
                </a:cubicBezTo>
                <a:cubicBezTo>
                  <a:pt x="2377916" y="147161"/>
                  <a:pt x="2377916" y="156686"/>
                  <a:pt x="2377916" y="173831"/>
                </a:cubicBezTo>
                <a:cubicBezTo>
                  <a:pt x="2377916" y="182404"/>
                  <a:pt x="2377916" y="191929"/>
                  <a:pt x="2377916" y="203359"/>
                </a:cubicBezTo>
                <a:cubicBezTo>
                  <a:pt x="2373154" y="210979"/>
                  <a:pt x="2368391" y="219551"/>
                  <a:pt x="2362676" y="227171"/>
                </a:cubicBezTo>
                <a:cubicBezTo>
                  <a:pt x="2361724" y="206216"/>
                  <a:pt x="2361724" y="190976"/>
                  <a:pt x="2360771" y="185261"/>
                </a:cubicBezTo>
                <a:cubicBezTo>
                  <a:pt x="2361724" y="183356"/>
                  <a:pt x="2361724" y="182404"/>
                  <a:pt x="2362676" y="180499"/>
                </a:cubicBezTo>
                <a:close/>
                <a:moveTo>
                  <a:pt x="2340769" y="241459"/>
                </a:moveTo>
                <a:cubicBezTo>
                  <a:pt x="2341721" y="239554"/>
                  <a:pt x="2341721" y="237649"/>
                  <a:pt x="2342674" y="235744"/>
                </a:cubicBezTo>
                <a:cubicBezTo>
                  <a:pt x="2344579" y="230981"/>
                  <a:pt x="2345531" y="226219"/>
                  <a:pt x="2347436" y="221456"/>
                </a:cubicBezTo>
                <a:cubicBezTo>
                  <a:pt x="2352199" y="210026"/>
                  <a:pt x="2356009" y="198596"/>
                  <a:pt x="2359819" y="187166"/>
                </a:cubicBezTo>
                <a:cubicBezTo>
                  <a:pt x="2358866" y="194786"/>
                  <a:pt x="2356961" y="212884"/>
                  <a:pt x="2355056" y="236696"/>
                </a:cubicBezTo>
                <a:cubicBezTo>
                  <a:pt x="2354104" y="232886"/>
                  <a:pt x="2353151" y="230029"/>
                  <a:pt x="2353151" y="230029"/>
                </a:cubicBezTo>
                <a:cubicBezTo>
                  <a:pt x="2353151" y="230029"/>
                  <a:pt x="2354104" y="233839"/>
                  <a:pt x="2354104" y="241459"/>
                </a:cubicBezTo>
                <a:cubicBezTo>
                  <a:pt x="2351246" y="247174"/>
                  <a:pt x="2347436" y="253841"/>
                  <a:pt x="2344579" y="259556"/>
                </a:cubicBezTo>
                <a:cubicBezTo>
                  <a:pt x="2344579" y="259556"/>
                  <a:pt x="2344579" y="259556"/>
                  <a:pt x="2344579" y="259556"/>
                </a:cubicBezTo>
                <a:cubicBezTo>
                  <a:pt x="2342674" y="254794"/>
                  <a:pt x="2340769" y="250031"/>
                  <a:pt x="2339816" y="245269"/>
                </a:cubicBezTo>
                <a:lnTo>
                  <a:pt x="2340769" y="241459"/>
                </a:lnTo>
                <a:close/>
                <a:moveTo>
                  <a:pt x="2344579" y="320516"/>
                </a:moveTo>
                <a:cubicBezTo>
                  <a:pt x="2342674" y="316706"/>
                  <a:pt x="2340769" y="313849"/>
                  <a:pt x="2339816" y="310991"/>
                </a:cubicBezTo>
                <a:lnTo>
                  <a:pt x="2339816" y="310039"/>
                </a:lnTo>
                <a:cubicBezTo>
                  <a:pt x="2341721" y="313849"/>
                  <a:pt x="2343626" y="317659"/>
                  <a:pt x="2344579" y="320516"/>
                </a:cubicBezTo>
                <a:close/>
                <a:moveTo>
                  <a:pt x="2337911" y="317659"/>
                </a:moveTo>
                <a:cubicBezTo>
                  <a:pt x="2338864" y="320516"/>
                  <a:pt x="2339816" y="324326"/>
                  <a:pt x="2341721" y="327184"/>
                </a:cubicBezTo>
                <a:lnTo>
                  <a:pt x="2336959" y="321469"/>
                </a:lnTo>
                <a:lnTo>
                  <a:pt x="2337911" y="317659"/>
                </a:lnTo>
                <a:close/>
                <a:moveTo>
                  <a:pt x="2332196" y="280511"/>
                </a:moveTo>
                <a:cubicBezTo>
                  <a:pt x="2332196" y="281464"/>
                  <a:pt x="2333149" y="282416"/>
                  <a:pt x="2333149" y="283369"/>
                </a:cubicBezTo>
                <a:cubicBezTo>
                  <a:pt x="2333149" y="282416"/>
                  <a:pt x="2332196" y="282416"/>
                  <a:pt x="2332196" y="281464"/>
                </a:cubicBezTo>
                <a:lnTo>
                  <a:pt x="2332196" y="280511"/>
                </a:lnTo>
                <a:close/>
                <a:moveTo>
                  <a:pt x="2330291" y="289084"/>
                </a:moveTo>
                <a:cubicBezTo>
                  <a:pt x="2330291" y="290036"/>
                  <a:pt x="2331244" y="290989"/>
                  <a:pt x="2331244" y="290989"/>
                </a:cubicBezTo>
                <a:lnTo>
                  <a:pt x="2330291" y="292894"/>
                </a:lnTo>
                <a:cubicBezTo>
                  <a:pt x="2330291" y="291941"/>
                  <a:pt x="2329339" y="291941"/>
                  <a:pt x="2329339" y="290989"/>
                </a:cubicBezTo>
                <a:lnTo>
                  <a:pt x="2330291" y="289084"/>
                </a:lnTo>
                <a:close/>
                <a:moveTo>
                  <a:pt x="2329339" y="293846"/>
                </a:moveTo>
                <a:lnTo>
                  <a:pt x="2329339" y="292894"/>
                </a:lnTo>
                <a:cubicBezTo>
                  <a:pt x="2329339" y="293846"/>
                  <a:pt x="2329339" y="293846"/>
                  <a:pt x="2330291" y="294799"/>
                </a:cubicBezTo>
                <a:lnTo>
                  <a:pt x="2328386" y="299561"/>
                </a:lnTo>
                <a:cubicBezTo>
                  <a:pt x="2328386" y="299561"/>
                  <a:pt x="2328386" y="299561"/>
                  <a:pt x="2328386" y="298609"/>
                </a:cubicBezTo>
                <a:lnTo>
                  <a:pt x="2329339" y="293846"/>
                </a:lnTo>
                <a:close/>
                <a:moveTo>
                  <a:pt x="2313146" y="194786"/>
                </a:moveTo>
                <a:cubicBezTo>
                  <a:pt x="2314099" y="196691"/>
                  <a:pt x="2314099" y="199549"/>
                  <a:pt x="2315051" y="201454"/>
                </a:cubicBezTo>
                <a:cubicBezTo>
                  <a:pt x="2315051" y="202406"/>
                  <a:pt x="2316004" y="203359"/>
                  <a:pt x="2316004" y="205264"/>
                </a:cubicBezTo>
                <a:cubicBezTo>
                  <a:pt x="2315051" y="208121"/>
                  <a:pt x="2314099" y="211931"/>
                  <a:pt x="2314099" y="214789"/>
                </a:cubicBezTo>
                <a:cubicBezTo>
                  <a:pt x="2314099" y="214789"/>
                  <a:pt x="2314099" y="214789"/>
                  <a:pt x="2314099" y="214789"/>
                </a:cubicBezTo>
                <a:cubicBezTo>
                  <a:pt x="2313146" y="211931"/>
                  <a:pt x="2311241" y="210026"/>
                  <a:pt x="2310289" y="207169"/>
                </a:cubicBezTo>
                <a:cubicBezTo>
                  <a:pt x="2311241" y="202406"/>
                  <a:pt x="2312194" y="198596"/>
                  <a:pt x="2313146" y="194786"/>
                </a:cubicBezTo>
                <a:close/>
                <a:moveTo>
                  <a:pt x="2304574" y="197644"/>
                </a:moveTo>
                <a:cubicBezTo>
                  <a:pt x="2304574" y="198596"/>
                  <a:pt x="2305526" y="199549"/>
                  <a:pt x="2305526" y="200501"/>
                </a:cubicBezTo>
                <a:cubicBezTo>
                  <a:pt x="2304574" y="202406"/>
                  <a:pt x="2304574" y="204311"/>
                  <a:pt x="2303621" y="205264"/>
                </a:cubicBezTo>
                <a:cubicBezTo>
                  <a:pt x="2304574" y="203359"/>
                  <a:pt x="2304574" y="200501"/>
                  <a:pt x="2304574" y="197644"/>
                </a:cubicBezTo>
                <a:close/>
                <a:moveTo>
                  <a:pt x="2297906" y="272891"/>
                </a:moveTo>
                <a:cubicBezTo>
                  <a:pt x="2298859" y="267176"/>
                  <a:pt x="2298859" y="262414"/>
                  <a:pt x="2298859" y="256699"/>
                </a:cubicBezTo>
                <a:cubicBezTo>
                  <a:pt x="2298859" y="254794"/>
                  <a:pt x="2299811" y="252889"/>
                  <a:pt x="2299811" y="250984"/>
                </a:cubicBezTo>
                <a:cubicBezTo>
                  <a:pt x="2303621" y="236696"/>
                  <a:pt x="2306479" y="223361"/>
                  <a:pt x="2308384" y="211931"/>
                </a:cubicBezTo>
                <a:cubicBezTo>
                  <a:pt x="2308384" y="212884"/>
                  <a:pt x="2309336" y="214789"/>
                  <a:pt x="2309336" y="215741"/>
                </a:cubicBezTo>
                <a:cubicBezTo>
                  <a:pt x="2310289" y="217646"/>
                  <a:pt x="2310289" y="219551"/>
                  <a:pt x="2311241" y="221456"/>
                </a:cubicBezTo>
                <a:cubicBezTo>
                  <a:pt x="2311241" y="221456"/>
                  <a:pt x="2311241" y="221456"/>
                  <a:pt x="2311241" y="221456"/>
                </a:cubicBezTo>
                <a:cubicBezTo>
                  <a:pt x="2309336" y="231934"/>
                  <a:pt x="2306479" y="242411"/>
                  <a:pt x="2304574" y="253841"/>
                </a:cubicBezTo>
                <a:cubicBezTo>
                  <a:pt x="2302669" y="252889"/>
                  <a:pt x="2302669" y="251936"/>
                  <a:pt x="2302669" y="251936"/>
                </a:cubicBezTo>
                <a:cubicBezTo>
                  <a:pt x="2302669" y="251936"/>
                  <a:pt x="2303621" y="252889"/>
                  <a:pt x="2304574" y="253841"/>
                </a:cubicBezTo>
                <a:cubicBezTo>
                  <a:pt x="2302669" y="260509"/>
                  <a:pt x="2301716" y="268129"/>
                  <a:pt x="2299811" y="274796"/>
                </a:cubicBezTo>
                <a:cubicBezTo>
                  <a:pt x="2297906" y="283369"/>
                  <a:pt x="2296001" y="291941"/>
                  <a:pt x="2294096" y="300514"/>
                </a:cubicBezTo>
                <a:cubicBezTo>
                  <a:pt x="2296954" y="291941"/>
                  <a:pt x="2297906" y="282416"/>
                  <a:pt x="2297906" y="272891"/>
                </a:cubicBezTo>
                <a:close/>
                <a:moveTo>
                  <a:pt x="2271236" y="369094"/>
                </a:moveTo>
                <a:cubicBezTo>
                  <a:pt x="2271236" y="371951"/>
                  <a:pt x="2271236" y="374809"/>
                  <a:pt x="2270284" y="376714"/>
                </a:cubicBezTo>
                <a:lnTo>
                  <a:pt x="2270284" y="376714"/>
                </a:lnTo>
                <a:cubicBezTo>
                  <a:pt x="2270284" y="375761"/>
                  <a:pt x="2270284" y="373856"/>
                  <a:pt x="2270284" y="372904"/>
                </a:cubicBezTo>
                <a:cubicBezTo>
                  <a:pt x="2270284" y="371951"/>
                  <a:pt x="2270284" y="370046"/>
                  <a:pt x="2271236" y="369094"/>
                </a:cubicBezTo>
                <a:close/>
                <a:moveTo>
                  <a:pt x="2252186" y="297656"/>
                </a:moveTo>
                <a:cubicBezTo>
                  <a:pt x="2252186" y="302419"/>
                  <a:pt x="2251234" y="307181"/>
                  <a:pt x="2251234" y="311944"/>
                </a:cubicBezTo>
                <a:cubicBezTo>
                  <a:pt x="2251234" y="310991"/>
                  <a:pt x="2250281" y="310039"/>
                  <a:pt x="2250281" y="308134"/>
                </a:cubicBezTo>
                <a:cubicBezTo>
                  <a:pt x="2251234" y="305276"/>
                  <a:pt x="2252186" y="301466"/>
                  <a:pt x="2252186" y="297656"/>
                </a:cubicBezTo>
                <a:close/>
                <a:moveTo>
                  <a:pt x="2215991" y="252889"/>
                </a:moveTo>
                <a:lnTo>
                  <a:pt x="2215991" y="256699"/>
                </a:lnTo>
                <a:cubicBezTo>
                  <a:pt x="2215991" y="256699"/>
                  <a:pt x="2215991" y="256699"/>
                  <a:pt x="2215991" y="256699"/>
                </a:cubicBezTo>
                <a:cubicBezTo>
                  <a:pt x="2215039" y="255746"/>
                  <a:pt x="2215991" y="254794"/>
                  <a:pt x="2215991" y="252889"/>
                </a:cubicBezTo>
                <a:close/>
                <a:moveTo>
                  <a:pt x="2211229" y="281464"/>
                </a:moveTo>
                <a:cubicBezTo>
                  <a:pt x="2212181" y="273844"/>
                  <a:pt x="2213134" y="267176"/>
                  <a:pt x="2214086" y="260509"/>
                </a:cubicBezTo>
                <a:cubicBezTo>
                  <a:pt x="2214086" y="260509"/>
                  <a:pt x="2215039" y="261461"/>
                  <a:pt x="2215039" y="261461"/>
                </a:cubicBezTo>
                <a:lnTo>
                  <a:pt x="2215039" y="267176"/>
                </a:lnTo>
                <a:cubicBezTo>
                  <a:pt x="2214086" y="277654"/>
                  <a:pt x="2213134" y="289084"/>
                  <a:pt x="2212181" y="299561"/>
                </a:cubicBezTo>
                <a:cubicBezTo>
                  <a:pt x="2210276" y="302419"/>
                  <a:pt x="2208371" y="306229"/>
                  <a:pt x="2206466" y="309086"/>
                </a:cubicBezTo>
                <a:cubicBezTo>
                  <a:pt x="2208371" y="299561"/>
                  <a:pt x="2210276" y="290036"/>
                  <a:pt x="2211229" y="281464"/>
                </a:cubicBezTo>
                <a:close/>
                <a:moveTo>
                  <a:pt x="2205514" y="337661"/>
                </a:moveTo>
                <a:cubicBezTo>
                  <a:pt x="2205514" y="338614"/>
                  <a:pt x="2204561" y="338614"/>
                  <a:pt x="2204561" y="339566"/>
                </a:cubicBezTo>
                <a:cubicBezTo>
                  <a:pt x="2204561" y="339566"/>
                  <a:pt x="2204561" y="339566"/>
                  <a:pt x="2204561" y="340519"/>
                </a:cubicBezTo>
                <a:cubicBezTo>
                  <a:pt x="2204561" y="339566"/>
                  <a:pt x="2204561" y="338614"/>
                  <a:pt x="2205514" y="337661"/>
                </a:cubicBezTo>
                <a:close/>
                <a:moveTo>
                  <a:pt x="2183606" y="336709"/>
                </a:moveTo>
                <a:cubicBezTo>
                  <a:pt x="2183606" y="338614"/>
                  <a:pt x="2184559" y="341471"/>
                  <a:pt x="2185511" y="345281"/>
                </a:cubicBezTo>
                <a:cubicBezTo>
                  <a:pt x="2185511" y="347186"/>
                  <a:pt x="2184559" y="349091"/>
                  <a:pt x="2184559" y="350044"/>
                </a:cubicBezTo>
                <a:cubicBezTo>
                  <a:pt x="2184559" y="347186"/>
                  <a:pt x="2183606" y="343376"/>
                  <a:pt x="2183606" y="340519"/>
                </a:cubicBezTo>
                <a:cubicBezTo>
                  <a:pt x="2183606" y="339566"/>
                  <a:pt x="2183606" y="338614"/>
                  <a:pt x="2183606" y="337661"/>
                </a:cubicBezTo>
                <a:cubicBezTo>
                  <a:pt x="2182654" y="337661"/>
                  <a:pt x="2182654" y="337661"/>
                  <a:pt x="2183606" y="336709"/>
                </a:cubicBezTo>
                <a:close/>
                <a:moveTo>
                  <a:pt x="2178844" y="345281"/>
                </a:moveTo>
                <a:cubicBezTo>
                  <a:pt x="2178844" y="349091"/>
                  <a:pt x="2178844" y="352901"/>
                  <a:pt x="2178844" y="357664"/>
                </a:cubicBezTo>
                <a:cubicBezTo>
                  <a:pt x="2177891" y="355759"/>
                  <a:pt x="2176939" y="352901"/>
                  <a:pt x="2175986" y="350996"/>
                </a:cubicBezTo>
                <a:cubicBezTo>
                  <a:pt x="2176939" y="348139"/>
                  <a:pt x="2177891" y="346234"/>
                  <a:pt x="2178844" y="345281"/>
                </a:cubicBezTo>
                <a:close/>
                <a:moveTo>
                  <a:pt x="2150269" y="278606"/>
                </a:moveTo>
                <a:cubicBezTo>
                  <a:pt x="2155031" y="261461"/>
                  <a:pt x="2159794" y="246221"/>
                  <a:pt x="2162651" y="232886"/>
                </a:cubicBezTo>
                <a:cubicBezTo>
                  <a:pt x="2162651" y="233839"/>
                  <a:pt x="2162651" y="234791"/>
                  <a:pt x="2161699" y="235744"/>
                </a:cubicBezTo>
                <a:cubicBezTo>
                  <a:pt x="2160746" y="241459"/>
                  <a:pt x="2158841" y="248126"/>
                  <a:pt x="2157889" y="253841"/>
                </a:cubicBezTo>
                <a:cubicBezTo>
                  <a:pt x="2156936" y="260509"/>
                  <a:pt x="2155984" y="267176"/>
                  <a:pt x="2154079" y="274796"/>
                </a:cubicBezTo>
                <a:cubicBezTo>
                  <a:pt x="2153126" y="280511"/>
                  <a:pt x="2152174" y="287179"/>
                  <a:pt x="2151221" y="293846"/>
                </a:cubicBezTo>
                <a:cubicBezTo>
                  <a:pt x="2149316" y="290036"/>
                  <a:pt x="2148364" y="288131"/>
                  <a:pt x="2148364" y="288131"/>
                </a:cubicBezTo>
                <a:cubicBezTo>
                  <a:pt x="2148364" y="288131"/>
                  <a:pt x="2149316" y="290989"/>
                  <a:pt x="2150269" y="296704"/>
                </a:cubicBezTo>
                <a:cubicBezTo>
                  <a:pt x="2149316" y="302419"/>
                  <a:pt x="2148364" y="309086"/>
                  <a:pt x="2147411" y="314801"/>
                </a:cubicBezTo>
                <a:cubicBezTo>
                  <a:pt x="2143601" y="309086"/>
                  <a:pt x="2140744" y="305276"/>
                  <a:pt x="2140744" y="305276"/>
                </a:cubicBezTo>
                <a:cubicBezTo>
                  <a:pt x="2145506" y="296704"/>
                  <a:pt x="2147411" y="287179"/>
                  <a:pt x="2150269" y="278606"/>
                </a:cubicBezTo>
                <a:close/>
                <a:moveTo>
                  <a:pt x="2142649" y="305276"/>
                </a:moveTo>
                <a:cubicBezTo>
                  <a:pt x="2142649" y="306229"/>
                  <a:pt x="2144554" y="310991"/>
                  <a:pt x="2148364" y="319564"/>
                </a:cubicBezTo>
                <a:cubicBezTo>
                  <a:pt x="2148364" y="319564"/>
                  <a:pt x="2148364" y="320516"/>
                  <a:pt x="2148364" y="320516"/>
                </a:cubicBezTo>
                <a:cubicBezTo>
                  <a:pt x="2148364" y="320516"/>
                  <a:pt x="2148364" y="321469"/>
                  <a:pt x="2148364" y="321469"/>
                </a:cubicBezTo>
                <a:cubicBezTo>
                  <a:pt x="2147411" y="328136"/>
                  <a:pt x="2146459" y="335756"/>
                  <a:pt x="2145506" y="343376"/>
                </a:cubicBezTo>
                <a:cubicBezTo>
                  <a:pt x="2143601" y="336709"/>
                  <a:pt x="2141696" y="330994"/>
                  <a:pt x="2139791" y="324326"/>
                </a:cubicBezTo>
                <a:cubicBezTo>
                  <a:pt x="2139791" y="323374"/>
                  <a:pt x="2138839" y="321469"/>
                  <a:pt x="2138839" y="320516"/>
                </a:cubicBezTo>
                <a:cubicBezTo>
                  <a:pt x="2138839" y="315754"/>
                  <a:pt x="2140744" y="310991"/>
                  <a:pt x="2142649" y="305276"/>
                </a:cubicBezTo>
                <a:close/>
                <a:moveTo>
                  <a:pt x="2058829" y="353854"/>
                </a:moveTo>
                <a:cubicBezTo>
                  <a:pt x="2057876" y="357664"/>
                  <a:pt x="2056924" y="362426"/>
                  <a:pt x="2056924" y="366236"/>
                </a:cubicBezTo>
                <a:cubicBezTo>
                  <a:pt x="2056924" y="364331"/>
                  <a:pt x="2055971" y="363379"/>
                  <a:pt x="2055971" y="361474"/>
                </a:cubicBezTo>
                <a:cubicBezTo>
                  <a:pt x="2055019" y="358616"/>
                  <a:pt x="2055019" y="355759"/>
                  <a:pt x="2054066" y="352901"/>
                </a:cubicBezTo>
                <a:cubicBezTo>
                  <a:pt x="2054066" y="352901"/>
                  <a:pt x="2054066" y="352901"/>
                  <a:pt x="2054066" y="351949"/>
                </a:cubicBezTo>
                <a:cubicBezTo>
                  <a:pt x="2055971" y="347186"/>
                  <a:pt x="2057876" y="343376"/>
                  <a:pt x="2059781" y="338614"/>
                </a:cubicBezTo>
                <a:cubicBezTo>
                  <a:pt x="2059781" y="340519"/>
                  <a:pt x="2060734" y="341471"/>
                  <a:pt x="2060734" y="343376"/>
                </a:cubicBezTo>
                <a:cubicBezTo>
                  <a:pt x="2060734" y="347186"/>
                  <a:pt x="2059781" y="350044"/>
                  <a:pt x="2058829" y="353854"/>
                </a:cubicBezTo>
                <a:close/>
                <a:moveTo>
                  <a:pt x="2081689" y="350044"/>
                </a:moveTo>
                <a:cubicBezTo>
                  <a:pt x="2080736" y="351949"/>
                  <a:pt x="2080736" y="352901"/>
                  <a:pt x="2079784" y="354806"/>
                </a:cubicBezTo>
                <a:cubicBezTo>
                  <a:pt x="2078831" y="351949"/>
                  <a:pt x="2078831" y="350044"/>
                  <a:pt x="2077879" y="347186"/>
                </a:cubicBezTo>
                <a:cubicBezTo>
                  <a:pt x="2077879" y="346234"/>
                  <a:pt x="2077879" y="345281"/>
                  <a:pt x="2077879" y="344329"/>
                </a:cubicBezTo>
                <a:cubicBezTo>
                  <a:pt x="2078831" y="345281"/>
                  <a:pt x="2079784" y="346234"/>
                  <a:pt x="2080736" y="348139"/>
                </a:cubicBezTo>
                <a:cubicBezTo>
                  <a:pt x="2080736" y="348139"/>
                  <a:pt x="2080736" y="349091"/>
                  <a:pt x="2081689" y="350044"/>
                </a:cubicBezTo>
                <a:cubicBezTo>
                  <a:pt x="2081689" y="350044"/>
                  <a:pt x="2081689" y="350044"/>
                  <a:pt x="2081689" y="350044"/>
                </a:cubicBezTo>
                <a:close/>
                <a:moveTo>
                  <a:pt x="2081689" y="339566"/>
                </a:moveTo>
                <a:cubicBezTo>
                  <a:pt x="2081689" y="340519"/>
                  <a:pt x="2081689" y="341471"/>
                  <a:pt x="2081689" y="341471"/>
                </a:cubicBezTo>
                <a:cubicBezTo>
                  <a:pt x="2080736" y="340519"/>
                  <a:pt x="2079784" y="338614"/>
                  <a:pt x="2078831" y="337661"/>
                </a:cubicBezTo>
                <a:cubicBezTo>
                  <a:pt x="2078831" y="334804"/>
                  <a:pt x="2079784" y="331946"/>
                  <a:pt x="2079784" y="330041"/>
                </a:cubicBezTo>
                <a:cubicBezTo>
                  <a:pt x="2080736" y="332899"/>
                  <a:pt x="2081689" y="335756"/>
                  <a:pt x="2081689" y="339566"/>
                </a:cubicBezTo>
                <a:cubicBezTo>
                  <a:pt x="2081689" y="338614"/>
                  <a:pt x="2081689" y="338614"/>
                  <a:pt x="2081689" y="339566"/>
                </a:cubicBezTo>
                <a:close/>
                <a:moveTo>
                  <a:pt x="2085499" y="290036"/>
                </a:moveTo>
                <a:cubicBezTo>
                  <a:pt x="2085499" y="295751"/>
                  <a:pt x="2084546" y="301466"/>
                  <a:pt x="2084546" y="307181"/>
                </a:cubicBezTo>
                <a:cubicBezTo>
                  <a:pt x="2084546" y="306229"/>
                  <a:pt x="2083594" y="305276"/>
                  <a:pt x="2083594" y="303371"/>
                </a:cubicBezTo>
                <a:cubicBezTo>
                  <a:pt x="2084546" y="292894"/>
                  <a:pt x="2085499" y="282416"/>
                  <a:pt x="2086451" y="273844"/>
                </a:cubicBezTo>
                <a:cubicBezTo>
                  <a:pt x="2086451" y="271939"/>
                  <a:pt x="2086451" y="269081"/>
                  <a:pt x="2087404" y="267176"/>
                </a:cubicBezTo>
                <a:cubicBezTo>
                  <a:pt x="2086451" y="274796"/>
                  <a:pt x="2085499" y="282416"/>
                  <a:pt x="2085499" y="290036"/>
                </a:cubicBezTo>
                <a:close/>
                <a:moveTo>
                  <a:pt x="2089309" y="180499"/>
                </a:moveTo>
                <a:cubicBezTo>
                  <a:pt x="2089309" y="186214"/>
                  <a:pt x="2089309" y="192881"/>
                  <a:pt x="2089309" y="200501"/>
                </a:cubicBezTo>
                <a:cubicBezTo>
                  <a:pt x="2088356" y="197644"/>
                  <a:pt x="2086451" y="194786"/>
                  <a:pt x="2086451" y="192881"/>
                </a:cubicBezTo>
                <a:cubicBezTo>
                  <a:pt x="2087404" y="188119"/>
                  <a:pt x="2088356" y="184309"/>
                  <a:pt x="2089309" y="180499"/>
                </a:cubicBezTo>
                <a:close/>
                <a:moveTo>
                  <a:pt x="2072164" y="241459"/>
                </a:moveTo>
                <a:cubicBezTo>
                  <a:pt x="2077879" y="223361"/>
                  <a:pt x="2082641" y="207169"/>
                  <a:pt x="2086451" y="193834"/>
                </a:cubicBezTo>
                <a:cubicBezTo>
                  <a:pt x="2087404" y="197644"/>
                  <a:pt x="2088356" y="201454"/>
                  <a:pt x="2090261" y="207169"/>
                </a:cubicBezTo>
                <a:cubicBezTo>
                  <a:pt x="2090261" y="207169"/>
                  <a:pt x="2090261" y="207169"/>
                  <a:pt x="2090261" y="208121"/>
                </a:cubicBezTo>
                <a:cubicBezTo>
                  <a:pt x="2087404" y="221456"/>
                  <a:pt x="2081689" y="244316"/>
                  <a:pt x="2075974" y="271939"/>
                </a:cubicBezTo>
                <a:cubicBezTo>
                  <a:pt x="2075021" y="274796"/>
                  <a:pt x="2075021" y="278606"/>
                  <a:pt x="2074069" y="282416"/>
                </a:cubicBezTo>
                <a:cubicBezTo>
                  <a:pt x="2072164" y="278606"/>
                  <a:pt x="2070259" y="274796"/>
                  <a:pt x="2068354" y="271939"/>
                </a:cubicBezTo>
                <a:cubicBezTo>
                  <a:pt x="2067401" y="270034"/>
                  <a:pt x="2066449" y="268129"/>
                  <a:pt x="2065496" y="266224"/>
                </a:cubicBezTo>
                <a:cubicBezTo>
                  <a:pt x="2067401" y="257651"/>
                  <a:pt x="2069306" y="249079"/>
                  <a:pt x="2072164" y="241459"/>
                </a:cubicBezTo>
                <a:close/>
                <a:moveTo>
                  <a:pt x="2062639" y="270034"/>
                </a:moveTo>
                <a:cubicBezTo>
                  <a:pt x="2062639" y="270986"/>
                  <a:pt x="2063591" y="271939"/>
                  <a:pt x="2063591" y="272891"/>
                </a:cubicBezTo>
                <a:cubicBezTo>
                  <a:pt x="2065496" y="278606"/>
                  <a:pt x="2067401" y="285274"/>
                  <a:pt x="2069306" y="292894"/>
                </a:cubicBezTo>
                <a:cubicBezTo>
                  <a:pt x="2069306" y="293846"/>
                  <a:pt x="2069306" y="293846"/>
                  <a:pt x="2070259" y="294799"/>
                </a:cubicBezTo>
                <a:cubicBezTo>
                  <a:pt x="2069306" y="299561"/>
                  <a:pt x="2068354" y="305276"/>
                  <a:pt x="2067401" y="310039"/>
                </a:cubicBezTo>
                <a:cubicBezTo>
                  <a:pt x="2066449" y="308134"/>
                  <a:pt x="2066449" y="305276"/>
                  <a:pt x="2065496" y="303371"/>
                </a:cubicBezTo>
                <a:cubicBezTo>
                  <a:pt x="2063591" y="296704"/>
                  <a:pt x="2060734" y="290036"/>
                  <a:pt x="2058829" y="284321"/>
                </a:cubicBezTo>
                <a:cubicBezTo>
                  <a:pt x="2059781" y="279559"/>
                  <a:pt x="2061686" y="274796"/>
                  <a:pt x="2062639" y="270034"/>
                </a:cubicBezTo>
                <a:close/>
                <a:moveTo>
                  <a:pt x="2053114" y="301466"/>
                </a:moveTo>
                <a:cubicBezTo>
                  <a:pt x="2053114" y="303371"/>
                  <a:pt x="2054066" y="304324"/>
                  <a:pt x="2054066" y="306229"/>
                </a:cubicBezTo>
                <a:cubicBezTo>
                  <a:pt x="2055019" y="310991"/>
                  <a:pt x="2055971" y="315754"/>
                  <a:pt x="2056924" y="320516"/>
                </a:cubicBezTo>
                <a:cubicBezTo>
                  <a:pt x="2056924" y="320516"/>
                  <a:pt x="2055971" y="320516"/>
                  <a:pt x="2055971" y="320516"/>
                </a:cubicBezTo>
                <a:cubicBezTo>
                  <a:pt x="2051209" y="318611"/>
                  <a:pt x="2049304" y="317659"/>
                  <a:pt x="2049304" y="317659"/>
                </a:cubicBezTo>
                <a:cubicBezTo>
                  <a:pt x="2049304" y="317659"/>
                  <a:pt x="2051209" y="319564"/>
                  <a:pt x="2055971" y="321469"/>
                </a:cubicBezTo>
                <a:cubicBezTo>
                  <a:pt x="2056924" y="321469"/>
                  <a:pt x="2056924" y="322421"/>
                  <a:pt x="2057876" y="322421"/>
                </a:cubicBezTo>
                <a:cubicBezTo>
                  <a:pt x="2058829" y="326231"/>
                  <a:pt x="2058829" y="329089"/>
                  <a:pt x="2059781" y="332899"/>
                </a:cubicBezTo>
                <a:cubicBezTo>
                  <a:pt x="2057876" y="335756"/>
                  <a:pt x="2055971" y="338614"/>
                  <a:pt x="2053114" y="342424"/>
                </a:cubicBezTo>
                <a:cubicBezTo>
                  <a:pt x="2052161" y="335756"/>
                  <a:pt x="2050256" y="328136"/>
                  <a:pt x="2049304" y="321469"/>
                </a:cubicBezTo>
                <a:cubicBezTo>
                  <a:pt x="2049304" y="319564"/>
                  <a:pt x="2049304" y="317659"/>
                  <a:pt x="2049304" y="315754"/>
                </a:cubicBezTo>
                <a:cubicBezTo>
                  <a:pt x="2050256" y="310991"/>
                  <a:pt x="2052161" y="305276"/>
                  <a:pt x="2053114" y="301466"/>
                </a:cubicBezTo>
                <a:close/>
                <a:moveTo>
                  <a:pt x="2044541" y="260509"/>
                </a:moveTo>
                <a:cubicBezTo>
                  <a:pt x="2044541" y="260509"/>
                  <a:pt x="2044541" y="260509"/>
                  <a:pt x="2044541" y="260509"/>
                </a:cubicBezTo>
                <a:cubicBezTo>
                  <a:pt x="2044541" y="260509"/>
                  <a:pt x="2044541" y="259556"/>
                  <a:pt x="2044541" y="259556"/>
                </a:cubicBezTo>
                <a:cubicBezTo>
                  <a:pt x="2044541" y="259556"/>
                  <a:pt x="2044541" y="259556"/>
                  <a:pt x="2044541" y="260509"/>
                </a:cubicBezTo>
                <a:close/>
                <a:moveTo>
                  <a:pt x="2019776" y="188119"/>
                </a:moveTo>
                <a:cubicBezTo>
                  <a:pt x="2019776" y="187166"/>
                  <a:pt x="2019776" y="186214"/>
                  <a:pt x="2019776" y="185261"/>
                </a:cubicBezTo>
                <a:cubicBezTo>
                  <a:pt x="2019776" y="182404"/>
                  <a:pt x="2020729" y="179546"/>
                  <a:pt x="2020729" y="177641"/>
                </a:cubicBezTo>
                <a:cubicBezTo>
                  <a:pt x="2020729" y="180499"/>
                  <a:pt x="2020729" y="184309"/>
                  <a:pt x="2020729" y="189071"/>
                </a:cubicBezTo>
                <a:cubicBezTo>
                  <a:pt x="2020729" y="197644"/>
                  <a:pt x="2021681" y="208121"/>
                  <a:pt x="2021681" y="220504"/>
                </a:cubicBezTo>
                <a:cubicBezTo>
                  <a:pt x="2021681" y="228124"/>
                  <a:pt x="2022634" y="235744"/>
                  <a:pt x="2023586" y="244316"/>
                </a:cubicBezTo>
                <a:cubicBezTo>
                  <a:pt x="2023586" y="245269"/>
                  <a:pt x="2022634" y="246221"/>
                  <a:pt x="2022634" y="247174"/>
                </a:cubicBezTo>
                <a:cubicBezTo>
                  <a:pt x="2020729" y="238601"/>
                  <a:pt x="2018824" y="230029"/>
                  <a:pt x="2016919" y="222409"/>
                </a:cubicBezTo>
                <a:cubicBezTo>
                  <a:pt x="2018824" y="209074"/>
                  <a:pt x="2018824" y="197644"/>
                  <a:pt x="2019776" y="188119"/>
                </a:cubicBezTo>
                <a:close/>
                <a:moveTo>
                  <a:pt x="1999774" y="298609"/>
                </a:moveTo>
                <a:cubicBezTo>
                  <a:pt x="1999774" y="300514"/>
                  <a:pt x="1999774" y="302419"/>
                  <a:pt x="1999774" y="304324"/>
                </a:cubicBezTo>
                <a:cubicBezTo>
                  <a:pt x="1998821" y="306229"/>
                  <a:pt x="1998821" y="308134"/>
                  <a:pt x="1997869" y="310039"/>
                </a:cubicBezTo>
                <a:cubicBezTo>
                  <a:pt x="1998821" y="306229"/>
                  <a:pt x="1999774" y="302419"/>
                  <a:pt x="1999774" y="298609"/>
                </a:cubicBezTo>
                <a:close/>
                <a:moveTo>
                  <a:pt x="1992154" y="349091"/>
                </a:moveTo>
                <a:cubicBezTo>
                  <a:pt x="1992154" y="351949"/>
                  <a:pt x="1992154" y="355759"/>
                  <a:pt x="1992154" y="359569"/>
                </a:cubicBezTo>
                <a:cubicBezTo>
                  <a:pt x="1992154" y="362426"/>
                  <a:pt x="1992154" y="366236"/>
                  <a:pt x="1992154" y="369094"/>
                </a:cubicBezTo>
                <a:cubicBezTo>
                  <a:pt x="1991201" y="370046"/>
                  <a:pt x="1990249" y="371951"/>
                  <a:pt x="1988344" y="373856"/>
                </a:cubicBezTo>
                <a:cubicBezTo>
                  <a:pt x="1990249" y="365284"/>
                  <a:pt x="1991201" y="356711"/>
                  <a:pt x="1992154" y="349091"/>
                </a:cubicBezTo>
                <a:close/>
                <a:moveTo>
                  <a:pt x="1987391" y="381476"/>
                </a:moveTo>
                <a:cubicBezTo>
                  <a:pt x="1987391" y="381476"/>
                  <a:pt x="1987391" y="381476"/>
                  <a:pt x="1987391" y="381476"/>
                </a:cubicBezTo>
                <a:cubicBezTo>
                  <a:pt x="1989296" y="377666"/>
                  <a:pt x="1991201" y="374809"/>
                  <a:pt x="1992154" y="372904"/>
                </a:cubicBezTo>
                <a:cubicBezTo>
                  <a:pt x="1992154" y="374809"/>
                  <a:pt x="1992154" y="377666"/>
                  <a:pt x="1992154" y="379571"/>
                </a:cubicBezTo>
                <a:cubicBezTo>
                  <a:pt x="1992154" y="381476"/>
                  <a:pt x="1991201" y="384334"/>
                  <a:pt x="1991201" y="386239"/>
                </a:cubicBezTo>
                <a:cubicBezTo>
                  <a:pt x="1990249" y="391001"/>
                  <a:pt x="1989296" y="395764"/>
                  <a:pt x="1988344" y="400526"/>
                </a:cubicBezTo>
                <a:cubicBezTo>
                  <a:pt x="1988344" y="400526"/>
                  <a:pt x="1988344" y="399574"/>
                  <a:pt x="1988344" y="399574"/>
                </a:cubicBezTo>
                <a:cubicBezTo>
                  <a:pt x="1987391" y="397669"/>
                  <a:pt x="1986439" y="394811"/>
                  <a:pt x="1985486" y="392906"/>
                </a:cubicBezTo>
                <a:cubicBezTo>
                  <a:pt x="1986439" y="389096"/>
                  <a:pt x="1986439" y="385286"/>
                  <a:pt x="1987391" y="381476"/>
                </a:cubicBezTo>
                <a:close/>
                <a:moveTo>
                  <a:pt x="1968341" y="290989"/>
                </a:moveTo>
                <a:cubicBezTo>
                  <a:pt x="1968341" y="292894"/>
                  <a:pt x="1968341" y="294799"/>
                  <a:pt x="1967389" y="297656"/>
                </a:cubicBezTo>
                <a:cubicBezTo>
                  <a:pt x="1967389" y="299561"/>
                  <a:pt x="1966436" y="302419"/>
                  <a:pt x="1966436" y="305276"/>
                </a:cubicBezTo>
                <a:cubicBezTo>
                  <a:pt x="1966436" y="309086"/>
                  <a:pt x="1965484" y="313849"/>
                  <a:pt x="1965484" y="318611"/>
                </a:cubicBezTo>
                <a:cubicBezTo>
                  <a:pt x="1965484" y="313849"/>
                  <a:pt x="1964531" y="309086"/>
                  <a:pt x="1964531" y="304324"/>
                </a:cubicBezTo>
                <a:cubicBezTo>
                  <a:pt x="1964531" y="303371"/>
                  <a:pt x="1964531" y="301466"/>
                  <a:pt x="1964531" y="300514"/>
                </a:cubicBezTo>
                <a:cubicBezTo>
                  <a:pt x="1965484" y="296704"/>
                  <a:pt x="1967389" y="293846"/>
                  <a:pt x="1968341" y="290989"/>
                </a:cubicBezTo>
                <a:close/>
                <a:moveTo>
                  <a:pt x="1937861" y="310039"/>
                </a:moveTo>
                <a:cubicBezTo>
                  <a:pt x="1937861" y="307181"/>
                  <a:pt x="1937861" y="304324"/>
                  <a:pt x="1937861" y="302419"/>
                </a:cubicBezTo>
                <a:cubicBezTo>
                  <a:pt x="1937861" y="300514"/>
                  <a:pt x="1937861" y="297656"/>
                  <a:pt x="1937861" y="295751"/>
                </a:cubicBezTo>
                <a:cubicBezTo>
                  <a:pt x="1937861" y="299561"/>
                  <a:pt x="1938814" y="302419"/>
                  <a:pt x="1938814" y="306229"/>
                </a:cubicBezTo>
                <a:cubicBezTo>
                  <a:pt x="1938814" y="308134"/>
                  <a:pt x="1938814" y="309086"/>
                  <a:pt x="1937861" y="310039"/>
                </a:cubicBezTo>
                <a:close/>
                <a:moveTo>
                  <a:pt x="1938814" y="272891"/>
                </a:moveTo>
                <a:cubicBezTo>
                  <a:pt x="1937861" y="270034"/>
                  <a:pt x="1937861" y="268129"/>
                  <a:pt x="1936909" y="266224"/>
                </a:cubicBezTo>
                <a:cubicBezTo>
                  <a:pt x="1936909" y="264319"/>
                  <a:pt x="1936909" y="262414"/>
                  <a:pt x="1936909" y="261461"/>
                </a:cubicBezTo>
                <a:cubicBezTo>
                  <a:pt x="1936909" y="256699"/>
                  <a:pt x="1936909" y="250984"/>
                  <a:pt x="1936909" y="246221"/>
                </a:cubicBezTo>
                <a:cubicBezTo>
                  <a:pt x="1936909" y="253841"/>
                  <a:pt x="1937861" y="263366"/>
                  <a:pt x="1938814" y="272891"/>
                </a:cubicBezTo>
                <a:close/>
                <a:moveTo>
                  <a:pt x="1900714" y="338614"/>
                </a:moveTo>
                <a:cubicBezTo>
                  <a:pt x="1900714" y="336709"/>
                  <a:pt x="1900714" y="334804"/>
                  <a:pt x="1900714" y="333851"/>
                </a:cubicBezTo>
                <a:cubicBezTo>
                  <a:pt x="1901666" y="331946"/>
                  <a:pt x="1901666" y="330041"/>
                  <a:pt x="1902619" y="329089"/>
                </a:cubicBezTo>
                <a:cubicBezTo>
                  <a:pt x="1903571" y="328136"/>
                  <a:pt x="1904524" y="326231"/>
                  <a:pt x="1904524" y="325279"/>
                </a:cubicBezTo>
                <a:cubicBezTo>
                  <a:pt x="1902619" y="330041"/>
                  <a:pt x="1901666" y="333851"/>
                  <a:pt x="1900714" y="338614"/>
                </a:cubicBezTo>
                <a:close/>
                <a:moveTo>
                  <a:pt x="1915954" y="436721"/>
                </a:moveTo>
                <a:cubicBezTo>
                  <a:pt x="1915954" y="435769"/>
                  <a:pt x="1915954" y="434816"/>
                  <a:pt x="1915954" y="433864"/>
                </a:cubicBezTo>
                <a:cubicBezTo>
                  <a:pt x="1915954" y="433864"/>
                  <a:pt x="1915954" y="434816"/>
                  <a:pt x="1916906" y="434816"/>
                </a:cubicBezTo>
                <a:cubicBezTo>
                  <a:pt x="1915954" y="435769"/>
                  <a:pt x="1915954" y="436721"/>
                  <a:pt x="1915954" y="436721"/>
                </a:cubicBezTo>
                <a:close/>
                <a:moveTo>
                  <a:pt x="1920716" y="401479"/>
                </a:moveTo>
                <a:cubicBezTo>
                  <a:pt x="1920716" y="403384"/>
                  <a:pt x="1919764" y="405289"/>
                  <a:pt x="1919764" y="407194"/>
                </a:cubicBezTo>
                <a:cubicBezTo>
                  <a:pt x="1918811" y="406241"/>
                  <a:pt x="1918811" y="405289"/>
                  <a:pt x="1917859" y="404336"/>
                </a:cubicBezTo>
                <a:cubicBezTo>
                  <a:pt x="1918811" y="402431"/>
                  <a:pt x="1919764" y="400526"/>
                  <a:pt x="1919764" y="398621"/>
                </a:cubicBezTo>
                <a:cubicBezTo>
                  <a:pt x="1920716" y="399574"/>
                  <a:pt x="1920716" y="400526"/>
                  <a:pt x="1920716" y="401479"/>
                </a:cubicBezTo>
                <a:close/>
                <a:moveTo>
                  <a:pt x="1917859" y="331946"/>
                </a:moveTo>
                <a:cubicBezTo>
                  <a:pt x="1918811" y="333851"/>
                  <a:pt x="1919764" y="335756"/>
                  <a:pt x="1919764" y="337661"/>
                </a:cubicBezTo>
                <a:cubicBezTo>
                  <a:pt x="1919764" y="337661"/>
                  <a:pt x="1919764" y="337661"/>
                  <a:pt x="1919764" y="337661"/>
                </a:cubicBezTo>
                <a:cubicBezTo>
                  <a:pt x="1919764" y="337661"/>
                  <a:pt x="1918811" y="338614"/>
                  <a:pt x="1918811" y="338614"/>
                </a:cubicBezTo>
                <a:cubicBezTo>
                  <a:pt x="1917859" y="339566"/>
                  <a:pt x="1916906" y="340519"/>
                  <a:pt x="1916906" y="342424"/>
                </a:cubicBezTo>
                <a:cubicBezTo>
                  <a:pt x="1916906" y="341471"/>
                  <a:pt x="1916906" y="341471"/>
                  <a:pt x="1916906" y="341471"/>
                </a:cubicBezTo>
                <a:cubicBezTo>
                  <a:pt x="1916906" y="341471"/>
                  <a:pt x="1916906" y="342424"/>
                  <a:pt x="1915954" y="344329"/>
                </a:cubicBezTo>
                <a:cubicBezTo>
                  <a:pt x="1915954" y="344329"/>
                  <a:pt x="1915001" y="345281"/>
                  <a:pt x="1915001" y="345281"/>
                </a:cubicBezTo>
                <a:cubicBezTo>
                  <a:pt x="1915954" y="340519"/>
                  <a:pt x="1916906" y="335756"/>
                  <a:pt x="1917859" y="331946"/>
                </a:cubicBezTo>
                <a:close/>
                <a:moveTo>
                  <a:pt x="1919764" y="360521"/>
                </a:moveTo>
                <a:cubicBezTo>
                  <a:pt x="1919764" y="361474"/>
                  <a:pt x="1919764" y="362426"/>
                  <a:pt x="1919764" y="364331"/>
                </a:cubicBezTo>
                <a:cubicBezTo>
                  <a:pt x="1917859" y="367189"/>
                  <a:pt x="1916906" y="370999"/>
                  <a:pt x="1915001" y="373856"/>
                </a:cubicBezTo>
                <a:cubicBezTo>
                  <a:pt x="1913096" y="378619"/>
                  <a:pt x="1910239" y="383381"/>
                  <a:pt x="1908334" y="388144"/>
                </a:cubicBezTo>
                <a:cubicBezTo>
                  <a:pt x="1908334" y="388144"/>
                  <a:pt x="1907381" y="387191"/>
                  <a:pt x="1907381" y="387191"/>
                </a:cubicBezTo>
                <a:cubicBezTo>
                  <a:pt x="1907381" y="386239"/>
                  <a:pt x="1907381" y="386239"/>
                  <a:pt x="1907381" y="385286"/>
                </a:cubicBezTo>
                <a:cubicBezTo>
                  <a:pt x="1908334" y="383381"/>
                  <a:pt x="1909286" y="381476"/>
                  <a:pt x="1910239" y="380524"/>
                </a:cubicBezTo>
                <a:cubicBezTo>
                  <a:pt x="1913096" y="372904"/>
                  <a:pt x="1916906" y="366236"/>
                  <a:pt x="1919764" y="360521"/>
                </a:cubicBezTo>
                <a:close/>
                <a:moveTo>
                  <a:pt x="1910239" y="299561"/>
                </a:moveTo>
                <a:cubicBezTo>
                  <a:pt x="1909286" y="301466"/>
                  <a:pt x="1909286" y="303371"/>
                  <a:pt x="1908334" y="305276"/>
                </a:cubicBezTo>
                <a:cubicBezTo>
                  <a:pt x="1908334" y="305276"/>
                  <a:pt x="1908334" y="305276"/>
                  <a:pt x="1908334" y="305276"/>
                </a:cubicBezTo>
                <a:cubicBezTo>
                  <a:pt x="1909286" y="302419"/>
                  <a:pt x="1910239" y="300514"/>
                  <a:pt x="1910239" y="299561"/>
                </a:cubicBezTo>
                <a:close/>
                <a:moveTo>
                  <a:pt x="1906429" y="313849"/>
                </a:moveTo>
                <a:cubicBezTo>
                  <a:pt x="1907381" y="311944"/>
                  <a:pt x="1907381" y="310991"/>
                  <a:pt x="1908334" y="309086"/>
                </a:cubicBezTo>
                <a:cubicBezTo>
                  <a:pt x="1908334" y="309086"/>
                  <a:pt x="1908334" y="309086"/>
                  <a:pt x="1908334" y="310039"/>
                </a:cubicBezTo>
                <a:cubicBezTo>
                  <a:pt x="1907381" y="311944"/>
                  <a:pt x="1907381" y="313849"/>
                  <a:pt x="1906429" y="315754"/>
                </a:cubicBezTo>
                <a:cubicBezTo>
                  <a:pt x="1906429" y="315754"/>
                  <a:pt x="1905476" y="316706"/>
                  <a:pt x="1905476" y="316706"/>
                </a:cubicBezTo>
                <a:cubicBezTo>
                  <a:pt x="1905476" y="314801"/>
                  <a:pt x="1905476" y="314801"/>
                  <a:pt x="1906429" y="313849"/>
                </a:cubicBezTo>
                <a:close/>
                <a:moveTo>
                  <a:pt x="1893094" y="259556"/>
                </a:moveTo>
                <a:cubicBezTo>
                  <a:pt x="1893094" y="258604"/>
                  <a:pt x="1894046" y="257651"/>
                  <a:pt x="1894046" y="256699"/>
                </a:cubicBezTo>
                <a:cubicBezTo>
                  <a:pt x="1894046" y="256699"/>
                  <a:pt x="1894999" y="256699"/>
                  <a:pt x="1894999" y="256699"/>
                </a:cubicBezTo>
                <a:cubicBezTo>
                  <a:pt x="1896904" y="257651"/>
                  <a:pt x="1897856" y="259556"/>
                  <a:pt x="1899761" y="260509"/>
                </a:cubicBezTo>
                <a:lnTo>
                  <a:pt x="1904524" y="275749"/>
                </a:lnTo>
                <a:cubicBezTo>
                  <a:pt x="1901666" y="283369"/>
                  <a:pt x="1898809" y="290036"/>
                  <a:pt x="1895951" y="297656"/>
                </a:cubicBezTo>
                <a:cubicBezTo>
                  <a:pt x="1894999" y="291941"/>
                  <a:pt x="1894999" y="286226"/>
                  <a:pt x="1894046" y="281464"/>
                </a:cubicBezTo>
                <a:cubicBezTo>
                  <a:pt x="1894046" y="277654"/>
                  <a:pt x="1893094" y="273844"/>
                  <a:pt x="1892141" y="270034"/>
                </a:cubicBezTo>
                <a:cubicBezTo>
                  <a:pt x="1892141" y="270986"/>
                  <a:pt x="1893094" y="271939"/>
                  <a:pt x="1893094" y="272891"/>
                </a:cubicBezTo>
                <a:cubicBezTo>
                  <a:pt x="1893094" y="269081"/>
                  <a:pt x="1892141" y="264319"/>
                  <a:pt x="1893094" y="259556"/>
                </a:cubicBezTo>
                <a:close/>
                <a:moveTo>
                  <a:pt x="1841659" y="297656"/>
                </a:moveTo>
                <a:cubicBezTo>
                  <a:pt x="1841659" y="303371"/>
                  <a:pt x="1840706" y="308134"/>
                  <a:pt x="1840706" y="313849"/>
                </a:cubicBezTo>
                <a:cubicBezTo>
                  <a:pt x="1839754" y="307181"/>
                  <a:pt x="1839754" y="300514"/>
                  <a:pt x="1838801" y="294799"/>
                </a:cubicBezTo>
                <a:cubicBezTo>
                  <a:pt x="1838801" y="292894"/>
                  <a:pt x="1838801" y="291941"/>
                  <a:pt x="1838801" y="290989"/>
                </a:cubicBezTo>
                <a:cubicBezTo>
                  <a:pt x="1839754" y="292894"/>
                  <a:pt x="1840706" y="294799"/>
                  <a:pt x="1841659" y="297656"/>
                </a:cubicBezTo>
                <a:close/>
                <a:moveTo>
                  <a:pt x="1822609" y="363379"/>
                </a:moveTo>
                <a:cubicBezTo>
                  <a:pt x="1823561" y="359569"/>
                  <a:pt x="1825466" y="356711"/>
                  <a:pt x="1826419" y="353854"/>
                </a:cubicBezTo>
                <a:cubicBezTo>
                  <a:pt x="1826419" y="357664"/>
                  <a:pt x="1826419" y="360521"/>
                  <a:pt x="1827371" y="364331"/>
                </a:cubicBezTo>
                <a:cubicBezTo>
                  <a:pt x="1826419" y="365284"/>
                  <a:pt x="1824514" y="367189"/>
                  <a:pt x="1823561" y="368141"/>
                </a:cubicBezTo>
                <a:cubicBezTo>
                  <a:pt x="1822609" y="366236"/>
                  <a:pt x="1822609" y="365284"/>
                  <a:pt x="1822609" y="363379"/>
                </a:cubicBezTo>
                <a:close/>
                <a:moveTo>
                  <a:pt x="1828324" y="403384"/>
                </a:moveTo>
                <a:cubicBezTo>
                  <a:pt x="1828324" y="402431"/>
                  <a:pt x="1827371" y="401479"/>
                  <a:pt x="1827371" y="400526"/>
                </a:cubicBezTo>
                <a:cubicBezTo>
                  <a:pt x="1826419" y="393859"/>
                  <a:pt x="1825466" y="387191"/>
                  <a:pt x="1825466" y="381476"/>
                </a:cubicBezTo>
                <a:cubicBezTo>
                  <a:pt x="1826419" y="379571"/>
                  <a:pt x="1827371" y="378619"/>
                  <a:pt x="1828324" y="377666"/>
                </a:cubicBezTo>
                <a:cubicBezTo>
                  <a:pt x="1828324" y="385286"/>
                  <a:pt x="1828324" y="391954"/>
                  <a:pt x="1829276" y="399574"/>
                </a:cubicBezTo>
                <a:cubicBezTo>
                  <a:pt x="1828324" y="400526"/>
                  <a:pt x="1828324" y="402431"/>
                  <a:pt x="1828324" y="403384"/>
                </a:cubicBezTo>
                <a:close/>
                <a:moveTo>
                  <a:pt x="1833086" y="339566"/>
                </a:moveTo>
                <a:cubicBezTo>
                  <a:pt x="1833086" y="339566"/>
                  <a:pt x="1833086" y="339566"/>
                  <a:pt x="1833086" y="339566"/>
                </a:cubicBezTo>
                <a:cubicBezTo>
                  <a:pt x="1833086" y="339566"/>
                  <a:pt x="1833086" y="340519"/>
                  <a:pt x="1833086" y="340519"/>
                </a:cubicBezTo>
                <a:cubicBezTo>
                  <a:pt x="1833086" y="340519"/>
                  <a:pt x="1833086" y="339566"/>
                  <a:pt x="1833086" y="339566"/>
                </a:cubicBezTo>
                <a:close/>
                <a:moveTo>
                  <a:pt x="1824514" y="272891"/>
                </a:moveTo>
                <a:cubicBezTo>
                  <a:pt x="1824514" y="269081"/>
                  <a:pt x="1824514" y="266224"/>
                  <a:pt x="1824514" y="263366"/>
                </a:cubicBezTo>
                <a:cubicBezTo>
                  <a:pt x="1827371" y="269081"/>
                  <a:pt x="1831181" y="276701"/>
                  <a:pt x="1835944" y="285274"/>
                </a:cubicBezTo>
                <a:cubicBezTo>
                  <a:pt x="1835944" y="288131"/>
                  <a:pt x="1835944" y="290989"/>
                  <a:pt x="1834991" y="294799"/>
                </a:cubicBezTo>
                <a:cubicBezTo>
                  <a:pt x="1834991" y="302419"/>
                  <a:pt x="1834039" y="310991"/>
                  <a:pt x="1834039" y="320516"/>
                </a:cubicBezTo>
                <a:cubicBezTo>
                  <a:pt x="1834039" y="323374"/>
                  <a:pt x="1834039" y="327184"/>
                  <a:pt x="1834039" y="330994"/>
                </a:cubicBezTo>
                <a:cubicBezTo>
                  <a:pt x="1834039" y="330994"/>
                  <a:pt x="1833086" y="330994"/>
                  <a:pt x="1833086" y="331946"/>
                </a:cubicBezTo>
                <a:cubicBezTo>
                  <a:pt x="1833086" y="331946"/>
                  <a:pt x="1832134" y="332899"/>
                  <a:pt x="1832134" y="332899"/>
                </a:cubicBezTo>
                <a:cubicBezTo>
                  <a:pt x="1830229" y="326231"/>
                  <a:pt x="1829276" y="321469"/>
                  <a:pt x="1827371" y="316706"/>
                </a:cubicBezTo>
                <a:cubicBezTo>
                  <a:pt x="1825466" y="310991"/>
                  <a:pt x="1823561" y="306229"/>
                  <a:pt x="1822609" y="303371"/>
                </a:cubicBezTo>
                <a:cubicBezTo>
                  <a:pt x="1823561" y="292894"/>
                  <a:pt x="1823561" y="282416"/>
                  <a:pt x="1824514" y="272891"/>
                </a:cubicBezTo>
                <a:close/>
                <a:moveTo>
                  <a:pt x="1822609" y="309086"/>
                </a:moveTo>
                <a:cubicBezTo>
                  <a:pt x="1822609" y="311944"/>
                  <a:pt x="1823561" y="314801"/>
                  <a:pt x="1823561" y="317659"/>
                </a:cubicBezTo>
                <a:cubicBezTo>
                  <a:pt x="1824514" y="323374"/>
                  <a:pt x="1824514" y="330994"/>
                  <a:pt x="1825466" y="338614"/>
                </a:cubicBezTo>
                <a:cubicBezTo>
                  <a:pt x="1825466" y="339566"/>
                  <a:pt x="1825466" y="340519"/>
                  <a:pt x="1825466" y="340519"/>
                </a:cubicBezTo>
                <a:cubicBezTo>
                  <a:pt x="1823561" y="342424"/>
                  <a:pt x="1822609" y="345281"/>
                  <a:pt x="1820704" y="348139"/>
                </a:cubicBezTo>
                <a:cubicBezTo>
                  <a:pt x="1820704" y="343376"/>
                  <a:pt x="1820704" y="337661"/>
                  <a:pt x="1820704" y="332899"/>
                </a:cubicBezTo>
                <a:cubicBezTo>
                  <a:pt x="1820704" y="332899"/>
                  <a:pt x="1820704" y="332899"/>
                  <a:pt x="1820704" y="331946"/>
                </a:cubicBezTo>
                <a:cubicBezTo>
                  <a:pt x="1821656" y="324326"/>
                  <a:pt x="1821656" y="316706"/>
                  <a:pt x="1822609" y="309086"/>
                </a:cubicBezTo>
                <a:close/>
                <a:moveTo>
                  <a:pt x="1763554" y="411956"/>
                </a:moveTo>
                <a:cubicBezTo>
                  <a:pt x="1763554" y="410051"/>
                  <a:pt x="1762601" y="408146"/>
                  <a:pt x="1762601" y="406241"/>
                </a:cubicBezTo>
                <a:cubicBezTo>
                  <a:pt x="1762601" y="403384"/>
                  <a:pt x="1761649" y="400526"/>
                  <a:pt x="1761649" y="397669"/>
                </a:cubicBezTo>
                <a:cubicBezTo>
                  <a:pt x="1761649" y="397669"/>
                  <a:pt x="1761649" y="397669"/>
                  <a:pt x="1761649" y="397669"/>
                </a:cubicBezTo>
                <a:cubicBezTo>
                  <a:pt x="1762601" y="398621"/>
                  <a:pt x="1763554" y="399574"/>
                  <a:pt x="1764506" y="400526"/>
                </a:cubicBezTo>
                <a:cubicBezTo>
                  <a:pt x="1764506" y="404336"/>
                  <a:pt x="1764506" y="408146"/>
                  <a:pt x="1763554" y="411956"/>
                </a:cubicBezTo>
                <a:close/>
                <a:moveTo>
                  <a:pt x="1766411" y="379571"/>
                </a:moveTo>
                <a:cubicBezTo>
                  <a:pt x="1766411" y="379571"/>
                  <a:pt x="1766411" y="379571"/>
                  <a:pt x="1766411" y="379571"/>
                </a:cubicBezTo>
                <a:cubicBezTo>
                  <a:pt x="1766411" y="378619"/>
                  <a:pt x="1766411" y="377666"/>
                  <a:pt x="1766411" y="377666"/>
                </a:cubicBezTo>
                <a:cubicBezTo>
                  <a:pt x="1766411" y="378619"/>
                  <a:pt x="1766411" y="379571"/>
                  <a:pt x="1766411" y="379571"/>
                </a:cubicBezTo>
                <a:close/>
                <a:moveTo>
                  <a:pt x="1792129" y="251936"/>
                </a:moveTo>
                <a:lnTo>
                  <a:pt x="1802606" y="219551"/>
                </a:lnTo>
                <a:cubicBezTo>
                  <a:pt x="1802606" y="219551"/>
                  <a:pt x="1802606" y="219551"/>
                  <a:pt x="1802606" y="219551"/>
                </a:cubicBezTo>
                <a:cubicBezTo>
                  <a:pt x="1802606" y="237649"/>
                  <a:pt x="1801654" y="255746"/>
                  <a:pt x="1801654" y="274796"/>
                </a:cubicBezTo>
                <a:cubicBezTo>
                  <a:pt x="1801654" y="291941"/>
                  <a:pt x="1800701" y="309086"/>
                  <a:pt x="1800701" y="327184"/>
                </a:cubicBezTo>
                <a:cubicBezTo>
                  <a:pt x="1798796" y="321469"/>
                  <a:pt x="1796891" y="315754"/>
                  <a:pt x="1794034" y="310991"/>
                </a:cubicBezTo>
                <a:cubicBezTo>
                  <a:pt x="1792129" y="305276"/>
                  <a:pt x="1790224" y="299561"/>
                  <a:pt x="1788319" y="294799"/>
                </a:cubicBezTo>
                <a:cubicBezTo>
                  <a:pt x="1788319" y="293846"/>
                  <a:pt x="1787366" y="292894"/>
                  <a:pt x="1787366" y="292894"/>
                </a:cubicBezTo>
                <a:cubicBezTo>
                  <a:pt x="1787366" y="290989"/>
                  <a:pt x="1786414" y="289084"/>
                  <a:pt x="1786414" y="287179"/>
                </a:cubicBezTo>
                <a:cubicBezTo>
                  <a:pt x="1787366" y="284321"/>
                  <a:pt x="1788319" y="282416"/>
                  <a:pt x="1788319" y="279559"/>
                </a:cubicBezTo>
                <a:cubicBezTo>
                  <a:pt x="1788319" y="278606"/>
                  <a:pt x="1788319" y="277654"/>
                  <a:pt x="1787366" y="275749"/>
                </a:cubicBezTo>
                <a:cubicBezTo>
                  <a:pt x="1787366" y="274796"/>
                  <a:pt x="1785461" y="274796"/>
                  <a:pt x="1785461" y="274796"/>
                </a:cubicBezTo>
                <a:cubicBezTo>
                  <a:pt x="1785461" y="274796"/>
                  <a:pt x="1785461" y="274796"/>
                  <a:pt x="1785461" y="274796"/>
                </a:cubicBezTo>
                <a:lnTo>
                  <a:pt x="1792129" y="251936"/>
                </a:lnTo>
                <a:close/>
                <a:moveTo>
                  <a:pt x="1785461" y="276701"/>
                </a:moveTo>
                <a:cubicBezTo>
                  <a:pt x="1785461" y="276701"/>
                  <a:pt x="1786414" y="277654"/>
                  <a:pt x="1786414" y="278606"/>
                </a:cubicBezTo>
                <a:cubicBezTo>
                  <a:pt x="1786414" y="279559"/>
                  <a:pt x="1786414" y="281464"/>
                  <a:pt x="1786414" y="282416"/>
                </a:cubicBezTo>
                <a:cubicBezTo>
                  <a:pt x="1785461" y="280511"/>
                  <a:pt x="1785461" y="278606"/>
                  <a:pt x="1785461" y="276701"/>
                </a:cubicBezTo>
                <a:cubicBezTo>
                  <a:pt x="1785461" y="276701"/>
                  <a:pt x="1785461" y="276701"/>
                  <a:pt x="1785461" y="276701"/>
                </a:cubicBezTo>
                <a:close/>
                <a:moveTo>
                  <a:pt x="1776889" y="330994"/>
                </a:moveTo>
                <a:cubicBezTo>
                  <a:pt x="1779746" y="345281"/>
                  <a:pt x="1782604" y="360521"/>
                  <a:pt x="1785461" y="376714"/>
                </a:cubicBezTo>
                <a:cubicBezTo>
                  <a:pt x="1785461" y="379571"/>
                  <a:pt x="1786414" y="382429"/>
                  <a:pt x="1786414" y="385286"/>
                </a:cubicBezTo>
                <a:cubicBezTo>
                  <a:pt x="1785461" y="384334"/>
                  <a:pt x="1785461" y="383381"/>
                  <a:pt x="1784509" y="382429"/>
                </a:cubicBezTo>
                <a:cubicBezTo>
                  <a:pt x="1785461" y="377666"/>
                  <a:pt x="1785461" y="374809"/>
                  <a:pt x="1785461" y="374809"/>
                </a:cubicBezTo>
                <a:cubicBezTo>
                  <a:pt x="1785461" y="374809"/>
                  <a:pt x="1784509" y="376714"/>
                  <a:pt x="1783556" y="380524"/>
                </a:cubicBezTo>
                <a:cubicBezTo>
                  <a:pt x="1781651" y="376714"/>
                  <a:pt x="1778794" y="373856"/>
                  <a:pt x="1776889" y="370999"/>
                </a:cubicBezTo>
                <a:cubicBezTo>
                  <a:pt x="1776889" y="357664"/>
                  <a:pt x="1776889" y="346234"/>
                  <a:pt x="1776889" y="337661"/>
                </a:cubicBezTo>
                <a:cubicBezTo>
                  <a:pt x="1775936" y="334804"/>
                  <a:pt x="1775936" y="332899"/>
                  <a:pt x="1776889" y="330994"/>
                </a:cubicBezTo>
                <a:close/>
                <a:moveTo>
                  <a:pt x="1755934" y="211931"/>
                </a:moveTo>
                <a:cubicBezTo>
                  <a:pt x="1756886" y="215741"/>
                  <a:pt x="1758791" y="223361"/>
                  <a:pt x="1761649" y="233839"/>
                </a:cubicBezTo>
                <a:cubicBezTo>
                  <a:pt x="1761649" y="234791"/>
                  <a:pt x="1762601" y="236696"/>
                  <a:pt x="1762601" y="238601"/>
                </a:cubicBezTo>
                <a:cubicBezTo>
                  <a:pt x="1761649" y="237649"/>
                  <a:pt x="1761649" y="235744"/>
                  <a:pt x="1760696" y="234791"/>
                </a:cubicBezTo>
                <a:cubicBezTo>
                  <a:pt x="1759744" y="232886"/>
                  <a:pt x="1759744" y="230981"/>
                  <a:pt x="1759744" y="230981"/>
                </a:cubicBezTo>
                <a:cubicBezTo>
                  <a:pt x="1759744" y="230981"/>
                  <a:pt x="1759744" y="231934"/>
                  <a:pt x="1759744" y="232886"/>
                </a:cubicBezTo>
                <a:cubicBezTo>
                  <a:pt x="1758791" y="230981"/>
                  <a:pt x="1757839" y="229076"/>
                  <a:pt x="1756886" y="227171"/>
                </a:cubicBezTo>
                <a:cubicBezTo>
                  <a:pt x="1755934" y="226219"/>
                  <a:pt x="1755934" y="225266"/>
                  <a:pt x="1754981" y="223361"/>
                </a:cubicBezTo>
                <a:cubicBezTo>
                  <a:pt x="1755934" y="219551"/>
                  <a:pt x="1755934" y="215741"/>
                  <a:pt x="1755934" y="211931"/>
                </a:cubicBezTo>
                <a:close/>
                <a:moveTo>
                  <a:pt x="1754981" y="232886"/>
                </a:moveTo>
                <a:cubicBezTo>
                  <a:pt x="1754981" y="233839"/>
                  <a:pt x="1755934" y="234791"/>
                  <a:pt x="1755934" y="235744"/>
                </a:cubicBezTo>
                <a:cubicBezTo>
                  <a:pt x="1755934" y="236696"/>
                  <a:pt x="1754981" y="237649"/>
                  <a:pt x="1754981" y="240506"/>
                </a:cubicBezTo>
                <a:cubicBezTo>
                  <a:pt x="1754981" y="237649"/>
                  <a:pt x="1754981" y="234791"/>
                  <a:pt x="1754981" y="232886"/>
                </a:cubicBezTo>
                <a:close/>
                <a:moveTo>
                  <a:pt x="1754029" y="281464"/>
                </a:moveTo>
                <a:cubicBezTo>
                  <a:pt x="1754029" y="270986"/>
                  <a:pt x="1754029" y="261461"/>
                  <a:pt x="1754981" y="252889"/>
                </a:cubicBezTo>
                <a:cubicBezTo>
                  <a:pt x="1755934" y="244316"/>
                  <a:pt x="1756886" y="238601"/>
                  <a:pt x="1756886" y="236696"/>
                </a:cubicBezTo>
                <a:cubicBezTo>
                  <a:pt x="1758791" y="242411"/>
                  <a:pt x="1761649" y="250031"/>
                  <a:pt x="1763554" y="256699"/>
                </a:cubicBezTo>
                <a:cubicBezTo>
                  <a:pt x="1764506" y="265271"/>
                  <a:pt x="1766411" y="274796"/>
                  <a:pt x="1768316" y="286226"/>
                </a:cubicBezTo>
                <a:cubicBezTo>
                  <a:pt x="1763554" y="298609"/>
                  <a:pt x="1758791" y="310991"/>
                  <a:pt x="1754981" y="322421"/>
                </a:cubicBezTo>
                <a:cubicBezTo>
                  <a:pt x="1754981" y="320516"/>
                  <a:pt x="1754981" y="318611"/>
                  <a:pt x="1754029" y="317659"/>
                </a:cubicBezTo>
                <a:cubicBezTo>
                  <a:pt x="1754029" y="317659"/>
                  <a:pt x="1754029" y="316706"/>
                  <a:pt x="1754029" y="316706"/>
                </a:cubicBezTo>
                <a:cubicBezTo>
                  <a:pt x="1754029" y="303371"/>
                  <a:pt x="1754029" y="291941"/>
                  <a:pt x="1754029" y="281464"/>
                </a:cubicBezTo>
                <a:close/>
                <a:moveTo>
                  <a:pt x="1687354" y="295751"/>
                </a:moveTo>
                <a:cubicBezTo>
                  <a:pt x="1686401" y="302419"/>
                  <a:pt x="1685449" y="309086"/>
                  <a:pt x="1685449" y="314801"/>
                </a:cubicBezTo>
                <a:cubicBezTo>
                  <a:pt x="1685449" y="318611"/>
                  <a:pt x="1684496" y="321469"/>
                  <a:pt x="1684496" y="325279"/>
                </a:cubicBezTo>
                <a:cubicBezTo>
                  <a:pt x="1683544" y="320516"/>
                  <a:pt x="1682591" y="316706"/>
                  <a:pt x="1681639" y="311944"/>
                </a:cubicBezTo>
                <a:cubicBezTo>
                  <a:pt x="1681639" y="310039"/>
                  <a:pt x="1681639" y="309086"/>
                  <a:pt x="1681639" y="309086"/>
                </a:cubicBezTo>
                <a:cubicBezTo>
                  <a:pt x="1681639" y="309086"/>
                  <a:pt x="1681639" y="309086"/>
                  <a:pt x="1681639" y="310039"/>
                </a:cubicBezTo>
                <a:cubicBezTo>
                  <a:pt x="1681639" y="309086"/>
                  <a:pt x="1680686" y="307181"/>
                  <a:pt x="1680686" y="306229"/>
                </a:cubicBezTo>
                <a:cubicBezTo>
                  <a:pt x="1680686" y="305276"/>
                  <a:pt x="1680686" y="304324"/>
                  <a:pt x="1681639" y="303371"/>
                </a:cubicBezTo>
                <a:cubicBezTo>
                  <a:pt x="1682591" y="300514"/>
                  <a:pt x="1683544" y="297656"/>
                  <a:pt x="1684496" y="295751"/>
                </a:cubicBezTo>
                <a:cubicBezTo>
                  <a:pt x="1686401" y="290989"/>
                  <a:pt x="1687354" y="287179"/>
                  <a:pt x="1689259" y="282416"/>
                </a:cubicBezTo>
                <a:cubicBezTo>
                  <a:pt x="1687354" y="287179"/>
                  <a:pt x="1687354" y="291941"/>
                  <a:pt x="1687354" y="295751"/>
                </a:cubicBezTo>
                <a:close/>
                <a:moveTo>
                  <a:pt x="1678781" y="276701"/>
                </a:moveTo>
                <a:cubicBezTo>
                  <a:pt x="1680686" y="266224"/>
                  <a:pt x="1682591" y="255746"/>
                  <a:pt x="1684496" y="245269"/>
                </a:cubicBezTo>
                <a:cubicBezTo>
                  <a:pt x="1685449" y="250031"/>
                  <a:pt x="1686401" y="254794"/>
                  <a:pt x="1686401" y="259556"/>
                </a:cubicBezTo>
                <a:cubicBezTo>
                  <a:pt x="1686401" y="262414"/>
                  <a:pt x="1686401" y="265271"/>
                  <a:pt x="1686401" y="268129"/>
                </a:cubicBezTo>
                <a:cubicBezTo>
                  <a:pt x="1686401" y="269081"/>
                  <a:pt x="1686401" y="270034"/>
                  <a:pt x="1686401" y="270986"/>
                </a:cubicBezTo>
                <a:cubicBezTo>
                  <a:pt x="1682591" y="276701"/>
                  <a:pt x="1679734" y="284321"/>
                  <a:pt x="1675924" y="292894"/>
                </a:cubicBezTo>
                <a:cubicBezTo>
                  <a:pt x="1675924" y="292894"/>
                  <a:pt x="1675924" y="291941"/>
                  <a:pt x="1675924" y="291941"/>
                </a:cubicBezTo>
                <a:cubicBezTo>
                  <a:pt x="1676876" y="287179"/>
                  <a:pt x="1677829" y="283369"/>
                  <a:pt x="1678781" y="278606"/>
                </a:cubicBezTo>
                <a:cubicBezTo>
                  <a:pt x="1679734" y="276701"/>
                  <a:pt x="1679734" y="275749"/>
                  <a:pt x="1679734" y="275749"/>
                </a:cubicBezTo>
                <a:cubicBezTo>
                  <a:pt x="1679734" y="275749"/>
                  <a:pt x="1679734" y="275749"/>
                  <a:pt x="1678781" y="276701"/>
                </a:cubicBezTo>
                <a:close/>
                <a:moveTo>
                  <a:pt x="1677829" y="199549"/>
                </a:moveTo>
                <a:cubicBezTo>
                  <a:pt x="1677829" y="201454"/>
                  <a:pt x="1677829" y="202406"/>
                  <a:pt x="1678781" y="204311"/>
                </a:cubicBezTo>
                <a:cubicBezTo>
                  <a:pt x="1677829" y="207169"/>
                  <a:pt x="1676876" y="210979"/>
                  <a:pt x="1676876" y="213836"/>
                </a:cubicBezTo>
                <a:cubicBezTo>
                  <a:pt x="1676876" y="209074"/>
                  <a:pt x="1676876" y="204311"/>
                  <a:pt x="1677829" y="199549"/>
                </a:cubicBezTo>
                <a:close/>
                <a:moveTo>
                  <a:pt x="1640681" y="226219"/>
                </a:moveTo>
                <a:cubicBezTo>
                  <a:pt x="1643539" y="233839"/>
                  <a:pt x="1646396" y="244316"/>
                  <a:pt x="1649254" y="254794"/>
                </a:cubicBezTo>
                <a:cubicBezTo>
                  <a:pt x="1651159" y="260509"/>
                  <a:pt x="1652111" y="267176"/>
                  <a:pt x="1654016" y="274796"/>
                </a:cubicBezTo>
                <a:cubicBezTo>
                  <a:pt x="1654016" y="276701"/>
                  <a:pt x="1653064" y="279559"/>
                  <a:pt x="1653064" y="281464"/>
                </a:cubicBezTo>
                <a:cubicBezTo>
                  <a:pt x="1653064" y="280511"/>
                  <a:pt x="1652111" y="279559"/>
                  <a:pt x="1652111" y="279559"/>
                </a:cubicBezTo>
                <a:cubicBezTo>
                  <a:pt x="1652111" y="279559"/>
                  <a:pt x="1652111" y="280511"/>
                  <a:pt x="1652111" y="282416"/>
                </a:cubicBezTo>
                <a:cubicBezTo>
                  <a:pt x="1651159" y="288131"/>
                  <a:pt x="1650206" y="293846"/>
                  <a:pt x="1649254" y="300514"/>
                </a:cubicBezTo>
                <a:cubicBezTo>
                  <a:pt x="1646396" y="293846"/>
                  <a:pt x="1644491" y="288131"/>
                  <a:pt x="1641634" y="281464"/>
                </a:cubicBezTo>
                <a:cubicBezTo>
                  <a:pt x="1642586" y="280511"/>
                  <a:pt x="1642586" y="280511"/>
                  <a:pt x="1643539" y="279559"/>
                </a:cubicBezTo>
                <a:cubicBezTo>
                  <a:pt x="1644491" y="278606"/>
                  <a:pt x="1646396" y="277654"/>
                  <a:pt x="1647349" y="277654"/>
                </a:cubicBezTo>
                <a:cubicBezTo>
                  <a:pt x="1651159" y="274796"/>
                  <a:pt x="1654016" y="273844"/>
                  <a:pt x="1654016" y="273844"/>
                </a:cubicBezTo>
                <a:cubicBezTo>
                  <a:pt x="1654016" y="273844"/>
                  <a:pt x="1652111" y="274796"/>
                  <a:pt x="1647349" y="276701"/>
                </a:cubicBezTo>
                <a:cubicBezTo>
                  <a:pt x="1646396" y="277654"/>
                  <a:pt x="1645444" y="277654"/>
                  <a:pt x="1643539" y="278606"/>
                </a:cubicBezTo>
                <a:cubicBezTo>
                  <a:pt x="1643539" y="278606"/>
                  <a:pt x="1642586" y="279559"/>
                  <a:pt x="1642586" y="279559"/>
                </a:cubicBezTo>
                <a:cubicBezTo>
                  <a:pt x="1642586" y="271939"/>
                  <a:pt x="1642586" y="263366"/>
                  <a:pt x="1642586" y="255746"/>
                </a:cubicBezTo>
                <a:cubicBezTo>
                  <a:pt x="1640681" y="246221"/>
                  <a:pt x="1640681" y="235744"/>
                  <a:pt x="1640681" y="226219"/>
                </a:cubicBezTo>
                <a:cubicBezTo>
                  <a:pt x="1639729" y="226219"/>
                  <a:pt x="1639729" y="226219"/>
                  <a:pt x="1640681" y="226219"/>
                </a:cubicBezTo>
                <a:close/>
                <a:moveTo>
                  <a:pt x="1620679" y="348139"/>
                </a:moveTo>
                <a:cubicBezTo>
                  <a:pt x="1620679" y="349091"/>
                  <a:pt x="1620679" y="350044"/>
                  <a:pt x="1620679" y="351949"/>
                </a:cubicBezTo>
                <a:cubicBezTo>
                  <a:pt x="1620679" y="352901"/>
                  <a:pt x="1620679" y="353854"/>
                  <a:pt x="1620679" y="353854"/>
                </a:cubicBezTo>
                <a:cubicBezTo>
                  <a:pt x="1619726" y="354806"/>
                  <a:pt x="1619726" y="355759"/>
                  <a:pt x="1618774" y="356711"/>
                </a:cubicBezTo>
                <a:cubicBezTo>
                  <a:pt x="1619726" y="353854"/>
                  <a:pt x="1620679" y="350044"/>
                  <a:pt x="1620679" y="348139"/>
                </a:cubicBezTo>
                <a:close/>
                <a:moveTo>
                  <a:pt x="1618774" y="311944"/>
                </a:moveTo>
                <a:cubicBezTo>
                  <a:pt x="1617821" y="312896"/>
                  <a:pt x="1617821" y="313849"/>
                  <a:pt x="1616869" y="315754"/>
                </a:cubicBezTo>
                <a:cubicBezTo>
                  <a:pt x="1613059" y="323374"/>
                  <a:pt x="1609249" y="332899"/>
                  <a:pt x="1605439" y="343376"/>
                </a:cubicBezTo>
                <a:cubicBezTo>
                  <a:pt x="1604486" y="345281"/>
                  <a:pt x="1603534" y="348139"/>
                  <a:pt x="1602581" y="350996"/>
                </a:cubicBezTo>
                <a:cubicBezTo>
                  <a:pt x="1602581" y="348139"/>
                  <a:pt x="1602581" y="345281"/>
                  <a:pt x="1602581" y="342424"/>
                </a:cubicBezTo>
                <a:cubicBezTo>
                  <a:pt x="1605439" y="334804"/>
                  <a:pt x="1609249" y="328136"/>
                  <a:pt x="1613059" y="321469"/>
                </a:cubicBezTo>
                <a:cubicBezTo>
                  <a:pt x="1614964" y="317659"/>
                  <a:pt x="1617821" y="313849"/>
                  <a:pt x="1619726" y="310039"/>
                </a:cubicBezTo>
                <a:cubicBezTo>
                  <a:pt x="1618774" y="310991"/>
                  <a:pt x="1618774" y="310991"/>
                  <a:pt x="1618774" y="311944"/>
                </a:cubicBezTo>
                <a:close/>
                <a:moveTo>
                  <a:pt x="1610201" y="269081"/>
                </a:moveTo>
                <a:cubicBezTo>
                  <a:pt x="1612106" y="265271"/>
                  <a:pt x="1613059" y="261461"/>
                  <a:pt x="1614011" y="258604"/>
                </a:cubicBezTo>
                <a:cubicBezTo>
                  <a:pt x="1614964" y="256699"/>
                  <a:pt x="1615916" y="254794"/>
                  <a:pt x="1616869" y="252889"/>
                </a:cubicBezTo>
                <a:cubicBezTo>
                  <a:pt x="1616869" y="264319"/>
                  <a:pt x="1617821" y="277654"/>
                  <a:pt x="1617821" y="292894"/>
                </a:cubicBezTo>
                <a:cubicBezTo>
                  <a:pt x="1617821" y="292894"/>
                  <a:pt x="1617821" y="293846"/>
                  <a:pt x="1617821" y="293846"/>
                </a:cubicBezTo>
                <a:cubicBezTo>
                  <a:pt x="1616869" y="291941"/>
                  <a:pt x="1615916" y="290036"/>
                  <a:pt x="1614011" y="289084"/>
                </a:cubicBezTo>
                <a:cubicBezTo>
                  <a:pt x="1611154" y="284321"/>
                  <a:pt x="1608296" y="280511"/>
                  <a:pt x="1606391" y="277654"/>
                </a:cubicBezTo>
                <a:cubicBezTo>
                  <a:pt x="1608296" y="274796"/>
                  <a:pt x="1609249" y="271939"/>
                  <a:pt x="1610201" y="269081"/>
                </a:cubicBezTo>
                <a:close/>
                <a:moveTo>
                  <a:pt x="1600676" y="297656"/>
                </a:moveTo>
                <a:cubicBezTo>
                  <a:pt x="1602581" y="290989"/>
                  <a:pt x="1604486" y="285274"/>
                  <a:pt x="1606391" y="279559"/>
                </a:cubicBezTo>
                <a:cubicBezTo>
                  <a:pt x="1607344" y="282416"/>
                  <a:pt x="1609249" y="286226"/>
                  <a:pt x="1611154" y="290989"/>
                </a:cubicBezTo>
                <a:cubicBezTo>
                  <a:pt x="1613059" y="294799"/>
                  <a:pt x="1614964" y="298609"/>
                  <a:pt x="1616869" y="303371"/>
                </a:cubicBezTo>
                <a:cubicBezTo>
                  <a:pt x="1613059" y="307181"/>
                  <a:pt x="1610201" y="312896"/>
                  <a:pt x="1606391" y="317659"/>
                </a:cubicBezTo>
                <a:cubicBezTo>
                  <a:pt x="1604486" y="320516"/>
                  <a:pt x="1602581" y="322421"/>
                  <a:pt x="1601629" y="325279"/>
                </a:cubicBezTo>
                <a:cubicBezTo>
                  <a:pt x="1601629" y="323374"/>
                  <a:pt x="1601629" y="321469"/>
                  <a:pt x="1600676" y="319564"/>
                </a:cubicBezTo>
                <a:cubicBezTo>
                  <a:pt x="1600676" y="314801"/>
                  <a:pt x="1599724" y="310039"/>
                  <a:pt x="1599724" y="305276"/>
                </a:cubicBezTo>
                <a:cubicBezTo>
                  <a:pt x="1599724" y="302419"/>
                  <a:pt x="1600676" y="300514"/>
                  <a:pt x="1600676" y="297656"/>
                </a:cubicBezTo>
                <a:close/>
                <a:moveTo>
                  <a:pt x="1567339" y="315754"/>
                </a:moveTo>
                <a:cubicBezTo>
                  <a:pt x="1567339" y="320516"/>
                  <a:pt x="1568291" y="325279"/>
                  <a:pt x="1568291" y="330041"/>
                </a:cubicBezTo>
                <a:cubicBezTo>
                  <a:pt x="1567339" y="326231"/>
                  <a:pt x="1567339" y="323374"/>
                  <a:pt x="1566386" y="320516"/>
                </a:cubicBezTo>
                <a:cubicBezTo>
                  <a:pt x="1567339" y="319564"/>
                  <a:pt x="1567339" y="317659"/>
                  <a:pt x="1567339" y="315754"/>
                </a:cubicBezTo>
                <a:close/>
                <a:moveTo>
                  <a:pt x="1547336" y="265271"/>
                </a:moveTo>
                <a:cubicBezTo>
                  <a:pt x="1547336" y="269081"/>
                  <a:pt x="1546384" y="271939"/>
                  <a:pt x="1546384" y="275749"/>
                </a:cubicBezTo>
                <a:cubicBezTo>
                  <a:pt x="1546384" y="274796"/>
                  <a:pt x="1545431" y="273844"/>
                  <a:pt x="1545431" y="272891"/>
                </a:cubicBezTo>
                <a:cubicBezTo>
                  <a:pt x="1546384" y="270986"/>
                  <a:pt x="1546384" y="268129"/>
                  <a:pt x="1547336" y="265271"/>
                </a:cubicBezTo>
                <a:close/>
                <a:moveTo>
                  <a:pt x="1541621" y="286226"/>
                </a:moveTo>
                <a:cubicBezTo>
                  <a:pt x="1542574" y="289084"/>
                  <a:pt x="1543526" y="290989"/>
                  <a:pt x="1543526" y="293846"/>
                </a:cubicBezTo>
                <a:cubicBezTo>
                  <a:pt x="1543526" y="295751"/>
                  <a:pt x="1542574" y="298609"/>
                  <a:pt x="1542574" y="301466"/>
                </a:cubicBezTo>
                <a:cubicBezTo>
                  <a:pt x="1541621" y="298609"/>
                  <a:pt x="1540669" y="294799"/>
                  <a:pt x="1539716" y="291941"/>
                </a:cubicBezTo>
                <a:cubicBezTo>
                  <a:pt x="1540669" y="289084"/>
                  <a:pt x="1541621" y="288131"/>
                  <a:pt x="1541621" y="286226"/>
                </a:cubicBezTo>
                <a:close/>
                <a:moveTo>
                  <a:pt x="1537811" y="271939"/>
                </a:moveTo>
                <a:cubicBezTo>
                  <a:pt x="1537811" y="273844"/>
                  <a:pt x="1538764" y="274796"/>
                  <a:pt x="1538764" y="276701"/>
                </a:cubicBezTo>
                <a:cubicBezTo>
                  <a:pt x="1537811" y="277654"/>
                  <a:pt x="1537811" y="278606"/>
                  <a:pt x="1536859" y="280511"/>
                </a:cubicBezTo>
                <a:cubicBezTo>
                  <a:pt x="1537811" y="276701"/>
                  <a:pt x="1537811" y="273844"/>
                  <a:pt x="1537811" y="271939"/>
                </a:cubicBezTo>
                <a:close/>
                <a:moveTo>
                  <a:pt x="1533049" y="338614"/>
                </a:moveTo>
                <a:cubicBezTo>
                  <a:pt x="1533049" y="337661"/>
                  <a:pt x="1533049" y="336709"/>
                  <a:pt x="1533049" y="335756"/>
                </a:cubicBezTo>
                <a:cubicBezTo>
                  <a:pt x="1534001" y="340519"/>
                  <a:pt x="1534954" y="345281"/>
                  <a:pt x="1535906" y="350044"/>
                </a:cubicBezTo>
                <a:cubicBezTo>
                  <a:pt x="1536859" y="352901"/>
                  <a:pt x="1536859" y="354806"/>
                  <a:pt x="1536859" y="357664"/>
                </a:cubicBezTo>
                <a:cubicBezTo>
                  <a:pt x="1536859" y="359569"/>
                  <a:pt x="1536859" y="360521"/>
                  <a:pt x="1536859" y="362426"/>
                </a:cubicBezTo>
                <a:cubicBezTo>
                  <a:pt x="1536859" y="362426"/>
                  <a:pt x="1536859" y="362426"/>
                  <a:pt x="1536859" y="362426"/>
                </a:cubicBezTo>
                <a:cubicBezTo>
                  <a:pt x="1534954" y="356711"/>
                  <a:pt x="1533049" y="351949"/>
                  <a:pt x="1532096" y="346234"/>
                </a:cubicBezTo>
                <a:cubicBezTo>
                  <a:pt x="1533049" y="343376"/>
                  <a:pt x="1533049" y="341471"/>
                  <a:pt x="1533049" y="338614"/>
                </a:cubicBezTo>
                <a:close/>
                <a:moveTo>
                  <a:pt x="1519714" y="270986"/>
                </a:moveTo>
                <a:cubicBezTo>
                  <a:pt x="1521619" y="279559"/>
                  <a:pt x="1523524" y="288131"/>
                  <a:pt x="1525429" y="297656"/>
                </a:cubicBezTo>
                <a:cubicBezTo>
                  <a:pt x="1525429" y="298609"/>
                  <a:pt x="1525429" y="299561"/>
                  <a:pt x="1524476" y="301466"/>
                </a:cubicBezTo>
                <a:cubicBezTo>
                  <a:pt x="1523524" y="306229"/>
                  <a:pt x="1522571" y="310991"/>
                  <a:pt x="1521619" y="315754"/>
                </a:cubicBezTo>
                <a:cubicBezTo>
                  <a:pt x="1520666" y="313849"/>
                  <a:pt x="1520666" y="311944"/>
                  <a:pt x="1519714" y="310991"/>
                </a:cubicBezTo>
                <a:cubicBezTo>
                  <a:pt x="1519714" y="295751"/>
                  <a:pt x="1518761" y="281464"/>
                  <a:pt x="1517809" y="268129"/>
                </a:cubicBezTo>
                <a:cubicBezTo>
                  <a:pt x="1519714" y="268129"/>
                  <a:pt x="1519714" y="269081"/>
                  <a:pt x="1519714" y="270986"/>
                </a:cubicBezTo>
                <a:close/>
                <a:moveTo>
                  <a:pt x="1503521" y="302419"/>
                </a:moveTo>
                <a:cubicBezTo>
                  <a:pt x="1503521" y="306229"/>
                  <a:pt x="1503521" y="310039"/>
                  <a:pt x="1502569" y="313849"/>
                </a:cubicBezTo>
                <a:cubicBezTo>
                  <a:pt x="1502569" y="318611"/>
                  <a:pt x="1502569" y="324326"/>
                  <a:pt x="1502569" y="330041"/>
                </a:cubicBezTo>
                <a:cubicBezTo>
                  <a:pt x="1502569" y="330041"/>
                  <a:pt x="1502569" y="330041"/>
                  <a:pt x="1501616" y="329089"/>
                </a:cubicBezTo>
                <a:cubicBezTo>
                  <a:pt x="1500664" y="323374"/>
                  <a:pt x="1498759" y="317659"/>
                  <a:pt x="1497806" y="311944"/>
                </a:cubicBezTo>
                <a:cubicBezTo>
                  <a:pt x="1500664" y="309086"/>
                  <a:pt x="1502569" y="306229"/>
                  <a:pt x="1503521" y="302419"/>
                </a:cubicBezTo>
                <a:close/>
                <a:moveTo>
                  <a:pt x="1477804" y="272891"/>
                </a:moveTo>
                <a:cubicBezTo>
                  <a:pt x="1477804" y="273844"/>
                  <a:pt x="1477804" y="273844"/>
                  <a:pt x="1477804" y="272891"/>
                </a:cubicBezTo>
                <a:cubicBezTo>
                  <a:pt x="1477804" y="275749"/>
                  <a:pt x="1477804" y="278606"/>
                  <a:pt x="1477804" y="282416"/>
                </a:cubicBezTo>
                <a:cubicBezTo>
                  <a:pt x="1477804" y="286226"/>
                  <a:pt x="1476851" y="290989"/>
                  <a:pt x="1476851" y="294799"/>
                </a:cubicBezTo>
                <a:cubicBezTo>
                  <a:pt x="1476851" y="294799"/>
                  <a:pt x="1476851" y="295751"/>
                  <a:pt x="1475899" y="295751"/>
                </a:cubicBezTo>
                <a:cubicBezTo>
                  <a:pt x="1475899" y="290989"/>
                  <a:pt x="1474946" y="286226"/>
                  <a:pt x="1474946" y="282416"/>
                </a:cubicBezTo>
                <a:cubicBezTo>
                  <a:pt x="1475899" y="279559"/>
                  <a:pt x="1476851" y="276701"/>
                  <a:pt x="1477804" y="272891"/>
                </a:cubicBezTo>
                <a:close/>
                <a:moveTo>
                  <a:pt x="1461611" y="326231"/>
                </a:moveTo>
                <a:cubicBezTo>
                  <a:pt x="1461611" y="327184"/>
                  <a:pt x="1461611" y="327184"/>
                  <a:pt x="1461611" y="328136"/>
                </a:cubicBezTo>
                <a:cubicBezTo>
                  <a:pt x="1461611" y="329089"/>
                  <a:pt x="1460659" y="329089"/>
                  <a:pt x="1460659" y="330041"/>
                </a:cubicBezTo>
                <a:cubicBezTo>
                  <a:pt x="1460659" y="330041"/>
                  <a:pt x="1460659" y="330041"/>
                  <a:pt x="1460659" y="329089"/>
                </a:cubicBezTo>
                <a:cubicBezTo>
                  <a:pt x="1460659" y="328136"/>
                  <a:pt x="1460659" y="327184"/>
                  <a:pt x="1461611" y="326231"/>
                </a:cubicBezTo>
                <a:close/>
                <a:moveTo>
                  <a:pt x="1457801" y="309086"/>
                </a:moveTo>
                <a:cubicBezTo>
                  <a:pt x="1456849" y="310039"/>
                  <a:pt x="1456849" y="310039"/>
                  <a:pt x="1457801" y="309086"/>
                </a:cubicBezTo>
                <a:cubicBezTo>
                  <a:pt x="1456849" y="307181"/>
                  <a:pt x="1456849" y="305276"/>
                  <a:pt x="1455896" y="302419"/>
                </a:cubicBezTo>
                <a:cubicBezTo>
                  <a:pt x="1455896" y="305276"/>
                  <a:pt x="1456849" y="307181"/>
                  <a:pt x="1457801" y="309086"/>
                </a:cubicBezTo>
                <a:close/>
                <a:moveTo>
                  <a:pt x="1442561" y="328136"/>
                </a:moveTo>
                <a:cubicBezTo>
                  <a:pt x="1442561" y="324326"/>
                  <a:pt x="1442561" y="321469"/>
                  <a:pt x="1442561" y="318611"/>
                </a:cubicBezTo>
                <a:cubicBezTo>
                  <a:pt x="1443514" y="323374"/>
                  <a:pt x="1443514" y="329089"/>
                  <a:pt x="1444466" y="333851"/>
                </a:cubicBezTo>
                <a:cubicBezTo>
                  <a:pt x="1443514" y="332899"/>
                  <a:pt x="1443514" y="330994"/>
                  <a:pt x="1442561" y="330041"/>
                </a:cubicBezTo>
                <a:cubicBezTo>
                  <a:pt x="1442561" y="330041"/>
                  <a:pt x="1442561" y="329089"/>
                  <a:pt x="1442561" y="328136"/>
                </a:cubicBezTo>
                <a:close/>
                <a:moveTo>
                  <a:pt x="1415891" y="281464"/>
                </a:moveTo>
                <a:cubicBezTo>
                  <a:pt x="1415891" y="284321"/>
                  <a:pt x="1415891" y="286226"/>
                  <a:pt x="1415891" y="289084"/>
                </a:cubicBezTo>
                <a:cubicBezTo>
                  <a:pt x="1415891" y="289084"/>
                  <a:pt x="1415891" y="289084"/>
                  <a:pt x="1415891" y="289084"/>
                </a:cubicBezTo>
                <a:cubicBezTo>
                  <a:pt x="1414939" y="288131"/>
                  <a:pt x="1413986" y="287179"/>
                  <a:pt x="1413034" y="286226"/>
                </a:cubicBezTo>
                <a:cubicBezTo>
                  <a:pt x="1414939" y="284321"/>
                  <a:pt x="1415891" y="282416"/>
                  <a:pt x="1415891" y="281464"/>
                </a:cubicBezTo>
                <a:close/>
                <a:moveTo>
                  <a:pt x="1412081" y="290036"/>
                </a:moveTo>
                <a:cubicBezTo>
                  <a:pt x="1413034" y="290989"/>
                  <a:pt x="1413034" y="291941"/>
                  <a:pt x="1413986" y="292894"/>
                </a:cubicBezTo>
                <a:cubicBezTo>
                  <a:pt x="1414939" y="293846"/>
                  <a:pt x="1414939" y="294799"/>
                  <a:pt x="1415891" y="295751"/>
                </a:cubicBezTo>
                <a:cubicBezTo>
                  <a:pt x="1415891" y="297656"/>
                  <a:pt x="1415891" y="299561"/>
                  <a:pt x="1415891" y="300514"/>
                </a:cubicBezTo>
                <a:cubicBezTo>
                  <a:pt x="1413986" y="296704"/>
                  <a:pt x="1413034" y="293846"/>
                  <a:pt x="1412081" y="290036"/>
                </a:cubicBezTo>
                <a:cubicBezTo>
                  <a:pt x="1412081" y="290036"/>
                  <a:pt x="1412081" y="290036"/>
                  <a:pt x="1412081" y="290036"/>
                </a:cubicBezTo>
                <a:close/>
                <a:moveTo>
                  <a:pt x="1383506" y="364331"/>
                </a:moveTo>
                <a:cubicBezTo>
                  <a:pt x="1383506" y="362426"/>
                  <a:pt x="1383506" y="360521"/>
                  <a:pt x="1382554" y="358616"/>
                </a:cubicBezTo>
                <a:cubicBezTo>
                  <a:pt x="1382554" y="358616"/>
                  <a:pt x="1382554" y="357664"/>
                  <a:pt x="1382554" y="357664"/>
                </a:cubicBezTo>
                <a:cubicBezTo>
                  <a:pt x="1382554" y="358616"/>
                  <a:pt x="1383506" y="360521"/>
                  <a:pt x="1383506" y="362426"/>
                </a:cubicBezTo>
                <a:cubicBezTo>
                  <a:pt x="1384459" y="363379"/>
                  <a:pt x="1384459" y="363379"/>
                  <a:pt x="1383506" y="364331"/>
                </a:cubicBezTo>
                <a:close/>
                <a:moveTo>
                  <a:pt x="1386364" y="298609"/>
                </a:moveTo>
                <a:cubicBezTo>
                  <a:pt x="1386364" y="298609"/>
                  <a:pt x="1386364" y="298609"/>
                  <a:pt x="1386364" y="298609"/>
                </a:cubicBezTo>
                <a:cubicBezTo>
                  <a:pt x="1385411" y="296704"/>
                  <a:pt x="1385411" y="295751"/>
                  <a:pt x="1384459" y="293846"/>
                </a:cubicBezTo>
                <a:cubicBezTo>
                  <a:pt x="1385411" y="292894"/>
                  <a:pt x="1385411" y="291941"/>
                  <a:pt x="1386364" y="290989"/>
                </a:cubicBezTo>
                <a:cubicBezTo>
                  <a:pt x="1388269" y="289084"/>
                  <a:pt x="1389221" y="287179"/>
                  <a:pt x="1391126" y="286226"/>
                </a:cubicBezTo>
                <a:cubicBezTo>
                  <a:pt x="1389221" y="290036"/>
                  <a:pt x="1387316" y="293846"/>
                  <a:pt x="1386364" y="298609"/>
                </a:cubicBezTo>
                <a:close/>
                <a:moveTo>
                  <a:pt x="1383506" y="287179"/>
                </a:moveTo>
                <a:cubicBezTo>
                  <a:pt x="1383506" y="287179"/>
                  <a:pt x="1382554" y="288131"/>
                  <a:pt x="1382554" y="288131"/>
                </a:cubicBezTo>
                <a:cubicBezTo>
                  <a:pt x="1380649" y="283369"/>
                  <a:pt x="1378744" y="278606"/>
                  <a:pt x="1376839" y="274796"/>
                </a:cubicBezTo>
                <a:cubicBezTo>
                  <a:pt x="1379696" y="262414"/>
                  <a:pt x="1382554" y="251936"/>
                  <a:pt x="1384459" y="242411"/>
                </a:cubicBezTo>
                <a:cubicBezTo>
                  <a:pt x="1385411" y="250031"/>
                  <a:pt x="1387316" y="263366"/>
                  <a:pt x="1390174" y="281464"/>
                </a:cubicBezTo>
                <a:cubicBezTo>
                  <a:pt x="1388269" y="283369"/>
                  <a:pt x="1386364" y="285274"/>
                  <a:pt x="1383506" y="287179"/>
                </a:cubicBezTo>
                <a:close/>
                <a:moveTo>
                  <a:pt x="1391126" y="310991"/>
                </a:moveTo>
                <a:cubicBezTo>
                  <a:pt x="1392079" y="307181"/>
                  <a:pt x="1392079" y="303371"/>
                  <a:pt x="1393031" y="299561"/>
                </a:cubicBezTo>
                <a:cubicBezTo>
                  <a:pt x="1393031" y="299561"/>
                  <a:pt x="1393031" y="298609"/>
                  <a:pt x="1393031" y="298609"/>
                </a:cubicBezTo>
                <a:cubicBezTo>
                  <a:pt x="1393031" y="300514"/>
                  <a:pt x="1393984" y="303371"/>
                  <a:pt x="1393984" y="305276"/>
                </a:cubicBezTo>
                <a:cubicBezTo>
                  <a:pt x="1393984" y="308134"/>
                  <a:pt x="1392079" y="309086"/>
                  <a:pt x="1391126" y="310991"/>
                </a:cubicBezTo>
                <a:close/>
                <a:moveTo>
                  <a:pt x="1397794" y="278606"/>
                </a:moveTo>
                <a:cubicBezTo>
                  <a:pt x="1397794" y="278606"/>
                  <a:pt x="1397794" y="278606"/>
                  <a:pt x="1397794" y="278606"/>
                </a:cubicBezTo>
                <a:cubicBezTo>
                  <a:pt x="1397794" y="278606"/>
                  <a:pt x="1397794" y="279559"/>
                  <a:pt x="1397794" y="279559"/>
                </a:cubicBezTo>
                <a:cubicBezTo>
                  <a:pt x="1397794" y="279559"/>
                  <a:pt x="1397794" y="279559"/>
                  <a:pt x="1397794" y="278606"/>
                </a:cubicBezTo>
                <a:cubicBezTo>
                  <a:pt x="1397794" y="278606"/>
                  <a:pt x="1397794" y="278606"/>
                  <a:pt x="1397794" y="278606"/>
                </a:cubicBezTo>
                <a:close/>
                <a:moveTo>
                  <a:pt x="1397794" y="322421"/>
                </a:moveTo>
                <a:cubicBezTo>
                  <a:pt x="1398746" y="325279"/>
                  <a:pt x="1398746" y="328136"/>
                  <a:pt x="1399699" y="331946"/>
                </a:cubicBezTo>
                <a:cubicBezTo>
                  <a:pt x="1399699" y="332899"/>
                  <a:pt x="1399699" y="332899"/>
                  <a:pt x="1399699" y="333851"/>
                </a:cubicBezTo>
                <a:cubicBezTo>
                  <a:pt x="1398746" y="330994"/>
                  <a:pt x="1397794" y="328136"/>
                  <a:pt x="1396841" y="326231"/>
                </a:cubicBezTo>
                <a:cubicBezTo>
                  <a:pt x="1396841" y="324326"/>
                  <a:pt x="1396841" y="323374"/>
                  <a:pt x="1397794" y="322421"/>
                </a:cubicBezTo>
                <a:close/>
                <a:moveTo>
                  <a:pt x="1387316" y="231934"/>
                </a:moveTo>
                <a:cubicBezTo>
                  <a:pt x="1389221" y="242411"/>
                  <a:pt x="1392079" y="255746"/>
                  <a:pt x="1395889" y="270986"/>
                </a:cubicBezTo>
                <a:cubicBezTo>
                  <a:pt x="1395889" y="271939"/>
                  <a:pt x="1395889" y="271939"/>
                  <a:pt x="1394936" y="272891"/>
                </a:cubicBezTo>
                <a:cubicBezTo>
                  <a:pt x="1390174" y="257651"/>
                  <a:pt x="1386364" y="246221"/>
                  <a:pt x="1384459" y="240506"/>
                </a:cubicBezTo>
                <a:cubicBezTo>
                  <a:pt x="1386364" y="237649"/>
                  <a:pt x="1387316" y="234791"/>
                  <a:pt x="1387316" y="231934"/>
                </a:cubicBezTo>
                <a:close/>
                <a:moveTo>
                  <a:pt x="1380649" y="232886"/>
                </a:moveTo>
                <a:cubicBezTo>
                  <a:pt x="1382554" y="230029"/>
                  <a:pt x="1384459" y="227171"/>
                  <a:pt x="1386364" y="225266"/>
                </a:cubicBezTo>
                <a:cubicBezTo>
                  <a:pt x="1386364" y="225266"/>
                  <a:pt x="1386364" y="225266"/>
                  <a:pt x="1386364" y="225266"/>
                </a:cubicBezTo>
                <a:cubicBezTo>
                  <a:pt x="1382554" y="234791"/>
                  <a:pt x="1377791" y="247174"/>
                  <a:pt x="1372076" y="262414"/>
                </a:cubicBezTo>
                <a:cubicBezTo>
                  <a:pt x="1371124" y="260509"/>
                  <a:pt x="1371124" y="259556"/>
                  <a:pt x="1370171" y="257651"/>
                </a:cubicBezTo>
                <a:cubicBezTo>
                  <a:pt x="1369219" y="256699"/>
                  <a:pt x="1369219" y="255746"/>
                  <a:pt x="1369219" y="253841"/>
                </a:cubicBezTo>
                <a:cubicBezTo>
                  <a:pt x="1373029" y="245269"/>
                  <a:pt x="1376839" y="238601"/>
                  <a:pt x="1380649" y="232886"/>
                </a:cubicBezTo>
                <a:close/>
                <a:moveTo>
                  <a:pt x="1356836" y="300514"/>
                </a:moveTo>
                <a:cubicBezTo>
                  <a:pt x="1356836" y="301466"/>
                  <a:pt x="1356836" y="301466"/>
                  <a:pt x="1356836" y="302419"/>
                </a:cubicBezTo>
                <a:cubicBezTo>
                  <a:pt x="1356836" y="303371"/>
                  <a:pt x="1356836" y="303371"/>
                  <a:pt x="1355884" y="304324"/>
                </a:cubicBezTo>
                <a:cubicBezTo>
                  <a:pt x="1355884" y="302419"/>
                  <a:pt x="1355884" y="301466"/>
                  <a:pt x="1355884" y="299561"/>
                </a:cubicBezTo>
                <a:cubicBezTo>
                  <a:pt x="1355884" y="299561"/>
                  <a:pt x="1356836" y="299561"/>
                  <a:pt x="1356836" y="300514"/>
                </a:cubicBezTo>
                <a:close/>
                <a:moveTo>
                  <a:pt x="1339691" y="325279"/>
                </a:moveTo>
                <a:cubicBezTo>
                  <a:pt x="1339691" y="325279"/>
                  <a:pt x="1339691" y="324326"/>
                  <a:pt x="1339691" y="324326"/>
                </a:cubicBezTo>
                <a:cubicBezTo>
                  <a:pt x="1340644" y="322421"/>
                  <a:pt x="1341596" y="319564"/>
                  <a:pt x="1341596" y="317659"/>
                </a:cubicBezTo>
                <a:cubicBezTo>
                  <a:pt x="1341596" y="317659"/>
                  <a:pt x="1341596" y="317659"/>
                  <a:pt x="1341596" y="317659"/>
                </a:cubicBezTo>
                <a:cubicBezTo>
                  <a:pt x="1341596" y="322421"/>
                  <a:pt x="1341596" y="326231"/>
                  <a:pt x="1341596" y="330994"/>
                </a:cubicBezTo>
                <a:cubicBezTo>
                  <a:pt x="1341596" y="328136"/>
                  <a:pt x="1340644" y="326231"/>
                  <a:pt x="1339691" y="325279"/>
                </a:cubicBezTo>
                <a:close/>
                <a:moveTo>
                  <a:pt x="1340644" y="226219"/>
                </a:moveTo>
                <a:cubicBezTo>
                  <a:pt x="1340644" y="225266"/>
                  <a:pt x="1340644" y="225266"/>
                  <a:pt x="1340644" y="226219"/>
                </a:cubicBezTo>
                <a:cubicBezTo>
                  <a:pt x="1341596" y="229076"/>
                  <a:pt x="1343501" y="232886"/>
                  <a:pt x="1344454" y="237649"/>
                </a:cubicBezTo>
                <a:cubicBezTo>
                  <a:pt x="1344454" y="239554"/>
                  <a:pt x="1344454" y="240506"/>
                  <a:pt x="1344454" y="242411"/>
                </a:cubicBezTo>
                <a:cubicBezTo>
                  <a:pt x="1344454" y="249079"/>
                  <a:pt x="1343501" y="256699"/>
                  <a:pt x="1343501" y="264319"/>
                </a:cubicBezTo>
                <a:cubicBezTo>
                  <a:pt x="1343501" y="267176"/>
                  <a:pt x="1343501" y="270034"/>
                  <a:pt x="1343501" y="272891"/>
                </a:cubicBezTo>
                <a:cubicBezTo>
                  <a:pt x="1341596" y="271939"/>
                  <a:pt x="1340644" y="270034"/>
                  <a:pt x="1339691" y="269081"/>
                </a:cubicBezTo>
                <a:cubicBezTo>
                  <a:pt x="1338739" y="252889"/>
                  <a:pt x="1339691" y="238601"/>
                  <a:pt x="1340644" y="226219"/>
                </a:cubicBezTo>
                <a:close/>
                <a:moveTo>
                  <a:pt x="1337786" y="295751"/>
                </a:moveTo>
                <a:cubicBezTo>
                  <a:pt x="1337786" y="288131"/>
                  <a:pt x="1338739" y="279559"/>
                  <a:pt x="1338739" y="271939"/>
                </a:cubicBezTo>
                <a:cubicBezTo>
                  <a:pt x="1339691" y="272891"/>
                  <a:pt x="1341596" y="274796"/>
                  <a:pt x="1342549" y="276701"/>
                </a:cubicBezTo>
                <a:cubicBezTo>
                  <a:pt x="1342549" y="276701"/>
                  <a:pt x="1342549" y="276701"/>
                  <a:pt x="1342549" y="276701"/>
                </a:cubicBezTo>
                <a:cubicBezTo>
                  <a:pt x="1342549" y="279559"/>
                  <a:pt x="1342549" y="283369"/>
                  <a:pt x="1342549" y="286226"/>
                </a:cubicBezTo>
                <a:cubicBezTo>
                  <a:pt x="1340644" y="290036"/>
                  <a:pt x="1338739" y="292894"/>
                  <a:pt x="1337786" y="295751"/>
                </a:cubicBezTo>
                <a:cubicBezTo>
                  <a:pt x="1337786" y="296704"/>
                  <a:pt x="1337786" y="296704"/>
                  <a:pt x="1337786" y="296704"/>
                </a:cubicBezTo>
                <a:cubicBezTo>
                  <a:pt x="1337786" y="296704"/>
                  <a:pt x="1337786" y="295751"/>
                  <a:pt x="1337786" y="295751"/>
                </a:cubicBezTo>
                <a:close/>
                <a:moveTo>
                  <a:pt x="1314926" y="320516"/>
                </a:moveTo>
                <a:cubicBezTo>
                  <a:pt x="1314926" y="320516"/>
                  <a:pt x="1314926" y="320516"/>
                  <a:pt x="1314926" y="320516"/>
                </a:cubicBezTo>
                <a:cubicBezTo>
                  <a:pt x="1314926" y="320516"/>
                  <a:pt x="1314926" y="320516"/>
                  <a:pt x="1314926" y="320516"/>
                </a:cubicBezTo>
                <a:cubicBezTo>
                  <a:pt x="1314926" y="320516"/>
                  <a:pt x="1314926" y="320516"/>
                  <a:pt x="1314926" y="320516"/>
                </a:cubicBezTo>
                <a:close/>
                <a:moveTo>
                  <a:pt x="1311116" y="312896"/>
                </a:moveTo>
                <a:cubicBezTo>
                  <a:pt x="1311116" y="312896"/>
                  <a:pt x="1312069" y="313849"/>
                  <a:pt x="1311116" y="312896"/>
                </a:cubicBezTo>
                <a:cubicBezTo>
                  <a:pt x="1311116" y="313849"/>
                  <a:pt x="1311116" y="313849"/>
                  <a:pt x="1311116" y="314801"/>
                </a:cubicBezTo>
                <a:cubicBezTo>
                  <a:pt x="1311116" y="314801"/>
                  <a:pt x="1311116" y="314801"/>
                  <a:pt x="1311116" y="314801"/>
                </a:cubicBezTo>
                <a:cubicBezTo>
                  <a:pt x="1311116" y="313849"/>
                  <a:pt x="1311116" y="313849"/>
                  <a:pt x="1311116" y="312896"/>
                </a:cubicBezTo>
                <a:close/>
                <a:moveTo>
                  <a:pt x="1242536" y="344329"/>
                </a:moveTo>
                <a:cubicBezTo>
                  <a:pt x="1241584" y="341471"/>
                  <a:pt x="1239679" y="339566"/>
                  <a:pt x="1238726" y="336709"/>
                </a:cubicBezTo>
                <a:cubicBezTo>
                  <a:pt x="1238726" y="328136"/>
                  <a:pt x="1238726" y="318611"/>
                  <a:pt x="1238726" y="310991"/>
                </a:cubicBezTo>
                <a:cubicBezTo>
                  <a:pt x="1238726" y="309086"/>
                  <a:pt x="1238726" y="308134"/>
                  <a:pt x="1238726" y="307181"/>
                </a:cubicBezTo>
                <a:cubicBezTo>
                  <a:pt x="1240631" y="317659"/>
                  <a:pt x="1241584" y="328136"/>
                  <a:pt x="1244441" y="339566"/>
                </a:cubicBezTo>
                <a:cubicBezTo>
                  <a:pt x="1244441" y="339566"/>
                  <a:pt x="1244441" y="340519"/>
                  <a:pt x="1244441" y="340519"/>
                </a:cubicBezTo>
                <a:cubicBezTo>
                  <a:pt x="1243489" y="341471"/>
                  <a:pt x="1242536" y="343376"/>
                  <a:pt x="1242536" y="344329"/>
                </a:cubicBezTo>
                <a:close/>
                <a:moveTo>
                  <a:pt x="1279684" y="290989"/>
                </a:moveTo>
                <a:cubicBezTo>
                  <a:pt x="1279684" y="289084"/>
                  <a:pt x="1279684" y="286226"/>
                  <a:pt x="1279684" y="284321"/>
                </a:cubicBezTo>
                <a:cubicBezTo>
                  <a:pt x="1280636" y="285274"/>
                  <a:pt x="1280636" y="286226"/>
                  <a:pt x="1281589" y="287179"/>
                </a:cubicBezTo>
                <a:cubicBezTo>
                  <a:pt x="1280636" y="289084"/>
                  <a:pt x="1279684" y="290036"/>
                  <a:pt x="1279684" y="290989"/>
                </a:cubicBezTo>
                <a:close/>
                <a:moveTo>
                  <a:pt x="1298734" y="332899"/>
                </a:moveTo>
                <a:cubicBezTo>
                  <a:pt x="1298734" y="332899"/>
                  <a:pt x="1298734" y="332899"/>
                  <a:pt x="1298734" y="332899"/>
                </a:cubicBezTo>
                <a:cubicBezTo>
                  <a:pt x="1298734" y="331946"/>
                  <a:pt x="1298734" y="331946"/>
                  <a:pt x="1298734" y="330994"/>
                </a:cubicBezTo>
                <a:cubicBezTo>
                  <a:pt x="1298734" y="331946"/>
                  <a:pt x="1298734" y="332899"/>
                  <a:pt x="1298734" y="332899"/>
                </a:cubicBezTo>
                <a:close/>
                <a:moveTo>
                  <a:pt x="1295876" y="278606"/>
                </a:moveTo>
                <a:cubicBezTo>
                  <a:pt x="1298734" y="285274"/>
                  <a:pt x="1301591" y="291941"/>
                  <a:pt x="1305401" y="299561"/>
                </a:cubicBezTo>
                <a:cubicBezTo>
                  <a:pt x="1305401" y="299561"/>
                  <a:pt x="1305401" y="299561"/>
                  <a:pt x="1305401" y="300514"/>
                </a:cubicBezTo>
                <a:cubicBezTo>
                  <a:pt x="1305401" y="301466"/>
                  <a:pt x="1305401" y="302419"/>
                  <a:pt x="1304449" y="303371"/>
                </a:cubicBezTo>
                <a:cubicBezTo>
                  <a:pt x="1303496" y="300514"/>
                  <a:pt x="1301591" y="298609"/>
                  <a:pt x="1300639" y="295751"/>
                </a:cubicBezTo>
                <a:cubicBezTo>
                  <a:pt x="1298734" y="291941"/>
                  <a:pt x="1296829" y="288131"/>
                  <a:pt x="1293971" y="284321"/>
                </a:cubicBezTo>
                <a:cubicBezTo>
                  <a:pt x="1294924" y="282416"/>
                  <a:pt x="1295876" y="280511"/>
                  <a:pt x="1295876" y="278606"/>
                </a:cubicBezTo>
                <a:close/>
                <a:moveTo>
                  <a:pt x="1299686" y="328136"/>
                </a:moveTo>
                <a:cubicBezTo>
                  <a:pt x="1299686" y="329089"/>
                  <a:pt x="1299686" y="329089"/>
                  <a:pt x="1299686" y="330041"/>
                </a:cubicBezTo>
                <a:cubicBezTo>
                  <a:pt x="1299686" y="330041"/>
                  <a:pt x="1298734" y="330994"/>
                  <a:pt x="1298734" y="331946"/>
                </a:cubicBezTo>
                <a:cubicBezTo>
                  <a:pt x="1296829" y="329089"/>
                  <a:pt x="1294924" y="326231"/>
                  <a:pt x="1293019" y="324326"/>
                </a:cubicBezTo>
                <a:cubicBezTo>
                  <a:pt x="1292066" y="322421"/>
                  <a:pt x="1290161" y="320516"/>
                  <a:pt x="1289209" y="318611"/>
                </a:cubicBezTo>
                <a:cubicBezTo>
                  <a:pt x="1289209" y="318611"/>
                  <a:pt x="1289209" y="318611"/>
                  <a:pt x="1289209" y="318611"/>
                </a:cubicBezTo>
                <a:cubicBezTo>
                  <a:pt x="1289209" y="314801"/>
                  <a:pt x="1289209" y="311944"/>
                  <a:pt x="1289209" y="309086"/>
                </a:cubicBezTo>
                <a:cubicBezTo>
                  <a:pt x="1289209" y="308134"/>
                  <a:pt x="1290161" y="306229"/>
                  <a:pt x="1290161" y="305276"/>
                </a:cubicBezTo>
                <a:cubicBezTo>
                  <a:pt x="1293019" y="311944"/>
                  <a:pt x="1296829" y="319564"/>
                  <a:pt x="1299686" y="328136"/>
                </a:cubicBezTo>
                <a:close/>
                <a:moveTo>
                  <a:pt x="1289209" y="263366"/>
                </a:moveTo>
                <a:cubicBezTo>
                  <a:pt x="1288256" y="265271"/>
                  <a:pt x="1288256" y="266224"/>
                  <a:pt x="1287304" y="268129"/>
                </a:cubicBezTo>
                <a:cubicBezTo>
                  <a:pt x="1287304" y="265271"/>
                  <a:pt x="1287304" y="262414"/>
                  <a:pt x="1287304" y="259556"/>
                </a:cubicBezTo>
                <a:cubicBezTo>
                  <a:pt x="1287304" y="260509"/>
                  <a:pt x="1288256" y="262414"/>
                  <a:pt x="1289209" y="263366"/>
                </a:cubicBezTo>
                <a:close/>
                <a:moveTo>
                  <a:pt x="1276826" y="238601"/>
                </a:moveTo>
                <a:cubicBezTo>
                  <a:pt x="1277779" y="239554"/>
                  <a:pt x="1277779" y="240506"/>
                  <a:pt x="1278731" y="242411"/>
                </a:cubicBezTo>
                <a:cubicBezTo>
                  <a:pt x="1280636" y="246221"/>
                  <a:pt x="1283494" y="251936"/>
                  <a:pt x="1286351" y="257651"/>
                </a:cubicBezTo>
                <a:cubicBezTo>
                  <a:pt x="1286351" y="260509"/>
                  <a:pt x="1285399" y="263366"/>
                  <a:pt x="1285399" y="267176"/>
                </a:cubicBezTo>
                <a:cubicBezTo>
                  <a:pt x="1282541" y="263366"/>
                  <a:pt x="1280636" y="259556"/>
                  <a:pt x="1277779" y="255746"/>
                </a:cubicBezTo>
                <a:cubicBezTo>
                  <a:pt x="1277779" y="250031"/>
                  <a:pt x="1276826" y="245269"/>
                  <a:pt x="1276826" y="242411"/>
                </a:cubicBezTo>
                <a:cubicBezTo>
                  <a:pt x="1276826" y="241459"/>
                  <a:pt x="1276826" y="239554"/>
                  <a:pt x="1276826" y="238601"/>
                </a:cubicBezTo>
                <a:close/>
                <a:moveTo>
                  <a:pt x="1273016" y="271939"/>
                </a:moveTo>
                <a:cubicBezTo>
                  <a:pt x="1273016" y="271939"/>
                  <a:pt x="1273969" y="272891"/>
                  <a:pt x="1273969" y="272891"/>
                </a:cubicBezTo>
                <a:cubicBezTo>
                  <a:pt x="1273969" y="278606"/>
                  <a:pt x="1273016" y="284321"/>
                  <a:pt x="1273016" y="291941"/>
                </a:cubicBezTo>
                <a:cubicBezTo>
                  <a:pt x="1272064" y="290989"/>
                  <a:pt x="1272064" y="289084"/>
                  <a:pt x="1271111" y="288131"/>
                </a:cubicBezTo>
                <a:cubicBezTo>
                  <a:pt x="1271111" y="282416"/>
                  <a:pt x="1272064" y="276701"/>
                  <a:pt x="1273016" y="271939"/>
                </a:cubicBezTo>
                <a:close/>
                <a:moveTo>
                  <a:pt x="1240631" y="229076"/>
                </a:moveTo>
                <a:cubicBezTo>
                  <a:pt x="1241584" y="226219"/>
                  <a:pt x="1243489" y="223361"/>
                  <a:pt x="1244441" y="220504"/>
                </a:cubicBezTo>
                <a:cubicBezTo>
                  <a:pt x="1247299" y="226219"/>
                  <a:pt x="1251109" y="230981"/>
                  <a:pt x="1253966" y="237649"/>
                </a:cubicBezTo>
                <a:cubicBezTo>
                  <a:pt x="1257776" y="244316"/>
                  <a:pt x="1260634" y="250031"/>
                  <a:pt x="1264444" y="257651"/>
                </a:cubicBezTo>
                <a:cubicBezTo>
                  <a:pt x="1265396" y="259556"/>
                  <a:pt x="1267301" y="262414"/>
                  <a:pt x="1268254" y="264319"/>
                </a:cubicBezTo>
                <a:cubicBezTo>
                  <a:pt x="1266349" y="270986"/>
                  <a:pt x="1264444" y="277654"/>
                  <a:pt x="1262539" y="286226"/>
                </a:cubicBezTo>
                <a:cubicBezTo>
                  <a:pt x="1259681" y="283369"/>
                  <a:pt x="1257776" y="280511"/>
                  <a:pt x="1254919" y="277654"/>
                </a:cubicBezTo>
                <a:cubicBezTo>
                  <a:pt x="1250156" y="268129"/>
                  <a:pt x="1246346" y="259556"/>
                  <a:pt x="1241584" y="251936"/>
                </a:cubicBezTo>
                <a:cubicBezTo>
                  <a:pt x="1239679" y="249079"/>
                  <a:pt x="1237774" y="246221"/>
                  <a:pt x="1235869" y="243364"/>
                </a:cubicBezTo>
                <a:cubicBezTo>
                  <a:pt x="1235869" y="243364"/>
                  <a:pt x="1235869" y="242411"/>
                  <a:pt x="1235869" y="242411"/>
                </a:cubicBezTo>
                <a:cubicBezTo>
                  <a:pt x="1237774" y="236696"/>
                  <a:pt x="1239679" y="232886"/>
                  <a:pt x="1240631" y="229076"/>
                </a:cubicBezTo>
                <a:close/>
                <a:moveTo>
                  <a:pt x="1228249" y="304324"/>
                </a:moveTo>
                <a:cubicBezTo>
                  <a:pt x="1228249" y="298609"/>
                  <a:pt x="1227296" y="292894"/>
                  <a:pt x="1227296" y="288131"/>
                </a:cubicBezTo>
                <a:lnTo>
                  <a:pt x="1227296" y="281464"/>
                </a:lnTo>
                <a:cubicBezTo>
                  <a:pt x="1227296" y="280511"/>
                  <a:pt x="1228249" y="280511"/>
                  <a:pt x="1228249" y="279559"/>
                </a:cubicBezTo>
                <a:cubicBezTo>
                  <a:pt x="1228249" y="279559"/>
                  <a:pt x="1228249" y="278606"/>
                  <a:pt x="1228249" y="278606"/>
                </a:cubicBezTo>
                <a:cubicBezTo>
                  <a:pt x="1228249" y="278606"/>
                  <a:pt x="1229201" y="279559"/>
                  <a:pt x="1229201" y="279559"/>
                </a:cubicBezTo>
                <a:cubicBezTo>
                  <a:pt x="1230154" y="280511"/>
                  <a:pt x="1230154" y="282416"/>
                  <a:pt x="1231106" y="284321"/>
                </a:cubicBezTo>
                <a:cubicBezTo>
                  <a:pt x="1230154" y="290036"/>
                  <a:pt x="1229201" y="296704"/>
                  <a:pt x="1228249" y="304324"/>
                </a:cubicBezTo>
                <a:close/>
                <a:moveTo>
                  <a:pt x="1232059" y="280511"/>
                </a:moveTo>
                <a:cubicBezTo>
                  <a:pt x="1232059" y="279559"/>
                  <a:pt x="1232059" y="279559"/>
                  <a:pt x="1232059" y="278606"/>
                </a:cubicBezTo>
                <a:cubicBezTo>
                  <a:pt x="1232059" y="277654"/>
                  <a:pt x="1231106" y="276701"/>
                  <a:pt x="1230154" y="275749"/>
                </a:cubicBezTo>
                <a:cubicBezTo>
                  <a:pt x="1229201" y="275749"/>
                  <a:pt x="1228249" y="274796"/>
                  <a:pt x="1227296" y="275749"/>
                </a:cubicBezTo>
                <a:cubicBezTo>
                  <a:pt x="1227296" y="275749"/>
                  <a:pt x="1227296" y="275749"/>
                  <a:pt x="1226344" y="275749"/>
                </a:cubicBezTo>
                <a:lnTo>
                  <a:pt x="1226344" y="269081"/>
                </a:lnTo>
                <a:cubicBezTo>
                  <a:pt x="1227296" y="270034"/>
                  <a:pt x="1228249" y="270986"/>
                  <a:pt x="1230154" y="272891"/>
                </a:cubicBezTo>
                <a:cubicBezTo>
                  <a:pt x="1231106" y="273844"/>
                  <a:pt x="1232059" y="274796"/>
                  <a:pt x="1233011" y="276701"/>
                </a:cubicBezTo>
                <a:cubicBezTo>
                  <a:pt x="1232059" y="278606"/>
                  <a:pt x="1232059" y="279559"/>
                  <a:pt x="1232059" y="280511"/>
                </a:cubicBezTo>
                <a:close/>
                <a:moveTo>
                  <a:pt x="1230154" y="221456"/>
                </a:moveTo>
                <a:cubicBezTo>
                  <a:pt x="1232059" y="225266"/>
                  <a:pt x="1233011" y="229076"/>
                  <a:pt x="1233964" y="233839"/>
                </a:cubicBezTo>
                <a:cubicBezTo>
                  <a:pt x="1233964" y="233839"/>
                  <a:pt x="1233964" y="233839"/>
                  <a:pt x="1233964" y="233839"/>
                </a:cubicBezTo>
                <a:cubicBezTo>
                  <a:pt x="1233964" y="232886"/>
                  <a:pt x="1233011" y="230981"/>
                  <a:pt x="1233011" y="230029"/>
                </a:cubicBezTo>
                <a:cubicBezTo>
                  <a:pt x="1231106" y="226219"/>
                  <a:pt x="1230154" y="223361"/>
                  <a:pt x="1230154" y="221456"/>
                </a:cubicBezTo>
                <a:cubicBezTo>
                  <a:pt x="1229201" y="220504"/>
                  <a:pt x="1229201" y="220504"/>
                  <a:pt x="1230154" y="221456"/>
                </a:cubicBezTo>
                <a:close/>
                <a:moveTo>
                  <a:pt x="1229201" y="257651"/>
                </a:moveTo>
                <a:cubicBezTo>
                  <a:pt x="1229201" y="257651"/>
                  <a:pt x="1229201" y="257651"/>
                  <a:pt x="1229201" y="257651"/>
                </a:cubicBezTo>
                <a:cubicBezTo>
                  <a:pt x="1229201" y="258604"/>
                  <a:pt x="1230154" y="258604"/>
                  <a:pt x="1230154" y="259556"/>
                </a:cubicBezTo>
                <a:cubicBezTo>
                  <a:pt x="1230154" y="260509"/>
                  <a:pt x="1230154" y="261461"/>
                  <a:pt x="1230154" y="262414"/>
                </a:cubicBezTo>
                <a:cubicBezTo>
                  <a:pt x="1231106" y="266224"/>
                  <a:pt x="1231106" y="270986"/>
                  <a:pt x="1232059" y="274796"/>
                </a:cubicBezTo>
                <a:cubicBezTo>
                  <a:pt x="1232059" y="274796"/>
                  <a:pt x="1232059" y="274796"/>
                  <a:pt x="1232059" y="274796"/>
                </a:cubicBezTo>
                <a:cubicBezTo>
                  <a:pt x="1231106" y="273844"/>
                  <a:pt x="1230154" y="272891"/>
                  <a:pt x="1229201" y="272891"/>
                </a:cubicBezTo>
                <a:cubicBezTo>
                  <a:pt x="1227296" y="270986"/>
                  <a:pt x="1225391" y="270034"/>
                  <a:pt x="1225391" y="269081"/>
                </a:cubicBezTo>
                <a:lnTo>
                  <a:pt x="1225391" y="265271"/>
                </a:lnTo>
                <a:cubicBezTo>
                  <a:pt x="1227296" y="263366"/>
                  <a:pt x="1228249" y="260509"/>
                  <a:pt x="1229201" y="257651"/>
                </a:cubicBezTo>
                <a:close/>
                <a:moveTo>
                  <a:pt x="1226344" y="235744"/>
                </a:moveTo>
                <a:cubicBezTo>
                  <a:pt x="1227296" y="238601"/>
                  <a:pt x="1227296" y="241459"/>
                  <a:pt x="1228249" y="244316"/>
                </a:cubicBezTo>
                <a:cubicBezTo>
                  <a:pt x="1228249" y="245269"/>
                  <a:pt x="1227296" y="246221"/>
                  <a:pt x="1227296" y="246221"/>
                </a:cubicBezTo>
                <a:cubicBezTo>
                  <a:pt x="1226344" y="245269"/>
                  <a:pt x="1226344" y="245269"/>
                  <a:pt x="1225391" y="244316"/>
                </a:cubicBezTo>
                <a:lnTo>
                  <a:pt x="1225391" y="231934"/>
                </a:lnTo>
                <a:cubicBezTo>
                  <a:pt x="1225391" y="233839"/>
                  <a:pt x="1225391" y="234791"/>
                  <a:pt x="1226344" y="235744"/>
                </a:cubicBezTo>
                <a:close/>
                <a:moveTo>
                  <a:pt x="1197769" y="293846"/>
                </a:moveTo>
                <a:cubicBezTo>
                  <a:pt x="1197769" y="292894"/>
                  <a:pt x="1198721" y="290989"/>
                  <a:pt x="1198721" y="290036"/>
                </a:cubicBezTo>
                <a:cubicBezTo>
                  <a:pt x="1198721" y="290989"/>
                  <a:pt x="1198721" y="290989"/>
                  <a:pt x="1198721" y="291941"/>
                </a:cubicBezTo>
                <a:cubicBezTo>
                  <a:pt x="1198721" y="293846"/>
                  <a:pt x="1199674" y="296704"/>
                  <a:pt x="1199674" y="299561"/>
                </a:cubicBezTo>
                <a:cubicBezTo>
                  <a:pt x="1198721" y="301466"/>
                  <a:pt x="1197769" y="304324"/>
                  <a:pt x="1196816" y="307181"/>
                </a:cubicBezTo>
                <a:cubicBezTo>
                  <a:pt x="1195864" y="304324"/>
                  <a:pt x="1195864" y="301466"/>
                  <a:pt x="1194911" y="299561"/>
                </a:cubicBezTo>
                <a:cubicBezTo>
                  <a:pt x="1195864" y="297656"/>
                  <a:pt x="1196816" y="295751"/>
                  <a:pt x="1197769" y="293846"/>
                </a:cubicBezTo>
                <a:close/>
                <a:moveTo>
                  <a:pt x="1196816" y="459581"/>
                </a:moveTo>
                <a:lnTo>
                  <a:pt x="1196816" y="459581"/>
                </a:lnTo>
                <a:cubicBezTo>
                  <a:pt x="1195864" y="458629"/>
                  <a:pt x="1195864" y="457676"/>
                  <a:pt x="1195864" y="455771"/>
                </a:cubicBezTo>
                <a:cubicBezTo>
                  <a:pt x="1195864" y="456724"/>
                  <a:pt x="1195864" y="457676"/>
                  <a:pt x="1196816" y="459581"/>
                </a:cubicBezTo>
                <a:close/>
                <a:moveTo>
                  <a:pt x="1190149" y="324326"/>
                </a:moveTo>
                <a:cubicBezTo>
                  <a:pt x="1190149" y="325279"/>
                  <a:pt x="1190149" y="325279"/>
                  <a:pt x="1190149" y="324326"/>
                </a:cubicBezTo>
                <a:cubicBezTo>
                  <a:pt x="1190149" y="323374"/>
                  <a:pt x="1190149" y="321469"/>
                  <a:pt x="1189196" y="320516"/>
                </a:cubicBezTo>
                <a:cubicBezTo>
                  <a:pt x="1190149" y="322421"/>
                  <a:pt x="1190149" y="323374"/>
                  <a:pt x="1190149" y="324326"/>
                </a:cubicBezTo>
                <a:close/>
                <a:moveTo>
                  <a:pt x="1170146" y="270986"/>
                </a:moveTo>
                <a:cubicBezTo>
                  <a:pt x="1170146" y="270034"/>
                  <a:pt x="1170146" y="269081"/>
                  <a:pt x="1170146" y="268129"/>
                </a:cubicBezTo>
                <a:cubicBezTo>
                  <a:pt x="1170146" y="267176"/>
                  <a:pt x="1170146" y="265271"/>
                  <a:pt x="1170146" y="264319"/>
                </a:cubicBezTo>
                <a:cubicBezTo>
                  <a:pt x="1171099" y="253841"/>
                  <a:pt x="1172051" y="244316"/>
                  <a:pt x="1172051" y="235744"/>
                </a:cubicBezTo>
                <a:cubicBezTo>
                  <a:pt x="1173004" y="238601"/>
                  <a:pt x="1173956" y="241459"/>
                  <a:pt x="1174909" y="245269"/>
                </a:cubicBezTo>
                <a:cubicBezTo>
                  <a:pt x="1174909" y="249079"/>
                  <a:pt x="1175861" y="253841"/>
                  <a:pt x="1176814" y="260509"/>
                </a:cubicBezTo>
                <a:cubicBezTo>
                  <a:pt x="1177766" y="267176"/>
                  <a:pt x="1177766" y="275749"/>
                  <a:pt x="1177766" y="285274"/>
                </a:cubicBezTo>
                <a:cubicBezTo>
                  <a:pt x="1178719" y="291941"/>
                  <a:pt x="1177766" y="300514"/>
                  <a:pt x="1177766" y="308134"/>
                </a:cubicBezTo>
                <a:cubicBezTo>
                  <a:pt x="1177766" y="307181"/>
                  <a:pt x="1176814" y="306229"/>
                  <a:pt x="1176814" y="305276"/>
                </a:cubicBezTo>
                <a:cubicBezTo>
                  <a:pt x="1173956" y="298609"/>
                  <a:pt x="1171099" y="292894"/>
                  <a:pt x="1168241" y="287179"/>
                </a:cubicBezTo>
                <a:cubicBezTo>
                  <a:pt x="1169194" y="282416"/>
                  <a:pt x="1170146" y="275749"/>
                  <a:pt x="1170146" y="270986"/>
                </a:cubicBezTo>
                <a:close/>
                <a:moveTo>
                  <a:pt x="1170146" y="309086"/>
                </a:moveTo>
                <a:cubicBezTo>
                  <a:pt x="1171099" y="312896"/>
                  <a:pt x="1173004" y="317659"/>
                  <a:pt x="1173956" y="321469"/>
                </a:cubicBezTo>
                <a:cubicBezTo>
                  <a:pt x="1173004" y="323374"/>
                  <a:pt x="1173004" y="325279"/>
                  <a:pt x="1172051" y="327184"/>
                </a:cubicBezTo>
                <a:cubicBezTo>
                  <a:pt x="1171099" y="325279"/>
                  <a:pt x="1171099" y="324326"/>
                  <a:pt x="1170146" y="322421"/>
                </a:cubicBezTo>
                <a:cubicBezTo>
                  <a:pt x="1170146" y="321469"/>
                  <a:pt x="1170146" y="319564"/>
                  <a:pt x="1170146" y="318611"/>
                </a:cubicBezTo>
                <a:cubicBezTo>
                  <a:pt x="1169194" y="313849"/>
                  <a:pt x="1169194" y="308134"/>
                  <a:pt x="1168241" y="303371"/>
                </a:cubicBezTo>
                <a:cubicBezTo>
                  <a:pt x="1168241" y="305276"/>
                  <a:pt x="1169194" y="307181"/>
                  <a:pt x="1170146" y="309086"/>
                </a:cubicBezTo>
                <a:close/>
                <a:moveTo>
                  <a:pt x="1164431" y="236696"/>
                </a:moveTo>
                <a:cubicBezTo>
                  <a:pt x="1163479" y="242411"/>
                  <a:pt x="1162526" y="248126"/>
                  <a:pt x="1161574" y="253841"/>
                </a:cubicBezTo>
                <a:cubicBezTo>
                  <a:pt x="1161574" y="252889"/>
                  <a:pt x="1161574" y="252889"/>
                  <a:pt x="1161574" y="251936"/>
                </a:cubicBezTo>
                <a:cubicBezTo>
                  <a:pt x="1161574" y="251936"/>
                  <a:pt x="1161574" y="250984"/>
                  <a:pt x="1161574" y="250984"/>
                </a:cubicBezTo>
                <a:cubicBezTo>
                  <a:pt x="1162526" y="245269"/>
                  <a:pt x="1163479" y="240506"/>
                  <a:pt x="1164431" y="236696"/>
                </a:cubicBezTo>
                <a:close/>
                <a:moveTo>
                  <a:pt x="1140619" y="290036"/>
                </a:moveTo>
                <a:cubicBezTo>
                  <a:pt x="1140619" y="290989"/>
                  <a:pt x="1139666" y="290989"/>
                  <a:pt x="1139666" y="291941"/>
                </a:cubicBezTo>
                <a:cubicBezTo>
                  <a:pt x="1138714" y="289084"/>
                  <a:pt x="1138714" y="286226"/>
                  <a:pt x="1137761" y="283369"/>
                </a:cubicBezTo>
                <a:cubicBezTo>
                  <a:pt x="1138714" y="286226"/>
                  <a:pt x="1139666" y="288131"/>
                  <a:pt x="1140619" y="290036"/>
                </a:cubicBezTo>
                <a:close/>
                <a:moveTo>
                  <a:pt x="1114901" y="339566"/>
                </a:moveTo>
                <a:cubicBezTo>
                  <a:pt x="1115854" y="331946"/>
                  <a:pt x="1116806" y="323374"/>
                  <a:pt x="1117759" y="315754"/>
                </a:cubicBezTo>
                <a:cubicBezTo>
                  <a:pt x="1118711" y="318611"/>
                  <a:pt x="1118711" y="321469"/>
                  <a:pt x="1119664" y="325279"/>
                </a:cubicBezTo>
                <a:cubicBezTo>
                  <a:pt x="1120616" y="328136"/>
                  <a:pt x="1120616" y="331946"/>
                  <a:pt x="1121569" y="334804"/>
                </a:cubicBezTo>
                <a:cubicBezTo>
                  <a:pt x="1121569" y="336709"/>
                  <a:pt x="1120616" y="338614"/>
                  <a:pt x="1120616" y="341471"/>
                </a:cubicBezTo>
                <a:cubicBezTo>
                  <a:pt x="1120616" y="341471"/>
                  <a:pt x="1120616" y="341471"/>
                  <a:pt x="1120616" y="342424"/>
                </a:cubicBezTo>
                <a:cubicBezTo>
                  <a:pt x="1119664" y="344329"/>
                  <a:pt x="1118711" y="346234"/>
                  <a:pt x="1118711" y="348139"/>
                </a:cubicBezTo>
                <a:cubicBezTo>
                  <a:pt x="1117759" y="345281"/>
                  <a:pt x="1115854" y="343376"/>
                  <a:pt x="1114901" y="341471"/>
                </a:cubicBezTo>
                <a:cubicBezTo>
                  <a:pt x="1114901" y="340519"/>
                  <a:pt x="1114901" y="339566"/>
                  <a:pt x="1114901" y="339566"/>
                </a:cubicBezTo>
                <a:close/>
                <a:moveTo>
                  <a:pt x="1111091" y="219551"/>
                </a:moveTo>
                <a:cubicBezTo>
                  <a:pt x="1111091" y="220504"/>
                  <a:pt x="1112044" y="221456"/>
                  <a:pt x="1112044" y="222409"/>
                </a:cubicBezTo>
                <a:cubicBezTo>
                  <a:pt x="1112044" y="225266"/>
                  <a:pt x="1112996" y="228124"/>
                  <a:pt x="1112996" y="230029"/>
                </a:cubicBezTo>
                <a:cubicBezTo>
                  <a:pt x="1112996" y="230029"/>
                  <a:pt x="1112996" y="230029"/>
                  <a:pt x="1112996" y="230029"/>
                </a:cubicBezTo>
                <a:cubicBezTo>
                  <a:pt x="1112996" y="226219"/>
                  <a:pt x="1112044" y="223361"/>
                  <a:pt x="1111091" y="219551"/>
                </a:cubicBezTo>
                <a:cubicBezTo>
                  <a:pt x="1111091" y="220504"/>
                  <a:pt x="1111091" y="219551"/>
                  <a:pt x="1111091" y="219551"/>
                </a:cubicBezTo>
                <a:close/>
                <a:moveTo>
                  <a:pt x="1110139" y="217646"/>
                </a:moveTo>
                <a:cubicBezTo>
                  <a:pt x="1110139" y="217646"/>
                  <a:pt x="1110139" y="217646"/>
                  <a:pt x="1110139" y="217646"/>
                </a:cubicBezTo>
                <a:cubicBezTo>
                  <a:pt x="1110139" y="217646"/>
                  <a:pt x="1109186" y="216694"/>
                  <a:pt x="1109186" y="215741"/>
                </a:cubicBezTo>
                <a:cubicBezTo>
                  <a:pt x="1110139" y="216694"/>
                  <a:pt x="1110139" y="216694"/>
                  <a:pt x="1110139" y="217646"/>
                </a:cubicBezTo>
                <a:close/>
                <a:moveTo>
                  <a:pt x="1101566" y="236696"/>
                </a:moveTo>
                <a:cubicBezTo>
                  <a:pt x="1104424" y="248126"/>
                  <a:pt x="1107281" y="262414"/>
                  <a:pt x="1111091" y="278606"/>
                </a:cubicBezTo>
                <a:cubicBezTo>
                  <a:pt x="1110139" y="283369"/>
                  <a:pt x="1109186" y="289084"/>
                  <a:pt x="1109186" y="293846"/>
                </a:cubicBezTo>
                <a:cubicBezTo>
                  <a:pt x="1108234" y="298609"/>
                  <a:pt x="1107281" y="304324"/>
                  <a:pt x="1106329" y="309086"/>
                </a:cubicBezTo>
                <a:cubicBezTo>
                  <a:pt x="1106329" y="309086"/>
                  <a:pt x="1106329" y="309086"/>
                  <a:pt x="1106329" y="308134"/>
                </a:cubicBezTo>
                <a:cubicBezTo>
                  <a:pt x="1105376" y="300514"/>
                  <a:pt x="1105376" y="295751"/>
                  <a:pt x="1105376" y="295751"/>
                </a:cubicBezTo>
                <a:cubicBezTo>
                  <a:pt x="1105376" y="295751"/>
                  <a:pt x="1105376" y="297656"/>
                  <a:pt x="1105376" y="300514"/>
                </a:cubicBezTo>
                <a:cubicBezTo>
                  <a:pt x="1103471" y="290989"/>
                  <a:pt x="1101566" y="282416"/>
                  <a:pt x="1099661" y="272891"/>
                </a:cubicBezTo>
                <a:cubicBezTo>
                  <a:pt x="1097756" y="265271"/>
                  <a:pt x="1096804" y="256699"/>
                  <a:pt x="1094899" y="249079"/>
                </a:cubicBezTo>
                <a:cubicBezTo>
                  <a:pt x="1096804" y="244316"/>
                  <a:pt x="1098709" y="240506"/>
                  <a:pt x="1101566" y="236696"/>
                </a:cubicBezTo>
                <a:close/>
                <a:moveTo>
                  <a:pt x="1027271" y="325279"/>
                </a:moveTo>
                <a:cubicBezTo>
                  <a:pt x="1028224" y="319564"/>
                  <a:pt x="1029176" y="314801"/>
                  <a:pt x="1030129" y="310991"/>
                </a:cubicBezTo>
                <a:cubicBezTo>
                  <a:pt x="1031081" y="306229"/>
                  <a:pt x="1032986" y="301466"/>
                  <a:pt x="1034891" y="297656"/>
                </a:cubicBezTo>
                <a:cubicBezTo>
                  <a:pt x="1035844" y="293846"/>
                  <a:pt x="1037749" y="290989"/>
                  <a:pt x="1039654" y="288131"/>
                </a:cubicBezTo>
                <a:cubicBezTo>
                  <a:pt x="1040606" y="291941"/>
                  <a:pt x="1041559" y="295751"/>
                  <a:pt x="1042511" y="299561"/>
                </a:cubicBezTo>
                <a:cubicBezTo>
                  <a:pt x="1041559" y="301466"/>
                  <a:pt x="1040606" y="303371"/>
                  <a:pt x="1039654" y="305276"/>
                </a:cubicBezTo>
                <a:cubicBezTo>
                  <a:pt x="1034891" y="313849"/>
                  <a:pt x="1031081" y="322421"/>
                  <a:pt x="1028224" y="330994"/>
                </a:cubicBezTo>
                <a:cubicBezTo>
                  <a:pt x="1028224" y="329089"/>
                  <a:pt x="1028224" y="327184"/>
                  <a:pt x="1027271" y="325279"/>
                </a:cubicBezTo>
                <a:close/>
                <a:moveTo>
                  <a:pt x="1040606" y="374809"/>
                </a:moveTo>
                <a:cubicBezTo>
                  <a:pt x="1040606" y="373856"/>
                  <a:pt x="1039654" y="371951"/>
                  <a:pt x="1039654" y="370999"/>
                </a:cubicBezTo>
                <a:cubicBezTo>
                  <a:pt x="1041559" y="366236"/>
                  <a:pt x="1043464" y="360521"/>
                  <a:pt x="1045369" y="355759"/>
                </a:cubicBezTo>
                <a:cubicBezTo>
                  <a:pt x="1046321" y="358616"/>
                  <a:pt x="1047274" y="361474"/>
                  <a:pt x="1047274" y="364331"/>
                </a:cubicBezTo>
                <a:cubicBezTo>
                  <a:pt x="1047274" y="371951"/>
                  <a:pt x="1047274" y="378619"/>
                  <a:pt x="1048226" y="386239"/>
                </a:cubicBezTo>
                <a:cubicBezTo>
                  <a:pt x="1046321" y="385286"/>
                  <a:pt x="1045369" y="384334"/>
                  <a:pt x="1044416" y="384334"/>
                </a:cubicBezTo>
                <a:cubicBezTo>
                  <a:pt x="1042511" y="381476"/>
                  <a:pt x="1041559" y="377666"/>
                  <a:pt x="1040606" y="374809"/>
                </a:cubicBezTo>
                <a:close/>
                <a:moveTo>
                  <a:pt x="1046321" y="389096"/>
                </a:moveTo>
                <a:cubicBezTo>
                  <a:pt x="1047274" y="390049"/>
                  <a:pt x="1047274" y="390049"/>
                  <a:pt x="1048226" y="391001"/>
                </a:cubicBezTo>
                <a:cubicBezTo>
                  <a:pt x="1048226" y="391954"/>
                  <a:pt x="1048226" y="391954"/>
                  <a:pt x="1048226" y="392906"/>
                </a:cubicBezTo>
                <a:cubicBezTo>
                  <a:pt x="1047274" y="391954"/>
                  <a:pt x="1046321" y="390049"/>
                  <a:pt x="1046321" y="389096"/>
                </a:cubicBezTo>
                <a:close/>
                <a:moveTo>
                  <a:pt x="1056799" y="292894"/>
                </a:moveTo>
                <a:cubicBezTo>
                  <a:pt x="1057751" y="289084"/>
                  <a:pt x="1059656" y="286226"/>
                  <a:pt x="1061561" y="282416"/>
                </a:cubicBezTo>
                <a:cubicBezTo>
                  <a:pt x="1063466" y="278606"/>
                  <a:pt x="1064419" y="274796"/>
                  <a:pt x="1066324" y="271939"/>
                </a:cubicBezTo>
                <a:cubicBezTo>
                  <a:pt x="1066324" y="272891"/>
                  <a:pt x="1066324" y="272891"/>
                  <a:pt x="1066324" y="273844"/>
                </a:cubicBezTo>
                <a:cubicBezTo>
                  <a:pt x="1066324" y="275749"/>
                  <a:pt x="1067276" y="276701"/>
                  <a:pt x="1067276" y="278606"/>
                </a:cubicBezTo>
                <a:cubicBezTo>
                  <a:pt x="1066324" y="280511"/>
                  <a:pt x="1064419" y="282416"/>
                  <a:pt x="1063466" y="285274"/>
                </a:cubicBezTo>
                <a:cubicBezTo>
                  <a:pt x="1061561" y="288131"/>
                  <a:pt x="1059656" y="291941"/>
                  <a:pt x="1057751" y="295751"/>
                </a:cubicBezTo>
                <a:cubicBezTo>
                  <a:pt x="1057751" y="294799"/>
                  <a:pt x="1056799" y="293846"/>
                  <a:pt x="1056799" y="292894"/>
                </a:cubicBezTo>
                <a:close/>
                <a:moveTo>
                  <a:pt x="1059656" y="360521"/>
                </a:moveTo>
                <a:cubicBezTo>
                  <a:pt x="1059656" y="360521"/>
                  <a:pt x="1059656" y="359569"/>
                  <a:pt x="1059656" y="360521"/>
                </a:cubicBezTo>
                <a:cubicBezTo>
                  <a:pt x="1059656" y="359569"/>
                  <a:pt x="1059656" y="360521"/>
                  <a:pt x="1059656" y="360521"/>
                </a:cubicBezTo>
                <a:cubicBezTo>
                  <a:pt x="1059656" y="360521"/>
                  <a:pt x="1059656" y="360521"/>
                  <a:pt x="1059656" y="360521"/>
                </a:cubicBezTo>
                <a:close/>
                <a:moveTo>
                  <a:pt x="1064419" y="383381"/>
                </a:moveTo>
                <a:cubicBezTo>
                  <a:pt x="1063466" y="381476"/>
                  <a:pt x="1063466" y="380524"/>
                  <a:pt x="1062514" y="379571"/>
                </a:cubicBezTo>
                <a:cubicBezTo>
                  <a:pt x="1062514" y="377666"/>
                  <a:pt x="1062514" y="376714"/>
                  <a:pt x="1063466" y="374809"/>
                </a:cubicBezTo>
                <a:cubicBezTo>
                  <a:pt x="1063466" y="375761"/>
                  <a:pt x="1064419" y="377666"/>
                  <a:pt x="1064419" y="378619"/>
                </a:cubicBezTo>
                <a:cubicBezTo>
                  <a:pt x="1064419" y="379571"/>
                  <a:pt x="1064419" y="379571"/>
                  <a:pt x="1064419" y="380524"/>
                </a:cubicBezTo>
                <a:cubicBezTo>
                  <a:pt x="1064419" y="382429"/>
                  <a:pt x="1065371" y="384334"/>
                  <a:pt x="1065371" y="386239"/>
                </a:cubicBezTo>
                <a:cubicBezTo>
                  <a:pt x="1065371" y="385286"/>
                  <a:pt x="1065371" y="384334"/>
                  <a:pt x="1064419" y="383381"/>
                </a:cubicBezTo>
                <a:close/>
                <a:moveTo>
                  <a:pt x="1069181" y="330994"/>
                </a:moveTo>
                <a:cubicBezTo>
                  <a:pt x="1067276" y="325279"/>
                  <a:pt x="1065371" y="318611"/>
                  <a:pt x="1063466" y="312896"/>
                </a:cubicBezTo>
                <a:cubicBezTo>
                  <a:pt x="1065371" y="309086"/>
                  <a:pt x="1067276" y="304324"/>
                  <a:pt x="1069181" y="300514"/>
                </a:cubicBezTo>
                <a:cubicBezTo>
                  <a:pt x="1070134" y="308134"/>
                  <a:pt x="1069181" y="316706"/>
                  <a:pt x="1070134" y="326231"/>
                </a:cubicBezTo>
                <a:cubicBezTo>
                  <a:pt x="1069181" y="328136"/>
                  <a:pt x="1069181" y="329089"/>
                  <a:pt x="1069181" y="330994"/>
                </a:cubicBezTo>
                <a:close/>
                <a:moveTo>
                  <a:pt x="1077754" y="262414"/>
                </a:moveTo>
                <a:cubicBezTo>
                  <a:pt x="1076801" y="263366"/>
                  <a:pt x="1076801" y="264319"/>
                  <a:pt x="1075849" y="264319"/>
                </a:cubicBezTo>
                <a:cubicBezTo>
                  <a:pt x="1074896" y="261461"/>
                  <a:pt x="1074896" y="259556"/>
                  <a:pt x="1073944" y="256699"/>
                </a:cubicBezTo>
                <a:lnTo>
                  <a:pt x="1074896" y="256699"/>
                </a:lnTo>
                <a:lnTo>
                  <a:pt x="1075849" y="256699"/>
                </a:lnTo>
                <a:cubicBezTo>
                  <a:pt x="1076801" y="259556"/>
                  <a:pt x="1077754" y="260509"/>
                  <a:pt x="1077754" y="262414"/>
                </a:cubicBezTo>
                <a:close/>
                <a:moveTo>
                  <a:pt x="1045369" y="175736"/>
                </a:moveTo>
                <a:cubicBezTo>
                  <a:pt x="1048226" y="168116"/>
                  <a:pt x="1052036" y="160496"/>
                  <a:pt x="1054894" y="153829"/>
                </a:cubicBezTo>
                <a:cubicBezTo>
                  <a:pt x="1054894" y="154781"/>
                  <a:pt x="1054894" y="154781"/>
                  <a:pt x="1055846" y="155734"/>
                </a:cubicBezTo>
                <a:cubicBezTo>
                  <a:pt x="1056799" y="160496"/>
                  <a:pt x="1058704" y="166211"/>
                  <a:pt x="1059656" y="171926"/>
                </a:cubicBezTo>
                <a:cubicBezTo>
                  <a:pt x="1061561" y="178594"/>
                  <a:pt x="1063466" y="186214"/>
                  <a:pt x="1064419" y="193834"/>
                </a:cubicBezTo>
                <a:cubicBezTo>
                  <a:pt x="1066324" y="201454"/>
                  <a:pt x="1067276" y="208121"/>
                  <a:pt x="1069181" y="215741"/>
                </a:cubicBezTo>
                <a:cubicBezTo>
                  <a:pt x="1072039" y="228124"/>
                  <a:pt x="1073944" y="241459"/>
                  <a:pt x="1076801" y="253841"/>
                </a:cubicBezTo>
                <a:cubicBezTo>
                  <a:pt x="1075849" y="253841"/>
                  <a:pt x="1074896" y="252889"/>
                  <a:pt x="1074896" y="252889"/>
                </a:cubicBezTo>
                <a:cubicBezTo>
                  <a:pt x="1070134" y="230981"/>
                  <a:pt x="1067276" y="216694"/>
                  <a:pt x="1067276" y="216694"/>
                </a:cubicBezTo>
                <a:cubicBezTo>
                  <a:pt x="1067276" y="216694"/>
                  <a:pt x="1067276" y="232886"/>
                  <a:pt x="1068229" y="257651"/>
                </a:cubicBezTo>
                <a:cubicBezTo>
                  <a:pt x="1068229" y="258604"/>
                  <a:pt x="1067276" y="258604"/>
                  <a:pt x="1067276" y="259556"/>
                </a:cubicBezTo>
                <a:cubicBezTo>
                  <a:pt x="1065371" y="255746"/>
                  <a:pt x="1065371" y="252889"/>
                  <a:pt x="1065371" y="252889"/>
                </a:cubicBezTo>
                <a:cubicBezTo>
                  <a:pt x="1065371" y="252889"/>
                  <a:pt x="1065371" y="255746"/>
                  <a:pt x="1066324" y="261461"/>
                </a:cubicBezTo>
                <a:cubicBezTo>
                  <a:pt x="1062514" y="267176"/>
                  <a:pt x="1058704" y="272891"/>
                  <a:pt x="1055846" y="278606"/>
                </a:cubicBezTo>
                <a:cubicBezTo>
                  <a:pt x="1055846" y="279559"/>
                  <a:pt x="1054894" y="279559"/>
                  <a:pt x="1054894" y="280511"/>
                </a:cubicBezTo>
                <a:cubicBezTo>
                  <a:pt x="1054894" y="279559"/>
                  <a:pt x="1053941" y="278606"/>
                  <a:pt x="1053941" y="277654"/>
                </a:cubicBezTo>
                <a:cubicBezTo>
                  <a:pt x="1050131" y="266224"/>
                  <a:pt x="1046321" y="254794"/>
                  <a:pt x="1043464" y="245269"/>
                </a:cubicBezTo>
                <a:cubicBezTo>
                  <a:pt x="1040606" y="235744"/>
                  <a:pt x="1037749" y="227171"/>
                  <a:pt x="1035844" y="220504"/>
                </a:cubicBezTo>
                <a:cubicBezTo>
                  <a:pt x="1033939" y="215741"/>
                  <a:pt x="1032986" y="211931"/>
                  <a:pt x="1032034" y="209074"/>
                </a:cubicBezTo>
                <a:cubicBezTo>
                  <a:pt x="1034891" y="196691"/>
                  <a:pt x="1040606" y="186214"/>
                  <a:pt x="1045369" y="175736"/>
                </a:cubicBezTo>
                <a:close/>
                <a:moveTo>
                  <a:pt x="1019651" y="267176"/>
                </a:moveTo>
                <a:cubicBezTo>
                  <a:pt x="1020604" y="251936"/>
                  <a:pt x="1022509" y="236696"/>
                  <a:pt x="1023461" y="221456"/>
                </a:cubicBezTo>
                <a:cubicBezTo>
                  <a:pt x="1023461" y="220504"/>
                  <a:pt x="1024414" y="219551"/>
                  <a:pt x="1024414" y="218599"/>
                </a:cubicBezTo>
                <a:cubicBezTo>
                  <a:pt x="1026319" y="229076"/>
                  <a:pt x="1028224" y="241459"/>
                  <a:pt x="1032034" y="253841"/>
                </a:cubicBezTo>
                <a:cubicBezTo>
                  <a:pt x="1033939" y="263366"/>
                  <a:pt x="1036796" y="272891"/>
                  <a:pt x="1038701" y="283369"/>
                </a:cubicBezTo>
                <a:cubicBezTo>
                  <a:pt x="1038701" y="283369"/>
                  <a:pt x="1038701" y="284321"/>
                  <a:pt x="1037749" y="284321"/>
                </a:cubicBezTo>
                <a:cubicBezTo>
                  <a:pt x="1035844" y="287179"/>
                  <a:pt x="1032986" y="290036"/>
                  <a:pt x="1031081" y="294799"/>
                </a:cubicBezTo>
                <a:cubicBezTo>
                  <a:pt x="1029176" y="298609"/>
                  <a:pt x="1027271" y="302419"/>
                  <a:pt x="1025366" y="306229"/>
                </a:cubicBezTo>
                <a:cubicBezTo>
                  <a:pt x="1024414" y="297656"/>
                  <a:pt x="1024414" y="290036"/>
                  <a:pt x="1023461" y="284321"/>
                </a:cubicBezTo>
                <a:cubicBezTo>
                  <a:pt x="1022509" y="274796"/>
                  <a:pt x="1022509" y="269081"/>
                  <a:pt x="1022509" y="269081"/>
                </a:cubicBezTo>
                <a:cubicBezTo>
                  <a:pt x="1022509" y="269081"/>
                  <a:pt x="1021556" y="274796"/>
                  <a:pt x="1019651" y="284321"/>
                </a:cubicBezTo>
                <a:cubicBezTo>
                  <a:pt x="1018699" y="291941"/>
                  <a:pt x="1016794" y="302419"/>
                  <a:pt x="1015841" y="314801"/>
                </a:cubicBezTo>
                <a:cubicBezTo>
                  <a:pt x="1015841" y="314801"/>
                  <a:pt x="1015841" y="315754"/>
                  <a:pt x="1015841" y="315754"/>
                </a:cubicBezTo>
                <a:cubicBezTo>
                  <a:pt x="1015841" y="315754"/>
                  <a:pt x="1015841" y="315754"/>
                  <a:pt x="1015841" y="315754"/>
                </a:cubicBezTo>
                <a:cubicBezTo>
                  <a:pt x="1020604" y="276701"/>
                  <a:pt x="1022509" y="251936"/>
                  <a:pt x="1022509" y="251936"/>
                </a:cubicBezTo>
                <a:cubicBezTo>
                  <a:pt x="1022509" y="251936"/>
                  <a:pt x="1021556" y="257651"/>
                  <a:pt x="1019651" y="267176"/>
                </a:cubicBezTo>
                <a:close/>
                <a:moveTo>
                  <a:pt x="1011079" y="364331"/>
                </a:moveTo>
                <a:cubicBezTo>
                  <a:pt x="1011079" y="361474"/>
                  <a:pt x="1012031" y="358616"/>
                  <a:pt x="1012031" y="355759"/>
                </a:cubicBezTo>
                <a:cubicBezTo>
                  <a:pt x="1012984" y="350996"/>
                  <a:pt x="1012984" y="347186"/>
                  <a:pt x="1013936" y="342424"/>
                </a:cubicBezTo>
                <a:cubicBezTo>
                  <a:pt x="1013936" y="342424"/>
                  <a:pt x="1013936" y="342424"/>
                  <a:pt x="1013936" y="342424"/>
                </a:cubicBezTo>
                <a:cubicBezTo>
                  <a:pt x="1012984" y="349091"/>
                  <a:pt x="1012984" y="356711"/>
                  <a:pt x="1012031" y="364331"/>
                </a:cubicBezTo>
                <a:cubicBezTo>
                  <a:pt x="1012031" y="365284"/>
                  <a:pt x="1011079" y="365284"/>
                  <a:pt x="1011079" y="366236"/>
                </a:cubicBezTo>
                <a:cubicBezTo>
                  <a:pt x="1011079" y="366236"/>
                  <a:pt x="1011079" y="366236"/>
                  <a:pt x="1011079" y="366236"/>
                </a:cubicBezTo>
                <a:cubicBezTo>
                  <a:pt x="1011079" y="366236"/>
                  <a:pt x="1011079" y="365284"/>
                  <a:pt x="1011079" y="364331"/>
                </a:cubicBezTo>
                <a:close/>
                <a:moveTo>
                  <a:pt x="1004411" y="257651"/>
                </a:moveTo>
                <a:cubicBezTo>
                  <a:pt x="1003459" y="265271"/>
                  <a:pt x="1002506" y="273844"/>
                  <a:pt x="1001554" y="281464"/>
                </a:cubicBezTo>
                <a:cubicBezTo>
                  <a:pt x="999649" y="277654"/>
                  <a:pt x="997744" y="273844"/>
                  <a:pt x="996791" y="271939"/>
                </a:cubicBezTo>
                <a:cubicBezTo>
                  <a:pt x="999649" y="268129"/>
                  <a:pt x="1001554" y="262414"/>
                  <a:pt x="1004411" y="257651"/>
                </a:cubicBezTo>
                <a:close/>
                <a:moveTo>
                  <a:pt x="991076" y="283369"/>
                </a:moveTo>
                <a:cubicBezTo>
                  <a:pt x="992981" y="280511"/>
                  <a:pt x="994886" y="276701"/>
                  <a:pt x="995839" y="273844"/>
                </a:cubicBezTo>
                <a:cubicBezTo>
                  <a:pt x="996791" y="277654"/>
                  <a:pt x="997744" y="283369"/>
                  <a:pt x="999649" y="291941"/>
                </a:cubicBezTo>
                <a:cubicBezTo>
                  <a:pt x="998696" y="303371"/>
                  <a:pt x="996791" y="314801"/>
                  <a:pt x="995839" y="326231"/>
                </a:cubicBezTo>
                <a:cubicBezTo>
                  <a:pt x="994886" y="328136"/>
                  <a:pt x="994886" y="329089"/>
                  <a:pt x="993934" y="330994"/>
                </a:cubicBezTo>
                <a:cubicBezTo>
                  <a:pt x="992981" y="324326"/>
                  <a:pt x="992981" y="320516"/>
                  <a:pt x="992981" y="320516"/>
                </a:cubicBezTo>
                <a:cubicBezTo>
                  <a:pt x="992981" y="320516"/>
                  <a:pt x="992029" y="327184"/>
                  <a:pt x="991076" y="338614"/>
                </a:cubicBezTo>
                <a:cubicBezTo>
                  <a:pt x="991076" y="339566"/>
                  <a:pt x="990124" y="340519"/>
                  <a:pt x="990124" y="341471"/>
                </a:cubicBezTo>
                <a:cubicBezTo>
                  <a:pt x="987266" y="349091"/>
                  <a:pt x="984409" y="356711"/>
                  <a:pt x="981551" y="365284"/>
                </a:cubicBezTo>
                <a:cubicBezTo>
                  <a:pt x="981551" y="364331"/>
                  <a:pt x="981551" y="363379"/>
                  <a:pt x="980599" y="363379"/>
                </a:cubicBezTo>
                <a:cubicBezTo>
                  <a:pt x="979646" y="351949"/>
                  <a:pt x="978694" y="341471"/>
                  <a:pt x="977741" y="331946"/>
                </a:cubicBezTo>
                <a:cubicBezTo>
                  <a:pt x="976789" y="325279"/>
                  <a:pt x="976789" y="318611"/>
                  <a:pt x="975836" y="311944"/>
                </a:cubicBezTo>
                <a:cubicBezTo>
                  <a:pt x="980599" y="301466"/>
                  <a:pt x="986314" y="291941"/>
                  <a:pt x="991076" y="283369"/>
                </a:cubicBezTo>
                <a:close/>
                <a:moveTo>
                  <a:pt x="960596" y="298609"/>
                </a:moveTo>
                <a:cubicBezTo>
                  <a:pt x="963454" y="291941"/>
                  <a:pt x="965359" y="286226"/>
                  <a:pt x="968216" y="280511"/>
                </a:cubicBezTo>
                <a:cubicBezTo>
                  <a:pt x="968216" y="284321"/>
                  <a:pt x="967264" y="289084"/>
                  <a:pt x="967264" y="294799"/>
                </a:cubicBezTo>
                <a:cubicBezTo>
                  <a:pt x="965359" y="297656"/>
                  <a:pt x="963454" y="301466"/>
                  <a:pt x="961549" y="304324"/>
                </a:cubicBezTo>
                <a:cubicBezTo>
                  <a:pt x="961549" y="304324"/>
                  <a:pt x="961549" y="304324"/>
                  <a:pt x="961549" y="303371"/>
                </a:cubicBezTo>
                <a:cubicBezTo>
                  <a:pt x="961549" y="302419"/>
                  <a:pt x="960596" y="302419"/>
                  <a:pt x="960596" y="301466"/>
                </a:cubicBezTo>
                <a:cubicBezTo>
                  <a:pt x="960596" y="299561"/>
                  <a:pt x="960596" y="299561"/>
                  <a:pt x="960596" y="298609"/>
                </a:cubicBezTo>
                <a:close/>
                <a:moveTo>
                  <a:pt x="939641" y="258604"/>
                </a:moveTo>
                <a:cubicBezTo>
                  <a:pt x="939641" y="258604"/>
                  <a:pt x="939641" y="258604"/>
                  <a:pt x="939641" y="258604"/>
                </a:cubicBezTo>
                <a:cubicBezTo>
                  <a:pt x="941546" y="253841"/>
                  <a:pt x="942499" y="250031"/>
                  <a:pt x="943451" y="246221"/>
                </a:cubicBezTo>
                <a:cubicBezTo>
                  <a:pt x="943451" y="248126"/>
                  <a:pt x="943451" y="250031"/>
                  <a:pt x="943451" y="251936"/>
                </a:cubicBezTo>
                <a:cubicBezTo>
                  <a:pt x="942499" y="253841"/>
                  <a:pt x="941546" y="256699"/>
                  <a:pt x="939641" y="258604"/>
                </a:cubicBezTo>
                <a:lnTo>
                  <a:pt x="939641" y="258604"/>
                </a:lnTo>
                <a:close/>
                <a:moveTo>
                  <a:pt x="944404" y="280511"/>
                </a:moveTo>
                <a:lnTo>
                  <a:pt x="943451" y="273844"/>
                </a:lnTo>
                <a:cubicBezTo>
                  <a:pt x="943451" y="272891"/>
                  <a:pt x="944404" y="271939"/>
                  <a:pt x="944404" y="270986"/>
                </a:cubicBezTo>
                <a:cubicBezTo>
                  <a:pt x="944404" y="270986"/>
                  <a:pt x="944404" y="271939"/>
                  <a:pt x="944404" y="271939"/>
                </a:cubicBezTo>
                <a:cubicBezTo>
                  <a:pt x="944404" y="272891"/>
                  <a:pt x="944404" y="274796"/>
                  <a:pt x="944404" y="275749"/>
                </a:cubicBezTo>
                <a:cubicBezTo>
                  <a:pt x="945356" y="277654"/>
                  <a:pt x="945356" y="279559"/>
                  <a:pt x="944404" y="280511"/>
                </a:cubicBezTo>
                <a:close/>
                <a:moveTo>
                  <a:pt x="944404" y="270986"/>
                </a:moveTo>
                <a:cubicBezTo>
                  <a:pt x="944404" y="270986"/>
                  <a:pt x="944404" y="270986"/>
                  <a:pt x="944404" y="270986"/>
                </a:cubicBezTo>
                <a:cubicBezTo>
                  <a:pt x="945356" y="270986"/>
                  <a:pt x="945356" y="270986"/>
                  <a:pt x="944404" y="270986"/>
                </a:cubicBezTo>
                <a:cubicBezTo>
                  <a:pt x="945356" y="270986"/>
                  <a:pt x="944404" y="270986"/>
                  <a:pt x="944404" y="270986"/>
                </a:cubicBezTo>
                <a:close/>
                <a:moveTo>
                  <a:pt x="933926" y="227171"/>
                </a:moveTo>
                <a:cubicBezTo>
                  <a:pt x="946309" y="185261"/>
                  <a:pt x="954881" y="153829"/>
                  <a:pt x="958691" y="138589"/>
                </a:cubicBezTo>
                <a:cubicBezTo>
                  <a:pt x="958691" y="141446"/>
                  <a:pt x="958691" y="143351"/>
                  <a:pt x="958691" y="146209"/>
                </a:cubicBezTo>
                <a:cubicBezTo>
                  <a:pt x="957739" y="159544"/>
                  <a:pt x="956786" y="179546"/>
                  <a:pt x="953929" y="203359"/>
                </a:cubicBezTo>
                <a:cubicBezTo>
                  <a:pt x="952976" y="215741"/>
                  <a:pt x="951071" y="228124"/>
                  <a:pt x="950119" y="242411"/>
                </a:cubicBezTo>
                <a:cubicBezTo>
                  <a:pt x="949166" y="243364"/>
                  <a:pt x="948214" y="245269"/>
                  <a:pt x="948214" y="246221"/>
                </a:cubicBezTo>
                <a:cubicBezTo>
                  <a:pt x="947261" y="244316"/>
                  <a:pt x="947261" y="241459"/>
                  <a:pt x="947261" y="240506"/>
                </a:cubicBezTo>
                <a:cubicBezTo>
                  <a:pt x="948214" y="235744"/>
                  <a:pt x="949166" y="233839"/>
                  <a:pt x="949166" y="233839"/>
                </a:cubicBezTo>
                <a:cubicBezTo>
                  <a:pt x="949166" y="233839"/>
                  <a:pt x="948214" y="235744"/>
                  <a:pt x="946309" y="238601"/>
                </a:cubicBezTo>
                <a:cubicBezTo>
                  <a:pt x="945356" y="232886"/>
                  <a:pt x="944404" y="230029"/>
                  <a:pt x="944404" y="230029"/>
                </a:cubicBezTo>
                <a:cubicBezTo>
                  <a:pt x="944404" y="230029"/>
                  <a:pt x="944404" y="233839"/>
                  <a:pt x="944404" y="241459"/>
                </a:cubicBezTo>
                <a:cubicBezTo>
                  <a:pt x="943451" y="244316"/>
                  <a:pt x="941546" y="248126"/>
                  <a:pt x="939641" y="251936"/>
                </a:cubicBezTo>
                <a:lnTo>
                  <a:pt x="938689" y="248126"/>
                </a:lnTo>
                <a:lnTo>
                  <a:pt x="936784" y="241459"/>
                </a:lnTo>
                <a:cubicBezTo>
                  <a:pt x="941546" y="226219"/>
                  <a:pt x="943451" y="217646"/>
                  <a:pt x="943451" y="217646"/>
                </a:cubicBezTo>
                <a:cubicBezTo>
                  <a:pt x="943451" y="217646"/>
                  <a:pt x="940594" y="224314"/>
                  <a:pt x="934879" y="235744"/>
                </a:cubicBezTo>
                <a:lnTo>
                  <a:pt x="932974" y="230029"/>
                </a:lnTo>
                <a:cubicBezTo>
                  <a:pt x="932974" y="230029"/>
                  <a:pt x="932974" y="228124"/>
                  <a:pt x="933926" y="227171"/>
                </a:cubicBezTo>
                <a:close/>
                <a:moveTo>
                  <a:pt x="921544" y="452914"/>
                </a:moveTo>
                <a:cubicBezTo>
                  <a:pt x="921544" y="452914"/>
                  <a:pt x="920591" y="451961"/>
                  <a:pt x="920591" y="451961"/>
                </a:cubicBezTo>
                <a:cubicBezTo>
                  <a:pt x="920591" y="447199"/>
                  <a:pt x="920591" y="443389"/>
                  <a:pt x="919639" y="438626"/>
                </a:cubicBezTo>
                <a:cubicBezTo>
                  <a:pt x="920591" y="443389"/>
                  <a:pt x="921544" y="448151"/>
                  <a:pt x="921544" y="452914"/>
                </a:cubicBezTo>
                <a:close/>
                <a:moveTo>
                  <a:pt x="912019" y="210979"/>
                </a:moveTo>
                <a:lnTo>
                  <a:pt x="915829" y="227171"/>
                </a:lnTo>
                <a:cubicBezTo>
                  <a:pt x="915829" y="228124"/>
                  <a:pt x="915829" y="229076"/>
                  <a:pt x="914876" y="230029"/>
                </a:cubicBezTo>
                <a:cubicBezTo>
                  <a:pt x="913924" y="231934"/>
                  <a:pt x="913924" y="234791"/>
                  <a:pt x="912971" y="236696"/>
                </a:cubicBezTo>
                <a:cubicBezTo>
                  <a:pt x="912971" y="235744"/>
                  <a:pt x="912019" y="233839"/>
                  <a:pt x="912019" y="232886"/>
                </a:cubicBezTo>
                <a:cubicBezTo>
                  <a:pt x="912019" y="231934"/>
                  <a:pt x="912019" y="230029"/>
                  <a:pt x="912019" y="228124"/>
                </a:cubicBezTo>
                <a:cubicBezTo>
                  <a:pt x="912019" y="222409"/>
                  <a:pt x="911066" y="216694"/>
                  <a:pt x="911066" y="210979"/>
                </a:cubicBezTo>
                <a:cubicBezTo>
                  <a:pt x="911066" y="209074"/>
                  <a:pt x="911066" y="206216"/>
                  <a:pt x="911066" y="204311"/>
                </a:cubicBezTo>
                <a:lnTo>
                  <a:pt x="912019" y="210979"/>
                </a:lnTo>
                <a:close/>
                <a:moveTo>
                  <a:pt x="833914" y="333851"/>
                </a:moveTo>
                <a:cubicBezTo>
                  <a:pt x="833914" y="332899"/>
                  <a:pt x="833914" y="332899"/>
                  <a:pt x="834866" y="331946"/>
                </a:cubicBezTo>
                <a:cubicBezTo>
                  <a:pt x="834866" y="333851"/>
                  <a:pt x="834866" y="335756"/>
                  <a:pt x="834866" y="337661"/>
                </a:cubicBezTo>
                <a:cubicBezTo>
                  <a:pt x="834866" y="336709"/>
                  <a:pt x="833914" y="334804"/>
                  <a:pt x="833914" y="333851"/>
                </a:cubicBezTo>
                <a:close/>
                <a:moveTo>
                  <a:pt x="847249" y="304324"/>
                </a:moveTo>
                <a:cubicBezTo>
                  <a:pt x="847249" y="303371"/>
                  <a:pt x="847249" y="302419"/>
                  <a:pt x="846296" y="301466"/>
                </a:cubicBezTo>
                <a:cubicBezTo>
                  <a:pt x="846296" y="300514"/>
                  <a:pt x="846296" y="300514"/>
                  <a:pt x="846296" y="299561"/>
                </a:cubicBezTo>
                <a:cubicBezTo>
                  <a:pt x="848201" y="294799"/>
                  <a:pt x="849154" y="290989"/>
                  <a:pt x="851059" y="286226"/>
                </a:cubicBezTo>
                <a:cubicBezTo>
                  <a:pt x="850106" y="292894"/>
                  <a:pt x="848201" y="298609"/>
                  <a:pt x="847249" y="304324"/>
                </a:cubicBezTo>
                <a:close/>
                <a:moveTo>
                  <a:pt x="880586" y="300514"/>
                </a:moveTo>
                <a:cubicBezTo>
                  <a:pt x="878681" y="306229"/>
                  <a:pt x="877729" y="312896"/>
                  <a:pt x="876776" y="319564"/>
                </a:cubicBezTo>
                <a:cubicBezTo>
                  <a:pt x="874871" y="326231"/>
                  <a:pt x="873919" y="334804"/>
                  <a:pt x="872966" y="343376"/>
                </a:cubicBezTo>
                <a:cubicBezTo>
                  <a:pt x="872014" y="346234"/>
                  <a:pt x="870109" y="348139"/>
                  <a:pt x="869156" y="350996"/>
                </a:cubicBezTo>
                <a:cubicBezTo>
                  <a:pt x="869156" y="350996"/>
                  <a:pt x="868204" y="350044"/>
                  <a:pt x="868204" y="349091"/>
                </a:cubicBezTo>
                <a:cubicBezTo>
                  <a:pt x="868204" y="349091"/>
                  <a:pt x="868204" y="348139"/>
                  <a:pt x="867251" y="348139"/>
                </a:cubicBezTo>
                <a:cubicBezTo>
                  <a:pt x="867251" y="344329"/>
                  <a:pt x="867251" y="339566"/>
                  <a:pt x="867251" y="335756"/>
                </a:cubicBezTo>
                <a:cubicBezTo>
                  <a:pt x="867251" y="323374"/>
                  <a:pt x="867251" y="311944"/>
                  <a:pt x="866299" y="301466"/>
                </a:cubicBezTo>
                <a:cubicBezTo>
                  <a:pt x="866299" y="290989"/>
                  <a:pt x="864394" y="281464"/>
                  <a:pt x="863441" y="272891"/>
                </a:cubicBezTo>
                <a:cubicBezTo>
                  <a:pt x="862489" y="267176"/>
                  <a:pt x="862489" y="262414"/>
                  <a:pt x="861536" y="257651"/>
                </a:cubicBezTo>
                <a:cubicBezTo>
                  <a:pt x="861536" y="256699"/>
                  <a:pt x="861536" y="256699"/>
                  <a:pt x="862489" y="255746"/>
                </a:cubicBezTo>
                <a:cubicBezTo>
                  <a:pt x="862489" y="255746"/>
                  <a:pt x="862489" y="255746"/>
                  <a:pt x="862489" y="255746"/>
                </a:cubicBezTo>
                <a:cubicBezTo>
                  <a:pt x="867251" y="265271"/>
                  <a:pt x="871061" y="274796"/>
                  <a:pt x="876776" y="286226"/>
                </a:cubicBezTo>
                <a:cubicBezTo>
                  <a:pt x="878681" y="290036"/>
                  <a:pt x="880586" y="293846"/>
                  <a:pt x="881539" y="296704"/>
                </a:cubicBezTo>
                <a:cubicBezTo>
                  <a:pt x="881539" y="298609"/>
                  <a:pt x="881539" y="299561"/>
                  <a:pt x="880586" y="300514"/>
                </a:cubicBezTo>
                <a:close/>
                <a:moveTo>
                  <a:pt x="885349" y="318611"/>
                </a:moveTo>
                <a:cubicBezTo>
                  <a:pt x="885349" y="318611"/>
                  <a:pt x="885349" y="319564"/>
                  <a:pt x="884396" y="319564"/>
                </a:cubicBezTo>
                <a:cubicBezTo>
                  <a:pt x="884396" y="319564"/>
                  <a:pt x="884396" y="320516"/>
                  <a:pt x="883444" y="320516"/>
                </a:cubicBezTo>
                <a:cubicBezTo>
                  <a:pt x="883444" y="313849"/>
                  <a:pt x="883444" y="308134"/>
                  <a:pt x="884396" y="303371"/>
                </a:cubicBezTo>
                <a:cubicBezTo>
                  <a:pt x="885349" y="305276"/>
                  <a:pt x="886301" y="308134"/>
                  <a:pt x="887254" y="310039"/>
                </a:cubicBezTo>
                <a:cubicBezTo>
                  <a:pt x="887254" y="312896"/>
                  <a:pt x="886301" y="315754"/>
                  <a:pt x="885349" y="318611"/>
                </a:cubicBezTo>
                <a:close/>
                <a:moveTo>
                  <a:pt x="900589" y="246221"/>
                </a:moveTo>
                <a:cubicBezTo>
                  <a:pt x="900589" y="247174"/>
                  <a:pt x="899636" y="247174"/>
                  <a:pt x="900589" y="246221"/>
                </a:cubicBezTo>
                <a:cubicBezTo>
                  <a:pt x="899636" y="239554"/>
                  <a:pt x="898684" y="234791"/>
                  <a:pt x="898684" y="234791"/>
                </a:cubicBezTo>
                <a:cubicBezTo>
                  <a:pt x="898684" y="234791"/>
                  <a:pt x="898684" y="241459"/>
                  <a:pt x="897731" y="252889"/>
                </a:cubicBezTo>
                <a:cubicBezTo>
                  <a:pt x="897731" y="252889"/>
                  <a:pt x="897731" y="252889"/>
                  <a:pt x="897731" y="253841"/>
                </a:cubicBezTo>
                <a:cubicBezTo>
                  <a:pt x="895826" y="251936"/>
                  <a:pt x="894874" y="250031"/>
                  <a:pt x="894874" y="250031"/>
                </a:cubicBezTo>
                <a:cubicBezTo>
                  <a:pt x="894874" y="250031"/>
                  <a:pt x="895826" y="251936"/>
                  <a:pt x="897731" y="254794"/>
                </a:cubicBezTo>
                <a:cubicBezTo>
                  <a:pt x="897731" y="255746"/>
                  <a:pt x="897731" y="256699"/>
                  <a:pt x="897731" y="257651"/>
                </a:cubicBezTo>
                <a:cubicBezTo>
                  <a:pt x="897731" y="259556"/>
                  <a:pt x="897731" y="262414"/>
                  <a:pt x="896779" y="264319"/>
                </a:cubicBezTo>
                <a:cubicBezTo>
                  <a:pt x="896779" y="264319"/>
                  <a:pt x="896779" y="264319"/>
                  <a:pt x="896779" y="264319"/>
                </a:cubicBezTo>
                <a:cubicBezTo>
                  <a:pt x="896779" y="264319"/>
                  <a:pt x="896779" y="264319"/>
                  <a:pt x="896779" y="264319"/>
                </a:cubicBezTo>
                <a:cubicBezTo>
                  <a:pt x="896779" y="264319"/>
                  <a:pt x="896779" y="265271"/>
                  <a:pt x="896779" y="265271"/>
                </a:cubicBezTo>
                <a:cubicBezTo>
                  <a:pt x="896779" y="267176"/>
                  <a:pt x="896779" y="269081"/>
                  <a:pt x="896779" y="270986"/>
                </a:cubicBezTo>
                <a:cubicBezTo>
                  <a:pt x="896779" y="271939"/>
                  <a:pt x="896779" y="271939"/>
                  <a:pt x="896779" y="272891"/>
                </a:cubicBezTo>
                <a:cubicBezTo>
                  <a:pt x="896779" y="276701"/>
                  <a:pt x="895826" y="280511"/>
                  <a:pt x="895826" y="285274"/>
                </a:cubicBezTo>
                <a:cubicBezTo>
                  <a:pt x="895826" y="286226"/>
                  <a:pt x="895826" y="286226"/>
                  <a:pt x="895826" y="287179"/>
                </a:cubicBezTo>
                <a:cubicBezTo>
                  <a:pt x="893921" y="284321"/>
                  <a:pt x="892969" y="281464"/>
                  <a:pt x="891064" y="279559"/>
                </a:cubicBezTo>
                <a:cubicBezTo>
                  <a:pt x="885349" y="269081"/>
                  <a:pt x="879634" y="259556"/>
                  <a:pt x="873919" y="250984"/>
                </a:cubicBezTo>
                <a:cubicBezTo>
                  <a:pt x="872014" y="248126"/>
                  <a:pt x="871061" y="245269"/>
                  <a:pt x="869156" y="243364"/>
                </a:cubicBezTo>
                <a:cubicBezTo>
                  <a:pt x="869156" y="243364"/>
                  <a:pt x="869156" y="243364"/>
                  <a:pt x="869156" y="242411"/>
                </a:cubicBezTo>
                <a:cubicBezTo>
                  <a:pt x="872966" y="232886"/>
                  <a:pt x="875824" y="223361"/>
                  <a:pt x="878681" y="215741"/>
                </a:cubicBezTo>
                <a:cubicBezTo>
                  <a:pt x="881539" y="210979"/>
                  <a:pt x="884396" y="205264"/>
                  <a:pt x="887254" y="200501"/>
                </a:cubicBezTo>
                <a:lnTo>
                  <a:pt x="895826" y="223361"/>
                </a:lnTo>
                <a:lnTo>
                  <a:pt x="901541" y="240506"/>
                </a:lnTo>
                <a:cubicBezTo>
                  <a:pt x="900589" y="242411"/>
                  <a:pt x="900589" y="244316"/>
                  <a:pt x="900589" y="246221"/>
                </a:cubicBezTo>
                <a:close/>
                <a:moveTo>
                  <a:pt x="891064" y="190976"/>
                </a:moveTo>
                <a:cubicBezTo>
                  <a:pt x="892016" y="190024"/>
                  <a:pt x="892969" y="188119"/>
                  <a:pt x="892969" y="187166"/>
                </a:cubicBezTo>
                <a:cubicBezTo>
                  <a:pt x="892969" y="189071"/>
                  <a:pt x="894874" y="194786"/>
                  <a:pt x="896779" y="202406"/>
                </a:cubicBezTo>
                <a:cubicBezTo>
                  <a:pt x="895826" y="199549"/>
                  <a:pt x="893921" y="195739"/>
                  <a:pt x="891064" y="190976"/>
                </a:cubicBezTo>
                <a:close/>
                <a:moveTo>
                  <a:pt x="904399" y="181451"/>
                </a:moveTo>
                <a:cubicBezTo>
                  <a:pt x="904399" y="182404"/>
                  <a:pt x="904399" y="182404"/>
                  <a:pt x="904399" y="183356"/>
                </a:cubicBezTo>
                <a:cubicBezTo>
                  <a:pt x="904399" y="190976"/>
                  <a:pt x="903446" y="200501"/>
                  <a:pt x="903446" y="210979"/>
                </a:cubicBezTo>
                <a:cubicBezTo>
                  <a:pt x="903446" y="210979"/>
                  <a:pt x="903446" y="210026"/>
                  <a:pt x="903446" y="210026"/>
                </a:cubicBezTo>
                <a:cubicBezTo>
                  <a:pt x="898684" y="197644"/>
                  <a:pt x="894874" y="190024"/>
                  <a:pt x="894874" y="188119"/>
                </a:cubicBezTo>
                <a:cubicBezTo>
                  <a:pt x="897731" y="183356"/>
                  <a:pt x="900589" y="178594"/>
                  <a:pt x="903446" y="173831"/>
                </a:cubicBezTo>
                <a:lnTo>
                  <a:pt x="904399" y="181451"/>
                </a:lnTo>
                <a:close/>
                <a:moveTo>
                  <a:pt x="888206" y="137636"/>
                </a:moveTo>
                <a:cubicBezTo>
                  <a:pt x="889159" y="135731"/>
                  <a:pt x="890111" y="134779"/>
                  <a:pt x="890111" y="132874"/>
                </a:cubicBezTo>
                <a:lnTo>
                  <a:pt x="898684" y="161449"/>
                </a:lnTo>
                <a:cubicBezTo>
                  <a:pt x="896779" y="163354"/>
                  <a:pt x="894874" y="166211"/>
                  <a:pt x="893921" y="168116"/>
                </a:cubicBezTo>
                <a:cubicBezTo>
                  <a:pt x="891064" y="171926"/>
                  <a:pt x="888206" y="175736"/>
                  <a:pt x="885349" y="180499"/>
                </a:cubicBezTo>
                <a:cubicBezTo>
                  <a:pt x="881539" y="174784"/>
                  <a:pt x="878681" y="169069"/>
                  <a:pt x="874871" y="163354"/>
                </a:cubicBezTo>
                <a:cubicBezTo>
                  <a:pt x="879634" y="154781"/>
                  <a:pt x="883444" y="146209"/>
                  <a:pt x="888206" y="137636"/>
                </a:cubicBezTo>
                <a:close/>
                <a:moveTo>
                  <a:pt x="872966" y="169069"/>
                </a:moveTo>
                <a:lnTo>
                  <a:pt x="881539" y="188119"/>
                </a:lnTo>
                <a:cubicBezTo>
                  <a:pt x="880586" y="189071"/>
                  <a:pt x="879634" y="190976"/>
                  <a:pt x="878681" y="191929"/>
                </a:cubicBezTo>
                <a:cubicBezTo>
                  <a:pt x="871061" y="202406"/>
                  <a:pt x="864394" y="213836"/>
                  <a:pt x="856774" y="226219"/>
                </a:cubicBezTo>
                <a:cubicBezTo>
                  <a:pt x="854869" y="223361"/>
                  <a:pt x="852964" y="220504"/>
                  <a:pt x="851059" y="217646"/>
                </a:cubicBezTo>
                <a:cubicBezTo>
                  <a:pt x="858679" y="199549"/>
                  <a:pt x="865346" y="183356"/>
                  <a:pt x="872966" y="169069"/>
                </a:cubicBezTo>
                <a:close/>
                <a:moveTo>
                  <a:pt x="847249" y="225266"/>
                </a:moveTo>
                <a:cubicBezTo>
                  <a:pt x="847249" y="224314"/>
                  <a:pt x="848201" y="223361"/>
                  <a:pt x="848201" y="223361"/>
                </a:cubicBezTo>
                <a:cubicBezTo>
                  <a:pt x="849154" y="226219"/>
                  <a:pt x="851059" y="229076"/>
                  <a:pt x="852011" y="232886"/>
                </a:cubicBezTo>
                <a:cubicBezTo>
                  <a:pt x="850106" y="236696"/>
                  <a:pt x="848201" y="239554"/>
                  <a:pt x="845344" y="243364"/>
                </a:cubicBezTo>
                <a:cubicBezTo>
                  <a:pt x="842486" y="248126"/>
                  <a:pt x="839629" y="252889"/>
                  <a:pt x="837724" y="256699"/>
                </a:cubicBezTo>
                <a:cubicBezTo>
                  <a:pt x="837724" y="254794"/>
                  <a:pt x="836771" y="252889"/>
                  <a:pt x="836771" y="250984"/>
                </a:cubicBezTo>
                <a:cubicBezTo>
                  <a:pt x="839629" y="242411"/>
                  <a:pt x="843439" y="233839"/>
                  <a:pt x="847249" y="225266"/>
                </a:cubicBezTo>
                <a:close/>
                <a:moveTo>
                  <a:pt x="835819" y="195739"/>
                </a:moveTo>
                <a:cubicBezTo>
                  <a:pt x="835819" y="194786"/>
                  <a:pt x="835819" y="194786"/>
                  <a:pt x="835819" y="195739"/>
                </a:cubicBezTo>
                <a:cubicBezTo>
                  <a:pt x="836771" y="196691"/>
                  <a:pt x="838676" y="200501"/>
                  <a:pt x="840581" y="206216"/>
                </a:cubicBezTo>
                <a:cubicBezTo>
                  <a:pt x="838676" y="210979"/>
                  <a:pt x="835819" y="214789"/>
                  <a:pt x="833914" y="219551"/>
                </a:cubicBezTo>
                <a:cubicBezTo>
                  <a:pt x="833914" y="220504"/>
                  <a:pt x="832961" y="220504"/>
                  <a:pt x="832961" y="221456"/>
                </a:cubicBezTo>
                <a:cubicBezTo>
                  <a:pt x="833914" y="211931"/>
                  <a:pt x="834866" y="203359"/>
                  <a:pt x="835819" y="195739"/>
                </a:cubicBezTo>
                <a:close/>
                <a:moveTo>
                  <a:pt x="826294" y="274796"/>
                </a:moveTo>
                <a:cubicBezTo>
                  <a:pt x="827246" y="273844"/>
                  <a:pt x="827246" y="271939"/>
                  <a:pt x="828199" y="270986"/>
                </a:cubicBezTo>
                <a:cubicBezTo>
                  <a:pt x="828199" y="271939"/>
                  <a:pt x="828199" y="272891"/>
                  <a:pt x="828199" y="272891"/>
                </a:cubicBezTo>
                <a:cubicBezTo>
                  <a:pt x="827246" y="273844"/>
                  <a:pt x="826294" y="275749"/>
                  <a:pt x="826294" y="276701"/>
                </a:cubicBezTo>
                <a:cubicBezTo>
                  <a:pt x="826294" y="275749"/>
                  <a:pt x="826294" y="274796"/>
                  <a:pt x="826294" y="274796"/>
                </a:cubicBezTo>
                <a:close/>
                <a:moveTo>
                  <a:pt x="812006" y="448151"/>
                </a:moveTo>
                <a:cubicBezTo>
                  <a:pt x="812006" y="448151"/>
                  <a:pt x="812006" y="448151"/>
                  <a:pt x="812006" y="448151"/>
                </a:cubicBezTo>
                <a:cubicBezTo>
                  <a:pt x="812006" y="448151"/>
                  <a:pt x="812006" y="448151"/>
                  <a:pt x="812006" y="448151"/>
                </a:cubicBezTo>
                <a:cubicBezTo>
                  <a:pt x="812006" y="448151"/>
                  <a:pt x="812006" y="448151"/>
                  <a:pt x="812006" y="448151"/>
                </a:cubicBezTo>
                <a:close/>
                <a:moveTo>
                  <a:pt x="785336" y="330041"/>
                </a:moveTo>
                <a:cubicBezTo>
                  <a:pt x="784384" y="329089"/>
                  <a:pt x="783431" y="327184"/>
                  <a:pt x="782479" y="325279"/>
                </a:cubicBezTo>
                <a:cubicBezTo>
                  <a:pt x="782479" y="321469"/>
                  <a:pt x="782479" y="318611"/>
                  <a:pt x="782479" y="315754"/>
                </a:cubicBezTo>
                <a:cubicBezTo>
                  <a:pt x="783431" y="319564"/>
                  <a:pt x="785336" y="322421"/>
                  <a:pt x="786289" y="326231"/>
                </a:cubicBezTo>
                <a:cubicBezTo>
                  <a:pt x="786289" y="328136"/>
                  <a:pt x="785336" y="329089"/>
                  <a:pt x="785336" y="330041"/>
                </a:cubicBezTo>
                <a:close/>
                <a:moveTo>
                  <a:pt x="797719" y="271939"/>
                </a:moveTo>
                <a:cubicBezTo>
                  <a:pt x="799624" y="276701"/>
                  <a:pt x="801529" y="281464"/>
                  <a:pt x="803434" y="286226"/>
                </a:cubicBezTo>
                <a:cubicBezTo>
                  <a:pt x="803434" y="287179"/>
                  <a:pt x="802481" y="288131"/>
                  <a:pt x="802481" y="288131"/>
                </a:cubicBezTo>
                <a:cubicBezTo>
                  <a:pt x="799624" y="295751"/>
                  <a:pt x="796766" y="302419"/>
                  <a:pt x="792956" y="310039"/>
                </a:cubicBezTo>
                <a:cubicBezTo>
                  <a:pt x="792956" y="310039"/>
                  <a:pt x="792956" y="310039"/>
                  <a:pt x="792956" y="309086"/>
                </a:cubicBezTo>
                <a:cubicBezTo>
                  <a:pt x="791051" y="305276"/>
                  <a:pt x="789146" y="300514"/>
                  <a:pt x="787241" y="296704"/>
                </a:cubicBezTo>
                <a:cubicBezTo>
                  <a:pt x="790099" y="285274"/>
                  <a:pt x="792956" y="274796"/>
                  <a:pt x="795814" y="266224"/>
                </a:cubicBezTo>
                <a:cubicBezTo>
                  <a:pt x="796766" y="269081"/>
                  <a:pt x="796766" y="270034"/>
                  <a:pt x="797719" y="271939"/>
                </a:cubicBezTo>
                <a:close/>
                <a:moveTo>
                  <a:pt x="790099" y="253841"/>
                </a:moveTo>
                <a:cubicBezTo>
                  <a:pt x="791051" y="255746"/>
                  <a:pt x="792004" y="258604"/>
                  <a:pt x="793909" y="261461"/>
                </a:cubicBezTo>
                <a:cubicBezTo>
                  <a:pt x="793909" y="261461"/>
                  <a:pt x="793909" y="261461"/>
                  <a:pt x="793909" y="262414"/>
                </a:cubicBezTo>
                <a:cubicBezTo>
                  <a:pt x="791051" y="269081"/>
                  <a:pt x="788194" y="276701"/>
                  <a:pt x="784384" y="286226"/>
                </a:cubicBezTo>
                <a:cubicBezTo>
                  <a:pt x="784384" y="282416"/>
                  <a:pt x="784384" y="277654"/>
                  <a:pt x="785336" y="273844"/>
                </a:cubicBezTo>
                <a:cubicBezTo>
                  <a:pt x="786289" y="267176"/>
                  <a:pt x="788194" y="260509"/>
                  <a:pt x="790099" y="253841"/>
                </a:cubicBezTo>
                <a:close/>
                <a:moveTo>
                  <a:pt x="773906" y="236696"/>
                </a:moveTo>
                <a:cubicBezTo>
                  <a:pt x="774859" y="229076"/>
                  <a:pt x="775811" y="221456"/>
                  <a:pt x="776764" y="213836"/>
                </a:cubicBezTo>
                <a:cubicBezTo>
                  <a:pt x="778669" y="218599"/>
                  <a:pt x="781526" y="223361"/>
                  <a:pt x="783431" y="229076"/>
                </a:cubicBezTo>
                <a:cubicBezTo>
                  <a:pt x="782479" y="230981"/>
                  <a:pt x="781526" y="233839"/>
                  <a:pt x="780574" y="235744"/>
                </a:cubicBezTo>
                <a:cubicBezTo>
                  <a:pt x="778669" y="233839"/>
                  <a:pt x="777716" y="231934"/>
                  <a:pt x="777716" y="231934"/>
                </a:cubicBezTo>
                <a:cubicBezTo>
                  <a:pt x="777716" y="231934"/>
                  <a:pt x="778669" y="233839"/>
                  <a:pt x="780574" y="236696"/>
                </a:cubicBezTo>
                <a:cubicBezTo>
                  <a:pt x="778669" y="242411"/>
                  <a:pt x="775811" y="249079"/>
                  <a:pt x="773906" y="255746"/>
                </a:cubicBezTo>
                <a:cubicBezTo>
                  <a:pt x="773906" y="249079"/>
                  <a:pt x="773906" y="242411"/>
                  <a:pt x="773906" y="236696"/>
                </a:cubicBezTo>
                <a:close/>
                <a:moveTo>
                  <a:pt x="724376" y="219551"/>
                </a:moveTo>
                <a:cubicBezTo>
                  <a:pt x="725329" y="212884"/>
                  <a:pt x="726281" y="207169"/>
                  <a:pt x="726281" y="203359"/>
                </a:cubicBezTo>
                <a:cubicBezTo>
                  <a:pt x="726281" y="210026"/>
                  <a:pt x="726281" y="218599"/>
                  <a:pt x="726281" y="229076"/>
                </a:cubicBezTo>
                <a:cubicBezTo>
                  <a:pt x="725329" y="226219"/>
                  <a:pt x="724376" y="224314"/>
                  <a:pt x="723424" y="223361"/>
                </a:cubicBezTo>
                <a:cubicBezTo>
                  <a:pt x="723424" y="222409"/>
                  <a:pt x="723424" y="220504"/>
                  <a:pt x="724376" y="219551"/>
                </a:cubicBezTo>
                <a:close/>
                <a:moveTo>
                  <a:pt x="723424" y="224314"/>
                </a:moveTo>
                <a:cubicBezTo>
                  <a:pt x="723424" y="226219"/>
                  <a:pt x="724376" y="230029"/>
                  <a:pt x="724376" y="235744"/>
                </a:cubicBezTo>
                <a:cubicBezTo>
                  <a:pt x="725329" y="239554"/>
                  <a:pt x="725329" y="245269"/>
                  <a:pt x="726281" y="250984"/>
                </a:cubicBezTo>
                <a:cubicBezTo>
                  <a:pt x="726281" y="250984"/>
                  <a:pt x="726281" y="250984"/>
                  <a:pt x="726281" y="251936"/>
                </a:cubicBezTo>
                <a:cubicBezTo>
                  <a:pt x="726281" y="259556"/>
                  <a:pt x="726281" y="268129"/>
                  <a:pt x="727234" y="276701"/>
                </a:cubicBezTo>
                <a:cubicBezTo>
                  <a:pt x="727234" y="280511"/>
                  <a:pt x="727234" y="284321"/>
                  <a:pt x="727234" y="288131"/>
                </a:cubicBezTo>
                <a:cubicBezTo>
                  <a:pt x="726281" y="286226"/>
                  <a:pt x="726281" y="285274"/>
                  <a:pt x="725329" y="284321"/>
                </a:cubicBezTo>
                <a:cubicBezTo>
                  <a:pt x="722471" y="275749"/>
                  <a:pt x="720566" y="268129"/>
                  <a:pt x="717709" y="260509"/>
                </a:cubicBezTo>
                <a:cubicBezTo>
                  <a:pt x="719614" y="246221"/>
                  <a:pt x="721519" y="233839"/>
                  <a:pt x="723424" y="224314"/>
                </a:cubicBezTo>
                <a:close/>
                <a:moveTo>
                  <a:pt x="710089" y="308134"/>
                </a:moveTo>
                <a:cubicBezTo>
                  <a:pt x="710089" y="311944"/>
                  <a:pt x="711041" y="315754"/>
                  <a:pt x="711041" y="320516"/>
                </a:cubicBezTo>
                <a:cubicBezTo>
                  <a:pt x="712946" y="336709"/>
                  <a:pt x="714851" y="354806"/>
                  <a:pt x="717709" y="373856"/>
                </a:cubicBezTo>
                <a:cubicBezTo>
                  <a:pt x="715804" y="378619"/>
                  <a:pt x="712946" y="384334"/>
                  <a:pt x="711041" y="389096"/>
                </a:cubicBezTo>
                <a:cubicBezTo>
                  <a:pt x="710089" y="387191"/>
                  <a:pt x="710089" y="385286"/>
                  <a:pt x="709136" y="383381"/>
                </a:cubicBezTo>
                <a:cubicBezTo>
                  <a:pt x="710089" y="379571"/>
                  <a:pt x="710089" y="375761"/>
                  <a:pt x="711041" y="372904"/>
                </a:cubicBezTo>
                <a:cubicBezTo>
                  <a:pt x="712946" y="359569"/>
                  <a:pt x="713899" y="352901"/>
                  <a:pt x="713899" y="352901"/>
                </a:cubicBezTo>
                <a:cubicBezTo>
                  <a:pt x="713899" y="352901"/>
                  <a:pt x="711994" y="360521"/>
                  <a:pt x="707231" y="372904"/>
                </a:cubicBezTo>
                <a:cubicBezTo>
                  <a:pt x="707231" y="373856"/>
                  <a:pt x="706279" y="374809"/>
                  <a:pt x="706279" y="374809"/>
                </a:cubicBezTo>
                <a:cubicBezTo>
                  <a:pt x="704374" y="369094"/>
                  <a:pt x="702469" y="363379"/>
                  <a:pt x="701516" y="357664"/>
                </a:cubicBezTo>
                <a:cubicBezTo>
                  <a:pt x="701516" y="357664"/>
                  <a:pt x="701516" y="357664"/>
                  <a:pt x="701516" y="357664"/>
                </a:cubicBezTo>
                <a:cubicBezTo>
                  <a:pt x="704374" y="339566"/>
                  <a:pt x="707231" y="323374"/>
                  <a:pt x="710089" y="308134"/>
                </a:cubicBezTo>
                <a:close/>
                <a:moveTo>
                  <a:pt x="676751" y="253841"/>
                </a:moveTo>
                <a:cubicBezTo>
                  <a:pt x="676751" y="250984"/>
                  <a:pt x="676751" y="249079"/>
                  <a:pt x="676751" y="246221"/>
                </a:cubicBezTo>
                <a:cubicBezTo>
                  <a:pt x="677704" y="237649"/>
                  <a:pt x="678656" y="229076"/>
                  <a:pt x="679609" y="220504"/>
                </a:cubicBezTo>
                <a:cubicBezTo>
                  <a:pt x="680561" y="206216"/>
                  <a:pt x="681514" y="192881"/>
                  <a:pt x="682466" y="181451"/>
                </a:cubicBezTo>
                <a:cubicBezTo>
                  <a:pt x="682466" y="180499"/>
                  <a:pt x="682466" y="179546"/>
                  <a:pt x="682466" y="178594"/>
                </a:cubicBezTo>
                <a:cubicBezTo>
                  <a:pt x="687229" y="193834"/>
                  <a:pt x="691039" y="211931"/>
                  <a:pt x="696754" y="231934"/>
                </a:cubicBezTo>
                <a:cubicBezTo>
                  <a:pt x="699611" y="243364"/>
                  <a:pt x="702469" y="254794"/>
                  <a:pt x="705326" y="267176"/>
                </a:cubicBezTo>
                <a:cubicBezTo>
                  <a:pt x="704374" y="269081"/>
                  <a:pt x="704374" y="271939"/>
                  <a:pt x="703421" y="273844"/>
                </a:cubicBezTo>
                <a:cubicBezTo>
                  <a:pt x="700564" y="284321"/>
                  <a:pt x="697706" y="295751"/>
                  <a:pt x="694849" y="307181"/>
                </a:cubicBezTo>
                <a:cubicBezTo>
                  <a:pt x="693896" y="309086"/>
                  <a:pt x="693896" y="311944"/>
                  <a:pt x="692944" y="313849"/>
                </a:cubicBezTo>
                <a:cubicBezTo>
                  <a:pt x="691991" y="316706"/>
                  <a:pt x="691039" y="319564"/>
                  <a:pt x="690086" y="322421"/>
                </a:cubicBezTo>
                <a:cubicBezTo>
                  <a:pt x="684371" y="305276"/>
                  <a:pt x="679609" y="290036"/>
                  <a:pt x="673894" y="274796"/>
                </a:cubicBezTo>
                <a:cubicBezTo>
                  <a:pt x="675799" y="268129"/>
                  <a:pt x="676751" y="260509"/>
                  <a:pt x="676751" y="253841"/>
                </a:cubicBezTo>
                <a:close/>
                <a:moveTo>
                  <a:pt x="668179" y="331946"/>
                </a:moveTo>
                <a:cubicBezTo>
                  <a:pt x="668179" y="330994"/>
                  <a:pt x="668179" y="330994"/>
                  <a:pt x="668179" y="330041"/>
                </a:cubicBezTo>
                <a:cubicBezTo>
                  <a:pt x="668179" y="331946"/>
                  <a:pt x="669131" y="332899"/>
                  <a:pt x="669131" y="334804"/>
                </a:cubicBezTo>
                <a:cubicBezTo>
                  <a:pt x="670084" y="338614"/>
                  <a:pt x="671036" y="342424"/>
                  <a:pt x="671989" y="346234"/>
                </a:cubicBezTo>
                <a:cubicBezTo>
                  <a:pt x="672941" y="350044"/>
                  <a:pt x="673894" y="354806"/>
                  <a:pt x="674846" y="359569"/>
                </a:cubicBezTo>
                <a:cubicBezTo>
                  <a:pt x="675799" y="363379"/>
                  <a:pt x="676751" y="367189"/>
                  <a:pt x="676751" y="370999"/>
                </a:cubicBezTo>
                <a:cubicBezTo>
                  <a:pt x="676751" y="371951"/>
                  <a:pt x="675799" y="372904"/>
                  <a:pt x="675799" y="373856"/>
                </a:cubicBezTo>
                <a:cubicBezTo>
                  <a:pt x="675799" y="374809"/>
                  <a:pt x="674846" y="375761"/>
                  <a:pt x="674846" y="377666"/>
                </a:cubicBezTo>
                <a:cubicBezTo>
                  <a:pt x="672941" y="374809"/>
                  <a:pt x="671989" y="370999"/>
                  <a:pt x="670084" y="368141"/>
                </a:cubicBezTo>
                <a:cubicBezTo>
                  <a:pt x="668179" y="364331"/>
                  <a:pt x="666274" y="361474"/>
                  <a:pt x="664369" y="358616"/>
                </a:cubicBezTo>
                <a:cubicBezTo>
                  <a:pt x="665321" y="349091"/>
                  <a:pt x="667226" y="340519"/>
                  <a:pt x="668179" y="331946"/>
                </a:cubicBezTo>
                <a:close/>
                <a:moveTo>
                  <a:pt x="656749" y="266224"/>
                </a:moveTo>
                <a:cubicBezTo>
                  <a:pt x="656749" y="266224"/>
                  <a:pt x="656749" y="267176"/>
                  <a:pt x="656749" y="267176"/>
                </a:cubicBezTo>
                <a:cubicBezTo>
                  <a:pt x="656749" y="268129"/>
                  <a:pt x="656749" y="269081"/>
                  <a:pt x="656749" y="269081"/>
                </a:cubicBezTo>
                <a:cubicBezTo>
                  <a:pt x="656749" y="268129"/>
                  <a:pt x="656749" y="267176"/>
                  <a:pt x="656749" y="266224"/>
                </a:cubicBezTo>
                <a:close/>
                <a:moveTo>
                  <a:pt x="608171" y="318611"/>
                </a:moveTo>
                <a:cubicBezTo>
                  <a:pt x="609124" y="305276"/>
                  <a:pt x="611029" y="291941"/>
                  <a:pt x="611981" y="279559"/>
                </a:cubicBezTo>
                <a:cubicBezTo>
                  <a:pt x="612934" y="282416"/>
                  <a:pt x="612934" y="285274"/>
                  <a:pt x="613886" y="288131"/>
                </a:cubicBezTo>
                <a:cubicBezTo>
                  <a:pt x="614839" y="301466"/>
                  <a:pt x="615791" y="314801"/>
                  <a:pt x="615791" y="327184"/>
                </a:cubicBezTo>
                <a:cubicBezTo>
                  <a:pt x="615791" y="329089"/>
                  <a:pt x="615791" y="330041"/>
                  <a:pt x="615791" y="331946"/>
                </a:cubicBezTo>
                <a:cubicBezTo>
                  <a:pt x="615791" y="333851"/>
                  <a:pt x="615791" y="335756"/>
                  <a:pt x="615791" y="337661"/>
                </a:cubicBezTo>
                <a:cubicBezTo>
                  <a:pt x="614839" y="336709"/>
                  <a:pt x="613886" y="334804"/>
                  <a:pt x="613886" y="333851"/>
                </a:cubicBezTo>
                <a:cubicBezTo>
                  <a:pt x="611981" y="330041"/>
                  <a:pt x="609124" y="325279"/>
                  <a:pt x="607219" y="321469"/>
                </a:cubicBezTo>
                <a:cubicBezTo>
                  <a:pt x="608171" y="320516"/>
                  <a:pt x="608171" y="319564"/>
                  <a:pt x="608171" y="318611"/>
                </a:cubicBezTo>
                <a:close/>
                <a:moveTo>
                  <a:pt x="606266" y="341471"/>
                </a:moveTo>
                <a:cubicBezTo>
                  <a:pt x="609124" y="349091"/>
                  <a:pt x="612934" y="356711"/>
                  <a:pt x="615791" y="364331"/>
                </a:cubicBezTo>
                <a:cubicBezTo>
                  <a:pt x="615791" y="364331"/>
                  <a:pt x="615791" y="365284"/>
                  <a:pt x="615791" y="365284"/>
                </a:cubicBezTo>
                <a:cubicBezTo>
                  <a:pt x="614839" y="368141"/>
                  <a:pt x="612934" y="371951"/>
                  <a:pt x="611029" y="375761"/>
                </a:cubicBezTo>
                <a:cubicBezTo>
                  <a:pt x="610076" y="371951"/>
                  <a:pt x="609124" y="367189"/>
                  <a:pt x="608171" y="363379"/>
                </a:cubicBezTo>
                <a:cubicBezTo>
                  <a:pt x="607219" y="358616"/>
                  <a:pt x="606266" y="354806"/>
                  <a:pt x="605314" y="350996"/>
                </a:cubicBezTo>
                <a:cubicBezTo>
                  <a:pt x="605314" y="348139"/>
                  <a:pt x="605314" y="344329"/>
                  <a:pt x="606266" y="341471"/>
                </a:cubicBezTo>
                <a:close/>
                <a:moveTo>
                  <a:pt x="606266" y="424339"/>
                </a:moveTo>
                <a:cubicBezTo>
                  <a:pt x="607219" y="427196"/>
                  <a:pt x="608171" y="430054"/>
                  <a:pt x="609124" y="433864"/>
                </a:cubicBezTo>
                <a:cubicBezTo>
                  <a:pt x="608171" y="434816"/>
                  <a:pt x="608171" y="435769"/>
                  <a:pt x="607219" y="436721"/>
                </a:cubicBezTo>
                <a:lnTo>
                  <a:pt x="601504" y="435769"/>
                </a:lnTo>
                <a:cubicBezTo>
                  <a:pt x="604361" y="432911"/>
                  <a:pt x="605314" y="428149"/>
                  <a:pt x="606266" y="424339"/>
                </a:cubicBezTo>
                <a:close/>
                <a:moveTo>
                  <a:pt x="599599" y="401479"/>
                </a:moveTo>
                <a:cubicBezTo>
                  <a:pt x="599599" y="402431"/>
                  <a:pt x="599599" y="402431"/>
                  <a:pt x="599599" y="401479"/>
                </a:cubicBezTo>
                <a:cubicBezTo>
                  <a:pt x="599599" y="402431"/>
                  <a:pt x="599599" y="403384"/>
                  <a:pt x="599599" y="403384"/>
                </a:cubicBezTo>
                <a:cubicBezTo>
                  <a:pt x="599599" y="403384"/>
                  <a:pt x="599599" y="402431"/>
                  <a:pt x="599599" y="401479"/>
                </a:cubicBezTo>
                <a:close/>
                <a:moveTo>
                  <a:pt x="587216" y="300514"/>
                </a:moveTo>
                <a:cubicBezTo>
                  <a:pt x="588169" y="303371"/>
                  <a:pt x="590074" y="307181"/>
                  <a:pt x="591979" y="310039"/>
                </a:cubicBezTo>
                <a:cubicBezTo>
                  <a:pt x="591979" y="311944"/>
                  <a:pt x="591026" y="314801"/>
                  <a:pt x="591026" y="316706"/>
                </a:cubicBezTo>
                <a:cubicBezTo>
                  <a:pt x="591026" y="316706"/>
                  <a:pt x="591026" y="316706"/>
                  <a:pt x="591026" y="316706"/>
                </a:cubicBezTo>
                <a:cubicBezTo>
                  <a:pt x="591026" y="317659"/>
                  <a:pt x="590074" y="318611"/>
                  <a:pt x="590074" y="319564"/>
                </a:cubicBezTo>
                <a:cubicBezTo>
                  <a:pt x="589121" y="316706"/>
                  <a:pt x="588169" y="313849"/>
                  <a:pt x="587216" y="311944"/>
                </a:cubicBezTo>
                <a:cubicBezTo>
                  <a:pt x="587216" y="308134"/>
                  <a:pt x="587216" y="303371"/>
                  <a:pt x="586264" y="299561"/>
                </a:cubicBezTo>
                <a:cubicBezTo>
                  <a:pt x="586264" y="299561"/>
                  <a:pt x="586264" y="299561"/>
                  <a:pt x="587216" y="300514"/>
                </a:cubicBezTo>
                <a:close/>
                <a:moveTo>
                  <a:pt x="553879" y="257651"/>
                </a:moveTo>
                <a:cubicBezTo>
                  <a:pt x="554831" y="249079"/>
                  <a:pt x="554831" y="241459"/>
                  <a:pt x="555784" y="233839"/>
                </a:cubicBezTo>
                <a:cubicBezTo>
                  <a:pt x="556736" y="238601"/>
                  <a:pt x="557689" y="243364"/>
                  <a:pt x="558641" y="249079"/>
                </a:cubicBezTo>
                <a:cubicBezTo>
                  <a:pt x="557689" y="247174"/>
                  <a:pt x="556736" y="247174"/>
                  <a:pt x="556736" y="247174"/>
                </a:cubicBezTo>
                <a:cubicBezTo>
                  <a:pt x="556736" y="247174"/>
                  <a:pt x="557689" y="248126"/>
                  <a:pt x="558641" y="250984"/>
                </a:cubicBezTo>
                <a:cubicBezTo>
                  <a:pt x="561499" y="264319"/>
                  <a:pt x="565309" y="280511"/>
                  <a:pt x="570071" y="297656"/>
                </a:cubicBezTo>
                <a:cubicBezTo>
                  <a:pt x="570071" y="299561"/>
                  <a:pt x="571024" y="301466"/>
                  <a:pt x="571976" y="303371"/>
                </a:cubicBezTo>
                <a:cubicBezTo>
                  <a:pt x="571024" y="306229"/>
                  <a:pt x="570071" y="310039"/>
                  <a:pt x="569119" y="312896"/>
                </a:cubicBezTo>
                <a:cubicBezTo>
                  <a:pt x="567214" y="307181"/>
                  <a:pt x="566261" y="301466"/>
                  <a:pt x="564356" y="295751"/>
                </a:cubicBezTo>
                <a:cubicBezTo>
                  <a:pt x="560546" y="285274"/>
                  <a:pt x="557689" y="274796"/>
                  <a:pt x="553879" y="266224"/>
                </a:cubicBezTo>
                <a:cubicBezTo>
                  <a:pt x="553879" y="263366"/>
                  <a:pt x="553879" y="260509"/>
                  <a:pt x="553879" y="257651"/>
                </a:cubicBezTo>
                <a:close/>
                <a:moveTo>
                  <a:pt x="551974" y="295751"/>
                </a:moveTo>
                <a:cubicBezTo>
                  <a:pt x="551974" y="294799"/>
                  <a:pt x="551974" y="294799"/>
                  <a:pt x="551974" y="295751"/>
                </a:cubicBezTo>
                <a:cubicBezTo>
                  <a:pt x="551974" y="295751"/>
                  <a:pt x="552926" y="297656"/>
                  <a:pt x="552926" y="298609"/>
                </a:cubicBezTo>
                <a:cubicBezTo>
                  <a:pt x="554831" y="304324"/>
                  <a:pt x="555784" y="310991"/>
                  <a:pt x="556736" y="317659"/>
                </a:cubicBezTo>
                <a:cubicBezTo>
                  <a:pt x="556736" y="318611"/>
                  <a:pt x="556736" y="319564"/>
                  <a:pt x="557689" y="321469"/>
                </a:cubicBezTo>
                <a:cubicBezTo>
                  <a:pt x="557689" y="321469"/>
                  <a:pt x="557689" y="321469"/>
                  <a:pt x="557689" y="322421"/>
                </a:cubicBezTo>
                <a:cubicBezTo>
                  <a:pt x="557689" y="323374"/>
                  <a:pt x="557689" y="324326"/>
                  <a:pt x="557689" y="326231"/>
                </a:cubicBezTo>
                <a:cubicBezTo>
                  <a:pt x="555784" y="319564"/>
                  <a:pt x="553879" y="312896"/>
                  <a:pt x="552926" y="306229"/>
                </a:cubicBezTo>
                <a:cubicBezTo>
                  <a:pt x="551974" y="301466"/>
                  <a:pt x="551974" y="298609"/>
                  <a:pt x="551974" y="295751"/>
                </a:cubicBezTo>
                <a:close/>
                <a:moveTo>
                  <a:pt x="529114" y="290036"/>
                </a:moveTo>
                <a:cubicBezTo>
                  <a:pt x="529114" y="290036"/>
                  <a:pt x="529114" y="290989"/>
                  <a:pt x="529114" y="290036"/>
                </a:cubicBezTo>
                <a:cubicBezTo>
                  <a:pt x="529114" y="290989"/>
                  <a:pt x="529114" y="290989"/>
                  <a:pt x="529114" y="290036"/>
                </a:cubicBezTo>
                <a:cubicBezTo>
                  <a:pt x="529114" y="290989"/>
                  <a:pt x="529114" y="290036"/>
                  <a:pt x="529114" y="290036"/>
                </a:cubicBezTo>
                <a:close/>
                <a:moveTo>
                  <a:pt x="522446" y="336709"/>
                </a:moveTo>
                <a:cubicBezTo>
                  <a:pt x="522446" y="333851"/>
                  <a:pt x="523399" y="331946"/>
                  <a:pt x="523399" y="329089"/>
                </a:cubicBezTo>
                <a:cubicBezTo>
                  <a:pt x="524351" y="331946"/>
                  <a:pt x="525304" y="333851"/>
                  <a:pt x="526256" y="336709"/>
                </a:cubicBezTo>
                <a:cubicBezTo>
                  <a:pt x="528161" y="341471"/>
                  <a:pt x="530066" y="346234"/>
                  <a:pt x="531019" y="350996"/>
                </a:cubicBezTo>
                <a:cubicBezTo>
                  <a:pt x="531019" y="358616"/>
                  <a:pt x="531019" y="366236"/>
                  <a:pt x="531971" y="374809"/>
                </a:cubicBezTo>
                <a:cubicBezTo>
                  <a:pt x="531971" y="384334"/>
                  <a:pt x="532924" y="393859"/>
                  <a:pt x="533876" y="403384"/>
                </a:cubicBezTo>
                <a:cubicBezTo>
                  <a:pt x="530066" y="397669"/>
                  <a:pt x="528161" y="394811"/>
                  <a:pt x="528161" y="394811"/>
                </a:cubicBezTo>
                <a:cubicBezTo>
                  <a:pt x="528161" y="394811"/>
                  <a:pt x="530066" y="400526"/>
                  <a:pt x="532924" y="410051"/>
                </a:cubicBezTo>
                <a:cubicBezTo>
                  <a:pt x="533876" y="411956"/>
                  <a:pt x="534829" y="414814"/>
                  <a:pt x="534829" y="417671"/>
                </a:cubicBezTo>
                <a:cubicBezTo>
                  <a:pt x="534829" y="421481"/>
                  <a:pt x="535781" y="426244"/>
                  <a:pt x="535781" y="430054"/>
                </a:cubicBezTo>
                <a:lnTo>
                  <a:pt x="523399" y="428149"/>
                </a:lnTo>
                <a:cubicBezTo>
                  <a:pt x="523399" y="428149"/>
                  <a:pt x="522446" y="427196"/>
                  <a:pt x="522446" y="427196"/>
                </a:cubicBezTo>
                <a:cubicBezTo>
                  <a:pt x="522446" y="426244"/>
                  <a:pt x="522446" y="424339"/>
                  <a:pt x="522446" y="423386"/>
                </a:cubicBezTo>
                <a:cubicBezTo>
                  <a:pt x="525304" y="414814"/>
                  <a:pt x="527209" y="410051"/>
                  <a:pt x="527209" y="410051"/>
                </a:cubicBezTo>
                <a:cubicBezTo>
                  <a:pt x="527209" y="410051"/>
                  <a:pt x="525304" y="412909"/>
                  <a:pt x="522446" y="418624"/>
                </a:cubicBezTo>
                <a:cubicBezTo>
                  <a:pt x="522446" y="413861"/>
                  <a:pt x="521494" y="409099"/>
                  <a:pt x="521494" y="405289"/>
                </a:cubicBezTo>
                <a:cubicBezTo>
                  <a:pt x="520541" y="392906"/>
                  <a:pt x="518636" y="380524"/>
                  <a:pt x="517684" y="369094"/>
                </a:cubicBezTo>
                <a:cubicBezTo>
                  <a:pt x="519589" y="356711"/>
                  <a:pt x="520541" y="347186"/>
                  <a:pt x="522446" y="336709"/>
                </a:cubicBezTo>
                <a:close/>
                <a:moveTo>
                  <a:pt x="512921" y="271939"/>
                </a:moveTo>
                <a:cubicBezTo>
                  <a:pt x="511969" y="276701"/>
                  <a:pt x="511016" y="281464"/>
                  <a:pt x="509111" y="287179"/>
                </a:cubicBezTo>
                <a:cubicBezTo>
                  <a:pt x="509111" y="287179"/>
                  <a:pt x="509111" y="287179"/>
                  <a:pt x="509111" y="288131"/>
                </a:cubicBezTo>
                <a:cubicBezTo>
                  <a:pt x="508159" y="284321"/>
                  <a:pt x="508159" y="279559"/>
                  <a:pt x="507206" y="275749"/>
                </a:cubicBezTo>
                <a:cubicBezTo>
                  <a:pt x="507206" y="270986"/>
                  <a:pt x="508159" y="267176"/>
                  <a:pt x="508159" y="262414"/>
                </a:cubicBezTo>
                <a:lnTo>
                  <a:pt x="509111" y="262414"/>
                </a:lnTo>
                <a:cubicBezTo>
                  <a:pt x="511016" y="265271"/>
                  <a:pt x="511969" y="268129"/>
                  <a:pt x="512921" y="271939"/>
                </a:cubicBezTo>
                <a:close/>
                <a:moveTo>
                  <a:pt x="497681" y="207169"/>
                </a:moveTo>
                <a:cubicBezTo>
                  <a:pt x="500539" y="217646"/>
                  <a:pt x="503396" y="230981"/>
                  <a:pt x="506254" y="245269"/>
                </a:cubicBezTo>
                <a:cubicBezTo>
                  <a:pt x="507206" y="249079"/>
                  <a:pt x="508159" y="252889"/>
                  <a:pt x="509111" y="256699"/>
                </a:cubicBezTo>
                <a:cubicBezTo>
                  <a:pt x="508159" y="256699"/>
                  <a:pt x="507206" y="256699"/>
                  <a:pt x="506254" y="256699"/>
                </a:cubicBezTo>
                <a:lnTo>
                  <a:pt x="505301" y="256699"/>
                </a:lnTo>
                <a:cubicBezTo>
                  <a:pt x="505301" y="256699"/>
                  <a:pt x="505301" y="256699"/>
                  <a:pt x="505301" y="256699"/>
                </a:cubicBezTo>
                <a:cubicBezTo>
                  <a:pt x="502444" y="238601"/>
                  <a:pt x="499586" y="220504"/>
                  <a:pt x="497681" y="207169"/>
                </a:cubicBezTo>
                <a:cubicBezTo>
                  <a:pt x="496729" y="207169"/>
                  <a:pt x="496729" y="207169"/>
                  <a:pt x="497681" y="207169"/>
                </a:cubicBezTo>
                <a:close/>
                <a:moveTo>
                  <a:pt x="487204" y="419576"/>
                </a:moveTo>
                <a:cubicBezTo>
                  <a:pt x="487204" y="420529"/>
                  <a:pt x="486251" y="421481"/>
                  <a:pt x="486251" y="422434"/>
                </a:cubicBezTo>
                <a:lnTo>
                  <a:pt x="483394" y="422434"/>
                </a:lnTo>
                <a:cubicBezTo>
                  <a:pt x="483394" y="421481"/>
                  <a:pt x="483394" y="419576"/>
                  <a:pt x="483394" y="418624"/>
                </a:cubicBezTo>
                <a:cubicBezTo>
                  <a:pt x="483394" y="412909"/>
                  <a:pt x="482441" y="407194"/>
                  <a:pt x="481489" y="401479"/>
                </a:cubicBezTo>
                <a:cubicBezTo>
                  <a:pt x="483394" y="407194"/>
                  <a:pt x="485299" y="413861"/>
                  <a:pt x="487204" y="419576"/>
                </a:cubicBezTo>
                <a:close/>
                <a:moveTo>
                  <a:pt x="437674" y="390049"/>
                </a:moveTo>
                <a:cubicBezTo>
                  <a:pt x="437674" y="390049"/>
                  <a:pt x="437674" y="390049"/>
                  <a:pt x="437674" y="390049"/>
                </a:cubicBezTo>
                <a:cubicBezTo>
                  <a:pt x="437674" y="389096"/>
                  <a:pt x="437674" y="389096"/>
                  <a:pt x="437674" y="388144"/>
                </a:cubicBezTo>
                <a:cubicBezTo>
                  <a:pt x="437674" y="388144"/>
                  <a:pt x="437674" y="388144"/>
                  <a:pt x="437674" y="388144"/>
                </a:cubicBezTo>
                <a:cubicBezTo>
                  <a:pt x="437674" y="389096"/>
                  <a:pt x="437674" y="390049"/>
                  <a:pt x="437674" y="390049"/>
                </a:cubicBezTo>
                <a:cubicBezTo>
                  <a:pt x="437674" y="391001"/>
                  <a:pt x="437674" y="390049"/>
                  <a:pt x="437674" y="390049"/>
                </a:cubicBezTo>
                <a:close/>
                <a:moveTo>
                  <a:pt x="448151" y="362426"/>
                </a:moveTo>
                <a:cubicBezTo>
                  <a:pt x="447199" y="360521"/>
                  <a:pt x="446246" y="358616"/>
                  <a:pt x="446246" y="356711"/>
                </a:cubicBezTo>
                <a:cubicBezTo>
                  <a:pt x="447199" y="353854"/>
                  <a:pt x="448151" y="350044"/>
                  <a:pt x="449104" y="347186"/>
                </a:cubicBezTo>
                <a:cubicBezTo>
                  <a:pt x="448151" y="351949"/>
                  <a:pt x="448151" y="357664"/>
                  <a:pt x="448151" y="362426"/>
                </a:cubicBezTo>
                <a:close/>
                <a:moveTo>
                  <a:pt x="436721" y="227171"/>
                </a:moveTo>
                <a:cubicBezTo>
                  <a:pt x="437674" y="233839"/>
                  <a:pt x="439579" y="239554"/>
                  <a:pt x="440531" y="246221"/>
                </a:cubicBezTo>
                <a:cubicBezTo>
                  <a:pt x="438626" y="242411"/>
                  <a:pt x="436721" y="238601"/>
                  <a:pt x="434816" y="234791"/>
                </a:cubicBezTo>
                <a:cubicBezTo>
                  <a:pt x="435769" y="231934"/>
                  <a:pt x="435769" y="230029"/>
                  <a:pt x="436721" y="227171"/>
                </a:cubicBezTo>
                <a:close/>
                <a:moveTo>
                  <a:pt x="428149" y="280511"/>
                </a:moveTo>
                <a:cubicBezTo>
                  <a:pt x="430054" y="270986"/>
                  <a:pt x="431006" y="262414"/>
                  <a:pt x="431959" y="253841"/>
                </a:cubicBezTo>
                <a:cubicBezTo>
                  <a:pt x="431959" y="255746"/>
                  <a:pt x="432911" y="256699"/>
                  <a:pt x="432911" y="258604"/>
                </a:cubicBezTo>
                <a:cubicBezTo>
                  <a:pt x="434816" y="266224"/>
                  <a:pt x="436721" y="274796"/>
                  <a:pt x="438626" y="284321"/>
                </a:cubicBezTo>
                <a:cubicBezTo>
                  <a:pt x="438626" y="286226"/>
                  <a:pt x="439579" y="288131"/>
                  <a:pt x="439579" y="290036"/>
                </a:cubicBezTo>
                <a:cubicBezTo>
                  <a:pt x="434816" y="284321"/>
                  <a:pt x="432911" y="281464"/>
                  <a:pt x="432911" y="281464"/>
                </a:cubicBezTo>
                <a:cubicBezTo>
                  <a:pt x="432911" y="281464"/>
                  <a:pt x="435769" y="287179"/>
                  <a:pt x="439579" y="295751"/>
                </a:cubicBezTo>
                <a:cubicBezTo>
                  <a:pt x="440531" y="296704"/>
                  <a:pt x="440531" y="298609"/>
                  <a:pt x="441484" y="299561"/>
                </a:cubicBezTo>
                <a:cubicBezTo>
                  <a:pt x="442436" y="303371"/>
                  <a:pt x="443389" y="308134"/>
                  <a:pt x="443389" y="312896"/>
                </a:cubicBezTo>
                <a:cubicBezTo>
                  <a:pt x="444341" y="317659"/>
                  <a:pt x="445294" y="323374"/>
                  <a:pt x="446246" y="328136"/>
                </a:cubicBezTo>
                <a:cubicBezTo>
                  <a:pt x="446246" y="330994"/>
                  <a:pt x="447199" y="332899"/>
                  <a:pt x="447199" y="335756"/>
                </a:cubicBezTo>
                <a:cubicBezTo>
                  <a:pt x="446246" y="337661"/>
                  <a:pt x="445294" y="339566"/>
                  <a:pt x="445294" y="341471"/>
                </a:cubicBezTo>
                <a:cubicBezTo>
                  <a:pt x="444341" y="344329"/>
                  <a:pt x="443389" y="346234"/>
                  <a:pt x="442436" y="349091"/>
                </a:cubicBezTo>
                <a:cubicBezTo>
                  <a:pt x="439579" y="342424"/>
                  <a:pt x="437674" y="336709"/>
                  <a:pt x="434816" y="331946"/>
                </a:cubicBezTo>
                <a:cubicBezTo>
                  <a:pt x="434816" y="322421"/>
                  <a:pt x="434816" y="317659"/>
                  <a:pt x="434816" y="317659"/>
                </a:cubicBezTo>
                <a:cubicBezTo>
                  <a:pt x="434816" y="317659"/>
                  <a:pt x="433864" y="321469"/>
                  <a:pt x="432911" y="328136"/>
                </a:cubicBezTo>
                <a:cubicBezTo>
                  <a:pt x="430054" y="319564"/>
                  <a:pt x="426244" y="310991"/>
                  <a:pt x="423386" y="303371"/>
                </a:cubicBezTo>
                <a:cubicBezTo>
                  <a:pt x="426244" y="295751"/>
                  <a:pt x="427196" y="288131"/>
                  <a:pt x="428149" y="280511"/>
                </a:cubicBezTo>
                <a:close/>
                <a:moveTo>
                  <a:pt x="418624" y="345281"/>
                </a:moveTo>
                <a:cubicBezTo>
                  <a:pt x="419576" y="337661"/>
                  <a:pt x="420529" y="330041"/>
                  <a:pt x="422434" y="322421"/>
                </a:cubicBezTo>
                <a:cubicBezTo>
                  <a:pt x="424339" y="328136"/>
                  <a:pt x="425291" y="333851"/>
                  <a:pt x="427196" y="339566"/>
                </a:cubicBezTo>
                <a:cubicBezTo>
                  <a:pt x="428149" y="343376"/>
                  <a:pt x="429101" y="347186"/>
                  <a:pt x="430054" y="350996"/>
                </a:cubicBezTo>
                <a:cubicBezTo>
                  <a:pt x="429101" y="354806"/>
                  <a:pt x="429101" y="358616"/>
                  <a:pt x="428149" y="362426"/>
                </a:cubicBezTo>
                <a:cubicBezTo>
                  <a:pt x="427196" y="360521"/>
                  <a:pt x="426244" y="358616"/>
                  <a:pt x="426244" y="356711"/>
                </a:cubicBezTo>
                <a:cubicBezTo>
                  <a:pt x="423386" y="349091"/>
                  <a:pt x="420529" y="344329"/>
                  <a:pt x="420529" y="344329"/>
                </a:cubicBezTo>
                <a:cubicBezTo>
                  <a:pt x="420529" y="344329"/>
                  <a:pt x="420529" y="349091"/>
                  <a:pt x="422434" y="357664"/>
                </a:cubicBezTo>
                <a:cubicBezTo>
                  <a:pt x="423386" y="361474"/>
                  <a:pt x="423386" y="367189"/>
                  <a:pt x="424339" y="372904"/>
                </a:cubicBezTo>
                <a:cubicBezTo>
                  <a:pt x="424339" y="374809"/>
                  <a:pt x="425291" y="375761"/>
                  <a:pt x="425291" y="377666"/>
                </a:cubicBezTo>
                <a:cubicBezTo>
                  <a:pt x="425291" y="376714"/>
                  <a:pt x="424339" y="375761"/>
                  <a:pt x="424339" y="375761"/>
                </a:cubicBezTo>
                <a:cubicBezTo>
                  <a:pt x="424339" y="375761"/>
                  <a:pt x="424339" y="374809"/>
                  <a:pt x="424339" y="374809"/>
                </a:cubicBezTo>
                <a:cubicBezTo>
                  <a:pt x="422434" y="367189"/>
                  <a:pt x="420529" y="359569"/>
                  <a:pt x="418624" y="351949"/>
                </a:cubicBezTo>
                <a:cubicBezTo>
                  <a:pt x="417671" y="349091"/>
                  <a:pt x="418624" y="347186"/>
                  <a:pt x="418624" y="345281"/>
                </a:cubicBezTo>
                <a:close/>
                <a:moveTo>
                  <a:pt x="406241" y="261461"/>
                </a:moveTo>
                <a:cubicBezTo>
                  <a:pt x="408146" y="267176"/>
                  <a:pt x="410051" y="275749"/>
                  <a:pt x="411956" y="285274"/>
                </a:cubicBezTo>
                <a:cubicBezTo>
                  <a:pt x="410051" y="292894"/>
                  <a:pt x="409099" y="301466"/>
                  <a:pt x="407194" y="310039"/>
                </a:cubicBezTo>
                <a:cubicBezTo>
                  <a:pt x="406241" y="307181"/>
                  <a:pt x="406241" y="304324"/>
                  <a:pt x="405289" y="302419"/>
                </a:cubicBezTo>
                <a:cubicBezTo>
                  <a:pt x="406241" y="288131"/>
                  <a:pt x="406241" y="273844"/>
                  <a:pt x="406241" y="261461"/>
                </a:cubicBezTo>
                <a:close/>
                <a:moveTo>
                  <a:pt x="382429" y="290036"/>
                </a:moveTo>
                <a:cubicBezTo>
                  <a:pt x="382429" y="290989"/>
                  <a:pt x="382429" y="292894"/>
                  <a:pt x="381476" y="293846"/>
                </a:cubicBezTo>
                <a:cubicBezTo>
                  <a:pt x="381476" y="290989"/>
                  <a:pt x="381476" y="288131"/>
                  <a:pt x="381476" y="285274"/>
                </a:cubicBezTo>
                <a:cubicBezTo>
                  <a:pt x="381476" y="287179"/>
                  <a:pt x="382429" y="288131"/>
                  <a:pt x="382429" y="290036"/>
                </a:cubicBezTo>
                <a:close/>
                <a:moveTo>
                  <a:pt x="361474" y="394811"/>
                </a:moveTo>
                <a:cubicBezTo>
                  <a:pt x="361474" y="397669"/>
                  <a:pt x="361474" y="401479"/>
                  <a:pt x="361474" y="404336"/>
                </a:cubicBezTo>
                <a:cubicBezTo>
                  <a:pt x="361474" y="405289"/>
                  <a:pt x="361474" y="406241"/>
                  <a:pt x="361474" y="407194"/>
                </a:cubicBezTo>
                <a:cubicBezTo>
                  <a:pt x="359569" y="399574"/>
                  <a:pt x="357664" y="391001"/>
                  <a:pt x="354806" y="383381"/>
                </a:cubicBezTo>
                <a:cubicBezTo>
                  <a:pt x="354806" y="383381"/>
                  <a:pt x="354806" y="383381"/>
                  <a:pt x="354806" y="382429"/>
                </a:cubicBezTo>
                <a:cubicBezTo>
                  <a:pt x="353854" y="379571"/>
                  <a:pt x="353854" y="376714"/>
                  <a:pt x="352901" y="373856"/>
                </a:cubicBezTo>
                <a:cubicBezTo>
                  <a:pt x="355759" y="381476"/>
                  <a:pt x="358616" y="388144"/>
                  <a:pt x="361474" y="394811"/>
                </a:cubicBezTo>
                <a:close/>
                <a:moveTo>
                  <a:pt x="347186" y="307181"/>
                </a:moveTo>
                <a:cubicBezTo>
                  <a:pt x="348139" y="309086"/>
                  <a:pt x="348139" y="310039"/>
                  <a:pt x="349091" y="311944"/>
                </a:cubicBezTo>
                <a:cubicBezTo>
                  <a:pt x="348139" y="310991"/>
                  <a:pt x="348139" y="310039"/>
                  <a:pt x="347186" y="309086"/>
                </a:cubicBezTo>
                <a:cubicBezTo>
                  <a:pt x="346234" y="309086"/>
                  <a:pt x="346234" y="308134"/>
                  <a:pt x="347186" y="307181"/>
                </a:cubicBezTo>
                <a:close/>
                <a:moveTo>
                  <a:pt x="347186" y="429101"/>
                </a:moveTo>
                <a:cubicBezTo>
                  <a:pt x="347186" y="430054"/>
                  <a:pt x="348139" y="431959"/>
                  <a:pt x="348139" y="432911"/>
                </a:cubicBezTo>
                <a:lnTo>
                  <a:pt x="346234" y="432911"/>
                </a:lnTo>
                <a:cubicBezTo>
                  <a:pt x="346234" y="431006"/>
                  <a:pt x="346234" y="430054"/>
                  <a:pt x="347186" y="429101"/>
                </a:cubicBezTo>
                <a:close/>
                <a:moveTo>
                  <a:pt x="310991" y="439579"/>
                </a:moveTo>
                <a:cubicBezTo>
                  <a:pt x="310991" y="434816"/>
                  <a:pt x="310991" y="429101"/>
                  <a:pt x="311944" y="424339"/>
                </a:cubicBezTo>
                <a:cubicBezTo>
                  <a:pt x="313849" y="429101"/>
                  <a:pt x="315754" y="433864"/>
                  <a:pt x="317659" y="438626"/>
                </a:cubicBezTo>
                <a:lnTo>
                  <a:pt x="310991" y="439579"/>
                </a:lnTo>
                <a:close/>
                <a:moveTo>
                  <a:pt x="302419" y="230981"/>
                </a:moveTo>
                <a:cubicBezTo>
                  <a:pt x="303371" y="232886"/>
                  <a:pt x="303371" y="235744"/>
                  <a:pt x="304324" y="237649"/>
                </a:cubicBezTo>
                <a:cubicBezTo>
                  <a:pt x="305276" y="242411"/>
                  <a:pt x="306229" y="247174"/>
                  <a:pt x="307181" y="252889"/>
                </a:cubicBezTo>
                <a:cubicBezTo>
                  <a:pt x="303371" y="247174"/>
                  <a:pt x="300514" y="244316"/>
                  <a:pt x="300514" y="244316"/>
                </a:cubicBezTo>
                <a:cubicBezTo>
                  <a:pt x="300514" y="238601"/>
                  <a:pt x="301466" y="234791"/>
                  <a:pt x="302419" y="230981"/>
                </a:cubicBezTo>
                <a:close/>
                <a:moveTo>
                  <a:pt x="295751" y="269081"/>
                </a:moveTo>
                <a:cubicBezTo>
                  <a:pt x="296704" y="264319"/>
                  <a:pt x="297656" y="262414"/>
                  <a:pt x="297656" y="262414"/>
                </a:cubicBezTo>
                <a:cubicBezTo>
                  <a:pt x="297656" y="262414"/>
                  <a:pt x="296704" y="263366"/>
                  <a:pt x="295751" y="265271"/>
                </a:cubicBezTo>
                <a:cubicBezTo>
                  <a:pt x="296704" y="260509"/>
                  <a:pt x="296704" y="256699"/>
                  <a:pt x="297656" y="251936"/>
                </a:cubicBezTo>
                <a:cubicBezTo>
                  <a:pt x="298609" y="249079"/>
                  <a:pt x="298609" y="246221"/>
                  <a:pt x="299561" y="243364"/>
                </a:cubicBezTo>
                <a:cubicBezTo>
                  <a:pt x="299561" y="244316"/>
                  <a:pt x="300514" y="245269"/>
                  <a:pt x="301466" y="247174"/>
                </a:cubicBezTo>
                <a:cubicBezTo>
                  <a:pt x="304324" y="254794"/>
                  <a:pt x="307181" y="262414"/>
                  <a:pt x="310039" y="270986"/>
                </a:cubicBezTo>
                <a:cubicBezTo>
                  <a:pt x="312896" y="285274"/>
                  <a:pt x="315754" y="298609"/>
                  <a:pt x="319564" y="312896"/>
                </a:cubicBezTo>
                <a:cubicBezTo>
                  <a:pt x="322421" y="328136"/>
                  <a:pt x="326231" y="343376"/>
                  <a:pt x="330041" y="358616"/>
                </a:cubicBezTo>
                <a:cubicBezTo>
                  <a:pt x="330041" y="359569"/>
                  <a:pt x="330041" y="360521"/>
                  <a:pt x="330041" y="362426"/>
                </a:cubicBezTo>
                <a:cubicBezTo>
                  <a:pt x="329089" y="375761"/>
                  <a:pt x="328136" y="390049"/>
                  <a:pt x="327184" y="404336"/>
                </a:cubicBezTo>
                <a:cubicBezTo>
                  <a:pt x="327184" y="404336"/>
                  <a:pt x="327184" y="404336"/>
                  <a:pt x="327184" y="404336"/>
                </a:cubicBezTo>
                <a:cubicBezTo>
                  <a:pt x="325279" y="400526"/>
                  <a:pt x="323374" y="396716"/>
                  <a:pt x="321469" y="392906"/>
                </a:cubicBezTo>
                <a:cubicBezTo>
                  <a:pt x="317659" y="382429"/>
                  <a:pt x="313849" y="371951"/>
                  <a:pt x="310991" y="362426"/>
                </a:cubicBezTo>
                <a:cubicBezTo>
                  <a:pt x="306229" y="347186"/>
                  <a:pt x="301466" y="332899"/>
                  <a:pt x="296704" y="318611"/>
                </a:cubicBezTo>
                <a:cubicBezTo>
                  <a:pt x="294799" y="312896"/>
                  <a:pt x="293846" y="308134"/>
                  <a:pt x="291941" y="302419"/>
                </a:cubicBezTo>
                <a:cubicBezTo>
                  <a:pt x="292894" y="290989"/>
                  <a:pt x="294799" y="279559"/>
                  <a:pt x="295751" y="269081"/>
                </a:cubicBezTo>
                <a:close/>
                <a:moveTo>
                  <a:pt x="283369" y="378619"/>
                </a:moveTo>
                <a:cubicBezTo>
                  <a:pt x="283369" y="373856"/>
                  <a:pt x="284321" y="369094"/>
                  <a:pt x="284321" y="365284"/>
                </a:cubicBezTo>
                <a:cubicBezTo>
                  <a:pt x="284321" y="364331"/>
                  <a:pt x="284321" y="363379"/>
                  <a:pt x="285274" y="363379"/>
                </a:cubicBezTo>
                <a:cubicBezTo>
                  <a:pt x="289084" y="370999"/>
                  <a:pt x="291941" y="378619"/>
                  <a:pt x="295751" y="387191"/>
                </a:cubicBezTo>
                <a:cubicBezTo>
                  <a:pt x="297656" y="391954"/>
                  <a:pt x="300514" y="395764"/>
                  <a:pt x="302419" y="400526"/>
                </a:cubicBezTo>
                <a:cubicBezTo>
                  <a:pt x="302419" y="401479"/>
                  <a:pt x="303371" y="403384"/>
                  <a:pt x="303371" y="404336"/>
                </a:cubicBezTo>
                <a:cubicBezTo>
                  <a:pt x="302419" y="407194"/>
                  <a:pt x="302419" y="410051"/>
                  <a:pt x="301466" y="412909"/>
                </a:cubicBezTo>
                <a:cubicBezTo>
                  <a:pt x="299561" y="422434"/>
                  <a:pt x="297656" y="432911"/>
                  <a:pt x="295751" y="442436"/>
                </a:cubicBezTo>
                <a:lnTo>
                  <a:pt x="283369" y="444341"/>
                </a:lnTo>
                <a:cubicBezTo>
                  <a:pt x="282416" y="441484"/>
                  <a:pt x="282416" y="438626"/>
                  <a:pt x="281464" y="435769"/>
                </a:cubicBezTo>
                <a:cubicBezTo>
                  <a:pt x="281464" y="425291"/>
                  <a:pt x="281464" y="415766"/>
                  <a:pt x="281464" y="407194"/>
                </a:cubicBezTo>
                <a:cubicBezTo>
                  <a:pt x="281464" y="397669"/>
                  <a:pt x="282416" y="388144"/>
                  <a:pt x="283369" y="378619"/>
                </a:cubicBezTo>
                <a:close/>
                <a:moveTo>
                  <a:pt x="237649" y="415766"/>
                </a:moveTo>
                <a:cubicBezTo>
                  <a:pt x="234791" y="409099"/>
                  <a:pt x="230981" y="402431"/>
                  <a:pt x="228124" y="395764"/>
                </a:cubicBezTo>
                <a:cubicBezTo>
                  <a:pt x="228124" y="391954"/>
                  <a:pt x="229076" y="387191"/>
                  <a:pt x="229076" y="383381"/>
                </a:cubicBezTo>
                <a:cubicBezTo>
                  <a:pt x="232886" y="391001"/>
                  <a:pt x="235744" y="398621"/>
                  <a:pt x="239554" y="406241"/>
                </a:cubicBezTo>
                <a:cubicBezTo>
                  <a:pt x="239554" y="410051"/>
                  <a:pt x="238601" y="412909"/>
                  <a:pt x="237649" y="415766"/>
                </a:cubicBezTo>
                <a:close/>
                <a:moveTo>
                  <a:pt x="247174" y="431006"/>
                </a:moveTo>
                <a:cubicBezTo>
                  <a:pt x="247174" y="429101"/>
                  <a:pt x="247174" y="427196"/>
                  <a:pt x="248126" y="425291"/>
                </a:cubicBezTo>
                <a:cubicBezTo>
                  <a:pt x="248126" y="425291"/>
                  <a:pt x="248126" y="425291"/>
                  <a:pt x="248126" y="425291"/>
                </a:cubicBezTo>
                <a:cubicBezTo>
                  <a:pt x="248126" y="427196"/>
                  <a:pt x="247174" y="429101"/>
                  <a:pt x="247174" y="431006"/>
                </a:cubicBezTo>
                <a:close/>
                <a:moveTo>
                  <a:pt x="264319" y="204311"/>
                </a:moveTo>
                <a:cubicBezTo>
                  <a:pt x="267176" y="195739"/>
                  <a:pt x="269081" y="189071"/>
                  <a:pt x="270986" y="185261"/>
                </a:cubicBezTo>
                <a:cubicBezTo>
                  <a:pt x="269081" y="194786"/>
                  <a:pt x="268129" y="204311"/>
                  <a:pt x="267176" y="214789"/>
                </a:cubicBezTo>
                <a:cubicBezTo>
                  <a:pt x="267176" y="212884"/>
                  <a:pt x="266224" y="211931"/>
                  <a:pt x="266224" y="210026"/>
                </a:cubicBezTo>
                <a:cubicBezTo>
                  <a:pt x="264319" y="207169"/>
                  <a:pt x="264319" y="206216"/>
                  <a:pt x="264319" y="204311"/>
                </a:cubicBezTo>
                <a:cubicBezTo>
                  <a:pt x="264319" y="204311"/>
                  <a:pt x="264319" y="204311"/>
                  <a:pt x="264319" y="204311"/>
                </a:cubicBezTo>
                <a:close/>
                <a:moveTo>
                  <a:pt x="254794" y="235744"/>
                </a:moveTo>
                <a:cubicBezTo>
                  <a:pt x="256699" y="230029"/>
                  <a:pt x="257651" y="225266"/>
                  <a:pt x="258604" y="220504"/>
                </a:cubicBezTo>
                <a:cubicBezTo>
                  <a:pt x="259556" y="227171"/>
                  <a:pt x="260509" y="234791"/>
                  <a:pt x="261461" y="242411"/>
                </a:cubicBezTo>
                <a:cubicBezTo>
                  <a:pt x="261461" y="243364"/>
                  <a:pt x="261461" y="244316"/>
                  <a:pt x="262414" y="245269"/>
                </a:cubicBezTo>
                <a:cubicBezTo>
                  <a:pt x="261461" y="253841"/>
                  <a:pt x="260509" y="261461"/>
                  <a:pt x="260509" y="270034"/>
                </a:cubicBezTo>
                <a:cubicBezTo>
                  <a:pt x="259556" y="268129"/>
                  <a:pt x="258604" y="266224"/>
                  <a:pt x="257651" y="264319"/>
                </a:cubicBezTo>
                <a:cubicBezTo>
                  <a:pt x="254794" y="258604"/>
                  <a:pt x="252889" y="253841"/>
                  <a:pt x="250984" y="249079"/>
                </a:cubicBezTo>
                <a:cubicBezTo>
                  <a:pt x="252889" y="245269"/>
                  <a:pt x="253841" y="239554"/>
                  <a:pt x="254794" y="235744"/>
                </a:cubicBezTo>
                <a:close/>
                <a:moveTo>
                  <a:pt x="245269" y="276701"/>
                </a:moveTo>
                <a:cubicBezTo>
                  <a:pt x="246221" y="270986"/>
                  <a:pt x="248126" y="265271"/>
                  <a:pt x="249079" y="260509"/>
                </a:cubicBezTo>
                <a:cubicBezTo>
                  <a:pt x="250031" y="262414"/>
                  <a:pt x="250031" y="265271"/>
                  <a:pt x="250984" y="268129"/>
                </a:cubicBezTo>
                <a:cubicBezTo>
                  <a:pt x="252889" y="275749"/>
                  <a:pt x="255746" y="284321"/>
                  <a:pt x="258604" y="292894"/>
                </a:cubicBezTo>
                <a:cubicBezTo>
                  <a:pt x="258604" y="293846"/>
                  <a:pt x="259556" y="294799"/>
                  <a:pt x="259556" y="294799"/>
                </a:cubicBezTo>
                <a:cubicBezTo>
                  <a:pt x="259556" y="295751"/>
                  <a:pt x="259556" y="296704"/>
                  <a:pt x="259556" y="297656"/>
                </a:cubicBezTo>
                <a:cubicBezTo>
                  <a:pt x="258604" y="310039"/>
                  <a:pt x="258604" y="321469"/>
                  <a:pt x="257651" y="333851"/>
                </a:cubicBezTo>
                <a:cubicBezTo>
                  <a:pt x="255746" y="325279"/>
                  <a:pt x="253841" y="317659"/>
                  <a:pt x="250984" y="309086"/>
                </a:cubicBezTo>
                <a:cubicBezTo>
                  <a:pt x="252889" y="304324"/>
                  <a:pt x="253841" y="301466"/>
                  <a:pt x="253841" y="301466"/>
                </a:cubicBezTo>
                <a:cubicBezTo>
                  <a:pt x="253841" y="301466"/>
                  <a:pt x="252889" y="303371"/>
                  <a:pt x="250984" y="307181"/>
                </a:cubicBezTo>
                <a:cubicBezTo>
                  <a:pt x="249079" y="299561"/>
                  <a:pt x="247174" y="291941"/>
                  <a:pt x="244316" y="284321"/>
                </a:cubicBezTo>
                <a:cubicBezTo>
                  <a:pt x="244316" y="281464"/>
                  <a:pt x="245269" y="279559"/>
                  <a:pt x="245269" y="276701"/>
                </a:cubicBezTo>
                <a:close/>
                <a:moveTo>
                  <a:pt x="236696" y="325279"/>
                </a:moveTo>
                <a:cubicBezTo>
                  <a:pt x="236696" y="324326"/>
                  <a:pt x="236696" y="323374"/>
                  <a:pt x="237649" y="322421"/>
                </a:cubicBezTo>
                <a:cubicBezTo>
                  <a:pt x="237649" y="324326"/>
                  <a:pt x="238601" y="327184"/>
                  <a:pt x="238601" y="329089"/>
                </a:cubicBezTo>
                <a:cubicBezTo>
                  <a:pt x="237649" y="330994"/>
                  <a:pt x="236696" y="332899"/>
                  <a:pt x="235744" y="335756"/>
                </a:cubicBezTo>
                <a:cubicBezTo>
                  <a:pt x="235744" y="332899"/>
                  <a:pt x="235744" y="329089"/>
                  <a:pt x="236696" y="325279"/>
                </a:cubicBezTo>
                <a:close/>
                <a:moveTo>
                  <a:pt x="234791" y="353854"/>
                </a:moveTo>
                <a:cubicBezTo>
                  <a:pt x="236696" y="348139"/>
                  <a:pt x="238601" y="342424"/>
                  <a:pt x="240506" y="337661"/>
                </a:cubicBezTo>
                <a:cubicBezTo>
                  <a:pt x="240506" y="339566"/>
                  <a:pt x="241459" y="340519"/>
                  <a:pt x="241459" y="342424"/>
                </a:cubicBezTo>
                <a:cubicBezTo>
                  <a:pt x="243364" y="352901"/>
                  <a:pt x="246221" y="362426"/>
                  <a:pt x="248126" y="372904"/>
                </a:cubicBezTo>
                <a:cubicBezTo>
                  <a:pt x="248126" y="374809"/>
                  <a:pt x="247174" y="376714"/>
                  <a:pt x="247174" y="378619"/>
                </a:cubicBezTo>
                <a:cubicBezTo>
                  <a:pt x="245269" y="375761"/>
                  <a:pt x="243364" y="371951"/>
                  <a:pt x="242411" y="369094"/>
                </a:cubicBezTo>
                <a:cubicBezTo>
                  <a:pt x="239554" y="364331"/>
                  <a:pt x="236696" y="359569"/>
                  <a:pt x="234791" y="353854"/>
                </a:cubicBezTo>
                <a:cubicBezTo>
                  <a:pt x="234791" y="354806"/>
                  <a:pt x="234791" y="353854"/>
                  <a:pt x="234791" y="353854"/>
                </a:cubicBezTo>
                <a:close/>
                <a:moveTo>
                  <a:pt x="222409" y="297656"/>
                </a:moveTo>
                <a:cubicBezTo>
                  <a:pt x="224314" y="290036"/>
                  <a:pt x="226219" y="283369"/>
                  <a:pt x="227171" y="278606"/>
                </a:cubicBezTo>
                <a:cubicBezTo>
                  <a:pt x="227171" y="280511"/>
                  <a:pt x="228124" y="282416"/>
                  <a:pt x="228124" y="284321"/>
                </a:cubicBezTo>
                <a:cubicBezTo>
                  <a:pt x="229076" y="286226"/>
                  <a:pt x="229076" y="288131"/>
                  <a:pt x="230029" y="290989"/>
                </a:cubicBezTo>
                <a:cubicBezTo>
                  <a:pt x="227171" y="301466"/>
                  <a:pt x="225266" y="312896"/>
                  <a:pt x="222409" y="324326"/>
                </a:cubicBezTo>
                <a:cubicBezTo>
                  <a:pt x="222409" y="326231"/>
                  <a:pt x="221456" y="328136"/>
                  <a:pt x="221456" y="330041"/>
                </a:cubicBezTo>
                <a:cubicBezTo>
                  <a:pt x="221456" y="330041"/>
                  <a:pt x="221456" y="329089"/>
                  <a:pt x="220504" y="329089"/>
                </a:cubicBezTo>
                <a:cubicBezTo>
                  <a:pt x="219551" y="323374"/>
                  <a:pt x="219551" y="317659"/>
                  <a:pt x="218599" y="312896"/>
                </a:cubicBezTo>
                <a:cubicBezTo>
                  <a:pt x="220504" y="306229"/>
                  <a:pt x="221456" y="301466"/>
                  <a:pt x="222409" y="297656"/>
                </a:cubicBezTo>
                <a:close/>
                <a:moveTo>
                  <a:pt x="169069" y="411956"/>
                </a:moveTo>
                <a:cubicBezTo>
                  <a:pt x="169069" y="411956"/>
                  <a:pt x="169069" y="412909"/>
                  <a:pt x="169069" y="412909"/>
                </a:cubicBezTo>
                <a:cubicBezTo>
                  <a:pt x="168116" y="407194"/>
                  <a:pt x="167164" y="401479"/>
                  <a:pt x="165259" y="396716"/>
                </a:cubicBezTo>
                <a:cubicBezTo>
                  <a:pt x="165259" y="389096"/>
                  <a:pt x="164306" y="382429"/>
                  <a:pt x="164306" y="375761"/>
                </a:cubicBezTo>
                <a:cubicBezTo>
                  <a:pt x="163354" y="365284"/>
                  <a:pt x="162401" y="354806"/>
                  <a:pt x="161449" y="345281"/>
                </a:cubicBezTo>
                <a:cubicBezTo>
                  <a:pt x="160496" y="336709"/>
                  <a:pt x="159544" y="329089"/>
                  <a:pt x="158591" y="321469"/>
                </a:cubicBezTo>
                <a:cubicBezTo>
                  <a:pt x="158591" y="322421"/>
                  <a:pt x="159544" y="322421"/>
                  <a:pt x="159544" y="323374"/>
                </a:cubicBezTo>
                <a:cubicBezTo>
                  <a:pt x="160496" y="325279"/>
                  <a:pt x="161449" y="326231"/>
                  <a:pt x="162401" y="328136"/>
                </a:cubicBezTo>
                <a:cubicBezTo>
                  <a:pt x="163354" y="342424"/>
                  <a:pt x="165259" y="359569"/>
                  <a:pt x="167164" y="376714"/>
                </a:cubicBezTo>
                <a:cubicBezTo>
                  <a:pt x="168116" y="385286"/>
                  <a:pt x="169069" y="393859"/>
                  <a:pt x="170021" y="402431"/>
                </a:cubicBezTo>
                <a:cubicBezTo>
                  <a:pt x="170021" y="405289"/>
                  <a:pt x="169069" y="408146"/>
                  <a:pt x="169069" y="411956"/>
                </a:cubicBezTo>
                <a:close/>
                <a:moveTo>
                  <a:pt x="209074" y="350044"/>
                </a:moveTo>
                <a:cubicBezTo>
                  <a:pt x="209074" y="352901"/>
                  <a:pt x="209074" y="356711"/>
                  <a:pt x="209074" y="359569"/>
                </a:cubicBezTo>
                <a:cubicBezTo>
                  <a:pt x="208121" y="358616"/>
                  <a:pt x="208121" y="357664"/>
                  <a:pt x="207169" y="356711"/>
                </a:cubicBezTo>
                <a:cubicBezTo>
                  <a:pt x="208121" y="354806"/>
                  <a:pt x="209074" y="351949"/>
                  <a:pt x="209074" y="350044"/>
                </a:cubicBezTo>
                <a:close/>
                <a:moveTo>
                  <a:pt x="170974" y="259556"/>
                </a:moveTo>
                <a:cubicBezTo>
                  <a:pt x="173831" y="264319"/>
                  <a:pt x="175736" y="270034"/>
                  <a:pt x="178594" y="274796"/>
                </a:cubicBezTo>
                <a:cubicBezTo>
                  <a:pt x="181451" y="280511"/>
                  <a:pt x="184309" y="286226"/>
                  <a:pt x="187166" y="291941"/>
                </a:cubicBezTo>
                <a:cubicBezTo>
                  <a:pt x="192881" y="304324"/>
                  <a:pt x="198596" y="316706"/>
                  <a:pt x="205264" y="330041"/>
                </a:cubicBezTo>
                <a:cubicBezTo>
                  <a:pt x="203359" y="333851"/>
                  <a:pt x="202406" y="338614"/>
                  <a:pt x="200501" y="343376"/>
                </a:cubicBezTo>
                <a:cubicBezTo>
                  <a:pt x="200501" y="343376"/>
                  <a:pt x="200501" y="342424"/>
                  <a:pt x="199549" y="342424"/>
                </a:cubicBezTo>
                <a:cubicBezTo>
                  <a:pt x="193834" y="330994"/>
                  <a:pt x="187166" y="320516"/>
                  <a:pt x="180499" y="310039"/>
                </a:cubicBezTo>
                <a:cubicBezTo>
                  <a:pt x="178594" y="301466"/>
                  <a:pt x="176689" y="296704"/>
                  <a:pt x="176689" y="296704"/>
                </a:cubicBezTo>
                <a:cubicBezTo>
                  <a:pt x="176689" y="296704"/>
                  <a:pt x="176689" y="299561"/>
                  <a:pt x="176689" y="305276"/>
                </a:cubicBezTo>
                <a:cubicBezTo>
                  <a:pt x="175736" y="303371"/>
                  <a:pt x="174784" y="301466"/>
                  <a:pt x="172879" y="299561"/>
                </a:cubicBezTo>
                <a:cubicBezTo>
                  <a:pt x="172879" y="299561"/>
                  <a:pt x="171926" y="298609"/>
                  <a:pt x="171926" y="298609"/>
                </a:cubicBezTo>
                <a:cubicBezTo>
                  <a:pt x="170974" y="291941"/>
                  <a:pt x="169069" y="285274"/>
                  <a:pt x="168116" y="279559"/>
                </a:cubicBezTo>
                <a:cubicBezTo>
                  <a:pt x="164306" y="262414"/>
                  <a:pt x="161449" y="247174"/>
                  <a:pt x="158591" y="235744"/>
                </a:cubicBezTo>
                <a:cubicBezTo>
                  <a:pt x="163354" y="243364"/>
                  <a:pt x="167164" y="250984"/>
                  <a:pt x="170974" y="259556"/>
                </a:cubicBezTo>
                <a:close/>
                <a:moveTo>
                  <a:pt x="161449" y="307181"/>
                </a:moveTo>
                <a:cubicBezTo>
                  <a:pt x="159544" y="305276"/>
                  <a:pt x="157639" y="303371"/>
                  <a:pt x="156686" y="301466"/>
                </a:cubicBezTo>
                <a:cubicBezTo>
                  <a:pt x="156686" y="300514"/>
                  <a:pt x="156686" y="298609"/>
                  <a:pt x="155734" y="297656"/>
                </a:cubicBezTo>
                <a:cubicBezTo>
                  <a:pt x="156686" y="300514"/>
                  <a:pt x="158591" y="304324"/>
                  <a:pt x="161449" y="307181"/>
                </a:cubicBezTo>
                <a:close/>
                <a:moveTo>
                  <a:pt x="130969" y="280511"/>
                </a:moveTo>
                <a:cubicBezTo>
                  <a:pt x="131921" y="281464"/>
                  <a:pt x="132874" y="282416"/>
                  <a:pt x="133826" y="284321"/>
                </a:cubicBezTo>
                <a:cubicBezTo>
                  <a:pt x="137636" y="289084"/>
                  <a:pt x="141446" y="294799"/>
                  <a:pt x="145256" y="301466"/>
                </a:cubicBezTo>
                <a:cubicBezTo>
                  <a:pt x="147161" y="304324"/>
                  <a:pt x="149066" y="307181"/>
                  <a:pt x="150971" y="310039"/>
                </a:cubicBezTo>
                <a:cubicBezTo>
                  <a:pt x="150971" y="318611"/>
                  <a:pt x="150019" y="329089"/>
                  <a:pt x="150019" y="341471"/>
                </a:cubicBezTo>
                <a:cubicBezTo>
                  <a:pt x="150019" y="341471"/>
                  <a:pt x="150019" y="340519"/>
                  <a:pt x="149066" y="339566"/>
                </a:cubicBezTo>
                <a:cubicBezTo>
                  <a:pt x="148114" y="335756"/>
                  <a:pt x="146209" y="331946"/>
                  <a:pt x="145256" y="328136"/>
                </a:cubicBezTo>
                <a:cubicBezTo>
                  <a:pt x="144304" y="324326"/>
                  <a:pt x="142399" y="321469"/>
                  <a:pt x="140494" y="317659"/>
                </a:cubicBezTo>
                <a:cubicBezTo>
                  <a:pt x="137636" y="310991"/>
                  <a:pt x="134779" y="306229"/>
                  <a:pt x="132874" y="301466"/>
                </a:cubicBezTo>
                <a:cubicBezTo>
                  <a:pt x="130969" y="296704"/>
                  <a:pt x="129064" y="292894"/>
                  <a:pt x="127159" y="290989"/>
                </a:cubicBezTo>
                <a:cubicBezTo>
                  <a:pt x="129064" y="287179"/>
                  <a:pt x="130016" y="283369"/>
                  <a:pt x="130969" y="280511"/>
                </a:cubicBezTo>
                <a:close/>
                <a:moveTo>
                  <a:pt x="121444" y="318611"/>
                </a:moveTo>
                <a:cubicBezTo>
                  <a:pt x="123349" y="309086"/>
                  <a:pt x="124301" y="301466"/>
                  <a:pt x="127159" y="294799"/>
                </a:cubicBezTo>
                <a:cubicBezTo>
                  <a:pt x="127159" y="294799"/>
                  <a:pt x="127159" y="294799"/>
                  <a:pt x="127159" y="293846"/>
                </a:cubicBezTo>
                <a:cubicBezTo>
                  <a:pt x="128111" y="296704"/>
                  <a:pt x="128111" y="299561"/>
                  <a:pt x="129064" y="303371"/>
                </a:cubicBezTo>
                <a:cubicBezTo>
                  <a:pt x="130016" y="308134"/>
                  <a:pt x="131921" y="313849"/>
                  <a:pt x="133826" y="320516"/>
                </a:cubicBezTo>
                <a:cubicBezTo>
                  <a:pt x="135731" y="327184"/>
                  <a:pt x="137636" y="334804"/>
                  <a:pt x="138589" y="342424"/>
                </a:cubicBezTo>
                <a:cubicBezTo>
                  <a:pt x="140494" y="350996"/>
                  <a:pt x="141446" y="359569"/>
                  <a:pt x="143351" y="369094"/>
                </a:cubicBezTo>
                <a:cubicBezTo>
                  <a:pt x="145256" y="378619"/>
                  <a:pt x="146209" y="388144"/>
                  <a:pt x="148114" y="398621"/>
                </a:cubicBezTo>
                <a:cubicBezTo>
                  <a:pt x="148114" y="399574"/>
                  <a:pt x="148114" y="401479"/>
                  <a:pt x="149066" y="403384"/>
                </a:cubicBezTo>
                <a:cubicBezTo>
                  <a:pt x="149066" y="406241"/>
                  <a:pt x="149066" y="408146"/>
                  <a:pt x="149066" y="411004"/>
                </a:cubicBezTo>
                <a:cubicBezTo>
                  <a:pt x="149066" y="412909"/>
                  <a:pt x="149066" y="414814"/>
                  <a:pt x="149066" y="416719"/>
                </a:cubicBezTo>
                <a:cubicBezTo>
                  <a:pt x="145256" y="407194"/>
                  <a:pt x="142399" y="397669"/>
                  <a:pt x="138589" y="388144"/>
                </a:cubicBezTo>
                <a:cubicBezTo>
                  <a:pt x="135731" y="379571"/>
                  <a:pt x="132874" y="371951"/>
                  <a:pt x="129064" y="363379"/>
                </a:cubicBezTo>
                <a:cubicBezTo>
                  <a:pt x="130969" y="360521"/>
                  <a:pt x="131921" y="358616"/>
                  <a:pt x="131921" y="358616"/>
                </a:cubicBezTo>
                <a:cubicBezTo>
                  <a:pt x="131921" y="358616"/>
                  <a:pt x="130969" y="359569"/>
                  <a:pt x="129064" y="361474"/>
                </a:cubicBezTo>
                <a:cubicBezTo>
                  <a:pt x="127159" y="357664"/>
                  <a:pt x="126206" y="353854"/>
                  <a:pt x="124301" y="350044"/>
                </a:cubicBezTo>
                <a:cubicBezTo>
                  <a:pt x="124301" y="348139"/>
                  <a:pt x="125254" y="346234"/>
                  <a:pt x="125254" y="344329"/>
                </a:cubicBezTo>
                <a:cubicBezTo>
                  <a:pt x="128111" y="333851"/>
                  <a:pt x="129064" y="328136"/>
                  <a:pt x="129064" y="328136"/>
                </a:cubicBezTo>
                <a:cubicBezTo>
                  <a:pt x="129064" y="328136"/>
                  <a:pt x="126206" y="333851"/>
                  <a:pt x="121444" y="343376"/>
                </a:cubicBezTo>
                <a:cubicBezTo>
                  <a:pt x="121444" y="343376"/>
                  <a:pt x="121444" y="343376"/>
                  <a:pt x="121444" y="343376"/>
                </a:cubicBezTo>
                <a:cubicBezTo>
                  <a:pt x="121444" y="342424"/>
                  <a:pt x="121444" y="342424"/>
                  <a:pt x="120491" y="341471"/>
                </a:cubicBezTo>
                <a:cubicBezTo>
                  <a:pt x="119539" y="339566"/>
                  <a:pt x="118586" y="337661"/>
                  <a:pt x="117634" y="334804"/>
                </a:cubicBezTo>
                <a:cubicBezTo>
                  <a:pt x="119539" y="329089"/>
                  <a:pt x="120491" y="323374"/>
                  <a:pt x="121444" y="318611"/>
                </a:cubicBezTo>
                <a:close/>
                <a:moveTo>
                  <a:pt x="116681" y="393859"/>
                </a:moveTo>
                <a:cubicBezTo>
                  <a:pt x="120491" y="402431"/>
                  <a:pt x="123349" y="411004"/>
                  <a:pt x="127159" y="419576"/>
                </a:cubicBezTo>
                <a:lnTo>
                  <a:pt x="113824" y="414814"/>
                </a:lnTo>
                <a:cubicBezTo>
                  <a:pt x="115729" y="408146"/>
                  <a:pt x="115729" y="400526"/>
                  <a:pt x="116681" y="393859"/>
                </a:cubicBezTo>
                <a:close/>
                <a:moveTo>
                  <a:pt x="91916" y="341471"/>
                </a:moveTo>
                <a:cubicBezTo>
                  <a:pt x="91916" y="339566"/>
                  <a:pt x="92869" y="337661"/>
                  <a:pt x="92869" y="335756"/>
                </a:cubicBezTo>
                <a:cubicBezTo>
                  <a:pt x="93821" y="337661"/>
                  <a:pt x="93821" y="338614"/>
                  <a:pt x="94774" y="340519"/>
                </a:cubicBezTo>
                <a:cubicBezTo>
                  <a:pt x="97631" y="346234"/>
                  <a:pt x="99536" y="351949"/>
                  <a:pt x="102394" y="358616"/>
                </a:cubicBezTo>
                <a:cubicBezTo>
                  <a:pt x="100489" y="367189"/>
                  <a:pt x="98584" y="374809"/>
                  <a:pt x="96679" y="384334"/>
                </a:cubicBezTo>
                <a:cubicBezTo>
                  <a:pt x="95726" y="389096"/>
                  <a:pt x="94774" y="393859"/>
                  <a:pt x="94774" y="399574"/>
                </a:cubicBezTo>
                <a:cubicBezTo>
                  <a:pt x="94774" y="399574"/>
                  <a:pt x="93821" y="400526"/>
                  <a:pt x="93821" y="400526"/>
                </a:cubicBezTo>
                <a:cubicBezTo>
                  <a:pt x="92869" y="401479"/>
                  <a:pt x="91916" y="403384"/>
                  <a:pt x="90964" y="404336"/>
                </a:cubicBezTo>
                <a:cubicBezTo>
                  <a:pt x="90011" y="396716"/>
                  <a:pt x="89059" y="390049"/>
                  <a:pt x="88106" y="382429"/>
                </a:cubicBezTo>
                <a:cubicBezTo>
                  <a:pt x="87154" y="376714"/>
                  <a:pt x="86201" y="370999"/>
                  <a:pt x="85249" y="365284"/>
                </a:cubicBezTo>
                <a:cubicBezTo>
                  <a:pt x="87154" y="356711"/>
                  <a:pt x="89059" y="348139"/>
                  <a:pt x="91916" y="341471"/>
                </a:cubicBezTo>
                <a:close/>
                <a:moveTo>
                  <a:pt x="72866" y="407194"/>
                </a:moveTo>
                <a:cubicBezTo>
                  <a:pt x="72866" y="408146"/>
                  <a:pt x="72866" y="408146"/>
                  <a:pt x="72866" y="409099"/>
                </a:cubicBezTo>
                <a:cubicBezTo>
                  <a:pt x="72866" y="409099"/>
                  <a:pt x="72866" y="409099"/>
                  <a:pt x="71914" y="409099"/>
                </a:cubicBezTo>
                <a:cubicBezTo>
                  <a:pt x="71914" y="408146"/>
                  <a:pt x="72866" y="408146"/>
                  <a:pt x="72866" y="407194"/>
                </a:cubicBezTo>
                <a:close/>
              </a:path>
            </a:pathLst>
          </a:custGeom>
          <a:solidFill>
            <a:srgbClr val="00CE7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1130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10EF407B-6750-446C-AC39-259EEAD3D42E}"/>
              </a:ext>
            </a:extLst>
          </p:cNvPr>
          <p:cNvSpPr>
            <a:spLocks noGrp="1"/>
          </p:cNvSpPr>
          <p:nvPr>
            <p:ph type="pic" sz="quarter" idx="10" hasCustomPrompt="1"/>
          </p:nvPr>
        </p:nvSpPr>
        <p:spPr>
          <a:xfrm>
            <a:off x="671667" y="230340"/>
            <a:ext cx="10828239" cy="3559383"/>
          </a:xfrm>
          <a:custGeom>
            <a:avLst/>
            <a:gdLst>
              <a:gd name="connsiteX0" fmla="*/ 9870595 w 10828239"/>
              <a:gd name="connsiteY0" fmla="*/ 3188488 h 3559383"/>
              <a:gd name="connsiteX1" fmla="*/ 9875185 w 10828239"/>
              <a:gd name="connsiteY1" fmla="*/ 3191539 h 3559383"/>
              <a:gd name="connsiteX2" fmla="*/ 9869779 w 10828239"/>
              <a:gd name="connsiteY2" fmla="*/ 3191539 h 3559383"/>
              <a:gd name="connsiteX3" fmla="*/ 64249 w 10828239"/>
              <a:gd name="connsiteY3" fmla="*/ 2546756 h 3559383"/>
              <a:gd name="connsiteX4" fmla="*/ 63935 w 10828239"/>
              <a:gd name="connsiteY4" fmla="*/ 2555235 h 3559383"/>
              <a:gd name="connsiteX5" fmla="*/ 63592 w 10828239"/>
              <a:gd name="connsiteY5" fmla="*/ 2549209 h 3559383"/>
              <a:gd name="connsiteX6" fmla="*/ 6822884 w 10828239"/>
              <a:gd name="connsiteY6" fmla="*/ 0 h 3559383"/>
              <a:gd name="connsiteX7" fmla="*/ 6871541 w 10828239"/>
              <a:gd name="connsiteY7" fmla="*/ 156601 h 3559383"/>
              <a:gd name="connsiteX8" fmla="*/ 6903978 w 10828239"/>
              <a:gd name="connsiteY8" fmla="*/ 121240 h 3559383"/>
              <a:gd name="connsiteX9" fmla="*/ 6979667 w 10828239"/>
              <a:gd name="connsiteY9" fmla="*/ 116188 h 3559383"/>
              <a:gd name="connsiteX10" fmla="*/ 7055355 w 10828239"/>
              <a:gd name="connsiteY10" fmla="*/ 156601 h 3559383"/>
              <a:gd name="connsiteX11" fmla="*/ 7098606 w 10828239"/>
              <a:gd name="connsiteY11" fmla="*/ 60620 h 3559383"/>
              <a:gd name="connsiteX12" fmla="*/ 7179701 w 10828239"/>
              <a:gd name="connsiteY12" fmla="*/ 60620 h 3559383"/>
              <a:gd name="connsiteX13" fmla="*/ 7206732 w 10828239"/>
              <a:gd name="connsiteY13" fmla="*/ 25258 h 3559383"/>
              <a:gd name="connsiteX14" fmla="*/ 7255389 w 10828239"/>
              <a:gd name="connsiteY14" fmla="*/ 40413 h 3559383"/>
              <a:gd name="connsiteX15" fmla="*/ 7287827 w 10828239"/>
              <a:gd name="connsiteY15" fmla="*/ 146498 h 3559383"/>
              <a:gd name="connsiteX16" fmla="*/ 7347297 w 10828239"/>
              <a:gd name="connsiteY16" fmla="*/ 95981 h 3559383"/>
              <a:gd name="connsiteX17" fmla="*/ 7331078 w 10828239"/>
              <a:gd name="connsiteY17" fmla="*/ 272789 h 3559383"/>
              <a:gd name="connsiteX18" fmla="*/ 7444610 w 10828239"/>
              <a:gd name="connsiteY18" fmla="*/ 197014 h 3559383"/>
              <a:gd name="connsiteX19" fmla="*/ 7460829 w 10828239"/>
              <a:gd name="connsiteY19" fmla="*/ 161653 h 3559383"/>
              <a:gd name="connsiteX20" fmla="*/ 7498673 w 10828239"/>
              <a:gd name="connsiteY20" fmla="*/ 121240 h 3559383"/>
              <a:gd name="connsiteX21" fmla="*/ 7531111 w 10828239"/>
              <a:gd name="connsiteY21" fmla="*/ 136395 h 3559383"/>
              <a:gd name="connsiteX22" fmla="*/ 7531111 w 10828239"/>
              <a:gd name="connsiteY22" fmla="*/ 232376 h 3559383"/>
              <a:gd name="connsiteX23" fmla="*/ 7487861 w 10828239"/>
              <a:gd name="connsiteY23" fmla="*/ 242479 h 3559383"/>
              <a:gd name="connsiteX24" fmla="*/ 7568956 w 10828239"/>
              <a:gd name="connsiteY24" fmla="*/ 338461 h 3559383"/>
              <a:gd name="connsiteX25" fmla="*/ 7574362 w 10828239"/>
              <a:gd name="connsiteY25" fmla="*/ 207118 h 3559383"/>
              <a:gd name="connsiteX26" fmla="*/ 7671675 w 10828239"/>
              <a:gd name="connsiteY26" fmla="*/ 197014 h 3559383"/>
              <a:gd name="connsiteX27" fmla="*/ 7736551 w 10828239"/>
              <a:gd name="connsiteY27" fmla="*/ 181859 h 3559383"/>
              <a:gd name="connsiteX28" fmla="*/ 7785208 w 10828239"/>
              <a:gd name="connsiteY28" fmla="*/ 116188 h 3559383"/>
              <a:gd name="connsiteX29" fmla="*/ 7839271 w 10828239"/>
              <a:gd name="connsiteY29" fmla="*/ 50516 h 3559383"/>
              <a:gd name="connsiteX30" fmla="*/ 7877115 w 10828239"/>
              <a:gd name="connsiteY30" fmla="*/ 40413 h 3559383"/>
              <a:gd name="connsiteX31" fmla="*/ 8012273 w 10828239"/>
              <a:gd name="connsiteY31" fmla="*/ 106085 h 3559383"/>
              <a:gd name="connsiteX32" fmla="*/ 8044711 w 10828239"/>
              <a:gd name="connsiteY32" fmla="*/ 121240 h 3559383"/>
              <a:gd name="connsiteX33" fmla="*/ 8077149 w 10828239"/>
              <a:gd name="connsiteY33" fmla="*/ 126291 h 3559383"/>
              <a:gd name="connsiteX34" fmla="*/ 8201495 w 10828239"/>
              <a:gd name="connsiteY34" fmla="*/ 242479 h 3559383"/>
              <a:gd name="connsiteX35" fmla="*/ 8255558 w 10828239"/>
              <a:gd name="connsiteY35" fmla="*/ 217221 h 3559383"/>
              <a:gd name="connsiteX36" fmla="*/ 8287995 w 10828239"/>
              <a:gd name="connsiteY36" fmla="*/ 272789 h 3559383"/>
              <a:gd name="connsiteX37" fmla="*/ 8331246 w 10828239"/>
              <a:gd name="connsiteY37" fmla="*/ 298048 h 3559383"/>
              <a:gd name="connsiteX38" fmla="*/ 8336653 w 10828239"/>
              <a:gd name="connsiteY38" fmla="*/ 247531 h 3559383"/>
              <a:gd name="connsiteX39" fmla="*/ 8320433 w 10828239"/>
              <a:gd name="connsiteY39" fmla="*/ 222273 h 3559383"/>
              <a:gd name="connsiteX40" fmla="*/ 8374497 w 10828239"/>
              <a:gd name="connsiteY40" fmla="*/ 277841 h 3559383"/>
              <a:gd name="connsiteX41" fmla="*/ 8498842 w 10828239"/>
              <a:gd name="connsiteY41" fmla="*/ 237428 h 3559383"/>
              <a:gd name="connsiteX42" fmla="*/ 8606968 w 10828239"/>
              <a:gd name="connsiteY42" fmla="*/ 186911 h 3559383"/>
              <a:gd name="connsiteX43" fmla="*/ 8725907 w 10828239"/>
              <a:gd name="connsiteY43" fmla="*/ 186911 h 3559383"/>
              <a:gd name="connsiteX44" fmla="*/ 8758345 w 10828239"/>
              <a:gd name="connsiteY44" fmla="*/ 207118 h 3559383"/>
              <a:gd name="connsiteX45" fmla="*/ 8774564 w 10828239"/>
              <a:gd name="connsiteY45" fmla="*/ 232376 h 3559383"/>
              <a:gd name="connsiteX46" fmla="*/ 8779971 w 10828239"/>
              <a:gd name="connsiteY46" fmla="*/ 333409 h 3559383"/>
              <a:gd name="connsiteX47" fmla="*/ 8882691 w 10828239"/>
              <a:gd name="connsiteY47" fmla="*/ 388977 h 3559383"/>
              <a:gd name="connsiteX48" fmla="*/ 8882691 w 10828239"/>
              <a:gd name="connsiteY48" fmla="*/ 399081 h 3559383"/>
              <a:gd name="connsiteX49" fmla="*/ 8888097 w 10828239"/>
              <a:gd name="connsiteY49" fmla="*/ 394029 h 3559383"/>
              <a:gd name="connsiteX50" fmla="*/ 8942160 w 10828239"/>
              <a:gd name="connsiteY50" fmla="*/ 303099 h 3559383"/>
              <a:gd name="connsiteX51" fmla="*/ 8969192 w 10828239"/>
              <a:gd name="connsiteY51" fmla="*/ 171756 h 3559383"/>
              <a:gd name="connsiteX52" fmla="*/ 9050287 w 10828239"/>
              <a:gd name="connsiteY52" fmla="*/ 313203 h 3559383"/>
              <a:gd name="connsiteX53" fmla="*/ 9153007 w 10828239"/>
              <a:gd name="connsiteY53" fmla="*/ 237428 h 3559383"/>
              <a:gd name="connsiteX54" fmla="*/ 9180038 w 10828239"/>
              <a:gd name="connsiteY54" fmla="*/ 257634 h 3559383"/>
              <a:gd name="connsiteX55" fmla="*/ 9169226 w 10828239"/>
              <a:gd name="connsiteY55" fmla="*/ 313203 h 3559383"/>
              <a:gd name="connsiteX56" fmla="*/ 9098943 w 10828239"/>
              <a:gd name="connsiteY56" fmla="*/ 414236 h 3559383"/>
              <a:gd name="connsiteX57" fmla="*/ 9109756 w 10828239"/>
              <a:gd name="connsiteY57" fmla="*/ 459701 h 3559383"/>
              <a:gd name="connsiteX58" fmla="*/ 9153007 w 10828239"/>
              <a:gd name="connsiteY58" fmla="*/ 424339 h 3559383"/>
              <a:gd name="connsiteX59" fmla="*/ 9234101 w 10828239"/>
              <a:gd name="connsiteY59" fmla="*/ 404132 h 3559383"/>
              <a:gd name="connsiteX60" fmla="*/ 9250320 w 10828239"/>
              <a:gd name="connsiteY60" fmla="*/ 424339 h 3559383"/>
              <a:gd name="connsiteX61" fmla="*/ 9293571 w 10828239"/>
              <a:gd name="connsiteY61" fmla="*/ 449597 h 3559383"/>
              <a:gd name="connsiteX62" fmla="*/ 9320602 w 10828239"/>
              <a:gd name="connsiteY62" fmla="*/ 343513 h 3559383"/>
              <a:gd name="connsiteX63" fmla="*/ 9353040 w 10828239"/>
              <a:gd name="connsiteY63" fmla="*/ 348564 h 3559383"/>
              <a:gd name="connsiteX64" fmla="*/ 9417916 w 10828239"/>
              <a:gd name="connsiteY64" fmla="*/ 313203 h 3559383"/>
              <a:gd name="connsiteX65" fmla="*/ 9428729 w 10828239"/>
              <a:gd name="connsiteY65" fmla="*/ 308151 h 3559383"/>
              <a:gd name="connsiteX66" fmla="*/ 9477386 w 10828239"/>
              <a:gd name="connsiteY66" fmla="*/ 247531 h 3559383"/>
              <a:gd name="connsiteX67" fmla="*/ 9515230 w 10828239"/>
              <a:gd name="connsiteY67" fmla="*/ 247531 h 3559383"/>
              <a:gd name="connsiteX68" fmla="*/ 9580106 w 10828239"/>
              <a:gd name="connsiteY68" fmla="*/ 242479 h 3559383"/>
              <a:gd name="connsiteX69" fmla="*/ 9596325 w 10828239"/>
              <a:gd name="connsiteY69" fmla="*/ 227324 h 3559383"/>
              <a:gd name="connsiteX70" fmla="*/ 9623356 w 10828239"/>
              <a:gd name="connsiteY70" fmla="*/ 287944 h 3559383"/>
              <a:gd name="connsiteX71" fmla="*/ 9709857 w 10828239"/>
              <a:gd name="connsiteY71" fmla="*/ 282893 h 3559383"/>
              <a:gd name="connsiteX72" fmla="*/ 9720670 w 10828239"/>
              <a:gd name="connsiteY72" fmla="*/ 247531 h 3559383"/>
              <a:gd name="connsiteX73" fmla="*/ 9726076 w 10828239"/>
              <a:gd name="connsiteY73" fmla="*/ 212169 h 3559383"/>
              <a:gd name="connsiteX74" fmla="*/ 9801765 w 10828239"/>
              <a:gd name="connsiteY74" fmla="*/ 202066 h 3559383"/>
              <a:gd name="connsiteX75" fmla="*/ 9796358 w 10828239"/>
              <a:gd name="connsiteY75" fmla="*/ 242479 h 3559383"/>
              <a:gd name="connsiteX76" fmla="*/ 9812577 w 10828239"/>
              <a:gd name="connsiteY76" fmla="*/ 378874 h 3559383"/>
              <a:gd name="connsiteX77" fmla="*/ 9861234 w 10828239"/>
              <a:gd name="connsiteY77" fmla="*/ 383926 h 3559383"/>
              <a:gd name="connsiteX78" fmla="*/ 9877453 w 10828239"/>
              <a:gd name="connsiteY78" fmla="*/ 242479 h 3559383"/>
              <a:gd name="connsiteX79" fmla="*/ 10088300 w 10828239"/>
              <a:gd name="connsiteY79" fmla="*/ 424339 h 3559383"/>
              <a:gd name="connsiteX80" fmla="*/ 10072081 w 10828239"/>
              <a:gd name="connsiteY80" fmla="*/ 353616 h 3559383"/>
              <a:gd name="connsiteX81" fmla="*/ 10115331 w 10828239"/>
              <a:gd name="connsiteY81" fmla="*/ 399081 h 3559383"/>
              <a:gd name="connsiteX82" fmla="*/ 10120738 w 10828239"/>
              <a:gd name="connsiteY82" fmla="*/ 348564 h 3559383"/>
              <a:gd name="connsiteX83" fmla="*/ 10120738 w 10828239"/>
              <a:gd name="connsiteY83" fmla="*/ 328358 h 3559383"/>
              <a:gd name="connsiteX84" fmla="*/ 10158582 w 10828239"/>
              <a:gd name="connsiteY84" fmla="*/ 308151 h 3559383"/>
              <a:gd name="connsiteX85" fmla="*/ 10142363 w 10828239"/>
              <a:gd name="connsiteY85" fmla="*/ 252583 h 3559383"/>
              <a:gd name="connsiteX86" fmla="*/ 10169394 w 10828239"/>
              <a:gd name="connsiteY86" fmla="*/ 247531 h 3559383"/>
              <a:gd name="connsiteX87" fmla="*/ 10185613 w 10828239"/>
              <a:gd name="connsiteY87" fmla="*/ 292996 h 3559383"/>
              <a:gd name="connsiteX88" fmla="*/ 10239677 w 10828239"/>
              <a:gd name="connsiteY88" fmla="*/ 383926 h 3559383"/>
              <a:gd name="connsiteX89" fmla="*/ 10428898 w 10828239"/>
              <a:gd name="connsiteY89" fmla="*/ 464752 h 3559383"/>
              <a:gd name="connsiteX90" fmla="*/ 10472148 w 10828239"/>
              <a:gd name="connsiteY90" fmla="*/ 484959 h 3559383"/>
              <a:gd name="connsiteX91" fmla="*/ 10531618 w 10828239"/>
              <a:gd name="connsiteY91" fmla="*/ 479907 h 3559383"/>
              <a:gd name="connsiteX92" fmla="*/ 10601900 w 10828239"/>
              <a:gd name="connsiteY92" fmla="*/ 479907 h 3559383"/>
              <a:gd name="connsiteX93" fmla="*/ 10650557 w 10828239"/>
              <a:gd name="connsiteY93" fmla="*/ 560734 h 3559383"/>
              <a:gd name="connsiteX94" fmla="*/ 10737734 w 10828239"/>
              <a:gd name="connsiteY94" fmla="*/ 838575 h 3559383"/>
              <a:gd name="connsiteX95" fmla="*/ 10726467 w 10828239"/>
              <a:gd name="connsiteY95" fmla="*/ 1048496 h 3559383"/>
              <a:gd name="connsiteX96" fmla="*/ 10737452 w 10828239"/>
              <a:gd name="connsiteY96" fmla="*/ 1237210 h 3559383"/>
              <a:gd name="connsiteX97" fmla="*/ 10769214 w 10828239"/>
              <a:gd name="connsiteY97" fmla="*/ 1713214 h 3559383"/>
              <a:gd name="connsiteX98" fmla="*/ 10780026 w 10828239"/>
              <a:gd name="connsiteY98" fmla="*/ 1924771 h 3559383"/>
              <a:gd name="connsiteX99" fmla="*/ 10758401 w 10828239"/>
              <a:gd name="connsiteY99" fmla="*/ 2030551 h 3559383"/>
              <a:gd name="connsiteX100" fmla="*/ 10749636 w 10828239"/>
              <a:gd name="connsiteY100" fmla="*/ 2210309 h 3559383"/>
              <a:gd name="connsiteX101" fmla="*/ 10756374 w 10828239"/>
              <a:gd name="connsiteY101" fmla="*/ 2518454 h 3559383"/>
              <a:gd name="connsiteX102" fmla="*/ 10756499 w 10828239"/>
              <a:gd name="connsiteY102" fmla="*/ 2542678 h 3559383"/>
              <a:gd name="connsiteX103" fmla="*/ 10790674 w 10828239"/>
              <a:gd name="connsiteY103" fmla="*/ 2622645 h 3559383"/>
              <a:gd name="connsiteX104" fmla="*/ 10789763 w 10828239"/>
              <a:gd name="connsiteY104" fmla="*/ 2735305 h 3559383"/>
              <a:gd name="connsiteX105" fmla="*/ 10792836 w 10828239"/>
              <a:gd name="connsiteY105" fmla="*/ 2833170 h 3559383"/>
              <a:gd name="connsiteX106" fmla="*/ 10810478 w 10828239"/>
              <a:gd name="connsiteY106" fmla="*/ 3130919 h 3559383"/>
              <a:gd name="connsiteX107" fmla="*/ 10815884 w 10828239"/>
              <a:gd name="connsiteY107" fmla="*/ 3156178 h 3559383"/>
              <a:gd name="connsiteX108" fmla="*/ 10788853 w 10828239"/>
              <a:gd name="connsiteY108" fmla="*/ 3211746 h 3559383"/>
              <a:gd name="connsiteX109" fmla="*/ 10723977 w 10828239"/>
              <a:gd name="connsiteY109" fmla="*/ 3277418 h 3559383"/>
              <a:gd name="connsiteX110" fmla="*/ 10626663 w 10828239"/>
              <a:gd name="connsiteY110" fmla="*/ 3151126 h 3559383"/>
              <a:gd name="connsiteX111" fmla="*/ 10578006 w 10828239"/>
              <a:gd name="connsiteY111" fmla="*/ 3332986 h 3559383"/>
              <a:gd name="connsiteX112" fmla="*/ 10529350 w 10828239"/>
              <a:gd name="connsiteY112" fmla="*/ 3262263 h 3559383"/>
              <a:gd name="connsiteX113" fmla="*/ 10259034 w 10828239"/>
              <a:gd name="connsiteY113" fmla="*/ 3181436 h 3559383"/>
              <a:gd name="connsiteX114" fmla="*/ 10080625 w 10828239"/>
              <a:gd name="connsiteY114" fmla="*/ 3196591 h 3559383"/>
              <a:gd name="connsiteX115" fmla="*/ 9891404 w 10828239"/>
              <a:gd name="connsiteY115" fmla="*/ 3125868 h 3559383"/>
              <a:gd name="connsiteX116" fmla="*/ 9878564 w 10828239"/>
              <a:gd name="connsiteY116" fmla="*/ 3158704 h 3559383"/>
              <a:gd name="connsiteX117" fmla="*/ 9870595 w 10828239"/>
              <a:gd name="connsiteY117" fmla="*/ 3188488 h 3559383"/>
              <a:gd name="connsiteX118" fmla="*/ 9862599 w 10828239"/>
              <a:gd name="connsiteY118" fmla="*/ 3183173 h 3559383"/>
              <a:gd name="connsiteX119" fmla="*/ 9848153 w 10828239"/>
              <a:gd name="connsiteY119" fmla="*/ 3201643 h 3559383"/>
              <a:gd name="connsiteX120" fmla="*/ 9821122 w 10828239"/>
              <a:gd name="connsiteY120" fmla="*/ 3317831 h 3559383"/>
              <a:gd name="connsiteX121" fmla="*/ 9761652 w 10828239"/>
              <a:gd name="connsiteY121" fmla="*/ 3115765 h 3559383"/>
              <a:gd name="connsiteX122" fmla="*/ 9750840 w 10828239"/>
              <a:gd name="connsiteY122" fmla="*/ 3221849 h 3559383"/>
              <a:gd name="connsiteX123" fmla="*/ 9696777 w 10828239"/>
              <a:gd name="connsiteY123" fmla="*/ 3267314 h 3559383"/>
              <a:gd name="connsiteX124" fmla="*/ 9583244 w 10828239"/>
              <a:gd name="connsiteY124" fmla="*/ 3221849 h 3559383"/>
              <a:gd name="connsiteX125" fmla="*/ 9426461 w 10828239"/>
              <a:gd name="connsiteY125" fmla="*/ 3206694 h 3559383"/>
              <a:gd name="connsiteX126" fmla="*/ 9388616 w 10828239"/>
              <a:gd name="connsiteY126" fmla="*/ 3151126 h 3559383"/>
              <a:gd name="connsiteX127" fmla="*/ 9291303 w 10828239"/>
              <a:gd name="connsiteY127" fmla="*/ 3221849 h 3559383"/>
              <a:gd name="connsiteX128" fmla="*/ 9166957 w 10828239"/>
              <a:gd name="connsiteY128" fmla="*/ 2913698 h 3559383"/>
              <a:gd name="connsiteX129" fmla="*/ 9134519 w 10828239"/>
              <a:gd name="connsiteY129" fmla="*/ 3019783 h 3559383"/>
              <a:gd name="connsiteX130" fmla="*/ 9091269 w 10828239"/>
              <a:gd name="connsiteY130" fmla="*/ 3070300 h 3559383"/>
              <a:gd name="connsiteX131" fmla="*/ 9042612 w 10828239"/>
              <a:gd name="connsiteY131" fmla="*/ 3085455 h 3559383"/>
              <a:gd name="connsiteX132" fmla="*/ 8961517 w 10828239"/>
              <a:gd name="connsiteY132" fmla="*/ 3130919 h 3559383"/>
              <a:gd name="connsiteX133" fmla="*/ 8837172 w 10828239"/>
              <a:gd name="connsiteY133" fmla="*/ 3130919 h 3559383"/>
              <a:gd name="connsiteX134" fmla="*/ 8723639 w 10828239"/>
              <a:gd name="connsiteY134" fmla="*/ 3080403 h 3559383"/>
              <a:gd name="connsiteX135" fmla="*/ 8696608 w 10828239"/>
              <a:gd name="connsiteY135" fmla="*/ 3080403 h 3559383"/>
              <a:gd name="connsiteX136" fmla="*/ 8647951 w 10828239"/>
              <a:gd name="connsiteY136" fmla="*/ 3156178 h 3559383"/>
              <a:gd name="connsiteX137" fmla="*/ 8674982 w 10828239"/>
              <a:gd name="connsiteY137" fmla="*/ 3262263 h 3559383"/>
              <a:gd name="connsiteX138" fmla="*/ 8572262 w 10828239"/>
              <a:gd name="connsiteY138" fmla="*/ 3186488 h 3559383"/>
              <a:gd name="connsiteX139" fmla="*/ 8545231 w 10828239"/>
              <a:gd name="connsiteY139" fmla="*/ 3135971 h 3559383"/>
              <a:gd name="connsiteX140" fmla="*/ 8485761 w 10828239"/>
              <a:gd name="connsiteY140" fmla="*/ 3211746 h 3559383"/>
              <a:gd name="connsiteX141" fmla="*/ 8453323 w 10828239"/>
              <a:gd name="connsiteY141" fmla="*/ 3105661 h 3559383"/>
              <a:gd name="connsiteX142" fmla="*/ 8415479 w 10828239"/>
              <a:gd name="connsiteY142" fmla="*/ 3221849 h 3559383"/>
              <a:gd name="connsiteX143" fmla="*/ 8345197 w 10828239"/>
              <a:gd name="connsiteY143" fmla="*/ 3090506 h 3559383"/>
              <a:gd name="connsiteX144" fmla="*/ 8356010 w 10828239"/>
              <a:gd name="connsiteY144" fmla="*/ 3201643 h 3559383"/>
              <a:gd name="connsiteX145" fmla="*/ 8301946 w 10828239"/>
              <a:gd name="connsiteY145" fmla="*/ 3242056 h 3559383"/>
              <a:gd name="connsiteX146" fmla="*/ 7977568 w 10828239"/>
              <a:gd name="connsiteY146" fmla="*/ 3151126 h 3559383"/>
              <a:gd name="connsiteX147" fmla="*/ 7891066 w 10828239"/>
              <a:gd name="connsiteY147" fmla="*/ 3191539 h 3559383"/>
              <a:gd name="connsiteX148" fmla="*/ 7815378 w 10828239"/>
              <a:gd name="connsiteY148" fmla="*/ 3070300 h 3559383"/>
              <a:gd name="connsiteX149" fmla="*/ 7745096 w 10828239"/>
              <a:gd name="connsiteY149" fmla="*/ 3039990 h 3559383"/>
              <a:gd name="connsiteX150" fmla="*/ 7761314 w 10828239"/>
              <a:gd name="connsiteY150" fmla="*/ 3363296 h 3559383"/>
              <a:gd name="connsiteX151" fmla="*/ 7701845 w 10828239"/>
              <a:gd name="connsiteY151" fmla="*/ 3216798 h 3559383"/>
              <a:gd name="connsiteX152" fmla="*/ 7674814 w 10828239"/>
              <a:gd name="connsiteY152" fmla="*/ 3186488 h 3559383"/>
              <a:gd name="connsiteX153" fmla="*/ 7642376 w 10828239"/>
              <a:gd name="connsiteY153" fmla="*/ 3216798 h 3559383"/>
              <a:gd name="connsiteX154" fmla="*/ 7604532 w 10828239"/>
              <a:gd name="connsiteY154" fmla="*/ 3277418 h 3559383"/>
              <a:gd name="connsiteX155" fmla="*/ 7496405 w 10828239"/>
              <a:gd name="connsiteY155" fmla="*/ 3282469 h 3559383"/>
              <a:gd name="connsiteX156" fmla="*/ 7436936 w 10828239"/>
              <a:gd name="connsiteY156" fmla="*/ 3469381 h 3559383"/>
              <a:gd name="connsiteX157" fmla="*/ 7361247 w 10828239"/>
              <a:gd name="connsiteY157" fmla="*/ 3444122 h 3559383"/>
              <a:gd name="connsiteX158" fmla="*/ 7350435 w 10828239"/>
              <a:gd name="connsiteY158" fmla="*/ 3393606 h 3559383"/>
              <a:gd name="connsiteX159" fmla="*/ 7334216 w 10828239"/>
              <a:gd name="connsiteY159" fmla="*/ 3307728 h 3559383"/>
              <a:gd name="connsiteX160" fmla="*/ 7328809 w 10828239"/>
              <a:gd name="connsiteY160" fmla="*/ 3282469 h 3559383"/>
              <a:gd name="connsiteX161" fmla="*/ 7247715 w 10828239"/>
              <a:gd name="connsiteY161" fmla="*/ 3206694 h 3559383"/>
              <a:gd name="connsiteX162" fmla="*/ 7128776 w 10828239"/>
              <a:gd name="connsiteY162" fmla="*/ 3120816 h 3559383"/>
              <a:gd name="connsiteX163" fmla="*/ 7112557 w 10828239"/>
              <a:gd name="connsiteY163" fmla="*/ 3242056 h 3559383"/>
              <a:gd name="connsiteX164" fmla="*/ 7009837 w 10828239"/>
              <a:gd name="connsiteY164" fmla="*/ 3191539 h 3559383"/>
              <a:gd name="connsiteX165" fmla="*/ 6982805 w 10828239"/>
              <a:gd name="connsiteY165" fmla="*/ 3176384 h 3559383"/>
              <a:gd name="connsiteX166" fmla="*/ 6923336 w 10828239"/>
              <a:gd name="connsiteY166" fmla="*/ 3156178 h 3559383"/>
              <a:gd name="connsiteX167" fmla="*/ 6912523 w 10828239"/>
              <a:gd name="connsiteY167" fmla="*/ 3156178 h 3559383"/>
              <a:gd name="connsiteX168" fmla="*/ 6820616 w 10828239"/>
              <a:gd name="connsiteY168" fmla="*/ 3221849 h 3559383"/>
              <a:gd name="connsiteX169" fmla="*/ 6750333 w 10828239"/>
              <a:gd name="connsiteY169" fmla="*/ 3231953 h 3559383"/>
              <a:gd name="connsiteX170" fmla="*/ 6690864 w 10828239"/>
              <a:gd name="connsiteY170" fmla="*/ 3242056 h 3559383"/>
              <a:gd name="connsiteX171" fmla="*/ 6674645 w 10828239"/>
              <a:gd name="connsiteY171" fmla="*/ 3095558 h 3559383"/>
              <a:gd name="connsiteX172" fmla="*/ 6669239 w 10828239"/>
              <a:gd name="connsiteY172" fmla="*/ 3095558 h 3559383"/>
              <a:gd name="connsiteX173" fmla="*/ 6658426 w 10828239"/>
              <a:gd name="connsiteY173" fmla="*/ 3105661 h 3559383"/>
              <a:gd name="connsiteX174" fmla="*/ 6647613 w 10828239"/>
              <a:gd name="connsiteY174" fmla="*/ 3105661 h 3559383"/>
              <a:gd name="connsiteX175" fmla="*/ 6615175 w 10828239"/>
              <a:gd name="connsiteY175" fmla="*/ 3085455 h 3559383"/>
              <a:gd name="connsiteX176" fmla="*/ 6598956 w 10828239"/>
              <a:gd name="connsiteY176" fmla="*/ 3100610 h 3559383"/>
              <a:gd name="connsiteX177" fmla="*/ 6447580 w 10828239"/>
              <a:gd name="connsiteY177" fmla="*/ 3156178 h 3559383"/>
              <a:gd name="connsiteX178" fmla="*/ 6317828 w 10828239"/>
              <a:gd name="connsiteY178" fmla="*/ 3206694 h 3559383"/>
              <a:gd name="connsiteX179" fmla="*/ 6231327 w 10828239"/>
              <a:gd name="connsiteY179" fmla="*/ 3196591 h 3559383"/>
              <a:gd name="connsiteX180" fmla="*/ 6188076 w 10828239"/>
              <a:gd name="connsiteY180" fmla="*/ 3120816 h 3559383"/>
              <a:gd name="connsiteX181" fmla="*/ 6166452 w 10828239"/>
              <a:gd name="connsiteY181" fmla="*/ 3221849 h 3559383"/>
              <a:gd name="connsiteX182" fmla="*/ 6155638 w 10828239"/>
              <a:gd name="connsiteY182" fmla="*/ 3257211 h 3559383"/>
              <a:gd name="connsiteX183" fmla="*/ 6052918 w 10828239"/>
              <a:gd name="connsiteY183" fmla="*/ 3322883 h 3559383"/>
              <a:gd name="connsiteX184" fmla="*/ 5988043 w 10828239"/>
              <a:gd name="connsiteY184" fmla="*/ 3393606 h 3559383"/>
              <a:gd name="connsiteX185" fmla="*/ 5961011 w 10828239"/>
              <a:gd name="connsiteY185" fmla="*/ 3297624 h 3559383"/>
              <a:gd name="connsiteX186" fmla="*/ 5961011 w 10828239"/>
              <a:gd name="connsiteY186" fmla="*/ 3191539 h 3559383"/>
              <a:gd name="connsiteX187" fmla="*/ 5906948 w 10828239"/>
              <a:gd name="connsiteY187" fmla="*/ 3393606 h 3559383"/>
              <a:gd name="connsiteX188" fmla="*/ 5733946 w 10828239"/>
              <a:gd name="connsiteY188" fmla="*/ 2984421 h 3559383"/>
              <a:gd name="connsiteX189" fmla="*/ 5723133 w 10828239"/>
              <a:gd name="connsiteY189" fmla="*/ 3095558 h 3559383"/>
              <a:gd name="connsiteX190" fmla="*/ 5679882 w 10828239"/>
              <a:gd name="connsiteY190" fmla="*/ 3050093 h 3559383"/>
              <a:gd name="connsiteX191" fmla="*/ 5555537 w 10828239"/>
              <a:gd name="connsiteY191" fmla="*/ 3267314 h 3559383"/>
              <a:gd name="connsiteX192" fmla="*/ 5550131 w 10828239"/>
              <a:gd name="connsiteY192" fmla="*/ 3166281 h 3559383"/>
              <a:gd name="connsiteX193" fmla="*/ 5474442 w 10828239"/>
              <a:gd name="connsiteY193" fmla="*/ 3146074 h 3559383"/>
              <a:gd name="connsiteX194" fmla="*/ 5420379 w 10828239"/>
              <a:gd name="connsiteY194" fmla="*/ 3075351 h 3559383"/>
              <a:gd name="connsiteX195" fmla="*/ 5371723 w 10828239"/>
              <a:gd name="connsiteY195" fmla="*/ 3171333 h 3559383"/>
              <a:gd name="connsiteX196" fmla="*/ 5355503 w 10828239"/>
              <a:gd name="connsiteY196" fmla="*/ 3231953 h 3559383"/>
              <a:gd name="connsiteX197" fmla="*/ 5306846 w 10828239"/>
              <a:gd name="connsiteY197" fmla="*/ 3201643 h 3559383"/>
              <a:gd name="connsiteX198" fmla="*/ 5231158 w 10828239"/>
              <a:gd name="connsiteY198" fmla="*/ 3292573 h 3559383"/>
              <a:gd name="connsiteX199" fmla="*/ 5171689 w 10828239"/>
              <a:gd name="connsiteY199" fmla="*/ 3312779 h 3559383"/>
              <a:gd name="connsiteX200" fmla="*/ 5112220 w 10828239"/>
              <a:gd name="connsiteY200" fmla="*/ 3368347 h 3559383"/>
              <a:gd name="connsiteX201" fmla="*/ 5128438 w 10828239"/>
              <a:gd name="connsiteY201" fmla="*/ 3469381 h 3559383"/>
              <a:gd name="connsiteX202" fmla="*/ 5112220 w 10828239"/>
              <a:gd name="connsiteY202" fmla="*/ 3509794 h 3559383"/>
              <a:gd name="connsiteX203" fmla="*/ 5052750 w 10828239"/>
              <a:gd name="connsiteY203" fmla="*/ 3277418 h 3559383"/>
              <a:gd name="connsiteX204" fmla="*/ 4998686 w 10828239"/>
              <a:gd name="connsiteY204" fmla="*/ 3454226 h 3559383"/>
              <a:gd name="connsiteX205" fmla="*/ 4987874 w 10828239"/>
              <a:gd name="connsiteY205" fmla="*/ 3368347 h 3559383"/>
              <a:gd name="connsiteX206" fmla="*/ 4928404 w 10828239"/>
              <a:gd name="connsiteY206" fmla="*/ 3317831 h 3559383"/>
              <a:gd name="connsiteX207" fmla="*/ 4874341 w 10828239"/>
              <a:gd name="connsiteY207" fmla="*/ 3297624 h 3559383"/>
              <a:gd name="connsiteX208" fmla="*/ 4814872 w 10828239"/>
              <a:gd name="connsiteY208" fmla="*/ 3257211 h 3559383"/>
              <a:gd name="connsiteX209" fmla="*/ 4814872 w 10828239"/>
              <a:gd name="connsiteY209" fmla="*/ 3312779 h 3559383"/>
              <a:gd name="connsiteX210" fmla="*/ 4733777 w 10828239"/>
              <a:gd name="connsiteY210" fmla="*/ 3383502 h 3559383"/>
              <a:gd name="connsiteX211" fmla="*/ 4728370 w 10828239"/>
              <a:gd name="connsiteY211" fmla="*/ 3247108 h 3559383"/>
              <a:gd name="connsiteX212" fmla="*/ 4701339 w 10828239"/>
              <a:gd name="connsiteY212" fmla="*/ 3206694 h 3559383"/>
              <a:gd name="connsiteX213" fmla="*/ 4674307 w 10828239"/>
              <a:gd name="connsiteY213" fmla="*/ 3221849 h 3559383"/>
              <a:gd name="connsiteX214" fmla="*/ 4587807 w 10828239"/>
              <a:gd name="connsiteY214" fmla="*/ 3242056 h 3559383"/>
              <a:gd name="connsiteX215" fmla="*/ 4533743 w 10828239"/>
              <a:gd name="connsiteY215" fmla="*/ 3272366 h 3559383"/>
              <a:gd name="connsiteX216" fmla="*/ 4533743 w 10828239"/>
              <a:gd name="connsiteY216" fmla="*/ 3267314 h 3559383"/>
              <a:gd name="connsiteX217" fmla="*/ 4485086 w 10828239"/>
              <a:gd name="connsiteY217" fmla="*/ 3201643 h 3559383"/>
              <a:gd name="connsiteX218" fmla="*/ 4441836 w 10828239"/>
              <a:gd name="connsiteY218" fmla="*/ 3267314 h 3559383"/>
              <a:gd name="connsiteX219" fmla="*/ 4420211 w 10828239"/>
              <a:gd name="connsiteY219" fmla="*/ 3373399 h 3559383"/>
              <a:gd name="connsiteX220" fmla="*/ 4398585 w 10828239"/>
              <a:gd name="connsiteY220" fmla="*/ 3403709 h 3559383"/>
              <a:gd name="connsiteX221" fmla="*/ 4387772 w 10828239"/>
              <a:gd name="connsiteY221" fmla="*/ 3368347 h 3559383"/>
              <a:gd name="connsiteX222" fmla="*/ 4376960 w 10828239"/>
              <a:gd name="connsiteY222" fmla="*/ 3317831 h 3559383"/>
              <a:gd name="connsiteX223" fmla="*/ 4360741 w 10828239"/>
              <a:gd name="connsiteY223" fmla="*/ 3358244 h 3559383"/>
              <a:gd name="connsiteX224" fmla="*/ 4247208 w 10828239"/>
              <a:gd name="connsiteY224" fmla="*/ 3484536 h 3559383"/>
              <a:gd name="connsiteX225" fmla="*/ 4220176 w 10828239"/>
              <a:gd name="connsiteY225" fmla="*/ 3499691 h 3559383"/>
              <a:gd name="connsiteX226" fmla="*/ 4209364 w 10828239"/>
              <a:gd name="connsiteY226" fmla="*/ 3499691 h 3559383"/>
              <a:gd name="connsiteX227" fmla="*/ 4203957 w 10828239"/>
              <a:gd name="connsiteY227" fmla="*/ 3358244 h 3559383"/>
              <a:gd name="connsiteX228" fmla="*/ 4214770 w 10828239"/>
              <a:gd name="connsiteY228" fmla="*/ 3332986 h 3559383"/>
              <a:gd name="connsiteX229" fmla="*/ 4236395 w 10828239"/>
              <a:gd name="connsiteY229" fmla="*/ 3302676 h 3559383"/>
              <a:gd name="connsiteX230" fmla="*/ 4203957 w 10828239"/>
              <a:gd name="connsiteY230" fmla="*/ 3262263 h 3559383"/>
              <a:gd name="connsiteX231" fmla="*/ 4160707 w 10828239"/>
              <a:gd name="connsiteY231" fmla="*/ 3287521 h 3559383"/>
              <a:gd name="connsiteX232" fmla="*/ 4101238 w 10828239"/>
              <a:gd name="connsiteY232" fmla="*/ 3413812 h 3559383"/>
              <a:gd name="connsiteX233" fmla="*/ 4090426 w 10828239"/>
              <a:gd name="connsiteY233" fmla="*/ 3277418 h 3559383"/>
              <a:gd name="connsiteX234" fmla="*/ 4074206 w 10828239"/>
              <a:gd name="connsiteY234" fmla="*/ 3237004 h 3559383"/>
              <a:gd name="connsiteX235" fmla="*/ 4030956 w 10828239"/>
              <a:gd name="connsiteY235" fmla="*/ 3267314 h 3559383"/>
              <a:gd name="connsiteX236" fmla="*/ 4020143 w 10828239"/>
              <a:gd name="connsiteY236" fmla="*/ 3383502 h 3559383"/>
              <a:gd name="connsiteX237" fmla="*/ 4025550 w 10828239"/>
              <a:gd name="connsiteY237" fmla="*/ 3509794 h 3559383"/>
              <a:gd name="connsiteX238" fmla="*/ 3971486 w 10828239"/>
              <a:gd name="connsiteY238" fmla="*/ 3358244 h 3559383"/>
              <a:gd name="connsiteX239" fmla="*/ 3830921 w 10828239"/>
              <a:gd name="connsiteY239" fmla="*/ 3368347 h 3559383"/>
              <a:gd name="connsiteX240" fmla="*/ 3793078 w 10828239"/>
              <a:gd name="connsiteY240" fmla="*/ 3353192 h 3559383"/>
              <a:gd name="connsiteX241" fmla="*/ 3739014 w 10828239"/>
              <a:gd name="connsiteY241" fmla="*/ 3413812 h 3559383"/>
              <a:gd name="connsiteX242" fmla="*/ 3739014 w 10828239"/>
              <a:gd name="connsiteY242" fmla="*/ 3494639 h 3559383"/>
              <a:gd name="connsiteX243" fmla="*/ 3701170 w 10828239"/>
              <a:gd name="connsiteY243" fmla="*/ 3408761 h 3559383"/>
              <a:gd name="connsiteX244" fmla="*/ 3641700 w 10828239"/>
              <a:gd name="connsiteY244" fmla="*/ 3479484 h 3559383"/>
              <a:gd name="connsiteX245" fmla="*/ 3609262 w 10828239"/>
              <a:gd name="connsiteY245" fmla="*/ 3499691 h 3559383"/>
              <a:gd name="connsiteX246" fmla="*/ 3593043 w 10828239"/>
              <a:gd name="connsiteY246" fmla="*/ 3469381 h 3559383"/>
              <a:gd name="connsiteX247" fmla="*/ 3560606 w 10828239"/>
              <a:gd name="connsiteY247" fmla="*/ 3363296 h 3559383"/>
              <a:gd name="connsiteX248" fmla="*/ 3501136 w 10828239"/>
              <a:gd name="connsiteY248" fmla="*/ 3393606 h 3559383"/>
              <a:gd name="connsiteX249" fmla="*/ 3506542 w 10828239"/>
              <a:gd name="connsiteY249" fmla="*/ 3302676 h 3559383"/>
              <a:gd name="connsiteX250" fmla="*/ 3376791 w 10828239"/>
              <a:gd name="connsiteY250" fmla="*/ 3383502 h 3559383"/>
              <a:gd name="connsiteX251" fmla="*/ 3322729 w 10828239"/>
              <a:gd name="connsiteY251" fmla="*/ 3383502 h 3559383"/>
              <a:gd name="connsiteX252" fmla="*/ 3306509 w 10828239"/>
              <a:gd name="connsiteY252" fmla="*/ 3327934 h 3559383"/>
              <a:gd name="connsiteX253" fmla="*/ 3274072 w 10828239"/>
              <a:gd name="connsiteY253" fmla="*/ 3231953 h 3559383"/>
              <a:gd name="connsiteX254" fmla="*/ 3274072 w 10828239"/>
              <a:gd name="connsiteY254" fmla="*/ 3302676 h 3559383"/>
              <a:gd name="connsiteX255" fmla="*/ 3247040 w 10828239"/>
              <a:gd name="connsiteY255" fmla="*/ 3292573 h 3559383"/>
              <a:gd name="connsiteX256" fmla="*/ 3203789 w 10828239"/>
              <a:gd name="connsiteY256" fmla="*/ 3302676 h 3559383"/>
              <a:gd name="connsiteX257" fmla="*/ 3106475 w 10828239"/>
              <a:gd name="connsiteY257" fmla="*/ 3398657 h 3559383"/>
              <a:gd name="connsiteX258" fmla="*/ 3063226 w 10828239"/>
              <a:gd name="connsiteY258" fmla="*/ 3459277 h 3559383"/>
              <a:gd name="connsiteX259" fmla="*/ 3003756 w 10828239"/>
              <a:gd name="connsiteY259" fmla="*/ 3535052 h 3559383"/>
              <a:gd name="connsiteX260" fmla="*/ 2944286 w 10828239"/>
              <a:gd name="connsiteY260" fmla="*/ 3555259 h 3559383"/>
              <a:gd name="connsiteX261" fmla="*/ 2868597 w 10828239"/>
              <a:gd name="connsiteY261" fmla="*/ 3540104 h 3559383"/>
              <a:gd name="connsiteX262" fmla="*/ 2749658 w 10828239"/>
              <a:gd name="connsiteY262" fmla="*/ 3454226 h 3559383"/>
              <a:gd name="connsiteX263" fmla="*/ 2706409 w 10828239"/>
              <a:gd name="connsiteY263" fmla="*/ 3408761 h 3559383"/>
              <a:gd name="connsiteX264" fmla="*/ 2609094 w 10828239"/>
              <a:gd name="connsiteY264" fmla="*/ 3373399 h 3559383"/>
              <a:gd name="connsiteX265" fmla="*/ 2598282 w 10828239"/>
              <a:gd name="connsiteY265" fmla="*/ 3368347 h 3559383"/>
              <a:gd name="connsiteX266" fmla="*/ 2419874 w 10828239"/>
              <a:gd name="connsiteY266" fmla="*/ 3343089 h 3559383"/>
              <a:gd name="connsiteX267" fmla="*/ 2333372 w 10828239"/>
              <a:gd name="connsiteY267" fmla="*/ 3363296 h 3559383"/>
              <a:gd name="connsiteX268" fmla="*/ 2241464 w 10828239"/>
              <a:gd name="connsiteY268" fmla="*/ 3428967 h 3559383"/>
              <a:gd name="connsiteX269" fmla="*/ 2122525 w 10828239"/>
              <a:gd name="connsiteY269" fmla="*/ 3434019 h 3559383"/>
              <a:gd name="connsiteX270" fmla="*/ 2079274 w 10828239"/>
              <a:gd name="connsiteY270" fmla="*/ 3312779 h 3559383"/>
              <a:gd name="connsiteX271" fmla="*/ 2073868 w 10828239"/>
              <a:gd name="connsiteY271" fmla="*/ 3292573 h 3559383"/>
              <a:gd name="connsiteX272" fmla="*/ 2046837 w 10828239"/>
              <a:gd name="connsiteY272" fmla="*/ 3226901 h 3559383"/>
              <a:gd name="connsiteX273" fmla="*/ 1954929 w 10828239"/>
              <a:gd name="connsiteY273" fmla="*/ 3221849 h 3559383"/>
              <a:gd name="connsiteX274" fmla="*/ 1911680 w 10828239"/>
              <a:gd name="connsiteY274" fmla="*/ 3302676 h 3559383"/>
              <a:gd name="connsiteX275" fmla="*/ 1884647 w 10828239"/>
              <a:gd name="connsiteY275" fmla="*/ 3464329 h 3559383"/>
              <a:gd name="connsiteX276" fmla="*/ 1798147 w 10828239"/>
              <a:gd name="connsiteY276" fmla="*/ 3343089 h 3559383"/>
              <a:gd name="connsiteX277" fmla="*/ 1700833 w 10828239"/>
              <a:gd name="connsiteY277" fmla="*/ 3413812 h 3559383"/>
              <a:gd name="connsiteX278" fmla="*/ 1700833 w 10828239"/>
              <a:gd name="connsiteY278" fmla="*/ 3312779 h 3559383"/>
              <a:gd name="connsiteX279" fmla="*/ 1738678 w 10828239"/>
              <a:gd name="connsiteY279" fmla="*/ 3100610 h 3559383"/>
              <a:gd name="connsiteX280" fmla="*/ 1592706 w 10828239"/>
              <a:gd name="connsiteY280" fmla="*/ 3125868 h 3559383"/>
              <a:gd name="connsiteX281" fmla="*/ 1544049 w 10828239"/>
              <a:gd name="connsiteY281" fmla="*/ 3110713 h 3559383"/>
              <a:gd name="connsiteX282" fmla="*/ 1527831 w 10828239"/>
              <a:gd name="connsiteY282" fmla="*/ 3151126 h 3559383"/>
              <a:gd name="connsiteX283" fmla="*/ 1517017 w 10828239"/>
              <a:gd name="connsiteY283" fmla="*/ 3312779 h 3559383"/>
              <a:gd name="connsiteX284" fmla="*/ 1500800 w 10828239"/>
              <a:gd name="connsiteY284" fmla="*/ 3211746 h 3559383"/>
              <a:gd name="connsiteX285" fmla="*/ 1360234 w 10828239"/>
              <a:gd name="connsiteY285" fmla="*/ 3322883 h 3559383"/>
              <a:gd name="connsiteX286" fmla="*/ 1344015 w 10828239"/>
              <a:gd name="connsiteY286" fmla="*/ 3322883 h 3559383"/>
              <a:gd name="connsiteX287" fmla="*/ 1284546 w 10828239"/>
              <a:gd name="connsiteY287" fmla="*/ 3282469 h 3559383"/>
              <a:gd name="connsiteX288" fmla="*/ 1176419 w 10828239"/>
              <a:gd name="connsiteY288" fmla="*/ 3307728 h 3559383"/>
              <a:gd name="connsiteX289" fmla="*/ 1143981 w 10828239"/>
              <a:gd name="connsiteY289" fmla="*/ 3353192 h 3559383"/>
              <a:gd name="connsiteX290" fmla="*/ 1127762 w 10828239"/>
              <a:gd name="connsiteY290" fmla="*/ 3373399 h 3559383"/>
              <a:gd name="connsiteX291" fmla="*/ 1089918 w 10828239"/>
              <a:gd name="connsiteY291" fmla="*/ 3459277 h 3559383"/>
              <a:gd name="connsiteX292" fmla="*/ 1052074 w 10828239"/>
              <a:gd name="connsiteY292" fmla="*/ 3242056 h 3559383"/>
              <a:gd name="connsiteX293" fmla="*/ 1025043 w 10828239"/>
              <a:gd name="connsiteY293" fmla="*/ 3201643 h 3559383"/>
              <a:gd name="connsiteX294" fmla="*/ 1008824 w 10828239"/>
              <a:gd name="connsiteY294" fmla="*/ 3226901 h 3559383"/>
              <a:gd name="connsiteX295" fmla="*/ 981792 w 10828239"/>
              <a:gd name="connsiteY295" fmla="*/ 3282469 h 3559383"/>
              <a:gd name="connsiteX296" fmla="*/ 965573 w 10828239"/>
              <a:gd name="connsiteY296" fmla="*/ 3338038 h 3559383"/>
              <a:gd name="connsiteX297" fmla="*/ 954760 w 10828239"/>
              <a:gd name="connsiteY297" fmla="*/ 3292573 h 3559383"/>
              <a:gd name="connsiteX298" fmla="*/ 852040 w 10828239"/>
              <a:gd name="connsiteY298" fmla="*/ 3206694 h 3559383"/>
              <a:gd name="connsiteX299" fmla="*/ 727695 w 10828239"/>
              <a:gd name="connsiteY299" fmla="*/ 3110713 h 3559383"/>
              <a:gd name="connsiteX300" fmla="*/ 760133 w 10828239"/>
              <a:gd name="connsiteY300" fmla="*/ 3196591 h 3559383"/>
              <a:gd name="connsiteX301" fmla="*/ 781758 w 10828239"/>
              <a:gd name="connsiteY301" fmla="*/ 3262263 h 3559383"/>
              <a:gd name="connsiteX302" fmla="*/ 738508 w 10828239"/>
              <a:gd name="connsiteY302" fmla="*/ 3221849 h 3559383"/>
              <a:gd name="connsiteX303" fmla="*/ 733101 w 10828239"/>
              <a:gd name="connsiteY303" fmla="*/ 3216798 h 3559383"/>
              <a:gd name="connsiteX304" fmla="*/ 733101 w 10828239"/>
              <a:gd name="connsiteY304" fmla="*/ 3221849 h 3559383"/>
              <a:gd name="connsiteX305" fmla="*/ 738508 w 10828239"/>
              <a:gd name="connsiteY305" fmla="*/ 3221849 h 3559383"/>
              <a:gd name="connsiteX306" fmla="*/ 733101 w 10828239"/>
              <a:gd name="connsiteY306" fmla="*/ 3312779 h 3559383"/>
              <a:gd name="connsiteX307" fmla="*/ 387097 w 10828239"/>
              <a:gd name="connsiteY307" fmla="*/ 3247108 h 3559383"/>
              <a:gd name="connsiteX308" fmla="*/ 376284 w 10828239"/>
              <a:gd name="connsiteY308" fmla="*/ 3176384 h 3559383"/>
              <a:gd name="connsiteX309" fmla="*/ 349253 w 10828239"/>
              <a:gd name="connsiteY309" fmla="*/ 3211746 h 3559383"/>
              <a:gd name="connsiteX310" fmla="*/ 343846 w 10828239"/>
              <a:gd name="connsiteY310" fmla="*/ 3166281 h 3559383"/>
              <a:gd name="connsiteX311" fmla="*/ 327627 w 10828239"/>
              <a:gd name="connsiteY311" fmla="*/ 3186488 h 3559383"/>
              <a:gd name="connsiteX312" fmla="*/ 251939 w 10828239"/>
              <a:gd name="connsiteY312" fmla="*/ 3191539 h 3559383"/>
              <a:gd name="connsiteX313" fmla="*/ 214095 w 10828239"/>
              <a:gd name="connsiteY313" fmla="*/ 3130919 h 3559383"/>
              <a:gd name="connsiteX314" fmla="*/ 160032 w 10828239"/>
              <a:gd name="connsiteY314" fmla="*/ 3095558 h 3559383"/>
              <a:gd name="connsiteX315" fmla="*/ 143813 w 10828239"/>
              <a:gd name="connsiteY315" fmla="*/ 3080403 h 3559383"/>
              <a:gd name="connsiteX316" fmla="*/ 73531 w 10828239"/>
              <a:gd name="connsiteY316" fmla="*/ 2585340 h 3559383"/>
              <a:gd name="connsiteX317" fmla="*/ 64537 w 10828239"/>
              <a:gd name="connsiteY317" fmla="*/ 2545682 h 3559383"/>
              <a:gd name="connsiteX318" fmla="*/ 64249 w 10828239"/>
              <a:gd name="connsiteY318" fmla="*/ 2546756 h 3559383"/>
              <a:gd name="connsiteX319" fmla="*/ 64400 w 10828239"/>
              <a:gd name="connsiteY319" fmla="*/ 2542678 h 3559383"/>
              <a:gd name="connsiteX320" fmla="*/ 80104 w 10828239"/>
              <a:gd name="connsiteY320" fmla="*/ 2284418 h 3559383"/>
              <a:gd name="connsiteX321" fmla="*/ 21453 w 10828239"/>
              <a:gd name="connsiteY321" fmla="*/ 1766103 h 3559383"/>
              <a:gd name="connsiteX322" fmla="*/ 39721 w 10828239"/>
              <a:gd name="connsiteY322" fmla="*/ 1649369 h 3559383"/>
              <a:gd name="connsiteX323" fmla="*/ 37672 w 10828239"/>
              <a:gd name="connsiteY323" fmla="*/ 1554546 h 3559383"/>
              <a:gd name="connsiteX324" fmla="*/ 37558 w 10828239"/>
              <a:gd name="connsiteY324" fmla="*/ 1424653 h 3559383"/>
              <a:gd name="connsiteX325" fmla="*/ 26860 w 10828239"/>
              <a:gd name="connsiteY325" fmla="*/ 1120853 h 3559383"/>
              <a:gd name="connsiteX326" fmla="*/ 12605 w 10828239"/>
              <a:gd name="connsiteY326" fmla="*/ 1048496 h 3559383"/>
              <a:gd name="connsiteX327" fmla="*/ 20102 w 10828239"/>
              <a:gd name="connsiteY327" fmla="*/ 930451 h 3559383"/>
              <a:gd name="connsiteX328" fmla="*/ 20887 w 10828239"/>
              <a:gd name="connsiteY328" fmla="*/ 819896 h 3559383"/>
              <a:gd name="connsiteX329" fmla="*/ 27142 w 10828239"/>
              <a:gd name="connsiteY329" fmla="*/ 783007 h 3559383"/>
              <a:gd name="connsiteX330" fmla="*/ 21736 w 10828239"/>
              <a:gd name="connsiteY330" fmla="*/ 601147 h 3559383"/>
              <a:gd name="connsiteX331" fmla="*/ 5516 w 10828239"/>
              <a:gd name="connsiteY331" fmla="*/ 545579 h 3559383"/>
              <a:gd name="connsiteX332" fmla="*/ 43361 w 10828239"/>
              <a:gd name="connsiteY332" fmla="*/ 490011 h 3559383"/>
              <a:gd name="connsiteX333" fmla="*/ 113643 w 10828239"/>
              <a:gd name="connsiteY333" fmla="*/ 409184 h 3559383"/>
              <a:gd name="connsiteX334" fmla="*/ 210957 w 10828239"/>
              <a:gd name="connsiteY334" fmla="*/ 535476 h 3559383"/>
              <a:gd name="connsiteX335" fmla="*/ 254207 w 10828239"/>
              <a:gd name="connsiteY335" fmla="*/ 338461 h 3559383"/>
              <a:gd name="connsiteX336" fmla="*/ 665087 w 10828239"/>
              <a:gd name="connsiteY336" fmla="*/ 439494 h 3559383"/>
              <a:gd name="connsiteX337" fmla="*/ 951622 w 10828239"/>
              <a:gd name="connsiteY337" fmla="*/ 469804 h 3559383"/>
              <a:gd name="connsiteX338" fmla="*/ 962435 w 10828239"/>
              <a:gd name="connsiteY338" fmla="*/ 419287 h 3559383"/>
              <a:gd name="connsiteX339" fmla="*/ 994873 w 10828239"/>
              <a:gd name="connsiteY339" fmla="*/ 373822 h 3559383"/>
              <a:gd name="connsiteX340" fmla="*/ 1011092 w 10828239"/>
              <a:gd name="connsiteY340" fmla="*/ 287944 h 3559383"/>
              <a:gd name="connsiteX341" fmla="*/ 1054342 w 10828239"/>
              <a:gd name="connsiteY341" fmla="*/ 378874 h 3559383"/>
              <a:gd name="connsiteX342" fmla="*/ 1092186 w 10828239"/>
              <a:gd name="connsiteY342" fmla="*/ 474856 h 3559383"/>
              <a:gd name="connsiteX343" fmla="*/ 1092186 w 10828239"/>
              <a:gd name="connsiteY343" fmla="*/ 353616 h 3559383"/>
              <a:gd name="connsiteX344" fmla="*/ 1135437 w 10828239"/>
              <a:gd name="connsiteY344" fmla="*/ 313203 h 3559383"/>
              <a:gd name="connsiteX345" fmla="*/ 1259782 w 10828239"/>
              <a:gd name="connsiteY345" fmla="*/ 353616 h 3559383"/>
              <a:gd name="connsiteX346" fmla="*/ 1421972 w 10828239"/>
              <a:gd name="connsiteY346" fmla="*/ 348564 h 3559383"/>
              <a:gd name="connsiteX347" fmla="*/ 1557130 w 10828239"/>
              <a:gd name="connsiteY347" fmla="*/ 333409 h 3559383"/>
              <a:gd name="connsiteX348" fmla="*/ 1659850 w 10828239"/>
              <a:gd name="connsiteY348" fmla="*/ 469804 h 3559383"/>
              <a:gd name="connsiteX349" fmla="*/ 1676069 w 10828239"/>
              <a:gd name="connsiteY349" fmla="*/ 636509 h 3559383"/>
              <a:gd name="connsiteX350" fmla="*/ 1708507 w 10828239"/>
              <a:gd name="connsiteY350" fmla="*/ 555682 h 3559383"/>
              <a:gd name="connsiteX351" fmla="*/ 1767976 w 10828239"/>
              <a:gd name="connsiteY351" fmla="*/ 474856 h 3559383"/>
              <a:gd name="connsiteX352" fmla="*/ 1816633 w 10828239"/>
              <a:gd name="connsiteY352" fmla="*/ 449597 h 3559383"/>
              <a:gd name="connsiteX353" fmla="*/ 1865290 w 10828239"/>
              <a:gd name="connsiteY353" fmla="*/ 399081 h 3559383"/>
              <a:gd name="connsiteX354" fmla="*/ 2124793 w 10828239"/>
              <a:gd name="connsiteY354" fmla="*/ 464752 h 3559383"/>
              <a:gd name="connsiteX355" fmla="*/ 2168044 w 10828239"/>
              <a:gd name="connsiteY355" fmla="*/ 257634 h 3559383"/>
              <a:gd name="connsiteX356" fmla="*/ 2276170 w 10828239"/>
              <a:gd name="connsiteY356" fmla="*/ 353616 h 3559383"/>
              <a:gd name="connsiteX357" fmla="*/ 2303202 w 10828239"/>
              <a:gd name="connsiteY357" fmla="*/ 383926 h 3559383"/>
              <a:gd name="connsiteX358" fmla="*/ 2335640 w 10828239"/>
              <a:gd name="connsiteY358" fmla="*/ 363719 h 3559383"/>
              <a:gd name="connsiteX359" fmla="*/ 2351859 w 10828239"/>
              <a:gd name="connsiteY359" fmla="*/ 323306 h 3559383"/>
              <a:gd name="connsiteX360" fmla="*/ 2357265 w 10828239"/>
              <a:gd name="connsiteY360" fmla="*/ 323306 h 3559383"/>
              <a:gd name="connsiteX361" fmla="*/ 2362671 w 10828239"/>
              <a:gd name="connsiteY361" fmla="*/ 323306 h 3559383"/>
              <a:gd name="connsiteX362" fmla="*/ 2378890 w 10828239"/>
              <a:gd name="connsiteY362" fmla="*/ 404132 h 3559383"/>
              <a:gd name="connsiteX363" fmla="*/ 2411328 w 10828239"/>
              <a:gd name="connsiteY363" fmla="*/ 348564 h 3559383"/>
              <a:gd name="connsiteX364" fmla="*/ 2432954 w 10828239"/>
              <a:gd name="connsiteY364" fmla="*/ 348564 h 3559383"/>
              <a:gd name="connsiteX365" fmla="*/ 2438360 w 10828239"/>
              <a:gd name="connsiteY365" fmla="*/ 409184 h 3559383"/>
              <a:gd name="connsiteX366" fmla="*/ 2481610 w 10828239"/>
              <a:gd name="connsiteY366" fmla="*/ 439494 h 3559383"/>
              <a:gd name="connsiteX367" fmla="*/ 2497829 w 10828239"/>
              <a:gd name="connsiteY367" fmla="*/ 404132 h 3559383"/>
              <a:gd name="connsiteX368" fmla="*/ 2492423 w 10828239"/>
              <a:gd name="connsiteY368" fmla="*/ 348564 h 3559383"/>
              <a:gd name="connsiteX369" fmla="*/ 2568111 w 10828239"/>
              <a:gd name="connsiteY369" fmla="*/ 287944 h 3559383"/>
              <a:gd name="connsiteX370" fmla="*/ 2908709 w 10828239"/>
              <a:gd name="connsiteY370" fmla="*/ 373822 h 3559383"/>
              <a:gd name="connsiteX371" fmla="*/ 2962773 w 10828239"/>
              <a:gd name="connsiteY371" fmla="*/ 378874 h 3559383"/>
              <a:gd name="connsiteX372" fmla="*/ 3022242 w 10828239"/>
              <a:gd name="connsiteY372" fmla="*/ 424339 h 3559383"/>
              <a:gd name="connsiteX373" fmla="*/ 3097931 w 10828239"/>
              <a:gd name="connsiteY373" fmla="*/ 474856 h 3559383"/>
              <a:gd name="connsiteX374" fmla="*/ 3087118 w 10828239"/>
              <a:gd name="connsiteY374" fmla="*/ 227324 h 3559383"/>
              <a:gd name="connsiteX375" fmla="*/ 3146587 w 10828239"/>
              <a:gd name="connsiteY375" fmla="*/ 363719 h 3559383"/>
              <a:gd name="connsiteX376" fmla="*/ 3200651 w 10828239"/>
              <a:gd name="connsiteY376" fmla="*/ 358668 h 3559383"/>
              <a:gd name="connsiteX377" fmla="*/ 3233089 w 10828239"/>
              <a:gd name="connsiteY377" fmla="*/ 287944 h 3559383"/>
              <a:gd name="connsiteX378" fmla="*/ 3368247 w 10828239"/>
              <a:gd name="connsiteY378" fmla="*/ 237428 h 3559383"/>
              <a:gd name="connsiteX379" fmla="*/ 3411497 w 10828239"/>
              <a:gd name="connsiteY379" fmla="*/ 95981 h 3559383"/>
              <a:gd name="connsiteX380" fmla="*/ 3514217 w 10828239"/>
              <a:gd name="connsiteY380" fmla="*/ 141446 h 3559383"/>
              <a:gd name="connsiteX381" fmla="*/ 3481779 w 10828239"/>
              <a:gd name="connsiteY381" fmla="*/ 242479 h 3559383"/>
              <a:gd name="connsiteX382" fmla="*/ 3622343 w 10828239"/>
              <a:gd name="connsiteY382" fmla="*/ 298048 h 3559383"/>
              <a:gd name="connsiteX383" fmla="*/ 3654782 w 10828239"/>
              <a:gd name="connsiteY383" fmla="*/ 161653 h 3559383"/>
              <a:gd name="connsiteX384" fmla="*/ 3676406 w 10828239"/>
              <a:gd name="connsiteY384" fmla="*/ 166704 h 3559383"/>
              <a:gd name="connsiteX385" fmla="*/ 3671000 w 10828239"/>
              <a:gd name="connsiteY385" fmla="*/ 298048 h 3559383"/>
              <a:gd name="connsiteX386" fmla="*/ 3730470 w 10828239"/>
              <a:gd name="connsiteY386" fmla="*/ 383926 h 3559383"/>
              <a:gd name="connsiteX387" fmla="*/ 3741283 w 10828239"/>
              <a:gd name="connsiteY387" fmla="*/ 313203 h 3559383"/>
              <a:gd name="connsiteX388" fmla="*/ 3968348 w 10828239"/>
              <a:gd name="connsiteY388" fmla="*/ 373822 h 3559383"/>
              <a:gd name="connsiteX389" fmla="*/ 4065661 w 10828239"/>
              <a:gd name="connsiteY389" fmla="*/ 298048 h 3559383"/>
              <a:gd name="connsiteX390" fmla="*/ 4157569 w 10828239"/>
              <a:gd name="connsiteY390" fmla="*/ 328358 h 3559383"/>
              <a:gd name="connsiteX391" fmla="*/ 4173788 w 10828239"/>
              <a:gd name="connsiteY391" fmla="*/ 424339 h 3559383"/>
              <a:gd name="connsiteX392" fmla="*/ 4206226 w 10828239"/>
              <a:gd name="connsiteY392" fmla="*/ 368771 h 3559383"/>
              <a:gd name="connsiteX393" fmla="*/ 4206226 w 10828239"/>
              <a:gd name="connsiteY393" fmla="*/ 434442 h 3559383"/>
              <a:gd name="connsiteX394" fmla="*/ 4287321 w 10828239"/>
              <a:gd name="connsiteY394" fmla="*/ 363719 h 3559383"/>
              <a:gd name="connsiteX395" fmla="*/ 4352196 w 10828239"/>
              <a:gd name="connsiteY395" fmla="*/ 368771 h 3559383"/>
              <a:gd name="connsiteX396" fmla="*/ 4438697 w 10828239"/>
              <a:gd name="connsiteY396" fmla="*/ 368771 h 3559383"/>
              <a:gd name="connsiteX397" fmla="*/ 4503573 w 10828239"/>
              <a:gd name="connsiteY397" fmla="*/ 318254 h 3559383"/>
              <a:gd name="connsiteX398" fmla="*/ 4611700 w 10828239"/>
              <a:gd name="connsiteY398" fmla="*/ 323306 h 3559383"/>
              <a:gd name="connsiteX399" fmla="*/ 4665763 w 10828239"/>
              <a:gd name="connsiteY399" fmla="*/ 378874 h 3559383"/>
              <a:gd name="connsiteX400" fmla="*/ 4676575 w 10828239"/>
              <a:gd name="connsiteY400" fmla="*/ 333409 h 3559383"/>
              <a:gd name="connsiteX401" fmla="*/ 4736045 w 10828239"/>
              <a:gd name="connsiteY401" fmla="*/ 252583 h 3559383"/>
              <a:gd name="connsiteX402" fmla="*/ 4773890 w 10828239"/>
              <a:gd name="connsiteY402" fmla="*/ 217221 h 3559383"/>
              <a:gd name="connsiteX403" fmla="*/ 4854984 w 10828239"/>
              <a:gd name="connsiteY403" fmla="*/ 106085 h 3559383"/>
              <a:gd name="connsiteX404" fmla="*/ 4887422 w 10828239"/>
              <a:gd name="connsiteY404" fmla="*/ 207118 h 3559383"/>
              <a:gd name="connsiteX405" fmla="*/ 4892828 w 10828239"/>
              <a:gd name="connsiteY405" fmla="*/ 318254 h 3559383"/>
              <a:gd name="connsiteX406" fmla="*/ 4925267 w 10828239"/>
              <a:gd name="connsiteY406" fmla="*/ 126291 h 3559383"/>
              <a:gd name="connsiteX407" fmla="*/ 4957704 w 10828239"/>
              <a:gd name="connsiteY407" fmla="*/ 156601 h 3559383"/>
              <a:gd name="connsiteX408" fmla="*/ 5022580 w 10828239"/>
              <a:gd name="connsiteY408" fmla="*/ 368771 h 3559383"/>
              <a:gd name="connsiteX409" fmla="*/ 5027986 w 10828239"/>
              <a:gd name="connsiteY409" fmla="*/ 383926 h 3559383"/>
              <a:gd name="connsiteX410" fmla="*/ 5114487 w 10828239"/>
              <a:gd name="connsiteY410" fmla="*/ 530424 h 3559383"/>
              <a:gd name="connsiteX411" fmla="*/ 5119894 w 10828239"/>
              <a:gd name="connsiteY411" fmla="*/ 434442 h 3559383"/>
              <a:gd name="connsiteX412" fmla="*/ 5168551 w 10828239"/>
              <a:gd name="connsiteY412" fmla="*/ 484959 h 3559383"/>
              <a:gd name="connsiteX413" fmla="*/ 5292896 w 10828239"/>
              <a:gd name="connsiteY413" fmla="*/ 247531 h 3559383"/>
              <a:gd name="connsiteX414" fmla="*/ 5292896 w 10828239"/>
              <a:gd name="connsiteY414" fmla="*/ 363719 h 3559383"/>
              <a:gd name="connsiteX415" fmla="*/ 5373990 w 10828239"/>
              <a:gd name="connsiteY415" fmla="*/ 373822 h 3559383"/>
              <a:gd name="connsiteX416" fmla="*/ 5395616 w 10828239"/>
              <a:gd name="connsiteY416" fmla="*/ 424339 h 3559383"/>
              <a:gd name="connsiteX417" fmla="*/ 5428054 w 10828239"/>
              <a:gd name="connsiteY417" fmla="*/ 454649 h 3559383"/>
              <a:gd name="connsiteX418" fmla="*/ 5460492 w 10828239"/>
              <a:gd name="connsiteY418" fmla="*/ 419287 h 3559383"/>
              <a:gd name="connsiteX419" fmla="*/ 5476711 w 10828239"/>
              <a:gd name="connsiteY419" fmla="*/ 318254 h 3559383"/>
              <a:gd name="connsiteX420" fmla="*/ 5519961 w 10828239"/>
              <a:gd name="connsiteY420" fmla="*/ 292996 h 3559383"/>
              <a:gd name="connsiteX421" fmla="*/ 5574024 w 10828239"/>
              <a:gd name="connsiteY421" fmla="*/ 272789 h 3559383"/>
              <a:gd name="connsiteX422" fmla="*/ 5622681 w 10828239"/>
              <a:gd name="connsiteY422" fmla="*/ 217221 h 3559383"/>
              <a:gd name="connsiteX423" fmla="*/ 5665932 w 10828239"/>
              <a:gd name="connsiteY423" fmla="*/ 202066 h 3559383"/>
              <a:gd name="connsiteX424" fmla="*/ 5730807 w 10828239"/>
              <a:gd name="connsiteY424" fmla="*/ 146498 h 3559383"/>
              <a:gd name="connsiteX425" fmla="*/ 5714589 w 10828239"/>
              <a:gd name="connsiteY425" fmla="*/ 55568 h 3559383"/>
              <a:gd name="connsiteX426" fmla="*/ 5730807 w 10828239"/>
              <a:gd name="connsiteY426" fmla="*/ 10103 h 3559383"/>
              <a:gd name="connsiteX427" fmla="*/ 5747026 w 10828239"/>
              <a:gd name="connsiteY427" fmla="*/ 121240 h 3559383"/>
              <a:gd name="connsiteX428" fmla="*/ 5790277 w 10828239"/>
              <a:gd name="connsiteY428" fmla="*/ 232376 h 3559383"/>
              <a:gd name="connsiteX429" fmla="*/ 5849746 w 10828239"/>
              <a:gd name="connsiteY429" fmla="*/ 65671 h 3559383"/>
              <a:gd name="connsiteX430" fmla="*/ 5860559 w 10828239"/>
              <a:gd name="connsiteY430" fmla="*/ 166704 h 3559383"/>
              <a:gd name="connsiteX431" fmla="*/ 5930841 w 10828239"/>
              <a:gd name="connsiteY431" fmla="*/ 217221 h 3559383"/>
              <a:gd name="connsiteX432" fmla="*/ 6109250 w 10828239"/>
              <a:gd name="connsiteY432" fmla="*/ 136395 h 3559383"/>
              <a:gd name="connsiteX433" fmla="*/ 6103843 w 10828239"/>
              <a:gd name="connsiteY433" fmla="*/ 282893 h 3559383"/>
              <a:gd name="connsiteX434" fmla="*/ 6098437 w 10828239"/>
              <a:gd name="connsiteY434" fmla="*/ 378874 h 3559383"/>
              <a:gd name="connsiteX435" fmla="*/ 6109250 w 10828239"/>
              <a:gd name="connsiteY435" fmla="*/ 313203 h 3559383"/>
              <a:gd name="connsiteX436" fmla="*/ 6168719 w 10828239"/>
              <a:gd name="connsiteY436" fmla="*/ 298048 h 3559383"/>
              <a:gd name="connsiteX437" fmla="*/ 6249814 w 10828239"/>
              <a:gd name="connsiteY437" fmla="*/ 237428 h 3559383"/>
              <a:gd name="connsiteX438" fmla="*/ 6266033 w 10828239"/>
              <a:gd name="connsiteY438" fmla="*/ 282893 h 3559383"/>
              <a:gd name="connsiteX439" fmla="*/ 6303877 w 10828239"/>
              <a:gd name="connsiteY439" fmla="*/ 227324 h 3559383"/>
              <a:gd name="connsiteX440" fmla="*/ 6314690 w 10828239"/>
              <a:gd name="connsiteY440" fmla="*/ 232376 h 3559383"/>
              <a:gd name="connsiteX441" fmla="*/ 6357940 w 10828239"/>
              <a:gd name="connsiteY441" fmla="*/ 313203 h 3559383"/>
              <a:gd name="connsiteX442" fmla="*/ 6401191 w 10828239"/>
              <a:gd name="connsiteY442" fmla="*/ 232376 h 3559383"/>
              <a:gd name="connsiteX443" fmla="*/ 6439035 w 10828239"/>
              <a:gd name="connsiteY443" fmla="*/ 90930 h 3559383"/>
              <a:gd name="connsiteX444" fmla="*/ 6471473 w 10828239"/>
              <a:gd name="connsiteY444" fmla="*/ 181859 h 3559383"/>
              <a:gd name="connsiteX445" fmla="*/ 6482286 w 10828239"/>
              <a:gd name="connsiteY445" fmla="*/ 166704 h 3559383"/>
              <a:gd name="connsiteX446" fmla="*/ 6601225 w 10828239"/>
              <a:gd name="connsiteY446" fmla="*/ 25258 h 3559383"/>
              <a:gd name="connsiteX447" fmla="*/ 6633663 w 10828239"/>
              <a:gd name="connsiteY447" fmla="*/ 10103 h 3559383"/>
              <a:gd name="connsiteX448" fmla="*/ 6639069 w 10828239"/>
              <a:gd name="connsiteY448" fmla="*/ 15155 h 3559383"/>
              <a:gd name="connsiteX449" fmla="*/ 6639069 w 10828239"/>
              <a:gd name="connsiteY449" fmla="*/ 151549 h 3559383"/>
              <a:gd name="connsiteX450" fmla="*/ 6628256 w 10828239"/>
              <a:gd name="connsiteY450" fmla="*/ 181859 h 3559383"/>
              <a:gd name="connsiteX451" fmla="*/ 6606631 w 10828239"/>
              <a:gd name="connsiteY451" fmla="*/ 207118 h 3559383"/>
              <a:gd name="connsiteX452" fmla="*/ 6639069 w 10828239"/>
              <a:gd name="connsiteY452" fmla="*/ 237428 h 3559383"/>
              <a:gd name="connsiteX453" fmla="*/ 6676913 w 10828239"/>
              <a:gd name="connsiteY453" fmla="*/ 222273 h 3559383"/>
              <a:gd name="connsiteX454" fmla="*/ 6758008 w 10828239"/>
              <a:gd name="connsiteY454" fmla="*/ 95981 h 3559383"/>
              <a:gd name="connsiteX455" fmla="*/ 6758008 w 10828239"/>
              <a:gd name="connsiteY455" fmla="*/ 186911 h 3559383"/>
              <a:gd name="connsiteX456" fmla="*/ 6774227 w 10828239"/>
              <a:gd name="connsiteY456" fmla="*/ 277841 h 3559383"/>
              <a:gd name="connsiteX457" fmla="*/ 6822884 w 10828239"/>
              <a:gd name="connsiteY457" fmla="*/ 0 h 355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Lst>
            <a:rect l="l" t="t" r="r" b="b"/>
            <a:pathLst>
              <a:path w="10828239" h="3559383">
                <a:moveTo>
                  <a:pt x="9870595" y="3188488"/>
                </a:moveTo>
                <a:lnTo>
                  <a:pt x="9875185" y="3191539"/>
                </a:lnTo>
                <a:lnTo>
                  <a:pt x="9869779" y="3191539"/>
                </a:lnTo>
                <a:close/>
                <a:moveTo>
                  <a:pt x="64249" y="2546756"/>
                </a:moveTo>
                <a:lnTo>
                  <a:pt x="63935" y="2555235"/>
                </a:lnTo>
                <a:cubicBezTo>
                  <a:pt x="63451" y="2562194"/>
                  <a:pt x="63018" y="2554314"/>
                  <a:pt x="63592" y="2549209"/>
                </a:cubicBezTo>
                <a:close/>
                <a:moveTo>
                  <a:pt x="6822884" y="0"/>
                </a:moveTo>
                <a:cubicBezTo>
                  <a:pt x="6855322" y="55568"/>
                  <a:pt x="6855322" y="106085"/>
                  <a:pt x="6871541" y="156601"/>
                </a:cubicBezTo>
                <a:cubicBezTo>
                  <a:pt x="6882353" y="141446"/>
                  <a:pt x="6893166" y="131343"/>
                  <a:pt x="6903978" y="121240"/>
                </a:cubicBezTo>
                <a:cubicBezTo>
                  <a:pt x="6925604" y="85878"/>
                  <a:pt x="6952635" y="90930"/>
                  <a:pt x="6979667" y="116188"/>
                </a:cubicBezTo>
                <a:cubicBezTo>
                  <a:pt x="7001292" y="136395"/>
                  <a:pt x="7028324" y="171756"/>
                  <a:pt x="7055355" y="156601"/>
                </a:cubicBezTo>
                <a:cubicBezTo>
                  <a:pt x="7082387" y="141446"/>
                  <a:pt x="7136450" y="121240"/>
                  <a:pt x="7098606" y="60620"/>
                </a:cubicBezTo>
                <a:cubicBezTo>
                  <a:pt x="7136450" y="111136"/>
                  <a:pt x="7158075" y="95981"/>
                  <a:pt x="7179701" y="60620"/>
                </a:cubicBezTo>
                <a:cubicBezTo>
                  <a:pt x="7185107" y="50516"/>
                  <a:pt x="7195920" y="35361"/>
                  <a:pt x="7206732" y="25258"/>
                </a:cubicBezTo>
                <a:cubicBezTo>
                  <a:pt x="7228358" y="5051"/>
                  <a:pt x="7249983" y="-5052"/>
                  <a:pt x="7255389" y="40413"/>
                </a:cubicBezTo>
                <a:cubicBezTo>
                  <a:pt x="7260795" y="75775"/>
                  <a:pt x="7277014" y="111136"/>
                  <a:pt x="7287827" y="146498"/>
                </a:cubicBezTo>
                <a:cubicBezTo>
                  <a:pt x="7320265" y="141446"/>
                  <a:pt x="7314859" y="106085"/>
                  <a:pt x="7347297" y="95981"/>
                </a:cubicBezTo>
                <a:cubicBezTo>
                  <a:pt x="7341890" y="156601"/>
                  <a:pt x="7336484" y="217221"/>
                  <a:pt x="7331078" y="272789"/>
                </a:cubicBezTo>
                <a:cubicBezTo>
                  <a:pt x="7358109" y="237428"/>
                  <a:pt x="7390547" y="207118"/>
                  <a:pt x="7444610" y="197014"/>
                </a:cubicBezTo>
                <a:cubicBezTo>
                  <a:pt x="7455423" y="191963"/>
                  <a:pt x="7471642" y="176808"/>
                  <a:pt x="7460829" y="161653"/>
                </a:cubicBezTo>
                <a:cubicBezTo>
                  <a:pt x="7444610" y="121240"/>
                  <a:pt x="7482455" y="131343"/>
                  <a:pt x="7498673" y="121240"/>
                </a:cubicBezTo>
                <a:cubicBezTo>
                  <a:pt x="7509486" y="106085"/>
                  <a:pt x="7525705" y="126291"/>
                  <a:pt x="7531111" y="136395"/>
                </a:cubicBezTo>
                <a:cubicBezTo>
                  <a:pt x="7563549" y="166704"/>
                  <a:pt x="7536518" y="202066"/>
                  <a:pt x="7531111" y="232376"/>
                </a:cubicBezTo>
                <a:cubicBezTo>
                  <a:pt x="7514892" y="222273"/>
                  <a:pt x="7498673" y="207118"/>
                  <a:pt x="7487861" y="242479"/>
                </a:cubicBezTo>
                <a:cubicBezTo>
                  <a:pt x="7471642" y="303099"/>
                  <a:pt x="7531111" y="303099"/>
                  <a:pt x="7568956" y="338461"/>
                </a:cubicBezTo>
                <a:cubicBezTo>
                  <a:pt x="7568956" y="287944"/>
                  <a:pt x="7568956" y="252583"/>
                  <a:pt x="7574362" y="207118"/>
                </a:cubicBezTo>
                <a:cubicBezTo>
                  <a:pt x="7606800" y="222273"/>
                  <a:pt x="7644644" y="242479"/>
                  <a:pt x="7671675" y="197014"/>
                </a:cubicBezTo>
                <a:cubicBezTo>
                  <a:pt x="7671675" y="197014"/>
                  <a:pt x="7714926" y="181859"/>
                  <a:pt x="7736551" y="181859"/>
                </a:cubicBezTo>
                <a:cubicBezTo>
                  <a:pt x="7779802" y="171756"/>
                  <a:pt x="7790615" y="151549"/>
                  <a:pt x="7785208" y="116188"/>
                </a:cubicBezTo>
                <a:cubicBezTo>
                  <a:pt x="7779802" y="80826"/>
                  <a:pt x="7790615" y="50516"/>
                  <a:pt x="7839271" y="50516"/>
                </a:cubicBezTo>
                <a:cubicBezTo>
                  <a:pt x="7850084" y="50516"/>
                  <a:pt x="7866303" y="45465"/>
                  <a:pt x="7877115" y="40413"/>
                </a:cubicBezTo>
                <a:cubicBezTo>
                  <a:pt x="7958211" y="15155"/>
                  <a:pt x="7990648" y="30310"/>
                  <a:pt x="8012273" y="106085"/>
                </a:cubicBezTo>
                <a:cubicBezTo>
                  <a:pt x="8017680" y="131343"/>
                  <a:pt x="8017680" y="141446"/>
                  <a:pt x="8044711" y="121240"/>
                </a:cubicBezTo>
                <a:cubicBezTo>
                  <a:pt x="8050117" y="121240"/>
                  <a:pt x="8066337" y="126291"/>
                  <a:pt x="8077149" y="126291"/>
                </a:cubicBezTo>
                <a:cubicBezTo>
                  <a:pt x="8120400" y="136395"/>
                  <a:pt x="8196089" y="207118"/>
                  <a:pt x="8201495" y="242479"/>
                </a:cubicBezTo>
                <a:cubicBezTo>
                  <a:pt x="8223120" y="247531"/>
                  <a:pt x="8233933" y="222273"/>
                  <a:pt x="8255558" y="217221"/>
                </a:cubicBezTo>
                <a:cubicBezTo>
                  <a:pt x="8266371" y="237428"/>
                  <a:pt x="8271777" y="257634"/>
                  <a:pt x="8287995" y="272789"/>
                </a:cubicBezTo>
                <a:cubicBezTo>
                  <a:pt x="8298809" y="287944"/>
                  <a:pt x="8309621" y="303099"/>
                  <a:pt x="8331246" y="298048"/>
                </a:cubicBezTo>
                <a:cubicBezTo>
                  <a:pt x="8352871" y="287944"/>
                  <a:pt x="8342059" y="262686"/>
                  <a:pt x="8336653" y="247531"/>
                </a:cubicBezTo>
                <a:cubicBezTo>
                  <a:pt x="8331246" y="237428"/>
                  <a:pt x="8325840" y="232376"/>
                  <a:pt x="8320433" y="222273"/>
                </a:cubicBezTo>
                <a:cubicBezTo>
                  <a:pt x="8369091" y="217221"/>
                  <a:pt x="8363684" y="252583"/>
                  <a:pt x="8374497" y="277841"/>
                </a:cubicBezTo>
                <a:cubicBezTo>
                  <a:pt x="8401528" y="222273"/>
                  <a:pt x="8466404" y="232376"/>
                  <a:pt x="8498842" y="237428"/>
                </a:cubicBezTo>
                <a:cubicBezTo>
                  <a:pt x="8552905" y="242479"/>
                  <a:pt x="8579937" y="212169"/>
                  <a:pt x="8606968" y="186911"/>
                </a:cubicBezTo>
                <a:cubicBezTo>
                  <a:pt x="8661032" y="136395"/>
                  <a:pt x="8671844" y="136395"/>
                  <a:pt x="8725907" y="186911"/>
                </a:cubicBezTo>
                <a:cubicBezTo>
                  <a:pt x="8736720" y="197014"/>
                  <a:pt x="8742126" y="207118"/>
                  <a:pt x="8758345" y="207118"/>
                </a:cubicBezTo>
                <a:cubicBezTo>
                  <a:pt x="8774564" y="207118"/>
                  <a:pt x="8779971" y="212169"/>
                  <a:pt x="8774564" y="232376"/>
                </a:cubicBezTo>
                <a:cubicBezTo>
                  <a:pt x="8758345" y="277841"/>
                  <a:pt x="8763752" y="282893"/>
                  <a:pt x="8779971" y="333409"/>
                </a:cubicBezTo>
                <a:cubicBezTo>
                  <a:pt x="8850253" y="308151"/>
                  <a:pt x="8877284" y="323306"/>
                  <a:pt x="8882691" y="388977"/>
                </a:cubicBezTo>
                <a:cubicBezTo>
                  <a:pt x="8882691" y="394029"/>
                  <a:pt x="8877284" y="399081"/>
                  <a:pt x="8882691" y="399081"/>
                </a:cubicBezTo>
                <a:cubicBezTo>
                  <a:pt x="8888097" y="404132"/>
                  <a:pt x="8888097" y="399081"/>
                  <a:pt x="8888097" y="394029"/>
                </a:cubicBezTo>
                <a:cubicBezTo>
                  <a:pt x="8925941" y="373822"/>
                  <a:pt x="8942160" y="343513"/>
                  <a:pt x="8942160" y="303099"/>
                </a:cubicBezTo>
                <a:cubicBezTo>
                  <a:pt x="8936754" y="257634"/>
                  <a:pt x="8893503" y="202066"/>
                  <a:pt x="8969192" y="171756"/>
                </a:cubicBezTo>
                <a:cubicBezTo>
                  <a:pt x="8985411" y="212169"/>
                  <a:pt x="9039474" y="242479"/>
                  <a:pt x="9050287" y="313203"/>
                </a:cubicBezTo>
                <a:cubicBezTo>
                  <a:pt x="9066506" y="247531"/>
                  <a:pt x="9125975" y="267738"/>
                  <a:pt x="9153007" y="237428"/>
                </a:cubicBezTo>
                <a:cubicBezTo>
                  <a:pt x="9158413" y="227324"/>
                  <a:pt x="9180038" y="247531"/>
                  <a:pt x="9180038" y="257634"/>
                </a:cubicBezTo>
                <a:cubicBezTo>
                  <a:pt x="9174632" y="272789"/>
                  <a:pt x="9207070" y="298048"/>
                  <a:pt x="9169226" y="313203"/>
                </a:cubicBezTo>
                <a:cubicBezTo>
                  <a:pt x="9125975" y="328358"/>
                  <a:pt x="9098943" y="368771"/>
                  <a:pt x="9098943" y="414236"/>
                </a:cubicBezTo>
                <a:cubicBezTo>
                  <a:pt x="9098943" y="429391"/>
                  <a:pt x="9082724" y="454649"/>
                  <a:pt x="9109756" y="459701"/>
                </a:cubicBezTo>
                <a:cubicBezTo>
                  <a:pt x="9131381" y="464752"/>
                  <a:pt x="9147600" y="444546"/>
                  <a:pt x="9153007" y="424339"/>
                </a:cubicBezTo>
                <a:cubicBezTo>
                  <a:pt x="9169226" y="378874"/>
                  <a:pt x="9201663" y="388977"/>
                  <a:pt x="9234101" y="404132"/>
                </a:cubicBezTo>
                <a:cubicBezTo>
                  <a:pt x="9239508" y="409184"/>
                  <a:pt x="9244914" y="419287"/>
                  <a:pt x="9250320" y="424339"/>
                </a:cubicBezTo>
                <a:cubicBezTo>
                  <a:pt x="9255727" y="434442"/>
                  <a:pt x="9266539" y="449597"/>
                  <a:pt x="9293571" y="449597"/>
                </a:cubicBezTo>
                <a:cubicBezTo>
                  <a:pt x="9277352" y="409184"/>
                  <a:pt x="9315196" y="378874"/>
                  <a:pt x="9320602" y="343513"/>
                </a:cubicBezTo>
                <a:cubicBezTo>
                  <a:pt x="9331415" y="318254"/>
                  <a:pt x="9336821" y="363719"/>
                  <a:pt x="9353040" y="348564"/>
                </a:cubicBezTo>
                <a:cubicBezTo>
                  <a:pt x="9374666" y="333409"/>
                  <a:pt x="9390885" y="318254"/>
                  <a:pt x="9417916" y="313203"/>
                </a:cubicBezTo>
                <a:cubicBezTo>
                  <a:pt x="9423323" y="313203"/>
                  <a:pt x="9428729" y="313203"/>
                  <a:pt x="9428729" y="308151"/>
                </a:cubicBezTo>
                <a:cubicBezTo>
                  <a:pt x="9428729" y="277841"/>
                  <a:pt x="9455760" y="262686"/>
                  <a:pt x="9477386" y="247531"/>
                </a:cubicBezTo>
                <a:cubicBezTo>
                  <a:pt x="9493605" y="237428"/>
                  <a:pt x="9509824" y="237428"/>
                  <a:pt x="9515230" y="247531"/>
                </a:cubicBezTo>
                <a:cubicBezTo>
                  <a:pt x="9542262" y="313203"/>
                  <a:pt x="9558480" y="267738"/>
                  <a:pt x="9580106" y="242479"/>
                </a:cubicBezTo>
                <a:lnTo>
                  <a:pt x="9596325" y="227324"/>
                </a:lnTo>
                <a:cubicBezTo>
                  <a:pt x="9628763" y="242479"/>
                  <a:pt x="9590918" y="282893"/>
                  <a:pt x="9623356" y="287944"/>
                </a:cubicBezTo>
                <a:cubicBezTo>
                  <a:pt x="9650388" y="292996"/>
                  <a:pt x="9682826" y="287944"/>
                  <a:pt x="9709857" y="282893"/>
                </a:cubicBezTo>
                <a:cubicBezTo>
                  <a:pt x="9731483" y="272789"/>
                  <a:pt x="9736889" y="262686"/>
                  <a:pt x="9720670" y="247531"/>
                </a:cubicBezTo>
                <a:cubicBezTo>
                  <a:pt x="9709857" y="237428"/>
                  <a:pt x="9693638" y="227324"/>
                  <a:pt x="9726076" y="212169"/>
                </a:cubicBezTo>
                <a:cubicBezTo>
                  <a:pt x="9747702" y="202066"/>
                  <a:pt x="9769327" y="181859"/>
                  <a:pt x="9801765" y="202066"/>
                </a:cubicBezTo>
                <a:cubicBezTo>
                  <a:pt x="9823390" y="217221"/>
                  <a:pt x="9801765" y="227324"/>
                  <a:pt x="9796358" y="242479"/>
                </a:cubicBezTo>
                <a:cubicBezTo>
                  <a:pt x="9774733" y="287944"/>
                  <a:pt x="9796358" y="328358"/>
                  <a:pt x="9812577" y="378874"/>
                </a:cubicBezTo>
                <a:cubicBezTo>
                  <a:pt x="9839609" y="328358"/>
                  <a:pt x="9855828" y="343513"/>
                  <a:pt x="9861234" y="383926"/>
                </a:cubicBezTo>
                <a:cubicBezTo>
                  <a:pt x="9899079" y="338461"/>
                  <a:pt x="9834203" y="282893"/>
                  <a:pt x="9877453" y="242479"/>
                </a:cubicBezTo>
                <a:cubicBezTo>
                  <a:pt x="9920704" y="383926"/>
                  <a:pt x="9980173" y="429391"/>
                  <a:pt x="10088300" y="424339"/>
                </a:cubicBezTo>
                <a:cubicBezTo>
                  <a:pt x="10055862" y="404132"/>
                  <a:pt x="10072081" y="378874"/>
                  <a:pt x="10072081" y="353616"/>
                </a:cubicBezTo>
                <a:cubicBezTo>
                  <a:pt x="10099112" y="358668"/>
                  <a:pt x="10093706" y="388977"/>
                  <a:pt x="10115331" y="399081"/>
                </a:cubicBezTo>
                <a:cubicBezTo>
                  <a:pt x="10126144" y="383926"/>
                  <a:pt x="10115331" y="363719"/>
                  <a:pt x="10120738" y="348564"/>
                </a:cubicBezTo>
                <a:lnTo>
                  <a:pt x="10120738" y="328358"/>
                </a:lnTo>
                <a:cubicBezTo>
                  <a:pt x="10115331" y="292996"/>
                  <a:pt x="10163988" y="343513"/>
                  <a:pt x="10158582" y="308151"/>
                </a:cubicBezTo>
                <a:cubicBezTo>
                  <a:pt x="10153175" y="287944"/>
                  <a:pt x="10142363" y="272789"/>
                  <a:pt x="10142363" y="252583"/>
                </a:cubicBezTo>
                <a:cubicBezTo>
                  <a:pt x="10142363" y="237428"/>
                  <a:pt x="10158582" y="242479"/>
                  <a:pt x="10169394" y="247531"/>
                </a:cubicBezTo>
                <a:cubicBezTo>
                  <a:pt x="10185613" y="257634"/>
                  <a:pt x="10185613" y="277841"/>
                  <a:pt x="10185613" y="292996"/>
                </a:cubicBezTo>
                <a:cubicBezTo>
                  <a:pt x="10169394" y="343513"/>
                  <a:pt x="10207239" y="358668"/>
                  <a:pt x="10239677" y="383926"/>
                </a:cubicBezTo>
                <a:cubicBezTo>
                  <a:pt x="10299146" y="429391"/>
                  <a:pt x="10353209" y="464752"/>
                  <a:pt x="10428898" y="464752"/>
                </a:cubicBezTo>
                <a:cubicBezTo>
                  <a:pt x="10445117" y="464752"/>
                  <a:pt x="10482961" y="429391"/>
                  <a:pt x="10472148" y="484959"/>
                </a:cubicBezTo>
                <a:cubicBezTo>
                  <a:pt x="10493774" y="484959"/>
                  <a:pt x="10515399" y="510217"/>
                  <a:pt x="10531618" y="479907"/>
                </a:cubicBezTo>
                <a:cubicBezTo>
                  <a:pt x="10553243" y="439494"/>
                  <a:pt x="10580275" y="449597"/>
                  <a:pt x="10601900" y="479907"/>
                </a:cubicBezTo>
                <a:cubicBezTo>
                  <a:pt x="10618119" y="505166"/>
                  <a:pt x="10628931" y="535476"/>
                  <a:pt x="10650557" y="560734"/>
                </a:cubicBezTo>
                <a:cubicBezTo>
                  <a:pt x="10673196" y="620512"/>
                  <a:pt x="10733960" y="683300"/>
                  <a:pt x="10737734" y="838575"/>
                </a:cubicBezTo>
                <a:lnTo>
                  <a:pt x="10726467" y="1048496"/>
                </a:lnTo>
                <a:lnTo>
                  <a:pt x="10737452" y="1237210"/>
                </a:lnTo>
                <a:cubicBezTo>
                  <a:pt x="10750292" y="1395878"/>
                  <a:pt x="10763807" y="1554546"/>
                  <a:pt x="10769214" y="1713214"/>
                </a:cubicBezTo>
                <a:cubicBezTo>
                  <a:pt x="10769214" y="1776682"/>
                  <a:pt x="10736776" y="1850726"/>
                  <a:pt x="10780026" y="1924771"/>
                </a:cubicBezTo>
                <a:cubicBezTo>
                  <a:pt x="10790839" y="1935350"/>
                  <a:pt x="10780026" y="2019971"/>
                  <a:pt x="10758401" y="2030551"/>
                </a:cubicBezTo>
                <a:cubicBezTo>
                  <a:pt x="10715151" y="2041128"/>
                  <a:pt x="10744230" y="2157419"/>
                  <a:pt x="10749636" y="2210309"/>
                </a:cubicBezTo>
                <a:cubicBezTo>
                  <a:pt x="10757745" y="2337243"/>
                  <a:pt x="10747588" y="2390198"/>
                  <a:pt x="10756374" y="2518454"/>
                </a:cubicBezTo>
                <a:cubicBezTo>
                  <a:pt x="10756416" y="2526529"/>
                  <a:pt x="10756457" y="2534603"/>
                  <a:pt x="10756499" y="2542678"/>
                </a:cubicBezTo>
                <a:lnTo>
                  <a:pt x="10790674" y="2622645"/>
                </a:lnTo>
                <a:cubicBezTo>
                  <a:pt x="10801487" y="2627697"/>
                  <a:pt x="10808429" y="2671069"/>
                  <a:pt x="10789763" y="2735305"/>
                </a:cubicBezTo>
                <a:cubicBezTo>
                  <a:pt x="10779064" y="2772907"/>
                  <a:pt x="10787430" y="2807912"/>
                  <a:pt x="10792836" y="2833170"/>
                </a:cubicBezTo>
                <a:cubicBezTo>
                  <a:pt x="10809055" y="2954410"/>
                  <a:pt x="10832103" y="3004628"/>
                  <a:pt x="10810478" y="3130919"/>
                </a:cubicBezTo>
                <a:cubicBezTo>
                  <a:pt x="10810478" y="3141023"/>
                  <a:pt x="10810478" y="3146074"/>
                  <a:pt x="10815884" y="3156178"/>
                </a:cubicBezTo>
                <a:cubicBezTo>
                  <a:pt x="10837510" y="3191539"/>
                  <a:pt x="10832103" y="3206694"/>
                  <a:pt x="10788853" y="3211746"/>
                </a:cubicBezTo>
                <a:cubicBezTo>
                  <a:pt x="10745602" y="3211746"/>
                  <a:pt x="10723977" y="3231953"/>
                  <a:pt x="10723977" y="3277418"/>
                </a:cubicBezTo>
                <a:cubicBezTo>
                  <a:pt x="10680726" y="3237004"/>
                  <a:pt x="10664508" y="3191539"/>
                  <a:pt x="10626663" y="3151126"/>
                </a:cubicBezTo>
                <a:cubicBezTo>
                  <a:pt x="10605038" y="3211746"/>
                  <a:pt x="10632070" y="3282469"/>
                  <a:pt x="10578006" y="3332986"/>
                </a:cubicBezTo>
                <a:cubicBezTo>
                  <a:pt x="10550975" y="3317831"/>
                  <a:pt x="10550975" y="3282469"/>
                  <a:pt x="10529350" y="3262263"/>
                </a:cubicBezTo>
                <a:cubicBezTo>
                  <a:pt x="10453661" y="3191539"/>
                  <a:pt x="10361754" y="3171333"/>
                  <a:pt x="10259034" y="3181436"/>
                </a:cubicBezTo>
                <a:cubicBezTo>
                  <a:pt x="10199564" y="3186488"/>
                  <a:pt x="10140095" y="3196591"/>
                  <a:pt x="10080625" y="3196591"/>
                </a:cubicBezTo>
                <a:cubicBezTo>
                  <a:pt x="10004937" y="3196591"/>
                  <a:pt x="9940061" y="3181436"/>
                  <a:pt x="9891404" y="3125868"/>
                </a:cubicBezTo>
                <a:cubicBezTo>
                  <a:pt x="9880592" y="3135971"/>
                  <a:pt x="9879240" y="3147337"/>
                  <a:pt x="9878564" y="3158704"/>
                </a:cubicBezTo>
                <a:lnTo>
                  <a:pt x="9870595" y="3188488"/>
                </a:lnTo>
                <a:lnTo>
                  <a:pt x="9862599" y="3183173"/>
                </a:lnTo>
                <a:cubicBezTo>
                  <a:pt x="9853222" y="3180805"/>
                  <a:pt x="9852208" y="3194065"/>
                  <a:pt x="9848153" y="3201643"/>
                </a:cubicBezTo>
                <a:cubicBezTo>
                  <a:pt x="9842747" y="3237004"/>
                  <a:pt x="9831935" y="3272366"/>
                  <a:pt x="9821122" y="3317831"/>
                </a:cubicBezTo>
                <a:cubicBezTo>
                  <a:pt x="9799497" y="3247108"/>
                  <a:pt x="9783278" y="3186488"/>
                  <a:pt x="9761652" y="3115765"/>
                </a:cubicBezTo>
                <a:cubicBezTo>
                  <a:pt x="9740027" y="3156178"/>
                  <a:pt x="9740027" y="3191539"/>
                  <a:pt x="9750840" y="3221849"/>
                </a:cubicBezTo>
                <a:cubicBezTo>
                  <a:pt x="9756246" y="3267314"/>
                  <a:pt x="9734621" y="3277418"/>
                  <a:pt x="9696777" y="3267314"/>
                </a:cubicBezTo>
                <a:cubicBezTo>
                  <a:pt x="9653526" y="3262263"/>
                  <a:pt x="9621088" y="3237004"/>
                  <a:pt x="9583244" y="3221849"/>
                </a:cubicBezTo>
                <a:cubicBezTo>
                  <a:pt x="9534587" y="3196591"/>
                  <a:pt x="9491336" y="3176384"/>
                  <a:pt x="9426461" y="3206694"/>
                </a:cubicBezTo>
                <a:cubicBezTo>
                  <a:pt x="9399429" y="3221849"/>
                  <a:pt x="9404835" y="3176384"/>
                  <a:pt x="9388616" y="3151126"/>
                </a:cubicBezTo>
                <a:cubicBezTo>
                  <a:pt x="9361585" y="3186488"/>
                  <a:pt x="9307522" y="3186488"/>
                  <a:pt x="9291303" y="3221849"/>
                </a:cubicBezTo>
                <a:cubicBezTo>
                  <a:pt x="9215614" y="3135971"/>
                  <a:pt x="9134519" y="3050093"/>
                  <a:pt x="9166957" y="2913698"/>
                </a:cubicBezTo>
                <a:cubicBezTo>
                  <a:pt x="9118301" y="2944008"/>
                  <a:pt x="9134519" y="2984421"/>
                  <a:pt x="9134519" y="3019783"/>
                </a:cubicBezTo>
                <a:cubicBezTo>
                  <a:pt x="9139926" y="3055145"/>
                  <a:pt x="9139926" y="3080403"/>
                  <a:pt x="9091269" y="3070300"/>
                </a:cubicBezTo>
                <a:cubicBezTo>
                  <a:pt x="9075050" y="3070300"/>
                  <a:pt x="9058831" y="3085455"/>
                  <a:pt x="9042612" y="3085455"/>
                </a:cubicBezTo>
                <a:cubicBezTo>
                  <a:pt x="9004768" y="3085455"/>
                  <a:pt x="9031799" y="3166281"/>
                  <a:pt x="8961517" y="3130919"/>
                </a:cubicBezTo>
                <a:cubicBezTo>
                  <a:pt x="8929079" y="3115765"/>
                  <a:pt x="8880423" y="3130919"/>
                  <a:pt x="8837172" y="3130919"/>
                </a:cubicBezTo>
                <a:cubicBezTo>
                  <a:pt x="8788515" y="3130919"/>
                  <a:pt x="8750671" y="3115765"/>
                  <a:pt x="8723639" y="3080403"/>
                </a:cubicBezTo>
                <a:cubicBezTo>
                  <a:pt x="8712827" y="3075351"/>
                  <a:pt x="8702014" y="3065248"/>
                  <a:pt x="8696608" y="3080403"/>
                </a:cubicBezTo>
                <a:cubicBezTo>
                  <a:pt x="8691201" y="3110713"/>
                  <a:pt x="8637138" y="3115765"/>
                  <a:pt x="8647951" y="3156178"/>
                </a:cubicBezTo>
                <a:cubicBezTo>
                  <a:pt x="8658763" y="3191539"/>
                  <a:pt x="8664170" y="3226901"/>
                  <a:pt x="8674982" y="3262263"/>
                </a:cubicBezTo>
                <a:cubicBezTo>
                  <a:pt x="8610107" y="3262263"/>
                  <a:pt x="8561450" y="3262263"/>
                  <a:pt x="8572262" y="3186488"/>
                </a:cubicBezTo>
                <a:cubicBezTo>
                  <a:pt x="8572262" y="3166281"/>
                  <a:pt x="8556043" y="3151126"/>
                  <a:pt x="8545231" y="3135971"/>
                </a:cubicBezTo>
                <a:cubicBezTo>
                  <a:pt x="8512793" y="3156178"/>
                  <a:pt x="8501980" y="3186488"/>
                  <a:pt x="8485761" y="3211746"/>
                </a:cubicBezTo>
                <a:cubicBezTo>
                  <a:pt x="8480355" y="3176384"/>
                  <a:pt x="8485761" y="3135971"/>
                  <a:pt x="8453323" y="3105661"/>
                </a:cubicBezTo>
                <a:cubicBezTo>
                  <a:pt x="8442511" y="3146074"/>
                  <a:pt x="8442511" y="3181436"/>
                  <a:pt x="8415479" y="3221849"/>
                </a:cubicBezTo>
                <a:cubicBezTo>
                  <a:pt x="8399260" y="3166281"/>
                  <a:pt x="8442511" y="3095558"/>
                  <a:pt x="8345197" y="3090506"/>
                </a:cubicBezTo>
                <a:cubicBezTo>
                  <a:pt x="8345197" y="3125868"/>
                  <a:pt x="8345197" y="3166281"/>
                  <a:pt x="8356010" y="3201643"/>
                </a:cubicBezTo>
                <a:cubicBezTo>
                  <a:pt x="8366822" y="3252159"/>
                  <a:pt x="8345197" y="3257211"/>
                  <a:pt x="8301946" y="3242056"/>
                </a:cubicBezTo>
                <a:cubicBezTo>
                  <a:pt x="8193820" y="3216798"/>
                  <a:pt x="8085694" y="3181436"/>
                  <a:pt x="7977568" y="3151126"/>
                </a:cubicBezTo>
                <a:cubicBezTo>
                  <a:pt x="7918098" y="3135971"/>
                  <a:pt x="7918098" y="3135971"/>
                  <a:pt x="7891066" y="3191539"/>
                </a:cubicBezTo>
                <a:cubicBezTo>
                  <a:pt x="7896472" y="3135971"/>
                  <a:pt x="7820784" y="3125868"/>
                  <a:pt x="7815378" y="3070300"/>
                </a:cubicBezTo>
                <a:cubicBezTo>
                  <a:pt x="7815378" y="3050093"/>
                  <a:pt x="7772128" y="3045041"/>
                  <a:pt x="7745096" y="3039990"/>
                </a:cubicBezTo>
                <a:cubicBezTo>
                  <a:pt x="7739690" y="3141023"/>
                  <a:pt x="7750502" y="3247108"/>
                  <a:pt x="7761314" y="3363296"/>
                </a:cubicBezTo>
                <a:cubicBezTo>
                  <a:pt x="7723470" y="3307728"/>
                  <a:pt x="7728876" y="3257211"/>
                  <a:pt x="7701845" y="3216798"/>
                </a:cubicBezTo>
                <a:cubicBezTo>
                  <a:pt x="7691033" y="3206694"/>
                  <a:pt x="7691033" y="3191539"/>
                  <a:pt x="7674814" y="3186488"/>
                </a:cubicBezTo>
                <a:cubicBezTo>
                  <a:pt x="7653189" y="3186488"/>
                  <a:pt x="7647782" y="3206694"/>
                  <a:pt x="7642376" y="3216798"/>
                </a:cubicBezTo>
                <a:cubicBezTo>
                  <a:pt x="7631563" y="3237004"/>
                  <a:pt x="7620751" y="3257211"/>
                  <a:pt x="7604532" y="3277418"/>
                </a:cubicBezTo>
                <a:cubicBezTo>
                  <a:pt x="7572094" y="3327934"/>
                  <a:pt x="7545062" y="3327934"/>
                  <a:pt x="7496405" y="3282469"/>
                </a:cubicBezTo>
                <a:cubicBezTo>
                  <a:pt x="7463967" y="3343089"/>
                  <a:pt x="7426123" y="3398657"/>
                  <a:pt x="7436936" y="3469381"/>
                </a:cubicBezTo>
                <a:cubicBezTo>
                  <a:pt x="7404498" y="3469381"/>
                  <a:pt x="7382873" y="3459277"/>
                  <a:pt x="7361247" y="3444122"/>
                </a:cubicBezTo>
                <a:cubicBezTo>
                  <a:pt x="7345028" y="3439071"/>
                  <a:pt x="7323403" y="3423916"/>
                  <a:pt x="7350435" y="3393606"/>
                </a:cubicBezTo>
                <a:cubicBezTo>
                  <a:pt x="7366654" y="3373399"/>
                  <a:pt x="7388279" y="3332986"/>
                  <a:pt x="7334216" y="3307728"/>
                </a:cubicBezTo>
                <a:cubicBezTo>
                  <a:pt x="7328809" y="3307728"/>
                  <a:pt x="7328809" y="3292573"/>
                  <a:pt x="7328809" y="3282469"/>
                </a:cubicBezTo>
                <a:cubicBezTo>
                  <a:pt x="7317997" y="3242056"/>
                  <a:pt x="7307184" y="3211746"/>
                  <a:pt x="7247715" y="3206694"/>
                </a:cubicBezTo>
                <a:cubicBezTo>
                  <a:pt x="7199058" y="3206694"/>
                  <a:pt x="7166620" y="3166281"/>
                  <a:pt x="7128776" y="3120816"/>
                </a:cubicBezTo>
                <a:cubicBezTo>
                  <a:pt x="7134182" y="3171333"/>
                  <a:pt x="7053087" y="3186488"/>
                  <a:pt x="7112557" y="3242056"/>
                </a:cubicBezTo>
                <a:cubicBezTo>
                  <a:pt x="7058494" y="3242056"/>
                  <a:pt x="7009837" y="3257211"/>
                  <a:pt x="7009837" y="3191539"/>
                </a:cubicBezTo>
                <a:cubicBezTo>
                  <a:pt x="7009837" y="3176384"/>
                  <a:pt x="6999024" y="3176384"/>
                  <a:pt x="6982805" y="3176384"/>
                </a:cubicBezTo>
                <a:cubicBezTo>
                  <a:pt x="6961180" y="3176384"/>
                  <a:pt x="6934148" y="3186488"/>
                  <a:pt x="6923336" y="3156178"/>
                </a:cubicBezTo>
                <a:cubicBezTo>
                  <a:pt x="6923336" y="3156178"/>
                  <a:pt x="6917929" y="3151126"/>
                  <a:pt x="6912523" y="3156178"/>
                </a:cubicBezTo>
                <a:cubicBezTo>
                  <a:pt x="6885491" y="3176384"/>
                  <a:pt x="6836834" y="3176384"/>
                  <a:pt x="6820616" y="3221849"/>
                </a:cubicBezTo>
                <a:cubicBezTo>
                  <a:pt x="6804397" y="3267314"/>
                  <a:pt x="6788178" y="3272366"/>
                  <a:pt x="6750333" y="3231953"/>
                </a:cubicBezTo>
                <a:cubicBezTo>
                  <a:pt x="6723302" y="3206694"/>
                  <a:pt x="6723302" y="3206694"/>
                  <a:pt x="6690864" y="3242056"/>
                </a:cubicBezTo>
                <a:cubicBezTo>
                  <a:pt x="6685458" y="3196591"/>
                  <a:pt x="6680051" y="3146074"/>
                  <a:pt x="6674645" y="3095558"/>
                </a:cubicBezTo>
                <a:lnTo>
                  <a:pt x="6669239" y="3095558"/>
                </a:lnTo>
                <a:lnTo>
                  <a:pt x="6658426" y="3105661"/>
                </a:lnTo>
                <a:lnTo>
                  <a:pt x="6647613" y="3105661"/>
                </a:lnTo>
                <a:cubicBezTo>
                  <a:pt x="6636801" y="3095558"/>
                  <a:pt x="6658426" y="3055145"/>
                  <a:pt x="6615175" y="3085455"/>
                </a:cubicBezTo>
                <a:lnTo>
                  <a:pt x="6598956" y="3100610"/>
                </a:lnTo>
                <a:cubicBezTo>
                  <a:pt x="6566519" y="3161229"/>
                  <a:pt x="6512455" y="3171333"/>
                  <a:pt x="6447580" y="3156178"/>
                </a:cubicBezTo>
                <a:cubicBezTo>
                  <a:pt x="6388110" y="3135971"/>
                  <a:pt x="6355672" y="3186488"/>
                  <a:pt x="6317828" y="3206694"/>
                </a:cubicBezTo>
                <a:cubicBezTo>
                  <a:pt x="6279984" y="3226901"/>
                  <a:pt x="6252952" y="3231953"/>
                  <a:pt x="6231327" y="3196591"/>
                </a:cubicBezTo>
                <a:cubicBezTo>
                  <a:pt x="6220514" y="3171333"/>
                  <a:pt x="6204295" y="3151126"/>
                  <a:pt x="6188076" y="3120816"/>
                </a:cubicBezTo>
                <a:cubicBezTo>
                  <a:pt x="6166452" y="3156178"/>
                  <a:pt x="6166452" y="3191539"/>
                  <a:pt x="6166452" y="3221849"/>
                </a:cubicBezTo>
                <a:cubicBezTo>
                  <a:pt x="6166452" y="3237004"/>
                  <a:pt x="6171858" y="3262263"/>
                  <a:pt x="6155638" y="3257211"/>
                </a:cubicBezTo>
                <a:cubicBezTo>
                  <a:pt x="6085357" y="3231953"/>
                  <a:pt x="6079950" y="3292573"/>
                  <a:pt x="6052918" y="3322883"/>
                </a:cubicBezTo>
                <a:cubicBezTo>
                  <a:pt x="6031293" y="3348141"/>
                  <a:pt x="6025887" y="3403709"/>
                  <a:pt x="5988043" y="3393606"/>
                </a:cubicBezTo>
                <a:cubicBezTo>
                  <a:pt x="5944792" y="3383502"/>
                  <a:pt x="5961011" y="3332986"/>
                  <a:pt x="5961011" y="3297624"/>
                </a:cubicBezTo>
                <a:cubicBezTo>
                  <a:pt x="5955605" y="3262263"/>
                  <a:pt x="5961011" y="3231953"/>
                  <a:pt x="5961011" y="3191539"/>
                </a:cubicBezTo>
                <a:cubicBezTo>
                  <a:pt x="5906948" y="3257211"/>
                  <a:pt x="5939386" y="3327934"/>
                  <a:pt x="5906948" y="3393606"/>
                </a:cubicBezTo>
                <a:cubicBezTo>
                  <a:pt x="5917760" y="3237004"/>
                  <a:pt x="5804228" y="3125868"/>
                  <a:pt x="5733946" y="2984421"/>
                </a:cubicBezTo>
                <a:cubicBezTo>
                  <a:pt x="5717727" y="3029886"/>
                  <a:pt x="5723133" y="3060196"/>
                  <a:pt x="5723133" y="3095558"/>
                </a:cubicBezTo>
                <a:cubicBezTo>
                  <a:pt x="5701508" y="3085455"/>
                  <a:pt x="5701508" y="3060196"/>
                  <a:pt x="5679882" y="3050093"/>
                </a:cubicBezTo>
                <a:cubicBezTo>
                  <a:pt x="5642038" y="3120816"/>
                  <a:pt x="5620413" y="3201643"/>
                  <a:pt x="5555537" y="3267314"/>
                </a:cubicBezTo>
                <a:cubicBezTo>
                  <a:pt x="5539319" y="3231953"/>
                  <a:pt x="5560943" y="3201643"/>
                  <a:pt x="5550131" y="3166281"/>
                </a:cubicBezTo>
                <a:cubicBezTo>
                  <a:pt x="5512287" y="3211746"/>
                  <a:pt x="5490661" y="3181436"/>
                  <a:pt x="5474442" y="3146074"/>
                </a:cubicBezTo>
                <a:cubicBezTo>
                  <a:pt x="5458224" y="3120816"/>
                  <a:pt x="5452818" y="3070300"/>
                  <a:pt x="5420379" y="3075351"/>
                </a:cubicBezTo>
                <a:cubicBezTo>
                  <a:pt x="5371723" y="3080403"/>
                  <a:pt x="5377129" y="3130919"/>
                  <a:pt x="5371723" y="3171333"/>
                </a:cubicBezTo>
                <a:cubicBezTo>
                  <a:pt x="5366316" y="3191539"/>
                  <a:pt x="5377129" y="3211746"/>
                  <a:pt x="5355503" y="3231953"/>
                </a:cubicBezTo>
                <a:cubicBezTo>
                  <a:pt x="5323065" y="3257211"/>
                  <a:pt x="5317659" y="3226901"/>
                  <a:pt x="5306846" y="3201643"/>
                </a:cubicBezTo>
                <a:cubicBezTo>
                  <a:pt x="5279815" y="3237004"/>
                  <a:pt x="5252783" y="3262263"/>
                  <a:pt x="5231158" y="3292573"/>
                </a:cubicBezTo>
                <a:cubicBezTo>
                  <a:pt x="5214940" y="3312779"/>
                  <a:pt x="5193314" y="3322883"/>
                  <a:pt x="5171689" y="3312779"/>
                </a:cubicBezTo>
                <a:cubicBezTo>
                  <a:pt x="5101406" y="3287521"/>
                  <a:pt x="5112220" y="3338038"/>
                  <a:pt x="5112220" y="3368347"/>
                </a:cubicBezTo>
                <a:cubicBezTo>
                  <a:pt x="5112220" y="3403709"/>
                  <a:pt x="5123032" y="3434019"/>
                  <a:pt x="5128438" y="3469381"/>
                </a:cubicBezTo>
                <a:cubicBezTo>
                  <a:pt x="5133845" y="3484536"/>
                  <a:pt x="5133845" y="3494639"/>
                  <a:pt x="5112220" y="3509794"/>
                </a:cubicBezTo>
                <a:cubicBezTo>
                  <a:pt x="5090594" y="3434019"/>
                  <a:pt x="5106813" y="3348141"/>
                  <a:pt x="5052750" y="3277418"/>
                </a:cubicBezTo>
                <a:cubicBezTo>
                  <a:pt x="5025718" y="3332986"/>
                  <a:pt x="5025718" y="3398657"/>
                  <a:pt x="4998686" y="3454226"/>
                </a:cubicBezTo>
                <a:cubicBezTo>
                  <a:pt x="4982468" y="3423916"/>
                  <a:pt x="4982468" y="3398657"/>
                  <a:pt x="4987874" y="3368347"/>
                </a:cubicBezTo>
                <a:cubicBezTo>
                  <a:pt x="4998686" y="3327934"/>
                  <a:pt x="4950029" y="3322883"/>
                  <a:pt x="4928404" y="3317831"/>
                </a:cubicBezTo>
                <a:cubicBezTo>
                  <a:pt x="4912185" y="3307728"/>
                  <a:pt x="4890560" y="3307728"/>
                  <a:pt x="4874341" y="3297624"/>
                </a:cubicBezTo>
                <a:cubicBezTo>
                  <a:pt x="4874341" y="3262263"/>
                  <a:pt x="4820279" y="3287521"/>
                  <a:pt x="4814872" y="3257211"/>
                </a:cubicBezTo>
                <a:lnTo>
                  <a:pt x="4814872" y="3312779"/>
                </a:lnTo>
                <a:cubicBezTo>
                  <a:pt x="4771622" y="3307728"/>
                  <a:pt x="4766215" y="3348141"/>
                  <a:pt x="4733777" y="3383502"/>
                </a:cubicBezTo>
                <a:cubicBezTo>
                  <a:pt x="4722964" y="3332986"/>
                  <a:pt x="4695933" y="3292573"/>
                  <a:pt x="4728370" y="3247108"/>
                </a:cubicBezTo>
                <a:cubicBezTo>
                  <a:pt x="4744590" y="3221849"/>
                  <a:pt x="4717558" y="3211746"/>
                  <a:pt x="4701339" y="3206694"/>
                </a:cubicBezTo>
                <a:cubicBezTo>
                  <a:pt x="4679714" y="3191539"/>
                  <a:pt x="4679714" y="3211746"/>
                  <a:pt x="4674307" y="3221849"/>
                </a:cubicBezTo>
                <a:cubicBezTo>
                  <a:pt x="4652682" y="3267314"/>
                  <a:pt x="4631057" y="3267314"/>
                  <a:pt x="4587807" y="3242056"/>
                </a:cubicBezTo>
                <a:cubicBezTo>
                  <a:pt x="4555368" y="3221849"/>
                  <a:pt x="4560775" y="3267314"/>
                  <a:pt x="4533743" y="3272366"/>
                </a:cubicBezTo>
                <a:lnTo>
                  <a:pt x="4533743" y="3267314"/>
                </a:lnTo>
                <a:cubicBezTo>
                  <a:pt x="4522930" y="3242056"/>
                  <a:pt x="4522930" y="3196591"/>
                  <a:pt x="4485086" y="3201643"/>
                </a:cubicBezTo>
                <a:cubicBezTo>
                  <a:pt x="4447242" y="3201643"/>
                  <a:pt x="4447242" y="3242056"/>
                  <a:pt x="4441836" y="3267314"/>
                </a:cubicBezTo>
                <a:cubicBezTo>
                  <a:pt x="4436429" y="3302676"/>
                  <a:pt x="4431024" y="3338038"/>
                  <a:pt x="4420211" y="3373399"/>
                </a:cubicBezTo>
                <a:cubicBezTo>
                  <a:pt x="4420211" y="3388554"/>
                  <a:pt x="4420211" y="3408761"/>
                  <a:pt x="4398585" y="3403709"/>
                </a:cubicBezTo>
                <a:cubicBezTo>
                  <a:pt x="4382366" y="3403709"/>
                  <a:pt x="4382366" y="3383502"/>
                  <a:pt x="4387772" y="3368347"/>
                </a:cubicBezTo>
                <a:cubicBezTo>
                  <a:pt x="4398585" y="3353192"/>
                  <a:pt x="4382366" y="3343089"/>
                  <a:pt x="4376960" y="3317831"/>
                </a:cubicBezTo>
                <a:cubicBezTo>
                  <a:pt x="4366147" y="3338038"/>
                  <a:pt x="4366147" y="3348141"/>
                  <a:pt x="4360741" y="3358244"/>
                </a:cubicBezTo>
                <a:cubicBezTo>
                  <a:pt x="4355334" y="3423916"/>
                  <a:pt x="4333709" y="3479484"/>
                  <a:pt x="4247208" y="3484536"/>
                </a:cubicBezTo>
                <a:cubicBezTo>
                  <a:pt x="4236395" y="3484536"/>
                  <a:pt x="4230989" y="3494639"/>
                  <a:pt x="4220176" y="3499691"/>
                </a:cubicBezTo>
                <a:lnTo>
                  <a:pt x="4209364" y="3499691"/>
                </a:lnTo>
                <a:cubicBezTo>
                  <a:pt x="4230989" y="3449174"/>
                  <a:pt x="4247208" y="3403709"/>
                  <a:pt x="4203957" y="3358244"/>
                </a:cubicBezTo>
                <a:cubicBezTo>
                  <a:pt x="4198551" y="3348141"/>
                  <a:pt x="4193146" y="3332986"/>
                  <a:pt x="4214770" y="3332986"/>
                </a:cubicBezTo>
                <a:cubicBezTo>
                  <a:pt x="4236395" y="3332986"/>
                  <a:pt x="4241802" y="3322883"/>
                  <a:pt x="4236395" y="3302676"/>
                </a:cubicBezTo>
                <a:cubicBezTo>
                  <a:pt x="4230989" y="3282469"/>
                  <a:pt x="4225583" y="3267314"/>
                  <a:pt x="4203957" y="3262263"/>
                </a:cubicBezTo>
                <a:cubicBezTo>
                  <a:pt x="4182333" y="3257211"/>
                  <a:pt x="4171520" y="3272366"/>
                  <a:pt x="4160707" y="3287521"/>
                </a:cubicBezTo>
                <a:cubicBezTo>
                  <a:pt x="4144488" y="3327934"/>
                  <a:pt x="4122863" y="3368347"/>
                  <a:pt x="4101238" y="3413812"/>
                </a:cubicBezTo>
                <a:cubicBezTo>
                  <a:pt x="4079612" y="3363296"/>
                  <a:pt x="4095831" y="3322883"/>
                  <a:pt x="4090426" y="3277418"/>
                </a:cubicBezTo>
                <a:cubicBezTo>
                  <a:pt x="4085019" y="3262263"/>
                  <a:pt x="4090426" y="3242056"/>
                  <a:pt x="4074206" y="3237004"/>
                </a:cubicBezTo>
                <a:cubicBezTo>
                  <a:pt x="4052581" y="3231953"/>
                  <a:pt x="4036362" y="3252159"/>
                  <a:pt x="4030956" y="3267314"/>
                </a:cubicBezTo>
                <a:cubicBezTo>
                  <a:pt x="4009330" y="3302676"/>
                  <a:pt x="4009330" y="3343089"/>
                  <a:pt x="4020143" y="3383502"/>
                </a:cubicBezTo>
                <a:cubicBezTo>
                  <a:pt x="4025550" y="3423916"/>
                  <a:pt x="4030956" y="3464329"/>
                  <a:pt x="4025550" y="3509794"/>
                </a:cubicBezTo>
                <a:cubicBezTo>
                  <a:pt x="3987705" y="3464329"/>
                  <a:pt x="3998517" y="3408761"/>
                  <a:pt x="3971486" y="3358244"/>
                </a:cubicBezTo>
                <a:cubicBezTo>
                  <a:pt x="3928235" y="3428967"/>
                  <a:pt x="3879578" y="3408761"/>
                  <a:pt x="3830921" y="3368347"/>
                </a:cubicBezTo>
                <a:cubicBezTo>
                  <a:pt x="3820109" y="3358244"/>
                  <a:pt x="3798485" y="3338038"/>
                  <a:pt x="3793078" y="3353192"/>
                </a:cubicBezTo>
                <a:cubicBezTo>
                  <a:pt x="3782265" y="3378451"/>
                  <a:pt x="3728201" y="3373399"/>
                  <a:pt x="3739014" y="3413812"/>
                </a:cubicBezTo>
                <a:cubicBezTo>
                  <a:pt x="3744421" y="3439071"/>
                  <a:pt x="3739014" y="3464329"/>
                  <a:pt x="3739014" y="3494639"/>
                </a:cubicBezTo>
                <a:cubicBezTo>
                  <a:pt x="3711983" y="3474432"/>
                  <a:pt x="3722796" y="3434019"/>
                  <a:pt x="3701170" y="3408761"/>
                </a:cubicBezTo>
                <a:cubicBezTo>
                  <a:pt x="3668732" y="3423916"/>
                  <a:pt x="3668732" y="3464329"/>
                  <a:pt x="3641700" y="3479484"/>
                </a:cubicBezTo>
                <a:cubicBezTo>
                  <a:pt x="3630888" y="3489587"/>
                  <a:pt x="3625482" y="3504742"/>
                  <a:pt x="3609262" y="3499691"/>
                </a:cubicBezTo>
                <a:cubicBezTo>
                  <a:pt x="3587637" y="3499691"/>
                  <a:pt x="3598450" y="3479484"/>
                  <a:pt x="3593043" y="3469381"/>
                </a:cubicBezTo>
                <a:lnTo>
                  <a:pt x="3560606" y="3363296"/>
                </a:lnTo>
                <a:cubicBezTo>
                  <a:pt x="3533574" y="3368347"/>
                  <a:pt x="3533574" y="3403709"/>
                  <a:pt x="3501136" y="3393606"/>
                </a:cubicBezTo>
                <a:cubicBezTo>
                  <a:pt x="3506542" y="3368347"/>
                  <a:pt x="3511950" y="3338038"/>
                  <a:pt x="3506542" y="3302676"/>
                </a:cubicBezTo>
                <a:cubicBezTo>
                  <a:pt x="3468699" y="3343089"/>
                  <a:pt x="3430854" y="3373399"/>
                  <a:pt x="3376791" y="3383502"/>
                </a:cubicBezTo>
                <a:cubicBezTo>
                  <a:pt x="3360573" y="3388554"/>
                  <a:pt x="3338948" y="3398657"/>
                  <a:pt x="3322729" y="3383502"/>
                </a:cubicBezTo>
                <a:cubicBezTo>
                  <a:pt x="3301103" y="3368347"/>
                  <a:pt x="3301103" y="3353192"/>
                  <a:pt x="3306509" y="3327934"/>
                </a:cubicBezTo>
                <a:cubicBezTo>
                  <a:pt x="3311916" y="3297624"/>
                  <a:pt x="3333540" y="3257211"/>
                  <a:pt x="3274072" y="3231953"/>
                </a:cubicBezTo>
                <a:lnTo>
                  <a:pt x="3274072" y="3302676"/>
                </a:lnTo>
                <a:cubicBezTo>
                  <a:pt x="3257852" y="3307728"/>
                  <a:pt x="3252446" y="3297624"/>
                  <a:pt x="3247040" y="3292573"/>
                </a:cubicBezTo>
                <a:cubicBezTo>
                  <a:pt x="3225415" y="3272366"/>
                  <a:pt x="3203789" y="3267314"/>
                  <a:pt x="3203789" y="3302676"/>
                </a:cubicBezTo>
                <a:cubicBezTo>
                  <a:pt x="3203789" y="3363296"/>
                  <a:pt x="3149726" y="3383502"/>
                  <a:pt x="3106475" y="3398657"/>
                </a:cubicBezTo>
                <a:cubicBezTo>
                  <a:pt x="3068632" y="3413812"/>
                  <a:pt x="3063226" y="3428967"/>
                  <a:pt x="3063226" y="3459277"/>
                </a:cubicBezTo>
                <a:cubicBezTo>
                  <a:pt x="3074038" y="3504742"/>
                  <a:pt x="3057818" y="3530001"/>
                  <a:pt x="3003756" y="3535052"/>
                </a:cubicBezTo>
                <a:cubicBezTo>
                  <a:pt x="2982131" y="3535052"/>
                  <a:pt x="2965911" y="3550207"/>
                  <a:pt x="2944286" y="3555259"/>
                </a:cubicBezTo>
                <a:cubicBezTo>
                  <a:pt x="2917254" y="3560311"/>
                  <a:pt x="2879411" y="3565362"/>
                  <a:pt x="2868597" y="3540104"/>
                </a:cubicBezTo>
                <a:cubicBezTo>
                  <a:pt x="2852378" y="3484536"/>
                  <a:pt x="2803721" y="3469381"/>
                  <a:pt x="2749658" y="3454226"/>
                </a:cubicBezTo>
                <a:cubicBezTo>
                  <a:pt x="2728034" y="3444122"/>
                  <a:pt x="2711815" y="3439071"/>
                  <a:pt x="2706409" y="3408761"/>
                </a:cubicBezTo>
                <a:cubicBezTo>
                  <a:pt x="2695595" y="3332986"/>
                  <a:pt x="2679376" y="3327934"/>
                  <a:pt x="2609094" y="3373399"/>
                </a:cubicBezTo>
                <a:cubicBezTo>
                  <a:pt x="2603688" y="3373399"/>
                  <a:pt x="2598282" y="3373399"/>
                  <a:pt x="2598282" y="3368347"/>
                </a:cubicBezTo>
                <a:cubicBezTo>
                  <a:pt x="2527999" y="3292573"/>
                  <a:pt x="2511780" y="3292573"/>
                  <a:pt x="2419874" y="3343089"/>
                </a:cubicBezTo>
                <a:cubicBezTo>
                  <a:pt x="2392842" y="3358244"/>
                  <a:pt x="2371217" y="3378451"/>
                  <a:pt x="2333372" y="3363296"/>
                </a:cubicBezTo>
                <a:cubicBezTo>
                  <a:pt x="2306341" y="3353192"/>
                  <a:pt x="2263090" y="3393606"/>
                  <a:pt x="2241464" y="3428967"/>
                </a:cubicBezTo>
                <a:cubicBezTo>
                  <a:pt x="2192807" y="3489587"/>
                  <a:pt x="2181995" y="3474432"/>
                  <a:pt x="2122525" y="3434019"/>
                </a:cubicBezTo>
                <a:cubicBezTo>
                  <a:pt x="2068462" y="3393606"/>
                  <a:pt x="2090087" y="3353192"/>
                  <a:pt x="2079274" y="3312779"/>
                </a:cubicBezTo>
                <a:cubicBezTo>
                  <a:pt x="2079274" y="3307728"/>
                  <a:pt x="2079274" y="3297624"/>
                  <a:pt x="2073868" y="3292573"/>
                </a:cubicBezTo>
                <a:cubicBezTo>
                  <a:pt x="2063057" y="3267314"/>
                  <a:pt x="2063057" y="3211746"/>
                  <a:pt x="2046837" y="3226901"/>
                </a:cubicBezTo>
                <a:cubicBezTo>
                  <a:pt x="2003586" y="3252159"/>
                  <a:pt x="1987368" y="3176384"/>
                  <a:pt x="1954929" y="3221849"/>
                </a:cubicBezTo>
                <a:cubicBezTo>
                  <a:pt x="1933304" y="3247108"/>
                  <a:pt x="1911680" y="3272366"/>
                  <a:pt x="1911680" y="3302676"/>
                </a:cubicBezTo>
                <a:cubicBezTo>
                  <a:pt x="1906272" y="3358244"/>
                  <a:pt x="1954929" y="3418864"/>
                  <a:pt x="1884647" y="3464329"/>
                </a:cubicBezTo>
                <a:cubicBezTo>
                  <a:pt x="1873835" y="3418864"/>
                  <a:pt x="1825178" y="3388554"/>
                  <a:pt x="1798147" y="3343089"/>
                </a:cubicBezTo>
                <a:cubicBezTo>
                  <a:pt x="1781927" y="3388554"/>
                  <a:pt x="1700833" y="3343089"/>
                  <a:pt x="1700833" y="3413812"/>
                </a:cubicBezTo>
                <a:cubicBezTo>
                  <a:pt x="1668394" y="3373399"/>
                  <a:pt x="1652176" y="3353192"/>
                  <a:pt x="1700833" y="3312779"/>
                </a:cubicBezTo>
                <a:cubicBezTo>
                  <a:pt x="1765709" y="3262263"/>
                  <a:pt x="1781927" y="3176384"/>
                  <a:pt x="1738678" y="3100610"/>
                </a:cubicBezTo>
                <a:cubicBezTo>
                  <a:pt x="1706239" y="3181436"/>
                  <a:pt x="1662988" y="3191539"/>
                  <a:pt x="1592706" y="3125868"/>
                </a:cubicBezTo>
                <a:cubicBezTo>
                  <a:pt x="1576488" y="3110713"/>
                  <a:pt x="1565674" y="3100610"/>
                  <a:pt x="1544049" y="3110713"/>
                </a:cubicBezTo>
                <a:cubicBezTo>
                  <a:pt x="1522425" y="3120816"/>
                  <a:pt x="1517017" y="3135971"/>
                  <a:pt x="1527831" y="3151126"/>
                </a:cubicBezTo>
                <a:cubicBezTo>
                  <a:pt x="1581894" y="3206694"/>
                  <a:pt x="1538643" y="3257211"/>
                  <a:pt x="1517017" y="3312779"/>
                </a:cubicBezTo>
                <a:cubicBezTo>
                  <a:pt x="1511611" y="3282469"/>
                  <a:pt x="1506206" y="3252159"/>
                  <a:pt x="1500800" y="3211746"/>
                </a:cubicBezTo>
                <a:cubicBezTo>
                  <a:pt x="1462954" y="3267314"/>
                  <a:pt x="1365640" y="3242056"/>
                  <a:pt x="1360234" y="3322883"/>
                </a:cubicBezTo>
                <a:lnTo>
                  <a:pt x="1344015" y="3322883"/>
                </a:lnTo>
                <a:cubicBezTo>
                  <a:pt x="1344015" y="3282469"/>
                  <a:pt x="1322390" y="3277418"/>
                  <a:pt x="1284546" y="3282469"/>
                </a:cubicBezTo>
                <a:cubicBezTo>
                  <a:pt x="1246702" y="3287521"/>
                  <a:pt x="1214264" y="3302676"/>
                  <a:pt x="1176419" y="3307728"/>
                </a:cubicBezTo>
                <a:cubicBezTo>
                  <a:pt x="1165607" y="3307728"/>
                  <a:pt x="1100731" y="3297624"/>
                  <a:pt x="1143981" y="3353192"/>
                </a:cubicBezTo>
                <a:cubicBezTo>
                  <a:pt x="1149388" y="3358244"/>
                  <a:pt x="1138575" y="3368347"/>
                  <a:pt x="1127762" y="3373399"/>
                </a:cubicBezTo>
                <a:cubicBezTo>
                  <a:pt x="1095325" y="3388554"/>
                  <a:pt x="1068293" y="3403709"/>
                  <a:pt x="1089918" y="3459277"/>
                </a:cubicBezTo>
                <a:cubicBezTo>
                  <a:pt x="1030449" y="3383502"/>
                  <a:pt x="1079106" y="3307728"/>
                  <a:pt x="1052074" y="3242056"/>
                </a:cubicBezTo>
                <a:cubicBezTo>
                  <a:pt x="1046668" y="3226901"/>
                  <a:pt x="1041262" y="3206694"/>
                  <a:pt x="1025043" y="3201643"/>
                </a:cubicBezTo>
                <a:cubicBezTo>
                  <a:pt x="1003417" y="3191539"/>
                  <a:pt x="1014230" y="3216798"/>
                  <a:pt x="1008824" y="3226901"/>
                </a:cubicBezTo>
                <a:cubicBezTo>
                  <a:pt x="981792" y="3257211"/>
                  <a:pt x="981792" y="3252159"/>
                  <a:pt x="981792" y="3282469"/>
                </a:cubicBezTo>
                <a:cubicBezTo>
                  <a:pt x="981792" y="3302676"/>
                  <a:pt x="992604" y="3317831"/>
                  <a:pt x="965573" y="3338038"/>
                </a:cubicBezTo>
                <a:cubicBezTo>
                  <a:pt x="965573" y="3322883"/>
                  <a:pt x="960167" y="3307728"/>
                  <a:pt x="954760" y="3292573"/>
                </a:cubicBezTo>
                <a:cubicBezTo>
                  <a:pt x="949354" y="3237004"/>
                  <a:pt x="911510" y="3201643"/>
                  <a:pt x="852040" y="3206694"/>
                </a:cubicBezTo>
                <a:cubicBezTo>
                  <a:pt x="781758" y="3206694"/>
                  <a:pt x="738508" y="3181436"/>
                  <a:pt x="727695" y="3110713"/>
                </a:cubicBezTo>
                <a:cubicBezTo>
                  <a:pt x="722289" y="3151126"/>
                  <a:pt x="711476" y="3181436"/>
                  <a:pt x="760133" y="3196591"/>
                </a:cubicBezTo>
                <a:cubicBezTo>
                  <a:pt x="803384" y="3206694"/>
                  <a:pt x="787165" y="3237004"/>
                  <a:pt x="781758" y="3262263"/>
                </a:cubicBezTo>
                <a:cubicBezTo>
                  <a:pt x="754726" y="3257211"/>
                  <a:pt x="765539" y="3221849"/>
                  <a:pt x="738508" y="3221849"/>
                </a:cubicBezTo>
                <a:lnTo>
                  <a:pt x="733101" y="3216798"/>
                </a:lnTo>
                <a:cubicBezTo>
                  <a:pt x="733101" y="3216798"/>
                  <a:pt x="727695" y="3216798"/>
                  <a:pt x="733101" y="3221849"/>
                </a:cubicBezTo>
                <a:cubicBezTo>
                  <a:pt x="733101" y="3226901"/>
                  <a:pt x="733101" y="3226901"/>
                  <a:pt x="738508" y="3221849"/>
                </a:cubicBezTo>
                <a:cubicBezTo>
                  <a:pt x="722289" y="3252159"/>
                  <a:pt x="749320" y="3282469"/>
                  <a:pt x="733101" y="3312779"/>
                </a:cubicBezTo>
                <a:cubicBezTo>
                  <a:pt x="619569" y="3277418"/>
                  <a:pt x="533068" y="3120816"/>
                  <a:pt x="387097" y="3247108"/>
                </a:cubicBezTo>
                <a:cubicBezTo>
                  <a:pt x="370878" y="3221849"/>
                  <a:pt x="387097" y="3196591"/>
                  <a:pt x="376284" y="3176384"/>
                </a:cubicBezTo>
                <a:cubicBezTo>
                  <a:pt x="360065" y="3176384"/>
                  <a:pt x="360065" y="3196591"/>
                  <a:pt x="349253" y="3211746"/>
                </a:cubicBezTo>
                <a:cubicBezTo>
                  <a:pt x="333034" y="3196591"/>
                  <a:pt x="360065" y="3181436"/>
                  <a:pt x="343846" y="3166281"/>
                </a:cubicBezTo>
                <a:cubicBezTo>
                  <a:pt x="327627" y="3171333"/>
                  <a:pt x="333034" y="3181436"/>
                  <a:pt x="327627" y="3186488"/>
                </a:cubicBezTo>
                <a:cubicBezTo>
                  <a:pt x="300596" y="3231953"/>
                  <a:pt x="284377" y="3237004"/>
                  <a:pt x="251939" y="3191539"/>
                </a:cubicBezTo>
                <a:cubicBezTo>
                  <a:pt x="235720" y="3171333"/>
                  <a:pt x="224907" y="3151126"/>
                  <a:pt x="214095" y="3130919"/>
                </a:cubicBezTo>
                <a:cubicBezTo>
                  <a:pt x="203282" y="3115765"/>
                  <a:pt x="197876" y="3075351"/>
                  <a:pt x="160032" y="3095558"/>
                </a:cubicBezTo>
                <a:cubicBezTo>
                  <a:pt x="138406" y="3100610"/>
                  <a:pt x="143813" y="3085455"/>
                  <a:pt x="143813" y="3080403"/>
                </a:cubicBezTo>
                <a:cubicBezTo>
                  <a:pt x="133000" y="2913698"/>
                  <a:pt x="68124" y="2752045"/>
                  <a:pt x="73531" y="2585340"/>
                </a:cubicBezTo>
                <a:cubicBezTo>
                  <a:pt x="68568" y="2551732"/>
                  <a:pt x="65889" y="2544384"/>
                  <a:pt x="64537" y="2545682"/>
                </a:cubicBezTo>
                <a:lnTo>
                  <a:pt x="64249" y="2546756"/>
                </a:lnTo>
                <a:lnTo>
                  <a:pt x="64400" y="2542678"/>
                </a:lnTo>
                <a:lnTo>
                  <a:pt x="80104" y="2284418"/>
                </a:lnTo>
                <a:cubicBezTo>
                  <a:pt x="63210" y="2112528"/>
                  <a:pt x="18750" y="1940637"/>
                  <a:pt x="21453" y="1766103"/>
                </a:cubicBezTo>
                <a:cubicBezTo>
                  <a:pt x="21453" y="1744948"/>
                  <a:pt x="50534" y="1670526"/>
                  <a:pt x="39721" y="1649369"/>
                </a:cubicBezTo>
                <a:cubicBezTo>
                  <a:pt x="7283" y="1575325"/>
                  <a:pt x="5234" y="1575701"/>
                  <a:pt x="37672" y="1554546"/>
                </a:cubicBezTo>
                <a:cubicBezTo>
                  <a:pt x="80923" y="1533390"/>
                  <a:pt x="42965" y="1488120"/>
                  <a:pt x="37558" y="1424653"/>
                </a:cubicBezTo>
                <a:cubicBezTo>
                  <a:pt x="21339" y="1318875"/>
                  <a:pt x="32266" y="1216054"/>
                  <a:pt x="26860" y="1120853"/>
                </a:cubicBezTo>
                <a:lnTo>
                  <a:pt x="12605" y="1048496"/>
                </a:lnTo>
                <a:lnTo>
                  <a:pt x="20102" y="930451"/>
                </a:lnTo>
                <a:cubicBezTo>
                  <a:pt x="20364" y="893599"/>
                  <a:pt x="20625" y="856748"/>
                  <a:pt x="20887" y="819896"/>
                </a:cubicBezTo>
                <a:lnTo>
                  <a:pt x="27142" y="783007"/>
                </a:lnTo>
                <a:cubicBezTo>
                  <a:pt x="27142" y="722387"/>
                  <a:pt x="10923" y="661767"/>
                  <a:pt x="21736" y="601147"/>
                </a:cubicBezTo>
                <a:cubicBezTo>
                  <a:pt x="21736" y="585992"/>
                  <a:pt x="32548" y="565786"/>
                  <a:pt x="5516" y="545579"/>
                </a:cubicBezTo>
                <a:cubicBezTo>
                  <a:pt x="-10703" y="535476"/>
                  <a:pt x="10923" y="500114"/>
                  <a:pt x="43361" y="490011"/>
                </a:cubicBezTo>
                <a:cubicBezTo>
                  <a:pt x="102830" y="469804"/>
                  <a:pt x="102830" y="469804"/>
                  <a:pt x="113643" y="409184"/>
                </a:cubicBezTo>
                <a:cubicBezTo>
                  <a:pt x="146081" y="449597"/>
                  <a:pt x="178519" y="490011"/>
                  <a:pt x="210957" y="535476"/>
                </a:cubicBezTo>
                <a:cubicBezTo>
                  <a:pt x="227175" y="464752"/>
                  <a:pt x="200144" y="394029"/>
                  <a:pt x="254207" y="338461"/>
                </a:cubicBezTo>
                <a:cubicBezTo>
                  <a:pt x="351521" y="490011"/>
                  <a:pt x="502898" y="474856"/>
                  <a:pt x="665087" y="439494"/>
                </a:cubicBezTo>
                <a:cubicBezTo>
                  <a:pt x="800245" y="409184"/>
                  <a:pt x="843496" y="419287"/>
                  <a:pt x="951622" y="469804"/>
                </a:cubicBezTo>
                <a:cubicBezTo>
                  <a:pt x="967841" y="454649"/>
                  <a:pt x="951622" y="419287"/>
                  <a:pt x="962435" y="419287"/>
                </a:cubicBezTo>
                <a:cubicBezTo>
                  <a:pt x="989467" y="409184"/>
                  <a:pt x="989467" y="394029"/>
                  <a:pt x="994873" y="373822"/>
                </a:cubicBezTo>
                <a:cubicBezTo>
                  <a:pt x="1000279" y="348564"/>
                  <a:pt x="1005685" y="323306"/>
                  <a:pt x="1011092" y="287944"/>
                </a:cubicBezTo>
                <a:cubicBezTo>
                  <a:pt x="1038123" y="318254"/>
                  <a:pt x="1038123" y="353616"/>
                  <a:pt x="1054342" y="378874"/>
                </a:cubicBezTo>
                <a:cubicBezTo>
                  <a:pt x="1065155" y="404132"/>
                  <a:pt x="1059749" y="439494"/>
                  <a:pt x="1092186" y="474856"/>
                </a:cubicBezTo>
                <a:cubicBezTo>
                  <a:pt x="1092186" y="424339"/>
                  <a:pt x="1097593" y="388977"/>
                  <a:pt x="1092186" y="353616"/>
                </a:cubicBezTo>
                <a:cubicBezTo>
                  <a:pt x="1086780" y="318254"/>
                  <a:pt x="1102999" y="308151"/>
                  <a:pt x="1135437" y="313203"/>
                </a:cubicBezTo>
                <a:cubicBezTo>
                  <a:pt x="1184094" y="313203"/>
                  <a:pt x="1221938" y="338461"/>
                  <a:pt x="1259782" y="353616"/>
                </a:cubicBezTo>
                <a:cubicBezTo>
                  <a:pt x="1319252" y="378874"/>
                  <a:pt x="1373315" y="399081"/>
                  <a:pt x="1421972" y="348564"/>
                </a:cubicBezTo>
                <a:cubicBezTo>
                  <a:pt x="1449004" y="419287"/>
                  <a:pt x="1481441" y="414236"/>
                  <a:pt x="1557130" y="333409"/>
                </a:cubicBezTo>
                <a:cubicBezTo>
                  <a:pt x="1573349" y="388977"/>
                  <a:pt x="1632818" y="419287"/>
                  <a:pt x="1659850" y="469804"/>
                </a:cubicBezTo>
                <a:cubicBezTo>
                  <a:pt x="1686882" y="520321"/>
                  <a:pt x="1670663" y="575889"/>
                  <a:pt x="1676069" y="636509"/>
                </a:cubicBezTo>
                <a:cubicBezTo>
                  <a:pt x="1724726" y="621354"/>
                  <a:pt x="1708507" y="580941"/>
                  <a:pt x="1708507" y="555682"/>
                </a:cubicBezTo>
                <a:cubicBezTo>
                  <a:pt x="1708507" y="510217"/>
                  <a:pt x="1697694" y="469804"/>
                  <a:pt x="1767976" y="474856"/>
                </a:cubicBezTo>
                <a:cubicBezTo>
                  <a:pt x="1789601" y="479907"/>
                  <a:pt x="1800414" y="459701"/>
                  <a:pt x="1816633" y="449597"/>
                </a:cubicBezTo>
                <a:cubicBezTo>
                  <a:pt x="1838258" y="439494"/>
                  <a:pt x="1822039" y="388977"/>
                  <a:pt x="1865290" y="399081"/>
                </a:cubicBezTo>
                <a:cubicBezTo>
                  <a:pt x="1951791" y="419287"/>
                  <a:pt x="2070730" y="353616"/>
                  <a:pt x="2124793" y="464752"/>
                </a:cubicBezTo>
                <a:cubicBezTo>
                  <a:pt x="2238326" y="414236"/>
                  <a:pt x="2173450" y="333409"/>
                  <a:pt x="2168044" y="257634"/>
                </a:cubicBezTo>
                <a:cubicBezTo>
                  <a:pt x="2227513" y="272789"/>
                  <a:pt x="2286983" y="277841"/>
                  <a:pt x="2276170" y="353616"/>
                </a:cubicBezTo>
                <a:cubicBezTo>
                  <a:pt x="2270764" y="363719"/>
                  <a:pt x="2281577" y="383926"/>
                  <a:pt x="2303202" y="383926"/>
                </a:cubicBezTo>
                <a:cubicBezTo>
                  <a:pt x="2319421" y="383926"/>
                  <a:pt x="2330233" y="373822"/>
                  <a:pt x="2335640" y="363719"/>
                </a:cubicBezTo>
                <a:cubicBezTo>
                  <a:pt x="2341046" y="348564"/>
                  <a:pt x="2346452" y="338461"/>
                  <a:pt x="2351859" y="323306"/>
                </a:cubicBezTo>
                <a:lnTo>
                  <a:pt x="2357265" y="323306"/>
                </a:lnTo>
                <a:lnTo>
                  <a:pt x="2362671" y="323306"/>
                </a:lnTo>
                <a:cubicBezTo>
                  <a:pt x="2362671" y="348564"/>
                  <a:pt x="2357265" y="378874"/>
                  <a:pt x="2378890" y="404132"/>
                </a:cubicBezTo>
                <a:cubicBezTo>
                  <a:pt x="2405922" y="394029"/>
                  <a:pt x="2400516" y="363719"/>
                  <a:pt x="2411328" y="348564"/>
                </a:cubicBezTo>
                <a:lnTo>
                  <a:pt x="2432954" y="348564"/>
                </a:lnTo>
                <a:cubicBezTo>
                  <a:pt x="2432954" y="368771"/>
                  <a:pt x="2438360" y="388977"/>
                  <a:pt x="2438360" y="409184"/>
                </a:cubicBezTo>
                <a:cubicBezTo>
                  <a:pt x="2438360" y="439494"/>
                  <a:pt x="2459985" y="439494"/>
                  <a:pt x="2481610" y="439494"/>
                </a:cubicBezTo>
                <a:cubicBezTo>
                  <a:pt x="2508642" y="439494"/>
                  <a:pt x="2497829" y="419287"/>
                  <a:pt x="2497829" y="404132"/>
                </a:cubicBezTo>
                <a:cubicBezTo>
                  <a:pt x="2497829" y="388977"/>
                  <a:pt x="2497829" y="368771"/>
                  <a:pt x="2492423" y="348564"/>
                </a:cubicBezTo>
                <a:cubicBezTo>
                  <a:pt x="2481610" y="272789"/>
                  <a:pt x="2481610" y="272789"/>
                  <a:pt x="2568111" y="287944"/>
                </a:cubicBezTo>
                <a:cubicBezTo>
                  <a:pt x="2681644" y="308151"/>
                  <a:pt x="2789770" y="358668"/>
                  <a:pt x="2908709" y="373822"/>
                </a:cubicBezTo>
                <a:cubicBezTo>
                  <a:pt x="2924928" y="378874"/>
                  <a:pt x="2946554" y="383926"/>
                  <a:pt x="2962773" y="378874"/>
                </a:cubicBezTo>
                <a:cubicBezTo>
                  <a:pt x="3000617" y="378874"/>
                  <a:pt x="3016836" y="383926"/>
                  <a:pt x="3022242" y="424339"/>
                </a:cubicBezTo>
                <a:cubicBezTo>
                  <a:pt x="3022242" y="464752"/>
                  <a:pt x="3060086" y="474856"/>
                  <a:pt x="3097931" y="474856"/>
                </a:cubicBezTo>
                <a:cubicBezTo>
                  <a:pt x="3103337" y="394029"/>
                  <a:pt x="3081712" y="313203"/>
                  <a:pt x="3087118" y="227324"/>
                </a:cubicBezTo>
                <a:cubicBezTo>
                  <a:pt x="3114150" y="272789"/>
                  <a:pt x="3119556" y="318254"/>
                  <a:pt x="3146587" y="363719"/>
                </a:cubicBezTo>
                <a:cubicBezTo>
                  <a:pt x="3168213" y="399081"/>
                  <a:pt x="3184432" y="394029"/>
                  <a:pt x="3200651" y="358668"/>
                </a:cubicBezTo>
                <a:cubicBezTo>
                  <a:pt x="3211463" y="338461"/>
                  <a:pt x="3227682" y="313203"/>
                  <a:pt x="3233089" y="287944"/>
                </a:cubicBezTo>
                <a:cubicBezTo>
                  <a:pt x="3260120" y="181859"/>
                  <a:pt x="3270933" y="176808"/>
                  <a:pt x="3368247" y="237428"/>
                </a:cubicBezTo>
                <a:cubicBezTo>
                  <a:pt x="3400684" y="191963"/>
                  <a:pt x="3406091" y="186911"/>
                  <a:pt x="3411497" y="95981"/>
                </a:cubicBezTo>
                <a:cubicBezTo>
                  <a:pt x="3454747" y="95981"/>
                  <a:pt x="3476373" y="136395"/>
                  <a:pt x="3514217" y="141446"/>
                </a:cubicBezTo>
                <a:cubicBezTo>
                  <a:pt x="3487185" y="171756"/>
                  <a:pt x="3465560" y="207118"/>
                  <a:pt x="3481779" y="242479"/>
                </a:cubicBezTo>
                <a:cubicBezTo>
                  <a:pt x="3514217" y="287944"/>
                  <a:pt x="3562874" y="313203"/>
                  <a:pt x="3622343" y="298048"/>
                </a:cubicBezTo>
                <a:cubicBezTo>
                  <a:pt x="3600718" y="247531"/>
                  <a:pt x="3654782" y="207118"/>
                  <a:pt x="3654782" y="161653"/>
                </a:cubicBezTo>
                <a:cubicBezTo>
                  <a:pt x="3654782" y="146498"/>
                  <a:pt x="3676406" y="151549"/>
                  <a:pt x="3676406" y="166704"/>
                </a:cubicBezTo>
                <a:cubicBezTo>
                  <a:pt x="3681813" y="212169"/>
                  <a:pt x="3692625" y="252583"/>
                  <a:pt x="3671000" y="298048"/>
                </a:cubicBezTo>
                <a:cubicBezTo>
                  <a:pt x="3660188" y="328358"/>
                  <a:pt x="3692625" y="383926"/>
                  <a:pt x="3730470" y="383926"/>
                </a:cubicBezTo>
                <a:cubicBezTo>
                  <a:pt x="3789940" y="373822"/>
                  <a:pt x="3741283" y="343513"/>
                  <a:pt x="3741283" y="313203"/>
                </a:cubicBezTo>
                <a:cubicBezTo>
                  <a:pt x="3822379" y="313203"/>
                  <a:pt x="3898066" y="343513"/>
                  <a:pt x="3968348" y="373822"/>
                </a:cubicBezTo>
                <a:cubicBezTo>
                  <a:pt x="3984567" y="333409"/>
                  <a:pt x="4011598" y="292996"/>
                  <a:pt x="4065661" y="298048"/>
                </a:cubicBezTo>
                <a:cubicBezTo>
                  <a:pt x="4092693" y="298048"/>
                  <a:pt x="4119725" y="338461"/>
                  <a:pt x="4157569" y="328358"/>
                </a:cubicBezTo>
                <a:cubicBezTo>
                  <a:pt x="4162975" y="358668"/>
                  <a:pt x="4168381" y="388977"/>
                  <a:pt x="4173788" y="424339"/>
                </a:cubicBezTo>
                <a:cubicBezTo>
                  <a:pt x="4200819" y="414236"/>
                  <a:pt x="4190007" y="388977"/>
                  <a:pt x="4206226" y="368771"/>
                </a:cubicBezTo>
                <a:lnTo>
                  <a:pt x="4206226" y="434442"/>
                </a:lnTo>
                <a:cubicBezTo>
                  <a:pt x="4233257" y="409184"/>
                  <a:pt x="4260289" y="383926"/>
                  <a:pt x="4287321" y="363719"/>
                </a:cubicBezTo>
                <a:cubicBezTo>
                  <a:pt x="4308946" y="348564"/>
                  <a:pt x="4330571" y="338461"/>
                  <a:pt x="4352196" y="368771"/>
                </a:cubicBezTo>
                <a:cubicBezTo>
                  <a:pt x="4379228" y="399081"/>
                  <a:pt x="4411666" y="388977"/>
                  <a:pt x="4438697" y="368771"/>
                </a:cubicBezTo>
                <a:cubicBezTo>
                  <a:pt x="4460323" y="353616"/>
                  <a:pt x="4481948" y="338461"/>
                  <a:pt x="4503573" y="318254"/>
                </a:cubicBezTo>
                <a:cubicBezTo>
                  <a:pt x="4563043" y="272789"/>
                  <a:pt x="4563043" y="272789"/>
                  <a:pt x="4611700" y="323306"/>
                </a:cubicBezTo>
                <a:cubicBezTo>
                  <a:pt x="4627919" y="343513"/>
                  <a:pt x="4638731" y="368771"/>
                  <a:pt x="4665763" y="378874"/>
                </a:cubicBezTo>
                <a:cubicBezTo>
                  <a:pt x="4681982" y="368771"/>
                  <a:pt x="4671169" y="348564"/>
                  <a:pt x="4676575" y="333409"/>
                </a:cubicBezTo>
                <a:cubicBezTo>
                  <a:pt x="4681982" y="298048"/>
                  <a:pt x="4665763" y="247531"/>
                  <a:pt x="4736045" y="252583"/>
                </a:cubicBezTo>
                <a:cubicBezTo>
                  <a:pt x="4746858" y="252583"/>
                  <a:pt x="4763077" y="232376"/>
                  <a:pt x="4773890" y="217221"/>
                </a:cubicBezTo>
                <a:cubicBezTo>
                  <a:pt x="4800921" y="181859"/>
                  <a:pt x="4827952" y="146498"/>
                  <a:pt x="4854984" y="106085"/>
                </a:cubicBezTo>
                <a:cubicBezTo>
                  <a:pt x="4887422" y="136395"/>
                  <a:pt x="4887422" y="171756"/>
                  <a:pt x="4887422" y="207118"/>
                </a:cubicBezTo>
                <a:cubicBezTo>
                  <a:pt x="4887422" y="247531"/>
                  <a:pt x="4887422" y="282893"/>
                  <a:pt x="4892828" y="318254"/>
                </a:cubicBezTo>
                <a:cubicBezTo>
                  <a:pt x="4936079" y="257634"/>
                  <a:pt x="4909047" y="186911"/>
                  <a:pt x="4925267" y="126291"/>
                </a:cubicBezTo>
                <a:cubicBezTo>
                  <a:pt x="4946891" y="126291"/>
                  <a:pt x="4963110" y="141446"/>
                  <a:pt x="4957704" y="156601"/>
                </a:cubicBezTo>
                <a:cubicBezTo>
                  <a:pt x="4946891" y="237428"/>
                  <a:pt x="4963110" y="308151"/>
                  <a:pt x="5022580" y="368771"/>
                </a:cubicBezTo>
                <a:cubicBezTo>
                  <a:pt x="5027986" y="373822"/>
                  <a:pt x="5027986" y="378874"/>
                  <a:pt x="5027986" y="383926"/>
                </a:cubicBezTo>
                <a:cubicBezTo>
                  <a:pt x="5027986" y="444546"/>
                  <a:pt x="5076643" y="479907"/>
                  <a:pt x="5114487" y="530424"/>
                </a:cubicBezTo>
                <a:cubicBezTo>
                  <a:pt x="5125300" y="495062"/>
                  <a:pt x="5119894" y="464752"/>
                  <a:pt x="5119894" y="434442"/>
                </a:cubicBezTo>
                <a:cubicBezTo>
                  <a:pt x="5146925" y="444546"/>
                  <a:pt x="5146925" y="469804"/>
                  <a:pt x="5168551" y="484959"/>
                </a:cubicBezTo>
                <a:cubicBezTo>
                  <a:pt x="5195582" y="399081"/>
                  <a:pt x="5233426" y="323306"/>
                  <a:pt x="5292896" y="247531"/>
                </a:cubicBezTo>
                <a:lnTo>
                  <a:pt x="5292896" y="363719"/>
                </a:lnTo>
                <a:cubicBezTo>
                  <a:pt x="5336146" y="308151"/>
                  <a:pt x="5352365" y="343513"/>
                  <a:pt x="5373990" y="373822"/>
                </a:cubicBezTo>
                <a:cubicBezTo>
                  <a:pt x="5384803" y="388977"/>
                  <a:pt x="5384803" y="409184"/>
                  <a:pt x="5395616" y="424339"/>
                </a:cubicBezTo>
                <a:cubicBezTo>
                  <a:pt x="5401023" y="434442"/>
                  <a:pt x="5406429" y="454649"/>
                  <a:pt x="5428054" y="454649"/>
                </a:cubicBezTo>
                <a:cubicBezTo>
                  <a:pt x="5444273" y="449597"/>
                  <a:pt x="5455085" y="434442"/>
                  <a:pt x="5460492" y="419287"/>
                </a:cubicBezTo>
                <a:cubicBezTo>
                  <a:pt x="5471304" y="388977"/>
                  <a:pt x="5482117" y="353616"/>
                  <a:pt x="5476711" y="318254"/>
                </a:cubicBezTo>
                <a:cubicBezTo>
                  <a:pt x="5476711" y="287944"/>
                  <a:pt x="5509148" y="282893"/>
                  <a:pt x="5519961" y="292996"/>
                </a:cubicBezTo>
                <a:cubicBezTo>
                  <a:pt x="5557806" y="338461"/>
                  <a:pt x="5568618" y="287944"/>
                  <a:pt x="5574024" y="272789"/>
                </a:cubicBezTo>
                <a:cubicBezTo>
                  <a:pt x="5584837" y="252583"/>
                  <a:pt x="5601056" y="232376"/>
                  <a:pt x="5622681" y="217221"/>
                </a:cubicBezTo>
                <a:cubicBezTo>
                  <a:pt x="5633494" y="207118"/>
                  <a:pt x="5649713" y="202066"/>
                  <a:pt x="5665932" y="202066"/>
                </a:cubicBezTo>
                <a:cubicBezTo>
                  <a:pt x="5725402" y="212169"/>
                  <a:pt x="5736214" y="202066"/>
                  <a:pt x="5730807" y="146498"/>
                </a:cubicBezTo>
                <a:lnTo>
                  <a:pt x="5714589" y="55568"/>
                </a:lnTo>
                <a:cubicBezTo>
                  <a:pt x="5714589" y="40413"/>
                  <a:pt x="5703776" y="25258"/>
                  <a:pt x="5730807" y="10103"/>
                </a:cubicBezTo>
                <a:cubicBezTo>
                  <a:pt x="5736214" y="50516"/>
                  <a:pt x="5741620" y="85878"/>
                  <a:pt x="5747026" y="121240"/>
                </a:cubicBezTo>
                <a:cubicBezTo>
                  <a:pt x="5752433" y="161653"/>
                  <a:pt x="5757839" y="202066"/>
                  <a:pt x="5790277" y="232376"/>
                </a:cubicBezTo>
                <a:cubicBezTo>
                  <a:pt x="5828121" y="181859"/>
                  <a:pt x="5806496" y="116188"/>
                  <a:pt x="5849746" y="65671"/>
                </a:cubicBezTo>
                <a:cubicBezTo>
                  <a:pt x="5860559" y="101033"/>
                  <a:pt x="5871372" y="131343"/>
                  <a:pt x="5860559" y="166704"/>
                </a:cubicBezTo>
                <a:cubicBezTo>
                  <a:pt x="5849746" y="207118"/>
                  <a:pt x="5909216" y="207118"/>
                  <a:pt x="5930841" y="217221"/>
                </a:cubicBezTo>
                <a:cubicBezTo>
                  <a:pt x="6022749" y="247531"/>
                  <a:pt x="6033562" y="242479"/>
                  <a:pt x="6109250" y="136395"/>
                </a:cubicBezTo>
                <a:cubicBezTo>
                  <a:pt x="6130875" y="191963"/>
                  <a:pt x="6147094" y="232376"/>
                  <a:pt x="6103843" y="282893"/>
                </a:cubicBezTo>
                <a:cubicBezTo>
                  <a:pt x="6082218" y="308151"/>
                  <a:pt x="6065999" y="343513"/>
                  <a:pt x="6098437" y="378874"/>
                </a:cubicBezTo>
                <a:cubicBezTo>
                  <a:pt x="6120063" y="358668"/>
                  <a:pt x="6109250" y="338461"/>
                  <a:pt x="6109250" y="313203"/>
                </a:cubicBezTo>
                <a:cubicBezTo>
                  <a:pt x="6130875" y="323306"/>
                  <a:pt x="6163313" y="348564"/>
                  <a:pt x="6168719" y="298048"/>
                </a:cubicBezTo>
                <a:cubicBezTo>
                  <a:pt x="6168719" y="252583"/>
                  <a:pt x="6201157" y="237428"/>
                  <a:pt x="6249814" y="237428"/>
                </a:cubicBezTo>
                <a:cubicBezTo>
                  <a:pt x="6266033" y="247531"/>
                  <a:pt x="6244408" y="267738"/>
                  <a:pt x="6266033" y="282893"/>
                </a:cubicBezTo>
                <a:cubicBezTo>
                  <a:pt x="6276846" y="262686"/>
                  <a:pt x="6293065" y="247531"/>
                  <a:pt x="6303877" y="227324"/>
                </a:cubicBezTo>
                <a:cubicBezTo>
                  <a:pt x="6309283" y="232376"/>
                  <a:pt x="6314690" y="232376"/>
                  <a:pt x="6314690" y="232376"/>
                </a:cubicBezTo>
                <a:cubicBezTo>
                  <a:pt x="6325502" y="262686"/>
                  <a:pt x="6320096" y="313203"/>
                  <a:pt x="6357940" y="313203"/>
                </a:cubicBezTo>
                <a:cubicBezTo>
                  <a:pt x="6406597" y="313203"/>
                  <a:pt x="6395785" y="262686"/>
                  <a:pt x="6401191" y="232376"/>
                </a:cubicBezTo>
                <a:cubicBezTo>
                  <a:pt x="6417410" y="186911"/>
                  <a:pt x="6417410" y="136395"/>
                  <a:pt x="6439035" y="90930"/>
                </a:cubicBezTo>
                <a:cubicBezTo>
                  <a:pt x="6487692" y="111136"/>
                  <a:pt x="6428222" y="161653"/>
                  <a:pt x="6471473" y="181859"/>
                </a:cubicBezTo>
                <a:cubicBezTo>
                  <a:pt x="6482286" y="181859"/>
                  <a:pt x="6482286" y="171756"/>
                  <a:pt x="6482286" y="166704"/>
                </a:cubicBezTo>
                <a:cubicBezTo>
                  <a:pt x="6482286" y="90930"/>
                  <a:pt x="6509317" y="35361"/>
                  <a:pt x="6601225" y="25258"/>
                </a:cubicBezTo>
                <a:cubicBezTo>
                  <a:pt x="6612037" y="25258"/>
                  <a:pt x="6622850" y="15155"/>
                  <a:pt x="6633663" y="10103"/>
                </a:cubicBezTo>
                <a:cubicBezTo>
                  <a:pt x="6633663" y="15155"/>
                  <a:pt x="6633663" y="15155"/>
                  <a:pt x="6639069" y="15155"/>
                </a:cubicBezTo>
                <a:cubicBezTo>
                  <a:pt x="6606631" y="60620"/>
                  <a:pt x="6612037" y="106085"/>
                  <a:pt x="6639069" y="151549"/>
                </a:cubicBezTo>
                <a:cubicBezTo>
                  <a:pt x="6649882" y="166704"/>
                  <a:pt x="6655288" y="181859"/>
                  <a:pt x="6628256" y="181859"/>
                </a:cubicBezTo>
                <a:cubicBezTo>
                  <a:pt x="6612037" y="181859"/>
                  <a:pt x="6601225" y="186911"/>
                  <a:pt x="6606631" y="207118"/>
                </a:cubicBezTo>
                <a:cubicBezTo>
                  <a:pt x="6612037" y="222273"/>
                  <a:pt x="6622850" y="232376"/>
                  <a:pt x="6639069" y="237428"/>
                </a:cubicBezTo>
                <a:cubicBezTo>
                  <a:pt x="6655288" y="242479"/>
                  <a:pt x="6666100" y="232376"/>
                  <a:pt x="6676913" y="222273"/>
                </a:cubicBezTo>
                <a:cubicBezTo>
                  <a:pt x="6709351" y="186911"/>
                  <a:pt x="6725570" y="136395"/>
                  <a:pt x="6758008" y="95981"/>
                </a:cubicBezTo>
                <a:lnTo>
                  <a:pt x="6758008" y="186911"/>
                </a:lnTo>
                <a:cubicBezTo>
                  <a:pt x="6758008" y="217221"/>
                  <a:pt x="6752602" y="247531"/>
                  <a:pt x="6774227" y="277841"/>
                </a:cubicBezTo>
                <a:cubicBezTo>
                  <a:pt x="6882353" y="202066"/>
                  <a:pt x="6795852" y="95981"/>
                  <a:pt x="6822884"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605323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EC8133D6-9114-4E6F-A7F1-8A064674CFBA}"/>
              </a:ext>
            </a:extLst>
          </p:cNvPr>
          <p:cNvSpPr>
            <a:spLocks noGrp="1"/>
          </p:cNvSpPr>
          <p:nvPr>
            <p:ph type="pic" sz="quarter" idx="10" hasCustomPrompt="1"/>
          </p:nvPr>
        </p:nvSpPr>
        <p:spPr>
          <a:xfrm>
            <a:off x="5285515" y="512994"/>
            <a:ext cx="6184980" cy="5832012"/>
          </a:xfrm>
          <a:custGeom>
            <a:avLst/>
            <a:gdLst>
              <a:gd name="connsiteX0" fmla="*/ 1363754 w 6184980"/>
              <a:gd name="connsiteY0" fmla="*/ 4120518 h 5832012"/>
              <a:gd name="connsiteX1" fmla="*/ 1376279 w 6184980"/>
              <a:gd name="connsiteY1" fmla="*/ 4121206 h 5832012"/>
              <a:gd name="connsiteX2" fmla="*/ 1411107 w 6184980"/>
              <a:gd name="connsiteY2" fmla="*/ 4127316 h 5832012"/>
              <a:gd name="connsiteX3" fmla="*/ 1419050 w 6184980"/>
              <a:gd name="connsiteY3" fmla="*/ 4134037 h 5832012"/>
              <a:gd name="connsiteX4" fmla="*/ 1426993 w 6184980"/>
              <a:gd name="connsiteY4" fmla="*/ 4156644 h 5832012"/>
              <a:gd name="connsiteX5" fmla="*/ 1380556 w 6184980"/>
              <a:gd name="connsiteY5" fmla="*/ 4220800 h 5832012"/>
              <a:gd name="connsiteX6" fmla="*/ 1321900 w 6184980"/>
              <a:gd name="connsiteY6" fmla="*/ 4214079 h 5832012"/>
              <a:gd name="connsiteX7" fmla="*/ 1301737 w 6184980"/>
              <a:gd name="connsiteY7" fmla="*/ 4211024 h 5832012"/>
              <a:gd name="connsiteX8" fmla="*/ 1308458 w 6184980"/>
              <a:gd name="connsiteY8" fmla="*/ 4195748 h 5832012"/>
              <a:gd name="connsiteX9" fmla="*/ 1296238 w 6184980"/>
              <a:gd name="connsiteY9" fmla="*/ 4192082 h 5832012"/>
              <a:gd name="connsiteX10" fmla="*/ 1312124 w 6184980"/>
              <a:gd name="connsiteY10" fmla="*/ 4152367 h 5832012"/>
              <a:gd name="connsiteX11" fmla="*/ 1328621 w 6184980"/>
              <a:gd name="connsiteY11" fmla="*/ 4130371 h 5832012"/>
              <a:gd name="connsiteX12" fmla="*/ 1334731 w 6184980"/>
              <a:gd name="connsiteY12" fmla="*/ 4133426 h 5832012"/>
              <a:gd name="connsiteX13" fmla="*/ 1353061 w 6184980"/>
              <a:gd name="connsiteY13" fmla="*/ 4126705 h 5832012"/>
              <a:gd name="connsiteX14" fmla="*/ 1363754 w 6184980"/>
              <a:gd name="connsiteY14" fmla="*/ 4120518 h 5832012"/>
              <a:gd name="connsiteX15" fmla="*/ 1759260 w 6184980"/>
              <a:gd name="connsiteY15" fmla="*/ 4036940 h 5832012"/>
              <a:gd name="connsiteX16" fmla="*/ 1771074 w 6184980"/>
              <a:gd name="connsiteY16" fmla="*/ 4050032 h 5832012"/>
              <a:gd name="connsiteX17" fmla="*/ 1772003 w 6184980"/>
              <a:gd name="connsiteY17" fmla="*/ 4076990 h 5832012"/>
              <a:gd name="connsiteX18" fmla="*/ 1769524 w 6184980"/>
              <a:gd name="connsiteY18" fmla="*/ 4089074 h 5832012"/>
              <a:gd name="connsiteX19" fmla="*/ 1768595 w 6184980"/>
              <a:gd name="connsiteY19" fmla="*/ 4095272 h 5832012"/>
              <a:gd name="connsiteX20" fmla="*/ 1773243 w 6184980"/>
              <a:gd name="connsiteY20" fmla="*/ 4090934 h 5832012"/>
              <a:gd name="connsiteX21" fmla="*/ 1776651 w 6184980"/>
              <a:gd name="connsiteY21" fmla="*/ 4087215 h 5832012"/>
              <a:gd name="connsiteX22" fmla="*/ 1780370 w 6184980"/>
              <a:gd name="connsiteY22" fmla="*/ 4081948 h 5832012"/>
              <a:gd name="connsiteX23" fmla="*/ 1787187 w 6184980"/>
              <a:gd name="connsiteY23" fmla="*/ 4074511 h 5832012"/>
              <a:gd name="connsiteX24" fmla="*/ 1830258 w 6184980"/>
              <a:gd name="connsiteY24" fmla="*/ 4059018 h 5832012"/>
              <a:gd name="connsiteX25" fmla="*/ 1842962 w 6184980"/>
              <a:gd name="connsiteY25" fmla="*/ 4078539 h 5832012"/>
              <a:gd name="connsiteX26" fmla="*/ 1829018 w 6184980"/>
              <a:gd name="connsiteY26" fmla="*/ 4103948 h 5832012"/>
              <a:gd name="connsiteX27" fmla="*/ 1792144 w 6184980"/>
              <a:gd name="connsiteY27" fmla="*/ 4121610 h 5832012"/>
              <a:gd name="connsiteX28" fmla="*/ 1786877 w 6184980"/>
              <a:gd name="connsiteY28" fmla="*/ 4121920 h 5832012"/>
              <a:gd name="connsiteX29" fmla="*/ 1811046 w 6184980"/>
              <a:gd name="connsiteY29" fmla="*/ 4124708 h 5832012"/>
              <a:gd name="connsiteX30" fmla="*/ 1841103 w 6184980"/>
              <a:gd name="connsiteY30" fmla="*/ 4145779 h 5832012"/>
              <a:gd name="connsiteX31" fmla="*/ 1841103 w 6184980"/>
              <a:gd name="connsiteY31" fmla="*/ 4154765 h 5832012"/>
              <a:gd name="connsiteX32" fmla="*/ 1840483 w 6184980"/>
              <a:gd name="connsiteY32" fmla="*/ 4159103 h 5832012"/>
              <a:gd name="connsiteX33" fmla="*/ 1798342 w 6184980"/>
              <a:gd name="connsiteY33" fmla="*/ 4173357 h 5832012"/>
              <a:gd name="connsiteX34" fmla="*/ 1780680 w 6184980"/>
              <a:gd name="connsiteY34" fmla="*/ 4162202 h 5832012"/>
              <a:gd name="connsiteX35" fmla="*/ 1780370 w 6184980"/>
              <a:gd name="connsiteY35" fmla="*/ 4160962 h 5832012"/>
              <a:gd name="connsiteX36" fmla="*/ 1768285 w 6184980"/>
              <a:gd name="connsiteY36" fmla="*/ 4149498 h 5832012"/>
              <a:gd name="connsiteX37" fmla="*/ 1766116 w 6184980"/>
              <a:gd name="connsiteY37" fmla="*/ 4145779 h 5832012"/>
              <a:gd name="connsiteX38" fmla="*/ 1770144 w 6184980"/>
              <a:gd name="connsiteY38" fmla="*/ 4152906 h 5832012"/>
              <a:gd name="connsiteX39" fmla="*/ 1773243 w 6184980"/>
              <a:gd name="connsiteY39" fmla="*/ 4175216 h 5832012"/>
              <a:gd name="connsiteX40" fmla="*/ 1773243 w 6184980"/>
              <a:gd name="connsiteY40" fmla="*/ 4176455 h 5832012"/>
              <a:gd name="connsiteX41" fmla="*/ 1772003 w 6184980"/>
              <a:gd name="connsiteY41" fmla="*/ 4178624 h 5832012"/>
              <a:gd name="connsiteX42" fmla="*/ 1753412 w 6184980"/>
              <a:gd name="connsiteY42" fmla="*/ 4197216 h 5832012"/>
              <a:gd name="connsiteX43" fmla="*/ 1727383 w 6184980"/>
              <a:gd name="connsiteY43" fmla="*/ 4172737 h 5832012"/>
              <a:gd name="connsiteX44" fmla="*/ 1738228 w 6184980"/>
              <a:gd name="connsiteY44" fmla="*/ 4142990 h 5832012"/>
              <a:gd name="connsiteX45" fmla="*/ 1741327 w 6184980"/>
              <a:gd name="connsiteY45" fmla="*/ 4137413 h 5832012"/>
              <a:gd name="connsiteX46" fmla="*/ 1736369 w 6184980"/>
              <a:gd name="connsiteY46" fmla="*/ 4139272 h 5832012"/>
              <a:gd name="connsiteX47" fmla="*/ 1700735 w 6184980"/>
              <a:gd name="connsiteY47" fmla="*/ 4139272 h 5832012"/>
              <a:gd name="connsiteX48" fmla="*/ 1692369 w 6184980"/>
              <a:gd name="connsiteY48" fmla="*/ 4110145 h 5832012"/>
              <a:gd name="connsiteX49" fmla="*/ 1712820 w 6184980"/>
              <a:gd name="connsiteY49" fmla="*/ 4095272 h 5832012"/>
              <a:gd name="connsiteX50" fmla="*/ 1721806 w 6184980"/>
              <a:gd name="connsiteY50" fmla="*/ 4098370 h 5832012"/>
              <a:gd name="connsiteX51" fmla="*/ 1723665 w 6184980"/>
              <a:gd name="connsiteY51" fmla="*/ 4098680 h 5832012"/>
              <a:gd name="connsiteX52" fmla="*/ 1739778 w 6184980"/>
              <a:gd name="connsiteY52" fmla="*/ 4108286 h 5832012"/>
              <a:gd name="connsiteX53" fmla="*/ 1741637 w 6184980"/>
              <a:gd name="connsiteY53" fmla="*/ 4109835 h 5832012"/>
              <a:gd name="connsiteX54" fmla="*/ 1740397 w 6184980"/>
              <a:gd name="connsiteY54" fmla="*/ 4108596 h 5832012"/>
              <a:gd name="connsiteX55" fmla="*/ 1731102 w 6184980"/>
              <a:gd name="connsiteY55" fmla="*/ 4090624 h 5832012"/>
              <a:gd name="connsiteX56" fmla="*/ 1728932 w 6184980"/>
              <a:gd name="connsiteY56" fmla="*/ 4058708 h 5832012"/>
              <a:gd name="connsiteX57" fmla="*/ 1741637 w 6184980"/>
              <a:gd name="connsiteY57" fmla="*/ 4040116 h 5832012"/>
              <a:gd name="connsiteX58" fmla="*/ 1759260 w 6184980"/>
              <a:gd name="connsiteY58" fmla="*/ 4036940 h 5832012"/>
              <a:gd name="connsiteX59" fmla="*/ 1587630 w 6184980"/>
              <a:gd name="connsiteY59" fmla="*/ 3591293 h 5832012"/>
              <a:gd name="connsiteX60" fmla="*/ 1610438 w 6184980"/>
              <a:gd name="connsiteY60" fmla="*/ 3591948 h 5832012"/>
              <a:gd name="connsiteX61" fmla="*/ 1651336 w 6184980"/>
              <a:gd name="connsiteY61" fmla="*/ 3619213 h 5832012"/>
              <a:gd name="connsiteX62" fmla="*/ 1674932 w 6184980"/>
              <a:gd name="connsiteY62" fmla="*/ 3656441 h 5832012"/>
              <a:gd name="connsiteX63" fmla="*/ 1694856 w 6184980"/>
              <a:gd name="connsiteY63" fmla="*/ 3605057 h 5832012"/>
              <a:gd name="connsiteX64" fmla="*/ 1729987 w 6184980"/>
              <a:gd name="connsiteY64" fmla="*/ 3601386 h 5832012"/>
              <a:gd name="connsiteX65" fmla="*/ 1761447 w 6184980"/>
              <a:gd name="connsiteY65" fmla="*/ 3646479 h 5832012"/>
              <a:gd name="connsiteX66" fmla="*/ 1729462 w 6184980"/>
              <a:gd name="connsiteY66" fmla="*/ 3693145 h 5832012"/>
              <a:gd name="connsiteX67" fmla="*/ 1716354 w 6184980"/>
              <a:gd name="connsiteY67" fmla="*/ 3697864 h 5832012"/>
              <a:gd name="connsiteX68" fmla="*/ 1786091 w 6184980"/>
              <a:gd name="connsiteY68" fmla="*/ 3767076 h 5832012"/>
              <a:gd name="connsiteX69" fmla="*/ 1728938 w 6184980"/>
              <a:gd name="connsiteY69" fmla="*/ 3784903 h 5832012"/>
              <a:gd name="connsiteX70" fmla="*/ 1698002 w 6184980"/>
              <a:gd name="connsiteY70" fmla="*/ 3747675 h 5832012"/>
              <a:gd name="connsiteX71" fmla="*/ 1696429 w 6184980"/>
              <a:gd name="connsiteY71" fmla="*/ 3814790 h 5832012"/>
              <a:gd name="connsiteX72" fmla="*/ 1645569 w 6184980"/>
              <a:gd name="connsiteY72" fmla="*/ 3856213 h 5832012"/>
              <a:gd name="connsiteX73" fmla="*/ 1627217 w 6184980"/>
              <a:gd name="connsiteY73" fmla="*/ 3844677 h 5832012"/>
              <a:gd name="connsiteX74" fmla="*/ 1613584 w 6184980"/>
              <a:gd name="connsiteY74" fmla="*/ 3798536 h 5832012"/>
              <a:gd name="connsiteX75" fmla="*/ 1618828 w 6184980"/>
              <a:gd name="connsiteY75" fmla="*/ 3778612 h 5832012"/>
              <a:gd name="connsiteX76" fmla="*/ 1646617 w 6184980"/>
              <a:gd name="connsiteY76" fmla="*/ 3739286 h 5832012"/>
              <a:gd name="connsiteX77" fmla="*/ 1651336 w 6184980"/>
              <a:gd name="connsiteY77" fmla="*/ 3732994 h 5832012"/>
              <a:gd name="connsiteX78" fmla="*/ 1646617 w 6184980"/>
              <a:gd name="connsiteY78" fmla="*/ 3734567 h 5832012"/>
              <a:gd name="connsiteX79" fmla="*/ 1637704 w 6184980"/>
              <a:gd name="connsiteY79" fmla="*/ 3739811 h 5832012"/>
              <a:gd name="connsiteX80" fmla="*/ 1554334 w 6184980"/>
              <a:gd name="connsiteY80" fmla="*/ 3770746 h 5832012"/>
              <a:gd name="connsiteX81" fmla="*/ 1514485 w 6184980"/>
              <a:gd name="connsiteY81" fmla="*/ 3739286 h 5832012"/>
              <a:gd name="connsiteX82" fmla="*/ 1544372 w 6184980"/>
              <a:gd name="connsiteY82" fmla="*/ 3696291 h 5832012"/>
              <a:gd name="connsiteX83" fmla="*/ 1616206 w 6184980"/>
              <a:gd name="connsiteY83" fmla="*/ 3688950 h 5832012"/>
              <a:gd name="connsiteX84" fmla="*/ 1637704 w 6184980"/>
              <a:gd name="connsiteY84" fmla="*/ 3691572 h 5832012"/>
              <a:gd name="connsiteX85" fmla="*/ 1584746 w 6184980"/>
              <a:gd name="connsiteY85" fmla="*/ 3661685 h 5832012"/>
              <a:gd name="connsiteX86" fmla="*/ 1576881 w 6184980"/>
              <a:gd name="connsiteY86" fmla="*/ 3654868 h 5832012"/>
              <a:gd name="connsiteX87" fmla="*/ 1571113 w 6184980"/>
              <a:gd name="connsiteY87" fmla="*/ 3649101 h 5832012"/>
              <a:gd name="connsiteX88" fmla="*/ 1564821 w 6184980"/>
              <a:gd name="connsiteY88" fmla="*/ 3639663 h 5832012"/>
              <a:gd name="connsiteX89" fmla="*/ 1567967 w 6184980"/>
              <a:gd name="connsiteY89" fmla="*/ 3602435 h 5832012"/>
              <a:gd name="connsiteX90" fmla="*/ 1587630 w 6184980"/>
              <a:gd name="connsiteY90" fmla="*/ 3591293 h 5832012"/>
              <a:gd name="connsiteX91" fmla="*/ 344787 w 6184980"/>
              <a:gd name="connsiteY91" fmla="*/ 3486156 h 5832012"/>
              <a:gd name="connsiteX92" fmla="*/ 354683 w 6184980"/>
              <a:gd name="connsiteY92" fmla="*/ 3490682 h 5832012"/>
              <a:gd name="connsiteX93" fmla="*/ 360476 w 6184980"/>
              <a:gd name="connsiteY93" fmla="*/ 3498406 h 5832012"/>
              <a:gd name="connsiteX94" fmla="*/ 370614 w 6184980"/>
              <a:gd name="connsiteY94" fmla="*/ 3508544 h 5832012"/>
              <a:gd name="connsiteX95" fmla="*/ 383166 w 6184980"/>
              <a:gd name="connsiteY95" fmla="*/ 3517716 h 5832012"/>
              <a:gd name="connsiteX96" fmla="*/ 385580 w 6184980"/>
              <a:gd name="connsiteY96" fmla="*/ 3521095 h 5832012"/>
              <a:gd name="connsiteX97" fmla="*/ 409235 w 6184980"/>
              <a:gd name="connsiteY97" fmla="*/ 3577579 h 5832012"/>
              <a:gd name="connsiteX98" fmla="*/ 410201 w 6184980"/>
              <a:gd name="connsiteY98" fmla="*/ 3586268 h 5832012"/>
              <a:gd name="connsiteX99" fmla="*/ 404890 w 6184980"/>
              <a:gd name="connsiteY99" fmla="*/ 3646130 h 5832012"/>
              <a:gd name="connsiteX100" fmla="*/ 386063 w 6184980"/>
              <a:gd name="connsiteY100" fmla="*/ 3692958 h 5832012"/>
              <a:gd name="connsiteX101" fmla="*/ 386545 w 6184980"/>
              <a:gd name="connsiteY101" fmla="*/ 3695372 h 5832012"/>
              <a:gd name="connsiteX102" fmla="*/ 387994 w 6184980"/>
              <a:gd name="connsiteY102" fmla="*/ 3695372 h 5832012"/>
              <a:gd name="connsiteX103" fmla="*/ 405373 w 6184980"/>
              <a:gd name="connsiteY103" fmla="*/ 3697303 h 5832012"/>
              <a:gd name="connsiteX104" fmla="*/ 399580 w 6184980"/>
              <a:gd name="connsiteY104" fmla="*/ 3704544 h 5832012"/>
              <a:gd name="connsiteX105" fmla="*/ 397166 w 6184980"/>
              <a:gd name="connsiteY105" fmla="*/ 3708889 h 5832012"/>
              <a:gd name="connsiteX106" fmla="*/ 401511 w 6184980"/>
              <a:gd name="connsiteY106" fmla="*/ 3709371 h 5832012"/>
              <a:gd name="connsiteX107" fmla="*/ 412614 w 6184980"/>
              <a:gd name="connsiteY107" fmla="*/ 3699233 h 5832012"/>
              <a:gd name="connsiteX108" fmla="*/ 464270 w 6184980"/>
              <a:gd name="connsiteY108" fmla="*/ 3684751 h 5832012"/>
              <a:gd name="connsiteX109" fmla="*/ 488890 w 6184980"/>
              <a:gd name="connsiteY109" fmla="*/ 3682337 h 5832012"/>
              <a:gd name="connsiteX110" fmla="*/ 512545 w 6184980"/>
              <a:gd name="connsiteY110" fmla="*/ 3686199 h 5832012"/>
              <a:gd name="connsiteX111" fmla="*/ 596063 w 6184980"/>
              <a:gd name="connsiteY111" fmla="*/ 3738820 h 5832012"/>
              <a:gd name="connsiteX112" fmla="*/ 603787 w 6184980"/>
              <a:gd name="connsiteY112" fmla="*/ 3750406 h 5832012"/>
              <a:gd name="connsiteX113" fmla="*/ 592200 w 6184980"/>
              <a:gd name="connsiteY113" fmla="*/ 3764889 h 5832012"/>
              <a:gd name="connsiteX114" fmla="*/ 570477 w 6184980"/>
              <a:gd name="connsiteY114" fmla="*/ 3785647 h 5832012"/>
              <a:gd name="connsiteX115" fmla="*/ 556959 w 6184980"/>
              <a:gd name="connsiteY115" fmla="*/ 3822337 h 5832012"/>
              <a:gd name="connsiteX116" fmla="*/ 548270 w 6184980"/>
              <a:gd name="connsiteY116" fmla="*/ 3857096 h 5832012"/>
              <a:gd name="connsiteX117" fmla="*/ 543925 w 6184980"/>
              <a:gd name="connsiteY117" fmla="*/ 3864820 h 5832012"/>
              <a:gd name="connsiteX118" fmla="*/ 493235 w 6184980"/>
              <a:gd name="connsiteY118" fmla="*/ 3886061 h 5832012"/>
              <a:gd name="connsiteX119" fmla="*/ 477304 w 6184980"/>
              <a:gd name="connsiteY119" fmla="*/ 3887992 h 5832012"/>
              <a:gd name="connsiteX120" fmla="*/ 475373 w 6184980"/>
              <a:gd name="connsiteY120" fmla="*/ 3905372 h 5832012"/>
              <a:gd name="connsiteX121" fmla="*/ 471994 w 6184980"/>
              <a:gd name="connsiteY121" fmla="*/ 3942061 h 5832012"/>
              <a:gd name="connsiteX122" fmla="*/ 463304 w 6184980"/>
              <a:gd name="connsiteY122" fmla="*/ 3958475 h 5832012"/>
              <a:gd name="connsiteX123" fmla="*/ 456063 w 6184980"/>
              <a:gd name="connsiteY123" fmla="*/ 3966682 h 5832012"/>
              <a:gd name="connsiteX124" fmla="*/ 452200 w 6184980"/>
              <a:gd name="connsiteY124" fmla="*/ 3970544 h 5832012"/>
              <a:gd name="connsiteX125" fmla="*/ 445924 w 6184980"/>
              <a:gd name="connsiteY125" fmla="*/ 3980682 h 5832012"/>
              <a:gd name="connsiteX126" fmla="*/ 431442 w 6184980"/>
              <a:gd name="connsiteY126" fmla="*/ 3998544 h 5832012"/>
              <a:gd name="connsiteX127" fmla="*/ 368200 w 6184980"/>
              <a:gd name="connsiteY127" fmla="*/ 4068544 h 5832012"/>
              <a:gd name="connsiteX128" fmla="*/ 355166 w 6184980"/>
              <a:gd name="connsiteY128" fmla="*/ 4085924 h 5832012"/>
              <a:gd name="connsiteX129" fmla="*/ 319442 w 6184980"/>
              <a:gd name="connsiteY129" fmla="*/ 4080613 h 5832012"/>
              <a:gd name="connsiteX130" fmla="*/ 307373 w 6184980"/>
              <a:gd name="connsiteY130" fmla="*/ 4052130 h 5832012"/>
              <a:gd name="connsiteX131" fmla="*/ 293373 w 6184980"/>
              <a:gd name="connsiteY131" fmla="*/ 3994682 h 5832012"/>
              <a:gd name="connsiteX132" fmla="*/ 291442 w 6184980"/>
              <a:gd name="connsiteY132" fmla="*/ 3979716 h 5832012"/>
              <a:gd name="connsiteX133" fmla="*/ 290476 w 6184980"/>
              <a:gd name="connsiteY133" fmla="*/ 3971027 h 5832012"/>
              <a:gd name="connsiteX134" fmla="*/ 301580 w 6184980"/>
              <a:gd name="connsiteY134" fmla="*/ 3815579 h 5832012"/>
              <a:gd name="connsiteX135" fmla="*/ 279855 w 6184980"/>
              <a:gd name="connsiteY135" fmla="*/ 3833923 h 5832012"/>
              <a:gd name="connsiteX136" fmla="*/ 274545 w 6184980"/>
              <a:gd name="connsiteY136" fmla="*/ 3834889 h 5832012"/>
              <a:gd name="connsiteX137" fmla="*/ 272131 w 6184980"/>
              <a:gd name="connsiteY137" fmla="*/ 3840199 h 5832012"/>
              <a:gd name="connsiteX138" fmla="*/ 266821 w 6184980"/>
              <a:gd name="connsiteY138" fmla="*/ 3891855 h 5832012"/>
              <a:gd name="connsiteX139" fmla="*/ 254269 w 6184980"/>
              <a:gd name="connsiteY139" fmla="*/ 3927096 h 5832012"/>
              <a:gd name="connsiteX140" fmla="*/ 268752 w 6184980"/>
              <a:gd name="connsiteY140" fmla="*/ 3834406 h 5832012"/>
              <a:gd name="connsiteX141" fmla="*/ 257648 w 6184980"/>
              <a:gd name="connsiteY141" fmla="*/ 3826199 h 5832012"/>
              <a:gd name="connsiteX142" fmla="*/ 226269 w 6184980"/>
              <a:gd name="connsiteY142" fmla="*/ 3827648 h 5832012"/>
              <a:gd name="connsiteX143" fmla="*/ 161580 w 6184980"/>
              <a:gd name="connsiteY143" fmla="*/ 3836820 h 5832012"/>
              <a:gd name="connsiteX144" fmla="*/ 169304 w 6184980"/>
              <a:gd name="connsiteY144" fmla="*/ 3828613 h 5832012"/>
              <a:gd name="connsiteX145" fmla="*/ 254269 w 6184980"/>
              <a:gd name="connsiteY145" fmla="*/ 3820406 h 5832012"/>
              <a:gd name="connsiteX146" fmla="*/ 255235 w 6184980"/>
              <a:gd name="connsiteY146" fmla="*/ 3817509 h 5832012"/>
              <a:gd name="connsiteX147" fmla="*/ 259096 w 6184980"/>
              <a:gd name="connsiteY147" fmla="*/ 3803510 h 5832012"/>
              <a:gd name="connsiteX148" fmla="*/ 269235 w 6184980"/>
              <a:gd name="connsiteY148" fmla="*/ 3794820 h 5832012"/>
              <a:gd name="connsiteX149" fmla="*/ 279855 w 6184980"/>
              <a:gd name="connsiteY149" fmla="*/ 3793854 h 5832012"/>
              <a:gd name="connsiteX150" fmla="*/ 284200 w 6184980"/>
              <a:gd name="connsiteY150" fmla="*/ 3785647 h 5832012"/>
              <a:gd name="connsiteX151" fmla="*/ 278407 w 6184980"/>
              <a:gd name="connsiteY151" fmla="*/ 3779854 h 5832012"/>
              <a:gd name="connsiteX152" fmla="*/ 234476 w 6184980"/>
              <a:gd name="connsiteY152" fmla="*/ 3789027 h 5832012"/>
              <a:gd name="connsiteX153" fmla="*/ 214683 w 6184980"/>
              <a:gd name="connsiteY153" fmla="*/ 3792889 h 5832012"/>
              <a:gd name="connsiteX154" fmla="*/ 143717 w 6184980"/>
              <a:gd name="connsiteY154" fmla="*/ 3793854 h 5832012"/>
              <a:gd name="connsiteX155" fmla="*/ 100752 w 6184980"/>
              <a:gd name="connsiteY155" fmla="*/ 3787096 h 5832012"/>
              <a:gd name="connsiteX156" fmla="*/ 42337 w 6184980"/>
              <a:gd name="connsiteY156" fmla="*/ 3774062 h 5832012"/>
              <a:gd name="connsiteX157" fmla="*/ 17717 w 6184980"/>
              <a:gd name="connsiteY157" fmla="*/ 3764406 h 5832012"/>
              <a:gd name="connsiteX158" fmla="*/ 12407 w 6184980"/>
              <a:gd name="connsiteY158" fmla="*/ 3759096 h 5832012"/>
              <a:gd name="connsiteX159" fmla="*/ 1303 w 6184980"/>
              <a:gd name="connsiteY159" fmla="*/ 3747509 h 5832012"/>
              <a:gd name="connsiteX160" fmla="*/ 16752 w 6184980"/>
              <a:gd name="connsiteY160" fmla="*/ 3721923 h 5832012"/>
              <a:gd name="connsiteX161" fmla="*/ 62614 w 6184980"/>
              <a:gd name="connsiteY161" fmla="*/ 3685233 h 5832012"/>
              <a:gd name="connsiteX162" fmla="*/ 73234 w 6184980"/>
              <a:gd name="connsiteY162" fmla="*/ 3675096 h 5832012"/>
              <a:gd name="connsiteX163" fmla="*/ 79510 w 6184980"/>
              <a:gd name="connsiteY163" fmla="*/ 3670268 h 5832012"/>
              <a:gd name="connsiteX164" fmla="*/ 123442 w 6184980"/>
              <a:gd name="connsiteY164" fmla="*/ 3631647 h 5832012"/>
              <a:gd name="connsiteX165" fmla="*/ 141303 w 6184980"/>
              <a:gd name="connsiteY165" fmla="*/ 3618613 h 5832012"/>
              <a:gd name="connsiteX166" fmla="*/ 168821 w 6184980"/>
              <a:gd name="connsiteY166" fmla="*/ 3610889 h 5832012"/>
              <a:gd name="connsiteX167" fmla="*/ 194890 w 6184980"/>
              <a:gd name="connsiteY167" fmla="*/ 3610889 h 5832012"/>
              <a:gd name="connsiteX168" fmla="*/ 210338 w 6184980"/>
              <a:gd name="connsiteY168" fmla="*/ 3595441 h 5832012"/>
              <a:gd name="connsiteX169" fmla="*/ 213234 w 6184980"/>
              <a:gd name="connsiteY169" fmla="*/ 3568406 h 5832012"/>
              <a:gd name="connsiteX170" fmla="*/ 220476 w 6184980"/>
              <a:gd name="connsiteY170" fmla="*/ 3550061 h 5832012"/>
              <a:gd name="connsiteX171" fmla="*/ 231097 w 6184980"/>
              <a:gd name="connsiteY171" fmla="*/ 3544751 h 5832012"/>
              <a:gd name="connsiteX172" fmla="*/ 243165 w 6184980"/>
              <a:gd name="connsiteY172" fmla="*/ 3541854 h 5832012"/>
              <a:gd name="connsiteX173" fmla="*/ 246545 w 6184980"/>
              <a:gd name="connsiteY173" fmla="*/ 3540406 h 5832012"/>
              <a:gd name="connsiteX174" fmla="*/ 264407 w 6184980"/>
              <a:gd name="connsiteY174" fmla="*/ 3534613 h 5832012"/>
              <a:gd name="connsiteX175" fmla="*/ 267303 w 6184980"/>
              <a:gd name="connsiteY175" fmla="*/ 3532199 h 5832012"/>
              <a:gd name="connsiteX176" fmla="*/ 294821 w 6184980"/>
              <a:gd name="connsiteY176" fmla="*/ 3526889 h 5832012"/>
              <a:gd name="connsiteX177" fmla="*/ 319924 w 6184980"/>
              <a:gd name="connsiteY177" fmla="*/ 3513371 h 5832012"/>
              <a:gd name="connsiteX178" fmla="*/ 336338 w 6184980"/>
              <a:gd name="connsiteY178" fmla="*/ 3493579 h 5832012"/>
              <a:gd name="connsiteX179" fmla="*/ 344787 w 6184980"/>
              <a:gd name="connsiteY179" fmla="*/ 3486156 h 5832012"/>
              <a:gd name="connsiteX180" fmla="*/ 868876 w 6184980"/>
              <a:gd name="connsiteY180" fmla="*/ 3142884 h 5832012"/>
              <a:gd name="connsiteX181" fmla="*/ 895455 w 6184980"/>
              <a:gd name="connsiteY181" fmla="*/ 3143647 h 5832012"/>
              <a:gd name="connsiteX182" fmla="*/ 943113 w 6184980"/>
              <a:gd name="connsiteY182" fmla="*/ 3175419 h 5832012"/>
              <a:gd name="connsiteX183" fmla="*/ 970609 w 6184980"/>
              <a:gd name="connsiteY183" fmla="*/ 3218801 h 5832012"/>
              <a:gd name="connsiteX184" fmla="*/ 993826 w 6184980"/>
              <a:gd name="connsiteY184" fmla="*/ 3158923 h 5832012"/>
              <a:gd name="connsiteX185" fmla="*/ 1034764 w 6184980"/>
              <a:gd name="connsiteY185" fmla="*/ 3154646 h 5832012"/>
              <a:gd name="connsiteX186" fmla="*/ 1071424 w 6184980"/>
              <a:gd name="connsiteY186" fmla="*/ 3207192 h 5832012"/>
              <a:gd name="connsiteX187" fmla="*/ 1034153 w 6184980"/>
              <a:gd name="connsiteY187" fmla="*/ 3261572 h 5832012"/>
              <a:gd name="connsiteX188" fmla="*/ 1018878 w 6184980"/>
              <a:gd name="connsiteY188" fmla="*/ 3267070 h 5832012"/>
              <a:gd name="connsiteX189" fmla="*/ 1100142 w 6184980"/>
              <a:gd name="connsiteY189" fmla="*/ 3347723 h 5832012"/>
              <a:gd name="connsiteX190" fmla="*/ 1033541 w 6184980"/>
              <a:gd name="connsiteY190" fmla="*/ 3368497 h 5832012"/>
              <a:gd name="connsiteX191" fmla="*/ 997492 w 6184980"/>
              <a:gd name="connsiteY191" fmla="*/ 3325116 h 5832012"/>
              <a:gd name="connsiteX192" fmla="*/ 995659 w 6184980"/>
              <a:gd name="connsiteY192" fmla="*/ 3403324 h 5832012"/>
              <a:gd name="connsiteX193" fmla="*/ 936392 w 6184980"/>
              <a:gd name="connsiteY193" fmla="*/ 3451594 h 5832012"/>
              <a:gd name="connsiteX194" fmla="*/ 915007 w 6184980"/>
              <a:gd name="connsiteY194" fmla="*/ 3438152 h 5832012"/>
              <a:gd name="connsiteX195" fmla="*/ 899121 w 6184980"/>
              <a:gd name="connsiteY195" fmla="*/ 3384383 h 5832012"/>
              <a:gd name="connsiteX196" fmla="*/ 905231 w 6184980"/>
              <a:gd name="connsiteY196" fmla="*/ 3361166 h 5832012"/>
              <a:gd name="connsiteX197" fmla="*/ 937614 w 6184980"/>
              <a:gd name="connsiteY197" fmla="*/ 3315340 h 5832012"/>
              <a:gd name="connsiteX198" fmla="*/ 943113 w 6184980"/>
              <a:gd name="connsiteY198" fmla="*/ 3308008 h 5832012"/>
              <a:gd name="connsiteX199" fmla="*/ 937614 w 6184980"/>
              <a:gd name="connsiteY199" fmla="*/ 3309841 h 5832012"/>
              <a:gd name="connsiteX200" fmla="*/ 927227 w 6184980"/>
              <a:gd name="connsiteY200" fmla="*/ 3315951 h 5832012"/>
              <a:gd name="connsiteX201" fmla="*/ 830077 w 6184980"/>
              <a:gd name="connsiteY201" fmla="*/ 3352000 h 5832012"/>
              <a:gd name="connsiteX202" fmla="*/ 783641 w 6184980"/>
              <a:gd name="connsiteY202" fmla="*/ 3315340 h 5832012"/>
              <a:gd name="connsiteX203" fmla="*/ 818468 w 6184980"/>
              <a:gd name="connsiteY203" fmla="*/ 3265237 h 5832012"/>
              <a:gd name="connsiteX204" fmla="*/ 902175 w 6184980"/>
              <a:gd name="connsiteY204" fmla="*/ 3256683 h 5832012"/>
              <a:gd name="connsiteX205" fmla="*/ 927227 w 6184980"/>
              <a:gd name="connsiteY205" fmla="*/ 3259739 h 5832012"/>
              <a:gd name="connsiteX206" fmla="*/ 865516 w 6184980"/>
              <a:gd name="connsiteY206" fmla="*/ 3224911 h 5832012"/>
              <a:gd name="connsiteX207" fmla="*/ 856350 w 6184980"/>
              <a:gd name="connsiteY207" fmla="*/ 3216968 h 5832012"/>
              <a:gd name="connsiteX208" fmla="*/ 849630 w 6184980"/>
              <a:gd name="connsiteY208" fmla="*/ 3210247 h 5832012"/>
              <a:gd name="connsiteX209" fmla="*/ 842297 w 6184980"/>
              <a:gd name="connsiteY209" fmla="*/ 3199249 h 5832012"/>
              <a:gd name="connsiteX210" fmla="*/ 845963 w 6184980"/>
              <a:gd name="connsiteY210" fmla="*/ 3155867 h 5832012"/>
              <a:gd name="connsiteX211" fmla="*/ 868876 w 6184980"/>
              <a:gd name="connsiteY211" fmla="*/ 3142884 h 5832012"/>
              <a:gd name="connsiteX212" fmla="*/ 589305 w 6184980"/>
              <a:gd name="connsiteY212" fmla="*/ 3109380 h 5832012"/>
              <a:gd name="connsiteX213" fmla="*/ 600303 w 6184980"/>
              <a:gd name="connsiteY213" fmla="*/ 3128322 h 5832012"/>
              <a:gd name="connsiteX214" fmla="*/ 602747 w 6184980"/>
              <a:gd name="connsiteY214" fmla="*/ 3131988 h 5832012"/>
              <a:gd name="connsiteX215" fmla="*/ 607024 w 6184980"/>
              <a:gd name="connsiteY215" fmla="*/ 3158261 h 5832012"/>
              <a:gd name="connsiteX216" fmla="*/ 605802 w 6184980"/>
              <a:gd name="connsiteY216" fmla="*/ 3174758 h 5832012"/>
              <a:gd name="connsiteX217" fmla="*/ 603358 w 6184980"/>
              <a:gd name="connsiteY217" fmla="*/ 3192477 h 5832012"/>
              <a:gd name="connsiteX218" fmla="*/ 593582 w 6184980"/>
              <a:gd name="connsiteY218" fmla="*/ 3217528 h 5832012"/>
              <a:gd name="connsiteX219" fmla="*/ 570364 w 6184980"/>
              <a:gd name="connsiteY219" fmla="*/ 3230359 h 5832012"/>
              <a:gd name="connsiteX220" fmla="*/ 523927 w 6184980"/>
              <a:gd name="connsiteY220" fmla="*/ 3244412 h 5832012"/>
              <a:gd name="connsiteX221" fmla="*/ 495821 w 6184980"/>
              <a:gd name="connsiteY221" fmla="*/ 3237081 h 5832012"/>
              <a:gd name="connsiteX222" fmla="*/ 492155 w 6184980"/>
              <a:gd name="connsiteY222" fmla="*/ 3231581 h 5832012"/>
              <a:gd name="connsiteX223" fmla="*/ 482990 w 6184980"/>
              <a:gd name="connsiteY223" fmla="*/ 3225471 h 5832012"/>
              <a:gd name="connsiteX224" fmla="*/ 468937 w 6184980"/>
              <a:gd name="connsiteY224" fmla="*/ 3196143 h 5832012"/>
              <a:gd name="connsiteX225" fmla="*/ 472603 w 6184980"/>
              <a:gd name="connsiteY225" fmla="*/ 3169870 h 5832012"/>
              <a:gd name="connsiteX226" fmla="*/ 477491 w 6184980"/>
              <a:gd name="connsiteY226" fmla="*/ 3153372 h 5832012"/>
              <a:gd name="connsiteX227" fmla="*/ 503764 w 6184980"/>
              <a:gd name="connsiteY227" fmla="*/ 3119767 h 5832012"/>
              <a:gd name="connsiteX228" fmla="*/ 534925 w 6184980"/>
              <a:gd name="connsiteY228" fmla="*/ 3111824 h 5832012"/>
              <a:gd name="connsiteX229" fmla="*/ 574030 w 6184980"/>
              <a:gd name="connsiteY229" fmla="*/ 3114268 h 5832012"/>
              <a:gd name="connsiteX230" fmla="*/ 589305 w 6184980"/>
              <a:gd name="connsiteY230" fmla="*/ 3109380 h 5832012"/>
              <a:gd name="connsiteX231" fmla="*/ 316129 w 6184980"/>
              <a:gd name="connsiteY231" fmla="*/ 2433796 h 5832012"/>
              <a:gd name="connsiteX232" fmla="*/ 331184 w 6184980"/>
              <a:gd name="connsiteY232" fmla="*/ 2438878 h 5832012"/>
              <a:gd name="connsiteX233" fmla="*/ 398299 w 6184980"/>
              <a:gd name="connsiteY233" fmla="*/ 2454899 h 5832012"/>
              <a:gd name="connsiteX234" fmla="*/ 414428 w 6184980"/>
              <a:gd name="connsiteY234" fmla="*/ 2459673 h 5832012"/>
              <a:gd name="connsiteX235" fmla="*/ 422410 w 6184980"/>
              <a:gd name="connsiteY235" fmla="*/ 2463187 h 5832012"/>
              <a:gd name="connsiteX236" fmla="*/ 426337 w 6184980"/>
              <a:gd name="connsiteY236" fmla="*/ 2463917 h 5832012"/>
              <a:gd name="connsiteX237" fmla="*/ 434101 w 6184980"/>
              <a:gd name="connsiteY237" fmla="*/ 2465867 h 5832012"/>
              <a:gd name="connsiteX238" fmla="*/ 446137 w 6184980"/>
              <a:gd name="connsiteY238" fmla="*/ 2472165 h 5832012"/>
              <a:gd name="connsiteX239" fmla="*/ 463366 w 6184980"/>
              <a:gd name="connsiteY239" fmla="*/ 2492888 h 5832012"/>
              <a:gd name="connsiteX240" fmla="*/ 471726 w 6184980"/>
              <a:gd name="connsiteY240" fmla="*/ 2502568 h 5832012"/>
              <a:gd name="connsiteX241" fmla="*/ 482132 w 6184980"/>
              <a:gd name="connsiteY241" fmla="*/ 2497136 h 5832012"/>
              <a:gd name="connsiteX242" fmla="*/ 521490 w 6184980"/>
              <a:gd name="connsiteY242" fmla="*/ 2488955 h 5832012"/>
              <a:gd name="connsiteX243" fmla="*/ 527308 w 6184980"/>
              <a:gd name="connsiteY243" fmla="*/ 2491814 h 5832012"/>
              <a:gd name="connsiteX244" fmla="*/ 546939 w 6184980"/>
              <a:gd name="connsiteY244" fmla="*/ 2509173 h 5832012"/>
              <a:gd name="connsiteX245" fmla="*/ 570281 w 6184980"/>
              <a:gd name="connsiteY245" fmla="*/ 2525698 h 5832012"/>
              <a:gd name="connsiteX246" fmla="*/ 591975 w 6184980"/>
              <a:gd name="connsiteY246" fmla="*/ 2529220 h 5832012"/>
              <a:gd name="connsiteX247" fmla="*/ 604958 w 6184980"/>
              <a:gd name="connsiteY247" fmla="*/ 2533155 h 5832012"/>
              <a:gd name="connsiteX248" fmla="*/ 605098 w 6184980"/>
              <a:gd name="connsiteY248" fmla="*/ 2543339 h 5832012"/>
              <a:gd name="connsiteX249" fmla="*/ 576528 w 6184980"/>
              <a:gd name="connsiteY249" fmla="*/ 2609647 h 5832012"/>
              <a:gd name="connsiteX250" fmla="*/ 563865 w 6184980"/>
              <a:gd name="connsiteY250" fmla="*/ 2621771 h 5832012"/>
              <a:gd name="connsiteX251" fmla="*/ 548020 w 6184980"/>
              <a:gd name="connsiteY251" fmla="*/ 2630509 h 5832012"/>
              <a:gd name="connsiteX252" fmla="*/ 510878 w 6184980"/>
              <a:gd name="connsiteY252" fmla="*/ 2643165 h 5832012"/>
              <a:gd name="connsiteX253" fmla="*/ 499985 w 6184980"/>
              <a:gd name="connsiteY253" fmla="*/ 2641650 h 5832012"/>
              <a:gd name="connsiteX254" fmla="*/ 497566 w 6184980"/>
              <a:gd name="connsiteY254" fmla="*/ 2643740 h 5832012"/>
              <a:gd name="connsiteX255" fmla="*/ 500820 w 6184980"/>
              <a:gd name="connsiteY255" fmla="*/ 2645361 h 5832012"/>
              <a:gd name="connsiteX256" fmla="*/ 507311 w 6184980"/>
              <a:gd name="connsiteY256" fmla="*/ 2647328 h 5832012"/>
              <a:gd name="connsiteX257" fmla="*/ 497632 w 6184980"/>
              <a:gd name="connsiteY257" fmla="*/ 2655688 h 5832012"/>
              <a:gd name="connsiteX258" fmla="*/ 496758 w 6184980"/>
              <a:gd name="connsiteY258" fmla="*/ 2656288 h 5832012"/>
              <a:gd name="connsiteX259" fmla="*/ 497467 w 6184980"/>
              <a:gd name="connsiteY259" fmla="*/ 2657943 h 5832012"/>
              <a:gd name="connsiteX260" fmla="*/ 528208 w 6184980"/>
              <a:gd name="connsiteY260" fmla="*/ 2678382 h 5832012"/>
              <a:gd name="connsiteX261" fmla="*/ 556197 w 6184980"/>
              <a:gd name="connsiteY261" fmla="*/ 2712277 h 5832012"/>
              <a:gd name="connsiteX262" fmla="*/ 559212 w 6184980"/>
              <a:gd name="connsiteY262" fmla="*/ 2717917 h 5832012"/>
              <a:gd name="connsiteX263" fmla="*/ 568336 w 6184980"/>
              <a:gd name="connsiteY263" fmla="*/ 2761768 h 5832012"/>
              <a:gd name="connsiteX264" fmla="*/ 568280 w 6184980"/>
              <a:gd name="connsiteY264" fmla="*/ 2764805 h 5832012"/>
              <a:gd name="connsiteX265" fmla="*/ 564509 w 6184980"/>
              <a:gd name="connsiteY265" fmla="*/ 2775532 h 5832012"/>
              <a:gd name="connsiteX266" fmla="*/ 562595 w 6184980"/>
              <a:gd name="connsiteY266" fmla="*/ 2785843 h 5832012"/>
              <a:gd name="connsiteX267" fmla="*/ 562299 w 6184980"/>
              <a:gd name="connsiteY267" fmla="*/ 2792898 h 5832012"/>
              <a:gd name="connsiteX268" fmla="*/ 550039 w 6184980"/>
              <a:gd name="connsiteY268" fmla="*/ 2798748 h 5832012"/>
              <a:gd name="connsiteX269" fmla="*/ 531947 w 6184980"/>
              <a:gd name="connsiteY269" fmla="*/ 2793610 h 5832012"/>
              <a:gd name="connsiteX270" fmla="*/ 511214 w 6184980"/>
              <a:gd name="connsiteY270" fmla="*/ 2795853 h 5832012"/>
              <a:gd name="connsiteX271" fmla="*/ 492424 w 6184980"/>
              <a:gd name="connsiteY271" fmla="*/ 2804046 h 5832012"/>
              <a:gd name="connsiteX272" fmla="*/ 489678 w 6184980"/>
              <a:gd name="connsiteY272" fmla="*/ 2803789 h 5832012"/>
              <a:gd name="connsiteX273" fmla="*/ 476509 w 6184980"/>
              <a:gd name="connsiteY273" fmla="*/ 2807692 h 5832012"/>
              <a:gd name="connsiteX274" fmla="*/ 473872 w 6184980"/>
              <a:gd name="connsiteY274" fmla="*/ 2808218 h 5832012"/>
              <a:gd name="connsiteX275" fmla="*/ 465396 w 6184980"/>
              <a:gd name="connsiteY275" fmla="*/ 2811469 h 5832012"/>
              <a:gd name="connsiteX276" fmla="*/ 456793 w 6184980"/>
              <a:gd name="connsiteY276" fmla="*/ 2812664 h 5832012"/>
              <a:gd name="connsiteX277" fmla="*/ 444831 w 6184980"/>
              <a:gd name="connsiteY277" fmla="*/ 2804602 h 5832012"/>
              <a:gd name="connsiteX278" fmla="*/ 431891 w 6184980"/>
              <a:gd name="connsiteY278" fmla="*/ 2789500 h 5832012"/>
              <a:gd name="connsiteX279" fmla="*/ 416180 w 6184980"/>
              <a:gd name="connsiteY279" fmla="*/ 2786582 h 5832012"/>
              <a:gd name="connsiteX280" fmla="*/ 400462 w 6184980"/>
              <a:gd name="connsiteY280" fmla="*/ 2797376 h 5832012"/>
              <a:gd name="connsiteX281" fmla="*/ 380672 w 6184980"/>
              <a:gd name="connsiteY281" fmla="*/ 2804113 h 5832012"/>
              <a:gd name="connsiteX282" fmla="*/ 364505 w 6184980"/>
              <a:gd name="connsiteY282" fmla="*/ 2803649 h 5832012"/>
              <a:gd name="connsiteX283" fmla="*/ 322025 w 6184980"/>
              <a:gd name="connsiteY283" fmla="*/ 2798552 h 5832012"/>
              <a:gd name="connsiteX284" fmla="*/ 316243 w 6184980"/>
              <a:gd name="connsiteY284" fmla="*/ 2798240 h 5832012"/>
              <a:gd name="connsiteX285" fmla="*/ 305641 w 6184980"/>
              <a:gd name="connsiteY285" fmla="*/ 2796525 h 5832012"/>
              <a:gd name="connsiteX286" fmla="*/ 262797 w 6184980"/>
              <a:gd name="connsiteY286" fmla="*/ 2793392 h 5832012"/>
              <a:gd name="connsiteX287" fmla="*/ 242888 w 6184980"/>
              <a:gd name="connsiteY287" fmla="*/ 2784362 h 5832012"/>
              <a:gd name="connsiteX288" fmla="*/ 244786 w 6184980"/>
              <a:gd name="connsiteY288" fmla="*/ 2772778 h 5832012"/>
              <a:gd name="connsiteX289" fmla="*/ 245789 w 6184980"/>
              <a:gd name="connsiteY289" fmla="*/ 2767378 h 5832012"/>
              <a:gd name="connsiteX290" fmla="*/ 256636 w 6184980"/>
              <a:gd name="connsiteY290" fmla="*/ 2751362 h 5832012"/>
              <a:gd name="connsiteX291" fmla="*/ 286460 w 6184980"/>
              <a:gd name="connsiteY291" fmla="*/ 2719316 h 5832012"/>
              <a:gd name="connsiteX292" fmla="*/ 309568 w 6184980"/>
              <a:gd name="connsiteY292" fmla="*/ 2697451 h 5832012"/>
              <a:gd name="connsiteX293" fmla="*/ 352756 w 6184980"/>
              <a:gd name="connsiteY293" fmla="*/ 2668649 h 5832012"/>
              <a:gd name="connsiteX294" fmla="*/ 366290 w 6184980"/>
              <a:gd name="connsiteY294" fmla="*/ 2662783 h 5832012"/>
              <a:gd name="connsiteX295" fmla="*/ 396576 w 6184980"/>
              <a:gd name="connsiteY295" fmla="*/ 2650124 h 5832012"/>
              <a:gd name="connsiteX296" fmla="*/ 397671 w 6184980"/>
              <a:gd name="connsiteY296" fmla="*/ 2644232 h 5832012"/>
              <a:gd name="connsiteX297" fmla="*/ 391653 w 6184980"/>
              <a:gd name="connsiteY297" fmla="*/ 2641083 h 5832012"/>
              <a:gd name="connsiteX298" fmla="*/ 384849 w 6184980"/>
              <a:gd name="connsiteY298" fmla="*/ 2644898 h 5832012"/>
              <a:gd name="connsiteX299" fmla="*/ 375138 w 6184980"/>
              <a:gd name="connsiteY299" fmla="*/ 2643856 h 5832012"/>
              <a:gd name="connsiteX300" fmla="*/ 367013 w 6184980"/>
              <a:gd name="connsiteY300" fmla="*/ 2637014 h 5832012"/>
              <a:gd name="connsiteX301" fmla="*/ 365232 w 6184980"/>
              <a:gd name="connsiteY301" fmla="*/ 2635667 h 5832012"/>
              <a:gd name="connsiteX302" fmla="*/ 310604 w 6184980"/>
              <a:gd name="connsiteY302" fmla="*/ 2665899 h 5832012"/>
              <a:gd name="connsiteX303" fmla="*/ 302548 w 6184980"/>
              <a:gd name="connsiteY303" fmla="*/ 2664149 h 5832012"/>
              <a:gd name="connsiteX304" fmla="*/ 345351 w 6184980"/>
              <a:gd name="connsiteY304" fmla="*/ 2642894 h 5832012"/>
              <a:gd name="connsiteX305" fmla="*/ 364870 w 6184980"/>
              <a:gd name="connsiteY305" fmla="*/ 2630775 h 5832012"/>
              <a:gd name="connsiteX306" fmla="*/ 368167 w 6184980"/>
              <a:gd name="connsiteY306" fmla="*/ 2621229 h 5832012"/>
              <a:gd name="connsiteX307" fmla="*/ 321056 w 6184980"/>
              <a:gd name="connsiteY307" fmla="*/ 2571338 h 5832012"/>
              <a:gd name="connsiteX308" fmla="*/ 343216 w 6184980"/>
              <a:gd name="connsiteY308" fmla="*/ 2587390 h 5832012"/>
              <a:gd name="connsiteX309" fmla="*/ 367806 w 6184980"/>
              <a:gd name="connsiteY309" fmla="*/ 2616337 h 5832012"/>
              <a:gd name="connsiteX310" fmla="*/ 371461 w 6184980"/>
              <a:gd name="connsiteY310" fmla="*/ 2618539 h 5832012"/>
              <a:gd name="connsiteX311" fmla="*/ 375062 w 6184980"/>
              <a:gd name="connsiteY311" fmla="*/ 2616923 h 5832012"/>
              <a:gd name="connsiteX312" fmla="*/ 395756 w 6184980"/>
              <a:gd name="connsiteY312" fmla="*/ 2618989 h 5832012"/>
              <a:gd name="connsiteX313" fmla="*/ 324698 w 6184980"/>
              <a:gd name="connsiteY313" fmla="*/ 2529859 h 5832012"/>
              <a:gd name="connsiteX314" fmla="*/ 321682 w 6184980"/>
              <a:gd name="connsiteY314" fmla="*/ 2524219 h 5832012"/>
              <a:gd name="connsiteX315" fmla="*/ 316650 w 6184980"/>
              <a:gd name="connsiteY315" fmla="*/ 2514396 h 5832012"/>
              <a:gd name="connsiteX316" fmla="*/ 301304 w 6184980"/>
              <a:gd name="connsiteY316" fmla="*/ 2473961 h 5832012"/>
              <a:gd name="connsiteX317" fmla="*/ 296788 w 6184980"/>
              <a:gd name="connsiteY317" fmla="*/ 2451790 h 5832012"/>
              <a:gd name="connsiteX318" fmla="*/ 316129 w 6184980"/>
              <a:gd name="connsiteY318" fmla="*/ 2433796 h 5832012"/>
              <a:gd name="connsiteX319" fmla="*/ 826118 w 6184980"/>
              <a:gd name="connsiteY319" fmla="*/ 2184513 h 5832012"/>
              <a:gd name="connsiteX320" fmla="*/ 843727 w 6184980"/>
              <a:gd name="connsiteY320" fmla="*/ 2185019 h 5832012"/>
              <a:gd name="connsiteX321" fmla="*/ 875302 w 6184980"/>
              <a:gd name="connsiteY321" fmla="*/ 2206068 h 5832012"/>
              <a:gd name="connsiteX322" fmla="*/ 893518 w 6184980"/>
              <a:gd name="connsiteY322" fmla="*/ 2234809 h 5832012"/>
              <a:gd name="connsiteX323" fmla="*/ 908900 w 6184980"/>
              <a:gd name="connsiteY323" fmla="*/ 2195139 h 5832012"/>
              <a:gd name="connsiteX324" fmla="*/ 936022 w 6184980"/>
              <a:gd name="connsiteY324" fmla="*/ 2192306 h 5832012"/>
              <a:gd name="connsiteX325" fmla="*/ 960311 w 6184980"/>
              <a:gd name="connsiteY325" fmla="*/ 2227118 h 5832012"/>
              <a:gd name="connsiteX326" fmla="*/ 935617 w 6184980"/>
              <a:gd name="connsiteY326" fmla="*/ 2263146 h 5832012"/>
              <a:gd name="connsiteX327" fmla="*/ 925498 w 6184980"/>
              <a:gd name="connsiteY327" fmla="*/ 2266789 h 5832012"/>
              <a:gd name="connsiteX328" fmla="*/ 979336 w 6184980"/>
              <a:gd name="connsiteY328" fmla="*/ 2320223 h 5832012"/>
              <a:gd name="connsiteX329" fmla="*/ 935212 w 6184980"/>
              <a:gd name="connsiteY329" fmla="*/ 2333986 h 5832012"/>
              <a:gd name="connsiteX330" fmla="*/ 911329 w 6184980"/>
              <a:gd name="connsiteY330" fmla="*/ 2305245 h 5832012"/>
              <a:gd name="connsiteX331" fmla="*/ 910115 w 6184980"/>
              <a:gd name="connsiteY331" fmla="*/ 2357060 h 5832012"/>
              <a:gd name="connsiteX332" fmla="*/ 870849 w 6184980"/>
              <a:gd name="connsiteY332" fmla="*/ 2389039 h 5832012"/>
              <a:gd name="connsiteX333" fmla="*/ 856681 w 6184980"/>
              <a:gd name="connsiteY333" fmla="*/ 2380133 h 5832012"/>
              <a:gd name="connsiteX334" fmla="*/ 846156 w 6184980"/>
              <a:gd name="connsiteY334" fmla="*/ 2344511 h 5832012"/>
              <a:gd name="connsiteX335" fmla="*/ 850204 w 6184980"/>
              <a:gd name="connsiteY335" fmla="*/ 2329129 h 5832012"/>
              <a:gd name="connsiteX336" fmla="*/ 871659 w 6184980"/>
              <a:gd name="connsiteY336" fmla="*/ 2298768 h 5832012"/>
              <a:gd name="connsiteX337" fmla="*/ 875302 w 6184980"/>
              <a:gd name="connsiteY337" fmla="*/ 2293911 h 5832012"/>
              <a:gd name="connsiteX338" fmla="*/ 871659 w 6184980"/>
              <a:gd name="connsiteY338" fmla="*/ 2295125 h 5832012"/>
              <a:gd name="connsiteX339" fmla="*/ 864777 w 6184980"/>
              <a:gd name="connsiteY339" fmla="*/ 2299173 h 5832012"/>
              <a:gd name="connsiteX340" fmla="*/ 800413 w 6184980"/>
              <a:gd name="connsiteY340" fmla="*/ 2323057 h 5832012"/>
              <a:gd name="connsiteX341" fmla="*/ 769648 w 6184980"/>
              <a:gd name="connsiteY341" fmla="*/ 2298768 h 5832012"/>
              <a:gd name="connsiteX342" fmla="*/ 792722 w 6184980"/>
              <a:gd name="connsiteY342" fmla="*/ 2265575 h 5832012"/>
              <a:gd name="connsiteX343" fmla="*/ 848180 w 6184980"/>
              <a:gd name="connsiteY343" fmla="*/ 2259908 h 5832012"/>
              <a:gd name="connsiteX344" fmla="*/ 864777 w 6184980"/>
              <a:gd name="connsiteY344" fmla="*/ 2261932 h 5832012"/>
              <a:gd name="connsiteX345" fmla="*/ 823892 w 6184980"/>
              <a:gd name="connsiteY345" fmla="*/ 2238858 h 5832012"/>
              <a:gd name="connsiteX346" fmla="*/ 817820 w 6184980"/>
              <a:gd name="connsiteY346" fmla="*/ 2233595 h 5832012"/>
              <a:gd name="connsiteX347" fmla="*/ 813367 w 6184980"/>
              <a:gd name="connsiteY347" fmla="*/ 2229142 h 5832012"/>
              <a:gd name="connsiteX348" fmla="*/ 808509 w 6184980"/>
              <a:gd name="connsiteY348" fmla="*/ 2221856 h 5832012"/>
              <a:gd name="connsiteX349" fmla="*/ 810938 w 6184980"/>
              <a:gd name="connsiteY349" fmla="*/ 2193115 h 5832012"/>
              <a:gd name="connsiteX350" fmla="*/ 826118 w 6184980"/>
              <a:gd name="connsiteY350" fmla="*/ 2184513 h 5832012"/>
              <a:gd name="connsiteX351" fmla="*/ 1898757 w 6184980"/>
              <a:gd name="connsiteY351" fmla="*/ 2097951 h 5832012"/>
              <a:gd name="connsiteX352" fmla="*/ 1881438 w 6184980"/>
              <a:gd name="connsiteY352" fmla="*/ 2100695 h 5832012"/>
              <a:gd name="connsiteX353" fmla="*/ 1823557 w 6184980"/>
              <a:gd name="connsiteY353" fmla="*/ 2112066 h 5832012"/>
              <a:gd name="connsiteX354" fmla="*/ 1853877 w 6184980"/>
              <a:gd name="connsiteY354" fmla="*/ 2117142 h 5832012"/>
              <a:gd name="connsiteX355" fmla="*/ 1895697 w 6184980"/>
              <a:gd name="connsiteY355" fmla="*/ 2103053 h 5832012"/>
              <a:gd name="connsiteX356" fmla="*/ 605954 w 6184980"/>
              <a:gd name="connsiteY356" fmla="*/ 1643007 h 5832012"/>
              <a:gd name="connsiteX357" fmla="*/ 618479 w 6184980"/>
              <a:gd name="connsiteY357" fmla="*/ 1643695 h 5832012"/>
              <a:gd name="connsiteX358" fmla="*/ 653307 w 6184980"/>
              <a:gd name="connsiteY358" fmla="*/ 1649805 h 5832012"/>
              <a:gd name="connsiteX359" fmla="*/ 661250 w 6184980"/>
              <a:gd name="connsiteY359" fmla="*/ 1656526 h 5832012"/>
              <a:gd name="connsiteX360" fmla="*/ 669193 w 6184980"/>
              <a:gd name="connsiteY360" fmla="*/ 1679133 h 5832012"/>
              <a:gd name="connsiteX361" fmla="*/ 622756 w 6184980"/>
              <a:gd name="connsiteY361" fmla="*/ 1743289 h 5832012"/>
              <a:gd name="connsiteX362" fmla="*/ 564100 w 6184980"/>
              <a:gd name="connsiteY362" fmla="*/ 1736568 h 5832012"/>
              <a:gd name="connsiteX363" fmla="*/ 543937 w 6184980"/>
              <a:gd name="connsiteY363" fmla="*/ 1733513 h 5832012"/>
              <a:gd name="connsiteX364" fmla="*/ 550658 w 6184980"/>
              <a:gd name="connsiteY364" fmla="*/ 1718237 h 5832012"/>
              <a:gd name="connsiteX365" fmla="*/ 538438 w 6184980"/>
              <a:gd name="connsiteY365" fmla="*/ 1714571 h 5832012"/>
              <a:gd name="connsiteX366" fmla="*/ 554324 w 6184980"/>
              <a:gd name="connsiteY366" fmla="*/ 1674856 h 5832012"/>
              <a:gd name="connsiteX367" fmla="*/ 570821 w 6184980"/>
              <a:gd name="connsiteY367" fmla="*/ 1652860 h 5832012"/>
              <a:gd name="connsiteX368" fmla="*/ 576931 w 6184980"/>
              <a:gd name="connsiteY368" fmla="*/ 1655915 h 5832012"/>
              <a:gd name="connsiteX369" fmla="*/ 595261 w 6184980"/>
              <a:gd name="connsiteY369" fmla="*/ 1649194 h 5832012"/>
              <a:gd name="connsiteX370" fmla="*/ 605954 w 6184980"/>
              <a:gd name="connsiteY370" fmla="*/ 1643007 h 5832012"/>
              <a:gd name="connsiteX371" fmla="*/ 1001460 w 6184980"/>
              <a:gd name="connsiteY371" fmla="*/ 1559429 h 5832012"/>
              <a:gd name="connsiteX372" fmla="*/ 1013274 w 6184980"/>
              <a:gd name="connsiteY372" fmla="*/ 1572521 h 5832012"/>
              <a:gd name="connsiteX373" fmla="*/ 1014203 w 6184980"/>
              <a:gd name="connsiteY373" fmla="*/ 1599479 h 5832012"/>
              <a:gd name="connsiteX374" fmla="*/ 1011724 w 6184980"/>
              <a:gd name="connsiteY374" fmla="*/ 1611564 h 5832012"/>
              <a:gd name="connsiteX375" fmla="*/ 1010795 w 6184980"/>
              <a:gd name="connsiteY375" fmla="*/ 1617761 h 5832012"/>
              <a:gd name="connsiteX376" fmla="*/ 1015443 w 6184980"/>
              <a:gd name="connsiteY376" fmla="*/ 1613422 h 5832012"/>
              <a:gd name="connsiteX377" fmla="*/ 1018851 w 6184980"/>
              <a:gd name="connsiteY377" fmla="*/ 1609704 h 5832012"/>
              <a:gd name="connsiteX378" fmla="*/ 1022570 w 6184980"/>
              <a:gd name="connsiteY378" fmla="*/ 1604437 h 5832012"/>
              <a:gd name="connsiteX379" fmla="*/ 1029387 w 6184980"/>
              <a:gd name="connsiteY379" fmla="*/ 1597000 h 5832012"/>
              <a:gd name="connsiteX380" fmla="*/ 1072458 w 6184980"/>
              <a:gd name="connsiteY380" fmla="*/ 1581507 h 5832012"/>
              <a:gd name="connsiteX381" fmla="*/ 1085162 w 6184980"/>
              <a:gd name="connsiteY381" fmla="*/ 1601028 h 5832012"/>
              <a:gd name="connsiteX382" fmla="*/ 1071218 w 6184980"/>
              <a:gd name="connsiteY382" fmla="*/ 1626437 h 5832012"/>
              <a:gd name="connsiteX383" fmla="*/ 1034344 w 6184980"/>
              <a:gd name="connsiteY383" fmla="*/ 1644099 h 5832012"/>
              <a:gd name="connsiteX384" fmla="*/ 1029077 w 6184980"/>
              <a:gd name="connsiteY384" fmla="*/ 1644409 h 5832012"/>
              <a:gd name="connsiteX385" fmla="*/ 1053246 w 6184980"/>
              <a:gd name="connsiteY385" fmla="*/ 1647198 h 5832012"/>
              <a:gd name="connsiteX386" fmla="*/ 1083303 w 6184980"/>
              <a:gd name="connsiteY386" fmla="*/ 1668268 h 5832012"/>
              <a:gd name="connsiteX387" fmla="*/ 1083303 w 6184980"/>
              <a:gd name="connsiteY387" fmla="*/ 1677254 h 5832012"/>
              <a:gd name="connsiteX388" fmla="*/ 1082683 w 6184980"/>
              <a:gd name="connsiteY388" fmla="*/ 1681592 h 5832012"/>
              <a:gd name="connsiteX389" fmla="*/ 1040542 w 6184980"/>
              <a:gd name="connsiteY389" fmla="*/ 1695846 h 5832012"/>
              <a:gd name="connsiteX390" fmla="*/ 1022880 w 6184980"/>
              <a:gd name="connsiteY390" fmla="*/ 1684691 h 5832012"/>
              <a:gd name="connsiteX391" fmla="*/ 1022570 w 6184980"/>
              <a:gd name="connsiteY391" fmla="*/ 1683451 h 5832012"/>
              <a:gd name="connsiteX392" fmla="*/ 1010485 w 6184980"/>
              <a:gd name="connsiteY392" fmla="*/ 1671987 h 5832012"/>
              <a:gd name="connsiteX393" fmla="*/ 1008316 w 6184980"/>
              <a:gd name="connsiteY393" fmla="*/ 1668268 h 5832012"/>
              <a:gd name="connsiteX394" fmla="*/ 1012344 w 6184980"/>
              <a:gd name="connsiteY394" fmla="*/ 1675395 h 5832012"/>
              <a:gd name="connsiteX395" fmla="*/ 1015443 w 6184980"/>
              <a:gd name="connsiteY395" fmla="*/ 1697705 h 5832012"/>
              <a:gd name="connsiteX396" fmla="*/ 1015443 w 6184980"/>
              <a:gd name="connsiteY396" fmla="*/ 1698944 h 5832012"/>
              <a:gd name="connsiteX397" fmla="*/ 1014203 w 6184980"/>
              <a:gd name="connsiteY397" fmla="*/ 1701113 h 5832012"/>
              <a:gd name="connsiteX398" fmla="*/ 995612 w 6184980"/>
              <a:gd name="connsiteY398" fmla="*/ 1719705 h 5832012"/>
              <a:gd name="connsiteX399" fmla="*/ 969583 w 6184980"/>
              <a:gd name="connsiteY399" fmla="*/ 1695226 h 5832012"/>
              <a:gd name="connsiteX400" fmla="*/ 980428 w 6184980"/>
              <a:gd name="connsiteY400" fmla="*/ 1665479 h 5832012"/>
              <a:gd name="connsiteX401" fmla="*/ 983527 w 6184980"/>
              <a:gd name="connsiteY401" fmla="*/ 1659902 h 5832012"/>
              <a:gd name="connsiteX402" fmla="*/ 978569 w 6184980"/>
              <a:gd name="connsiteY402" fmla="*/ 1661761 h 5832012"/>
              <a:gd name="connsiteX403" fmla="*/ 942935 w 6184980"/>
              <a:gd name="connsiteY403" fmla="*/ 1661761 h 5832012"/>
              <a:gd name="connsiteX404" fmla="*/ 934569 w 6184980"/>
              <a:gd name="connsiteY404" fmla="*/ 1632634 h 5832012"/>
              <a:gd name="connsiteX405" fmla="*/ 955020 w 6184980"/>
              <a:gd name="connsiteY405" fmla="*/ 1617761 h 5832012"/>
              <a:gd name="connsiteX406" fmla="*/ 964006 w 6184980"/>
              <a:gd name="connsiteY406" fmla="*/ 1620859 h 5832012"/>
              <a:gd name="connsiteX407" fmla="*/ 965865 w 6184980"/>
              <a:gd name="connsiteY407" fmla="*/ 1621169 h 5832012"/>
              <a:gd name="connsiteX408" fmla="*/ 981978 w 6184980"/>
              <a:gd name="connsiteY408" fmla="*/ 1630775 h 5832012"/>
              <a:gd name="connsiteX409" fmla="*/ 983837 w 6184980"/>
              <a:gd name="connsiteY409" fmla="*/ 1632324 h 5832012"/>
              <a:gd name="connsiteX410" fmla="*/ 982597 w 6184980"/>
              <a:gd name="connsiteY410" fmla="*/ 1631085 h 5832012"/>
              <a:gd name="connsiteX411" fmla="*/ 973302 w 6184980"/>
              <a:gd name="connsiteY411" fmla="*/ 1613112 h 5832012"/>
              <a:gd name="connsiteX412" fmla="*/ 971132 w 6184980"/>
              <a:gd name="connsiteY412" fmla="*/ 1581197 h 5832012"/>
              <a:gd name="connsiteX413" fmla="*/ 983837 w 6184980"/>
              <a:gd name="connsiteY413" fmla="*/ 1562605 h 5832012"/>
              <a:gd name="connsiteX414" fmla="*/ 1001460 w 6184980"/>
              <a:gd name="connsiteY414" fmla="*/ 1559429 h 5832012"/>
              <a:gd name="connsiteX415" fmla="*/ 473596 w 6184980"/>
              <a:gd name="connsiteY415" fmla="*/ 1387187 h 5832012"/>
              <a:gd name="connsiteX416" fmla="*/ 498266 w 6184980"/>
              <a:gd name="connsiteY416" fmla="*/ 1390013 h 5832012"/>
              <a:gd name="connsiteX417" fmla="*/ 517818 w 6184980"/>
              <a:gd name="connsiteY417" fmla="*/ 1408954 h 5832012"/>
              <a:gd name="connsiteX418" fmla="*/ 526983 w 6184980"/>
              <a:gd name="connsiteY418" fmla="*/ 1416286 h 5832012"/>
              <a:gd name="connsiteX419" fmla="*/ 528663 w 6184980"/>
              <a:gd name="connsiteY419" fmla="*/ 1432249 h 5832012"/>
              <a:gd name="connsiteX420" fmla="*/ 533703 w 6184980"/>
              <a:gd name="connsiteY420" fmla="*/ 1443989 h 5832012"/>
              <a:gd name="connsiteX421" fmla="*/ 533703 w 6184980"/>
              <a:gd name="connsiteY421" fmla="*/ 1441337 h 5832012"/>
              <a:gd name="connsiteX422" fmla="*/ 551422 w 6184980"/>
              <a:gd name="connsiteY422" fmla="*/ 1434005 h 5832012"/>
              <a:gd name="connsiteX423" fmla="*/ 564865 w 6184980"/>
              <a:gd name="connsiteY423" fmla="*/ 1427284 h 5832012"/>
              <a:gd name="connsiteX424" fmla="*/ 592971 w 6184980"/>
              <a:gd name="connsiteY424" fmla="*/ 1432783 h 5832012"/>
              <a:gd name="connsiteX425" fmla="*/ 624132 w 6184980"/>
              <a:gd name="connsiteY425" fmla="*/ 1507937 h 5832012"/>
              <a:gd name="connsiteX426" fmla="*/ 572197 w 6184980"/>
              <a:gd name="connsiteY426" fmla="*/ 1531766 h 5832012"/>
              <a:gd name="connsiteX427" fmla="*/ 515373 w 6184980"/>
              <a:gd name="connsiteY427" fmla="*/ 1490828 h 5832012"/>
              <a:gd name="connsiteX428" fmla="*/ 512929 w 6184980"/>
              <a:gd name="connsiteY428" fmla="*/ 1484718 h 5832012"/>
              <a:gd name="connsiteX429" fmla="*/ 511960 w 6184980"/>
              <a:gd name="connsiteY429" fmla="*/ 1480844 h 5832012"/>
              <a:gd name="connsiteX430" fmla="*/ 511708 w 6184980"/>
              <a:gd name="connsiteY430" fmla="*/ 1481664 h 5832012"/>
              <a:gd name="connsiteX431" fmla="*/ 509875 w 6184980"/>
              <a:gd name="connsiteY431" fmla="*/ 1482886 h 5832012"/>
              <a:gd name="connsiteX432" fmla="*/ 474436 w 6184980"/>
              <a:gd name="connsiteY432" fmla="*/ 1493884 h 5832012"/>
              <a:gd name="connsiteX433" fmla="*/ 427389 w 6184980"/>
              <a:gd name="connsiteY433" fmla="*/ 1480442 h 5832012"/>
              <a:gd name="connsiteX434" fmla="*/ 415169 w 6184980"/>
              <a:gd name="connsiteY434" fmla="*/ 1432173 h 5832012"/>
              <a:gd name="connsiteX435" fmla="*/ 449385 w 6184980"/>
              <a:gd name="connsiteY435" fmla="*/ 1387569 h 5832012"/>
              <a:gd name="connsiteX436" fmla="*/ 473596 w 6184980"/>
              <a:gd name="connsiteY436" fmla="*/ 1387187 h 5832012"/>
              <a:gd name="connsiteX437" fmla="*/ 829830 w 6184980"/>
              <a:gd name="connsiteY437" fmla="*/ 1113782 h 5832012"/>
              <a:gd name="connsiteX438" fmla="*/ 852638 w 6184980"/>
              <a:gd name="connsiteY438" fmla="*/ 1114437 h 5832012"/>
              <a:gd name="connsiteX439" fmla="*/ 893536 w 6184980"/>
              <a:gd name="connsiteY439" fmla="*/ 1141703 h 5832012"/>
              <a:gd name="connsiteX440" fmla="*/ 917132 w 6184980"/>
              <a:gd name="connsiteY440" fmla="*/ 1178931 h 5832012"/>
              <a:gd name="connsiteX441" fmla="*/ 937056 w 6184980"/>
              <a:gd name="connsiteY441" fmla="*/ 1127546 h 5832012"/>
              <a:gd name="connsiteX442" fmla="*/ 972187 w 6184980"/>
              <a:gd name="connsiteY442" fmla="*/ 1123876 h 5832012"/>
              <a:gd name="connsiteX443" fmla="*/ 1003647 w 6184980"/>
              <a:gd name="connsiteY443" fmla="*/ 1168968 h 5832012"/>
              <a:gd name="connsiteX444" fmla="*/ 971662 w 6184980"/>
              <a:gd name="connsiteY444" fmla="*/ 1215634 h 5832012"/>
              <a:gd name="connsiteX445" fmla="*/ 958554 w 6184980"/>
              <a:gd name="connsiteY445" fmla="*/ 1220353 h 5832012"/>
              <a:gd name="connsiteX446" fmla="*/ 1028291 w 6184980"/>
              <a:gd name="connsiteY446" fmla="*/ 1289565 h 5832012"/>
              <a:gd name="connsiteX447" fmla="*/ 971138 w 6184980"/>
              <a:gd name="connsiteY447" fmla="*/ 1307392 h 5832012"/>
              <a:gd name="connsiteX448" fmla="*/ 940202 w 6184980"/>
              <a:gd name="connsiteY448" fmla="*/ 1270165 h 5832012"/>
              <a:gd name="connsiteX449" fmla="*/ 938629 w 6184980"/>
              <a:gd name="connsiteY449" fmla="*/ 1337279 h 5832012"/>
              <a:gd name="connsiteX450" fmla="*/ 887769 w 6184980"/>
              <a:gd name="connsiteY450" fmla="*/ 1378702 h 5832012"/>
              <a:gd name="connsiteX451" fmla="*/ 869417 w 6184980"/>
              <a:gd name="connsiteY451" fmla="*/ 1367167 h 5832012"/>
              <a:gd name="connsiteX452" fmla="*/ 855784 w 6184980"/>
              <a:gd name="connsiteY452" fmla="*/ 1321025 h 5832012"/>
              <a:gd name="connsiteX453" fmla="*/ 861028 w 6184980"/>
              <a:gd name="connsiteY453" fmla="*/ 1301101 h 5832012"/>
              <a:gd name="connsiteX454" fmla="*/ 888817 w 6184980"/>
              <a:gd name="connsiteY454" fmla="*/ 1261775 h 5832012"/>
              <a:gd name="connsiteX455" fmla="*/ 893536 w 6184980"/>
              <a:gd name="connsiteY455" fmla="*/ 1255484 h 5832012"/>
              <a:gd name="connsiteX456" fmla="*/ 888817 w 6184980"/>
              <a:gd name="connsiteY456" fmla="*/ 1257057 h 5832012"/>
              <a:gd name="connsiteX457" fmla="*/ 879904 w 6184980"/>
              <a:gd name="connsiteY457" fmla="*/ 1262300 h 5832012"/>
              <a:gd name="connsiteX458" fmla="*/ 796534 w 6184980"/>
              <a:gd name="connsiteY458" fmla="*/ 1293236 h 5832012"/>
              <a:gd name="connsiteX459" fmla="*/ 756685 w 6184980"/>
              <a:gd name="connsiteY459" fmla="*/ 1261775 h 5832012"/>
              <a:gd name="connsiteX460" fmla="*/ 786572 w 6184980"/>
              <a:gd name="connsiteY460" fmla="*/ 1218780 h 5832012"/>
              <a:gd name="connsiteX461" fmla="*/ 858406 w 6184980"/>
              <a:gd name="connsiteY461" fmla="*/ 1211439 h 5832012"/>
              <a:gd name="connsiteX462" fmla="*/ 879904 w 6184980"/>
              <a:gd name="connsiteY462" fmla="*/ 1214061 h 5832012"/>
              <a:gd name="connsiteX463" fmla="*/ 826946 w 6184980"/>
              <a:gd name="connsiteY463" fmla="*/ 1184174 h 5832012"/>
              <a:gd name="connsiteX464" fmla="*/ 819081 w 6184980"/>
              <a:gd name="connsiteY464" fmla="*/ 1177358 h 5832012"/>
              <a:gd name="connsiteX465" fmla="*/ 813313 w 6184980"/>
              <a:gd name="connsiteY465" fmla="*/ 1171590 h 5832012"/>
              <a:gd name="connsiteX466" fmla="*/ 807021 w 6184980"/>
              <a:gd name="connsiteY466" fmla="*/ 1162152 h 5832012"/>
              <a:gd name="connsiteX467" fmla="*/ 810167 w 6184980"/>
              <a:gd name="connsiteY467" fmla="*/ 1124924 h 5832012"/>
              <a:gd name="connsiteX468" fmla="*/ 829830 w 6184980"/>
              <a:gd name="connsiteY468" fmla="*/ 1113782 h 5832012"/>
              <a:gd name="connsiteX469" fmla="*/ 111076 w 6184980"/>
              <a:gd name="connsiteY469" fmla="*/ 665373 h 5832012"/>
              <a:gd name="connsiteX470" fmla="*/ 137655 w 6184980"/>
              <a:gd name="connsiteY470" fmla="*/ 666137 h 5832012"/>
              <a:gd name="connsiteX471" fmla="*/ 185313 w 6184980"/>
              <a:gd name="connsiteY471" fmla="*/ 697909 h 5832012"/>
              <a:gd name="connsiteX472" fmla="*/ 212809 w 6184980"/>
              <a:gd name="connsiteY472" fmla="*/ 741290 h 5832012"/>
              <a:gd name="connsiteX473" fmla="*/ 236026 w 6184980"/>
              <a:gd name="connsiteY473" fmla="*/ 681412 h 5832012"/>
              <a:gd name="connsiteX474" fmla="*/ 276964 w 6184980"/>
              <a:gd name="connsiteY474" fmla="*/ 677135 h 5832012"/>
              <a:gd name="connsiteX475" fmla="*/ 313624 w 6184980"/>
              <a:gd name="connsiteY475" fmla="*/ 729681 h 5832012"/>
              <a:gd name="connsiteX476" fmla="*/ 276353 w 6184980"/>
              <a:gd name="connsiteY476" fmla="*/ 784061 h 5832012"/>
              <a:gd name="connsiteX477" fmla="*/ 261078 w 6184980"/>
              <a:gd name="connsiteY477" fmla="*/ 789560 h 5832012"/>
              <a:gd name="connsiteX478" fmla="*/ 342342 w 6184980"/>
              <a:gd name="connsiteY478" fmla="*/ 870212 h 5832012"/>
              <a:gd name="connsiteX479" fmla="*/ 275741 w 6184980"/>
              <a:gd name="connsiteY479" fmla="*/ 890986 h 5832012"/>
              <a:gd name="connsiteX480" fmla="*/ 239692 w 6184980"/>
              <a:gd name="connsiteY480" fmla="*/ 847605 h 5832012"/>
              <a:gd name="connsiteX481" fmla="*/ 237859 w 6184980"/>
              <a:gd name="connsiteY481" fmla="*/ 925813 h 5832012"/>
              <a:gd name="connsiteX482" fmla="*/ 178592 w 6184980"/>
              <a:gd name="connsiteY482" fmla="*/ 974084 h 5832012"/>
              <a:gd name="connsiteX483" fmla="*/ 157207 w 6184980"/>
              <a:gd name="connsiteY483" fmla="*/ 960641 h 5832012"/>
              <a:gd name="connsiteX484" fmla="*/ 141321 w 6184980"/>
              <a:gd name="connsiteY484" fmla="*/ 906873 h 5832012"/>
              <a:gd name="connsiteX485" fmla="*/ 147431 w 6184980"/>
              <a:gd name="connsiteY485" fmla="*/ 883655 h 5832012"/>
              <a:gd name="connsiteX486" fmla="*/ 179814 w 6184980"/>
              <a:gd name="connsiteY486" fmla="*/ 837829 h 5832012"/>
              <a:gd name="connsiteX487" fmla="*/ 185313 w 6184980"/>
              <a:gd name="connsiteY487" fmla="*/ 830497 h 5832012"/>
              <a:gd name="connsiteX488" fmla="*/ 179814 w 6184980"/>
              <a:gd name="connsiteY488" fmla="*/ 832330 h 5832012"/>
              <a:gd name="connsiteX489" fmla="*/ 169427 w 6184980"/>
              <a:gd name="connsiteY489" fmla="*/ 838440 h 5832012"/>
              <a:gd name="connsiteX490" fmla="*/ 72277 w 6184980"/>
              <a:gd name="connsiteY490" fmla="*/ 874489 h 5832012"/>
              <a:gd name="connsiteX491" fmla="*/ 25841 w 6184980"/>
              <a:gd name="connsiteY491" fmla="*/ 837829 h 5832012"/>
              <a:gd name="connsiteX492" fmla="*/ 60668 w 6184980"/>
              <a:gd name="connsiteY492" fmla="*/ 787727 h 5832012"/>
              <a:gd name="connsiteX493" fmla="*/ 144375 w 6184980"/>
              <a:gd name="connsiteY493" fmla="*/ 779172 h 5832012"/>
              <a:gd name="connsiteX494" fmla="*/ 169427 w 6184980"/>
              <a:gd name="connsiteY494" fmla="*/ 782228 h 5832012"/>
              <a:gd name="connsiteX495" fmla="*/ 107716 w 6184980"/>
              <a:gd name="connsiteY495" fmla="*/ 747400 h 5832012"/>
              <a:gd name="connsiteX496" fmla="*/ 98550 w 6184980"/>
              <a:gd name="connsiteY496" fmla="*/ 739457 h 5832012"/>
              <a:gd name="connsiteX497" fmla="*/ 91830 w 6184980"/>
              <a:gd name="connsiteY497" fmla="*/ 732736 h 5832012"/>
              <a:gd name="connsiteX498" fmla="*/ 84497 w 6184980"/>
              <a:gd name="connsiteY498" fmla="*/ 721738 h 5832012"/>
              <a:gd name="connsiteX499" fmla="*/ 88163 w 6184980"/>
              <a:gd name="connsiteY499" fmla="*/ 678357 h 5832012"/>
              <a:gd name="connsiteX500" fmla="*/ 111076 w 6184980"/>
              <a:gd name="connsiteY500" fmla="*/ 665373 h 5832012"/>
              <a:gd name="connsiteX501" fmla="*/ 1029226 w 6184980"/>
              <a:gd name="connsiteY501" fmla="*/ 524410 h 5832012"/>
              <a:gd name="connsiteX502" fmla="*/ 1048129 w 6184980"/>
              <a:gd name="connsiteY502" fmla="*/ 538760 h 5832012"/>
              <a:gd name="connsiteX503" fmla="*/ 1059738 w 6184980"/>
              <a:gd name="connsiteY503" fmla="*/ 544258 h 5832012"/>
              <a:gd name="connsiteX504" fmla="*/ 1133060 w 6184980"/>
              <a:gd name="connsiteY504" fmla="*/ 607192 h 5832012"/>
              <a:gd name="connsiteX505" fmla="*/ 1162388 w 6184980"/>
              <a:gd name="connsiteY505" fmla="*/ 634687 h 5832012"/>
              <a:gd name="connsiteX506" fmla="*/ 1257705 w 6184980"/>
              <a:gd name="connsiteY506" fmla="*/ 714729 h 5832012"/>
              <a:gd name="connsiteX507" fmla="*/ 1264425 w 6184980"/>
              <a:gd name="connsiteY507" fmla="*/ 727560 h 5832012"/>
              <a:gd name="connsiteX508" fmla="*/ 1270535 w 6184980"/>
              <a:gd name="connsiteY508" fmla="*/ 731837 h 5832012"/>
              <a:gd name="connsiteX509" fmla="*/ 1278479 w 6184980"/>
              <a:gd name="connsiteY509" fmla="*/ 736114 h 5832012"/>
              <a:gd name="connsiteX510" fmla="*/ 1320639 w 6184980"/>
              <a:gd name="connsiteY510" fmla="*/ 762999 h 5832012"/>
              <a:gd name="connsiteX511" fmla="*/ 1328582 w 6184980"/>
              <a:gd name="connsiteY511" fmla="*/ 764220 h 5832012"/>
              <a:gd name="connsiteX512" fmla="*/ 1382961 w 6184980"/>
              <a:gd name="connsiteY512" fmla="*/ 825932 h 5832012"/>
              <a:gd name="connsiteX513" fmla="*/ 1392126 w 6184980"/>
              <a:gd name="connsiteY513" fmla="*/ 838153 h 5832012"/>
              <a:gd name="connsiteX514" fmla="*/ 1312695 w 6184980"/>
              <a:gd name="connsiteY514" fmla="*/ 808213 h 5832012"/>
              <a:gd name="connsiteX515" fmla="*/ 1267481 w 6184980"/>
              <a:gd name="connsiteY515" fmla="*/ 763610 h 5832012"/>
              <a:gd name="connsiteX516" fmla="*/ 1161777 w 6184980"/>
              <a:gd name="connsiteY516" fmla="*/ 704953 h 5832012"/>
              <a:gd name="connsiteX517" fmla="*/ 1101287 w 6184980"/>
              <a:gd name="connsiteY517" fmla="*/ 677457 h 5832012"/>
              <a:gd name="connsiteX518" fmla="*/ 1047518 w 6184980"/>
              <a:gd name="connsiteY518" fmla="*/ 655462 h 5832012"/>
              <a:gd name="connsiteX519" fmla="*/ 977864 w 6184980"/>
              <a:gd name="connsiteY519" fmla="*/ 595583 h 5832012"/>
              <a:gd name="connsiteX520" fmla="*/ 991916 w 6184980"/>
              <a:gd name="connsiteY520" fmla="*/ 588251 h 5832012"/>
              <a:gd name="connsiteX521" fmla="*/ 1033465 w 6184980"/>
              <a:gd name="connsiteY521" fmla="*/ 598638 h 5832012"/>
              <a:gd name="connsiteX522" fmla="*/ 1052406 w 6184980"/>
              <a:gd name="connsiteY522" fmla="*/ 592528 h 5832012"/>
              <a:gd name="connsiteX523" fmla="*/ 1048129 w 6184980"/>
              <a:gd name="connsiteY523" fmla="*/ 576642 h 5832012"/>
              <a:gd name="connsiteX524" fmla="*/ 1033465 w 6184980"/>
              <a:gd name="connsiteY524" fmla="*/ 553424 h 5832012"/>
              <a:gd name="connsiteX525" fmla="*/ 1024911 w 6184980"/>
              <a:gd name="connsiteY525" fmla="*/ 543037 h 5832012"/>
              <a:gd name="connsiteX526" fmla="*/ 1020023 w 6184980"/>
              <a:gd name="connsiteY526" fmla="*/ 525928 h 5832012"/>
              <a:gd name="connsiteX527" fmla="*/ 1029226 w 6184980"/>
              <a:gd name="connsiteY527" fmla="*/ 524410 h 5832012"/>
              <a:gd name="connsiteX528" fmla="*/ 772336 w 6184980"/>
              <a:gd name="connsiteY528" fmla="*/ 460628 h 5832012"/>
              <a:gd name="connsiteX529" fmla="*/ 781730 w 6184980"/>
              <a:gd name="connsiteY529" fmla="*/ 461774 h 5832012"/>
              <a:gd name="connsiteX530" fmla="*/ 870937 w 6184980"/>
              <a:gd name="connsiteY530" fmla="*/ 493546 h 5832012"/>
              <a:gd name="connsiteX531" fmla="*/ 921651 w 6184980"/>
              <a:gd name="connsiteY531" fmla="*/ 530818 h 5832012"/>
              <a:gd name="connsiteX532" fmla="*/ 913096 w 6184980"/>
              <a:gd name="connsiteY532" fmla="*/ 539372 h 5832012"/>
              <a:gd name="connsiteX533" fmla="*/ 872770 w 6184980"/>
              <a:gd name="connsiteY533" fmla="*/ 524097 h 5832012"/>
              <a:gd name="connsiteX534" fmla="*/ 844053 w 6184980"/>
              <a:gd name="connsiteY534" fmla="*/ 511265 h 5832012"/>
              <a:gd name="connsiteX535" fmla="*/ 776231 w 6184980"/>
              <a:gd name="connsiteY535" fmla="*/ 477048 h 5832012"/>
              <a:gd name="connsiteX536" fmla="*/ 765233 w 6184980"/>
              <a:gd name="connsiteY536" fmla="*/ 465439 h 5832012"/>
              <a:gd name="connsiteX537" fmla="*/ 772336 w 6184980"/>
              <a:gd name="connsiteY537" fmla="*/ 460628 h 5832012"/>
              <a:gd name="connsiteX538" fmla="*/ 1440605 w 6184980"/>
              <a:gd name="connsiteY538" fmla="*/ 352967 h 5832012"/>
              <a:gd name="connsiteX539" fmla="*/ 1490097 w 6184980"/>
              <a:gd name="connsiteY539" fmla="*/ 384739 h 5832012"/>
              <a:gd name="connsiteX540" fmla="*/ 1496819 w 6184980"/>
              <a:gd name="connsiteY540" fmla="*/ 398792 h 5832012"/>
              <a:gd name="connsiteX541" fmla="*/ 1501706 w 6184980"/>
              <a:gd name="connsiteY541" fmla="*/ 436063 h 5832012"/>
              <a:gd name="connsiteX542" fmla="*/ 1495596 w 6184980"/>
              <a:gd name="connsiteY542" fmla="*/ 451949 h 5832012"/>
              <a:gd name="connsiteX543" fmla="*/ 1499873 w 6184980"/>
              <a:gd name="connsiteY543" fmla="*/ 466002 h 5832012"/>
              <a:gd name="connsiteX544" fmla="*/ 1471767 w 6184980"/>
              <a:gd name="connsiteY544" fmla="*/ 496552 h 5832012"/>
              <a:gd name="connsiteX545" fmla="*/ 1520037 w 6184980"/>
              <a:gd name="connsiteY545" fmla="*/ 472723 h 5832012"/>
              <a:gd name="connsiteX546" fmla="*/ 1568917 w 6184980"/>
              <a:gd name="connsiteY546" fmla="*/ 513660 h 5832012"/>
              <a:gd name="connsiteX547" fmla="*/ 1487042 w 6184980"/>
              <a:gd name="connsiteY547" fmla="*/ 560097 h 5832012"/>
              <a:gd name="connsiteX548" fmla="*/ 1468101 w 6184980"/>
              <a:gd name="connsiteY548" fmla="*/ 552154 h 5832012"/>
              <a:gd name="connsiteX549" fmla="*/ 1498652 w 6184980"/>
              <a:gd name="connsiteY549" fmla="*/ 608977 h 5832012"/>
              <a:gd name="connsiteX550" fmla="*/ 1518204 w 6184980"/>
              <a:gd name="connsiteY550" fmla="*/ 620586 h 5832012"/>
              <a:gd name="connsiteX551" fmla="*/ 1497429 w 6184980"/>
              <a:gd name="connsiteY551" fmla="*/ 640749 h 5832012"/>
              <a:gd name="connsiteX552" fmla="*/ 1468712 w 6184980"/>
              <a:gd name="connsiteY552" fmla="*/ 668856 h 5832012"/>
              <a:gd name="connsiteX553" fmla="*/ 1427775 w 6184980"/>
              <a:gd name="connsiteY553" fmla="*/ 665801 h 5832012"/>
              <a:gd name="connsiteX554" fmla="*/ 1410666 w 6184980"/>
              <a:gd name="connsiteY554" fmla="*/ 614476 h 5832012"/>
              <a:gd name="connsiteX555" fmla="*/ 1413722 w 6184980"/>
              <a:gd name="connsiteY555" fmla="*/ 595535 h 5832012"/>
              <a:gd name="connsiteX556" fmla="*/ 1416089 w 6184980"/>
              <a:gd name="connsiteY556" fmla="*/ 582169 h 5832012"/>
              <a:gd name="connsiteX557" fmla="*/ 1419813 w 6184980"/>
              <a:gd name="connsiteY557" fmla="*/ 571150 h 5832012"/>
              <a:gd name="connsiteX558" fmla="*/ 1420442 w 6184980"/>
              <a:gd name="connsiteY558" fmla="*/ 570484 h 5832012"/>
              <a:gd name="connsiteX559" fmla="*/ 1420442 w 6184980"/>
              <a:gd name="connsiteY559" fmla="*/ 568651 h 5832012"/>
              <a:gd name="connsiteX560" fmla="*/ 1419832 w 6184980"/>
              <a:gd name="connsiteY560" fmla="*/ 571094 h 5832012"/>
              <a:gd name="connsiteX561" fmla="*/ 1419813 w 6184980"/>
              <a:gd name="connsiteY561" fmla="*/ 571150 h 5832012"/>
              <a:gd name="connsiteX562" fmla="*/ 1410056 w 6184980"/>
              <a:gd name="connsiteY562" fmla="*/ 581482 h 5832012"/>
              <a:gd name="connsiteX563" fmla="*/ 1343456 w 6184980"/>
              <a:gd name="connsiteY563" fmla="*/ 626085 h 5832012"/>
              <a:gd name="connsiteX564" fmla="*/ 1309240 w 6184980"/>
              <a:gd name="connsiteY564" fmla="*/ 624252 h 5832012"/>
              <a:gd name="connsiteX565" fmla="*/ 1275022 w 6184980"/>
              <a:gd name="connsiteY565" fmla="*/ 585759 h 5832012"/>
              <a:gd name="connsiteX566" fmla="*/ 1300074 w 6184980"/>
              <a:gd name="connsiteY566" fmla="*/ 544821 h 5832012"/>
              <a:gd name="connsiteX567" fmla="*/ 1371562 w 6184980"/>
              <a:gd name="connsiteY567" fmla="*/ 525269 h 5832012"/>
              <a:gd name="connsiteX568" fmla="*/ 1389893 w 6184980"/>
              <a:gd name="connsiteY568" fmla="*/ 522825 h 5832012"/>
              <a:gd name="connsiteX569" fmla="*/ 1370951 w 6184980"/>
              <a:gd name="connsiteY569" fmla="*/ 518548 h 5832012"/>
              <a:gd name="connsiteX570" fmla="*/ 1294575 w 6184980"/>
              <a:gd name="connsiteY570" fmla="*/ 479444 h 5832012"/>
              <a:gd name="connsiteX571" fmla="*/ 1279911 w 6184980"/>
              <a:gd name="connsiteY571" fmla="*/ 412845 h 5832012"/>
              <a:gd name="connsiteX572" fmla="*/ 1344066 w 6184980"/>
              <a:gd name="connsiteY572" fmla="*/ 402458 h 5832012"/>
              <a:gd name="connsiteX573" fmla="*/ 1353843 w 6184980"/>
              <a:gd name="connsiteY573" fmla="*/ 406123 h 5832012"/>
              <a:gd name="connsiteX574" fmla="*/ 1364230 w 6184980"/>
              <a:gd name="connsiteY574" fmla="*/ 413456 h 5832012"/>
              <a:gd name="connsiteX575" fmla="*/ 1407000 w 6184980"/>
              <a:gd name="connsiteY575" fmla="*/ 461725 h 5832012"/>
              <a:gd name="connsiteX576" fmla="*/ 1419832 w 6184980"/>
              <a:gd name="connsiteY576" fmla="*/ 478222 h 5832012"/>
              <a:gd name="connsiteX577" fmla="*/ 1422886 w 6184980"/>
              <a:gd name="connsiteY577" fmla="*/ 484333 h 5832012"/>
              <a:gd name="connsiteX578" fmla="*/ 1418609 w 6184980"/>
              <a:gd name="connsiteY578" fmla="*/ 475167 h 5832012"/>
              <a:gd name="connsiteX579" fmla="*/ 1413722 w 6184980"/>
              <a:gd name="connsiteY579" fmla="*/ 454393 h 5832012"/>
              <a:gd name="connsiteX580" fmla="*/ 1408833 w 6184980"/>
              <a:gd name="connsiteY580" fmla="*/ 393903 h 5832012"/>
              <a:gd name="connsiteX581" fmla="*/ 1440605 w 6184980"/>
              <a:gd name="connsiteY581" fmla="*/ 352967 h 5832012"/>
              <a:gd name="connsiteX582" fmla="*/ 2472275 w 6184980"/>
              <a:gd name="connsiteY582" fmla="*/ 212706 h 5832012"/>
              <a:gd name="connsiteX583" fmla="*/ 2512296 w 6184980"/>
              <a:gd name="connsiteY583" fmla="*/ 221566 h 5832012"/>
              <a:gd name="connsiteX584" fmla="*/ 2549568 w 6184980"/>
              <a:gd name="connsiteY584" fmla="*/ 260060 h 5832012"/>
              <a:gd name="connsiteX585" fmla="*/ 2549568 w 6184980"/>
              <a:gd name="connsiteY585" fmla="*/ 298553 h 5832012"/>
              <a:gd name="connsiteX586" fmla="*/ 2546512 w 6184980"/>
              <a:gd name="connsiteY586" fmla="*/ 313217 h 5832012"/>
              <a:gd name="connsiteX587" fmla="*/ 2532459 w 6184980"/>
              <a:gd name="connsiteY587" fmla="*/ 322382 h 5832012"/>
              <a:gd name="connsiteX588" fmla="*/ 2540402 w 6184980"/>
              <a:gd name="connsiteY588" fmla="*/ 340712 h 5832012"/>
              <a:gd name="connsiteX589" fmla="*/ 2489078 w 6184980"/>
              <a:gd name="connsiteY589" fmla="*/ 341323 h 5832012"/>
              <a:gd name="connsiteX590" fmla="*/ 2453639 w 6184980"/>
              <a:gd name="connsiteY590" fmla="*/ 336435 h 5832012"/>
              <a:gd name="connsiteX591" fmla="*/ 2446308 w 6184980"/>
              <a:gd name="connsiteY591" fmla="*/ 323604 h 5832012"/>
              <a:gd name="connsiteX592" fmla="*/ 2425533 w 6184980"/>
              <a:gd name="connsiteY592" fmla="*/ 305274 h 5832012"/>
              <a:gd name="connsiteX593" fmla="*/ 2419423 w 6184980"/>
              <a:gd name="connsiteY593" fmla="*/ 277779 h 5832012"/>
              <a:gd name="connsiteX594" fmla="*/ 2413924 w 6184980"/>
              <a:gd name="connsiteY594" fmla="*/ 260670 h 5832012"/>
              <a:gd name="connsiteX595" fmla="*/ 2435920 w 6184980"/>
              <a:gd name="connsiteY595" fmla="*/ 229509 h 5832012"/>
              <a:gd name="connsiteX596" fmla="*/ 2472275 w 6184980"/>
              <a:gd name="connsiteY596" fmla="*/ 212706 h 5832012"/>
              <a:gd name="connsiteX597" fmla="*/ 3611161 w 6184980"/>
              <a:gd name="connsiteY597" fmla="*/ 124959 h 5832012"/>
              <a:gd name="connsiteX598" fmla="*/ 3632393 w 6184980"/>
              <a:gd name="connsiteY598" fmla="*/ 125324 h 5832012"/>
              <a:gd name="connsiteX599" fmla="*/ 3709471 w 6184980"/>
              <a:gd name="connsiteY599" fmla="*/ 154924 h 5832012"/>
              <a:gd name="connsiteX600" fmla="*/ 3765367 w 6184980"/>
              <a:gd name="connsiteY600" fmla="*/ 216324 h 5832012"/>
              <a:gd name="connsiteX601" fmla="*/ 3763851 w 6184980"/>
              <a:gd name="connsiteY601" fmla="*/ 276691 h 5832012"/>
              <a:gd name="connsiteX602" fmla="*/ 3741748 w 6184980"/>
              <a:gd name="connsiteY602" fmla="*/ 382199 h 5832012"/>
              <a:gd name="connsiteX603" fmla="*/ 3754573 w 6184980"/>
              <a:gd name="connsiteY603" fmla="*/ 403124 h 5832012"/>
              <a:gd name="connsiteX604" fmla="*/ 3836051 w 6184980"/>
              <a:gd name="connsiteY604" fmla="*/ 454690 h 5832012"/>
              <a:gd name="connsiteX605" fmla="*/ 3865340 w 6184980"/>
              <a:gd name="connsiteY605" fmla="*/ 495510 h 5832012"/>
              <a:gd name="connsiteX606" fmla="*/ 3882795 w 6184980"/>
              <a:gd name="connsiteY606" fmla="*/ 546566 h 5832012"/>
              <a:gd name="connsiteX607" fmla="*/ 3931977 w 6184980"/>
              <a:gd name="connsiteY607" fmla="*/ 570938 h 5832012"/>
              <a:gd name="connsiteX608" fmla="*/ 3964396 w 6184980"/>
              <a:gd name="connsiteY608" fmla="*/ 580411 h 5832012"/>
              <a:gd name="connsiteX609" fmla="*/ 3968587 w 6184980"/>
              <a:gd name="connsiteY609" fmla="*/ 589848 h 5832012"/>
              <a:gd name="connsiteX610" fmla="*/ 6184980 w 6184980"/>
              <a:gd name="connsiteY610" fmla="*/ 589848 h 5832012"/>
              <a:gd name="connsiteX611" fmla="*/ 6184980 w 6184980"/>
              <a:gd name="connsiteY611" fmla="*/ 5832012 h 5832012"/>
              <a:gd name="connsiteX612" fmla="*/ 2409827 w 6184980"/>
              <a:gd name="connsiteY612" fmla="*/ 5832012 h 5832012"/>
              <a:gd name="connsiteX613" fmla="*/ 2409827 w 6184980"/>
              <a:gd name="connsiteY613" fmla="*/ 3475039 h 5832012"/>
              <a:gd name="connsiteX614" fmla="*/ 2369604 w 6184980"/>
              <a:gd name="connsiteY614" fmla="*/ 3503875 h 5832012"/>
              <a:gd name="connsiteX615" fmla="*/ 2339873 w 6184980"/>
              <a:gd name="connsiteY615" fmla="*/ 3499535 h 5832012"/>
              <a:gd name="connsiteX616" fmla="*/ 2346403 w 6184980"/>
              <a:gd name="connsiteY616" fmla="*/ 3474100 h 5832012"/>
              <a:gd name="connsiteX617" fmla="*/ 2324812 w 6184980"/>
              <a:gd name="connsiteY617" fmla="*/ 3408497 h 5832012"/>
              <a:gd name="connsiteX618" fmla="*/ 2272779 w 6184980"/>
              <a:gd name="connsiteY618" fmla="*/ 3381005 h 5832012"/>
              <a:gd name="connsiteX619" fmla="*/ 2251167 w 6184980"/>
              <a:gd name="connsiteY619" fmla="*/ 3329164 h 5832012"/>
              <a:gd name="connsiteX620" fmla="*/ 2170765 w 6184980"/>
              <a:gd name="connsiteY620" fmla="*/ 3253712 h 5832012"/>
              <a:gd name="connsiteX621" fmla="*/ 2148040 w 6184980"/>
              <a:gd name="connsiteY621" fmla="*/ 3253280 h 5832012"/>
              <a:gd name="connsiteX622" fmla="*/ 2144658 w 6184980"/>
              <a:gd name="connsiteY622" fmla="*/ 3168756 h 5832012"/>
              <a:gd name="connsiteX623" fmla="*/ 2111630 w 6184980"/>
              <a:gd name="connsiteY623" fmla="*/ 3142874 h 5832012"/>
              <a:gd name="connsiteX624" fmla="*/ 2082257 w 6184980"/>
              <a:gd name="connsiteY624" fmla="*/ 3132056 h 5832012"/>
              <a:gd name="connsiteX625" fmla="*/ 2079612 w 6184980"/>
              <a:gd name="connsiteY625" fmla="*/ 3133123 h 5832012"/>
              <a:gd name="connsiteX626" fmla="*/ 2051867 w 6184980"/>
              <a:gd name="connsiteY626" fmla="*/ 3212407 h 5832012"/>
              <a:gd name="connsiteX627" fmla="*/ 2052057 w 6184980"/>
              <a:gd name="connsiteY627" fmla="*/ 3238163 h 5832012"/>
              <a:gd name="connsiteX628" fmla="*/ 2157154 w 6184980"/>
              <a:gd name="connsiteY628" fmla="*/ 3308175 h 5832012"/>
              <a:gd name="connsiteX629" fmla="*/ 2203400 w 6184980"/>
              <a:gd name="connsiteY629" fmla="*/ 3367438 h 5832012"/>
              <a:gd name="connsiteX630" fmla="*/ 2193030 w 6184980"/>
              <a:gd name="connsiteY630" fmla="*/ 3388871 h 5832012"/>
              <a:gd name="connsiteX631" fmla="*/ 2120055 w 6184980"/>
              <a:gd name="connsiteY631" fmla="*/ 3487387 h 5832012"/>
              <a:gd name="connsiteX632" fmla="*/ 2114179 w 6184980"/>
              <a:gd name="connsiteY632" fmla="*/ 3489334 h 5832012"/>
              <a:gd name="connsiteX633" fmla="*/ 2088781 w 6184980"/>
              <a:gd name="connsiteY633" fmla="*/ 3417424 h 5832012"/>
              <a:gd name="connsiteX634" fmla="*/ 2091071 w 6184980"/>
              <a:gd name="connsiteY634" fmla="*/ 3405451 h 5832012"/>
              <a:gd name="connsiteX635" fmla="*/ 2076202 w 6184980"/>
              <a:gd name="connsiteY635" fmla="*/ 3357435 h 5832012"/>
              <a:gd name="connsiteX636" fmla="*/ 2035541 w 6184980"/>
              <a:gd name="connsiteY636" fmla="*/ 3329182 h 5832012"/>
              <a:gd name="connsiteX637" fmla="*/ 2004873 w 6184980"/>
              <a:gd name="connsiteY637" fmla="*/ 3316917 h 5832012"/>
              <a:gd name="connsiteX638" fmla="*/ 1971055 w 6184980"/>
              <a:gd name="connsiteY638" fmla="*/ 3361248 h 5832012"/>
              <a:gd name="connsiteX639" fmla="*/ 1934585 w 6184980"/>
              <a:gd name="connsiteY639" fmla="*/ 3400721 h 5832012"/>
              <a:gd name="connsiteX640" fmla="*/ 1895599 w 6184980"/>
              <a:gd name="connsiteY640" fmla="*/ 3445981 h 5832012"/>
              <a:gd name="connsiteX641" fmla="*/ 1844764 w 6184980"/>
              <a:gd name="connsiteY641" fmla="*/ 3553854 h 5832012"/>
              <a:gd name="connsiteX642" fmla="*/ 1781639 w 6184980"/>
              <a:gd name="connsiteY642" fmla="*/ 3568775 h 5832012"/>
              <a:gd name="connsiteX643" fmla="*/ 1755315 w 6184980"/>
              <a:gd name="connsiteY643" fmla="*/ 3580630 h 5832012"/>
              <a:gd name="connsiteX644" fmla="*/ 1734469 w 6184980"/>
              <a:gd name="connsiteY644" fmla="*/ 3593277 h 5832012"/>
              <a:gd name="connsiteX645" fmla="*/ 1600235 w 6184980"/>
              <a:gd name="connsiteY645" fmla="*/ 3484934 h 5832012"/>
              <a:gd name="connsiteX646" fmla="*/ 1607213 w 6184980"/>
              <a:gd name="connsiteY646" fmla="*/ 3479232 h 5832012"/>
              <a:gd name="connsiteX647" fmla="*/ 1701558 w 6184980"/>
              <a:gd name="connsiteY647" fmla="*/ 3519161 h 5832012"/>
              <a:gd name="connsiteX648" fmla="*/ 1784202 w 6184980"/>
              <a:gd name="connsiteY648" fmla="*/ 3489163 h 5832012"/>
              <a:gd name="connsiteX649" fmla="*/ 1805168 w 6184980"/>
              <a:gd name="connsiteY649" fmla="*/ 3452482 h 5832012"/>
              <a:gd name="connsiteX650" fmla="*/ 1809300 w 6184980"/>
              <a:gd name="connsiteY650" fmla="*/ 3416164 h 5832012"/>
              <a:gd name="connsiteX651" fmla="*/ 1814945 w 6184980"/>
              <a:gd name="connsiteY651" fmla="*/ 3319099 h 5832012"/>
              <a:gd name="connsiteX652" fmla="*/ 1805210 w 6184980"/>
              <a:gd name="connsiteY652" fmla="*/ 3289725 h 5832012"/>
              <a:gd name="connsiteX653" fmla="*/ 1768252 w 6184980"/>
              <a:gd name="connsiteY653" fmla="*/ 3247466 h 5832012"/>
              <a:gd name="connsiteX654" fmla="*/ 1729486 w 6184980"/>
              <a:gd name="connsiteY654" fmla="*/ 3209979 h 5832012"/>
              <a:gd name="connsiteX655" fmla="*/ 1736410 w 6184980"/>
              <a:gd name="connsiteY655" fmla="*/ 3189166 h 5832012"/>
              <a:gd name="connsiteX656" fmla="*/ 1737633 w 6184980"/>
              <a:gd name="connsiteY656" fmla="*/ 3161375 h 5832012"/>
              <a:gd name="connsiteX657" fmla="*/ 1730239 w 6184980"/>
              <a:gd name="connsiteY657" fmla="*/ 3135138 h 5832012"/>
              <a:gd name="connsiteX658" fmla="*/ 1731911 w 6184980"/>
              <a:gd name="connsiteY658" fmla="*/ 3119718 h 5832012"/>
              <a:gd name="connsiteX659" fmla="*/ 1709166 w 6184980"/>
              <a:gd name="connsiteY659" fmla="*/ 3052665 h 5832012"/>
              <a:gd name="connsiteX660" fmla="*/ 1709991 w 6184980"/>
              <a:gd name="connsiteY660" fmla="*/ 3027614 h 5832012"/>
              <a:gd name="connsiteX661" fmla="*/ 1682372 w 6184980"/>
              <a:gd name="connsiteY661" fmla="*/ 3017467 h 5832012"/>
              <a:gd name="connsiteX662" fmla="*/ 1660027 w 6184980"/>
              <a:gd name="connsiteY662" fmla="*/ 3036611 h 5832012"/>
              <a:gd name="connsiteX663" fmla="*/ 1630741 w 6184980"/>
              <a:gd name="connsiteY663" fmla="*/ 3041884 h 5832012"/>
              <a:gd name="connsiteX664" fmla="*/ 1608996 w 6184980"/>
              <a:gd name="connsiteY664" fmla="*/ 3029790 h 5832012"/>
              <a:gd name="connsiteX665" fmla="*/ 1597504 w 6184980"/>
              <a:gd name="connsiteY665" fmla="*/ 3020298 h 5832012"/>
              <a:gd name="connsiteX666" fmla="*/ 1613802 w 6184980"/>
              <a:gd name="connsiteY666" fmla="*/ 3012028 h 5832012"/>
              <a:gd name="connsiteX667" fmla="*/ 1649671 w 6184980"/>
              <a:gd name="connsiteY667" fmla="*/ 3003791 h 5832012"/>
              <a:gd name="connsiteX668" fmla="*/ 1690967 w 6184980"/>
              <a:gd name="connsiteY668" fmla="*/ 2981236 h 5832012"/>
              <a:gd name="connsiteX669" fmla="*/ 1691794 w 6184980"/>
              <a:gd name="connsiteY669" fmla="*/ 2956186 h 5832012"/>
              <a:gd name="connsiteX670" fmla="*/ 1672530 w 6184980"/>
              <a:gd name="connsiteY670" fmla="*/ 2957874 h 5832012"/>
              <a:gd name="connsiteX671" fmla="*/ 1603756 w 6184980"/>
              <a:gd name="connsiteY671" fmla="*/ 2980931 h 5832012"/>
              <a:gd name="connsiteX672" fmla="*/ 1559893 w 6184980"/>
              <a:gd name="connsiteY672" fmla="*/ 2994164 h 5832012"/>
              <a:gd name="connsiteX673" fmla="*/ 1548711 w 6184980"/>
              <a:gd name="connsiteY673" fmla="*/ 2986395 h 5832012"/>
              <a:gd name="connsiteX674" fmla="*/ 1585439 w 6184980"/>
              <a:gd name="connsiteY674" fmla="*/ 2933536 h 5832012"/>
              <a:gd name="connsiteX675" fmla="*/ 1583406 w 6184980"/>
              <a:gd name="connsiteY675" fmla="*/ 2932123 h 5832012"/>
              <a:gd name="connsiteX676" fmla="*/ 1528361 w 6184980"/>
              <a:gd name="connsiteY676" fmla="*/ 2937587 h 5832012"/>
              <a:gd name="connsiteX677" fmla="*/ 1529894 w 6184980"/>
              <a:gd name="connsiteY677" fmla="*/ 2911521 h 5832012"/>
              <a:gd name="connsiteX678" fmla="*/ 1565400 w 6184980"/>
              <a:gd name="connsiteY678" fmla="*/ 2886453 h 5832012"/>
              <a:gd name="connsiteX679" fmla="*/ 1651780 w 6184980"/>
              <a:gd name="connsiteY679" fmla="*/ 2822873 h 5832012"/>
              <a:gd name="connsiteX680" fmla="*/ 1667196 w 6184980"/>
              <a:gd name="connsiteY680" fmla="*/ 2735611 h 5832012"/>
              <a:gd name="connsiteX681" fmla="*/ 1650911 w 6184980"/>
              <a:gd name="connsiteY681" fmla="*/ 2689628 h 5832012"/>
              <a:gd name="connsiteX682" fmla="*/ 1603703 w 6184980"/>
              <a:gd name="connsiteY682" fmla="*/ 2644769 h 5832012"/>
              <a:gd name="connsiteX683" fmla="*/ 1573704 w 6184980"/>
              <a:gd name="connsiteY683" fmla="*/ 2562125 h 5832012"/>
              <a:gd name="connsiteX684" fmla="*/ 1601421 w 6184980"/>
              <a:gd name="connsiteY684" fmla="*/ 2513557 h 5832012"/>
              <a:gd name="connsiteX685" fmla="*/ 1602763 w 6184980"/>
              <a:gd name="connsiteY685" fmla="*/ 2461732 h 5832012"/>
              <a:gd name="connsiteX686" fmla="*/ 1601985 w 6184980"/>
              <a:gd name="connsiteY686" fmla="*/ 2412959 h 5832012"/>
              <a:gd name="connsiteX687" fmla="*/ 1555481 w 6184980"/>
              <a:gd name="connsiteY687" fmla="*/ 2367082 h 5832012"/>
              <a:gd name="connsiteX688" fmla="*/ 1430159 w 6184980"/>
              <a:gd name="connsiteY688" fmla="*/ 2313163 h 5832012"/>
              <a:gd name="connsiteX689" fmla="*/ 1406741 w 6184980"/>
              <a:gd name="connsiteY689" fmla="*/ 2227556 h 5832012"/>
              <a:gd name="connsiteX690" fmla="*/ 1437284 w 6184980"/>
              <a:gd name="connsiteY690" fmla="*/ 2174921 h 5832012"/>
              <a:gd name="connsiteX691" fmla="*/ 1490310 w 6184980"/>
              <a:gd name="connsiteY691" fmla="*/ 2113792 h 5832012"/>
              <a:gd name="connsiteX692" fmla="*/ 1516429 w 6184980"/>
              <a:gd name="connsiteY692" fmla="*/ 2130433 h 5832012"/>
              <a:gd name="connsiteX693" fmla="*/ 1511811 w 6184980"/>
              <a:gd name="connsiteY693" fmla="*/ 2085019 h 5832012"/>
              <a:gd name="connsiteX694" fmla="*/ 1760012 w 6184980"/>
              <a:gd name="connsiteY694" fmla="*/ 1927382 h 5832012"/>
              <a:gd name="connsiteX695" fmla="*/ 1768650 w 6184980"/>
              <a:gd name="connsiteY695" fmla="*/ 2049446 h 5832012"/>
              <a:gd name="connsiteX696" fmla="*/ 1784095 w 6184980"/>
              <a:gd name="connsiteY696" fmla="*/ 2069068 h 5832012"/>
              <a:gd name="connsiteX697" fmla="*/ 1800061 w 6184980"/>
              <a:gd name="connsiteY697" fmla="*/ 2058558 h 5832012"/>
              <a:gd name="connsiteX698" fmla="*/ 1826096 w 6184980"/>
              <a:gd name="connsiteY698" fmla="*/ 2026979 h 5832012"/>
              <a:gd name="connsiteX699" fmla="*/ 1853243 w 6184980"/>
              <a:gd name="connsiteY699" fmla="*/ 2022228 h 5832012"/>
              <a:gd name="connsiteX700" fmla="*/ 1895036 w 6184980"/>
              <a:gd name="connsiteY700" fmla="*/ 2037886 h 5832012"/>
              <a:gd name="connsiteX701" fmla="*/ 1920767 w 6184980"/>
              <a:gd name="connsiteY701" fmla="*/ 2024691 h 5832012"/>
              <a:gd name="connsiteX702" fmla="*/ 1910412 w 6184980"/>
              <a:gd name="connsiteY702" fmla="*/ 2002082 h 5832012"/>
              <a:gd name="connsiteX703" fmla="*/ 1796452 w 6184980"/>
              <a:gd name="connsiteY703" fmla="*/ 1874248 h 5832012"/>
              <a:gd name="connsiteX704" fmla="*/ 1738659 w 6184980"/>
              <a:gd name="connsiteY704" fmla="*/ 1788453 h 5832012"/>
              <a:gd name="connsiteX705" fmla="*/ 1764479 w 6184980"/>
              <a:gd name="connsiteY705" fmla="*/ 1626868 h 5832012"/>
              <a:gd name="connsiteX706" fmla="*/ 1799044 w 6184980"/>
              <a:gd name="connsiteY706" fmla="*/ 1523721 h 5832012"/>
              <a:gd name="connsiteX707" fmla="*/ 1868561 w 6184980"/>
              <a:gd name="connsiteY707" fmla="*/ 1495160 h 5832012"/>
              <a:gd name="connsiteX708" fmla="*/ 1935590 w 6184980"/>
              <a:gd name="connsiteY708" fmla="*/ 1482045 h 5832012"/>
              <a:gd name="connsiteX709" fmla="*/ 1986763 w 6184980"/>
              <a:gd name="connsiteY709" fmla="*/ 1475391 h 5832012"/>
              <a:gd name="connsiteX710" fmla="*/ 2003750 w 6184980"/>
              <a:gd name="connsiteY710" fmla="*/ 1403760 h 5832012"/>
              <a:gd name="connsiteX711" fmla="*/ 1970844 w 6184980"/>
              <a:gd name="connsiteY711" fmla="*/ 1350209 h 5832012"/>
              <a:gd name="connsiteX712" fmla="*/ 1911368 w 6184980"/>
              <a:gd name="connsiteY712" fmla="*/ 1261945 h 5832012"/>
              <a:gd name="connsiteX713" fmla="*/ 1878516 w 6184980"/>
              <a:gd name="connsiteY713" fmla="*/ 1260454 h 5832012"/>
              <a:gd name="connsiteX714" fmla="*/ 1804058 w 6184980"/>
              <a:gd name="connsiteY714" fmla="*/ 1292380 h 5832012"/>
              <a:gd name="connsiteX715" fmla="*/ 1735715 w 6184980"/>
              <a:gd name="connsiteY715" fmla="*/ 1228246 h 5832012"/>
              <a:gd name="connsiteX716" fmla="*/ 1755534 w 6184980"/>
              <a:gd name="connsiteY716" fmla="*/ 1173498 h 5832012"/>
              <a:gd name="connsiteX717" fmla="*/ 1757167 w 6184980"/>
              <a:gd name="connsiteY717" fmla="*/ 1123907 h 5832012"/>
              <a:gd name="connsiteX718" fmla="*/ 1754353 w 6184980"/>
              <a:gd name="connsiteY718" fmla="*/ 1093262 h 5832012"/>
              <a:gd name="connsiteX719" fmla="*/ 1778113 w 6184980"/>
              <a:gd name="connsiteY719" fmla="*/ 1097332 h 5832012"/>
              <a:gd name="connsiteX720" fmla="*/ 1939418 w 6184980"/>
              <a:gd name="connsiteY720" fmla="*/ 1228810 h 5832012"/>
              <a:gd name="connsiteX721" fmla="*/ 2034766 w 6184980"/>
              <a:gd name="connsiteY721" fmla="*/ 1363536 h 5832012"/>
              <a:gd name="connsiteX722" fmla="*/ 2032865 w 6184980"/>
              <a:gd name="connsiteY722" fmla="*/ 1356543 h 5832012"/>
              <a:gd name="connsiteX723" fmla="*/ 2039082 w 6184980"/>
              <a:gd name="connsiteY723" fmla="*/ 1343527 h 5832012"/>
              <a:gd name="connsiteX724" fmla="*/ 2063255 w 6184980"/>
              <a:gd name="connsiteY724" fmla="*/ 1354294 h 5832012"/>
              <a:gd name="connsiteX725" fmla="*/ 2111394 w 6184980"/>
              <a:gd name="connsiteY725" fmla="*/ 1404323 h 5832012"/>
              <a:gd name="connsiteX726" fmla="*/ 2111818 w 6184980"/>
              <a:gd name="connsiteY726" fmla="*/ 1405863 h 5832012"/>
              <a:gd name="connsiteX727" fmla="*/ 2144007 w 6184980"/>
              <a:gd name="connsiteY727" fmla="*/ 1399352 h 5832012"/>
              <a:gd name="connsiteX728" fmla="*/ 2231672 w 6184980"/>
              <a:gd name="connsiteY728" fmla="*/ 1393156 h 5832012"/>
              <a:gd name="connsiteX729" fmla="*/ 2250396 w 6184980"/>
              <a:gd name="connsiteY729" fmla="*/ 1376054 h 5832012"/>
              <a:gd name="connsiteX730" fmla="*/ 2232672 w 6184980"/>
              <a:gd name="connsiteY730" fmla="*/ 1330971 h 5832012"/>
              <a:gd name="connsiteX731" fmla="*/ 2164659 w 6184980"/>
              <a:gd name="connsiteY731" fmla="*/ 1219581 h 5832012"/>
              <a:gd name="connsiteX732" fmla="*/ 2118431 w 6184980"/>
              <a:gd name="connsiteY732" fmla="*/ 1129524 h 5832012"/>
              <a:gd name="connsiteX733" fmla="*/ 2076236 w 6184980"/>
              <a:gd name="connsiteY733" fmla="*/ 1122824 h 5832012"/>
              <a:gd name="connsiteX734" fmla="*/ 2045449 w 6184980"/>
              <a:gd name="connsiteY734" fmla="*/ 1128607 h 5832012"/>
              <a:gd name="connsiteX735" fmla="*/ 2039537 w 6184980"/>
              <a:gd name="connsiteY735" fmla="*/ 1087051 h 5832012"/>
              <a:gd name="connsiteX736" fmla="*/ 2057592 w 6184980"/>
              <a:gd name="connsiteY736" fmla="*/ 1084879 h 5832012"/>
              <a:gd name="connsiteX737" fmla="*/ 2117572 w 6184980"/>
              <a:gd name="connsiteY737" fmla="*/ 1095378 h 5832012"/>
              <a:gd name="connsiteX738" fmla="*/ 2136257 w 6184980"/>
              <a:gd name="connsiteY738" fmla="*/ 1105799 h 5832012"/>
              <a:gd name="connsiteX739" fmla="*/ 2258249 w 6184980"/>
              <a:gd name="connsiteY739" fmla="*/ 1334525 h 5832012"/>
              <a:gd name="connsiteX740" fmla="*/ 2326786 w 6184980"/>
              <a:gd name="connsiteY740" fmla="*/ 1354388 h 5832012"/>
              <a:gd name="connsiteX741" fmla="*/ 2370418 w 6184980"/>
              <a:gd name="connsiteY741" fmla="*/ 1355770 h 5832012"/>
              <a:gd name="connsiteX742" fmla="*/ 2397411 w 6184980"/>
              <a:gd name="connsiteY742" fmla="*/ 1367763 h 5832012"/>
              <a:gd name="connsiteX743" fmla="*/ 2409827 w 6184980"/>
              <a:gd name="connsiteY743" fmla="*/ 1366208 h 5832012"/>
              <a:gd name="connsiteX744" fmla="*/ 2409827 w 6184980"/>
              <a:gd name="connsiteY744" fmla="*/ 1292136 h 5832012"/>
              <a:gd name="connsiteX745" fmla="*/ 2401304 w 6184980"/>
              <a:gd name="connsiteY745" fmla="*/ 1281176 h 5832012"/>
              <a:gd name="connsiteX746" fmla="*/ 2377091 w 6184980"/>
              <a:gd name="connsiteY746" fmla="*/ 1234004 h 5832012"/>
              <a:gd name="connsiteX747" fmla="*/ 2382268 w 6184980"/>
              <a:gd name="connsiteY747" fmla="*/ 1207036 h 5832012"/>
              <a:gd name="connsiteX748" fmla="*/ 2378510 w 6184980"/>
              <a:gd name="connsiteY748" fmla="*/ 1196146 h 5832012"/>
              <a:gd name="connsiteX749" fmla="*/ 2396530 w 6184980"/>
              <a:gd name="connsiteY749" fmla="*/ 1165331 h 5832012"/>
              <a:gd name="connsiteX750" fmla="*/ 2409827 w 6184980"/>
              <a:gd name="connsiteY750" fmla="*/ 1152916 h 5832012"/>
              <a:gd name="connsiteX751" fmla="*/ 2409827 w 6184980"/>
              <a:gd name="connsiteY751" fmla="*/ 1036535 h 5832012"/>
              <a:gd name="connsiteX752" fmla="*/ 2384850 w 6184980"/>
              <a:gd name="connsiteY752" fmla="*/ 1014021 h 5832012"/>
              <a:gd name="connsiteX753" fmla="*/ 2357774 w 6184980"/>
              <a:gd name="connsiteY753" fmla="*/ 984657 h 5832012"/>
              <a:gd name="connsiteX754" fmla="*/ 2340077 w 6184980"/>
              <a:gd name="connsiteY754" fmla="*/ 940709 h 5832012"/>
              <a:gd name="connsiteX755" fmla="*/ 2373828 w 6184980"/>
              <a:gd name="connsiteY755" fmla="*/ 935522 h 5832012"/>
              <a:gd name="connsiteX756" fmla="*/ 2409827 w 6184980"/>
              <a:gd name="connsiteY756" fmla="*/ 950693 h 5832012"/>
              <a:gd name="connsiteX757" fmla="*/ 2409827 w 6184980"/>
              <a:gd name="connsiteY757" fmla="*/ 589848 h 5832012"/>
              <a:gd name="connsiteX758" fmla="*/ 2756722 w 6184980"/>
              <a:gd name="connsiteY758" fmla="*/ 589848 h 5832012"/>
              <a:gd name="connsiteX759" fmla="*/ 2767893 w 6184980"/>
              <a:gd name="connsiteY759" fmla="*/ 583690 h 5832012"/>
              <a:gd name="connsiteX760" fmla="*/ 2798673 w 6184980"/>
              <a:gd name="connsiteY760" fmla="*/ 576971 h 5832012"/>
              <a:gd name="connsiteX761" fmla="*/ 2821037 w 6184980"/>
              <a:gd name="connsiteY761" fmla="*/ 558837 h 5832012"/>
              <a:gd name="connsiteX762" fmla="*/ 2844339 w 6184980"/>
              <a:gd name="connsiteY762" fmla="*/ 519803 h 5832012"/>
              <a:gd name="connsiteX763" fmla="*/ 2841030 w 6184980"/>
              <a:gd name="connsiteY763" fmla="*/ 473580 h 5832012"/>
              <a:gd name="connsiteX764" fmla="*/ 2855816 w 6184980"/>
              <a:gd name="connsiteY764" fmla="*/ 397659 h 5832012"/>
              <a:gd name="connsiteX765" fmla="*/ 2879615 w 6184980"/>
              <a:gd name="connsiteY765" fmla="*/ 374205 h 5832012"/>
              <a:gd name="connsiteX766" fmla="*/ 2897823 w 6184980"/>
              <a:gd name="connsiteY766" fmla="*/ 355285 h 5832012"/>
              <a:gd name="connsiteX767" fmla="*/ 2922977 w 6184980"/>
              <a:gd name="connsiteY767" fmla="*/ 381557 h 5832012"/>
              <a:gd name="connsiteX768" fmla="*/ 2922918 w 6184980"/>
              <a:gd name="connsiteY768" fmla="*/ 422842 h 5832012"/>
              <a:gd name="connsiteX769" fmla="*/ 3007501 w 6184980"/>
              <a:gd name="connsiteY769" fmla="*/ 391974 h 5832012"/>
              <a:gd name="connsiteX770" fmla="*/ 3012750 w 6184980"/>
              <a:gd name="connsiteY770" fmla="*/ 355112 h 5832012"/>
              <a:gd name="connsiteX771" fmla="*/ 2998662 w 6184980"/>
              <a:gd name="connsiteY771" fmla="*/ 308997 h 5832012"/>
              <a:gd name="connsiteX772" fmla="*/ 3000811 w 6184980"/>
              <a:gd name="connsiteY772" fmla="*/ 261226 h 5832012"/>
              <a:gd name="connsiteX773" fmla="*/ 3036401 w 6184980"/>
              <a:gd name="connsiteY773" fmla="*/ 255061 h 5832012"/>
              <a:gd name="connsiteX774" fmla="*/ 3076931 w 6184980"/>
              <a:gd name="connsiteY774" fmla="*/ 245531 h 5832012"/>
              <a:gd name="connsiteX775" fmla="*/ 3103221 w 6184980"/>
              <a:gd name="connsiteY775" fmla="*/ 206632 h 5832012"/>
              <a:gd name="connsiteX776" fmla="*/ 3134979 w 6184980"/>
              <a:gd name="connsiteY776" fmla="*/ 245771 h 5832012"/>
              <a:gd name="connsiteX777" fmla="*/ 3143651 w 6184980"/>
              <a:gd name="connsiteY777" fmla="*/ 265910 h 5832012"/>
              <a:gd name="connsiteX778" fmla="*/ 3167657 w 6184980"/>
              <a:gd name="connsiteY778" fmla="*/ 277769 h 5832012"/>
              <a:gd name="connsiteX779" fmla="*/ 3179376 w 6184980"/>
              <a:gd name="connsiteY779" fmla="*/ 256761 h 5832012"/>
              <a:gd name="connsiteX780" fmla="*/ 3198121 w 6184980"/>
              <a:gd name="connsiteY780" fmla="*/ 225896 h 5832012"/>
              <a:gd name="connsiteX781" fmla="*/ 3230034 w 6184980"/>
              <a:gd name="connsiteY781" fmla="*/ 248288 h 5832012"/>
              <a:gd name="connsiteX782" fmla="*/ 3233269 w 6184980"/>
              <a:gd name="connsiteY782" fmla="*/ 256213 h 5832012"/>
              <a:gd name="connsiteX783" fmla="*/ 3291947 w 6184980"/>
              <a:gd name="connsiteY783" fmla="*/ 269047 h 5832012"/>
              <a:gd name="connsiteX784" fmla="*/ 3338450 w 6184980"/>
              <a:gd name="connsiteY784" fmla="*/ 259788 h 5832012"/>
              <a:gd name="connsiteX785" fmla="*/ 3349477 w 6184980"/>
              <a:gd name="connsiteY785" fmla="*/ 267468 h 5832012"/>
              <a:gd name="connsiteX786" fmla="*/ 3396881 w 6184980"/>
              <a:gd name="connsiteY786" fmla="*/ 264831 h 5832012"/>
              <a:gd name="connsiteX787" fmla="*/ 3434693 w 6184980"/>
              <a:gd name="connsiteY787" fmla="*/ 249193 h 5832012"/>
              <a:gd name="connsiteX788" fmla="*/ 3529808 w 6184980"/>
              <a:gd name="connsiteY788" fmla="*/ 210425 h 5832012"/>
              <a:gd name="connsiteX789" fmla="*/ 3593030 w 6184980"/>
              <a:gd name="connsiteY789" fmla="*/ 135506 h 5832012"/>
              <a:gd name="connsiteX790" fmla="*/ 3611161 w 6184980"/>
              <a:gd name="connsiteY790" fmla="*/ 124959 h 5832012"/>
              <a:gd name="connsiteX791" fmla="*/ 2126187 w 6184980"/>
              <a:gd name="connsiteY791" fmla="*/ 81 h 5832012"/>
              <a:gd name="connsiteX792" fmla="*/ 2134761 w 6184980"/>
              <a:gd name="connsiteY792" fmla="*/ 27061 h 5832012"/>
              <a:gd name="connsiteX793" fmla="*/ 2132249 w 6184980"/>
              <a:gd name="connsiteY793" fmla="*/ 82633 h 5832012"/>
              <a:gd name="connsiteX794" fmla="*/ 2132836 w 6184980"/>
              <a:gd name="connsiteY794" fmla="*/ 96527 h 5832012"/>
              <a:gd name="connsiteX795" fmla="*/ 2132355 w 6184980"/>
              <a:gd name="connsiteY795" fmla="*/ 104011 h 5832012"/>
              <a:gd name="connsiteX796" fmla="*/ 2132424 w 6184980"/>
              <a:gd name="connsiteY796" fmla="*/ 159415 h 5832012"/>
              <a:gd name="connsiteX797" fmla="*/ 2130552 w 6184980"/>
              <a:gd name="connsiteY797" fmla="*/ 180275 h 5832012"/>
              <a:gd name="connsiteX798" fmla="*/ 2118868 w 6184980"/>
              <a:gd name="connsiteY798" fmla="*/ 204695 h 5832012"/>
              <a:gd name="connsiteX799" fmla="*/ 2102589 w 6184980"/>
              <a:gd name="connsiteY799" fmla="*/ 223260 h 5832012"/>
              <a:gd name="connsiteX800" fmla="*/ 2103943 w 6184980"/>
              <a:gd name="connsiteY800" fmla="*/ 243909 h 5832012"/>
              <a:gd name="connsiteX801" fmla="*/ 2121386 w 6184980"/>
              <a:gd name="connsiteY801" fmla="*/ 262854 h 5832012"/>
              <a:gd name="connsiteX802" fmla="*/ 2129929 w 6184980"/>
              <a:gd name="connsiteY802" fmla="*/ 279467 h 5832012"/>
              <a:gd name="connsiteX803" fmla="*/ 2127078 w 6184980"/>
              <a:gd name="connsiteY803" fmla="*/ 290347 h 5832012"/>
              <a:gd name="connsiteX804" fmla="*/ 2121604 w 6184980"/>
              <a:gd name="connsiteY804" fmla="*/ 300751 h 5832012"/>
              <a:gd name="connsiteX805" fmla="*/ 2120525 w 6184980"/>
              <a:gd name="connsiteY805" fmla="*/ 304062 h 5832012"/>
              <a:gd name="connsiteX806" fmla="*/ 2113496 w 6184980"/>
              <a:gd name="connsiteY806" fmla="*/ 320400 h 5832012"/>
              <a:gd name="connsiteX807" fmla="*/ 2113406 w 6184980"/>
              <a:gd name="connsiteY807" fmla="*/ 323970 h 5832012"/>
              <a:gd name="connsiteX808" fmla="*/ 2100003 w 6184980"/>
              <a:gd name="connsiteY808" fmla="*/ 346882 h 5832012"/>
              <a:gd name="connsiteX809" fmla="*/ 2093953 w 6184980"/>
              <a:gd name="connsiteY809" fmla="*/ 373201 h 5832012"/>
              <a:gd name="connsiteX810" fmla="*/ 2097798 w 6184980"/>
              <a:gd name="connsiteY810" fmla="*/ 397251 h 5832012"/>
              <a:gd name="connsiteX811" fmla="*/ 2088405 w 6184980"/>
              <a:gd name="connsiteY811" fmla="*/ 412123 h 5832012"/>
              <a:gd name="connsiteX812" fmla="*/ 2079287 w 6184980"/>
              <a:gd name="connsiteY812" fmla="*/ 411426 h 5832012"/>
              <a:gd name="connsiteX813" fmla="*/ 2065736 w 6184980"/>
              <a:gd name="connsiteY813" fmla="*/ 412314 h 5832012"/>
              <a:gd name="connsiteX814" fmla="*/ 2051365 w 6184980"/>
              <a:gd name="connsiteY814" fmla="*/ 415526 h 5832012"/>
              <a:gd name="connsiteX815" fmla="*/ 2047452 w 6184980"/>
              <a:gd name="connsiteY815" fmla="*/ 415134 h 5832012"/>
              <a:gd name="connsiteX816" fmla="*/ 1992455 w 6184980"/>
              <a:gd name="connsiteY816" fmla="*/ 396707 h 5832012"/>
              <a:gd name="connsiteX817" fmla="*/ 1985664 w 6184980"/>
              <a:gd name="connsiteY817" fmla="*/ 391968 h 5832012"/>
              <a:gd name="connsiteX818" fmla="*/ 1946349 w 6184980"/>
              <a:gd name="connsiteY818" fmla="*/ 350803 h 5832012"/>
              <a:gd name="connsiteX819" fmla="*/ 1924759 w 6184980"/>
              <a:gd name="connsiteY819" fmla="*/ 308152 h 5832012"/>
              <a:gd name="connsiteX820" fmla="*/ 1922739 w 6184980"/>
              <a:gd name="connsiteY820" fmla="*/ 306988 h 5832012"/>
              <a:gd name="connsiteX821" fmla="*/ 1921834 w 6184980"/>
              <a:gd name="connsiteY821" fmla="*/ 308020 h 5832012"/>
              <a:gd name="connsiteX822" fmla="*/ 1909605 w 6184980"/>
              <a:gd name="connsiteY822" fmla="*/ 319191 h 5832012"/>
              <a:gd name="connsiteX823" fmla="*/ 1908067 w 6184980"/>
              <a:gd name="connsiteY823" fmla="*/ 310543 h 5832012"/>
              <a:gd name="connsiteX824" fmla="*/ 1906480 w 6184980"/>
              <a:gd name="connsiteY824" fmla="*/ 306111 h 5832012"/>
              <a:gd name="connsiteX825" fmla="*/ 1903423 w 6184980"/>
              <a:gd name="connsiteY825" fmla="*/ 308903 h 5832012"/>
              <a:gd name="connsiteX826" fmla="*/ 1903709 w 6184980"/>
              <a:gd name="connsiteY826" fmla="*/ 323142 h 5832012"/>
              <a:gd name="connsiteX827" fmla="*/ 1881764 w 6184980"/>
              <a:gd name="connsiteY827" fmla="*/ 368972 h 5832012"/>
              <a:gd name="connsiteX828" fmla="*/ 1868108 w 6184980"/>
              <a:gd name="connsiteY828" fmla="*/ 388013 h 5832012"/>
              <a:gd name="connsiteX829" fmla="*/ 1850585 w 6184980"/>
              <a:gd name="connsiteY829" fmla="*/ 402447 h 5832012"/>
              <a:gd name="connsiteX830" fmla="*/ 1760956 w 6184980"/>
              <a:gd name="connsiteY830" fmla="*/ 429063 h 5832012"/>
              <a:gd name="connsiteX831" fmla="*/ 1747882 w 6184980"/>
              <a:gd name="connsiteY831" fmla="*/ 427328 h 5832012"/>
              <a:gd name="connsiteX832" fmla="*/ 1744803 w 6184980"/>
              <a:gd name="connsiteY832" fmla="*/ 410033 h 5832012"/>
              <a:gd name="connsiteX833" fmla="*/ 1743586 w 6184980"/>
              <a:gd name="connsiteY833" fmla="*/ 381599 h 5832012"/>
              <a:gd name="connsiteX834" fmla="*/ 1725900 w 6184980"/>
              <a:gd name="connsiteY834" fmla="*/ 349060 h 5832012"/>
              <a:gd name="connsiteX835" fmla="*/ 1706573 w 6184980"/>
              <a:gd name="connsiteY835" fmla="*/ 321166 h 5832012"/>
              <a:gd name="connsiteX836" fmla="*/ 1703785 w 6184980"/>
              <a:gd name="connsiteY836" fmla="*/ 313248 h 5832012"/>
              <a:gd name="connsiteX837" fmla="*/ 1720313 w 6184980"/>
              <a:gd name="connsiteY837" fmla="*/ 263885 h 5832012"/>
              <a:gd name="connsiteX838" fmla="*/ 1728887 w 6184980"/>
              <a:gd name="connsiteY838" fmla="*/ 251333 h 5832012"/>
              <a:gd name="connsiteX839" fmla="*/ 1717716 w 6184980"/>
              <a:gd name="connsiteY839" fmla="*/ 239105 h 5832012"/>
              <a:gd name="connsiteX840" fmla="*/ 1693698 w 6184980"/>
              <a:gd name="connsiteY840" fmla="*/ 213786 h 5832012"/>
              <a:gd name="connsiteX841" fmla="*/ 1687436 w 6184980"/>
              <a:gd name="connsiteY841" fmla="*/ 197347 h 5832012"/>
              <a:gd name="connsiteX842" fmla="*/ 1686113 w 6184980"/>
              <a:gd name="connsiteY842" fmla="*/ 187065 h 5832012"/>
              <a:gd name="connsiteX843" fmla="*/ 1685775 w 6184980"/>
              <a:gd name="connsiteY843" fmla="*/ 181903 h 5832012"/>
              <a:gd name="connsiteX844" fmla="*/ 1682474 w 6184980"/>
              <a:gd name="connsiteY844" fmla="*/ 171103 h 5832012"/>
              <a:gd name="connsiteX845" fmla="*/ 1678798 w 6184980"/>
              <a:gd name="connsiteY845" fmla="*/ 149634 h 5832012"/>
              <a:gd name="connsiteX846" fmla="*/ 1668441 w 6184980"/>
              <a:gd name="connsiteY846" fmla="*/ 60883 h 5832012"/>
              <a:gd name="connsiteX847" fmla="*/ 1664204 w 6184980"/>
              <a:gd name="connsiteY847" fmla="*/ 40748 h 5832012"/>
              <a:gd name="connsiteX848" fmla="*/ 1690295 w 6184980"/>
              <a:gd name="connsiteY848" fmla="*/ 18623 h 5832012"/>
              <a:gd name="connsiteX849" fmla="*/ 1718116 w 6184980"/>
              <a:gd name="connsiteY849" fmla="*/ 27815 h 5832012"/>
              <a:gd name="connsiteX850" fmla="*/ 1767771 w 6184980"/>
              <a:gd name="connsiteY850" fmla="*/ 53721 h 5832012"/>
              <a:gd name="connsiteX851" fmla="*/ 1779634 w 6184980"/>
              <a:gd name="connsiteY851" fmla="*/ 61692 h 5832012"/>
              <a:gd name="connsiteX852" fmla="*/ 1786425 w 6184980"/>
              <a:gd name="connsiteY852" fmla="*/ 66431 h 5832012"/>
              <a:gd name="connsiteX853" fmla="*/ 1890193 w 6184980"/>
              <a:gd name="connsiteY853" fmla="*/ 171413 h 5832012"/>
              <a:gd name="connsiteX854" fmla="*/ 1890696 w 6184980"/>
              <a:gd name="connsiteY854" fmla="*/ 144486 h 5832012"/>
              <a:gd name="connsiteX855" fmla="*/ 1893324 w 6184980"/>
              <a:gd name="connsiteY855" fmla="*/ 140102 h 5832012"/>
              <a:gd name="connsiteX856" fmla="*/ 1891050 w 6184980"/>
              <a:gd name="connsiteY856" fmla="*/ 135066 h 5832012"/>
              <a:gd name="connsiteX857" fmla="*/ 1857580 w 6184980"/>
              <a:gd name="connsiteY857" fmla="*/ 99027 h 5832012"/>
              <a:gd name="connsiteX858" fmla="*/ 1840321 w 6184980"/>
              <a:gd name="connsiteY858" fmla="*/ 68080 h 5832012"/>
              <a:gd name="connsiteX859" fmla="*/ 1897286 w 6184980"/>
              <a:gd name="connsiteY859" fmla="*/ 136277 h 5832012"/>
              <a:gd name="connsiteX860" fmla="*/ 1910064 w 6184980"/>
              <a:gd name="connsiteY860" fmla="*/ 133495 h 5832012"/>
              <a:gd name="connsiteX861" fmla="*/ 1928629 w 6184980"/>
              <a:gd name="connsiteY861" fmla="*/ 110244 h 5832012"/>
              <a:gd name="connsiteX862" fmla="*/ 1962495 w 6184980"/>
              <a:gd name="connsiteY862" fmla="*/ 58448 h 5832012"/>
              <a:gd name="connsiteX863" fmla="*/ 1963516 w 6184980"/>
              <a:gd name="connsiteY863" fmla="*/ 69074 h 5832012"/>
              <a:gd name="connsiteX864" fmla="*/ 1916301 w 6184980"/>
              <a:gd name="connsiteY864" fmla="*/ 134706 h 5832012"/>
              <a:gd name="connsiteX865" fmla="*/ 1917760 w 6184980"/>
              <a:gd name="connsiteY865" fmla="*/ 137203 h 5832012"/>
              <a:gd name="connsiteX866" fmla="*/ 1925318 w 6184980"/>
              <a:gd name="connsiteY866" fmla="*/ 148696 h 5832012"/>
              <a:gd name="connsiteX867" fmla="*/ 1925175 w 6184980"/>
              <a:gd name="connsiteY867" fmla="*/ 161342 h 5832012"/>
              <a:gd name="connsiteX868" fmla="*/ 1919231 w 6184980"/>
              <a:gd name="connsiteY868" fmla="*/ 169509 h 5832012"/>
              <a:gd name="connsiteX869" fmla="*/ 1922362 w 6184980"/>
              <a:gd name="connsiteY869" fmla="*/ 177728 h 5832012"/>
              <a:gd name="connsiteX870" fmla="*/ 1930105 w 6184980"/>
              <a:gd name="connsiteY870" fmla="*/ 177220 h 5832012"/>
              <a:gd name="connsiteX871" fmla="*/ 1951007 w 6184980"/>
              <a:gd name="connsiteY871" fmla="*/ 140207 h 5832012"/>
              <a:gd name="connsiteX872" fmla="*/ 1960618 w 6184980"/>
              <a:gd name="connsiteY872" fmla="*/ 123699 h 5832012"/>
              <a:gd name="connsiteX873" fmla="*/ 2004247 w 6184980"/>
              <a:gd name="connsiteY873" fmla="*/ 72559 h 5832012"/>
              <a:gd name="connsiteX874" fmla="*/ 2035892 w 6184980"/>
              <a:gd name="connsiteY874" fmla="*/ 46182 h 5832012"/>
              <a:gd name="connsiteX875" fmla="*/ 2081653 w 6184980"/>
              <a:gd name="connsiteY875" fmla="*/ 12722 h 5832012"/>
              <a:gd name="connsiteX876" fmla="*/ 2103904 w 6184980"/>
              <a:gd name="connsiteY876" fmla="*/ 1218 h 5832012"/>
              <a:gd name="connsiteX877" fmla="*/ 2111002 w 6184980"/>
              <a:gd name="connsiteY877" fmla="*/ 752 h 5832012"/>
              <a:gd name="connsiteX878" fmla="*/ 2126187 w 6184980"/>
              <a:gd name="connsiteY878" fmla="*/ 81 h 58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Lst>
            <a:rect l="l" t="t" r="r" b="b"/>
            <a:pathLst>
              <a:path w="6184980" h="5832012">
                <a:moveTo>
                  <a:pt x="1363754" y="4120518"/>
                </a:moveTo>
                <a:cubicBezTo>
                  <a:pt x="1368031" y="4121053"/>
                  <a:pt x="1372614" y="4122734"/>
                  <a:pt x="1376279" y="4121206"/>
                </a:cubicBezTo>
                <a:cubicBezTo>
                  <a:pt x="1386056" y="4133426"/>
                  <a:pt x="1398887" y="4129149"/>
                  <a:pt x="1411107" y="4127316"/>
                </a:cubicBezTo>
                <a:cubicBezTo>
                  <a:pt x="1413551" y="4129760"/>
                  <a:pt x="1415995" y="4132204"/>
                  <a:pt x="1419050" y="4134037"/>
                </a:cubicBezTo>
                <a:cubicBezTo>
                  <a:pt x="1427604" y="4139536"/>
                  <a:pt x="1431270" y="4150534"/>
                  <a:pt x="1426993" y="4156644"/>
                </a:cubicBezTo>
                <a:cubicBezTo>
                  <a:pt x="1411718" y="4178029"/>
                  <a:pt x="1411107" y="4209191"/>
                  <a:pt x="1380556" y="4220800"/>
                </a:cubicBezTo>
                <a:cubicBezTo>
                  <a:pt x="1363449" y="4227521"/>
                  <a:pt x="1333510" y="4228743"/>
                  <a:pt x="1321900" y="4214079"/>
                </a:cubicBezTo>
                <a:cubicBezTo>
                  <a:pt x="1315179" y="4206136"/>
                  <a:pt x="1310291" y="4206747"/>
                  <a:pt x="1301737" y="4211024"/>
                </a:cubicBezTo>
                <a:cubicBezTo>
                  <a:pt x="1302348" y="4203692"/>
                  <a:pt x="1311513" y="4201858"/>
                  <a:pt x="1308458" y="4195748"/>
                </a:cubicBezTo>
                <a:cubicBezTo>
                  <a:pt x="1306014" y="4190861"/>
                  <a:pt x="1299904" y="4193915"/>
                  <a:pt x="1296238" y="4192082"/>
                </a:cubicBezTo>
                <a:cubicBezTo>
                  <a:pt x="1301737" y="4178640"/>
                  <a:pt x="1307236" y="4165809"/>
                  <a:pt x="1312124" y="4152367"/>
                </a:cubicBezTo>
                <a:cubicBezTo>
                  <a:pt x="1315179" y="4143202"/>
                  <a:pt x="1327399" y="4140758"/>
                  <a:pt x="1328621" y="4130371"/>
                </a:cubicBezTo>
                <a:cubicBezTo>
                  <a:pt x="1330454" y="4131593"/>
                  <a:pt x="1332898" y="4132204"/>
                  <a:pt x="1334731" y="4133426"/>
                </a:cubicBezTo>
                <a:cubicBezTo>
                  <a:pt x="1340230" y="4130371"/>
                  <a:pt x="1346951" y="4129760"/>
                  <a:pt x="1353061" y="4126705"/>
                </a:cubicBezTo>
                <a:cubicBezTo>
                  <a:pt x="1355505" y="4120595"/>
                  <a:pt x="1359477" y="4119984"/>
                  <a:pt x="1363754" y="4120518"/>
                </a:cubicBezTo>
                <a:close/>
                <a:moveTo>
                  <a:pt x="1759260" y="4036940"/>
                </a:moveTo>
                <a:cubicBezTo>
                  <a:pt x="1764567" y="4038722"/>
                  <a:pt x="1768905" y="4043215"/>
                  <a:pt x="1771074" y="4050032"/>
                </a:cubicBezTo>
                <a:cubicBezTo>
                  <a:pt x="1773863" y="4059018"/>
                  <a:pt x="1774173" y="4068004"/>
                  <a:pt x="1772003" y="4076990"/>
                </a:cubicBezTo>
                <a:cubicBezTo>
                  <a:pt x="1771074" y="4081018"/>
                  <a:pt x="1770454" y="4085046"/>
                  <a:pt x="1769524" y="4089074"/>
                </a:cubicBezTo>
                <a:cubicBezTo>
                  <a:pt x="1768595" y="4090934"/>
                  <a:pt x="1770144" y="4093103"/>
                  <a:pt x="1768595" y="4095272"/>
                </a:cubicBezTo>
                <a:cubicBezTo>
                  <a:pt x="1770454" y="4094032"/>
                  <a:pt x="1771693" y="4092173"/>
                  <a:pt x="1773243" y="4090934"/>
                </a:cubicBezTo>
                <a:cubicBezTo>
                  <a:pt x="1774482" y="4089694"/>
                  <a:pt x="1775412" y="4088454"/>
                  <a:pt x="1776651" y="4087215"/>
                </a:cubicBezTo>
                <a:cubicBezTo>
                  <a:pt x="1778511" y="4085976"/>
                  <a:pt x="1778820" y="4083497"/>
                  <a:pt x="1780370" y="4081948"/>
                </a:cubicBezTo>
                <a:cubicBezTo>
                  <a:pt x="1783778" y="4080398"/>
                  <a:pt x="1786257" y="4077919"/>
                  <a:pt x="1787187" y="4074511"/>
                </a:cubicBezTo>
                <a:cubicBezTo>
                  <a:pt x="1798962" y="4062116"/>
                  <a:pt x="1811976" y="4053440"/>
                  <a:pt x="1830258" y="4059018"/>
                </a:cubicBezTo>
                <a:cubicBezTo>
                  <a:pt x="1839864" y="4062736"/>
                  <a:pt x="1843582" y="4068314"/>
                  <a:pt x="1842962" y="4078539"/>
                </a:cubicBezTo>
                <a:cubicBezTo>
                  <a:pt x="1842343" y="4089074"/>
                  <a:pt x="1837074" y="4097441"/>
                  <a:pt x="1829018" y="4103948"/>
                </a:cubicBezTo>
                <a:cubicBezTo>
                  <a:pt x="1818173" y="4112934"/>
                  <a:pt x="1805469" y="4117892"/>
                  <a:pt x="1792144" y="4121610"/>
                </a:cubicBezTo>
                <a:cubicBezTo>
                  <a:pt x="1790285" y="4121610"/>
                  <a:pt x="1788736" y="4120990"/>
                  <a:pt x="1786877" y="4121920"/>
                </a:cubicBezTo>
                <a:cubicBezTo>
                  <a:pt x="1795243" y="4120680"/>
                  <a:pt x="1802990" y="4124708"/>
                  <a:pt x="1811046" y="4124708"/>
                </a:cubicBezTo>
                <a:cubicBezTo>
                  <a:pt x="1824370" y="4126878"/>
                  <a:pt x="1835215" y="4132765"/>
                  <a:pt x="1841103" y="4145779"/>
                </a:cubicBezTo>
                <a:cubicBezTo>
                  <a:pt x="1842343" y="4148878"/>
                  <a:pt x="1843272" y="4151666"/>
                  <a:pt x="1841103" y="4154765"/>
                </a:cubicBezTo>
                <a:cubicBezTo>
                  <a:pt x="1840793" y="4156624"/>
                  <a:pt x="1840793" y="4157863"/>
                  <a:pt x="1840483" y="4159103"/>
                </a:cubicBezTo>
                <a:cubicBezTo>
                  <a:pt x="1830568" y="4176146"/>
                  <a:pt x="1815694" y="4178005"/>
                  <a:pt x="1798342" y="4173357"/>
                </a:cubicBezTo>
                <a:cubicBezTo>
                  <a:pt x="1791215" y="4171498"/>
                  <a:pt x="1785328" y="4167779"/>
                  <a:pt x="1780680" y="4162202"/>
                </a:cubicBezTo>
                <a:cubicBezTo>
                  <a:pt x="1780680" y="4161892"/>
                  <a:pt x="1780370" y="4161272"/>
                  <a:pt x="1780370" y="4160962"/>
                </a:cubicBezTo>
                <a:cubicBezTo>
                  <a:pt x="1774792" y="4158483"/>
                  <a:pt x="1771384" y="4154145"/>
                  <a:pt x="1768285" y="4149498"/>
                </a:cubicBezTo>
                <a:cubicBezTo>
                  <a:pt x="1767665" y="4148258"/>
                  <a:pt x="1767355" y="4146709"/>
                  <a:pt x="1766116" y="4145779"/>
                </a:cubicBezTo>
                <a:cubicBezTo>
                  <a:pt x="1767975" y="4147948"/>
                  <a:pt x="1768285" y="4150737"/>
                  <a:pt x="1770144" y="4152906"/>
                </a:cubicBezTo>
                <a:cubicBezTo>
                  <a:pt x="1773243" y="4160033"/>
                  <a:pt x="1771384" y="4168089"/>
                  <a:pt x="1773243" y="4175216"/>
                </a:cubicBezTo>
                <a:cubicBezTo>
                  <a:pt x="1772933" y="4175526"/>
                  <a:pt x="1772933" y="4176146"/>
                  <a:pt x="1773243" y="4176455"/>
                </a:cubicBezTo>
                <a:cubicBezTo>
                  <a:pt x="1772933" y="4177075"/>
                  <a:pt x="1772313" y="4178005"/>
                  <a:pt x="1772003" y="4178624"/>
                </a:cubicBezTo>
                <a:cubicBezTo>
                  <a:pt x="1768595" y="4191329"/>
                  <a:pt x="1762088" y="4197836"/>
                  <a:pt x="1753412" y="4197216"/>
                </a:cubicBezTo>
                <a:cubicBezTo>
                  <a:pt x="1740087" y="4196287"/>
                  <a:pt x="1728313" y="4185132"/>
                  <a:pt x="1727383" y="4172737"/>
                </a:cubicBezTo>
                <a:cubicBezTo>
                  <a:pt x="1726144" y="4160962"/>
                  <a:pt x="1731411" y="4151666"/>
                  <a:pt x="1738228" y="4142990"/>
                </a:cubicBezTo>
                <a:cubicBezTo>
                  <a:pt x="1739468" y="4141441"/>
                  <a:pt x="1739778" y="4139272"/>
                  <a:pt x="1741327" y="4137413"/>
                </a:cubicBezTo>
                <a:cubicBezTo>
                  <a:pt x="1739778" y="4138962"/>
                  <a:pt x="1737918" y="4138343"/>
                  <a:pt x="1736369" y="4139272"/>
                </a:cubicBezTo>
                <a:cubicBezTo>
                  <a:pt x="1724594" y="4145469"/>
                  <a:pt x="1712820" y="4148878"/>
                  <a:pt x="1700735" y="4139272"/>
                </a:cubicBezTo>
                <a:cubicBezTo>
                  <a:pt x="1693298" y="4133384"/>
                  <a:pt x="1689580" y="4119751"/>
                  <a:pt x="1692369" y="4110145"/>
                </a:cubicBezTo>
                <a:cubicBezTo>
                  <a:pt x="1695157" y="4100539"/>
                  <a:pt x="1701045" y="4096201"/>
                  <a:pt x="1712820" y="4095272"/>
                </a:cubicBezTo>
                <a:cubicBezTo>
                  <a:pt x="1715918" y="4096201"/>
                  <a:pt x="1719327" y="4096201"/>
                  <a:pt x="1721806" y="4098370"/>
                </a:cubicBezTo>
                <a:cubicBezTo>
                  <a:pt x="1722425" y="4098370"/>
                  <a:pt x="1723045" y="4098680"/>
                  <a:pt x="1723665" y="4098680"/>
                </a:cubicBezTo>
                <a:cubicBezTo>
                  <a:pt x="1730172" y="4099919"/>
                  <a:pt x="1735750" y="4103328"/>
                  <a:pt x="1739778" y="4108286"/>
                </a:cubicBezTo>
                <a:cubicBezTo>
                  <a:pt x="1740397" y="4108596"/>
                  <a:pt x="1740397" y="4109835"/>
                  <a:pt x="1741637" y="4109835"/>
                </a:cubicBezTo>
                <a:cubicBezTo>
                  <a:pt x="1741327" y="4109525"/>
                  <a:pt x="1740707" y="4109215"/>
                  <a:pt x="1740397" y="4108596"/>
                </a:cubicBezTo>
                <a:cubicBezTo>
                  <a:pt x="1735440" y="4103638"/>
                  <a:pt x="1732651" y="4097441"/>
                  <a:pt x="1731102" y="4090624"/>
                </a:cubicBezTo>
                <a:cubicBezTo>
                  <a:pt x="1728932" y="4080089"/>
                  <a:pt x="1725214" y="4069553"/>
                  <a:pt x="1728932" y="4058708"/>
                </a:cubicBezTo>
                <a:cubicBezTo>
                  <a:pt x="1731411" y="4051271"/>
                  <a:pt x="1734820" y="4044764"/>
                  <a:pt x="1741637" y="4040116"/>
                </a:cubicBezTo>
                <a:cubicBezTo>
                  <a:pt x="1747679" y="4036088"/>
                  <a:pt x="1753954" y="4035158"/>
                  <a:pt x="1759260" y="4036940"/>
                </a:cubicBezTo>
                <a:close/>
                <a:moveTo>
                  <a:pt x="1587630" y="3591293"/>
                </a:moveTo>
                <a:cubicBezTo>
                  <a:pt x="1594708" y="3589589"/>
                  <a:pt x="1602311" y="3589851"/>
                  <a:pt x="1610438" y="3591948"/>
                </a:cubicBezTo>
                <a:cubicBezTo>
                  <a:pt x="1627217" y="3596143"/>
                  <a:pt x="1640850" y="3605057"/>
                  <a:pt x="1651336" y="3619213"/>
                </a:cubicBezTo>
                <a:cubicBezTo>
                  <a:pt x="1668639" y="3626554"/>
                  <a:pt x="1668116" y="3644906"/>
                  <a:pt x="1674932" y="3656441"/>
                </a:cubicBezTo>
                <a:cubicBezTo>
                  <a:pt x="1671261" y="3636516"/>
                  <a:pt x="1680699" y="3619213"/>
                  <a:pt x="1694856" y="3605057"/>
                </a:cubicBezTo>
                <a:cubicBezTo>
                  <a:pt x="1704818" y="3595095"/>
                  <a:pt x="1717927" y="3596143"/>
                  <a:pt x="1729987" y="3601386"/>
                </a:cubicBezTo>
                <a:cubicBezTo>
                  <a:pt x="1748338" y="3608727"/>
                  <a:pt x="1761447" y="3627603"/>
                  <a:pt x="1761447" y="3646479"/>
                </a:cubicBezTo>
                <a:cubicBezTo>
                  <a:pt x="1761447" y="3665880"/>
                  <a:pt x="1748338" y="3684756"/>
                  <a:pt x="1729462" y="3693145"/>
                </a:cubicBezTo>
                <a:cubicBezTo>
                  <a:pt x="1725268" y="3694718"/>
                  <a:pt x="1721073" y="3695242"/>
                  <a:pt x="1716354" y="3697864"/>
                </a:cubicBezTo>
                <a:cubicBezTo>
                  <a:pt x="1765641" y="3690523"/>
                  <a:pt x="1797626" y="3726702"/>
                  <a:pt x="1786091" y="3767076"/>
                </a:cubicBezTo>
                <a:cubicBezTo>
                  <a:pt x="1775080" y="3794341"/>
                  <a:pt x="1752533" y="3801682"/>
                  <a:pt x="1728938" y="3784903"/>
                </a:cubicBezTo>
                <a:cubicBezTo>
                  <a:pt x="1714781" y="3775465"/>
                  <a:pt x="1703770" y="3763930"/>
                  <a:pt x="1698002" y="3747675"/>
                </a:cubicBezTo>
                <a:cubicBezTo>
                  <a:pt x="1705868" y="3770222"/>
                  <a:pt x="1704295" y="3792768"/>
                  <a:pt x="1696429" y="3814790"/>
                </a:cubicBezTo>
                <a:cubicBezTo>
                  <a:pt x="1688040" y="3838386"/>
                  <a:pt x="1670212" y="3851494"/>
                  <a:pt x="1645569" y="3856213"/>
                </a:cubicBezTo>
                <a:cubicBezTo>
                  <a:pt x="1639277" y="3853067"/>
                  <a:pt x="1630887" y="3853067"/>
                  <a:pt x="1627217" y="3844677"/>
                </a:cubicBezTo>
                <a:cubicBezTo>
                  <a:pt x="1608341" y="3833667"/>
                  <a:pt x="1612011" y="3815839"/>
                  <a:pt x="1613584" y="3798536"/>
                </a:cubicBezTo>
                <a:cubicBezTo>
                  <a:pt x="1614109" y="3791720"/>
                  <a:pt x="1616730" y="3785427"/>
                  <a:pt x="1618828" y="3778612"/>
                </a:cubicBezTo>
                <a:cubicBezTo>
                  <a:pt x="1628266" y="3765503"/>
                  <a:pt x="1637179" y="3752395"/>
                  <a:pt x="1646617" y="3739286"/>
                </a:cubicBezTo>
                <a:cubicBezTo>
                  <a:pt x="1647666" y="3736665"/>
                  <a:pt x="1648715" y="3734567"/>
                  <a:pt x="1651336" y="3732994"/>
                </a:cubicBezTo>
                <a:cubicBezTo>
                  <a:pt x="1649240" y="3732470"/>
                  <a:pt x="1648190" y="3734567"/>
                  <a:pt x="1646617" y="3734567"/>
                </a:cubicBezTo>
                <a:cubicBezTo>
                  <a:pt x="1642947" y="3735091"/>
                  <a:pt x="1639277" y="3736140"/>
                  <a:pt x="1637704" y="3739811"/>
                </a:cubicBezTo>
                <a:cubicBezTo>
                  <a:pt x="1613060" y="3758687"/>
                  <a:pt x="1586319" y="3772844"/>
                  <a:pt x="1554334" y="3770746"/>
                </a:cubicBezTo>
                <a:cubicBezTo>
                  <a:pt x="1531264" y="3769173"/>
                  <a:pt x="1517107" y="3757114"/>
                  <a:pt x="1514485" y="3739286"/>
                </a:cubicBezTo>
                <a:cubicBezTo>
                  <a:pt x="1511863" y="3722508"/>
                  <a:pt x="1524448" y="3704680"/>
                  <a:pt x="1544372" y="3696291"/>
                </a:cubicBezTo>
                <a:cubicBezTo>
                  <a:pt x="1567443" y="3686329"/>
                  <a:pt x="1592087" y="3686329"/>
                  <a:pt x="1616206" y="3688950"/>
                </a:cubicBezTo>
                <a:cubicBezTo>
                  <a:pt x="1621974" y="3689475"/>
                  <a:pt x="1627741" y="3689999"/>
                  <a:pt x="1637704" y="3691572"/>
                </a:cubicBezTo>
                <a:cubicBezTo>
                  <a:pt x="1618303" y="3678988"/>
                  <a:pt x="1599952" y="3673220"/>
                  <a:pt x="1584746" y="3661685"/>
                </a:cubicBezTo>
                <a:cubicBezTo>
                  <a:pt x="1583173" y="3658539"/>
                  <a:pt x="1577930" y="3658539"/>
                  <a:pt x="1576881" y="3654868"/>
                </a:cubicBezTo>
                <a:cubicBezTo>
                  <a:pt x="1574783" y="3652771"/>
                  <a:pt x="1573210" y="3651198"/>
                  <a:pt x="1571113" y="3649101"/>
                </a:cubicBezTo>
                <a:cubicBezTo>
                  <a:pt x="1566918" y="3647528"/>
                  <a:pt x="1566394" y="3643333"/>
                  <a:pt x="1564821" y="3639663"/>
                </a:cubicBezTo>
                <a:cubicBezTo>
                  <a:pt x="1560627" y="3626554"/>
                  <a:pt x="1556432" y="3613446"/>
                  <a:pt x="1567967" y="3602435"/>
                </a:cubicBezTo>
                <a:cubicBezTo>
                  <a:pt x="1573997" y="3596667"/>
                  <a:pt x="1580551" y="3592997"/>
                  <a:pt x="1587630" y="3591293"/>
                </a:cubicBezTo>
                <a:close/>
                <a:moveTo>
                  <a:pt x="344787" y="3486156"/>
                </a:moveTo>
                <a:cubicBezTo>
                  <a:pt x="347804" y="3485492"/>
                  <a:pt x="351062" y="3486820"/>
                  <a:pt x="354683" y="3490682"/>
                </a:cubicBezTo>
                <a:cubicBezTo>
                  <a:pt x="357097" y="3493096"/>
                  <a:pt x="359028" y="3495509"/>
                  <a:pt x="360476" y="3498406"/>
                </a:cubicBezTo>
                <a:cubicBezTo>
                  <a:pt x="361442" y="3504682"/>
                  <a:pt x="364338" y="3508061"/>
                  <a:pt x="370614" y="3508544"/>
                </a:cubicBezTo>
                <a:cubicBezTo>
                  <a:pt x="374959" y="3510958"/>
                  <a:pt x="379304" y="3513854"/>
                  <a:pt x="383166" y="3517716"/>
                </a:cubicBezTo>
                <a:cubicBezTo>
                  <a:pt x="384131" y="3518682"/>
                  <a:pt x="384614" y="3519647"/>
                  <a:pt x="385580" y="3521095"/>
                </a:cubicBezTo>
                <a:cubicBezTo>
                  <a:pt x="398131" y="3537992"/>
                  <a:pt x="406338" y="3556820"/>
                  <a:pt x="409235" y="3577579"/>
                </a:cubicBezTo>
                <a:cubicBezTo>
                  <a:pt x="409718" y="3580475"/>
                  <a:pt x="410201" y="3583371"/>
                  <a:pt x="410201" y="3586268"/>
                </a:cubicBezTo>
                <a:cubicBezTo>
                  <a:pt x="409718" y="3606544"/>
                  <a:pt x="412614" y="3626820"/>
                  <a:pt x="404890" y="3646130"/>
                </a:cubicBezTo>
                <a:cubicBezTo>
                  <a:pt x="401028" y="3662544"/>
                  <a:pt x="394270" y="3677992"/>
                  <a:pt x="386063" y="3692958"/>
                </a:cubicBezTo>
                <a:cubicBezTo>
                  <a:pt x="385580" y="3693923"/>
                  <a:pt x="386063" y="3695372"/>
                  <a:pt x="386545" y="3695372"/>
                </a:cubicBezTo>
                <a:cubicBezTo>
                  <a:pt x="388476" y="3694889"/>
                  <a:pt x="386063" y="3696337"/>
                  <a:pt x="387994" y="3695372"/>
                </a:cubicBezTo>
                <a:cubicBezTo>
                  <a:pt x="403442" y="3686199"/>
                  <a:pt x="403442" y="3686199"/>
                  <a:pt x="405373" y="3697303"/>
                </a:cubicBezTo>
                <a:cubicBezTo>
                  <a:pt x="403925" y="3700199"/>
                  <a:pt x="401994" y="3702613"/>
                  <a:pt x="399580" y="3704544"/>
                </a:cubicBezTo>
                <a:cubicBezTo>
                  <a:pt x="398614" y="3705992"/>
                  <a:pt x="396200" y="3706958"/>
                  <a:pt x="397166" y="3708889"/>
                </a:cubicBezTo>
                <a:cubicBezTo>
                  <a:pt x="398131" y="3710820"/>
                  <a:pt x="400062" y="3710337"/>
                  <a:pt x="401511" y="3709371"/>
                </a:cubicBezTo>
                <a:cubicBezTo>
                  <a:pt x="405373" y="3706475"/>
                  <a:pt x="408269" y="3702130"/>
                  <a:pt x="412614" y="3699233"/>
                </a:cubicBezTo>
                <a:cubicBezTo>
                  <a:pt x="428545" y="3690544"/>
                  <a:pt x="446890" y="3687648"/>
                  <a:pt x="464270" y="3684751"/>
                </a:cubicBezTo>
                <a:cubicBezTo>
                  <a:pt x="472477" y="3682820"/>
                  <a:pt x="480683" y="3681854"/>
                  <a:pt x="488890" y="3682337"/>
                </a:cubicBezTo>
                <a:cubicBezTo>
                  <a:pt x="497097" y="3681854"/>
                  <a:pt x="504821" y="3684268"/>
                  <a:pt x="512545" y="3686199"/>
                </a:cubicBezTo>
                <a:cubicBezTo>
                  <a:pt x="547787" y="3691509"/>
                  <a:pt x="574339" y="3711786"/>
                  <a:pt x="596063" y="3738820"/>
                </a:cubicBezTo>
                <a:cubicBezTo>
                  <a:pt x="598476" y="3742682"/>
                  <a:pt x="601856" y="3746061"/>
                  <a:pt x="603787" y="3750406"/>
                </a:cubicBezTo>
                <a:cubicBezTo>
                  <a:pt x="606201" y="3759096"/>
                  <a:pt x="596546" y="3759579"/>
                  <a:pt x="592200" y="3764889"/>
                </a:cubicBezTo>
                <a:cubicBezTo>
                  <a:pt x="583511" y="3770199"/>
                  <a:pt x="576269" y="3776958"/>
                  <a:pt x="570477" y="3785647"/>
                </a:cubicBezTo>
                <a:cubicBezTo>
                  <a:pt x="563235" y="3796751"/>
                  <a:pt x="558890" y="3809303"/>
                  <a:pt x="556959" y="3822337"/>
                </a:cubicBezTo>
                <a:cubicBezTo>
                  <a:pt x="554545" y="3833923"/>
                  <a:pt x="552132" y="3845510"/>
                  <a:pt x="548270" y="3857096"/>
                </a:cubicBezTo>
                <a:cubicBezTo>
                  <a:pt x="547304" y="3859993"/>
                  <a:pt x="545856" y="3862406"/>
                  <a:pt x="543925" y="3864820"/>
                </a:cubicBezTo>
                <a:cubicBezTo>
                  <a:pt x="531373" y="3882199"/>
                  <a:pt x="513028" y="3886544"/>
                  <a:pt x="493235" y="3886061"/>
                </a:cubicBezTo>
                <a:cubicBezTo>
                  <a:pt x="487925" y="3886544"/>
                  <a:pt x="482131" y="3884613"/>
                  <a:pt x="477304" y="3887992"/>
                </a:cubicBezTo>
                <a:cubicBezTo>
                  <a:pt x="473442" y="3893303"/>
                  <a:pt x="475373" y="3899579"/>
                  <a:pt x="475373" y="3905372"/>
                </a:cubicBezTo>
                <a:cubicBezTo>
                  <a:pt x="474890" y="3917441"/>
                  <a:pt x="476821" y="3929993"/>
                  <a:pt x="471994" y="3942061"/>
                </a:cubicBezTo>
                <a:cubicBezTo>
                  <a:pt x="469580" y="3947854"/>
                  <a:pt x="468131" y="3953648"/>
                  <a:pt x="463304" y="3958475"/>
                </a:cubicBezTo>
                <a:cubicBezTo>
                  <a:pt x="460407" y="3960406"/>
                  <a:pt x="457511" y="3963303"/>
                  <a:pt x="456063" y="3966682"/>
                </a:cubicBezTo>
                <a:cubicBezTo>
                  <a:pt x="455097" y="3968130"/>
                  <a:pt x="453649" y="3969579"/>
                  <a:pt x="452200" y="3970544"/>
                </a:cubicBezTo>
                <a:cubicBezTo>
                  <a:pt x="447856" y="3972475"/>
                  <a:pt x="446890" y="3976338"/>
                  <a:pt x="445924" y="3980682"/>
                </a:cubicBezTo>
                <a:cubicBezTo>
                  <a:pt x="443028" y="3988406"/>
                  <a:pt x="436269" y="3992751"/>
                  <a:pt x="431442" y="3998544"/>
                </a:cubicBezTo>
                <a:cubicBezTo>
                  <a:pt x="409718" y="4021234"/>
                  <a:pt x="387511" y="4043441"/>
                  <a:pt x="368200" y="4068544"/>
                </a:cubicBezTo>
                <a:cubicBezTo>
                  <a:pt x="363856" y="4074337"/>
                  <a:pt x="360476" y="4080613"/>
                  <a:pt x="355166" y="4085924"/>
                </a:cubicBezTo>
                <a:cubicBezTo>
                  <a:pt x="341649" y="4099924"/>
                  <a:pt x="329097" y="4098475"/>
                  <a:pt x="319442" y="4080613"/>
                </a:cubicBezTo>
                <a:cubicBezTo>
                  <a:pt x="318959" y="4069510"/>
                  <a:pt x="317511" y="4058889"/>
                  <a:pt x="307373" y="4052130"/>
                </a:cubicBezTo>
                <a:cubicBezTo>
                  <a:pt x="298683" y="4033786"/>
                  <a:pt x="297235" y="4013993"/>
                  <a:pt x="293373" y="3994682"/>
                </a:cubicBezTo>
                <a:cubicBezTo>
                  <a:pt x="293373" y="3989372"/>
                  <a:pt x="293373" y="3984544"/>
                  <a:pt x="291442" y="3979716"/>
                </a:cubicBezTo>
                <a:cubicBezTo>
                  <a:pt x="290959" y="3976820"/>
                  <a:pt x="290476" y="3973923"/>
                  <a:pt x="290476" y="3971027"/>
                </a:cubicBezTo>
                <a:cubicBezTo>
                  <a:pt x="290959" y="3919371"/>
                  <a:pt x="297235" y="3867717"/>
                  <a:pt x="301580" y="3815579"/>
                </a:cubicBezTo>
                <a:cubicBezTo>
                  <a:pt x="293373" y="3821372"/>
                  <a:pt x="291442" y="3832958"/>
                  <a:pt x="279855" y="3833923"/>
                </a:cubicBezTo>
                <a:cubicBezTo>
                  <a:pt x="277925" y="3833923"/>
                  <a:pt x="276476" y="3834406"/>
                  <a:pt x="274545" y="3834889"/>
                </a:cubicBezTo>
                <a:cubicBezTo>
                  <a:pt x="273097" y="3836337"/>
                  <a:pt x="272131" y="3837786"/>
                  <a:pt x="272131" y="3840199"/>
                </a:cubicBezTo>
                <a:cubicBezTo>
                  <a:pt x="272131" y="3857578"/>
                  <a:pt x="265855" y="3874475"/>
                  <a:pt x="266821" y="3891855"/>
                </a:cubicBezTo>
                <a:cubicBezTo>
                  <a:pt x="263924" y="3903923"/>
                  <a:pt x="264407" y="3917441"/>
                  <a:pt x="254269" y="3927096"/>
                </a:cubicBezTo>
                <a:cubicBezTo>
                  <a:pt x="259579" y="3896199"/>
                  <a:pt x="264890" y="3865303"/>
                  <a:pt x="268752" y="3834406"/>
                </a:cubicBezTo>
                <a:cubicBezTo>
                  <a:pt x="266338" y="3830061"/>
                  <a:pt x="257648" y="3833923"/>
                  <a:pt x="257648" y="3826199"/>
                </a:cubicBezTo>
                <a:cubicBezTo>
                  <a:pt x="247028" y="3824268"/>
                  <a:pt x="236890" y="3825716"/>
                  <a:pt x="226269" y="3827648"/>
                </a:cubicBezTo>
                <a:cubicBezTo>
                  <a:pt x="204545" y="3831027"/>
                  <a:pt x="182821" y="3833923"/>
                  <a:pt x="161580" y="3836820"/>
                </a:cubicBezTo>
                <a:cubicBezTo>
                  <a:pt x="161097" y="3831509"/>
                  <a:pt x="167372" y="3831992"/>
                  <a:pt x="169304" y="3828613"/>
                </a:cubicBezTo>
                <a:cubicBezTo>
                  <a:pt x="197786" y="3825716"/>
                  <a:pt x="225786" y="3822820"/>
                  <a:pt x="254269" y="3820406"/>
                </a:cubicBezTo>
                <a:cubicBezTo>
                  <a:pt x="254269" y="3819441"/>
                  <a:pt x="254752" y="3818475"/>
                  <a:pt x="255235" y="3817509"/>
                </a:cubicBezTo>
                <a:cubicBezTo>
                  <a:pt x="257648" y="3813165"/>
                  <a:pt x="257648" y="3808337"/>
                  <a:pt x="259096" y="3803510"/>
                </a:cubicBezTo>
                <a:cubicBezTo>
                  <a:pt x="261028" y="3798682"/>
                  <a:pt x="263924" y="3795785"/>
                  <a:pt x="269235" y="3794820"/>
                </a:cubicBezTo>
                <a:cubicBezTo>
                  <a:pt x="272614" y="3794337"/>
                  <a:pt x="276476" y="3794820"/>
                  <a:pt x="279855" y="3793854"/>
                </a:cubicBezTo>
                <a:cubicBezTo>
                  <a:pt x="285166" y="3792889"/>
                  <a:pt x="284200" y="3789027"/>
                  <a:pt x="284200" y="3785647"/>
                </a:cubicBezTo>
                <a:cubicBezTo>
                  <a:pt x="284200" y="3781786"/>
                  <a:pt x="282269" y="3778889"/>
                  <a:pt x="278407" y="3779854"/>
                </a:cubicBezTo>
                <a:cubicBezTo>
                  <a:pt x="263924" y="3783716"/>
                  <a:pt x="247993" y="3781786"/>
                  <a:pt x="234476" y="3789027"/>
                </a:cubicBezTo>
                <a:cubicBezTo>
                  <a:pt x="227717" y="3790475"/>
                  <a:pt x="220959" y="3791441"/>
                  <a:pt x="214683" y="3792889"/>
                </a:cubicBezTo>
                <a:cubicBezTo>
                  <a:pt x="191028" y="3791923"/>
                  <a:pt x="167372" y="3799165"/>
                  <a:pt x="143717" y="3793854"/>
                </a:cubicBezTo>
                <a:cubicBezTo>
                  <a:pt x="129717" y="3790475"/>
                  <a:pt x="115235" y="3789510"/>
                  <a:pt x="100752" y="3787096"/>
                </a:cubicBezTo>
                <a:cubicBezTo>
                  <a:pt x="80958" y="3785165"/>
                  <a:pt x="61648" y="3778406"/>
                  <a:pt x="42337" y="3774062"/>
                </a:cubicBezTo>
                <a:cubicBezTo>
                  <a:pt x="33165" y="3773096"/>
                  <a:pt x="23993" y="3772613"/>
                  <a:pt x="17717" y="3764406"/>
                </a:cubicBezTo>
                <a:cubicBezTo>
                  <a:pt x="15786" y="3762475"/>
                  <a:pt x="13855" y="3761027"/>
                  <a:pt x="12407" y="3759096"/>
                </a:cubicBezTo>
                <a:cubicBezTo>
                  <a:pt x="8545" y="3755233"/>
                  <a:pt x="4682" y="3751854"/>
                  <a:pt x="1303" y="3747509"/>
                </a:cubicBezTo>
                <a:cubicBezTo>
                  <a:pt x="-4007" y="3733027"/>
                  <a:pt x="8062" y="3727717"/>
                  <a:pt x="16752" y="3721923"/>
                </a:cubicBezTo>
                <a:cubicBezTo>
                  <a:pt x="33165" y="3710820"/>
                  <a:pt x="49096" y="3699233"/>
                  <a:pt x="62614" y="3685233"/>
                </a:cubicBezTo>
                <a:cubicBezTo>
                  <a:pt x="65993" y="3681854"/>
                  <a:pt x="69855" y="3678475"/>
                  <a:pt x="73234" y="3675096"/>
                </a:cubicBezTo>
                <a:cubicBezTo>
                  <a:pt x="74683" y="3672682"/>
                  <a:pt x="77097" y="3671234"/>
                  <a:pt x="79510" y="3670268"/>
                </a:cubicBezTo>
                <a:cubicBezTo>
                  <a:pt x="93993" y="3657234"/>
                  <a:pt x="108959" y="3644682"/>
                  <a:pt x="123442" y="3631647"/>
                </a:cubicBezTo>
                <a:cubicBezTo>
                  <a:pt x="126820" y="3623923"/>
                  <a:pt x="134545" y="3621509"/>
                  <a:pt x="141303" y="3618613"/>
                </a:cubicBezTo>
                <a:cubicBezTo>
                  <a:pt x="149510" y="3612820"/>
                  <a:pt x="158682" y="3611372"/>
                  <a:pt x="168821" y="3610889"/>
                </a:cubicBezTo>
                <a:cubicBezTo>
                  <a:pt x="177511" y="3610889"/>
                  <a:pt x="186200" y="3610889"/>
                  <a:pt x="194890" y="3610889"/>
                </a:cubicBezTo>
                <a:cubicBezTo>
                  <a:pt x="210338" y="3610889"/>
                  <a:pt x="210338" y="3610406"/>
                  <a:pt x="210338" y="3595441"/>
                </a:cubicBezTo>
                <a:cubicBezTo>
                  <a:pt x="210338" y="3586268"/>
                  <a:pt x="209855" y="3577096"/>
                  <a:pt x="213234" y="3568406"/>
                </a:cubicBezTo>
                <a:cubicBezTo>
                  <a:pt x="215166" y="3562130"/>
                  <a:pt x="218545" y="3556337"/>
                  <a:pt x="220476" y="3550061"/>
                </a:cubicBezTo>
                <a:cubicBezTo>
                  <a:pt x="222890" y="3545716"/>
                  <a:pt x="226752" y="3545233"/>
                  <a:pt x="231097" y="3544751"/>
                </a:cubicBezTo>
                <a:cubicBezTo>
                  <a:pt x="235441" y="3544751"/>
                  <a:pt x="239787" y="3544751"/>
                  <a:pt x="243165" y="3541854"/>
                </a:cubicBezTo>
                <a:cubicBezTo>
                  <a:pt x="244131" y="3541372"/>
                  <a:pt x="245580" y="3540889"/>
                  <a:pt x="246545" y="3540406"/>
                </a:cubicBezTo>
                <a:cubicBezTo>
                  <a:pt x="252338" y="3538475"/>
                  <a:pt x="260062" y="3541854"/>
                  <a:pt x="264407" y="3534613"/>
                </a:cubicBezTo>
                <a:cubicBezTo>
                  <a:pt x="265373" y="3533648"/>
                  <a:pt x="266338" y="3532682"/>
                  <a:pt x="267303" y="3532199"/>
                </a:cubicBezTo>
                <a:cubicBezTo>
                  <a:pt x="276476" y="3529785"/>
                  <a:pt x="286131" y="3530751"/>
                  <a:pt x="294821" y="3526889"/>
                </a:cubicBezTo>
                <a:cubicBezTo>
                  <a:pt x="304476" y="3524475"/>
                  <a:pt x="312683" y="3520130"/>
                  <a:pt x="319924" y="3513371"/>
                </a:cubicBezTo>
                <a:cubicBezTo>
                  <a:pt x="327166" y="3508061"/>
                  <a:pt x="331994" y="3500820"/>
                  <a:pt x="336338" y="3493579"/>
                </a:cubicBezTo>
                <a:cubicBezTo>
                  <a:pt x="338994" y="3489475"/>
                  <a:pt x="341769" y="3486820"/>
                  <a:pt x="344787" y="3486156"/>
                </a:cubicBezTo>
                <a:close/>
                <a:moveTo>
                  <a:pt x="868876" y="3142884"/>
                </a:moveTo>
                <a:cubicBezTo>
                  <a:pt x="877124" y="3140898"/>
                  <a:pt x="885984" y="3141203"/>
                  <a:pt x="895455" y="3143647"/>
                </a:cubicBezTo>
                <a:cubicBezTo>
                  <a:pt x="915007" y="3148536"/>
                  <a:pt x="930893" y="3158923"/>
                  <a:pt x="943113" y="3175419"/>
                </a:cubicBezTo>
                <a:cubicBezTo>
                  <a:pt x="963276" y="3183974"/>
                  <a:pt x="962666" y="3205359"/>
                  <a:pt x="970609" y="3218801"/>
                </a:cubicBezTo>
                <a:cubicBezTo>
                  <a:pt x="966331" y="3195582"/>
                  <a:pt x="977329" y="3175419"/>
                  <a:pt x="993826" y="3158923"/>
                </a:cubicBezTo>
                <a:cubicBezTo>
                  <a:pt x="1005435" y="3147314"/>
                  <a:pt x="1020711" y="3148536"/>
                  <a:pt x="1034764" y="3154646"/>
                </a:cubicBezTo>
                <a:cubicBezTo>
                  <a:pt x="1056149" y="3163199"/>
                  <a:pt x="1071424" y="3185195"/>
                  <a:pt x="1071424" y="3207192"/>
                </a:cubicBezTo>
                <a:cubicBezTo>
                  <a:pt x="1071424" y="3229799"/>
                  <a:pt x="1056149" y="3251796"/>
                  <a:pt x="1034153" y="3261572"/>
                </a:cubicBezTo>
                <a:cubicBezTo>
                  <a:pt x="1029265" y="3263404"/>
                  <a:pt x="1024377" y="3264015"/>
                  <a:pt x="1018878" y="3267070"/>
                </a:cubicBezTo>
                <a:cubicBezTo>
                  <a:pt x="1076312" y="3258516"/>
                  <a:pt x="1113584" y="3300675"/>
                  <a:pt x="1100142" y="3347723"/>
                </a:cubicBezTo>
                <a:cubicBezTo>
                  <a:pt x="1087310" y="3379495"/>
                  <a:pt x="1061037" y="3388049"/>
                  <a:pt x="1033541" y="3368497"/>
                </a:cubicBezTo>
                <a:cubicBezTo>
                  <a:pt x="1017045" y="3357499"/>
                  <a:pt x="1004214" y="3344057"/>
                  <a:pt x="997492" y="3325116"/>
                </a:cubicBezTo>
                <a:cubicBezTo>
                  <a:pt x="1006658" y="3351389"/>
                  <a:pt x="1004825" y="3377662"/>
                  <a:pt x="995659" y="3403324"/>
                </a:cubicBezTo>
                <a:cubicBezTo>
                  <a:pt x="985883" y="3430820"/>
                  <a:pt x="965109" y="3446095"/>
                  <a:pt x="936392" y="3451594"/>
                </a:cubicBezTo>
                <a:cubicBezTo>
                  <a:pt x="929060" y="3447928"/>
                  <a:pt x="919284" y="3447928"/>
                  <a:pt x="915007" y="3438152"/>
                </a:cubicBezTo>
                <a:cubicBezTo>
                  <a:pt x="893011" y="3425321"/>
                  <a:pt x="897288" y="3404547"/>
                  <a:pt x="899121" y="3384383"/>
                </a:cubicBezTo>
                <a:cubicBezTo>
                  <a:pt x="899732" y="3376440"/>
                  <a:pt x="902787" y="3369108"/>
                  <a:pt x="905231" y="3361166"/>
                </a:cubicBezTo>
                <a:cubicBezTo>
                  <a:pt x="916229" y="3345890"/>
                  <a:pt x="926616" y="3330615"/>
                  <a:pt x="937614" y="3315340"/>
                </a:cubicBezTo>
                <a:cubicBezTo>
                  <a:pt x="938836" y="3312285"/>
                  <a:pt x="940058" y="3309841"/>
                  <a:pt x="943113" y="3308008"/>
                </a:cubicBezTo>
                <a:cubicBezTo>
                  <a:pt x="940669" y="3307397"/>
                  <a:pt x="939447" y="3309841"/>
                  <a:pt x="937614" y="3309841"/>
                </a:cubicBezTo>
                <a:cubicBezTo>
                  <a:pt x="933337" y="3310451"/>
                  <a:pt x="929060" y="3311674"/>
                  <a:pt x="927227" y="3315951"/>
                </a:cubicBezTo>
                <a:cubicBezTo>
                  <a:pt x="898509" y="3337947"/>
                  <a:pt x="867349" y="3354444"/>
                  <a:pt x="830077" y="3352000"/>
                </a:cubicBezTo>
                <a:cubicBezTo>
                  <a:pt x="803193" y="3350167"/>
                  <a:pt x="786696" y="3336114"/>
                  <a:pt x="783641" y="3315340"/>
                </a:cubicBezTo>
                <a:cubicBezTo>
                  <a:pt x="780586" y="3295788"/>
                  <a:pt x="795250" y="3275013"/>
                  <a:pt x="818468" y="3265237"/>
                </a:cubicBezTo>
                <a:cubicBezTo>
                  <a:pt x="845353" y="3253629"/>
                  <a:pt x="874070" y="3253629"/>
                  <a:pt x="902175" y="3256683"/>
                </a:cubicBezTo>
                <a:cubicBezTo>
                  <a:pt x="908897" y="3257294"/>
                  <a:pt x="915618" y="3257906"/>
                  <a:pt x="927227" y="3259739"/>
                </a:cubicBezTo>
                <a:cubicBezTo>
                  <a:pt x="904620" y="3245074"/>
                  <a:pt x="883235" y="3238353"/>
                  <a:pt x="865516" y="3224911"/>
                </a:cubicBezTo>
                <a:cubicBezTo>
                  <a:pt x="863683" y="3221245"/>
                  <a:pt x="857573" y="3221245"/>
                  <a:pt x="856350" y="3216968"/>
                </a:cubicBezTo>
                <a:cubicBezTo>
                  <a:pt x="853906" y="3214524"/>
                  <a:pt x="852073" y="3212691"/>
                  <a:pt x="849630" y="3210247"/>
                </a:cubicBezTo>
                <a:cubicBezTo>
                  <a:pt x="844741" y="3208414"/>
                  <a:pt x="844130" y="3203525"/>
                  <a:pt x="842297" y="3199249"/>
                </a:cubicBezTo>
                <a:cubicBezTo>
                  <a:pt x="837410" y="3183974"/>
                  <a:pt x="832521" y="3168699"/>
                  <a:pt x="845963" y="3155867"/>
                </a:cubicBezTo>
                <a:cubicBezTo>
                  <a:pt x="852990" y="3149146"/>
                  <a:pt x="860627" y="3144870"/>
                  <a:pt x="868876" y="3142884"/>
                </a:cubicBezTo>
                <a:close/>
                <a:moveTo>
                  <a:pt x="589305" y="3109380"/>
                </a:moveTo>
                <a:cubicBezTo>
                  <a:pt x="595415" y="3114268"/>
                  <a:pt x="585028" y="3128932"/>
                  <a:pt x="600303" y="3128322"/>
                </a:cubicBezTo>
                <a:cubicBezTo>
                  <a:pt x="601525" y="3129543"/>
                  <a:pt x="602136" y="3130765"/>
                  <a:pt x="602747" y="3131988"/>
                </a:cubicBezTo>
                <a:cubicBezTo>
                  <a:pt x="602747" y="3141152"/>
                  <a:pt x="602136" y="3149707"/>
                  <a:pt x="607024" y="3158261"/>
                </a:cubicBezTo>
                <a:cubicBezTo>
                  <a:pt x="602136" y="3163148"/>
                  <a:pt x="602136" y="3169258"/>
                  <a:pt x="605802" y="3174758"/>
                </a:cubicBezTo>
                <a:cubicBezTo>
                  <a:pt x="603358" y="3180257"/>
                  <a:pt x="601525" y="3186367"/>
                  <a:pt x="603358" y="3192477"/>
                </a:cubicBezTo>
                <a:cubicBezTo>
                  <a:pt x="601525" y="3201643"/>
                  <a:pt x="595415" y="3208363"/>
                  <a:pt x="593582" y="3217528"/>
                </a:cubicBezTo>
                <a:cubicBezTo>
                  <a:pt x="583195" y="3216917"/>
                  <a:pt x="576474" y="3224860"/>
                  <a:pt x="570364" y="3230359"/>
                </a:cubicBezTo>
                <a:cubicBezTo>
                  <a:pt x="556921" y="3242579"/>
                  <a:pt x="540425" y="3245024"/>
                  <a:pt x="523927" y="3244412"/>
                </a:cubicBezTo>
                <a:cubicBezTo>
                  <a:pt x="514762" y="3244412"/>
                  <a:pt x="506819" y="3234025"/>
                  <a:pt x="495821" y="3237081"/>
                </a:cubicBezTo>
                <a:cubicBezTo>
                  <a:pt x="493988" y="3235858"/>
                  <a:pt x="492766" y="3234025"/>
                  <a:pt x="492155" y="3231581"/>
                </a:cubicBezTo>
                <a:cubicBezTo>
                  <a:pt x="490933" y="3227304"/>
                  <a:pt x="486045" y="3227304"/>
                  <a:pt x="482990" y="3225471"/>
                </a:cubicBezTo>
                <a:cubicBezTo>
                  <a:pt x="474436" y="3217528"/>
                  <a:pt x="471991" y="3206530"/>
                  <a:pt x="468937" y="3196143"/>
                </a:cubicBezTo>
                <a:cubicBezTo>
                  <a:pt x="475047" y="3188200"/>
                  <a:pt x="477491" y="3179646"/>
                  <a:pt x="472603" y="3169870"/>
                </a:cubicBezTo>
                <a:cubicBezTo>
                  <a:pt x="468937" y="3163148"/>
                  <a:pt x="474436" y="3157038"/>
                  <a:pt x="477491" y="3153372"/>
                </a:cubicBezTo>
                <a:cubicBezTo>
                  <a:pt x="486656" y="3142375"/>
                  <a:pt x="500709" y="3135653"/>
                  <a:pt x="503764" y="3119767"/>
                </a:cubicBezTo>
                <a:cubicBezTo>
                  <a:pt x="515984" y="3124044"/>
                  <a:pt x="523927" y="3111824"/>
                  <a:pt x="534925" y="3111824"/>
                </a:cubicBezTo>
                <a:cubicBezTo>
                  <a:pt x="547757" y="3112435"/>
                  <a:pt x="561198" y="3111824"/>
                  <a:pt x="574030" y="3114268"/>
                </a:cubicBezTo>
                <a:cubicBezTo>
                  <a:pt x="581362" y="3115490"/>
                  <a:pt x="584417" y="3111213"/>
                  <a:pt x="589305" y="3109380"/>
                </a:cubicBezTo>
                <a:close/>
                <a:moveTo>
                  <a:pt x="316129" y="2433796"/>
                </a:moveTo>
                <a:cubicBezTo>
                  <a:pt x="321530" y="2434799"/>
                  <a:pt x="326166" y="2437184"/>
                  <a:pt x="331184" y="2438878"/>
                </a:cubicBezTo>
                <a:cubicBezTo>
                  <a:pt x="353222" y="2446019"/>
                  <a:pt x="375806" y="2450214"/>
                  <a:pt x="398299" y="2454899"/>
                </a:cubicBezTo>
                <a:cubicBezTo>
                  <a:pt x="403609" y="2456394"/>
                  <a:pt x="409483" y="2456215"/>
                  <a:pt x="414428" y="2459673"/>
                </a:cubicBezTo>
                <a:cubicBezTo>
                  <a:pt x="416809" y="2461893"/>
                  <a:pt x="418990" y="2463822"/>
                  <a:pt x="422410" y="2463187"/>
                </a:cubicBezTo>
                <a:cubicBezTo>
                  <a:pt x="423682" y="2463170"/>
                  <a:pt x="425155" y="2463443"/>
                  <a:pt x="426337" y="2463917"/>
                </a:cubicBezTo>
                <a:cubicBezTo>
                  <a:pt x="428610" y="2465354"/>
                  <a:pt x="431555" y="2465901"/>
                  <a:pt x="434101" y="2465867"/>
                </a:cubicBezTo>
                <a:cubicBezTo>
                  <a:pt x="439011" y="2466779"/>
                  <a:pt x="442283" y="2469672"/>
                  <a:pt x="446137" y="2472165"/>
                </a:cubicBezTo>
                <a:cubicBezTo>
                  <a:pt x="454045" y="2477444"/>
                  <a:pt x="458078" y="2485811"/>
                  <a:pt x="463366" y="2492888"/>
                </a:cubicBezTo>
                <a:cubicBezTo>
                  <a:pt x="465765" y="2496381"/>
                  <a:pt x="467199" y="2500965"/>
                  <a:pt x="471726" y="2502568"/>
                </a:cubicBezTo>
                <a:cubicBezTo>
                  <a:pt x="476036" y="2502606"/>
                  <a:pt x="478730" y="2499043"/>
                  <a:pt x="482132" y="2497136"/>
                </a:cubicBezTo>
                <a:cubicBezTo>
                  <a:pt x="493866" y="2488649"/>
                  <a:pt x="506726" y="2483673"/>
                  <a:pt x="521490" y="2488955"/>
                </a:cubicBezTo>
                <a:cubicBezTo>
                  <a:pt x="523654" y="2489611"/>
                  <a:pt x="525527" y="2490466"/>
                  <a:pt x="527308" y="2491814"/>
                </a:cubicBezTo>
                <a:cubicBezTo>
                  <a:pt x="534434" y="2497200"/>
                  <a:pt x="540687" y="2503187"/>
                  <a:pt x="546939" y="2509173"/>
                </a:cubicBezTo>
                <a:cubicBezTo>
                  <a:pt x="553501" y="2516233"/>
                  <a:pt x="561318" y="2522002"/>
                  <a:pt x="570281" y="2525698"/>
                </a:cubicBezTo>
                <a:cubicBezTo>
                  <a:pt x="577372" y="2528539"/>
                  <a:pt x="584537" y="2529616"/>
                  <a:pt x="591975" y="2529220"/>
                </a:cubicBezTo>
                <a:cubicBezTo>
                  <a:pt x="596794" y="2530622"/>
                  <a:pt x="602815" y="2526916"/>
                  <a:pt x="604958" y="2533155"/>
                </a:cubicBezTo>
                <a:cubicBezTo>
                  <a:pt x="605592" y="2536575"/>
                  <a:pt x="604954" y="2540011"/>
                  <a:pt x="605098" y="2543339"/>
                </a:cubicBezTo>
                <a:cubicBezTo>
                  <a:pt x="603193" y="2568634"/>
                  <a:pt x="595579" y="2591854"/>
                  <a:pt x="576528" y="2609647"/>
                </a:cubicBezTo>
                <a:cubicBezTo>
                  <a:pt x="572671" y="2614010"/>
                  <a:pt x="569013" y="2618664"/>
                  <a:pt x="563865" y="2621771"/>
                </a:cubicBezTo>
                <a:cubicBezTo>
                  <a:pt x="559116" y="2625460"/>
                  <a:pt x="553768" y="2628276"/>
                  <a:pt x="548020" y="2630509"/>
                </a:cubicBezTo>
                <a:cubicBezTo>
                  <a:pt x="536342" y="2635959"/>
                  <a:pt x="524082" y="2641808"/>
                  <a:pt x="510878" y="2643165"/>
                </a:cubicBezTo>
                <a:cubicBezTo>
                  <a:pt x="507059" y="2643218"/>
                  <a:pt x="503514" y="2641797"/>
                  <a:pt x="499985" y="2641650"/>
                </a:cubicBezTo>
                <a:cubicBezTo>
                  <a:pt x="498712" y="2641667"/>
                  <a:pt x="497348" y="2642176"/>
                  <a:pt x="497566" y="2643740"/>
                </a:cubicBezTo>
                <a:cubicBezTo>
                  <a:pt x="497783" y="2645304"/>
                  <a:pt x="499638" y="2644887"/>
                  <a:pt x="500820" y="2645361"/>
                </a:cubicBezTo>
                <a:cubicBezTo>
                  <a:pt x="503075" y="2645525"/>
                  <a:pt x="505239" y="2646181"/>
                  <a:pt x="507311" y="2647328"/>
                </a:cubicBezTo>
                <a:cubicBezTo>
                  <a:pt x="510744" y="2654822"/>
                  <a:pt x="510744" y="2654822"/>
                  <a:pt x="497632" y="2655688"/>
                </a:cubicBezTo>
                <a:cubicBezTo>
                  <a:pt x="496068" y="2655905"/>
                  <a:pt x="498123" y="2655779"/>
                  <a:pt x="496758" y="2656288"/>
                </a:cubicBezTo>
                <a:cubicBezTo>
                  <a:pt x="496468" y="2656487"/>
                  <a:pt x="496776" y="2657561"/>
                  <a:pt x="497467" y="2657943"/>
                </a:cubicBezTo>
                <a:cubicBezTo>
                  <a:pt x="508612" y="2663568"/>
                  <a:pt x="519083" y="2670085"/>
                  <a:pt x="528208" y="2678382"/>
                </a:cubicBezTo>
                <a:cubicBezTo>
                  <a:pt x="540861" y="2686827"/>
                  <a:pt x="547510" y="2700252"/>
                  <a:pt x="556197" y="2712277"/>
                </a:cubicBezTo>
                <a:cubicBezTo>
                  <a:pt x="557396" y="2714024"/>
                  <a:pt x="558304" y="2715970"/>
                  <a:pt x="559212" y="2717917"/>
                </a:cubicBezTo>
                <a:cubicBezTo>
                  <a:pt x="566061" y="2731632"/>
                  <a:pt x="568908" y="2746383"/>
                  <a:pt x="568336" y="2761768"/>
                </a:cubicBezTo>
                <a:cubicBezTo>
                  <a:pt x="568354" y="2763041"/>
                  <a:pt x="568462" y="2763823"/>
                  <a:pt x="568280" y="2764805"/>
                </a:cubicBezTo>
                <a:cubicBezTo>
                  <a:pt x="567550" y="2768732"/>
                  <a:pt x="566130" y="2772278"/>
                  <a:pt x="564509" y="2775532"/>
                </a:cubicBezTo>
                <a:cubicBezTo>
                  <a:pt x="560925" y="2778422"/>
                  <a:pt x="560578" y="2781659"/>
                  <a:pt x="562595" y="2785843"/>
                </a:cubicBezTo>
                <a:cubicBezTo>
                  <a:pt x="562921" y="2788189"/>
                  <a:pt x="562756" y="2790444"/>
                  <a:pt x="562299" y="2792898"/>
                </a:cubicBezTo>
                <a:cubicBezTo>
                  <a:pt x="561132" y="2800554"/>
                  <a:pt x="556639" y="2801497"/>
                  <a:pt x="550039" y="2798748"/>
                </a:cubicBezTo>
                <a:cubicBezTo>
                  <a:pt x="544422" y="2796180"/>
                  <a:pt x="538512" y="2793813"/>
                  <a:pt x="531947" y="2793610"/>
                </a:cubicBezTo>
                <a:cubicBezTo>
                  <a:pt x="524783" y="2792533"/>
                  <a:pt x="518035" y="2793311"/>
                  <a:pt x="511214" y="2795853"/>
                </a:cubicBezTo>
                <a:cubicBezTo>
                  <a:pt x="504376" y="2797123"/>
                  <a:pt x="498954" y="2801703"/>
                  <a:pt x="492424" y="2804046"/>
                </a:cubicBezTo>
                <a:cubicBezTo>
                  <a:pt x="491642" y="2804154"/>
                  <a:pt x="490660" y="2803971"/>
                  <a:pt x="489678" y="2803789"/>
                </a:cubicBezTo>
                <a:cubicBezTo>
                  <a:pt x="484060" y="2801222"/>
                  <a:pt x="480802" y="2806458"/>
                  <a:pt x="476509" y="2807692"/>
                </a:cubicBezTo>
                <a:cubicBezTo>
                  <a:pt x="475727" y="2807801"/>
                  <a:pt x="474654" y="2808109"/>
                  <a:pt x="473872" y="2808218"/>
                </a:cubicBezTo>
                <a:cubicBezTo>
                  <a:pt x="470635" y="2807871"/>
                  <a:pt x="468015" y="2809670"/>
                  <a:pt x="465396" y="2811469"/>
                </a:cubicBezTo>
                <a:cubicBezTo>
                  <a:pt x="462576" y="2812977"/>
                  <a:pt x="460048" y="2814285"/>
                  <a:pt x="456793" y="2812664"/>
                </a:cubicBezTo>
                <a:cubicBezTo>
                  <a:pt x="453030" y="2809680"/>
                  <a:pt x="448594" y="2807586"/>
                  <a:pt x="444831" y="2804602"/>
                </a:cubicBezTo>
                <a:cubicBezTo>
                  <a:pt x="439196" y="2800762"/>
                  <a:pt x="435689" y="2795031"/>
                  <a:pt x="431891" y="2789500"/>
                </a:cubicBezTo>
                <a:cubicBezTo>
                  <a:pt x="425695" y="2780477"/>
                  <a:pt x="425495" y="2780186"/>
                  <a:pt x="416180" y="2786582"/>
                </a:cubicBezTo>
                <a:cubicBezTo>
                  <a:pt x="410941" y="2790180"/>
                  <a:pt x="405701" y="2793778"/>
                  <a:pt x="400462" y="2797376"/>
                </a:cubicBezTo>
                <a:cubicBezTo>
                  <a:pt x="394149" y="2801283"/>
                  <a:pt x="388019" y="2804207"/>
                  <a:pt x="380672" y="2804113"/>
                </a:cubicBezTo>
                <a:cubicBezTo>
                  <a:pt x="375398" y="2805164"/>
                  <a:pt x="369740" y="2806908"/>
                  <a:pt x="364505" y="2803649"/>
                </a:cubicBezTo>
                <a:cubicBezTo>
                  <a:pt x="350376" y="2801786"/>
                  <a:pt x="336155" y="2800415"/>
                  <a:pt x="322025" y="2798552"/>
                </a:cubicBezTo>
                <a:cubicBezTo>
                  <a:pt x="320171" y="2798970"/>
                  <a:pt x="318115" y="2799096"/>
                  <a:pt x="316243" y="2798240"/>
                </a:cubicBezTo>
                <a:cubicBezTo>
                  <a:pt x="312806" y="2797602"/>
                  <a:pt x="309078" y="2797164"/>
                  <a:pt x="305641" y="2796525"/>
                </a:cubicBezTo>
                <a:cubicBezTo>
                  <a:pt x="291694" y="2793681"/>
                  <a:pt x="277291" y="2793291"/>
                  <a:pt x="262797" y="2793392"/>
                </a:cubicBezTo>
                <a:cubicBezTo>
                  <a:pt x="255159" y="2793497"/>
                  <a:pt x="245683" y="2795293"/>
                  <a:pt x="242888" y="2784362"/>
                </a:cubicBezTo>
                <a:cubicBezTo>
                  <a:pt x="243127" y="2780343"/>
                  <a:pt x="244057" y="2776706"/>
                  <a:pt x="244786" y="2772778"/>
                </a:cubicBezTo>
                <a:cubicBezTo>
                  <a:pt x="244860" y="2771014"/>
                  <a:pt x="245424" y="2769341"/>
                  <a:pt x="245789" y="2767378"/>
                </a:cubicBezTo>
                <a:cubicBezTo>
                  <a:pt x="246175" y="2759830"/>
                  <a:pt x="251506" y="2755742"/>
                  <a:pt x="256636" y="2751362"/>
                </a:cubicBezTo>
                <a:cubicBezTo>
                  <a:pt x="266481" y="2740747"/>
                  <a:pt x="275325" y="2728676"/>
                  <a:pt x="286460" y="2719316"/>
                </a:cubicBezTo>
                <a:cubicBezTo>
                  <a:pt x="294193" y="2711864"/>
                  <a:pt x="302526" y="2705285"/>
                  <a:pt x="309568" y="2697451"/>
                </a:cubicBezTo>
                <a:cubicBezTo>
                  <a:pt x="321632" y="2684455"/>
                  <a:pt x="338894" y="2679026"/>
                  <a:pt x="352756" y="2668649"/>
                </a:cubicBezTo>
                <a:cubicBezTo>
                  <a:pt x="357140" y="2666924"/>
                  <a:pt x="361615" y="2664708"/>
                  <a:pt x="366290" y="2662783"/>
                </a:cubicBezTo>
                <a:cubicBezTo>
                  <a:pt x="377438" y="2661552"/>
                  <a:pt x="386245" y="2653792"/>
                  <a:pt x="396576" y="2650124"/>
                </a:cubicBezTo>
                <a:cubicBezTo>
                  <a:pt x="399305" y="2649107"/>
                  <a:pt x="399270" y="2646560"/>
                  <a:pt x="397671" y="2644232"/>
                </a:cubicBezTo>
                <a:cubicBezTo>
                  <a:pt x="396272" y="2642194"/>
                  <a:pt x="395254" y="2639466"/>
                  <a:pt x="391653" y="2641083"/>
                </a:cubicBezTo>
                <a:cubicBezTo>
                  <a:pt x="389215" y="2641899"/>
                  <a:pt x="387087" y="2643790"/>
                  <a:pt x="384849" y="2644898"/>
                </a:cubicBezTo>
                <a:cubicBezTo>
                  <a:pt x="381247" y="2646515"/>
                  <a:pt x="378302" y="2645967"/>
                  <a:pt x="375138" y="2643856"/>
                </a:cubicBezTo>
                <a:cubicBezTo>
                  <a:pt x="372266" y="2641545"/>
                  <a:pt x="370267" y="2638634"/>
                  <a:pt x="367013" y="2637014"/>
                </a:cubicBezTo>
                <a:cubicBezTo>
                  <a:pt x="366322" y="2636631"/>
                  <a:pt x="365631" y="2636249"/>
                  <a:pt x="365232" y="2635667"/>
                </a:cubicBezTo>
                <a:cubicBezTo>
                  <a:pt x="347058" y="2646005"/>
                  <a:pt x="328977" y="2655852"/>
                  <a:pt x="310604" y="2665899"/>
                </a:cubicBezTo>
                <a:cubicBezTo>
                  <a:pt x="308040" y="2664661"/>
                  <a:pt x="304456" y="2667551"/>
                  <a:pt x="302548" y="2664149"/>
                </a:cubicBezTo>
                <a:cubicBezTo>
                  <a:pt x="316555" y="2657101"/>
                  <a:pt x="330853" y="2649852"/>
                  <a:pt x="345351" y="2642894"/>
                </a:cubicBezTo>
                <a:cubicBezTo>
                  <a:pt x="352554" y="2639661"/>
                  <a:pt x="359266" y="2636337"/>
                  <a:pt x="364870" y="2630775"/>
                </a:cubicBezTo>
                <a:cubicBezTo>
                  <a:pt x="361672" y="2626118"/>
                  <a:pt x="368511" y="2624848"/>
                  <a:pt x="368167" y="2621229"/>
                </a:cubicBezTo>
                <a:cubicBezTo>
                  <a:pt x="353046" y="2604199"/>
                  <a:pt x="337051" y="2587769"/>
                  <a:pt x="321056" y="2571338"/>
                </a:cubicBezTo>
                <a:cubicBezTo>
                  <a:pt x="331167" y="2572962"/>
                  <a:pt x="336473" y="2581313"/>
                  <a:pt x="343216" y="2587390"/>
                </a:cubicBezTo>
                <a:cubicBezTo>
                  <a:pt x="349830" y="2598269"/>
                  <a:pt x="360610" y="2605858"/>
                  <a:pt x="367806" y="2616337"/>
                </a:cubicBezTo>
                <a:cubicBezTo>
                  <a:pt x="368805" y="2617792"/>
                  <a:pt x="369988" y="2618266"/>
                  <a:pt x="371461" y="2618539"/>
                </a:cubicBezTo>
                <a:cubicBezTo>
                  <a:pt x="372825" y="2618031"/>
                  <a:pt x="373898" y="2617722"/>
                  <a:pt x="375062" y="2616923"/>
                </a:cubicBezTo>
                <a:cubicBezTo>
                  <a:pt x="382448" y="2612708"/>
                  <a:pt x="388409" y="2618894"/>
                  <a:pt x="395756" y="2618989"/>
                </a:cubicBezTo>
                <a:cubicBezTo>
                  <a:pt x="371549" y="2589351"/>
                  <a:pt x="346377" y="2560804"/>
                  <a:pt x="324698" y="2529859"/>
                </a:cubicBezTo>
                <a:cubicBezTo>
                  <a:pt x="323498" y="2528112"/>
                  <a:pt x="322590" y="2526166"/>
                  <a:pt x="321682" y="2524219"/>
                </a:cubicBezTo>
                <a:cubicBezTo>
                  <a:pt x="320847" y="2520509"/>
                  <a:pt x="318849" y="2517598"/>
                  <a:pt x="316650" y="2514396"/>
                </a:cubicBezTo>
                <a:cubicBezTo>
                  <a:pt x="310983" y="2501154"/>
                  <a:pt x="303661" y="2488620"/>
                  <a:pt x="301304" y="2473961"/>
                </a:cubicBezTo>
                <a:cubicBezTo>
                  <a:pt x="304619" y="2465688"/>
                  <a:pt x="301094" y="2458685"/>
                  <a:pt x="296788" y="2451790"/>
                </a:cubicBezTo>
                <a:cubicBezTo>
                  <a:pt x="295214" y="2437022"/>
                  <a:pt x="302182" y="2430952"/>
                  <a:pt x="316129" y="2433796"/>
                </a:cubicBezTo>
                <a:close/>
                <a:moveTo>
                  <a:pt x="826118" y="2184513"/>
                </a:moveTo>
                <a:cubicBezTo>
                  <a:pt x="831583" y="2183198"/>
                  <a:pt x="837453" y="2183400"/>
                  <a:pt x="843727" y="2185019"/>
                </a:cubicBezTo>
                <a:cubicBezTo>
                  <a:pt x="856681" y="2188257"/>
                  <a:pt x="867206" y="2195139"/>
                  <a:pt x="875302" y="2206068"/>
                </a:cubicBezTo>
                <a:cubicBezTo>
                  <a:pt x="888660" y="2211736"/>
                  <a:pt x="888256" y="2225905"/>
                  <a:pt x="893518" y="2234809"/>
                </a:cubicBezTo>
                <a:cubicBezTo>
                  <a:pt x="890685" y="2219427"/>
                  <a:pt x="897971" y="2206068"/>
                  <a:pt x="908900" y="2195139"/>
                </a:cubicBezTo>
                <a:cubicBezTo>
                  <a:pt x="916592" y="2187448"/>
                  <a:pt x="926712" y="2188257"/>
                  <a:pt x="936022" y="2192306"/>
                </a:cubicBezTo>
                <a:cubicBezTo>
                  <a:pt x="950190" y="2197972"/>
                  <a:pt x="960311" y="2212545"/>
                  <a:pt x="960311" y="2227118"/>
                </a:cubicBezTo>
                <a:cubicBezTo>
                  <a:pt x="960311" y="2242096"/>
                  <a:pt x="950190" y="2256670"/>
                  <a:pt x="935617" y="2263146"/>
                </a:cubicBezTo>
                <a:cubicBezTo>
                  <a:pt x="932379" y="2264360"/>
                  <a:pt x="929141" y="2264765"/>
                  <a:pt x="925498" y="2266789"/>
                </a:cubicBezTo>
                <a:cubicBezTo>
                  <a:pt x="963549" y="2261121"/>
                  <a:pt x="988242" y="2289053"/>
                  <a:pt x="979336" y="2320223"/>
                </a:cubicBezTo>
                <a:cubicBezTo>
                  <a:pt x="970835" y="2341272"/>
                  <a:pt x="953429" y="2346940"/>
                  <a:pt x="935212" y="2333986"/>
                </a:cubicBezTo>
                <a:cubicBezTo>
                  <a:pt x="924283" y="2326700"/>
                  <a:pt x="915782" y="2317794"/>
                  <a:pt x="911329" y="2305245"/>
                </a:cubicBezTo>
                <a:cubicBezTo>
                  <a:pt x="917402" y="2322652"/>
                  <a:pt x="916187" y="2340058"/>
                  <a:pt x="910115" y="2357060"/>
                </a:cubicBezTo>
                <a:cubicBezTo>
                  <a:pt x="903638" y="2375276"/>
                  <a:pt x="889875" y="2385396"/>
                  <a:pt x="870849" y="2389039"/>
                </a:cubicBezTo>
                <a:cubicBezTo>
                  <a:pt x="865991" y="2386610"/>
                  <a:pt x="859515" y="2386610"/>
                  <a:pt x="856681" y="2380133"/>
                </a:cubicBezTo>
                <a:cubicBezTo>
                  <a:pt x="842108" y="2371633"/>
                  <a:pt x="844942" y="2357870"/>
                  <a:pt x="846156" y="2344511"/>
                </a:cubicBezTo>
                <a:cubicBezTo>
                  <a:pt x="846561" y="2339249"/>
                  <a:pt x="848585" y="2334391"/>
                  <a:pt x="850204" y="2329129"/>
                </a:cubicBezTo>
                <a:cubicBezTo>
                  <a:pt x="857491" y="2319008"/>
                  <a:pt x="864372" y="2308889"/>
                  <a:pt x="871659" y="2298768"/>
                </a:cubicBezTo>
                <a:cubicBezTo>
                  <a:pt x="872468" y="2296745"/>
                  <a:pt x="873278" y="2295125"/>
                  <a:pt x="875302" y="2293911"/>
                </a:cubicBezTo>
                <a:cubicBezTo>
                  <a:pt x="873683" y="2293506"/>
                  <a:pt x="872873" y="2295125"/>
                  <a:pt x="871659" y="2295125"/>
                </a:cubicBezTo>
                <a:cubicBezTo>
                  <a:pt x="868825" y="2295530"/>
                  <a:pt x="865991" y="2296340"/>
                  <a:pt x="864777" y="2299173"/>
                </a:cubicBezTo>
                <a:cubicBezTo>
                  <a:pt x="845751" y="2313746"/>
                  <a:pt x="825107" y="2324676"/>
                  <a:pt x="800413" y="2323057"/>
                </a:cubicBezTo>
                <a:cubicBezTo>
                  <a:pt x="782602" y="2321843"/>
                  <a:pt x="771673" y="2312532"/>
                  <a:pt x="769648" y="2298768"/>
                </a:cubicBezTo>
                <a:cubicBezTo>
                  <a:pt x="767625" y="2285815"/>
                  <a:pt x="777340" y="2272051"/>
                  <a:pt x="792722" y="2265575"/>
                </a:cubicBezTo>
                <a:cubicBezTo>
                  <a:pt x="810534" y="2257884"/>
                  <a:pt x="829560" y="2257884"/>
                  <a:pt x="848180" y="2259908"/>
                </a:cubicBezTo>
                <a:cubicBezTo>
                  <a:pt x="852633" y="2260312"/>
                  <a:pt x="857086" y="2260718"/>
                  <a:pt x="864777" y="2261932"/>
                </a:cubicBezTo>
                <a:cubicBezTo>
                  <a:pt x="849799" y="2252216"/>
                  <a:pt x="835631" y="2247763"/>
                  <a:pt x="823892" y="2238858"/>
                </a:cubicBezTo>
                <a:cubicBezTo>
                  <a:pt x="822678" y="2236429"/>
                  <a:pt x="818630" y="2236429"/>
                  <a:pt x="817820" y="2233595"/>
                </a:cubicBezTo>
                <a:cubicBezTo>
                  <a:pt x="816201" y="2231976"/>
                  <a:pt x="814986" y="2230762"/>
                  <a:pt x="813367" y="2229142"/>
                </a:cubicBezTo>
                <a:cubicBezTo>
                  <a:pt x="810129" y="2227928"/>
                  <a:pt x="809724" y="2224689"/>
                  <a:pt x="808509" y="2221856"/>
                </a:cubicBezTo>
                <a:cubicBezTo>
                  <a:pt x="805271" y="2211736"/>
                  <a:pt x="802033" y="2201616"/>
                  <a:pt x="810938" y="2193115"/>
                </a:cubicBezTo>
                <a:cubicBezTo>
                  <a:pt x="815594" y="2188662"/>
                  <a:pt x="820654" y="2185828"/>
                  <a:pt x="826118" y="2184513"/>
                </a:cubicBezTo>
                <a:close/>
                <a:moveTo>
                  <a:pt x="1898757" y="2097951"/>
                </a:moveTo>
                <a:lnTo>
                  <a:pt x="1881438" y="2100695"/>
                </a:lnTo>
                <a:lnTo>
                  <a:pt x="1823557" y="2112066"/>
                </a:lnTo>
                <a:lnTo>
                  <a:pt x="1853877" y="2117142"/>
                </a:lnTo>
                <a:cubicBezTo>
                  <a:pt x="1867120" y="2115980"/>
                  <a:pt x="1881199" y="2111444"/>
                  <a:pt x="1895697" y="2103053"/>
                </a:cubicBezTo>
                <a:close/>
                <a:moveTo>
                  <a:pt x="605954" y="1643007"/>
                </a:moveTo>
                <a:cubicBezTo>
                  <a:pt x="610231" y="1643542"/>
                  <a:pt x="614814" y="1645222"/>
                  <a:pt x="618479" y="1643695"/>
                </a:cubicBezTo>
                <a:cubicBezTo>
                  <a:pt x="628256" y="1655915"/>
                  <a:pt x="641087" y="1651638"/>
                  <a:pt x="653307" y="1649805"/>
                </a:cubicBezTo>
                <a:cubicBezTo>
                  <a:pt x="655751" y="1652248"/>
                  <a:pt x="658195" y="1654693"/>
                  <a:pt x="661250" y="1656526"/>
                </a:cubicBezTo>
                <a:cubicBezTo>
                  <a:pt x="669804" y="1662025"/>
                  <a:pt x="673470" y="1673023"/>
                  <a:pt x="669193" y="1679133"/>
                </a:cubicBezTo>
                <a:cubicBezTo>
                  <a:pt x="653918" y="1700518"/>
                  <a:pt x="653307" y="1731680"/>
                  <a:pt x="622756" y="1743289"/>
                </a:cubicBezTo>
                <a:cubicBezTo>
                  <a:pt x="605649" y="1750010"/>
                  <a:pt x="575710" y="1751232"/>
                  <a:pt x="564100" y="1736568"/>
                </a:cubicBezTo>
                <a:cubicBezTo>
                  <a:pt x="557379" y="1728624"/>
                  <a:pt x="552491" y="1729236"/>
                  <a:pt x="543937" y="1733513"/>
                </a:cubicBezTo>
                <a:cubicBezTo>
                  <a:pt x="544548" y="1726181"/>
                  <a:pt x="553713" y="1724347"/>
                  <a:pt x="550658" y="1718237"/>
                </a:cubicBezTo>
                <a:cubicBezTo>
                  <a:pt x="548214" y="1713350"/>
                  <a:pt x="542104" y="1716404"/>
                  <a:pt x="538438" y="1714571"/>
                </a:cubicBezTo>
                <a:cubicBezTo>
                  <a:pt x="543937" y="1701129"/>
                  <a:pt x="549436" y="1688298"/>
                  <a:pt x="554324" y="1674856"/>
                </a:cubicBezTo>
                <a:cubicBezTo>
                  <a:pt x="557379" y="1665691"/>
                  <a:pt x="569599" y="1663247"/>
                  <a:pt x="570821" y="1652860"/>
                </a:cubicBezTo>
                <a:cubicBezTo>
                  <a:pt x="572654" y="1654082"/>
                  <a:pt x="575098" y="1654693"/>
                  <a:pt x="576931" y="1655915"/>
                </a:cubicBezTo>
                <a:cubicBezTo>
                  <a:pt x="582430" y="1652860"/>
                  <a:pt x="589151" y="1652248"/>
                  <a:pt x="595261" y="1649194"/>
                </a:cubicBezTo>
                <a:cubicBezTo>
                  <a:pt x="597705" y="1643084"/>
                  <a:pt x="601677" y="1642473"/>
                  <a:pt x="605954" y="1643007"/>
                </a:cubicBezTo>
                <a:close/>
                <a:moveTo>
                  <a:pt x="1001460" y="1559429"/>
                </a:moveTo>
                <a:cubicBezTo>
                  <a:pt x="1006767" y="1561211"/>
                  <a:pt x="1011105" y="1565704"/>
                  <a:pt x="1013274" y="1572521"/>
                </a:cubicBezTo>
                <a:cubicBezTo>
                  <a:pt x="1016063" y="1581507"/>
                  <a:pt x="1016373" y="1590493"/>
                  <a:pt x="1014203" y="1599479"/>
                </a:cubicBezTo>
                <a:cubicBezTo>
                  <a:pt x="1013274" y="1603507"/>
                  <a:pt x="1012654" y="1607535"/>
                  <a:pt x="1011724" y="1611564"/>
                </a:cubicBezTo>
                <a:cubicBezTo>
                  <a:pt x="1010795" y="1613422"/>
                  <a:pt x="1012344" y="1615592"/>
                  <a:pt x="1010795" y="1617761"/>
                </a:cubicBezTo>
                <a:cubicBezTo>
                  <a:pt x="1012654" y="1616521"/>
                  <a:pt x="1013893" y="1614662"/>
                  <a:pt x="1015443" y="1613422"/>
                </a:cubicBezTo>
                <a:cubicBezTo>
                  <a:pt x="1016682" y="1612183"/>
                  <a:pt x="1017612" y="1610944"/>
                  <a:pt x="1018851" y="1609704"/>
                </a:cubicBezTo>
                <a:cubicBezTo>
                  <a:pt x="1020711" y="1608465"/>
                  <a:pt x="1021020" y="1605986"/>
                  <a:pt x="1022570" y="1604437"/>
                </a:cubicBezTo>
                <a:cubicBezTo>
                  <a:pt x="1025978" y="1602887"/>
                  <a:pt x="1028457" y="1600408"/>
                  <a:pt x="1029387" y="1597000"/>
                </a:cubicBezTo>
                <a:cubicBezTo>
                  <a:pt x="1041162" y="1584605"/>
                  <a:pt x="1054176" y="1575929"/>
                  <a:pt x="1072458" y="1581507"/>
                </a:cubicBezTo>
                <a:cubicBezTo>
                  <a:pt x="1082064" y="1585225"/>
                  <a:pt x="1085782" y="1590803"/>
                  <a:pt x="1085162" y="1601028"/>
                </a:cubicBezTo>
                <a:cubicBezTo>
                  <a:pt x="1084543" y="1611564"/>
                  <a:pt x="1079274" y="1619930"/>
                  <a:pt x="1071218" y="1626437"/>
                </a:cubicBezTo>
                <a:cubicBezTo>
                  <a:pt x="1060373" y="1635423"/>
                  <a:pt x="1047669" y="1640381"/>
                  <a:pt x="1034344" y="1644099"/>
                </a:cubicBezTo>
                <a:cubicBezTo>
                  <a:pt x="1032485" y="1644099"/>
                  <a:pt x="1030936" y="1643479"/>
                  <a:pt x="1029077" y="1644409"/>
                </a:cubicBezTo>
                <a:cubicBezTo>
                  <a:pt x="1037443" y="1643169"/>
                  <a:pt x="1045190" y="1647198"/>
                  <a:pt x="1053246" y="1647198"/>
                </a:cubicBezTo>
                <a:cubicBezTo>
                  <a:pt x="1066570" y="1649367"/>
                  <a:pt x="1077415" y="1655254"/>
                  <a:pt x="1083303" y="1668268"/>
                </a:cubicBezTo>
                <a:cubicBezTo>
                  <a:pt x="1084543" y="1671367"/>
                  <a:pt x="1085472" y="1674155"/>
                  <a:pt x="1083303" y="1677254"/>
                </a:cubicBezTo>
                <a:cubicBezTo>
                  <a:pt x="1082993" y="1679113"/>
                  <a:pt x="1082993" y="1680353"/>
                  <a:pt x="1082683" y="1681592"/>
                </a:cubicBezTo>
                <a:cubicBezTo>
                  <a:pt x="1072768" y="1698635"/>
                  <a:pt x="1057894" y="1700494"/>
                  <a:pt x="1040542" y="1695846"/>
                </a:cubicBezTo>
                <a:cubicBezTo>
                  <a:pt x="1033415" y="1693987"/>
                  <a:pt x="1027528" y="1690268"/>
                  <a:pt x="1022880" y="1684691"/>
                </a:cubicBezTo>
                <a:cubicBezTo>
                  <a:pt x="1022880" y="1684381"/>
                  <a:pt x="1022570" y="1683761"/>
                  <a:pt x="1022570" y="1683451"/>
                </a:cubicBezTo>
                <a:cubicBezTo>
                  <a:pt x="1016992" y="1680973"/>
                  <a:pt x="1013584" y="1676634"/>
                  <a:pt x="1010485" y="1671987"/>
                </a:cubicBezTo>
                <a:cubicBezTo>
                  <a:pt x="1009865" y="1670747"/>
                  <a:pt x="1009555" y="1669198"/>
                  <a:pt x="1008316" y="1668268"/>
                </a:cubicBezTo>
                <a:cubicBezTo>
                  <a:pt x="1010175" y="1670437"/>
                  <a:pt x="1010485" y="1673226"/>
                  <a:pt x="1012344" y="1675395"/>
                </a:cubicBezTo>
                <a:cubicBezTo>
                  <a:pt x="1015443" y="1682521"/>
                  <a:pt x="1013584" y="1690578"/>
                  <a:pt x="1015443" y="1697705"/>
                </a:cubicBezTo>
                <a:cubicBezTo>
                  <a:pt x="1015133" y="1698015"/>
                  <a:pt x="1015133" y="1698635"/>
                  <a:pt x="1015443" y="1698944"/>
                </a:cubicBezTo>
                <a:cubicBezTo>
                  <a:pt x="1015133" y="1699564"/>
                  <a:pt x="1014513" y="1700494"/>
                  <a:pt x="1014203" y="1701113"/>
                </a:cubicBezTo>
                <a:cubicBezTo>
                  <a:pt x="1010795" y="1713818"/>
                  <a:pt x="1004288" y="1720325"/>
                  <a:pt x="995612" y="1719705"/>
                </a:cubicBezTo>
                <a:cubicBezTo>
                  <a:pt x="982287" y="1718776"/>
                  <a:pt x="970513" y="1707621"/>
                  <a:pt x="969583" y="1695226"/>
                </a:cubicBezTo>
                <a:cubicBezTo>
                  <a:pt x="968344" y="1683451"/>
                  <a:pt x="973611" y="1674155"/>
                  <a:pt x="980428" y="1665479"/>
                </a:cubicBezTo>
                <a:cubicBezTo>
                  <a:pt x="981668" y="1663930"/>
                  <a:pt x="981978" y="1661761"/>
                  <a:pt x="983527" y="1659902"/>
                </a:cubicBezTo>
                <a:cubicBezTo>
                  <a:pt x="981978" y="1661451"/>
                  <a:pt x="980118" y="1660832"/>
                  <a:pt x="978569" y="1661761"/>
                </a:cubicBezTo>
                <a:cubicBezTo>
                  <a:pt x="966794" y="1667958"/>
                  <a:pt x="955020" y="1671367"/>
                  <a:pt x="942935" y="1661761"/>
                </a:cubicBezTo>
                <a:cubicBezTo>
                  <a:pt x="935498" y="1655873"/>
                  <a:pt x="931780" y="1642240"/>
                  <a:pt x="934569" y="1632634"/>
                </a:cubicBezTo>
                <a:cubicBezTo>
                  <a:pt x="937357" y="1623028"/>
                  <a:pt x="943245" y="1618690"/>
                  <a:pt x="955020" y="1617761"/>
                </a:cubicBezTo>
                <a:cubicBezTo>
                  <a:pt x="958118" y="1618690"/>
                  <a:pt x="961527" y="1618690"/>
                  <a:pt x="964006" y="1620859"/>
                </a:cubicBezTo>
                <a:cubicBezTo>
                  <a:pt x="964625" y="1620859"/>
                  <a:pt x="965245" y="1621169"/>
                  <a:pt x="965865" y="1621169"/>
                </a:cubicBezTo>
                <a:cubicBezTo>
                  <a:pt x="972372" y="1622408"/>
                  <a:pt x="977950" y="1625817"/>
                  <a:pt x="981978" y="1630775"/>
                </a:cubicBezTo>
                <a:cubicBezTo>
                  <a:pt x="982597" y="1631085"/>
                  <a:pt x="982597" y="1632324"/>
                  <a:pt x="983837" y="1632324"/>
                </a:cubicBezTo>
                <a:cubicBezTo>
                  <a:pt x="983527" y="1632014"/>
                  <a:pt x="982907" y="1631704"/>
                  <a:pt x="982597" y="1631085"/>
                </a:cubicBezTo>
                <a:cubicBezTo>
                  <a:pt x="977640" y="1626127"/>
                  <a:pt x="974851" y="1619930"/>
                  <a:pt x="973302" y="1613112"/>
                </a:cubicBezTo>
                <a:cubicBezTo>
                  <a:pt x="971132" y="1602577"/>
                  <a:pt x="967414" y="1592042"/>
                  <a:pt x="971132" y="1581197"/>
                </a:cubicBezTo>
                <a:cubicBezTo>
                  <a:pt x="973611" y="1573760"/>
                  <a:pt x="977020" y="1567253"/>
                  <a:pt x="983837" y="1562605"/>
                </a:cubicBezTo>
                <a:cubicBezTo>
                  <a:pt x="989879" y="1558577"/>
                  <a:pt x="996154" y="1557647"/>
                  <a:pt x="1001460" y="1559429"/>
                </a:cubicBezTo>
                <a:close/>
                <a:moveTo>
                  <a:pt x="473596" y="1387187"/>
                </a:moveTo>
                <a:cubicBezTo>
                  <a:pt x="481768" y="1386499"/>
                  <a:pt x="490017" y="1386347"/>
                  <a:pt x="498266" y="1390013"/>
                </a:cubicBezTo>
                <a:cubicBezTo>
                  <a:pt x="507431" y="1394290"/>
                  <a:pt x="520872" y="1393068"/>
                  <a:pt x="517818" y="1408954"/>
                </a:cubicBezTo>
                <a:cubicBezTo>
                  <a:pt x="520262" y="1412009"/>
                  <a:pt x="525761" y="1410787"/>
                  <a:pt x="526983" y="1416286"/>
                </a:cubicBezTo>
                <a:cubicBezTo>
                  <a:pt x="529121" y="1421175"/>
                  <a:pt x="528510" y="1426826"/>
                  <a:pt x="528663" y="1432249"/>
                </a:cubicBezTo>
                <a:lnTo>
                  <a:pt x="533703" y="1443989"/>
                </a:lnTo>
                <a:lnTo>
                  <a:pt x="533703" y="1441337"/>
                </a:lnTo>
                <a:cubicBezTo>
                  <a:pt x="539202" y="1437671"/>
                  <a:pt x="544090" y="1434005"/>
                  <a:pt x="551422" y="1434005"/>
                </a:cubicBezTo>
                <a:cubicBezTo>
                  <a:pt x="553866" y="1427895"/>
                  <a:pt x="561198" y="1430950"/>
                  <a:pt x="564865" y="1427284"/>
                </a:cubicBezTo>
                <a:cubicBezTo>
                  <a:pt x="574029" y="1429117"/>
                  <a:pt x="583805" y="1430950"/>
                  <a:pt x="592971" y="1432783"/>
                </a:cubicBezTo>
                <a:cubicBezTo>
                  <a:pt x="622299" y="1438893"/>
                  <a:pt x="643685" y="1487162"/>
                  <a:pt x="624132" y="1507937"/>
                </a:cubicBezTo>
                <a:cubicBezTo>
                  <a:pt x="611300" y="1521379"/>
                  <a:pt x="594804" y="1532988"/>
                  <a:pt x="572197" y="1531766"/>
                </a:cubicBezTo>
                <a:cubicBezTo>
                  <a:pt x="543479" y="1529933"/>
                  <a:pt x="528204" y="1512825"/>
                  <a:pt x="515373" y="1490828"/>
                </a:cubicBezTo>
                <a:cubicBezTo>
                  <a:pt x="514151" y="1488995"/>
                  <a:pt x="512929" y="1487162"/>
                  <a:pt x="512929" y="1484718"/>
                </a:cubicBezTo>
                <a:lnTo>
                  <a:pt x="511960" y="1480844"/>
                </a:lnTo>
                <a:lnTo>
                  <a:pt x="511708" y="1481664"/>
                </a:lnTo>
                <a:cubicBezTo>
                  <a:pt x="511096" y="1481664"/>
                  <a:pt x="510485" y="1482275"/>
                  <a:pt x="509875" y="1482886"/>
                </a:cubicBezTo>
                <a:cubicBezTo>
                  <a:pt x="496433" y="1479831"/>
                  <a:pt x="486046" y="1490218"/>
                  <a:pt x="474436" y="1493884"/>
                </a:cubicBezTo>
                <a:cubicBezTo>
                  <a:pt x="454273" y="1500605"/>
                  <a:pt x="437776" y="1491440"/>
                  <a:pt x="427389" y="1480442"/>
                </a:cubicBezTo>
                <a:cubicBezTo>
                  <a:pt x="416390" y="1469444"/>
                  <a:pt x="410892" y="1452947"/>
                  <a:pt x="415169" y="1432173"/>
                </a:cubicBezTo>
                <a:cubicBezTo>
                  <a:pt x="419446" y="1408343"/>
                  <a:pt x="442664" y="1405288"/>
                  <a:pt x="449385" y="1387569"/>
                </a:cubicBezTo>
                <a:cubicBezTo>
                  <a:pt x="457328" y="1389096"/>
                  <a:pt x="465424" y="1387874"/>
                  <a:pt x="473596" y="1387187"/>
                </a:cubicBezTo>
                <a:close/>
                <a:moveTo>
                  <a:pt x="829830" y="1113782"/>
                </a:moveTo>
                <a:cubicBezTo>
                  <a:pt x="836908" y="1112078"/>
                  <a:pt x="844511" y="1112340"/>
                  <a:pt x="852638" y="1114437"/>
                </a:cubicBezTo>
                <a:cubicBezTo>
                  <a:pt x="869417" y="1118632"/>
                  <a:pt x="883050" y="1127546"/>
                  <a:pt x="893536" y="1141703"/>
                </a:cubicBezTo>
                <a:cubicBezTo>
                  <a:pt x="910839" y="1149043"/>
                  <a:pt x="910316" y="1167395"/>
                  <a:pt x="917132" y="1178931"/>
                </a:cubicBezTo>
                <a:cubicBezTo>
                  <a:pt x="913461" y="1159006"/>
                  <a:pt x="922899" y="1141703"/>
                  <a:pt x="937056" y="1127546"/>
                </a:cubicBezTo>
                <a:cubicBezTo>
                  <a:pt x="947018" y="1117584"/>
                  <a:pt x="960127" y="1118632"/>
                  <a:pt x="972187" y="1123876"/>
                </a:cubicBezTo>
                <a:cubicBezTo>
                  <a:pt x="990538" y="1131216"/>
                  <a:pt x="1003647" y="1150092"/>
                  <a:pt x="1003647" y="1168968"/>
                </a:cubicBezTo>
                <a:cubicBezTo>
                  <a:pt x="1003647" y="1188369"/>
                  <a:pt x="990538" y="1207245"/>
                  <a:pt x="971662" y="1215634"/>
                </a:cubicBezTo>
                <a:cubicBezTo>
                  <a:pt x="967468" y="1217207"/>
                  <a:pt x="963273" y="1217731"/>
                  <a:pt x="958554" y="1220353"/>
                </a:cubicBezTo>
                <a:cubicBezTo>
                  <a:pt x="1007841" y="1213012"/>
                  <a:pt x="1039826" y="1249191"/>
                  <a:pt x="1028291" y="1289565"/>
                </a:cubicBezTo>
                <a:cubicBezTo>
                  <a:pt x="1017280" y="1316830"/>
                  <a:pt x="994733" y="1324171"/>
                  <a:pt x="971138" y="1307392"/>
                </a:cubicBezTo>
                <a:cubicBezTo>
                  <a:pt x="956981" y="1297955"/>
                  <a:pt x="945970" y="1286419"/>
                  <a:pt x="940202" y="1270165"/>
                </a:cubicBezTo>
                <a:cubicBezTo>
                  <a:pt x="948068" y="1292711"/>
                  <a:pt x="946495" y="1315257"/>
                  <a:pt x="938629" y="1337279"/>
                </a:cubicBezTo>
                <a:cubicBezTo>
                  <a:pt x="930240" y="1360875"/>
                  <a:pt x="912412" y="1373983"/>
                  <a:pt x="887769" y="1378702"/>
                </a:cubicBezTo>
                <a:cubicBezTo>
                  <a:pt x="881477" y="1375556"/>
                  <a:pt x="873087" y="1375556"/>
                  <a:pt x="869417" y="1367167"/>
                </a:cubicBezTo>
                <a:cubicBezTo>
                  <a:pt x="850541" y="1356156"/>
                  <a:pt x="854211" y="1338328"/>
                  <a:pt x="855784" y="1321025"/>
                </a:cubicBezTo>
                <a:cubicBezTo>
                  <a:pt x="856309" y="1314209"/>
                  <a:pt x="858930" y="1307917"/>
                  <a:pt x="861028" y="1301101"/>
                </a:cubicBezTo>
                <a:cubicBezTo>
                  <a:pt x="870466" y="1287992"/>
                  <a:pt x="879379" y="1274884"/>
                  <a:pt x="888817" y="1261775"/>
                </a:cubicBezTo>
                <a:cubicBezTo>
                  <a:pt x="889866" y="1259154"/>
                  <a:pt x="890915" y="1257057"/>
                  <a:pt x="893536" y="1255484"/>
                </a:cubicBezTo>
                <a:cubicBezTo>
                  <a:pt x="891440" y="1254959"/>
                  <a:pt x="890390" y="1257057"/>
                  <a:pt x="888817" y="1257057"/>
                </a:cubicBezTo>
                <a:cubicBezTo>
                  <a:pt x="885147" y="1257580"/>
                  <a:pt x="881477" y="1258629"/>
                  <a:pt x="879904" y="1262300"/>
                </a:cubicBezTo>
                <a:cubicBezTo>
                  <a:pt x="855260" y="1281176"/>
                  <a:pt x="828519" y="1295333"/>
                  <a:pt x="796534" y="1293236"/>
                </a:cubicBezTo>
                <a:cubicBezTo>
                  <a:pt x="773464" y="1291663"/>
                  <a:pt x="759307" y="1279603"/>
                  <a:pt x="756685" y="1261775"/>
                </a:cubicBezTo>
                <a:cubicBezTo>
                  <a:pt x="754063" y="1244997"/>
                  <a:pt x="766648" y="1227169"/>
                  <a:pt x="786572" y="1218780"/>
                </a:cubicBezTo>
                <a:cubicBezTo>
                  <a:pt x="809643" y="1208818"/>
                  <a:pt x="834287" y="1208818"/>
                  <a:pt x="858406" y="1211439"/>
                </a:cubicBezTo>
                <a:cubicBezTo>
                  <a:pt x="864174" y="1211964"/>
                  <a:pt x="869941" y="1212488"/>
                  <a:pt x="879904" y="1214061"/>
                </a:cubicBezTo>
                <a:cubicBezTo>
                  <a:pt x="860503" y="1201477"/>
                  <a:pt x="842152" y="1195709"/>
                  <a:pt x="826946" y="1184174"/>
                </a:cubicBezTo>
                <a:cubicBezTo>
                  <a:pt x="825373" y="1181028"/>
                  <a:pt x="820130" y="1181028"/>
                  <a:pt x="819081" y="1177358"/>
                </a:cubicBezTo>
                <a:cubicBezTo>
                  <a:pt x="816983" y="1175260"/>
                  <a:pt x="815410" y="1173687"/>
                  <a:pt x="813313" y="1171590"/>
                </a:cubicBezTo>
                <a:cubicBezTo>
                  <a:pt x="809118" y="1170017"/>
                  <a:pt x="808594" y="1165822"/>
                  <a:pt x="807021" y="1162152"/>
                </a:cubicBezTo>
                <a:cubicBezTo>
                  <a:pt x="802827" y="1149043"/>
                  <a:pt x="798632" y="1135935"/>
                  <a:pt x="810167" y="1124924"/>
                </a:cubicBezTo>
                <a:cubicBezTo>
                  <a:pt x="816197" y="1119156"/>
                  <a:pt x="822751" y="1115486"/>
                  <a:pt x="829830" y="1113782"/>
                </a:cubicBezTo>
                <a:close/>
                <a:moveTo>
                  <a:pt x="111076" y="665373"/>
                </a:moveTo>
                <a:cubicBezTo>
                  <a:pt x="119324" y="663387"/>
                  <a:pt x="128184" y="663693"/>
                  <a:pt x="137655" y="666137"/>
                </a:cubicBezTo>
                <a:cubicBezTo>
                  <a:pt x="157207" y="671025"/>
                  <a:pt x="173093" y="681412"/>
                  <a:pt x="185313" y="697909"/>
                </a:cubicBezTo>
                <a:cubicBezTo>
                  <a:pt x="205476" y="706463"/>
                  <a:pt x="204866" y="727848"/>
                  <a:pt x="212809" y="741290"/>
                </a:cubicBezTo>
                <a:cubicBezTo>
                  <a:pt x="208531" y="718072"/>
                  <a:pt x="219529" y="697909"/>
                  <a:pt x="236026" y="681412"/>
                </a:cubicBezTo>
                <a:cubicBezTo>
                  <a:pt x="247635" y="669803"/>
                  <a:pt x="262911" y="671025"/>
                  <a:pt x="276964" y="677135"/>
                </a:cubicBezTo>
                <a:cubicBezTo>
                  <a:pt x="298349" y="685688"/>
                  <a:pt x="313624" y="707684"/>
                  <a:pt x="313624" y="729681"/>
                </a:cubicBezTo>
                <a:cubicBezTo>
                  <a:pt x="313624" y="752289"/>
                  <a:pt x="298349" y="774285"/>
                  <a:pt x="276353" y="784061"/>
                </a:cubicBezTo>
                <a:cubicBezTo>
                  <a:pt x="271465" y="785894"/>
                  <a:pt x="266577" y="786504"/>
                  <a:pt x="261078" y="789560"/>
                </a:cubicBezTo>
                <a:cubicBezTo>
                  <a:pt x="318512" y="781005"/>
                  <a:pt x="355784" y="823165"/>
                  <a:pt x="342342" y="870212"/>
                </a:cubicBezTo>
                <a:cubicBezTo>
                  <a:pt x="329510" y="901984"/>
                  <a:pt x="303237" y="910539"/>
                  <a:pt x="275741" y="890986"/>
                </a:cubicBezTo>
                <a:cubicBezTo>
                  <a:pt x="259245" y="879988"/>
                  <a:pt x="246414" y="866546"/>
                  <a:pt x="239692" y="847605"/>
                </a:cubicBezTo>
                <a:cubicBezTo>
                  <a:pt x="248858" y="873878"/>
                  <a:pt x="247025" y="900151"/>
                  <a:pt x="237859" y="925813"/>
                </a:cubicBezTo>
                <a:cubicBezTo>
                  <a:pt x="228083" y="953309"/>
                  <a:pt x="207309" y="968584"/>
                  <a:pt x="178592" y="974084"/>
                </a:cubicBezTo>
                <a:cubicBezTo>
                  <a:pt x="171260" y="970417"/>
                  <a:pt x="161484" y="970417"/>
                  <a:pt x="157207" y="960641"/>
                </a:cubicBezTo>
                <a:cubicBezTo>
                  <a:pt x="135211" y="947810"/>
                  <a:pt x="139488" y="927036"/>
                  <a:pt x="141321" y="906873"/>
                </a:cubicBezTo>
                <a:cubicBezTo>
                  <a:pt x="141932" y="898930"/>
                  <a:pt x="144987" y="891597"/>
                  <a:pt x="147431" y="883655"/>
                </a:cubicBezTo>
                <a:cubicBezTo>
                  <a:pt x="158429" y="868379"/>
                  <a:pt x="168816" y="853105"/>
                  <a:pt x="179814" y="837829"/>
                </a:cubicBezTo>
                <a:cubicBezTo>
                  <a:pt x="181036" y="834774"/>
                  <a:pt x="182258" y="832330"/>
                  <a:pt x="185313" y="830497"/>
                </a:cubicBezTo>
                <a:cubicBezTo>
                  <a:pt x="182869" y="829886"/>
                  <a:pt x="181647" y="832330"/>
                  <a:pt x="179814" y="832330"/>
                </a:cubicBezTo>
                <a:cubicBezTo>
                  <a:pt x="175537" y="832941"/>
                  <a:pt x="171260" y="834163"/>
                  <a:pt x="169427" y="838440"/>
                </a:cubicBezTo>
                <a:cubicBezTo>
                  <a:pt x="140709" y="860436"/>
                  <a:pt x="109549" y="876934"/>
                  <a:pt x="72277" y="874489"/>
                </a:cubicBezTo>
                <a:cubicBezTo>
                  <a:pt x="45393" y="872657"/>
                  <a:pt x="28896" y="858603"/>
                  <a:pt x="25841" y="837829"/>
                </a:cubicBezTo>
                <a:cubicBezTo>
                  <a:pt x="22786" y="818277"/>
                  <a:pt x="37450" y="797503"/>
                  <a:pt x="60668" y="787727"/>
                </a:cubicBezTo>
                <a:cubicBezTo>
                  <a:pt x="87553" y="776118"/>
                  <a:pt x="116270" y="776118"/>
                  <a:pt x="144375" y="779172"/>
                </a:cubicBezTo>
                <a:cubicBezTo>
                  <a:pt x="151097" y="779784"/>
                  <a:pt x="157818" y="780395"/>
                  <a:pt x="169427" y="782228"/>
                </a:cubicBezTo>
                <a:cubicBezTo>
                  <a:pt x="146820" y="767563"/>
                  <a:pt x="125435" y="760842"/>
                  <a:pt x="107716" y="747400"/>
                </a:cubicBezTo>
                <a:cubicBezTo>
                  <a:pt x="105883" y="743734"/>
                  <a:pt x="99773" y="743734"/>
                  <a:pt x="98550" y="739457"/>
                </a:cubicBezTo>
                <a:cubicBezTo>
                  <a:pt x="96106" y="737013"/>
                  <a:pt x="94273" y="735180"/>
                  <a:pt x="91830" y="732736"/>
                </a:cubicBezTo>
                <a:cubicBezTo>
                  <a:pt x="86941" y="730903"/>
                  <a:pt x="86330" y="726015"/>
                  <a:pt x="84497" y="721738"/>
                </a:cubicBezTo>
                <a:cubicBezTo>
                  <a:pt x="79610" y="706463"/>
                  <a:pt x="74721" y="691188"/>
                  <a:pt x="88163" y="678357"/>
                </a:cubicBezTo>
                <a:cubicBezTo>
                  <a:pt x="95190" y="671636"/>
                  <a:pt x="102827" y="667359"/>
                  <a:pt x="111076" y="665373"/>
                </a:cubicBezTo>
                <a:close/>
                <a:moveTo>
                  <a:pt x="1029226" y="524410"/>
                </a:moveTo>
                <a:cubicBezTo>
                  <a:pt x="1037245" y="525584"/>
                  <a:pt x="1042172" y="533719"/>
                  <a:pt x="1048129" y="538760"/>
                </a:cubicBezTo>
                <a:cubicBezTo>
                  <a:pt x="1049962" y="544258"/>
                  <a:pt x="1055461" y="543037"/>
                  <a:pt x="1059738" y="544258"/>
                </a:cubicBezTo>
                <a:cubicBezTo>
                  <a:pt x="1085401" y="563811"/>
                  <a:pt x="1108620" y="586418"/>
                  <a:pt x="1133060" y="607192"/>
                </a:cubicBezTo>
                <a:cubicBezTo>
                  <a:pt x="1142836" y="616357"/>
                  <a:pt x="1151389" y="627355"/>
                  <a:pt x="1162388" y="634687"/>
                </a:cubicBezTo>
                <a:cubicBezTo>
                  <a:pt x="1193549" y="662183"/>
                  <a:pt x="1224099" y="690289"/>
                  <a:pt x="1257705" y="714729"/>
                </a:cubicBezTo>
                <a:cubicBezTo>
                  <a:pt x="1261982" y="717784"/>
                  <a:pt x="1266258" y="721450"/>
                  <a:pt x="1264425" y="727560"/>
                </a:cubicBezTo>
                <a:cubicBezTo>
                  <a:pt x="1265037" y="731227"/>
                  <a:pt x="1268092" y="731227"/>
                  <a:pt x="1270535" y="731837"/>
                </a:cubicBezTo>
                <a:cubicBezTo>
                  <a:pt x="1273591" y="732448"/>
                  <a:pt x="1276646" y="733059"/>
                  <a:pt x="1278479" y="736114"/>
                </a:cubicBezTo>
                <a:cubicBezTo>
                  <a:pt x="1290699" y="748334"/>
                  <a:pt x="1307196" y="753223"/>
                  <a:pt x="1320639" y="762999"/>
                </a:cubicBezTo>
                <a:cubicBezTo>
                  <a:pt x="1323693" y="761776"/>
                  <a:pt x="1326749" y="762387"/>
                  <a:pt x="1328582" y="764220"/>
                </a:cubicBezTo>
                <a:cubicBezTo>
                  <a:pt x="1348134" y="782551"/>
                  <a:pt x="1368297" y="802102"/>
                  <a:pt x="1382961" y="825932"/>
                </a:cubicBezTo>
                <a:cubicBezTo>
                  <a:pt x="1385404" y="829598"/>
                  <a:pt x="1388460" y="833265"/>
                  <a:pt x="1392126" y="838153"/>
                </a:cubicBezTo>
                <a:cubicBezTo>
                  <a:pt x="1362187" y="835097"/>
                  <a:pt x="1337135" y="822877"/>
                  <a:pt x="1312695" y="808213"/>
                </a:cubicBezTo>
                <a:cubicBezTo>
                  <a:pt x="1304752" y="786216"/>
                  <a:pt x="1288866" y="770942"/>
                  <a:pt x="1267481" y="763610"/>
                </a:cubicBezTo>
                <a:cubicBezTo>
                  <a:pt x="1228987" y="750167"/>
                  <a:pt x="1195382" y="726949"/>
                  <a:pt x="1161777" y="704953"/>
                </a:cubicBezTo>
                <a:cubicBezTo>
                  <a:pt x="1142836" y="692122"/>
                  <a:pt x="1124506" y="681123"/>
                  <a:pt x="1101287" y="677457"/>
                </a:cubicBezTo>
                <a:cubicBezTo>
                  <a:pt x="1082346" y="674403"/>
                  <a:pt x="1064626" y="665237"/>
                  <a:pt x="1047518" y="655462"/>
                </a:cubicBezTo>
                <a:cubicBezTo>
                  <a:pt x="1024300" y="635298"/>
                  <a:pt x="1001082" y="615135"/>
                  <a:pt x="977864" y="595583"/>
                </a:cubicBezTo>
                <a:cubicBezTo>
                  <a:pt x="976641" y="581530"/>
                  <a:pt x="985806" y="587640"/>
                  <a:pt x="991916" y="588251"/>
                </a:cubicBezTo>
                <a:cubicBezTo>
                  <a:pt x="1005970" y="591917"/>
                  <a:pt x="1019412" y="595583"/>
                  <a:pt x="1033465" y="598638"/>
                </a:cubicBezTo>
                <a:cubicBezTo>
                  <a:pt x="1040186" y="599860"/>
                  <a:pt x="1048129" y="599249"/>
                  <a:pt x="1052406" y="592528"/>
                </a:cubicBezTo>
                <a:cubicBezTo>
                  <a:pt x="1056072" y="587029"/>
                  <a:pt x="1050573" y="581530"/>
                  <a:pt x="1048129" y="576642"/>
                </a:cubicBezTo>
                <a:cubicBezTo>
                  <a:pt x="1043241" y="568699"/>
                  <a:pt x="1038353" y="561367"/>
                  <a:pt x="1033465" y="553424"/>
                </a:cubicBezTo>
                <a:cubicBezTo>
                  <a:pt x="1030410" y="550368"/>
                  <a:pt x="1028577" y="545481"/>
                  <a:pt x="1024911" y="543037"/>
                </a:cubicBezTo>
                <a:cubicBezTo>
                  <a:pt x="1022467" y="537538"/>
                  <a:pt x="1016356" y="532649"/>
                  <a:pt x="1020023" y="525928"/>
                </a:cubicBezTo>
                <a:cubicBezTo>
                  <a:pt x="1023537" y="524401"/>
                  <a:pt x="1026553" y="524019"/>
                  <a:pt x="1029226" y="524410"/>
                </a:cubicBezTo>
                <a:close/>
                <a:moveTo>
                  <a:pt x="772336" y="460628"/>
                </a:moveTo>
                <a:cubicBezTo>
                  <a:pt x="775468" y="460551"/>
                  <a:pt x="778981" y="461468"/>
                  <a:pt x="781730" y="461774"/>
                </a:cubicBezTo>
                <a:cubicBezTo>
                  <a:pt x="814113" y="464828"/>
                  <a:pt x="842220" y="479493"/>
                  <a:pt x="870937" y="493546"/>
                </a:cubicBezTo>
                <a:cubicBezTo>
                  <a:pt x="889879" y="502712"/>
                  <a:pt x="910042" y="511265"/>
                  <a:pt x="921651" y="530818"/>
                </a:cubicBezTo>
                <a:cubicBezTo>
                  <a:pt x="924095" y="538761"/>
                  <a:pt x="921039" y="541816"/>
                  <a:pt x="913096" y="539372"/>
                </a:cubicBezTo>
                <a:cubicBezTo>
                  <a:pt x="899655" y="534484"/>
                  <a:pt x="886213" y="529596"/>
                  <a:pt x="872770" y="524097"/>
                </a:cubicBezTo>
                <a:cubicBezTo>
                  <a:pt x="864216" y="519208"/>
                  <a:pt x="851996" y="519820"/>
                  <a:pt x="844053" y="511265"/>
                </a:cubicBezTo>
                <a:cubicBezTo>
                  <a:pt x="821446" y="499656"/>
                  <a:pt x="797006" y="491713"/>
                  <a:pt x="776231" y="477048"/>
                </a:cubicBezTo>
                <a:cubicBezTo>
                  <a:pt x="771343" y="473994"/>
                  <a:pt x="763400" y="470938"/>
                  <a:pt x="765233" y="465439"/>
                </a:cubicBezTo>
                <a:cubicBezTo>
                  <a:pt x="766455" y="461774"/>
                  <a:pt x="769204" y="460704"/>
                  <a:pt x="772336" y="460628"/>
                </a:cubicBezTo>
                <a:close/>
                <a:moveTo>
                  <a:pt x="1440605" y="352967"/>
                </a:moveTo>
                <a:cubicBezTo>
                  <a:pt x="1458936" y="350522"/>
                  <a:pt x="1480932" y="364575"/>
                  <a:pt x="1490097" y="384739"/>
                </a:cubicBezTo>
                <a:cubicBezTo>
                  <a:pt x="1492542" y="389626"/>
                  <a:pt x="1494375" y="393903"/>
                  <a:pt x="1496819" y="398792"/>
                </a:cubicBezTo>
                <a:cubicBezTo>
                  <a:pt x="1504762" y="410401"/>
                  <a:pt x="1499873" y="423842"/>
                  <a:pt x="1501706" y="436063"/>
                </a:cubicBezTo>
                <a:cubicBezTo>
                  <a:pt x="1500485" y="441562"/>
                  <a:pt x="1498041" y="447061"/>
                  <a:pt x="1495596" y="451949"/>
                </a:cubicBezTo>
                <a:cubicBezTo>
                  <a:pt x="1490709" y="460503"/>
                  <a:pt x="1494985" y="462947"/>
                  <a:pt x="1499873" y="466002"/>
                </a:cubicBezTo>
                <a:cubicBezTo>
                  <a:pt x="1484599" y="469668"/>
                  <a:pt x="1477877" y="480666"/>
                  <a:pt x="1471767" y="496552"/>
                </a:cubicBezTo>
                <a:cubicBezTo>
                  <a:pt x="1489486" y="487387"/>
                  <a:pt x="1502318" y="476389"/>
                  <a:pt x="1520037" y="472723"/>
                </a:cubicBezTo>
                <a:cubicBezTo>
                  <a:pt x="1546310" y="467224"/>
                  <a:pt x="1570139" y="486776"/>
                  <a:pt x="1568917" y="513660"/>
                </a:cubicBezTo>
                <a:cubicBezTo>
                  <a:pt x="1565862" y="561318"/>
                  <a:pt x="1530424" y="581482"/>
                  <a:pt x="1487042" y="560097"/>
                </a:cubicBezTo>
                <a:cubicBezTo>
                  <a:pt x="1480932" y="557041"/>
                  <a:pt x="1474822" y="554598"/>
                  <a:pt x="1468101" y="552154"/>
                </a:cubicBezTo>
                <a:cubicBezTo>
                  <a:pt x="1483376" y="568651"/>
                  <a:pt x="1493763" y="587592"/>
                  <a:pt x="1498652" y="608977"/>
                </a:cubicBezTo>
                <a:cubicBezTo>
                  <a:pt x="1501095" y="619975"/>
                  <a:pt x="1513927" y="613254"/>
                  <a:pt x="1518204" y="620586"/>
                </a:cubicBezTo>
                <a:cubicBezTo>
                  <a:pt x="1508428" y="624252"/>
                  <a:pt x="1501706" y="630973"/>
                  <a:pt x="1497429" y="640749"/>
                </a:cubicBezTo>
                <a:cubicBezTo>
                  <a:pt x="1491930" y="653581"/>
                  <a:pt x="1481543" y="663357"/>
                  <a:pt x="1468712" y="668856"/>
                </a:cubicBezTo>
                <a:cubicBezTo>
                  <a:pt x="1454659" y="671300"/>
                  <a:pt x="1440605" y="673744"/>
                  <a:pt x="1427775" y="665801"/>
                </a:cubicBezTo>
                <a:cubicBezTo>
                  <a:pt x="1410056" y="652358"/>
                  <a:pt x="1408833" y="634028"/>
                  <a:pt x="1410666" y="614476"/>
                </a:cubicBezTo>
                <a:cubicBezTo>
                  <a:pt x="1411277" y="608366"/>
                  <a:pt x="1413110" y="602256"/>
                  <a:pt x="1413722" y="595535"/>
                </a:cubicBezTo>
                <a:cubicBezTo>
                  <a:pt x="1415555" y="591258"/>
                  <a:pt x="1415707" y="586523"/>
                  <a:pt x="1416089" y="582169"/>
                </a:cubicBezTo>
                <a:lnTo>
                  <a:pt x="1419813" y="571150"/>
                </a:lnTo>
                <a:lnTo>
                  <a:pt x="1420442" y="570484"/>
                </a:lnTo>
                <a:cubicBezTo>
                  <a:pt x="1421053" y="569261"/>
                  <a:pt x="1421053" y="568651"/>
                  <a:pt x="1420442" y="568651"/>
                </a:cubicBezTo>
                <a:cubicBezTo>
                  <a:pt x="1417999" y="568040"/>
                  <a:pt x="1422275" y="567429"/>
                  <a:pt x="1419832" y="571094"/>
                </a:cubicBezTo>
                <a:lnTo>
                  <a:pt x="1419813" y="571150"/>
                </a:lnTo>
                <a:lnTo>
                  <a:pt x="1410056" y="581482"/>
                </a:lnTo>
                <a:cubicBezTo>
                  <a:pt x="1391725" y="602256"/>
                  <a:pt x="1372173" y="620586"/>
                  <a:pt x="1343456" y="626085"/>
                </a:cubicBezTo>
                <a:cubicBezTo>
                  <a:pt x="1331846" y="628529"/>
                  <a:pt x="1320237" y="628529"/>
                  <a:pt x="1309240" y="624252"/>
                </a:cubicBezTo>
                <a:cubicBezTo>
                  <a:pt x="1290909" y="617531"/>
                  <a:pt x="1277467" y="605311"/>
                  <a:pt x="1275022" y="585759"/>
                </a:cubicBezTo>
                <a:cubicBezTo>
                  <a:pt x="1273189" y="567429"/>
                  <a:pt x="1285410" y="555208"/>
                  <a:pt x="1300074" y="544821"/>
                </a:cubicBezTo>
                <a:cubicBezTo>
                  <a:pt x="1322070" y="530158"/>
                  <a:pt x="1347733" y="530768"/>
                  <a:pt x="1371562" y="525269"/>
                </a:cubicBezTo>
                <a:cubicBezTo>
                  <a:pt x="1375839" y="520382"/>
                  <a:pt x="1381338" y="524658"/>
                  <a:pt x="1389893" y="522825"/>
                </a:cubicBezTo>
                <a:cubicBezTo>
                  <a:pt x="1380727" y="523436"/>
                  <a:pt x="1375228" y="522215"/>
                  <a:pt x="1370951" y="518548"/>
                </a:cubicBezTo>
                <a:cubicBezTo>
                  <a:pt x="1343456" y="509383"/>
                  <a:pt x="1317183" y="498996"/>
                  <a:pt x="1294575" y="479444"/>
                </a:cubicBezTo>
                <a:cubicBezTo>
                  <a:pt x="1273189" y="461114"/>
                  <a:pt x="1268912" y="427509"/>
                  <a:pt x="1279911" y="412845"/>
                </a:cubicBezTo>
                <a:cubicBezTo>
                  <a:pt x="1292742" y="394514"/>
                  <a:pt x="1317793" y="390237"/>
                  <a:pt x="1344066" y="402458"/>
                </a:cubicBezTo>
                <a:cubicBezTo>
                  <a:pt x="1347122" y="403679"/>
                  <a:pt x="1350177" y="404902"/>
                  <a:pt x="1353843" y="406123"/>
                </a:cubicBezTo>
                <a:cubicBezTo>
                  <a:pt x="1356898" y="409179"/>
                  <a:pt x="1361786" y="409179"/>
                  <a:pt x="1364230" y="413456"/>
                </a:cubicBezTo>
                <a:cubicBezTo>
                  <a:pt x="1380727" y="427509"/>
                  <a:pt x="1394780" y="444005"/>
                  <a:pt x="1407000" y="461725"/>
                </a:cubicBezTo>
                <a:cubicBezTo>
                  <a:pt x="1413722" y="465391"/>
                  <a:pt x="1416776" y="471501"/>
                  <a:pt x="1419832" y="478222"/>
                </a:cubicBezTo>
                <a:cubicBezTo>
                  <a:pt x="1421053" y="480055"/>
                  <a:pt x="1421053" y="483110"/>
                  <a:pt x="1422886" y="484333"/>
                </a:cubicBezTo>
                <a:cubicBezTo>
                  <a:pt x="1421665" y="481277"/>
                  <a:pt x="1420442" y="478222"/>
                  <a:pt x="1418609" y="475167"/>
                </a:cubicBezTo>
                <a:cubicBezTo>
                  <a:pt x="1415555" y="468446"/>
                  <a:pt x="1416776" y="461114"/>
                  <a:pt x="1413722" y="454393"/>
                </a:cubicBezTo>
                <a:cubicBezTo>
                  <a:pt x="1412499" y="434230"/>
                  <a:pt x="1403946" y="414678"/>
                  <a:pt x="1408833" y="393903"/>
                </a:cubicBezTo>
                <a:cubicBezTo>
                  <a:pt x="1414332" y="368853"/>
                  <a:pt x="1423498" y="355410"/>
                  <a:pt x="1440605" y="352967"/>
                </a:cubicBezTo>
                <a:close/>
                <a:moveTo>
                  <a:pt x="2472275" y="212706"/>
                </a:moveTo>
                <a:cubicBezTo>
                  <a:pt x="2485259" y="211179"/>
                  <a:pt x="2498854" y="213928"/>
                  <a:pt x="2512296" y="221566"/>
                </a:cubicBezTo>
                <a:cubicBezTo>
                  <a:pt x="2529405" y="231342"/>
                  <a:pt x="2542846" y="244174"/>
                  <a:pt x="2549568" y="260060"/>
                </a:cubicBezTo>
                <a:cubicBezTo>
                  <a:pt x="2553845" y="269836"/>
                  <a:pt x="2556289" y="286333"/>
                  <a:pt x="2549568" y="298553"/>
                </a:cubicBezTo>
                <a:cubicBezTo>
                  <a:pt x="2547124" y="303441"/>
                  <a:pt x="2545291" y="307718"/>
                  <a:pt x="2546512" y="313217"/>
                </a:cubicBezTo>
                <a:cubicBezTo>
                  <a:pt x="2547124" y="324215"/>
                  <a:pt x="2534292" y="314439"/>
                  <a:pt x="2532459" y="322382"/>
                </a:cubicBezTo>
                <a:cubicBezTo>
                  <a:pt x="2534903" y="327881"/>
                  <a:pt x="2536736" y="332769"/>
                  <a:pt x="2540402" y="340712"/>
                </a:cubicBezTo>
                <a:cubicBezTo>
                  <a:pt x="2522072" y="331547"/>
                  <a:pt x="2506186" y="341934"/>
                  <a:pt x="2489078" y="341323"/>
                </a:cubicBezTo>
                <a:cubicBezTo>
                  <a:pt x="2476858" y="341323"/>
                  <a:pt x="2467082" y="328492"/>
                  <a:pt x="2453639" y="336435"/>
                </a:cubicBezTo>
                <a:cubicBezTo>
                  <a:pt x="2450585" y="338268"/>
                  <a:pt x="2453639" y="326659"/>
                  <a:pt x="2446308" y="323604"/>
                </a:cubicBezTo>
                <a:cubicBezTo>
                  <a:pt x="2438365" y="319938"/>
                  <a:pt x="2434087" y="310773"/>
                  <a:pt x="2425533" y="305274"/>
                </a:cubicBezTo>
                <a:cubicBezTo>
                  <a:pt x="2416368" y="299164"/>
                  <a:pt x="2420646" y="287555"/>
                  <a:pt x="2419423" y="277779"/>
                </a:cubicBezTo>
                <a:cubicBezTo>
                  <a:pt x="2416979" y="273501"/>
                  <a:pt x="2418201" y="266170"/>
                  <a:pt x="2413924" y="260670"/>
                </a:cubicBezTo>
                <a:cubicBezTo>
                  <a:pt x="2426144" y="253950"/>
                  <a:pt x="2424923" y="238674"/>
                  <a:pt x="2435920" y="229509"/>
                </a:cubicBezTo>
                <a:cubicBezTo>
                  <a:pt x="2446919" y="220038"/>
                  <a:pt x="2459292" y="214234"/>
                  <a:pt x="2472275" y="212706"/>
                </a:cubicBezTo>
                <a:close/>
                <a:moveTo>
                  <a:pt x="3611161" y="124959"/>
                </a:moveTo>
                <a:cubicBezTo>
                  <a:pt x="3617527" y="123154"/>
                  <a:pt x="3624410" y="123167"/>
                  <a:pt x="3632393" y="125324"/>
                </a:cubicBezTo>
                <a:cubicBezTo>
                  <a:pt x="3660238" y="131674"/>
                  <a:pt x="3686619" y="140650"/>
                  <a:pt x="3709471" y="154924"/>
                </a:cubicBezTo>
                <a:cubicBezTo>
                  <a:pt x="3732322" y="169200"/>
                  <a:pt x="3751642" y="188776"/>
                  <a:pt x="3765367" y="216324"/>
                </a:cubicBezTo>
                <a:cubicBezTo>
                  <a:pt x="3775205" y="237115"/>
                  <a:pt x="3778554" y="255817"/>
                  <a:pt x="3763851" y="276691"/>
                </a:cubicBezTo>
                <a:cubicBezTo>
                  <a:pt x="3740950" y="306767"/>
                  <a:pt x="3741024" y="345066"/>
                  <a:pt x="3741748" y="382199"/>
                </a:cubicBezTo>
                <a:cubicBezTo>
                  <a:pt x="3740696" y="392322"/>
                  <a:pt x="3747051" y="397398"/>
                  <a:pt x="3754573" y="403124"/>
                </a:cubicBezTo>
                <a:cubicBezTo>
                  <a:pt x="3780648" y="422258"/>
                  <a:pt x="3807373" y="440225"/>
                  <a:pt x="3836051" y="454690"/>
                </a:cubicBezTo>
                <a:cubicBezTo>
                  <a:pt x="3853567" y="464459"/>
                  <a:pt x="3861990" y="476809"/>
                  <a:pt x="3865340" y="495510"/>
                </a:cubicBezTo>
                <a:cubicBezTo>
                  <a:pt x="3869339" y="513045"/>
                  <a:pt x="3871520" y="531094"/>
                  <a:pt x="3882795" y="546566"/>
                </a:cubicBezTo>
                <a:cubicBezTo>
                  <a:pt x="3895239" y="562689"/>
                  <a:pt x="3907950" y="572839"/>
                  <a:pt x="3931977" y="570938"/>
                </a:cubicBezTo>
                <a:cubicBezTo>
                  <a:pt x="3946718" y="569212"/>
                  <a:pt x="3957784" y="572706"/>
                  <a:pt x="3964396" y="580411"/>
                </a:cubicBezTo>
                <a:lnTo>
                  <a:pt x="3968587" y="589848"/>
                </a:lnTo>
                <a:lnTo>
                  <a:pt x="6184980" y="589848"/>
                </a:lnTo>
                <a:lnTo>
                  <a:pt x="6184980" y="5832012"/>
                </a:lnTo>
                <a:lnTo>
                  <a:pt x="2409827" y="5832012"/>
                </a:lnTo>
                <a:lnTo>
                  <a:pt x="2409827" y="3475039"/>
                </a:lnTo>
                <a:lnTo>
                  <a:pt x="2369604" y="3503875"/>
                </a:lnTo>
                <a:cubicBezTo>
                  <a:pt x="2359209" y="3508789"/>
                  <a:pt x="2347262" y="3508246"/>
                  <a:pt x="2339873" y="3499535"/>
                </a:cubicBezTo>
                <a:cubicBezTo>
                  <a:pt x="2330147" y="3489520"/>
                  <a:pt x="2340678" y="3481619"/>
                  <a:pt x="2346403" y="3474100"/>
                </a:cubicBezTo>
                <a:cubicBezTo>
                  <a:pt x="2379719" y="3425349"/>
                  <a:pt x="2379719" y="3425349"/>
                  <a:pt x="2324812" y="3408497"/>
                </a:cubicBezTo>
                <a:cubicBezTo>
                  <a:pt x="2305342" y="3402229"/>
                  <a:pt x="2288343" y="3394277"/>
                  <a:pt x="2272779" y="3381005"/>
                </a:cubicBezTo>
                <a:cubicBezTo>
                  <a:pt x="2257867" y="3366566"/>
                  <a:pt x="2245805" y="3355248"/>
                  <a:pt x="2251167" y="3329164"/>
                </a:cubicBezTo>
                <a:cubicBezTo>
                  <a:pt x="2257067" y="3291137"/>
                  <a:pt x="2217899" y="3257049"/>
                  <a:pt x="2170765" y="3253712"/>
                </a:cubicBezTo>
                <a:cubicBezTo>
                  <a:pt x="2163624" y="3252789"/>
                  <a:pt x="2157000" y="3253686"/>
                  <a:pt x="2148040" y="3253280"/>
                </a:cubicBezTo>
                <a:cubicBezTo>
                  <a:pt x="2158342" y="3223828"/>
                  <a:pt x="2165007" y="3195409"/>
                  <a:pt x="2144658" y="3168756"/>
                </a:cubicBezTo>
                <a:cubicBezTo>
                  <a:pt x="2135325" y="3156665"/>
                  <a:pt x="2124006" y="3148822"/>
                  <a:pt x="2111630" y="3142874"/>
                </a:cubicBezTo>
                <a:lnTo>
                  <a:pt x="2082257" y="3132056"/>
                </a:lnTo>
                <a:lnTo>
                  <a:pt x="2079612" y="3133123"/>
                </a:lnTo>
                <a:cubicBezTo>
                  <a:pt x="2052900" y="3148688"/>
                  <a:pt x="2046476" y="3171356"/>
                  <a:pt x="2051867" y="3212407"/>
                </a:cubicBezTo>
                <a:cubicBezTo>
                  <a:pt x="2053417" y="3221021"/>
                  <a:pt x="2057707" y="3230032"/>
                  <a:pt x="2052057" y="3238163"/>
                </a:cubicBezTo>
                <a:cubicBezTo>
                  <a:pt x="2091563" y="3255063"/>
                  <a:pt x="2123299" y="3283143"/>
                  <a:pt x="2157154" y="3308175"/>
                </a:cubicBezTo>
                <a:cubicBezTo>
                  <a:pt x="2171523" y="3328710"/>
                  <a:pt x="2198435" y="3339872"/>
                  <a:pt x="2203400" y="3367438"/>
                </a:cubicBezTo>
                <a:cubicBezTo>
                  <a:pt x="2203227" y="3376362"/>
                  <a:pt x="2199300" y="3384184"/>
                  <a:pt x="2193030" y="3388871"/>
                </a:cubicBezTo>
                <a:cubicBezTo>
                  <a:pt x="2156507" y="3413234"/>
                  <a:pt x="2137263" y="3449604"/>
                  <a:pt x="2120055" y="3487387"/>
                </a:cubicBezTo>
                <a:cubicBezTo>
                  <a:pt x="2117625" y="3488715"/>
                  <a:pt x="2115902" y="3489025"/>
                  <a:pt x="2114179" y="3489334"/>
                </a:cubicBezTo>
                <a:cubicBezTo>
                  <a:pt x="2100515" y="3467783"/>
                  <a:pt x="2104166" y="3438666"/>
                  <a:pt x="2088781" y="3417424"/>
                </a:cubicBezTo>
                <a:cubicBezTo>
                  <a:pt x="2085110" y="3411860"/>
                  <a:pt x="2087229" y="3408810"/>
                  <a:pt x="2091071" y="3405451"/>
                </a:cubicBezTo>
                <a:cubicBezTo>
                  <a:pt x="2120083" y="3378882"/>
                  <a:pt x="2110710" y="3366340"/>
                  <a:pt x="2076202" y="3357435"/>
                </a:cubicBezTo>
                <a:cubicBezTo>
                  <a:pt x="2061177" y="3353025"/>
                  <a:pt x="2047342" y="3340398"/>
                  <a:pt x="2035541" y="3329182"/>
                </a:cubicBezTo>
                <a:cubicBezTo>
                  <a:pt x="2025064" y="3320397"/>
                  <a:pt x="2014056" y="3303703"/>
                  <a:pt x="2004873" y="3316917"/>
                </a:cubicBezTo>
                <a:cubicBezTo>
                  <a:pt x="1995294" y="3332872"/>
                  <a:pt x="1960389" y="3326705"/>
                  <a:pt x="1971055" y="3361248"/>
                </a:cubicBezTo>
                <a:cubicBezTo>
                  <a:pt x="1976500" y="3381613"/>
                  <a:pt x="1955258" y="3396999"/>
                  <a:pt x="1934585" y="3400721"/>
                </a:cubicBezTo>
                <a:cubicBezTo>
                  <a:pt x="1907020" y="3405684"/>
                  <a:pt x="1903936" y="3423137"/>
                  <a:pt x="1895599" y="3445981"/>
                </a:cubicBezTo>
                <a:cubicBezTo>
                  <a:pt x="1881835" y="3483145"/>
                  <a:pt x="1871121" y="3522427"/>
                  <a:pt x="1844764" y="3553854"/>
                </a:cubicBezTo>
                <a:cubicBezTo>
                  <a:pt x="1828603" y="3572771"/>
                  <a:pt x="1803864" y="3573668"/>
                  <a:pt x="1781639" y="3568775"/>
                </a:cubicBezTo>
                <a:cubicBezTo>
                  <a:pt x="1767632" y="3565072"/>
                  <a:pt x="1758707" y="3564900"/>
                  <a:pt x="1755315" y="3580630"/>
                </a:cubicBezTo>
                <a:cubicBezTo>
                  <a:pt x="1753731" y="3591588"/>
                  <a:pt x="1743308" y="3597911"/>
                  <a:pt x="1734469" y="3593277"/>
                </a:cubicBezTo>
                <a:cubicBezTo>
                  <a:pt x="1682455" y="3566180"/>
                  <a:pt x="1619535" y="3552607"/>
                  <a:pt x="1600235" y="3484934"/>
                </a:cubicBezTo>
                <a:cubicBezTo>
                  <a:pt x="1601338" y="3481179"/>
                  <a:pt x="1605180" y="3477818"/>
                  <a:pt x="1607213" y="3479232"/>
                </a:cubicBezTo>
                <a:cubicBezTo>
                  <a:pt x="1634573" y="3502764"/>
                  <a:pt x="1673097" y="3499385"/>
                  <a:pt x="1701558" y="3519161"/>
                </a:cubicBezTo>
                <a:cubicBezTo>
                  <a:pt x="1735104" y="3542470"/>
                  <a:pt x="1773487" y="3528445"/>
                  <a:pt x="1784202" y="3489163"/>
                </a:cubicBezTo>
                <a:cubicBezTo>
                  <a:pt x="1787594" y="3473433"/>
                  <a:pt x="1809285" y="3470416"/>
                  <a:pt x="1805168" y="3452482"/>
                </a:cubicBezTo>
                <a:cubicBezTo>
                  <a:pt x="1795484" y="3438218"/>
                  <a:pt x="1804269" y="3427742"/>
                  <a:pt x="1809300" y="3416164"/>
                </a:cubicBezTo>
                <a:cubicBezTo>
                  <a:pt x="1823994" y="3384171"/>
                  <a:pt x="1830781" y="3352711"/>
                  <a:pt x="1814945" y="3319099"/>
                </a:cubicBezTo>
                <a:cubicBezTo>
                  <a:pt x="1810654" y="3310088"/>
                  <a:pt x="1809500" y="3298735"/>
                  <a:pt x="1805210" y="3289725"/>
                </a:cubicBezTo>
                <a:cubicBezTo>
                  <a:pt x="1797645" y="3272411"/>
                  <a:pt x="1801917" y="3246739"/>
                  <a:pt x="1768252" y="3247466"/>
                </a:cubicBezTo>
                <a:cubicBezTo>
                  <a:pt x="1754865" y="3247207"/>
                  <a:pt x="1738772" y="3226982"/>
                  <a:pt x="1729486" y="3209979"/>
                </a:cubicBezTo>
                <a:cubicBezTo>
                  <a:pt x="1724179" y="3200262"/>
                  <a:pt x="1729433" y="3194869"/>
                  <a:pt x="1736410" y="3189166"/>
                </a:cubicBezTo>
                <a:cubicBezTo>
                  <a:pt x="1747231" y="3180103"/>
                  <a:pt x="1742940" y="3171093"/>
                  <a:pt x="1737633" y="3161375"/>
                </a:cubicBezTo>
                <a:cubicBezTo>
                  <a:pt x="1734359" y="3153072"/>
                  <a:pt x="1731792" y="3143752"/>
                  <a:pt x="1730239" y="3135138"/>
                </a:cubicBezTo>
                <a:cubicBezTo>
                  <a:pt x="1726571" y="3129573"/>
                  <a:pt x="1728379" y="3124800"/>
                  <a:pt x="1731911" y="3119718"/>
                </a:cubicBezTo>
                <a:cubicBezTo>
                  <a:pt x="1718557" y="3099888"/>
                  <a:pt x="1694868" y="3081920"/>
                  <a:pt x="1709166" y="3052665"/>
                </a:cubicBezTo>
                <a:cubicBezTo>
                  <a:pt x="1716539" y="3044223"/>
                  <a:pt x="1708802" y="3035832"/>
                  <a:pt x="1709991" y="3027614"/>
                </a:cubicBezTo>
                <a:cubicBezTo>
                  <a:pt x="1702565" y="3020949"/>
                  <a:pt x="1692314" y="3018347"/>
                  <a:pt x="1682372" y="3017467"/>
                </a:cubicBezTo>
                <a:cubicBezTo>
                  <a:pt x="1675704" y="3024893"/>
                  <a:pt x="1672398" y="3036161"/>
                  <a:pt x="1660027" y="3036611"/>
                </a:cubicBezTo>
                <a:cubicBezTo>
                  <a:pt x="1650312" y="3041918"/>
                  <a:pt x="1641698" y="3043470"/>
                  <a:pt x="1630741" y="3041884"/>
                </a:cubicBezTo>
                <a:cubicBezTo>
                  <a:pt x="1617577" y="3047811"/>
                  <a:pt x="1617525" y="3032701"/>
                  <a:pt x="1608996" y="3029790"/>
                </a:cubicBezTo>
                <a:cubicBezTo>
                  <a:pt x="1603517" y="3028998"/>
                  <a:pt x="1596316" y="3028516"/>
                  <a:pt x="1597504" y="3020298"/>
                </a:cubicBezTo>
                <a:cubicBezTo>
                  <a:pt x="1598693" y="3012080"/>
                  <a:pt x="1606291" y="3009823"/>
                  <a:pt x="1613802" y="3012028"/>
                </a:cubicBezTo>
                <a:cubicBezTo>
                  <a:pt x="1627102" y="3016747"/>
                  <a:pt x="1637611" y="3005963"/>
                  <a:pt x="1649671" y="3003791"/>
                </a:cubicBezTo>
                <a:cubicBezTo>
                  <a:pt x="1663541" y="2996848"/>
                  <a:pt x="1677099" y="2988181"/>
                  <a:pt x="1690967" y="2981236"/>
                </a:cubicBezTo>
                <a:cubicBezTo>
                  <a:pt x="1695600" y="2972398"/>
                  <a:pt x="1702975" y="2963955"/>
                  <a:pt x="1691794" y="2956186"/>
                </a:cubicBezTo>
                <a:cubicBezTo>
                  <a:pt x="1684677" y="2951242"/>
                  <a:pt x="1677474" y="2950760"/>
                  <a:pt x="1672530" y="2957874"/>
                </a:cubicBezTo>
                <a:cubicBezTo>
                  <a:pt x="1656200" y="2985717"/>
                  <a:pt x="1629513" y="2980739"/>
                  <a:pt x="1603756" y="2980931"/>
                </a:cubicBezTo>
                <a:cubicBezTo>
                  <a:pt x="1589887" y="2987875"/>
                  <a:pt x="1587926" y="3036253"/>
                  <a:pt x="1559893" y="2994164"/>
                </a:cubicBezTo>
                <a:cubicBezTo>
                  <a:pt x="1556843" y="2992045"/>
                  <a:pt x="1552777" y="2989220"/>
                  <a:pt x="1548711" y="2986395"/>
                </a:cubicBezTo>
                <a:cubicBezTo>
                  <a:pt x="1539372" y="2954281"/>
                  <a:pt x="1540784" y="2952249"/>
                  <a:pt x="1585439" y="2933536"/>
                </a:cubicBezTo>
                <a:cubicBezTo>
                  <a:pt x="1584423" y="2932830"/>
                  <a:pt x="1584423" y="2932830"/>
                  <a:pt x="1583406" y="2932123"/>
                </a:cubicBezTo>
                <a:cubicBezTo>
                  <a:pt x="1564145" y="2933813"/>
                  <a:pt x="1546607" y="2935192"/>
                  <a:pt x="1528361" y="2937587"/>
                </a:cubicBezTo>
                <a:cubicBezTo>
                  <a:pt x="1515147" y="2928406"/>
                  <a:pt x="1517041" y="2919171"/>
                  <a:pt x="1529894" y="2911521"/>
                </a:cubicBezTo>
                <a:cubicBezTo>
                  <a:pt x="1541728" y="2903165"/>
                  <a:pt x="1553563" y="2894809"/>
                  <a:pt x="1565400" y="2886453"/>
                </a:cubicBezTo>
                <a:cubicBezTo>
                  <a:pt x="1600339" y="2873046"/>
                  <a:pt x="1626214" y="2848822"/>
                  <a:pt x="1651780" y="2822873"/>
                </a:cubicBezTo>
                <a:cubicBezTo>
                  <a:pt x="1676640" y="2797943"/>
                  <a:pt x="1682014" y="2768516"/>
                  <a:pt x="1667196" y="2735611"/>
                </a:cubicBezTo>
                <a:cubicBezTo>
                  <a:pt x="1660957" y="2720726"/>
                  <a:pt x="1654719" y="2705841"/>
                  <a:pt x="1650911" y="2689628"/>
                </a:cubicBezTo>
                <a:cubicBezTo>
                  <a:pt x="1644535" y="2664097"/>
                  <a:pt x="1629684" y="2650762"/>
                  <a:pt x="1603703" y="2644769"/>
                </a:cubicBezTo>
                <a:cubicBezTo>
                  <a:pt x="1549708" y="2631368"/>
                  <a:pt x="1541919" y="2607870"/>
                  <a:pt x="1573704" y="2562125"/>
                </a:cubicBezTo>
                <a:cubicBezTo>
                  <a:pt x="1584298" y="2546878"/>
                  <a:pt x="1599665" y="2533437"/>
                  <a:pt x="1601421" y="2513557"/>
                </a:cubicBezTo>
                <a:cubicBezTo>
                  <a:pt x="1600042" y="2496017"/>
                  <a:pt x="1601404" y="2478875"/>
                  <a:pt x="1602763" y="2461732"/>
                </a:cubicBezTo>
                <a:cubicBezTo>
                  <a:pt x="1603416" y="2445607"/>
                  <a:pt x="1602347" y="2429791"/>
                  <a:pt x="1601985" y="2412959"/>
                </a:cubicBezTo>
                <a:cubicBezTo>
                  <a:pt x="1600501" y="2365201"/>
                  <a:pt x="1599794" y="2366218"/>
                  <a:pt x="1555481" y="2367082"/>
                </a:cubicBezTo>
                <a:cubicBezTo>
                  <a:pt x="1506708" y="2367860"/>
                  <a:pt x="1463757" y="2351581"/>
                  <a:pt x="1430159" y="2313163"/>
                </a:cubicBezTo>
                <a:cubicBezTo>
                  <a:pt x="1408674" y="2287683"/>
                  <a:pt x="1430655" y="2251710"/>
                  <a:pt x="1406741" y="2227556"/>
                </a:cubicBezTo>
                <a:cubicBezTo>
                  <a:pt x="1425864" y="2215220"/>
                  <a:pt x="1425276" y="2192202"/>
                  <a:pt x="1437284" y="2174921"/>
                </a:cubicBezTo>
                <a:cubicBezTo>
                  <a:pt x="1453840" y="2153264"/>
                  <a:pt x="1481887" y="2141100"/>
                  <a:pt x="1490310" y="2113792"/>
                </a:cubicBezTo>
                <a:cubicBezTo>
                  <a:pt x="1503386" y="2112327"/>
                  <a:pt x="1501063" y="2143872"/>
                  <a:pt x="1516429" y="2130433"/>
                </a:cubicBezTo>
                <a:cubicBezTo>
                  <a:pt x="1531796" y="2116995"/>
                  <a:pt x="1518047" y="2099903"/>
                  <a:pt x="1511811" y="2085019"/>
                </a:cubicBezTo>
                <a:cubicBezTo>
                  <a:pt x="1619628" y="2120745"/>
                  <a:pt x="1696741" y="2074844"/>
                  <a:pt x="1760012" y="1927382"/>
                </a:cubicBezTo>
                <a:cubicBezTo>
                  <a:pt x="1765028" y="1970057"/>
                  <a:pt x="1757054" y="2009734"/>
                  <a:pt x="1768650" y="2049446"/>
                </a:cubicBezTo>
                <a:lnTo>
                  <a:pt x="1784095" y="2069068"/>
                </a:lnTo>
                <a:lnTo>
                  <a:pt x="1800061" y="2058558"/>
                </a:lnTo>
                <a:cubicBezTo>
                  <a:pt x="1810414" y="2049604"/>
                  <a:pt x="1819261" y="2039235"/>
                  <a:pt x="1826096" y="2026979"/>
                </a:cubicBezTo>
                <a:cubicBezTo>
                  <a:pt x="1835076" y="2013623"/>
                  <a:pt x="1841048" y="2013895"/>
                  <a:pt x="1853243" y="2022228"/>
                </a:cubicBezTo>
                <a:cubicBezTo>
                  <a:pt x="1865438" y="2030558"/>
                  <a:pt x="1879453" y="2038375"/>
                  <a:pt x="1895036" y="2037886"/>
                </a:cubicBezTo>
                <a:cubicBezTo>
                  <a:pt x="1905298" y="2035957"/>
                  <a:pt x="1915043" y="2032210"/>
                  <a:pt x="1920767" y="2024691"/>
                </a:cubicBezTo>
                <a:cubicBezTo>
                  <a:pt x="1926627" y="2014187"/>
                  <a:pt x="1916116" y="2008324"/>
                  <a:pt x="1910412" y="2002082"/>
                </a:cubicBezTo>
                <a:cubicBezTo>
                  <a:pt x="1872816" y="1959687"/>
                  <a:pt x="1834566" y="1918460"/>
                  <a:pt x="1796452" y="1874248"/>
                </a:cubicBezTo>
                <a:cubicBezTo>
                  <a:pt x="1773633" y="1849278"/>
                  <a:pt x="1752768" y="1820806"/>
                  <a:pt x="1738659" y="1788453"/>
                </a:cubicBezTo>
                <a:cubicBezTo>
                  <a:pt x="1709660" y="1727898"/>
                  <a:pt x="1718566" y="1676244"/>
                  <a:pt x="1764479" y="1626868"/>
                </a:cubicBezTo>
                <a:cubicBezTo>
                  <a:pt x="1807138" y="1583328"/>
                  <a:pt x="1807138" y="1583328"/>
                  <a:pt x="1799044" y="1523721"/>
                </a:cubicBezTo>
                <a:cubicBezTo>
                  <a:pt x="1824889" y="1521303"/>
                  <a:pt x="1847635" y="1507974"/>
                  <a:pt x="1868561" y="1495160"/>
                </a:cubicBezTo>
                <a:cubicBezTo>
                  <a:pt x="1889489" y="1482348"/>
                  <a:pt x="1910796" y="1474339"/>
                  <a:pt x="1935590" y="1482045"/>
                </a:cubicBezTo>
                <a:cubicBezTo>
                  <a:pt x="1953891" y="1487663"/>
                  <a:pt x="1972193" y="1493281"/>
                  <a:pt x="1986763" y="1475391"/>
                </a:cubicBezTo>
                <a:cubicBezTo>
                  <a:pt x="2004455" y="1454654"/>
                  <a:pt x="2015656" y="1431825"/>
                  <a:pt x="2003750" y="1403760"/>
                </a:cubicBezTo>
                <a:cubicBezTo>
                  <a:pt x="1996248" y="1384271"/>
                  <a:pt x="1983287" y="1366330"/>
                  <a:pt x="1970844" y="1350209"/>
                </a:cubicBezTo>
                <a:cubicBezTo>
                  <a:pt x="1949979" y="1321737"/>
                  <a:pt x="1927294" y="1293782"/>
                  <a:pt x="1911368" y="1261945"/>
                </a:cubicBezTo>
                <a:cubicBezTo>
                  <a:pt x="1902046" y="1242972"/>
                  <a:pt x="1891268" y="1243083"/>
                  <a:pt x="1878516" y="1260454"/>
                </a:cubicBezTo>
                <a:cubicBezTo>
                  <a:pt x="1861723" y="1287816"/>
                  <a:pt x="1835474" y="1299191"/>
                  <a:pt x="1804058" y="1292380"/>
                </a:cubicBezTo>
                <a:cubicBezTo>
                  <a:pt x="1769655" y="1285434"/>
                  <a:pt x="1741514" y="1259027"/>
                  <a:pt x="1735715" y="1228246"/>
                </a:cubicBezTo>
                <a:cubicBezTo>
                  <a:pt x="1731334" y="1205909"/>
                  <a:pt x="1738763" y="1187097"/>
                  <a:pt x="1755534" y="1173498"/>
                </a:cubicBezTo>
                <a:cubicBezTo>
                  <a:pt x="1776079" y="1155881"/>
                  <a:pt x="1772596" y="1140163"/>
                  <a:pt x="1757167" y="1123907"/>
                </a:cubicBezTo>
                <a:cubicBezTo>
                  <a:pt x="1747441" y="1113892"/>
                  <a:pt x="1744857" y="1104798"/>
                  <a:pt x="1754353" y="1093262"/>
                </a:cubicBezTo>
                <a:cubicBezTo>
                  <a:pt x="1764502" y="1080559"/>
                  <a:pt x="1771106" y="1093423"/>
                  <a:pt x="1778113" y="1097332"/>
                </a:cubicBezTo>
                <a:cubicBezTo>
                  <a:pt x="1837727" y="1135938"/>
                  <a:pt x="1892043" y="1179241"/>
                  <a:pt x="1939418" y="1228810"/>
                </a:cubicBezTo>
                <a:lnTo>
                  <a:pt x="2034766" y="1363536"/>
                </a:lnTo>
                <a:lnTo>
                  <a:pt x="2032865" y="1356543"/>
                </a:lnTo>
                <a:cubicBezTo>
                  <a:pt x="2032063" y="1351463"/>
                  <a:pt x="2033009" y="1346845"/>
                  <a:pt x="2039082" y="1343527"/>
                </a:cubicBezTo>
                <a:cubicBezTo>
                  <a:pt x="2048800" y="1338220"/>
                  <a:pt x="2056846" y="1348332"/>
                  <a:pt x="2063255" y="1354294"/>
                </a:cubicBezTo>
                <a:cubicBezTo>
                  <a:pt x="2079433" y="1370056"/>
                  <a:pt x="2095922" y="1387544"/>
                  <a:pt x="2111394" y="1404323"/>
                </a:cubicBezTo>
                <a:lnTo>
                  <a:pt x="2111818" y="1405863"/>
                </a:lnTo>
                <a:lnTo>
                  <a:pt x="2144007" y="1399352"/>
                </a:lnTo>
                <a:cubicBezTo>
                  <a:pt x="2172457" y="1392264"/>
                  <a:pt x="2200907" y="1385178"/>
                  <a:pt x="2231672" y="1393156"/>
                </a:cubicBezTo>
                <a:cubicBezTo>
                  <a:pt x="2245819" y="1397986"/>
                  <a:pt x="2251028" y="1388648"/>
                  <a:pt x="2250396" y="1376054"/>
                </a:cubicBezTo>
                <a:cubicBezTo>
                  <a:pt x="2248732" y="1359823"/>
                  <a:pt x="2247067" y="1343591"/>
                  <a:pt x="2232672" y="1330971"/>
                </a:cubicBezTo>
                <a:cubicBezTo>
                  <a:pt x="2201163" y="1299622"/>
                  <a:pt x="2182001" y="1259859"/>
                  <a:pt x="2164659" y="1219581"/>
                </a:cubicBezTo>
                <a:cubicBezTo>
                  <a:pt x="2151719" y="1187879"/>
                  <a:pt x="2138129" y="1157344"/>
                  <a:pt x="2118431" y="1129524"/>
                </a:cubicBezTo>
                <a:cubicBezTo>
                  <a:pt x="2105605" y="1108598"/>
                  <a:pt x="2093140" y="1106237"/>
                  <a:pt x="2076236" y="1122824"/>
                </a:cubicBezTo>
                <a:cubicBezTo>
                  <a:pt x="2068041" y="1132024"/>
                  <a:pt x="2059195" y="1142394"/>
                  <a:pt x="2045449" y="1128607"/>
                </a:cubicBezTo>
                <a:cubicBezTo>
                  <a:pt x="2032872" y="1115470"/>
                  <a:pt x="2032893" y="1101708"/>
                  <a:pt x="2039537" y="1087051"/>
                </a:cubicBezTo>
                <a:cubicBezTo>
                  <a:pt x="2044746" y="1077714"/>
                  <a:pt x="2051752" y="1081620"/>
                  <a:pt x="2057592" y="1084879"/>
                </a:cubicBezTo>
                <a:cubicBezTo>
                  <a:pt x="2076928" y="1094132"/>
                  <a:pt x="2095880" y="1098582"/>
                  <a:pt x="2117572" y="1095378"/>
                </a:cubicBezTo>
                <a:cubicBezTo>
                  <a:pt x="2127833" y="1093451"/>
                  <a:pt x="2131202" y="1098390"/>
                  <a:pt x="2136257" y="1105799"/>
                </a:cubicBezTo>
                <a:cubicBezTo>
                  <a:pt x="2185109" y="1177426"/>
                  <a:pt x="2241888" y="1245822"/>
                  <a:pt x="2258249" y="1334525"/>
                </a:cubicBezTo>
                <a:cubicBezTo>
                  <a:pt x="2263665" y="1360500"/>
                  <a:pt x="2304424" y="1372521"/>
                  <a:pt x="2326786" y="1354388"/>
                </a:cubicBezTo>
                <a:cubicBezTo>
                  <a:pt x="2344727" y="1341439"/>
                  <a:pt x="2355371" y="1344316"/>
                  <a:pt x="2370418" y="1355770"/>
                </a:cubicBezTo>
                <a:cubicBezTo>
                  <a:pt x="2377941" y="1361496"/>
                  <a:pt x="2387934" y="1365539"/>
                  <a:pt x="2397411" y="1367763"/>
                </a:cubicBezTo>
                <a:lnTo>
                  <a:pt x="2409827" y="1366208"/>
                </a:lnTo>
                <a:lnTo>
                  <a:pt x="2409827" y="1292136"/>
                </a:lnTo>
                <a:lnTo>
                  <a:pt x="2401304" y="1281176"/>
                </a:lnTo>
                <a:cubicBezTo>
                  <a:pt x="2390547" y="1267525"/>
                  <a:pt x="2380439" y="1252705"/>
                  <a:pt x="2377091" y="1234004"/>
                </a:cubicBezTo>
                <a:lnTo>
                  <a:pt x="2382268" y="1207036"/>
                </a:lnTo>
                <a:lnTo>
                  <a:pt x="2378510" y="1196146"/>
                </a:lnTo>
                <a:cubicBezTo>
                  <a:pt x="2378173" y="1186868"/>
                  <a:pt x="2384255" y="1178659"/>
                  <a:pt x="2396530" y="1165331"/>
                </a:cubicBezTo>
                <a:lnTo>
                  <a:pt x="2409827" y="1152916"/>
                </a:lnTo>
                <a:lnTo>
                  <a:pt x="2409827" y="1036535"/>
                </a:lnTo>
                <a:lnTo>
                  <a:pt x="2384850" y="1014021"/>
                </a:lnTo>
                <a:cubicBezTo>
                  <a:pt x="2376726" y="1003478"/>
                  <a:pt x="2368956" y="992426"/>
                  <a:pt x="2357774" y="984657"/>
                </a:cubicBezTo>
                <a:cubicBezTo>
                  <a:pt x="2339079" y="974683"/>
                  <a:pt x="2334255" y="957766"/>
                  <a:pt x="2340077" y="940709"/>
                </a:cubicBezTo>
                <a:cubicBezTo>
                  <a:pt x="2346210" y="925375"/>
                  <a:pt x="2361457" y="935969"/>
                  <a:pt x="2373828" y="935522"/>
                </a:cubicBezTo>
                <a:lnTo>
                  <a:pt x="2409827" y="950693"/>
                </a:lnTo>
                <a:lnTo>
                  <a:pt x="2409827" y="589848"/>
                </a:lnTo>
                <a:lnTo>
                  <a:pt x="2756722" y="589848"/>
                </a:lnTo>
                <a:lnTo>
                  <a:pt x="2767893" y="583690"/>
                </a:lnTo>
                <a:cubicBezTo>
                  <a:pt x="2775430" y="581414"/>
                  <a:pt x="2785391" y="579510"/>
                  <a:pt x="2798673" y="576971"/>
                </a:cubicBezTo>
                <a:cubicBezTo>
                  <a:pt x="2808935" y="575042"/>
                  <a:pt x="2816861" y="571812"/>
                  <a:pt x="2821037" y="558837"/>
                </a:cubicBezTo>
                <a:cubicBezTo>
                  <a:pt x="2825862" y="544695"/>
                  <a:pt x="2834842" y="531340"/>
                  <a:pt x="2844339" y="519803"/>
                </a:cubicBezTo>
                <a:cubicBezTo>
                  <a:pt x="2860076" y="502568"/>
                  <a:pt x="2854123" y="488534"/>
                  <a:pt x="2841030" y="473580"/>
                </a:cubicBezTo>
                <a:cubicBezTo>
                  <a:pt x="2798895" y="425593"/>
                  <a:pt x="2798895" y="425593"/>
                  <a:pt x="2855816" y="397659"/>
                </a:cubicBezTo>
                <a:cubicBezTo>
                  <a:pt x="2866211" y="392744"/>
                  <a:pt x="2873754" y="384710"/>
                  <a:pt x="2879615" y="374205"/>
                </a:cubicBezTo>
                <a:cubicBezTo>
                  <a:pt x="2884171" y="366034"/>
                  <a:pt x="2881856" y="350970"/>
                  <a:pt x="2897823" y="355285"/>
                </a:cubicBezTo>
                <a:cubicBezTo>
                  <a:pt x="2911453" y="358297"/>
                  <a:pt x="2922480" y="365977"/>
                  <a:pt x="2922977" y="381557"/>
                </a:cubicBezTo>
                <a:cubicBezTo>
                  <a:pt x="2924776" y="394802"/>
                  <a:pt x="2923587" y="407913"/>
                  <a:pt x="2922918" y="422842"/>
                </a:cubicBezTo>
                <a:cubicBezTo>
                  <a:pt x="2956802" y="427971"/>
                  <a:pt x="2983320" y="410624"/>
                  <a:pt x="3007501" y="391974"/>
                </a:cubicBezTo>
                <a:cubicBezTo>
                  <a:pt x="3019850" y="383559"/>
                  <a:pt x="3015200" y="367192"/>
                  <a:pt x="3012750" y="355112"/>
                </a:cubicBezTo>
                <a:cubicBezTo>
                  <a:pt x="3008098" y="338746"/>
                  <a:pt x="3002798" y="323546"/>
                  <a:pt x="2998662" y="308997"/>
                </a:cubicBezTo>
                <a:cubicBezTo>
                  <a:pt x="2994012" y="292630"/>
                  <a:pt x="2993514" y="277051"/>
                  <a:pt x="3000811" y="261226"/>
                </a:cubicBezTo>
                <a:cubicBezTo>
                  <a:pt x="3010709" y="240732"/>
                  <a:pt x="3019153" y="239320"/>
                  <a:pt x="3036401" y="255061"/>
                </a:cubicBezTo>
                <a:cubicBezTo>
                  <a:pt x="3057018" y="275743"/>
                  <a:pt x="3066763" y="271996"/>
                  <a:pt x="3076931" y="245531"/>
                </a:cubicBezTo>
                <a:cubicBezTo>
                  <a:pt x="3083577" y="230874"/>
                  <a:pt x="3081664" y="206852"/>
                  <a:pt x="3103221" y="206632"/>
                </a:cubicBezTo>
                <a:cubicBezTo>
                  <a:pt x="3122959" y="206930"/>
                  <a:pt x="3128509" y="229919"/>
                  <a:pt x="3134979" y="245771"/>
                </a:cubicBezTo>
                <a:cubicBezTo>
                  <a:pt x="3137046" y="253045"/>
                  <a:pt x="3139765" y="259152"/>
                  <a:pt x="3143651" y="265910"/>
                </a:cubicBezTo>
                <a:cubicBezTo>
                  <a:pt x="3148053" y="274488"/>
                  <a:pt x="3156743" y="280864"/>
                  <a:pt x="3167657" y="277769"/>
                </a:cubicBezTo>
                <a:cubicBezTo>
                  <a:pt x="3177918" y="275842"/>
                  <a:pt x="3180140" y="266368"/>
                  <a:pt x="3179376" y="256761"/>
                </a:cubicBezTo>
                <a:cubicBezTo>
                  <a:pt x="3179396" y="242998"/>
                  <a:pt x="3180584" y="229888"/>
                  <a:pt x="3198121" y="225896"/>
                </a:cubicBezTo>
                <a:cubicBezTo>
                  <a:pt x="3215006" y="223072"/>
                  <a:pt x="3223428" y="235422"/>
                  <a:pt x="3230034" y="248288"/>
                </a:cubicBezTo>
                <a:cubicBezTo>
                  <a:pt x="3230551" y="250106"/>
                  <a:pt x="3231584" y="253743"/>
                  <a:pt x="3233269" y="256213"/>
                </a:cubicBezTo>
                <a:cubicBezTo>
                  <a:pt x="3250745" y="293506"/>
                  <a:pt x="3259053" y="295080"/>
                  <a:pt x="3291947" y="269047"/>
                </a:cubicBezTo>
                <a:cubicBezTo>
                  <a:pt x="3306900" y="255963"/>
                  <a:pt x="3319900" y="246380"/>
                  <a:pt x="3338450" y="259788"/>
                </a:cubicBezTo>
                <a:cubicBezTo>
                  <a:pt x="3343122" y="262392"/>
                  <a:pt x="3346625" y="264347"/>
                  <a:pt x="3349477" y="267468"/>
                </a:cubicBezTo>
                <a:cubicBezTo>
                  <a:pt x="3365423" y="285545"/>
                  <a:pt x="3388149" y="285977"/>
                  <a:pt x="3396881" y="264831"/>
                </a:cubicBezTo>
                <a:cubicBezTo>
                  <a:pt x="3405612" y="243686"/>
                  <a:pt x="3420028" y="242546"/>
                  <a:pt x="3434693" y="249193"/>
                </a:cubicBezTo>
                <a:cubicBezTo>
                  <a:pt x="3481538" y="272263"/>
                  <a:pt x="3506506" y="249460"/>
                  <a:pt x="3529808" y="210425"/>
                </a:cubicBezTo>
                <a:cubicBezTo>
                  <a:pt x="3546600" y="183065"/>
                  <a:pt x="3569232" y="158960"/>
                  <a:pt x="3593030" y="135506"/>
                </a:cubicBezTo>
                <a:cubicBezTo>
                  <a:pt x="3598947" y="130389"/>
                  <a:pt x="3604796" y="126765"/>
                  <a:pt x="3611161" y="124959"/>
                </a:cubicBezTo>
                <a:close/>
                <a:moveTo>
                  <a:pt x="2126187" y="81"/>
                </a:moveTo>
                <a:cubicBezTo>
                  <a:pt x="2139817" y="5343"/>
                  <a:pt x="2136062" y="17254"/>
                  <a:pt x="2134761" y="27061"/>
                </a:cubicBezTo>
                <a:cubicBezTo>
                  <a:pt x="2132418" y="45683"/>
                  <a:pt x="2130720" y="64264"/>
                  <a:pt x="2132249" y="82633"/>
                </a:cubicBezTo>
                <a:cubicBezTo>
                  <a:pt x="2132545" y="87150"/>
                  <a:pt x="2132540" y="92010"/>
                  <a:pt x="2132836" y="96527"/>
                </a:cubicBezTo>
                <a:cubicBezTo>
                  <a:pt x="2133651" y="99066"/>
                  <a:pt x="2133175" y="101690"/>
                  <a:pt x="2132355" y="104011"/>
                </a:cubicBezTo>
                <a:cubicBezTo>
                  <a:pt x="2132593" y="122465"/>
                  <a:pt x="2132186" y="140961"/>
                  <a:pt x="2132424" y="159415"/>
                </a:cubicBezTo>
                <a:cubicBezTo>
                  <a:pt x="2135815" y="166645"/>
                  <a:pt x="2132710" y="173654"/>
                  <a:pt x="2130552" y="180275"/>
                </a:cubicBezTo>
                <a:cubicBezTo>
                  <a:pt x="2129552" y="189737"/>
                  <a:pt x="2124856" y="197174"/>
                  <a:pt x="2118868" y="204695"/>
                </a:cubicBezTo>
                <a:cubicBezTo>
                  <a:pt x="2113442" y="210884"/>
                  <a:pt x="2108015" y="217072"/>
                  <a:pt x="2102589" y="223260"/>
                </a:cubicBezTo>
                <a:cubicBezTo>
                  <a:pt x="2092941" y="234262"/>
                  <a:pt x="2093285" y="234563"/>
                  <a:pt x="2103943" y="243909"/>
                </a:cubicBezTo>
                <a:cubicBezTo>
                  <a:pt x="2110475" y="249637"/>
                  <a:pt x="2117309" y="255021"/>
                  <a:pt x="2121386" y="262854"/>
                </a:cubicBezTo>
                <a:cubicBezTo>
                  <a:pt x="2124650" y="268148"/>
                  <a:pt x="2126665" y="274173"/>
                  <a:pt x="2129929" y="279467"/>
                </a:cubicBezTo>
                <a:cubicBezTo>
                  <a:pt x="2131515" y="283899"/>
                  <a:pt x="2129447" y="286952"/>
                  <a:pt x="2127078" y="290347"/>
                </a:cubicBezTo>
                <a:cubicBezTo>
                  <a:pt x="2124365" y="293441"/>
                  <a:pt x="2121651" y="296536"/>
                  <a:pt x="2121604" y="300751"/>
                </a:cubicBezTo>
                <a:cubicBezTo>
                  <a:pt x="2121344" y="301740"/>
                  <a:pt x="2120784" y="303073"/>
                  <a:pt x="2120525" y="304062"/>
                </a:cubicBezTo>
                <a:cubicBezTo>
                  <a:pt x="2118282" y="309393"/>
                  <a:pt x="2111052" y="312784"/>
                  <a:pt x="2113496" y="320400"/>
                </a:cubicBezTo>
                <a:cubicBezTo>
                  <a:pt x="2113580" y="321690"/>
                  <a:pt x="2113665" y="322981"/>
                  <a:pt x="2113406" y="323970"/>
                </a:cubicBezTo>
                <a:cubicBezTo>
                  <a:pt x="2109396" y="332010"/>
                  <a:pt x="2102680" y="338282"/>
                  <a:pt x="2100003" y="346882"/>
                </a:cubicBezTo>
                <a:cubicBezTo>
                  <a:pt x="2095693" y="355266"/>
                  <a:pt x="2093662" y="363824"/>
                  <a:pt x="2093953" y="373201"/>
                </a:cubicBezTo>
                <a:cubicBezTo>
                  <a:pt x="2093213" y="381675"/>
                  <a:pt x="2095355" y="389635"/>
                  <a:pt x="2097798" y="397251"/>
                </a:cubicBezTo>
                <a:cubicBezTo>
                  <a:pt x="2100326" y="406158"/>
                  <a:pt x="2098428" y="411791"/>
                  <a:pt x="2088405" y="412123"/>
                </a:cubicBezTo>
                <a:cubicBezTo>
                  <a:pt x="2085178" y="412336"/>
                  <a:pt x="2082254" y="412204"/>
                  <a:pt x="2079287" y="411426"/>
                </a:cubicBezTo>
                <a:cubicBezTo>
                  <a:pt x="2074214" y="408194"/>
                  <a:pt x="2069999" y="408147"/>
                  <a:pt x="2065736" y="412314"/>
                </a:cubicBezTo>
                <a:cubicBezTo>
                  <a:pt x="2061303" y="413901"/>
                  <a:pt x="2056527" y="415187"/>
                  <a:pt x="2051365" y="415526"/>
                </a:cubicBezTo>
                <a:cubicBezTo>
                  <a:pt x="2050075" y="415610"/>
                  <a:pt x="2049086" y="415351"/>
                  <a:pt x="2047452" y="415134"/>
                </a:cubicBezTo>
                <a:cubicBezTo>
                  <a:pt x="2027580" y="413521"/>
                  <a:pt x="2009047" y="407608"/>
                  <a:pt x="1992455" y="396707"/>
                </a:cubicBezTo>
                <a:cubicBezTo>
                  <a:pt x="1990091" y="395242"/>
                  <a:pt x="1987726" y="393777"/>
                  <a:pt x="1985664" y="391968"/>
                </a:cubicBezTo>
                <a:cubicBezTo>
                  <a:pt x="1971526" y="378962"/>
                  <a:pt x="1955278" y="368363"/>
                  <a:pt x="1946349" y="350803"/>
                </a:cubicBezTo>
                <a:cubicBezTo>
                  <a:pt x="1937073" y="337803"/>
                  <a:pt x="1930291" y="323342"/>
                  <a:pt x="1924759" y="308152"/>
                </a:cubicBezTo>
                <a:cubicBezTo>
                  <a:pt x="1924373" y="307205"/>
                  <a:pt x="1923040" y="306645"/>
                  <a:pt x="1922739" y="306988"/>
                </a:cubicBezTo>
                <a:cubicBezTo>
                  <a:pt x="1921877" y="308665"/>
                  <a:pt x="1922352" y="306042"/>
                  <a:pt x="1921834" y="308020"/>
                </a:cubicBezTo>
                <a:cubicBezTo>
                  <a:pt x="1918719" y="324749"/>
                  <a:pt x="1918719" y="324749"/>
                  <a:pt x="1909605" y="319191"/>
                </a:cubicBezTo>
                <a:cubicBezTo>
                  <a:pt x="1908447" y="316351"/>
                  <a:pt x="1907934" y="313468"/>
                  <a:pt x="1908067" y="310543"/>
                </a:cubicBezTo>
                <a:cubicBezTo>
                  <a:pt x="1907638" y="308951"/>
                  <a:pt x="1908458" y="306629"/>
                  <a:pt x="1906480" y="306111"/>
                </a:cubicBezTo>
                <a:cubicBezTo>
                  <a:pt x="1904502" y="305592"/>
                  <a:pt x="1903639" y="307269"/>
                  <a:pt x="1903423" y="308903"/>
                </a:cubicBezTo>
                <a:cubicBezTo>
                  <a:pt x="1903073" y="313463"/>
                  <a:pt x="1904359" y="318239"/>
                  <a:pt x="1903709" y="323142"/>
                </a:cubicBezTo>
                <a:cubicBezTo>
                  <a:pt x="1899948" y="339913"/>
                  <a:pt x="1890554" y="354787"/>
                  <a:pt x="1881764" y="368972"/>
                </a:cubicBezTo>
                <a:cubicBezTo>
                  <a:pt x="1878014" y="376023"/>
                  <a:pt x="1873577" y="382470"/>
                  <a:pt x="1868108" y="388013"/>
                </a:cubicBezTo>
                <a:cubicBezTo>
                  <a:pt x="1863327" y="394159"/>
                  <a:pt x="1856784" y="398152"/>
                  <a:pt x="1850585" y="402447"/>
                </a:cubicBezTo>
                <a:cubicBezTo>
                  <a:pt x="1824796" y="424228"/>
                  <a:pt x="1793775" y="430475"/>
                  <a:pt x="1760956" y="429063"/>
                </a:cubicBezTo>
                <a:cubicBezTo>
                  <a:pt x="1756699" y="428370"/>
                  <a:pt x="1752182" y="428666"/>
                  <a:pt x="1747882" y="427328"/>
                </a:cubicBezTo>
                <a:cubicBezTo>
                  <a:pt x="1740186" y="423621"/>
                  <a:pt x="1745871" y="416443"/>
                  <a:pt x="1744803" y="410033"/>
                </a:cubicBezTo>
                <a:cubicBezTo>
                  <a:pt x="1746448" y="400528"/>
                  <a:pt x="1746157" y="391150"/>
                  <a:pt x="1743586" y="381599"/>
                </a:cubicBezTo>
                <a:cubicBezTo>
                  <a:pt x="1740201" y="369508"/>
                  <a:pt x="1733976" y="358575"/>
                  <a:pt x="1725900" y="349060"/>
                </a:cubicBezTo>
                <a:cubicBezTo>
                  <a:pt x="1719156" y="340106"/>
                  <a:pt x="1712412" y="331151"/>
                  <a:pt x="1706573" y="321166"/>
                </a:cubicBezTo>
                <a:cubicBezTo>
                  <a:pt x="1705112" y="318669"/>
                  <a:pt x="1704298" y="316131"/>
                  <a:pt x="1703785" y="313248"/>
                </a:cubicBezTo>
                <a:cubicBezTo>
                  <a:pt x="1699247" y="293456"/>
                  <a:pt x="1707609" y="277678"/>
                  <a:pt x="1720313" y="263885"/>
                </a:cubicBezTo>
                <a:cubicBezTo>
                  <a:pt x="1723286" y="259801"/>
                  <a:pt x="1728279" y="256881"/>
                  <a:pt x="1728887" y="251333"/>
                </a:cubicBezTo>
                <a:cubicBezTo>
                  <a:pt x="1727517" y="245266"/>
                  <a:pt x="1721841" y="242723"/>
                  <a:pt x="1717716" y="239105"/>
                </a:cubicBezTo>
                <a:cubicBezTo>
                  <a:pt x="1709422" y="231224"/>
                  <a:pt x="1699278" y="224761"/>
                  <a:pt x="1693698" y="213786"/>
                </a:cubicBezTo>
                <a:cubicBezTo>
                  <a:pt x="1691080" y="208449"/>
                  <a:pt x="1687859" y="203800"/>
                  <a:pt x="1687436" y="197347"/>
                </a:cubicBezTo>
                <a:cubicBezTo>
                  <a:pt x="1687869" y="194079"/>
                  <a:pt x="1687615" y="190207"/>
                  <a:pt x="1686113" y="187065"/>
                </a:cubicBezTo>
                <a:cubicBezTo>
                  <a:pt x="1685685" y="185473"/>
                  <a:pt x="1685558" y="183537"/>
                  <a:pt x="1685775" y="181903"/>
                </a:cubicBezTo>
                <a:cubicBezTo>
                  <a:pt x="1687113" y="177603"/>
                  <a:pt x="1684965" y="174504"/>
                  <a:pt x="1682474" y="171103"/>
                </a:cubicBezTo>
                <a:cubicBezTo>
                  <a:pt x="1678782" y="164217"/>
                  <a:pt x="1679909" y="156690"/>
                  <a:pt x="1678798" y="149634"/>
                </a:cubicBezTo>
                <a:cubicBezTo>
                  <a:pt x="1676206" y="119995"/>
                  <a:pt x="1674259" y="90312"/>
                  <a:pt x="1668441" y="60883"/>
                </a:cubicBezTo>
                <a:cubicBezTo>
                  <a:pt x="1667029" y="54172"/>
                  <a:pt x="1664670" y="47846"/>
                  <a:pt x="1664204" y="40748"/>
                </a:cubicBezTo>
                <a:cubicBezTo>
                  <a:pt x="1662676" y="22379"/>
                  <a:pt x="1671545" y="14345"/>
                  <a:pt x="1690295" y="18623"/>
                </a:cubicBezTo>
                <a:cubicBezTo>
                  <a:pt x="1698504" y="25213"/>
                  <a:pt x="1706972" y="30814"/>
                  <a:pt x="1718116" y="27815"/>
                </a:cubicBezTo>
                <a:cubicBezTo>
                  <a:pt x="1736607" y="33083"/>
                  <a:pt x="1751607" y="44412"/>
                  <a:pt x="1767771" y="53721"/>
                </a:cubicBezTo>
                <a:cubicBezTo>
                  <a:pt x="1771553" y="57037"/>
                  <a:pt x="1774990" y="60052"/>
                  <a:pt x="1779634" y="61692"/>
                </a:cubicBezTo>
                <a:cubicBezTo>
                  <a:pt x="1781999" y="63156"/>
                  <a:pt x="1784363" y="64622"/>
                  <a:pt x="1786425" y="66431"/>
                </a:cubicBezTo>
                <a:cubicBezTo>
                  <a:pt x="1822910" y="99032"/>
                  <a:pt x="1855777" y="135760"/>
                  <a:pt x="1890193" y="171413"/>
                </a:cubicBezTo>
                <a:cubicBezTo>
                  <a:pt x="1891193" y="161951"/>
                  <a:pt x="1884148" y="153340"/>
                  <a:pt x="1890696" y="144486"/>
                </a:cubicBezTo>
                <a:cubicBezTo>
                  <a:pt x="1891901" y="143111"/>
                  <a:pt x="1892462" y="141778"/>
                  <a:pt x="1893324" y="140102"/>
                </a:cubicBezTo>
                <a:cubicBezTo>
                  <a:pt x="1893197" y="138166"/>
                  <a:pt x="1892769" y="136573"/>
                  <a:pt x="1891050" y="135066"/>
                </a:cubicBezTo>
                <a:cubicBezTo>
                  <a:pt x="1878673" y="124213"/>
                  <a:pt x="1870560" y="109192"/>
                  <a:pt x="1857580" y="99027"/>
                </a:cubicBezTo>
                <a:cubicBezTo>
                  <a:pt x="1850794" y="89427"/>
                  <a:pt x="1840866" y="81329"/>
                  <a:pt x="1840321" y="68080"/>
                </a:cubicBezTo>
                <a:cubicBezTo>
                  <a:pt x="1859008" y="91156"/>
                  <a:pt x="1877695" y="114233"/>
                  <a:pt x="1897286" y="136277"/>
                </a:cubicBezTo>
                <a:cubicBezTo>
                  <a:pt x="1901887" y="137272"/>
                  <a:pt x="1904564" y="128671"/>
                  <a:pt x="1910064" y="133495"/>
                </a:cubicBezTo>
                <a:cubicBezTo>
                  <a:pt x="1918072" y="127138"/>
                  <a:pt x="1923372" y="119013"/>
                  <a:pt x="1928629" y="110244"/>
                </a:cubicBezTo>
                <a:cubicBezTo>
                  <a:pt x="1939789" y="92663"/>
                  <a:pt x="1951293" y="75383"/>
                  <a:pt x="1962495" y="58448"/>
                </a:cubicBezTo>
                <a:cubicBezTo>
                  <a:pt x="1966578" y="61420"/>
                  <a:pt x="1962315" y="65588"/>
                  <a:pt x="1963516" y="69074"/>
                </a:cubicBezTo>
                <a:cubicBezTo>
                  <a:pt x="1947791" y="91166"/>
                  <a:pt x="1932368" y="112915"/>
                  <a:pt x="1916301" y="134706"/>
                </a:cubicBezTo>
                <a:cubicBezTo>
                  <a:pt x="1916988" y="135309"/>
                  <a:pt x="1917374" y="136256"/>
                  <a:pt x="1917760" y="137203"/>
                </a:cubicBezTo>
                <a:cubicBezTo>
                  <a:pt x="1919347" y="141635"/>
                  <a:pt x="1922785" y="144650"/>
                  <a:pt x="1925318" y="148696"/>
                </a:cubicBezTo>
                <a:cubicBezTo>
                  <a:pt x="1927550" y="153086"/>
                  <a:pt x="1927804" y="156957"/>
                  <a:pt x="1925175" y="161342"/>
                </a:cubicBezTo>
                <a:cubicBezTo>
                  <a:pt x="1923409" y="164050"/>
                  <a:pt x="1920653" y="166499"/>
                  <a:pt x="1919231" y="169509"/>
                </a:cubicBezTo>
                <a:cubicBezTo>
                  <a:pt x="1916602" y="173893"/>
                  <a:pt x="1919955" y="175618"/>
                  <a:pt x="1922362" y="177728"/>
                </a:cubicBezTo>
                <a:cubicBezTo>
                  <a:pt x="1925112" y="180140"/>
                  <a:pt x="1928381" y="180574"/>
                  <a:pt x="1930105" y="177220"/>
                </a:cubicBezTo>
                <a:cubicBezTo>
                  <a:pt x="1936399" y="164494"/>
                  <a:pt x="1947723" y="154355"/>
                  <a:pt x="1951007" y="140207"/>
                </a:cubicBezTo>
                <a:cubicBezTo>
                  <a:pt x="1954197" y="134489"/>
                  <a:pt x="1957730" y="129073"/>
                  <a:pt x="1960618" y="123699"/>
                </a:cubicBezTo>
                <a:cubicBezTo>
                  <a:pt x="1976078" y="107456"/>
                  <a:pt x="1985693" y="86088"/>
                  <a:pt x="2004247" y="72559"/>
                </a:cubicBezTo>
                <a:cubicBezTo>
                  <a:pt x="2015396" y="64699"/>
                  <a:pt x="2025128" y="54988"/>
                  <a:pt x="2035892" y="46182"/>
                </a:cubicBezTo>
                <a:cubicBezTo>
                  <a:pt x="2049627" y="33291"/>
                  <a:pt x="2066499" y="23760"/>
                  <a:pt x="2081653" y="12722"/>
                </a:cubicBezTo>
                <a:cubicBezTo>
                  <a:pt x="2088068" y="6793"/>
                  <a:pt x="2094140" y="562"/>
                  <a:pt x="2103904" y="1218"/>
                </a:cubicBezTo>
                <a:cubicBezTo>
                  <a:pt x="2106485" y="1049"/>
                  <a:pt x="2108722" y="578"/>
                  <a:pt x="2111002" y="752"/>
                </a:cubicBezTo>
                <a:cubicBezTo>
                  <a:pt x="2116164" y="414"/>
                  <a:pt x="2120983" y="-226"/>
                  <a:pt x="2126187" y="81"/>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328817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3" name="그림 개체 틀 8">
            <a:extLst>
              <a:ext uri="{FF2B5EF4-FFF2-40B4-BE49-F238E27FC236}">
                <a16:creationId xmlns:a16="http://schemas.microsoft.com/office/drawing/2014/main" id="{E242EA3C-38B8-4CAF-8B39-B68F99FF8899}"/>
              </a:ext>
            </a:extLst>
          </p:cNvPr>
          <p:cNvSpPr>
            <a:spLocks noGrp="1"/>
          </p:cNvSpPr>
          <p:nvPr>
            <p:ph type="pic" sz="quarter" idx="10" hasCustomPrompt="1"/>
          </p:nvPr>
        </p:nvSpPr>
        <p:spPr>
          <a:xfrm>
            <a:off x="647273" y="516579"/>
            <a:ext cx="6750120" cy="4002781"/>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p14="http://schemas.microsoft.com/office/powerpoint/2010/main" val="69590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4" r:id="rId2"/>
    <p:sldLayoutId id="2147483663" r:id="rId3"/>
    <p:sldLayoutId id="2147483678" r:id="rId4"/>
    <p:sldLayoutId id="2147483658" r:id="rId5"/>
    <p:sldLayoutId id="2147483667" r:id="rId6"/>
    <p:sldLayoutId id="2147483668" r:id="rId7"/>
    <p:sldLayoutId id="2147483669" r:id="rId8"/>
    <p:sldLayoutId id="2147483670" r:id="rId9"/>
    <p:sldLayoutId id="2147483671" r:id="rId10"/>
    <p:sldLayoutId id="2147483672" r:id="rId11"/>
    <p:sldLayoutId id="2147483673" r:id="rId12"/>
    <p:sldLayoutId id="2147483675" r:id="rId13"/>
    <p:sldLayoutId id="214748367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hyperlink" Target="https://www.apm.org.uk/resources/what-is-project-management#Bok7"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hyperlink" Target="https://www.pmi.org/about/learn-about-pmi/what-is-project-managemen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09F8985-DB9A-450F-AE50-A456FEFCC14B}"/>
              </a:ext>
            </a:extLst>
          </p:cNvPr>
          <p:cNvGrpSpPr/>
          <p:nvPr/>
        </p:nvGrpSpPr>
        <p:grpSpPr>
          <a:xfrm>
            <a:off x="0" y="2198080"/>
            <a:ext cx="12192000" cy="2597869"/>
            <a:chOff x="0" y="2092574"/>
            <a:chExt cx="12192000" cy="2597869"/>
          </a:xfrm>
          <a:solidFill>
            <a:srgbClr val="00CE71"/>
          </a:solidFill>
        </p:grpSpPr>
        <p:sp>
          <p:nvSpPr>
            <p:cNvPr id="2" name="Rectangle 1">
              <a:extLst>
                <a:ext uri="{FF2B5EF4-FFF2-40B4-BE49-F238E27FC236}">
                  <a16:creationId xmlns:a16="http://schemas.microsoft.com/office/drawing/2014/main" id="{1BD6D9B2-F343-42BF-84B2-B257FAF0C92B}"/>
                </a:ext>
              </a:extLst>
            </p:cNvPr>
            <p:cNvSpPr/>
            <p:nvPr/>
          </p:nvSpPr>
          <p:spPr>
            <a:xfrm>
              <a:off x="0" y="209257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C0FE38A2-D5FB-4137-96B7-D67804F18A3E}"/>
                </a:ext>
              </a:extLst>
            </p:cNvPr>
            <p:cNvSpPr/>
            <p:nvPr/>
          </p:nvSpPr>
          <p:spPr>
            <a:xfrm>
              <a:off x="0" y="464472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5C8A077-0151-4717-A793-5EE0732D5A3F}"/>
                </a:ext>
              </a:extLst>
            </p:cNvPr>
            <p:cNvSpPr/>
            <p:nvPr/>
          </p:nvSpPr>
          <p:spPr>
            <a:xfrm>
              <a:off x="0" y="2187799"/>
              <a:ext cx="12192000" cy="24074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5" name="TextBox 154">
            <a:extLst>
              <a:ext uri="{FF2B5EF4-FFF2-40B4-BE49-F238E27FC236}">
                <a16:creationId xmlns:a16="http://schemas.microsoft.com/office/drawing/2014/main" id="{DEAB6518-19CD-4637-B0D8-F1C81470B1F1}"/>
              </a:ext>
            </a:extLst>
          </p:cNvPr>
          <p:cNvSpPr txBox="1"/>
          <p:nvPr/>
        </p:nvSpPr>
        <p:spPr>
          <a:xfrm>
            <a:off x="10693" y="2527520"/>
            <a:ext cx="11962532" cy="1938992"/>
          </a:xfrm>
          <a:prstGeom prst="rect">
            <a:avLst/>
          </a:prstGeom>
          <a:noFill/>
        </p:spPr>
        <p:txBody>
          <a:bodyPr wrap="square" rtlCol="0" anchor="ctr">
            <a:spAutoFit/>
          </a:bodyPr>
          <a:lstStyle/>
          <a:p>
            <a:pPr algn="ctr"/>
            <a:r>
              <a:rPr lang="en-US" altLang="es-ES" sz="4000" dirty="0">
                <a:solidFill>
                  <a:schemeClr val="bg1"/>
                </a:solidFill>
                <a:cs typeface="Arial" pitchFamily="34" charset="0"/>
              </a:rPr>
              <a:t>Project Management (PM)</a:t>
            </a:r>
          </a:p>
          <a:p>
            <a:pPr algn="ctr"/>
            <a:endParaRPr lang="en-US" altLang="es-ES" sz="4000" dirty="0">
              <a:solidFill>
                <a:schemeClr val="bg1"/>
              </a:solidFill>
              <a:cs typeface="Arial" pitchFamily="34" charset="0"/>
            </a:endParaRPr>
          </a:p>
          <a:p>
            <a:pPr algn="ctr"/>
            <a:r>
              <a:rPr lang="en-US" altLang="es-ES" sz="4000" dirty="0">
                <a:solidFill>
                  <a:schemeClr val="bg1"/>
                </a:solidFill>
                <a:cs typeface="Arial" pitchFamily="34" charset="0"/>
              </a:rPr>
              <a:t>IDP European Consultants</a:t>
            </a:r>
          </a:p>
        </p:txBody>
      </p:sp>
      <p:pic>
        <p:nvPicPr>
          <p:cNvPr id="7" name="Imagen 6">
            <a:extLst>
              <a:ext uri="{FF2B5EF4-FFF2-40B4-BE49-F238E27FC236}">
                <a16:creationId xmlns:a16="http://schemas.microsoft.com/office/drawing/2014/main" id="{99C1FC00-4F8D-4018-A8E2-0ECEFA7374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21080" y="217528"/>
            <a:ext cx="2896999" cy="1937160"/>
          </a:xfrm>
          <a:prstGeom prst="rect">
            <a:avLst/>
          </a:prstGeom>
        </p:spPr>
      </p:pic>
      <p:pic>
        <p:nvPicPr>
          <p:cNvPr id="69" name="Imagen 68">
            <a:extLst>
              <a:ext uri="{FF2B5EF4-FFF2-40B4-BE49-F238E27FC236}">
                <a16:creationId xmlns:a16="http://schemas.microsoft.com/office/drawing/2014/main" id="{ED323FE4-4882-45A4-99FE-7C10C324EA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8775" y="6248903"/>
            <a:ext cx="1811459" cy="450275"/>
          </a:xfrm>
          <a:prstGeom prst="rect">
            <a:avLst/>
          </a:prstGeom>
        </p:spPr>
      </p:pic>
      <p:sp>
        <p:nvSpPr>
          <p:cNvPr id="70" name="CuadroTexto 69">
            <a:extLst>
              <a:ext uri="{FF2B5EF4-FFF2-40B4-BE49-F238E27FC236}">
                <a16:creationId xmlns:a16="http://schemas.microsoft.com/office/drawing/2014/main" id="{CC6AB8AB-D36E-4128-B139-0003C3793549}"/>
              </a:ext>
            </a:extLst>
          </p:cNvPr>
          <p:cNvSpPr txBox="1"/>
          <p:nvPr/>
        </p:nvSpPr>
        <p:spPr>
          <a:xfrm>
            <a:off x="1852681" y="6248903"/>
            <a:ext cx="10120544" cy="461665"/>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6302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8340436" y="943632"/>
            <a:ext cx="1540411"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PM</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8583" y="687243"/>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542195" y="2169662"/>
            <a:ext cx="8463463" cy="4001095"/>
          </a:xfrm>
          <a:prstGeom prst="rect">
            <a:avLst/>
          </a:prstGeom>
          <a:noFill/>
        </p:spPr>
        <p:txBody>
          <a:bodyPr wrap="square">
            <a:spAutoFit/>
          </a:bodyPr>
          <a:lstStyle/>
          <a:p>
            <a:pPr>
              <a:defRPr/>
            </a:pPr>
            <a:r>
              <a:rPr lang="en-US" b="1" dirty="0">
                <a:latin typeface="Calibri" panose="020F0502020204030204" pitchFamily="34" charset="0"/>
                <a:cs typeface="Calibri" panose="020F0502020204030204" pitchFamily="34" charset="0"/>
              </a:rPr>
              <a:t>The Project Manager</a:t>
            </a:r>
          </a:p>
          <a:p>
            <a:pPr>
              <a:spcBef>
                <a:spcPts val="300"/>
              </a:spcBef>
            </a:pPr>
            <a:r>
              <a:rPr lang="en-GB" sz="1800" dirty="0">
                <a:latin typeface="Calibri" panose="020F0502020204030204" pitchFamily="34" charset="0"/>
                <a:cs typeface="Calibri" panose="020F0502020204030204" pitchFamily="34" charset="0"/>
              </a:rPr>
              <a:t>The definition “project manager” is often not associated with any official title within an organisation.</a:t>
            </a:r>
          </a:p>
          <a:p>
            <a:pPr>
              <a:spcBef>
                <a:spcPts val="300"/>
              </a:spcBef>
            </a:pPr>
            <a:endParaRPr lang="en-GB" sz="1800" dirty="0">
              <a:latin typeface="Calibri" panose="020F0502020204030204" pitchFamily="34" charset="0"/>
              <a:cs typeface="Calibri" panose="020F0502020204030204" pitchFamily="34" charset="0"/>
            </a:endParaRPr>
          </a:p>
          <a:p>
            <a:pPr>
              <a:spcBef>
                <a:spcPts val="300"/>
              </a:spcBef>
            </a:pPr>
            <a:r>
              <a:rPr lang="en-GB" sz="1800" dirty="0">
                <a:latin typeface="Calibri" panose="020F0502020204030204" pitchFamily="34" charset="0"/>
                <a:cs typeface="Calibri" panose="020F0502020204030204" pitchFamily="34" charset="0"/>
              </a:rPr>
              <a:t>Regardless of internal definitions and/or official titles, the project manager is that person responsible for the implementation</a:t>
            </a:r>
          </a:p>
          <a:p>
            <a:pPr>
              <a:spcBef>
                <a:spcPts val="300"/>
              </a:spcBef>
            </a:pPr>
            <a:r>
              <a:rPr lang="en-GB" sz="1800" dirty="0">
                <a:latin typeface="Calibri" panose="020F0502020204030204" pitchFamily="34" charset="0"/>
                <a:cs typeface="Calibri" panose="020F0502020204030204" pitchFamily="34" charset="0"/>
              </a:rPr>
              <a:t>– and completion! – of the project.</a:t>
            </a:r>
          </a:p>
          <a:p>
            <a:pPr>
              <a:spcBef>
                <a:spcPts val="300"/>
              </a:spcBef>
            </a:pPr>
            <a:endParaRPr lang="en-GB" sz="1800" dirty="0">
              <a:latin typeface="Calibri" panose="020F0502020204030204" pitchFamily="34" charset="0"/>
              <a:cs typeface="Calibri" panose="020F0502020204030204" pitchFamily="34" charset="0"/>
            </a:endParaRPr>
          </a:p>
          <a:p>
            <a:pPr algn="just">
              <a:spcBef>
                <a:spcPts val="300"/>
              </a:spcBef>
            </a:pPr>
            <a:r>
              <a:rPr lang="en-GB" sz="1800" dirty="0">
                <a:latin typeface="Calibri" panose="020F0502020204030204" pitchFamily="34" charset="0"/>
                <a:cs typeface="Calibri" panose="020F0502020204030204" pitchFamily="34" charset="0"/>
              </a:rPr>
              <a:t>An important note is that “</a:t>
            </a:r>
            <a:r>
              <a:rPr lang="en-GB" sz="1800" b="1" dirty="0">
                <a:latin typeface="Calibri" panose="020F0502020204030204" pitchFamily="34" charset="0"/>
                <a:cs typeface="Calibri" panose="020F0502020204030204" pitchFamily="34" charset="0"/>
              </a:rPr>
              <a:t>responsibility</a:t>
            </a:r>
            <a:r>
              <a:rPr lang="en-GB" sz="1800" dirty="0">
                <a:latin typeface="Calibri" panose="020F0502020204030204" pitchFamily="34" charset="0"/>
                <a:cs typeface="Calibri" panose="020F0502020204030204" pitchFamily="34" charset="0"/>
              </a:rPr>
              <a:t>” requires also “</a:t>
            </a:r>
            <a:r>
              <a:rPr lang="en-GB" sz="1800" b="1" dirty="0">
                <a:latin typeface="Calibri" panose="020F0502020204030204" pitchFamily="34" charset="0"/>
                <a:cs typeface="Calibri" panose="020F0502020204030204" pitchFamily="34" charset="0"/>
              </a:rPr>
              <a:t>authority</a:t>
            </a:r>
            <a:r>
              <a:rPr lang="en-GB" sz="1800" dirty="0">
                <a:latin typeface="Calibri" panose="020F0502020204030204" pitchFamily="34" charset="0"/>
                <a:cs typeface="Calibri" panose="020F0502020204030204" pitchFamily="34" charset="0"/>
              </a:rPr>
              <a:t>”: one important feature of a </a:t>
            </a:r>
            <a:r>
              <a:rPr lang="en-GB" sz="1800" b="1" dirty="0">
                <a:latin typeface="Calibri" panose="020F0502020204030204" pitchFamily="34" charset="0"/>
                <a:cs typeface="Calibri" panose="020F0502020204030204" pitchFamily="34" charset="0"/>
              </a:rPr>
              <a:t>Project Manager</a:t>
            </a:r>
            <a:r>
              <a:rPr lang="en-GB" sz="1800" dirty="0">
                <a:latin typeface="Calibri" panose="020F0502020204030204" pitchFamily="34" charset="0"/>
                <a:cs typeface="Calibri" panose="020F0502020204030204" pitchFamily="34" charset="0"/>
              </a:rPr>
              <a:t> refers to </a:t>
            </a:r>
            <a:r>
              <a:rPr lang="en-GB" sz="1800" b="1" dirty="0">
                <a:latin typeface="Calibri" panose="020F0502020204030204" pitchFamily="34" charset="0"/>
                <a:cs typeface="Calibri" panose="020F0502020204030204" pitchFamily="34" charset="0"/>
              </a:rPr>
              <a:t>Leadership</a:t>
            </a:r>
            <a:r>
              <a:rPr lang="en-GB" sz="1800" dirty="0">
                <a:latin typeface="Calibri" panose="020F0502020204030204" pitchFamily="34" charset="0"/>
                <a:cs typeface="Calibri" panose="020F0502020204030204" pitchFamily="34" charset="0"/>
              </a:rPr>
              <a:t> and the ability of managing the project team. </a:t>
            </a:r>
          </a:p>
          <a:p>
            <a:pPr algn="just">
              <a:spcBef>
                <a:spcPts val="300"/>
              </a:spcBef>
              <a:spcAft>
                <a:spcPts val="300"/>
              </a:spcAft>
            </a:pP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33350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8340436" y="943632"/>
            <a:ext cx="1540411"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PM</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8583" y="687243"/>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542195" y="2169662"/>
            <a:ext cx="8463463" cy="3924151"/>
          </a:xfrm>
          <a:prstGeom prst="rect">
            <a:avLst/>
          </a:prstGeom>
          <a:noFill/>
        </p:spPr>
        <p:txBody>
          <a:bodyPr wrap="square">
            <a:spAutoFit/>
          </a:bodyPr>
          <a:lstStyle/>
          <a:p>
            <a:pPr>
              <a:defRPr/>
            </a:pPr>
            <a:r>
              <a:rPr lang="en-US" b="1" dirty="0">
                <a:latin typeface="Calibri" panose="020F0502020204030204" pitchFamily="34" charset="0"/>
                <a:cs typeface="Calibri" panose="020F0502020204030204" pitchFamily="34" charset="0"/>
              </a:rPr>
              <a:t>The Project Manager…by role</a:t>
            </a:r>
          </a:p>
          <a:p>
            <a:pPr algn="just">
              <a:spcBef>
                <a:spcPts val="300"/>
              </a:spcBef>
            </a:pPr>
            <a:r>
              <a:rPr lang="en-GB" sz="1800" dirty="0">
                <a:latin typeface="Calibri" panose="020F0502020204030204" pitchFamily="34" charset="0"/>
                <a:cs typeface="Calibri" panose="020F0502020204030204" pitchFamily="34" charset="0"/>
              </a:rPr>
              <a:t>The project manager is the person responsible for achieving the stated objectives and is the one ultimately responsible for the overall monitoring of project activities.</a:t>
            </a:r>
          </a:p>
          <a:p>
            <a:pPr algn="just">
              <a:spcBef>
                <a:spcPts val="300"/>
              </a:spcBef>
            </a:pPr>
            <a:endParaRPr lang="en-GB" sz="1800" dirty="0">
              <a:latin typeface="Calibri" panose="020F0502020204030204" pitchFamily="34" charset="0"/>
              <a:cs typeface="Calibri" panose="020F0502020204030204" pitchFamily="34" charset="0"/>
            </a:endParaRPr>
          </a:p>
          <a:p>
            <a:pPr algn="just">
              <a:spcBef>
                <a:spcPts val="300"/>
              </a:spcBef>
            </a:pPr>
            <a:r>
              <a:rPr lang="en-GB" sz="1800" dirty="0">
                <a:latin typeface="Calibri" panose="020F0502020204030204" pitchFamily="34" charset="0"/>
                <a:cs typeface="Calibri" panose="020F0502020204030204" pitchFamily="34" charset="0"/>
              </a:rPr>
              <a:t>A crucial element for the project manager is to define clearly what are the expected results and overall objective of the project, which allows to pinpoint the so called “project requirements”.</a:t>
            </a:r>
          </a:p>
          <a:p>
            <a:pPr algn="just">
              <a:spcBef>
                <a:spcPts val="300"/>
              </a:spcBef>
            </a:pPr>
            <a:endParaRPr lang="en-GB" sz="1800" dirty="0">
              <a:latin typeface="Calibri" panose="020F0502020204030204" pitchFamily="34" charset="0"/>
              <a:cs typeface="Calibri" panose="020F0502020204030204" pitchFamily="34" charset="0"/>
            </a:endParaRPr>
          </a:p>
          <a:p>
            <a:pPr algn="just">
              <a:spcBef>
                <a:spcPts val="300"/>
              </a:spcBef>
            </a:pPr>
            <a:r>
              <a:rPr lang="en-GB" sz="1800" dirty="0">
                <a:latin typeface="Calibri" panose="020F0502020204030204" pitchFamily="34" charset="0"/>
                <a:cs typeface="Calibri" panose="020F0502020204030204" pitchFamily="34" charset="0"/>
              </a:rPr>
              <a:t>The project manager is the person responsible to ensuring that activities are carried out and results achieved within the constraints – or borders – of the project management triangle (resources, time, results).</a:t>
            </a:r>
          </a:p>
          <a:p>
            <a:pPr>
              <a:spcBef>
                <a:spcPts val="300"/>
              </a:spcBef>
            </a:pP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93200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8583" y="687243"/>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542195" y="2169662"/>
            <a:ext cx="8463463" cy="1515800"/>
          </a:xfrm>
          <a:prstGeom prst="rect">
            <a:avLst/>
          </a:prstGeom>
          <a:noFill/>
        </p:spPr>
        <p:txBody>
          <a:bodyPr wrap="square">
            <a:spAutoFit/>
          </a:bodyPr>
          <a:lstStyle/>
          <a:p>
            <a:pPr>
              <a:defRPr/>
            </a:pPr>
            <a:endParaRPr lang="en-US" sz="1800" b="1" dirty="0">
              <a:latin typeface="Calibri" panose="020F0502020204030204" pitchFamily="34" charset="0"/>
              <a:cs typeface="Calibri" panose="020F0502020204030204" pitchFamily="34" charset="0"/>
            </a:endParaRPr>
          </a:p>
          <a:p>
            <a:pPr>
              <a:defRPr/>
            </a:pPr>
            <a:r>
              <a:rPr lang="en-US" sz="1800" b="1" dirty="0">
                <a:latin typeface="Calibri" panose="020F0502020204030204" pitchFamily="34" charset="0"/>
                <a:cs typeface="Calibri" panose="020F0502020204030204" pitchFamily="34" charset="0"/>
              </a:rPr>
              <a:t>The PM lifecycle </a:t>
            </a:r>
            <a:endParaRPr lang="it-IT" b="1" dirty="0">
              <a:latin typeface="Calibri" panose="020F0502020204030204" pitchFamily="34" charset="0"/>
              <a:cs typeface="Calibri" panose="020F0502020204030204" pitchFamily="34" charset="0"/>
            </a:endParaRPr>
          </a:p>
          <a:p>
            <a:pPr>
              <a:defRPr/>
            </a:pPr>
            <a:endParaRPr lang="en-US" b="1" dirty="0">
              <a:latin typeface="Calibri" panose="020F0502020204030204" pitchFamily="34" charset="0"/>
              <a:cs typeface="Calibri" panose="020F0502020204030204" pitchFamily="34" charset="0"/>
            </a:endParaRPr>
          </a:p>
          <a:p>
            <a:pPr>
              <a:spcBef>
                <a:spcPts val="300"/>
              </a:spcBef>
            </a:pP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pic>
        <p:nvPicPr>
          <p:cNvPr id="5" name="Immagine 4">
            <a:extLst>
              <a:ext uri="{FF2B5EF4-FFF2-40B4-BE49-F238E27FC236}">
                <a16:creationId xmlns:a16="http://schemas.microsoft.com/office/drawing/2014/main" id="{141E8532-95B4-4B7D-A59E-5364605C7D4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89391" y="805343"/>
            <a:ext cx="7578480" cy="4630924"/>
          </a:xfrm>
          <a:prstGeom prst="rect">
            <a:avLst/>
          </a:prstGeom>
        </p:spPr>
      </p:pic>
    </p:spTree>
    <p:extLst>
      <p:ext uri="{BB962C8B-B14F-4D97-AF65-F5344CB8AC3E}">
        <p14:creationId xmlns:p14="http://schemas.microsoft.com/office/powerpoint/2010/main" val="3355572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8340436" y="943632"/>
            <a:ext cx="1540411"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PM</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8583" y="687243"/>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542195" y="2169662"/>
            <a:ext cx="8463463" cy="3131627"/>
          </a:xfrm>
          <a:prstGeom prst="rect">
            <a:avLst/>
          </a:prstGeom>
          <a:noFill/>
        </p:spPr>
        <p:txBody>
          <a:bodyPr wrap="square">
            <a:spAutoFit/>
          </a:bodyPr>
          <a:lstStyle/>
          <a:p>
            <a:pPr marL="342900" indent="-342900">
              <a:buAutoNum type="arabicPeriod"/>
              <a:defRPr/>
            </a:pPr>
            <a:r>
              <a:rPr lang="en-US" b="1" dirty="0">
                <a:latin typeface="Calibri" panose="020F0502020204030204" pitchFamily="34" charset="0"/>
                <a:cs typeface="Calibri" panose="020F0502020204030204" pitchFamily="34" charset="0"/>
              </a:rPr>
              <a:t>START </a:t>
            </a:r>
          </a:p>
          <a:p>
            <a:pPr>
              <a:defRPr/>
            </a:pPr>
            <a:endParaRPr lang="en-US" b="1" dirty="0">
              <a:latin typeface="Calibri" panose="020F0502020204030204" pitchFamily="34" charset="0"/>
              <a:cs typeface="Calibri" panose="020F0502020204030204" pitchFamily="34" charset="0"/>
            </a:endParaRPr>
          </a:p>
          <a:p>
            <a:pPr marL="457200" indent="-457200">
              <a:spcBef>
                <a:spcPts val="300"/>
              </a:spcBef>
              <a:buFont typeface="Arial" panose="020B0604020202020204" pitchFamily="34" charset="0"/>
              <a:buChar char="•"/>
            </a:pPr>
            <a:r>
              <a:rPr lang="en-GB" sz="1800" dirty="0">
                <a:latin typeface="Calibri" panose="020F0502020204030204" pitchFamily="34" charset="0"/>
                <a:cs typeface="Calibri" panose="020F0502020204030204" pitchFamily="34" charset="0"/>
              </a:rPr>
              <a:t>Identify of a specific need or opportunity</a:t>
            </a:r>
          </a:p>
          <a:p>
            <a:pPr marL="457200" indent="-457200">
              <a:spcBef>
                <a:spcPts val="300"/>
              </a:spcBef>
              <a:buFont typeface="Arial" panose="020B0604020202020204" pitchFamily="34" charset="0"/>
              <a:buChar char="•"/>
            </a:pPr>
            <a:r>
              <a:rPr lang="en-GB" sz="1800" dirty="0">
                <a:latin typeface="Calibri" panose="020F0502020204030204" pitchFamily="34" charset="0"/>
                <a:cs typeface="Calibri" panose="020F0502020204030204" pitchFamily="34" charset="0"/>
              </a:rPr>
              <a:t>Develop a project as the answer to need or opportunity</a:t>
            </a:r>
          </a:p>
          <a:p>
            <a:pPr marL="457200" indent="-457200">
              <a:spcBef>
                <a:spcPts val="300"/>
              </a:spcBef>
              <a:buFont typeface="Arial" panose="020B0604020202020204" pitchFamily="34" charset="0"/>
              <a:buChar char="•"/>
            </a:pPr>
            <a:r>
              <a:rPr lang="en-GB" sz="1800" dirty="0">
                <a:latin typeface="Calibri" panose="020F0502020204030204" pitchFamily="34" charset="0"/>
                <a:cs typeface="Calibri" panose="020F0502020204030204" pitchFamily="34" charset="0"/>
              </a:rPr>
              <a:t>Define overall objective</a:t>
            </a:r>
          </a:p>
          <a:p>
            <a:pPr marL="457200" indent="-457200">
              <a:spcBef>
                <a:spcPts val="300"/>
              </a:spcBef>
              <a:buFont typeface="Arial" panose="020B0604020202020204" pitchFamily="34" charset="0"/>
              <a:buChar char="•"/>
            </a:pPr>
            <a:r>
              <a:rPr lang="en-GB" sz="1800" dirty="0">
                <a:latin typeface="Calibri" panose="020F0502020204030204" pitchFamily="34" charset="0"/>
                <a:cs typeface="Calibri" panose="020F0502020204030204" pitchFamily="34" charset="0"/>
              </a:rPr>
              <a:t>Identify needed resources (by type)</a:t>
            </a:r>
          </a:p>
          <a:p>
            <a:pPr marL="457200" indent="-457200">
              <a:spcBef>
                <a:spcPts val="300"/>
              </a:spcBef>
              <a:buFont typeface="Arial" panose="020B0604020202020204" pitchFamily="34" charset="0"/>
              <a:buChar char="•"/>
            </a:pPr>
            <a:r>
              <a:rPr lang="en-GB" sz="1800" dirty="0">
                <a:latin typeface="Calibri" panose="020F0502020204030204" pitchFamily="34" charset="0"/>
                <a:cs typeface="Calibri" panose="020F0502020204030204" pitchFamily="34" charset="0"/>
              </a:rPr>
              <a:t>Organise work</a:t>
            </a:r>
          </a:p>
          <a:p>
            <a:pPr marL="457200" indent="-457200">
              <a:spcBef>
                <a:spcPts val="300"/>
              </a:spcBef>
              <a:buFont typeface="Arial" panose="020B0604020202020204" pitchFamily="34" charset="0"/>
              <a:buChar char="•"/>
            </a:pPr>
            <a:r>
              <a:rPr lang="en-GB" sz="1800" dirty="0">
                <a:latin typeface="Calibri" panose="020F0502020204030204" pitchFamily="34" charset="0"/>
                <a:cs typeface="Calibri" panose="020F0502020204030204" pitchFamily="34" charset="0"/>
              </a:rPr>
              <a:t>Draft the Statement Of Work  + establish consensus</a:t>
            </a:r>
          </a:p>
          <a:p>
            <a:pPr algn="just">
              <a:spcBef>
                <a:spcPts val="300"/>
              </a:spcBef>
            </a:pP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73522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8340436" y="943632"/>
            <a:ext cx="1540411"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PM</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8583" y="687243"/>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542195" y="2169662"/>
            <a:ext cx="8463463" cy="2816156"/>
          </a:xfrm>
          <a:prstGeom prst="rect">
            <a:avLst/>
          </a:prstGeom>
          <a:noFill/>
        </p:spPr>
        <p:txBody>
          <a:bodyPr wrap="square">
            <a:spAutoFit/>
          </a:bodyPr>
          <a:lstStyle/>
          <a:p>
            <a:pPr>
              <a:defRPr/>
            </a:pPr>
            <a:r>
              <a:rPr lang="en-US" b="1" dirty="0">
                <a:latin typeface="Calibri" panose="020F0502020204030204" pitchFamily="34" charset="0"/>
                <a:cs typeface="Calibri" panose="020F0502020204030204" pitchFamily="34" charset="0"/>
              </a:rPr>
              <a:t>2. PLANNING</a:t>
            </a:r>
          </a:p>
          <a:p>
            <a:pPr>
              <a:defRPr/>
            </a:pPr>
            <a:endParaRPr lang="en-US" b="1" dirty="0">
              <a:latin typeface="Calibri" panose="020F0502020204030204" pitchFamily="34" charset="0"/>
              <a:cs typeface="Calibri" panose="020F0502020204030204" pitchFamily="34" charset="0"/>
            </a:endParaRPr>
          </a:p>
          <a:p>
            <a:pPr marL="457200" indent="-457200">
              <a:spcBef>
                <a:spcPts val="300"/>
              </a:spcBef>
              <a:buFont typeface="Arial" panose="020B0604020202020204" pitchFamily="34" charset="0"/>
              <a:buChar char="•"/>
            </a:pPr>
            <a:r>
              <a:rPr lang="en-GB" sz="1800" dirty="0">
                <a:latin typeface="Calibri" panose="020F0502020204030204" pitchFamily="34" charset="0"/>
                <a:cs typeface="Calibri" panose="020F0502020204030204" pitchFamily="34" charset="0"/>
              </a:rPr>
              <a:t>Plan in detail</a:t>
            </a:r>
          </a:p>
          <a:p>
            <a:pPr marL="457200" indent="-457200">
              <a:spcBef>
                <a:spcPts val="300"/>
              </a:spcBef>
              <a:buFont typeface="Arial" panose="020B0604020202020204" pitchFamily="34" charset="0"/>
              <a:buChar char="•"/>
            </a:pPr>
            <a:r>
              <a:rPr lang="en-GB" sz="1800" dirty="0">
                <a:latin typeface="Calibri" panose="020F0502020204030204" pitchFamily="34" charset="0"/>
                <a:cs typeface="Calibri" panose="020F0502020204030204" pitchFamily="34" charset="0"/>
              </a:rPr>
              <a:t>Identify all the needed resources (quantification)</a:t>
            </a:r>
          </a:p>
          <a:p>
            <a:pPr marL="457200" indent="-457200">
              <a:spcBef>
                <a:spcPts val="300"/>
              </a:spcBef>
              <a:buFont typeface="Arial" panose="020B0604020202020204" pitchFamily="34" charset="0"/>
              <a:buChar char="•"/>
            </a:pPr>
            <a:r>
              <a:rPr lang="en-GB" sz="1800" dirty="0">
                <a:latin typeface="Calibri" panose="020F0502020204030204" pitchFamily="34" charset="0"/>
                <a:cs typeface="Calibri" panose="020F0502020204030204" pitchFamily="34" charset="0"/>
              </a:rPr>
              <a:t>Define operational requirements</a:t>
            </a:r>
          </a:p>
          <a:p>
            <a:pPr marL="457200" indent="-457200">
              <a:spcBef>
                <a:spcPts val="300"/>
              </a:spcBef>
              <a:buFont typeface="Arial" panose="020B0604020202020204" pitchFamily="34" charset="0"/>
              <a:buChar char="•"/>
            </a:pPr>
            <a:r>
              <a:rPr lang="en-GB" sz="1800" dirty="0">
                <a:latin typeface="Calibri" panose="020F0502020204030204" pitchFamily="34" charset="0"/>
                <a:cs typeface="Calibri" panose="020F0502020204030204" pitchFamily="34" charset="0"/>
              </a:rPr>
              <a:t>Forecast realistically all costs, timing, sequencing, quality and quantity, etc</a:t>
            </a:r>
          </a:p>
          <a:p>
            <a:pPr marL="457200" indent="-457200">
              <a:spcBef>
                <a:spcPts val="300"/>
              </a:spcBef>
              <a:buFont typeface="Arial" panose="020B0604020202020204" pitchFamily="34" charset="0"/>
              <a:buChar char="•"/>
            </a:pPr>
            <a:r>
              <a:rPr lang="en-GB" sz="1800" dirty="0">
                <a:latin typeface="Calibri" panose="020F0502020204030204" pitchFamily="34" charset="0"/>
                <a:cs typeface="Calibri" panose="020F0502020204030204" pitchFamily="34" charset="0"/>
              </a:rPr>
              <a:t>Anticipate possible risks</a:t>
            </a:r>
          </a:p>
          <a:p>
            <a:pPr marL="457200" indent="-457200">
              <a:spcBef>
                <a:spcPts val="300"/>
              </a:spcBef>
              <a:buFont typeface="Arial" panose="020B0604020202020204" pitchFamily="34" charset="0"/>
              <a:buChar char="•"/>
            </a:pP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5008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8340436" y="943632"/>
            <a:ext cx="1540411"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PM</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8583" y="687243"/>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500250" y="2210275"/>
            <a:ext cx="8463463" cy="2500685"/>
          </a:xfrm>
          <a:prstGeom prst="rect">
            <a:avLst/>
          </a:prstGeom>
          <a:noFill/>
        </p:spPr>
        <p:txBody>
          <a:bodyPr wrap="square">
            <a:spAutoFit/>
          </a:bodyPr>
          <a:lstStyle/>
          <a:p>
            <a:pPr>
              <a:defRPr/>
            </a:pPr>
            <a:r>
              <a:rPr lang="en-US" b="1" dirty="0">
                <a:latin typeface="Calibri" panose="020F0502020204030204" pitchFamily="34" charset="0"/>
                <a:cs typeface="Calibri" panose="020F0502020204030204" pitchFamily="34" charset="0"/>
              </a:rPr>
              <a:t>3. </a:t>
            </a:r>
            <a:r>
              <a:rPr lang="en-GB" b="1" dirty="0">
                <a:latin typeface="Calibri" panose="020F0502020204030204" pitchFamily="34" charset="0"/>
                <a:cs typeface="Calibri" panose="020F0502020204030204" pitchFamily="34" charset="0"/>
              </a:rPr>
              <a:t>EXECUTING</a:t>
            </a:r>
            <a:endParaRPr lang="en-US" b="1" dirty="0">
              <a:latin typeface="Calibri" panose="020F0502020204030204" pitchFamily="34" charset="0"/>
              <a:cs typeface="Calibri" panose="020F0502020204030204" pitchFamily="34" charset="0"/>
            </a:endParaRPr>
          </a:p>
          <a:p>
            <a:pPr>
              <a:defRPr/>
            </a:pPr>
            <a:endParaRPr lang="en-US" b="1" dirty="0">
              <a:latin typeface="Calibri" panose="020F0502020204030204" pitchFamily="34" charset="0"/>
              <a:cs typeface="Calibri" panose="020F0502020204030204" pitchFamily="34" charset="0"/>
            </a:endParaRPr>
          </a:p>
          <a:p>
            <a:pPr marL="457200" indent="-457200">
              <a:spcBef>
                <a:spcPts val="300"/>
              </a:spcBef>
              <a:buFont typeface="Arial" panose="020B0604020202020204" pitchFamily="34" charset="0"/>
              <a:buChar char="•"/>
            </a:pPr>
            <a:r>
              <a:rPr lang="en-GB" sz="1800" dirty="0">
                <a:latin typeface="Calibri" panose="020F0502020204030204" pitchFamily="34" charset="0"/>
                <a:cs typeface="Calibri" panose="020F0502020204030204" pitchFamily="34" charset="0"/>
              </a:rPr>
              <a:t>Update planning</a:t>
            </a:r>
          </a:p>
          <a:p>
            <a:pPr marL="457200" indent="-457200">
              <a:spcBef>
                <a:spcPts val="300"/>
              </a:spcBef>
              <a:buFont typeface="Arial" panose="020B0604020202020204" pitchFamily="34" charset="0"/>
              <a:buChar char="•"/>
            </a:pPr>
            <a:r>
              <a:rPr lang="en-GB" sz="1800" dirty="0">
                <a:latin typeface="Calibri" panose="020F0502020204030204" pitchFamily="34" charset="0"/>
                <a:cs typeface="Calibri" panose="020F0502020204030204" pitchFamily="34" charset="0"/>
              </a:rPr>
              <a:t>Mobilise and manage resources</a:t>
            </a:r>
          </a:p>
          <a:p>
            <a:pPr marL="457200" indent="-457200">
              <a:spcBef>
                <a:spcPts val="300"/>
              </a:spcBef>
              <a:buFont typeface="Arial" panose="020B0604020202020204" pitchFamily="34" charset="0"/>
              <a:buChar char="•"/>
            </a:pPr>
            <a:r>
              <a:rPr lang="en-GB" sz="1800" dirty="0">
                <a:latin typeface="Calibri" panose="020F0502020204030204" pitchFamily="34" charset="0"/>
                <a:cs typeface="Calibri" panose="020F0502020204030204" pitchFamily="34" charset="0"/>
              </a:rPr>
              <a:t>Launch the project</a:t>
            </a:r>
          </a:p>
          <a:p>
            <a:pPr marL="457200" indent="-457200">
              <a:spcBef>
                <a:spcPts val="300"/>
              </a:spcBef>
              <a:buFont typeface="Arial" panose="020B0604020202020204" pitchFamily="34" charset="0"/>
              <a:buChar char="•"/>
            </a:pPr>
            <a:r>
              <a:rPr lang="en-GB" sz="1800" dirty="0">
                <a:latin typeface="Calibri" panose="020F0502020204030204" pitchFamily="34" charset="0"/>
                <a:cs typeface="Calibri" panose="020F0502020204030204" pitchFamily="34" charset="0"/>
              </a:rPr>
              <a:t>Respond promptly to operational aspects of implementation</a:t>
            </a:r>
          </a:p>
          <a:p>
            <a:pPr>
              <a:spcBef>
                <a:spcPts val="300"/>
              </a:spcBef>
            </a:pP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58681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8340436" y="943632"/>
            <a:ext cx="1540411"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PM</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8583" y="687243"/>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542195" y="2169662"/>
            <a:ext cx="8463463" cy="2816156"/>
          </a:xfrm>
          <a:prstGeom prst="rect">
            <a:avLst/>
          </a:prstGeom>
          <a:noFill/>
        </p:spPr>
        <p:txBody>
          <a:bodyPr wrap="square">
            <a:spAutoFit/>
          </a:bodyPr>
          <a:lstStyle/>
          <a:p>
            <a:pPr>
              <a:defRPr/>
            </a:pPr>
            <a:r>
              <a:rPr lang="en-US" b="1" dirty="0">
                <a:latin typeface="Calibri" panose="020F0502020204030204" pitchFamily="34" charset="0"/>
                <a:cs typeface="Calibri" panose="020F0502020204030204" pitchFamily="34" charset="0"/>
              </a:rPr>
              <a:t>4. CONTROLLING</a:t>
            </a:r>
          </a:p>
          <a:p>
            <a:pPr>
              <a:defRPr/>
            </a:pPr>
            <a:endParaRPr lang="en-US" b="1" dirty="0">
              <a:latin typeface="Calibri" panose="020F0502020204030204" pitchFamily="34" charset="0"/>
              <a:cs typeface="Calibri" panose="020F0502020204030204" pitchFamily="34" charset="0"/>
            </a:endParaRPr>
          </a:p>
          <a:p>
            <a:pPr marL="457200" indent="-457200">
              <a:spcBef>
                <a:spcPts val="300"/>
              </a:spcBef>
              <a:buFont typeface="Arial" panose="020B0604020202020204" pitchFamily="34" charset="0"/>
              <a:buChar char="•"/>
            </a:pPr>
            <a:r>
              <a:rPr lang="en-GB" sz="1800" dirty="0">
                <a:latin typeface="Calibri" panose="020F0502020204030204" pitchFamily="34" charset="0"/>
                <a:cs typeface="Calibri" panose="020F0502020204030204" pitchFamily="34" charset="0"/>
              </a:rPr>
              <a:t>Access of users to project results</a:t>
            </a:r>
          </a:p>
          <a:p>
            <a:pPr marL="457200" indent="-457200">
              <a:spcBef>
                <a:spcPts val="300"/>
              </a:spcBef>
              <a:buFont typeface="Arial" panose="020B0604020202020204" pitchFamily="34" charset="0"/>
              <a:buChar char="•"/>
            </a:pPr>
            <a:r>
              <a:rPr lang="en-GB" sz="1800" dirty="0">
                <a:latin typeface="Calibri" panose="020F0502020204030204" pitchFamily="34" charset="0"/>
                <a:cs typeface="Calibri" panose="020F0502020204030204" pitchFamily="34" charset="0"/>
              </a:rPr>
              <a:t>Manage changes</a:t>
            </a:r>
          </a:p>
          <a:p>
            <a:pPr marL="457200" indent="-457200">
              <a:spcBef>
                <a:spcPts val="300"/>
              </a:spcBef>
              <a:buFont typeface="Arial" panose="020B0604020202020204" pitchFamily="34" charset="0"/>
              <a:buChar char="•"/>
            </a:pPr>
            <a:r>
              <a:rPr lang="en-GB" sz="1800" dirty="0">
                <a:latin typeface="Calibri" panose="020F0502020204030204" pitchFamily="34" charset="0"/>
                <a:cs typeface="Calibri" panose="020F0502020204030204" pitchFamily="34" charset="0"/>
              </a:rPr>
              <a:t>(Re-plan: second round of planning if needed)</a:t>
            </a:r>
          </a:p>
          <a:p>
            <a:pPr marL="457200" indent="-457200">
              <a:spcBef>
                <a:spcPts val="300"/>
              </a:spcBef>
              <a:buFont typeface="Arial" panose="020B0604020202020204" pitchFamily="34" charset="0"/>
              <a:buChar char="•"/>
            </a:pPr>
            <a:r>
              <a:rPr lang="en-GB" sz="1800" dirty="0">
                <a:latin typeface="Calibri" panose="020F0502020204030204" pitchFamily="34" charset="0"/>
                <a:cs typeface="Calibri" panose="020F0502020204030204" pitchFamily="34" charset="0"/>
              </a:rPr>
              <a:t>Anticipate, identify and resolve conflict resolution / risk management</a:t>
            </a:r>
          </a:p>
          <a:p>
            <a:pPr marL="457200" indent="-457200">
              <a:spcBef>
                <a:spcPts val="300"/>
              </a:spcBef>
              <a:buFont typeface="Arial" panose="020B0604020202020204" pitchFamily="34" charset="0"/>
              <a:buChar char="•"/>
            </a:pPr>
            <a:r>
              <a:rPr lang="en-GB" sz="1800" dirty="0">
                <a:latin typeface="Calibri" panose="020F0502020204030204" pitchFamily="34" charset="0"/>
                <a:cs typeface="Calibri" panose="020F0502020204030204" pitchFamily="34" charset="0"/>
              </a:rPr>
              <a:t>Guarantee constant operational control</a:t>
            </a:r>
          </a:p>
          <a:p>
            <a:pPr marL="457200" indent="-457200">
              <a:spcBef>
                <a:spcPts val="300"/>
              </a:spcBef>
              <a:buFont typeface="Arial" panose="020B0604020202020204" pitchFamily="34" charset="0"/>
              <a:buChar char="•"/>
            </a:pP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56120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8340436" y="943632"/>
            <a:ext cx="1540411"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PM</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8583" y="687243"/>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542195" y="2169662"/>
            <a:ext cx="8463463" cy="2500685"/>
          </a:xfrm>
          <a:prstGeom prst="rect">
            <a:avLst/>
          </a:prstGeom>
          <a:noFill/>
        </p:spPr>
        <p:txBody>
          <a:bodyPr wrap="square">
            <a:spAutoFit/>
          </a:bodyPr>
          <a:lstStyle/>
          <a:p>
            <a:pPr>
              <a:defRPr/>
            </a:pPr>
            <a:r>
              <a:rPr lang="en-US" b="1" dirty="0">
                <a:latin typeface="Calibri" panose="020F0502020204030204" pitchFamily="34" charset="0"/>
                <a:cs typeface="Calibri" panose="020F0502020204030204" pitchFamily="34" charset="0"/>
              </a:rPr>
              <a:t>5. CLOSING</a:t>
            </a:r>
          </a:p>
          <a:p>
            <a:pPr>
              <a:defRPr/>
            </a:pPr>
            <a:endParaRPr lang="en-US" b="1" dirty="0">
              <a:latin typeface="Calibri" panose="020F0502020204030204" pitchFamily="34" charset="0"/>
              <a:cs typeface="Calibri" panose="020F0502020204030204" pitchFamily="34" charset="0"/>
            </a:endParaRPr>
          </a:p>
          <a:p>
            <a:pPr marL="457200" indent="-457200">
              <a:spcBef>
                <a:spcPts val="300"/>
              </a:spcBef>
              <a:buFont typeface="Arial" panose="020B0604020202020204" pitchFamily="34" charset="0"/>
              <a:buChar char="•"/>
            </a:pPr>
            <a:r>
              <a:rPr lang="en-GB" sz="1800" dirty="0">
                <a:latin typeface="Calibri" panose="020F0502020204030204" pitchFamily="34" charset="0"/>
                <a:cs typeface="Calibri" panose="020F0502020204030204" pitchFamily="34" charset="0"/>
              </a:rPr>
              <a:t>Close the project</a:t>
            </a:r>
          </a:p>
          <a:p>
            <a:pPr marL="457200" indent="-457200">
              <a:spcBef>
                <a:spcPts val="300"/>
              </a:spcBef>
              <a:buFont typeface="Arial" panose="020B0604020202020204" pitchFamily="34" charset="0"/>
              <a:buChar char="•"/>
            </a:pPr>
            <a:r>
              <a:rPr lang="en-GB" sz="1800" dirty="0">
                <a:latin typeface="Calibri" panose="020F0502020204030204" pitchFamily="34" charset="0"/>
                <a:cs typeface="Calibri" panose="020F0502020204030204" pitchFamily="34" charset="0"/>
              </a:rPr>
              <a:t>Transfer resources to other activities/projects</a:t>
            </a:r>
          </a:p>
          <a:p>
            <a:pPr marL="457200" indent="-457200">
              <a:spcBef>
                <a:spcPts val="300"/>
              </a:spcBef>
              <a:buFont typeface="Arial" panose="020B0604020202020204" pitchFamily="34" charset="0"/>
              <a:buChar char="•"/>
            </a:pPr>
            <a:r>
              <a:rPr lang="en-GB" sz="1800" dirty="0">
                <a:latin typeface="Calibri" panose="020F0502020204030204" pitchFamily="34" charset="0"/>
                <a:cs typeface="Calibri" panose="020F0502020204030204" pitchFamily="34" charset="0"/>
              </a:rPr>
              <a:t>Carry out the final evaluation</a:t>
            </a:r>
          </a:p>
          <a:p>
            <a:pPr marL="457200" indent="-457200">
              <a:spcBef>
                <a:spcPts val="300"/>
              </a:spcBef>
              <a:buFont typeface="Arial" panose="020B0604020202020204" pitchFamily="34" charset="0"/>
              <a:buChar char="•"/>
            </a:pPr>
            <a:r>
              <a:rPr lang="en-GB" sz="1800" dirty="0">
                <a:latin typeface="Calibri" panose="020F0502020204030204" pitchFamily="34" charset="0"/>
                <a:cs typeface="Calibri" panose="020F0502020204030204" pitchFamily="34" charset="0"/>
              </a:rPr>
              <a:t>Extrapolate “lessons learned”</a:t>
            </a:r>
          </a:p>
          <a:p>
            <a:pPr marL="457200" indent="-457200">
              <a:spcBef>
                <a:spcPts val="300"/>
              </a:spcBef>
              <a:buFont typeface="Arial" panose="020B0604020202020204" pitchFamily="34" charset="0"/>
              <a:buChar char="•"/>
            </a:pP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42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5368954" y="943632"/>
            <a:ext cx="4511893"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     PM For Farmers</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8583" y="687243"/>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601018" y="2100256"/>
            <a:ext cx="8463463" cy="2146742"/>
          </a:xfrm>
          <a:prstGeom prst="rect">
            <a:avLst/>
          </a:prstGeom>
          <a:noFill/>
        </p:spPr>
        <p:txBody>
          <a:bodyPr wrap="square">
            <a:spAutoFit/>
          </a:bodyPr>
          <a:lstStyle/>
          <a:p>
            <a:pPr>
              <a:defRPr/>
            </a:pPr>
            <a:r>
              <a:rPr lang="en-US" b="1" dirty="0">
                <a:latin typeface="Calibri" panose="020F0502020204030204" pitchFamily="34" charset="0"/>
                <a:cs typeface="Calibri" panose="020F0502020204030204" pitchFamily="34" charset="0"/>
              </a:rPr>
              <a:t>Agriculture and PM</a:t>
            </a:r>
          </a:p>
          <a:p>
            <a:pPr>
              <a:spcBef>
                <a:spcPts val="300"/>
              </a:spcBef>
            </a:pPr>
            <a:endParaRPr lang="en-US" b="1" dirty="0">
              <a:latin typeface="Calibri" panose="020F0502020204030204" pitchFamily="34" charset="0"/>
              <a:cs typeface="Calibri" panose="020F0502020204030204" pitchFamily="34" charset="0"/>
            </a:endParaRPr>
          </a:p>
          <a:p>
            <a:pPr algn="just">
              <a:spcBef>
                <a:spcPts val="300"/>
              </a:spcBef>
            </a:pP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Agriculture</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plays a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vital</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role</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economic</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growth</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of the country, one of the evergreen field. To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sustain</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agricultural</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growth</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to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save</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life of farmers in post-Covid era,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it</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is</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critical</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to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have</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well-equipped</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project management and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skilled</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project managers.</a:t>
            </a: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a:spcBef>
                <a:spcPts val="300"/>
              </a:spcBef>
            </a:pP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30885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5368954" y="943632"/>
            <a:ext cx="4511893"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     PM For Farmers</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8583" y="687243"/>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601018" y="2006991"/>
            <a:ext cx="8463463" cy="5011628"/>
          </a:xfrm>
          <a:prstGeom prst="rect">
            <a:avLst/>
          </a:prstGeom>
          <a:noFill/>
        </p:spPr>
        <p:txBody>
          <a:bodyPr wrap="square">
            <a:spAutoFit/>
          </a:bodyPr>
          <a:lstStyle/>
          <a:p>
            <a:pPr>
              <a:defRPr/>
            </a:pPr>
            <a:r>
              <a:rPr lang="en-US" b="1" dirty="0">
                <a:latin typeface="Calibri" panose="020F0502020204030204" pitchFamily="34" charset="0"/>
                <a:cs typeface="Calibri" panose="020F0502020204030204" pitchFamily="34" charset="0"/>
              </a:rPr>
              <a:t>Key questions</a:t>
            </a:r>
          </a:p>
          <a:p>
            <a:pPr>
              <a:defRPr/>
            </a:pPr>
            <a:endParaRPr lang="en-US" b="1" dirty="0">
              <a:latin typeface="Calibri" panose="020F0502020204030204" pitchFamily="34" charset="0"/>
              <a:cs typeface="Calibri" panose="020F0502020204030204" pitchFamily="34" charset="0"/>
            </a:endParaRPr>
          </a:p>
          <a:p>
            <a:pPr algn="just">
              <a:spcBef>
                <a:spcPts val="300"/>
              </a:spcBef>
            </a:pPr>
            <a:r>
              <a:rPr lang="it-IT" sz="1800" dirty="0" err="1">
                <a:latin typeface="Calibri" panose="020F0502020204030204" pitchFamily="34" charset="0"/>
                <a:cs typeface="Calibri" panose="020F0502020204030204" pitchFamily="34" charset="0"/>
              </a:rPr>
              <a:t>Before</a:t>
            </a:r>
            <a:r>
              <a:rPr lang="it-IT" sz="1800" dirty="0">
                <a:latin typeface="Calibri" panose="020F0502020204030204" pitchFamily="34" charset="0"/>
                <a:cs typeface="Calibri" panose="020F0502020204030204" pitchFamily="34" charset="0"/>
              </a:rPr>
              <a:t> start with a new project </a:t>
            </a:r>
            <a:r>
              <a:rPr lang="it-IT" sz="1800" dirty="0" err="1">
                <a:latin typeface="Calibri" panose="020F0502020204030204" pitchFamily="34" charset="0"/>
                <a:cs typeface="Calibri" panose="020F0502020204030204" pitchFamily="34" charset="0"/>
              </a:rPr>
              <a:t>it</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is</a:t>
            </a:r>
            <a:r>
              <a:rPr lang="it-IT" sz="1800" dirty="0">
                <a:latin typeface="Calibri" panose="020F0502020204030204" pitchFamily="34" charset="0"/>
                <a:cs typeface="Calibri" panose="020F0502020204030204" pitchFamily="34" charset="0"/>
              </a:rPr>
              <a:t> </a:t>
            </a:r>
            <a:r>
              <a:rPr lang="it-IT" sz="1800" dirty="0" err="1">
                <a:effectLst/>
                <a:latin typeface="Calibri" panose="020F0502020204030204" pitchFamily="34" charset="0"/>
                <a:ea typeface="Calibri" panose="020F0502020204030204" pitchFamily="34" charset="0"/>
                <a:cs typeface="Calibri" panose="020F0502020204030204" pitchFamily="34" charset="0"/>
              </a:rPr>
              <a:t>important</a:t>
            </a:r>
            <a:r>
              <a:rPr lang="it-IT" sz="1800" dirty="0">
                <a:effectLst/>
                <a:latin typeface="Calibri" panose="020F0502020204030204" pitchFamily="34" charset="0"/>
                <a:ea typeface="Calibri" panose="020F0502020204030204" pitchFamily="34" charset="0"/>
                <a:cs typeface="Calibri" panose="020F0502020204030204" pitchFamily="34" charset="0"/>
              </a:rPr>
              <a:t> to </a:t>
            </a:r>
            <a:r>
              <a:rPr lang="it-IT" sz="1800" dirty="0" err="1">
                <a:effectLst/>
                <a:latin typeface="Calibri" panose="020F0502020204030204" pitchFamily="34" charset="0"/>
                <a:ea typeface="Calibri" panose="020F0502020204030204" pitchFamily="34" charset="0"/>
                <a:cs typeface="Calibri" panose="020F0502020204030204" pitchFamily="34" charset="0"/>
              </a:rPr>
              <a:t>clarify</a:t>
            </a:r>
            <a:r>
              <a:rPr lang="it-IT" sz="1800" dirty="0">
                <a:effectLst/>
                <a:latin typeface="Calibri" panose="020F0502020204030204" pitchFamily="34" charset="0"/>
                <a:ea typeface="Calibri" panose="020F0502020204030204" pitchFamily="34" charset="0"/>
                <a:cs typeface="Calibri" panose="020F0502020204030204" pitchFamily="34" charset="0"/>
              </a:rPr>
              <a:t> the </a:t>
            </a:r>
            <a:r>
              <a:rPr lang="it-IT" sz="1800" dirty="0" err="1">
                <a:effectLst/>
                <a:latin typeface="Calibri" panose="020F0502020204030204" pitchFamily="34" charset="0"/>
                <a:ea typeface="Calibri" panose="020F0502020204030204" pitchFamily="34" charset="0"/>
                <a:cs typeface="Calibri" panose="020F0502020204030204" pitchFamily="34" charset="0"/>
              </a:rPr>
              <a:t>context</a:t>
            </a:r>
            <a:r>
              <a:rPr lang="it-IT" sz="1800" dirty="0">
                <a:effectLst/>
                <a:latin typeface="Calibri" panose="020F0502020204030204" pitchFamily="34" charset="0"/>
                <a:ea typeface="Calibri" panose="020F0502020204030204" pitchFamily="34" charset="0"/>
                <a:cs typeface="Calibri" panose="020F0502020204030204" pitchFamily="34" charset="0"/>
              </a:rPr>
              <a:t> of the project by </a:t>
            </a:r>
            <a:r>
              <a:rPr lang="it-IT" sz="1800" dirty="0" err="1">
                <a:effectLst/>
                <a:latin typeface="Calibri" panose="020F0502020204030204" pitchFamily="34" charset="0"/>
                <a:ea typeface="Calibri" panose="020F0502020204030204" pitchFamily="34" charset="0"/>
                <a:cs typeface="Calibri" panose="020F0502020204030204" pitchFamily="34" charset="0"/>
              </a:rPr>
              <a:t>answering</a:t>
            </a:r>
            <a:r>
              <a:rPr lang="it-IT" sz="1800" dirty="0">
                <a:effectLst/>
                <a:latin typeface="Calibri" panose="020F0502020204030204" pitchFamily="34" charset="0"/>
                <a:ea typeface="Calibri" panose="020F0502020204030204" pitchFamily="34" charset="0"/>
                <a:cs typeface="Calibri" panose="020F0502020204030204" pitchFamily="34" charset="0"/>
              </a:rPr>
              <a:t> the following </a:t>
            </a:r>
            <a:r>
              <a:rPr lang="it-IT" sz="1800" dirty="0" err="1">
                <a:effectLst/>
                <a:latin typeface="Calibri" panose="020F0502020204030204" pitchFamily="34" charset="0"/>
                <a:ea typeface="Calibri" panose="020F0502020204030204" pitchFamily="34" charset="0"/>
                <a:cs typeface="Calibri" panose="020F0502020204030204" pitchFamily="34" charset="0"/>
              </a:rPr>
              <a:t>type</a:t>
            </a:r>
            <a:r>
              <a:rPr lang="it-IT" sz="1800" dirty="0">
                <a:effectLst/>
                <a:latin typeface="Calibri" panose="020F0502020204030204" pitchFamily="34" charset="0"/>
                <a:ea typeface="Calibri" panose="020F0502020204030204" pitchFamily="34" charset="0"/>
                <a:cs typeface="Calibri" panose="020F0502020204030204" pitchFamily="34" charset="0"/>
              </a:rPr>
              <a:t> of </a:t>
            </a:r>
            <a:r>
              <a:rPr lang="it-IT" sz="1800" dirty="0" err="1">
                <a:effectLst/>
                <a:latin typeface="Calibri" panose="020F0502020204030204" pitchFamily="34" charset="0"/>
                <a:ea typeface="Calibri" panose="020F0502020204030204" pitchFamily="34" charset="0"/>
                <a:cs typeface="Calibri" panose="020F0502020204030204" pitchFamily="34" charset="0"/>
              </a:rPr>
              <a:t>questions</a:t>
            </a:r>
            <a:r>
              <a:rPr lang="it-IT" sz="1800" dirty="0">
                <a:effectLst/>
                <a:latin typeface="Calibri" panose="020F0502020204030204" pitchFamily="34" charset="0"/>
                <a:ea typeface="Calibri" panose="020F0502020204030204" pitchFamily="34" charset="0"/>
                <a:cs typeface="Calibri" panose="020F0502020204030204" pitchFamily="34" charset="0"/>
              </a:rPr>
              <a:t> (</a:t>
            </a:r>
            <a:r>
              <a:rPr lang="it-IT" sz="1800" dirty="0" err="1">
                <a:effectLst/>
                <a:latin typeface="Calibri" panose="020F0502020204030204" pitchFamily="34" charset="0"/>
                <a:ea typeface="Calibri" panose="020F0502020204030204" pitchFamily="34" charset="0"/>
                <a:cs typeface="Calibri" panose="020F0502020204030204" pitchFamily="34" charset="0"/>
              </a:rPr>
              <a:t>Problem</a:t>
            </a:r>
            <a:r>
              <a:rPr lang="it-IT" sz="1800" dirty="0">
                <a:effectLst/>
                <a:latin typeface="Calibri" panose="020F0502020204030204" pitchFamily="34" charset="0"/>
                <a:ea typeface="Calibri" panose="020F0502020204030204" pitchFamily="34" charset="0"/>
                <a:cs typeface="Calibri" panose="020F0502020204030204" pitchFamily="34" charset="0"/>
              </a:rPr>
              <a:t> </a:t>
            </a:r>
            <a:r>
              <a:rPr lang="it-IT" sz="1800" dirty="0" err="1">
                <a:effectLst/>
                <a:latin typeface="Calibri" panose="020F0502020204030204" pitchFamily="34" charset="0"/>
                <a:ea typeface="Calibri" panose="020F0502020204030204" pitchFamily="34" charset="0"/>
                <a:cs typeface="Calibri" panose="020F0502020204030204" pitchFamily="34" charset="0"/>
              </a:rPr>
              <a:t>analysis</a:t>
            </a:r>
            <a:r>
              <a:rPr lang="it-IT" sz="1800" dirty="0">
                <a:effectLst/>
                <a:latin typeface="Calibri" panose="020F0502020204030204" pitchFamily="34" charset="0"/>
                <a:ea typeface="Calibri" panose="020F0502020204030204" pitchFamily="34" charset="0"/>
                <a:cs typeface="Calibri" panose="020F0502020204030204" pitchFamily="34" charset="0"/>
              </a:rPr>
              <a:t>): </a:t>
            </a:r>
          </a:p>
          <a:p>
            <a:pPr algn="just">
              <a:spcBef>
                <a:spcPts val="300"/>
              </a:spcBef>
            </a:pP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marL="15875" indent="-285750" algn="just">
              <a:lnSpc>
                <a:spcPct val="115000"/>
              </a:lnSpc>
              <a:spcAft>
                <a:spcPts val="1000"/>
              </a:spcAft>
              <a:buFont typeface="Arial" panose="020B0604020202020204" pitchFamily="34" charset="0"/>
              <a:buChar char="•"/>
            </a:pPr>
            <a:r>
              <a:rPr lang="it-IT" sz="1800" dirty="0">
                <a:effectLst/>
                <a:latin typeface="Calibri" panose="020F0502020204030204" pitchFamily="34" charset="0"/>
                <a:ea typeface="Calibri" panose="020F0502020204030204" pitchFamily="34" charset="0"/>
                <a:cs typeface="Calibri" panose="020F0502020204030204" pitchFamily="34" charset="0"/>
              </a:rPr>
              <a:t>How can </a:t>
            </a:r>
            <a:r>
              <a:rPr lang="it-IT" sz="1800" dirty="0" err="1">
                <a:effectLst/>
                <a:latin typeface="Calibri" panose="020F0502020204030204" pitchFamily="34" charset="0"/>
                <a:ea typeface="Calibri" panose="020F0502020204030204" pitchFamily="34" charset="0"/>
                <a:cs typeface="Calibri" panose="020F0502020204030204" pitchFamily="34" charset="0"/>
              </a:rPr>
              <a:t>agricultural</a:t>
            </a:r>
            <a:r>
              <a:rPr lang="it-IT" sz="1800" dirty="0">
                <a:effectLst/>
                <a:latin typeface="Calibri" panose="020F0502020204030204" pitchFamily="34" charset="0"/>
                <a:ea typeface="Calibri" panose="020F0502020204030204" pitchFamily="34" charset="0"/>
                <a:cs typeface="Calibri" panose="020F0502020204030204" pitchFamily="34" charset="0"/>
              </a:rPr>
              <a:t> production be </a:t>
            </a:r>
            <a:r>
              <a:rPr lang="it-IT" sz="1800" dirty="0" err="1">
                <a:effectLst/>
                <a:latin typeface="Calibri" panose="020F0502020204030204" pitchFamily="34" charset="0"/>
                <a:ea typeface="Calibri" panose="020F0502020204030204" pitchFamily="34" charset="0"/>
                <a:cs typeface="Calibri" panose="020F0502020204030204" pitchFamily="34" charset="0"/>
              </a:rPr>
              <a:t>improved</a:t>
            </a:r>
            <a:r>
              <a:rPr lang="it-IT" sz="1800" dirty="0">
                <a:effectLst/>
                <a:latin typeface="Calibri" panose="020F0502020204030204" pitchFamily="34" charset="0"/>
                <a:ea typeface="Calibri" panose="020F0502020204030204" pitchFamily="34" charset="0"/>
                <a:cs typeface="Calibri" panose="020F0502020204030204" pitchFamily="34" charset="0"/>
              </a:rPr>
              <a:t>? </a:t>
            </a:r>
          </a:p>
          <a:p>
            <a:pPr marL="15875" indent="-285750" algn="just">
              <a:lnSpc>
                <a:spcPct val="115000"/>
              </a:lnSpc>
              <a:spcAft>
                <a:spcPts val="1000"/>
              </a:spcAft>
              <a:buFont typeface="Arial" panose="020B0604020202020204" pitchFamily="34" charset="0"/>
              <a:buChar char="•"/>
            </a:pPr>
            <a:r>
              <a:rPr lang="it-IT" sz="1800" dirty="0">
                <a:effectLst/>
                <a:latin typeface="Calibri" panose="020F0502020204030204" pitchFamily="34" charset="0"/>
                <a:ea typeface="Calibri" panose="020F0502020204030204" pitchFamily="34" charset="0"/>
                <a:cs typeface="Calibri" panose="020F0502020204030204" pitchFamily="34" charset="0"/>
              </a:rPr>
              <a:t>How can farm </a:t>
            </a:r>
            <a:r>
              <a:rPr lang="it-IT" sz="1800" dirty="0" err="1">
                <a:effectLst/>
                <a:latin typeface="Calibri" panose="020F0502020204030204" pitchFamily="34" charset="0"/>
                <a:ea typeface="Calibri" panose="020F0502020204030204" pitchFamily="34" charset="0"/>
                <a:cs typeface="Calibri" panose="020F0502020204030204" pitchFamily="34" charset="0"/>
              </a:rPr>
              <a:t>incomes</a:t>
            </a:r>
            <a:r>
              <a:rPr lang="it-IT" sz="1800" dirty="0">
                <a:effectLst/>
                <a:latin typeface="Calibri" panose="020F0502020204030204" pitchFamily="34" charset="0"/>
                <a:ea typeface="Calibri" panose="020F0502020204030204" pitchFamily="34" charset="0"/>
                <a:cs typeface="Calibri" panose="020F0502020204030204" pitchFamily="34" charset="0"/>
              </a:rPr>
              <a:t> be </a:t>
            </a:r>
            <a:r>
              <a:rPr lang="it-IT" sz="1800" dirty="0" err="1">
                <a:effectLst/>
                <a:latin typeface="Calibri" panose="020F0502020204030204" pitchFamily="34" charset="0"/>
                <a:ea typeface="Calibri" panose="020F0502020204030204" pitchFamily="34" charset="0"/>
                <a:cs typeface="Calibri" panose="020F0502020204030204" pitchFamily="34" charset="0"/>
              </a:rPr>
              <a:t>stabilised</a:t>
            </a:r>
            <a:r>
              <a:rPr lang="it-IT" sz="1800" dirty="0">
                <a:effectLst/>
                <a:latin typeface="Calibri" panose="020F0502020204030204" pitchFamily="34" charset="0"/>
                <a:ea typeface="Calibri" panose="020F0502020204030204" pitchFamily="34" charset="0"/>
                <a:cs typeface="Calibri" panose="020F0502020204030204" pitchFamily="34" charset="0"/>
              </a:rPr>
              <a:t>? </a:t>
            </a:r>
          </a:p>
          <a:p>
            <a:pPr marL="15875" indent="-285750" algn="just">
              <a:lnSpc>
                <a:spcPct val="115000"/>
              </a:lnSpc>
              <a:spcAft>
                <a:spcPts val="1000"/>
              </a:spcAft>
              <a:buFont typeface="Arial" panose="020B0604020202020204" pitchFamily="34" charset="0"/>
              <a:buChar char="•"/>
            </a:pPr>
            <a:r>
              <a:rPr lang="it-IT" sz="1800" dirty="0">
                <a:effectLst/>
                <a:latin typeface="Calibri" panose="020F0502020204030204" pitchFamily="34" charset="0"/>
                <a:ea typeface="Calibri" panose="020F0502020204030204" pitchFamily="34" charset="0"/>
                <a:cs typeface="Calibri" panose="020F0502020204030204" pitchFamily="34" charset="0"/>
              </a:rPr>
              <a:t>How can </a:t>
            </a:r>
            <a:r>
              <a:rPr lang="it-IT" sz="1800" dirty="0" err="1">
                <a:effectLst/>
                <a:latin typeface="Calibri" panose="020F0502020204030204" pitchFamily="34" charset="0"/>
                <a:ea typeface="Calibri" panose="020F0502020204030204" pitchFamily="34" charset="0"/>
                <a:cs typeface="Calibri" panose="020F0502020204030204" pitchFamily="34" charset="0"/>
              </a:rPr>
              <a:t>added</a:t>
            </a:r>
            <a:r>
              <a:rPr lang="it-IT" sz="1800" dirty="0">
                <a:effectLst/>
                <a:latin typeface="Calibri" panose="020F0502020204030204" pitchFamily="34" charset="0"/>
                <a:ea typeface="Calibri" panose="020F0502020204030204" pitchFamily="34" charset="0"/>
                <a:cs typeface="Calibri" panose="020F0502020204030204" pitchFamily="34" charset="0"/>
              </a:rPr>
              <a:t> </a:t>
            </a:r>
            <a:r>
              <a:rPr lang="it-IT" sz="1800" dirty="0" err="1">
                <a:effectLst/>
                <a:latin typeface="Calibri" panose="020F0502020204030204" pitchFamily="34" charset="0"/>
                <a:ea typeface="Calibri" panose="020F0502020204030204" pitchFamily="34" charset="0"/>
                <a:cs typeface="Calibri" panose="020F0502020204030204" pitchFamily="34" charset="0"/>
              </a:rPr>
              <a:t>value</a:t>
            </a:r>
            <a:r>
              <a:rPr lang="it-IT" sz="1800" dirty="0">
                <a:effectLst/>
                <a:latin typeface="Calibri" panose="020F0502020204030204" pitchFamily="34" charset="0"/>
                <a:ea typeface="Calibri" panose="020F0502020204030204" pitchFamily="34" charset="0"/>
                <a:cs typeface="Calibri" panose="020F0502020204030204" pitchFamily="34" charset="0"/>
              </a:rPr>
              <a:t> be </a:t>
            </a:r>
            <a:r>
              <a:rPr lang="it-IT" sz="1800" dirty="0" err="1">
                <a:effectLst/>
                <a:latin typeface="Calibri" panose="020F0502020204030204" pitchFamily="34" charset="0"/>
                <a:ea typeface="Calibri" panose="020F0502020204030204" pitchFamily="34" charset="0"/>
                <a:cs typeface="Calibri" panose="020F0502020204030204" pitchFamily="34" charset="0"/>
              </a:rPr>
              <a:t>generated</a:t>
            </a:r>
            <a:r>
              <a:rPr lang="it-IT" sz="1800" dirty="0">
                <a:effectLst/>
                <a:latin typeface="Calibri" panose="020F0502020204030204" pitchFamily="34" charset="0"/>
                <a:ea typeface="Calibri" panose="020F0502020204030204" pitchFamily="34" charset="0"/>
                <a:cs typeface="Calibri" panose="020F0502020204030204" pitchFamily="34" charset="0"/>
              </a:rPr>
              <a:t>? </a:t>
            </a:r>
          </a:p>
          <a:p>
            <a:pPr marL="15875" indent="-285750" algn="just">
              <a:lnSpc>
                <a:spcPct val="115000"/>
              </a:lnSpc>
              <a:spcAft>
                <a:spcPts val="1000"/>
              </a:spcAft>
              <a:buFont typeface="Arial" panose="020B0604020202020204" pitchFamily="34" charset="0"/>
              <a:buChar char="•"/>
            </a:pPr>
            <a:r>
              <a:rPr lang="it-IT" sz="1800" dirty="0">
                <a:effectLst/>
                <a:latin typeface="Calibri" panose="020F0502020204030204" pitchFamily="34" charset="0"/>
                <a:ea typeface="Calibri" panose="020F0502020204030204" pitchFamily="34" charset="0"/>
                <a:cs typeface="Calibri" panose="020F0502020204030204" pitchFamily="34" charset="0"/>
              </a:rPr>
              <a:t>Who are the major stakeholders and </a:t>
            </a:r>
            <a:r>
              <a:rPr lang="it-IT" sz="1800" dirty="0" err="1">
                <a:effectLst/>
                <a:latin typeface="Calibri" panose="020F0502020204030204" pitchFamily="34" charset="0"/>
                <a:ea typeface="Calibri" panose="020F0502020204030204" pitchFamily="34" charset="0"/>
                <a:cs typeface="Calibri" panose="020F0502020204030204" pitchFamily="34" charset="0"/>
              </a:rPr>
              <a:t>beneficiaries</a:t>
            </a:r>
            <a:r>
              <a:rPr lang="it-IT" sz="1800" dirty="0">
                <a:effectLst/>
                <a:latin typeface="Calibri" panose="020F0502020204030204" pitchFamily="34" charset="0"/>
                <a:ea typeface="Calibri" panose="020F0502020204030204" pitchFamily="34" charset="0"/>
                <a:cs typeface="Calibri" panose="020F0502020204030204" pitchFamily="34" charset="0"/>
              </a:rPr>
              <a:t>? </a:t>
            </a:r>
          </a:p>
          <a:p>
            <a:pPr marL="15875" indent="-285750" algn="just">
              <a:lnSpc>
                <a:spcPct val="115000"/>
              </a:lnSpc>
              <a:spcAft>
                <a:spcPts val="1000"/>
              </a:spcAft>
              <a:buFont typeface="Arial" panose="020B0604020202020204" pitchFamily="34" charset="0"/>
              <a:buChar char="•"/>
            </a:pPr>
            <a:r>
              <a:rPr lang="it-IT" sz="1800" dirty="0">
                <a:effectLst/>
                <a:latin typeface="Calibri" panose="020F0502020204030204" pitchFamily="34" charset="0"/>
                <a:ea typeface="Calibri" panose="020F0502020204030204" pitchFamily="34" charset="0"/>
                <a:cs typeface="Calibri" panose="020F0502020204030204" pitchFamily="34" charset="0"/>
              </a:rPr>
              <a:t>Who </a:t>
            </a:r>
            <a:r>
              <a:rPr lang="it-IT" sz="1800" dirty="0" err="1">
                <a:effectLst/>
                <a:latin typeface="Calibri" panose="020F0502020204030204" pitchFamily="34" charset="0"/>
                <a:ea typeface="Calibri" panose="020F0502020204030204" pitchFamily="34" charset="0"/>
                <a:cs typeface="Calibri" panose="020F0502020204030204" pitchFamily="34" charset="0"/>
              </a:rPr>
              <a:t>will</a:t>
            </a:r>
            <a:r>
              <a:rPr lang="it-IT" sz="1800" dirty="0">
                <a:effectLst/>
                <a:latin typeface="Calibri" panose="020F0502020204030204" pitchFamily="34" charset="0"/>
                <a:ea typeface="Calibri" panose="020F0502020204030204" pitchFamily="34" charset="0"/>
                <a:cs typeface="Calibri" panose="020F0502020204030204" pitchFamily="34" charset="0"/>
              </a:rPr>
              <a:t> benefit from the project and </a:t>
            </a:r>
            <a:r>
              <a:rPr lang="it-IT" sz="1800" dirty="0" err="1">
                <a:effectLst/>
                <a:latin typeface="Calibri" panose="020F0502020204030204" pitchFamily="34" charset="0"/>
                <a:ea typeface="Calibri" panose="020F0502020204030204" pitchFamily="34" charset="0"/>
                <a:cs typeface="Calibri" panose="020F0502020204030204" pitchFamily="34" charset="0"/>
              </a:rPr>
              <a:t>who</a:t>
            </a:r>
            <a:r>
              <a:rPr lang="it-IT" sz="1800" dirty="0">
                <a:effectLst/>
                <a:latin typeface="Calibri" panose="020F0502020204030204" pitchFamily="34" charset="0"/>
                <a:ea typeface="Calibri" panose="020F0502020204030204" pitchFamily="34" charset="0"/>
                <a:cs typeface="Calibri" panose="020F0502020204030204" pitchFamily="34" charset="0"/>
              </a:rPr>
              <a:t> </a:t>
            </a:r>
            <a:r>
              <a:rPr lang="it-IT" sz="1800" dirty="0" err="1">
                <a:effectLst/>
                <a:latin typeface="Calibri" panose="020F0502020204030204" pitchFamily="34" charset="0"/>
                <a:ea typeface="Calibri" panose="020F0502020204030204" pitchFamily="34" charset="0"/>
                <a:cs typeface="Calibri" panose="020F0502020204030204" pitchFamily="34" charset="0"/>
              </a:rPr>
              <a:t>will</a:t>
            </a:r>
            <a:r>
              <a:rPr lang="it-IT" sz="1800" dirty="0">
                <a:effectLst/>
                <a:latin typeface="Calibri" panose="020F0502020204030204" pitchFamily="34" charset="0"/>
                <a:ea typeface="Calibri" panose="020F0502020204030204" pitchFamily="34" charset="0"/>
                <a:cs typeface="Calibri" panose="020F0502020204030204" pitchFamily="34" charset="0"/>
              </a:rPr>
              <a:t> </a:t>
            </a:r>
            <a:r>
              <a:rPr lang="it-IT" sz="1800" dirty="0" err="1">
                <a:effectLst/>
                <a:latin typeface="Calibri" panose="020F0502020204030204" pitchFamily="34" charset="0"/>
                <a:ea typeface="Calibri" panose="020F0502020204030204" pitchFamily="34" charset="0"/>
                <a:cs typeface="Calibri" panose="020F0502020204030204" pitchFamily="34" charset="0"/>
              </a:rPr>
              <a:t>loose</a:t>
            </a:r>
            <a:r>
              <a:rPr lang="it-IT" sz="1800" dirty="0">
                <a:effectLst/>
                <a:latin typeface="Calibri" panose="020F0502020204030204" pitchFamily="34" charset="0"/>
                <a:ea typeface="Calibri" panose="020F0502020204030204" pitchFamily="34" charset="0"/>
                <a:cs typeface="Calibri" panose="020F0502020204030204" pitchFamily="34" charset="0"/>
              </a:rPr>
              <a:t> out?</a:t>
            </a:r>
          </a:p>
          <a:p>
            <a:pPr algn="just">
              <a:spcBef>
                <a:spcPts val="300"/>
              </a:spcBef>
            </a:pPr>
            <a:endParaRPr lang="en-GB" sz="1800" dirty="0">
              <a:latin typeface="Calibri" panose="020F0502020204030204" pitchFamily="34" charset="0"/>
              <a:cs typeface="Calibri" panose="020F0502020204030204" pitchFamily="34" charset="0"/>
            </a:endParaRPr>
          </a:p>
          <a:p>
            <a:pPr algn="just">
              <a:spcBef>
                <a:spcPts val="300"/>
              </a:spcBef>
            </a:pP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a:spcBef>
                <a:spcPts val="300"/>
              </a:spcBef>
            </a:pP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60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3569676" y="943632"/>
            <a:ext cx="6659139"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Objectives and Goals</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2" name="CuadroTexto 11">
            <a:extLst>
              <a:ext uri="{FF2B5EF4-FFF2-40B4-BE49-F238E27FC236}">
                <a16:creationId xmlns:a16="http://schemas.microsoft.com/office/drawing/2014/main" id="{67876247-5908-47C7-A4FB-043019B26126}"/>
              </a:ext>
            </a:extLst>
          </p:cNvPr>
          <p:cNvSpPr txBox="1"/>
          <p:nvPr/>
        </p:nvSpPr>
        <p:spPr>
          <a:xfrm>
            <a:off x="1564777" y="2210275"/>
            <a:ext cx="7859055" cy="3157275"/>
          </a:xfrm>
          <a:prstGeom prst="rect">
            <a:avLst/>
          </a:prstGeom>
          <a:noFill/>
        </p:spPr>
        <p:txBody>
          <a:bodyPr wrap="square">
            <a:spAutoFit/>
          </a:bodyPr>
          <a:lstStyle/>
          <a:p>
            <a:pPr algn="just"/>
            <a:r>
              <a:rPr lang="en-GB" sz="1800" b="1" dirty="0">
                <a:effectLst/>
                <a:latin typeface="Calibri" panose="020F0502020204030204" pitchFamily="34" charset="0"/>
                <a:ea typeface="Calibri" panose="020F0502020204030204" pitchFamily="34" charset="0"/>
                <a:cs typeface="Times New Roman" panose="02020603050405020304" pitchFamily="18" charset="0"/>
              </a:rPr>
              <a:t>At the end of this module you will be able to:</a:t>
            </a:r>
          </a:p>
          <a:p>
            <a:pPr algn="just"/>
            <a:endParaRPr lang="en-GB" b="1" dirty="0">
              <a:latin typeface="Calibri" panose="020F0502020204030204" pitchFamily="34" charset="0"/>
              <a:cs typeface="Times New Roman" panose="02020603050405020304" pitchFamily="18" charset="0"/>
            </a:endParaRPr>
          </a:p>
          <a:p>
            <a:pPr marL="342900" lvl="0" indent="-342900" fontAlgn="base">
              <a:lnSpc>
                <a:spcPct val="115000"/>
              </a:lnSpc>
              <a:spcAft>
                <a:spcPts val="1000"/>
              </a:spcAft>
              <a:buSzPts val="1000"/>
              <a:buFont typeface="Symbol" panose="05050102010706020507" pitchFamily="18" charset="2"/>
              <a:buChar char=""/>
              <a:tabLst>
                <a:tab pos="457200" algn="l"/>
              </a:tabLst>
            </a:pPr>
            <a:r>
              <a:rPr lang="it-IT" sz="1800" dirty="0" err="1">
                <a:effectLst/>
                <a:latin typeface="Calibri" panose="020F0502020204030204" pitchFamily="34" charset="0"/>
                <a:ea typeface="Times New Roman" panose="02020603050405020304" pitchFamily="18" charset="0"/>
                <a:cs typeface="Calibri" panose="020F0502020204030204" pitchFamily="34" charset="0"/>
              </a:rPr>
              <a:t>identify</a:t>
            </a:r>
            <a:r>
              <a:rPr lang="it-IT" sz="1800" dirty="0">
                <a:effectLst/>
                <a:latin typeface="Calibri" panose="020F0502020204030204" pitchFamily="34" charset="0"/>
                <a:ea typeface="Times New Roman" panose="02020603050405020304" pitchFamily="18" charset="0"/>
                <a:cs typeface="Calibri" panose="020F0502020204030204" pitchFamily="34" charset="0"/>
              </a:rPr>
              <a:t> appropriate agribusiness for </a:t>
            </a:r>
            <a:r>
              <a:rPr lang="it-IT" sz="1800" dirty="0" err="1">
                <a:effectLst/>
                <a:latin typeface="Calibri" panose="020F0502020204030204" pitchFamily="34" charset="0"/>
                <a:ea typeface="Times New Roman" panose="02020603050405020304" pitchFamily="18" charset="0"/>
                <a:cs typeface="Calibri" panose="020F0502020204030204" pitchFamily="34" charset="0"/>
              </a:rPr>
              <a:t>formulation</a:t>
            </a:r>
            <a:r>
              <a:rPr lang="it-IT" sz="1800" dirty="0">
                <a:effectLst/>
                <a:latin typeface="Calibri" panose="020F0502020204030204" pitchFamily="34" charset="0"/>
                <a:ea typeface="Times New Roman" panose="02020603050405020304" pitchFamily="18" charset="0"/>
                <a:cs typeface="Calibri" panose="020F0502020204030204" pitchFamily="34" charset="0"/>
              </a:rPr>
              <a:t>;</a:t>
            </a: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fontAlgn="base">
              <a:lnSpc>
                <a:spcPct val="115000"/>
              </a:lnSpc>
              <a:spcAft>
                <a:spcPts val="1000"/>
              </a:spcAft>
              <a:buSzPts val="1000"/>
              <a:buFont typeface="Symbol" panose="05050102010706020507" pitchFamily="18" charset="2"/>
              <a:buChar char=""/>
              <a:tabLst>
                <a:tab pos="457200" algn="l"/>
              </a:tabLst>
            </a:pPr>
            <a:r>
              <a:rPr lang="it-IT" sz="1800" dirty="0">
                <a:effectLst/>
                <a:latin typeface="Calibri" panose="020F0502020204030204" pitchFamily="34" charset="0"/>
                <a:ea typeface="Times New Roman" panose="02020603050405020304" pitchFamily="18" charset="0"/>
                <a:cs typeface="Calibri" panose="020F0502020204030204" pitchFamily="34" charset="0"/>
              </a:rPr>
              <a:t>design </a:t>
            </a:r>
            <a:r>
              <a:rPr lang="it-IT" sz="1800" dirty="0" err="1">
                <a:effectLst/>
                <a:latin typeface="Calibri" panose="020F0502020204030204" pitchFamily="34" charset="0"/>
                <a:ea typeface="Times New Roman" panose="02020603050405020304" pitchFamily="18" charset="0"/>
                <a:cs typeface="Calibri" panose="020F0502020204030204" pitchFamily="34" charset="0"/>
              </a:rPr>
              <a:t>feasible</a:t>
            </a:r>
            <a:r>
              <a:rPr lang="it-IT" sz="1800" dirty="0">
                <a:effectLst/>
                <a:latin typeface="Calibri" panose="020F0502020204030204" pitchFamily="34" charset="0"/>
                <a:ea typeface="Times New Roman" panose="02020603050405020304" pitchFamily="18" charset="0"/>
                <a:cs typeface="Calibri" panose="020F0502020204030204" pitchFamily="34" charset="0"/>
              </a:rPr>
              <a:t> and </a:t>
            </a:r>
            <a:r>
              <a:rPr lang="it-IT" sz="1800" dirty="0" err="1">
                <a:effectLst/>
                <a:latin typeface="Calibri" panose="020F0502020204030204" pitchFamily="34" charset="0"/>
                <a:ea typeface="Times New Roman" panose="02020603050405020304" pitchFamily="18" charset="0"/>
                <a:cs typeface="Calibri" panose="020F0502020204030204" pitchFamily="34" charset="0"/>
              </a:rPr>
              <a:t>viable</a:t>
            </a:r>
            <a:r>
              <a:rPr lang="it-IT" sz="1800" dirty="0">
                <a:effectLst/>
                <a:latin typeface="Calibri" panose="020F0502020204030204" pitchFamily="34" charset="0"/>
                <a:ea typeface="Times New Roman" panose="02020603050405020304" pitchFamily="18" charset="0"/>
                <a:cs typeface="Calibri" panose="020F0502020204030204" pitchFamily="34" charset="0"/>
              </a:rPr>
              <a:t> projects/business;</a:t>
            </a: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fontAlgn="base">
              <a:lnSpc>
                <a:spcPct val="115000"/>
              </a:lnSpc>
              <a:spcAft>
                <a:spcPts val="1000"/>
              </a:spcAft>
              <a:buSzPts val="1000"/>
              <a:buFont typeface="Symbol" panose="05050102010706020507" pitchFamily="18" charset="2"/>
              <a:buChar char=""/>
              <a:tabLst>
                <a:tab pos="457200" algn="l"/>
              </a:tabLst>
            </a:pPr>
            <a:r>
              <a:rPr lang="it-IT" sz="1800" dirty="0">
                <a:effectLst/>
                <a:latin typeface="Calibri" panose="020F0502020204030204" pitchFamily="34" charset="0"/>
                <a:ea typeface="Times New Roman" panose="02020603050405020304" pitchFamily="18" charset="0"/>
                <a:cs typeface="Calibri" panose="020F0502020204030204" pitchFamily="34" charset="0"/>
              </a:rPr>
              <a:t>propose innovative projects in agricolture </a:t>
            </a:r>
            <a:r>
              <a:rPr lang="it-IT" sz="1800" dirty="0" err="1">
                <a:effectLst/>
                <a:latin typeface="Calibri" panose="020F0502020204030204" pitchFamily="34" charset="0"/>
                <a:ea typeface="Times New Roman" panose="02020603050405020304" pitchFamily="18" charset="0"/>
                <a:cs typeface="Calibri" panose="020F0502020204030204" pitchFamily="34" charset="0"/>
              </a:rPr>
              <a:t>filed</a:t>
            </a:r>
            <a:r>
              <a:rPr lang="it-IT" sz="1800" dirty="0">
                <a:effectLst/>
                <a:latin typeface="Calibri" panose="020F0502020204030204" pitchFamily="34" charset="0"/>
                <a:ea typeface="Times New Roman" panose="02020603050405020304" pitchFamily="18" charset="0"/>
                <a:cs typeface="Calibri" panose="020F0502020204030204" pitchFamily="34" charset="0"/>
              </a:rPr>
              <a:t>;</a:t>
            </a: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fontAlgn="base">
              <a:lnSpc>
                <a:spcPct val="115000"/>
              </a:lnSpc>
              <a:spcAft>
                <a:spcPts val="1000"/>
              </a:spcAft>
              <a:buSzPts val="1000"/>
              <a:buFont typeface="Symbol" panose="05050102010706020507" pitchFamily="18" charset="2"/>
              <a:buChar char=""/>
              <a:tabLst>
                <a:tab pos="457200" algn="l"/>
              </a:tabLst>
            </a:pPr>
            <a:r>
              <a:rPr lang="it-IT" sz="1800" dirty="0">
                <a:effectLst/>
                <a:latin typeface="Calibri" panose="020F0502020204030204" pitchFamily="34" charset="0"/>
                <a:ea typeface="Times New Roman" panose="02020603050405020304" pitchFamily="18" charset="0"/>
                <a:cs typeface="Calibri" panose="020F0502020204030204" pitchFamily="34" charset="0"/>
              </a:rPr>
              <a:t>schedule project activities, (</a:t>
            </a:r>
            <a:r>
              <a:rPr lang="it-IT" sz="1800" dirty="0" err="1">
                <a:effectLst/>
                <a:latin typeface="Calibri" panose="020F0502020204030204" pitchFamily="34" charset="0"/>
                <a:ea typeface="Times New Roman" panose="02020603050405020304" pitchFamily="18" charset="0"/>
                <a:cs typeface="Calibri" panose="020F0502020204030204" pitchFamily="34" charset="0"/>
              </a:rPr>
              <a:t>sequentially</a:t>
            </a:r>
            <a:r>
              <a:rPr lang="it-IT" sz="1800" dirty="0">
                <a:effectLst/>
                <a:latin typeface="Calibri" panose="020F0502020204030204" pitchFamily="34" charset="0"/>
                <a:ea typeface="Times New Roman" panose="02020603050405020304" pitchFamily="18" charset="0"/>
                <a:cs typeface="Calibri" panose="020F0502020204030204" pitchFamily="34" charset="0"/>
              </a:rPr>
              <a:t>), for </a:t>
            </a:r>
            <a:r>
              <a:rPr lang="it-IT" sz="1800" dirty="0" err="1">
                <a:effectLst/>
                <a:latin typeface="Calibri" panose="020F0502020204030204" pitchFamily="34" charset="0"/>
                <a:ea typeface="Times New Roman" panose="02020603050405020304" pitchFamily="18" charset="0"/>
                <a:cs typeface="Calibri" panose="020F0502020204030204" pitchFamily="34" charset="0"/>
              </a:rPr>
              <a:t>effective</a:t>
            </a:r>
            <a:r>
              <a:rPr lang="it-IT" sz="1800" dirty="0">
                <a:effectLst/>
                <a:latin typeface="Calibri" panose="020F0502020204030204" pitchFamily="34" charset="0"/>
                <a:ea typeface="Times New Roman" panose="02020603050405020304" pitchFamily="18" charset="0"/>
                <a:cs typeface="Calibri" panose="020F0502020204030204" pitchFamily="34" charset="0"/>
              </a:rPr>
              <a:t> </a:t>
            </a:r>
            <a:r>
              <a:rPr lang="it-IT" sz="1800" dirty="0" err="1">
                <a:effectLst/>
                <a:latin typeface="Calibri" panose="020F0502020204030204" pitchFamily="34" charset="0"/>
                <a:ea typeface="Times New Roman" panose="02020603050405020304" pitchFamily="18" charset="0"/>
                <a:cs typeface="Calibri" panose="020F0502020204030204" pitchFamily="34" charset="0"/>
              </a:rPr>
              <a:t>implementation</a:t>
            </a:r>
            <a:r>
              <a:rPr lang="it-IT" sz="1800" dirty="0">
                <a:effectLst/>
                <a:latin typeface="Calibri" panose="020F0502020204030204" pitchFamily="34" charset="0"/>
                <a:ea typeface="Times New Roman" panose="02020603050405020304" pitchFamily="18" charset="0"/>
                <a:cs typeface="Calibri" panose="020F0502020204030204" pitchFamily="34" charset="0"/>
              </a:rPr>
              <a:t>;</a:t>
            </a:r>
          </a:p>
          <a:p>
            <a:pPr marL="342900" lvl="0" indent="-342900" fontAlgn="base">
              <a:lnSpc>
                <a:spcPct val="115000"/>
              </a:lnSpc>
              <a:spcAft>
                <a:spcPts val="1000"/>
              </a:spcAft>
              <a:buSzPts val="1000"/>
              <a:buFont typeface="Symbol" panose="05050102010706020507" pitchFamily="18" charset="2"/>
              <a:buChar char=""/>
              <a:tabLst>
                <a:tab pos="457200" algn="l"/>
              </a:tabLst>
            </a:pPr>
            <a:r>
              <a:rPr lang="it-IT" sz="1800" dirty="0">
                <a:effectLst/>
                <a:latin typeface="Calibri" panose="020F0502020204030204" pitchFamily="34" charset="0"/>
                <a:ea typeface="Times New Roman" panose="02020603050405020304" pitchFamily="18" charset="0"/>
                <a:cs typeface="Calibri" panose="020F0502020204030204" pitchFamily="34" charset="0"/>
              </a:rPr>
              <a:t>use project </a:t>
            </a:r>
            <a:r>
              <a:rPr lang="it-IT" sz="1800" dirty="0" err="1">
                <a:effectLst/>
                <a:latin typeface="Calibri" panose="020F0502020204030204" pitchFamily="34" charset="0"/>
                <a:ea typeface="Times New Roman" panose="02020603050405020304" pitchFamily="18" charset="0"/>
                <a:cs typeface="Calibri" panose="020F0502020204030204" pitchFamily="34" charset="0"/>
              </a:rPr>
              <a:t>resources</a:t>
            </a:r>
            <a:r>
              <a:rPr lang="it-IT" sz="1800" dirty="0">
                <a:effectLst/>
                <a:latin typeface="Calibri" panose="020F0502020204030204" pitchFamily="34" charset="0"/>
                <a:ea typeface="Times New Roman" panose="02020603050405020304" pitchFamily="18" charset="0"/>
                <a:cs typeface="Calibri" panose="020F0502020204030204" pitchFamily="34" charset="0"/>
              </a:rPr>
              <a:t> </a:t>
            </a:r>
            <a:r>
              <a:rPr lang="it-IT" sz="1800" dirty="0" err="1">
                <a:effectLst/>
                <a:latin typeface="Calibri" panose="020F0502020204030204" pitchFamily="34" charset="0"/>
                <a:ea typeface="Times New Roman" panose="02020603050405020304" pitchFamily="18" charset="0"/>
                <a:cs typeface="Calibri" panose="020F0502020204030204" pitchFamily="34" charset="0"/>
              </a:rPr>
              <a:t>effectively</a:t>
            </a:r>
            <a:r>
              <a:rPr lang="it-IT" sz="1800" dirty="0">
                <a:effectLst/>
                <a:latin typeface="Calibri" panose="020F0502020204030204" pitchFamily="34" charset="0"/>
                <a:ea typeface="Times New Roman" panose="02020603050405020304" pitchFamily="18" charset="0"/>
                <a:cs typeface="Calibri" panose="020F0502020204030204" pitchFamily="34" charset="0"/>
              </a:rPr>
              <a:t> and </a:t>
            </a:r>
            <a:r>
              <a:rPr lang="it-IT" sz="1800" dirty="0" err="1">
                <a:effectLst/>
                <a:latin typeface="Calibri" panose="020F0502020204030204" pitchFamily="34" charset="0"/>
                <a:ea typeface="Times New Roman" panose="02020603050405020304" pitchFamily="18" charset="0"/>
                <a:cs typeface="Calibri" panose="020F0502020204030204" pitchFamily="34" charset="0"/>
              </a:rPr>
              <a:t>efficiently</a:t>
            </a:r>
            <a:r>
              <a:rPr lang="it-IT" sz="1800" dirty="0">
                <a:effectLst/>
                <a:latin typeface="Arial Rounded MT Bold" panose="020F0704030504030204" pitchFamily="34" charset="0"/>
                <a:ea typeface="Times New Roman" panose="02020603050405020304" pitchFamily="18" charset="0"/>
                <a:cs typeface="Open Sans" panose="020B0606030504020204" pitchFamily="34" charset="0"/>
              </a:rPr>
              <a:t>.</a:t>
            </a:r>
            <a:endParaRPr lang="en-GB" b="1" dirty="0">
              <a:latin typeface="Calibri" panose="020F0502020204030204" pitchFamily="34" charset="0"/>
              <a:cs typeface="Calibri" panose="020F0502020204030204" pitchFamily="34" charset="0"/>
            </a:endParaRPr>
          </a:p>
          <a:p>
            <a:pPr algn="just"/>
            <a:endParaRPr lang="es-ES" dirty="0"/>
          </a:p>
        </p:txBody>
      </p:sp>
    </p:spTree>
    <p:extLst>
      <p:ext uri="{BB962C8B-B14F-4D97-AF65-F5344CB8AC3E}">
        <p14:creationId xmlns:p14="http://schemas.microsoft.com/office/powerpoint/2010/main" val="2329384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5368954" y="943632"/>
            <a:ext cx="4511893"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     PM For Farmers</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8583" y="687243"/>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601018" y="2006991"/>
            <a:ext cx="7803041" cy="3293209"/>
          </a:xfrm>
          <a:prstGeom prst="rect">
            <a:avLst/>
          </a:prstGeom>
          <a:noFill/>
        </p:spPr>
        <p:txBody>
          <a:bodyPr wrap="square">
            <a:spAutoFit/>
          </a:bodyPr>
          <a:lstStyle/>
          <a:p>
            <a:pPr>
              <a:defRPr/>
            </a:pPr>
            <a:r>
              <a:rPr lang="en-US" b="1" dirty="0">
                <a:latin typeface="Calibri" panose="020F0502020204030204" pitchFamily="34" charset="0"/>
                <a:cs typeface="Calibri" panose="020F0502020204030204" pitchFamily="34" charset="0"/>
              </a:rPr>
              <a:t>Project Manager in Agriculture</a:t>
            </a:r>
          </a:p>
          <a:p>
            <a:pPr>
              <a:defRPr/>
            </a:pPr>
            <a:endParaRPr lang="en-US" b="1" dirty="0">
              <a:latin typeface="Calibri" panose="020F0502020204030204" pitchFamily="34" charset="0"/>
              <a:cs typeface="Calibri" panose="020F0502020204030204" pitchFamily="34" charset="0"/>
            </a:endParaRPr>
          </a:p>
          <a:p>
            <a:pPr algn="just">
              <a:spcBef>
                <a:spcPts val="300"/>
              </a:spcBef>
            </a:pPr>
            <a:r>
              <a:rPr lang="en-GB" sz="1800" dirty="0">
                <a:effectLst/>
                <a:latin typeface="Calibri" panose="020F0502020204030204" pitchFamily="34" charset="0"/>
                <a:ea typeface="Calibri" panose="020F0502020204030204" pitchFamily="34" charset="0"/>
                <a:cs typeface="Calibri" panose="020F0502020204030204" pitchFamily="34" charset="0"/>
              </a:rPr>
              <a:t>Today for agriculture field project managers need more attention, depth skill of tracking, innovation as well as integrity. We know that agriculture and food are the world’s most important industries. End customers /clients always seeking safety and quality of the products that also in every stages of developments. A project manager can assist for this with farmers and local village bodies.</a:t>
            </a: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algn="just">
              <a:spcBef>
                <a:spcPts val="300"/>
              </a:spcBef>
            </a:pPr>
            <a:endParaRPr lang="en-GB" sz="1800" dirty="0">
              <a:latin typeface="Calibri" panose="020F0502020204030204" pitchFamily="34" charset="0"/>
              <a:cs typeface="Calibri" panose="020F0502020204030204" pitchFamily="34" charset="0"/>
            </a:endParaRPr>
          </a:p>
          <a:p>
            <a:pPr algn="just">
              <a:spcBef>
                <a:spcPts val="300"/>
              </a:spcBef>
            </a:pP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a:spcBef>
                <a:spcPts val="300"/>
              </a:spcBef>
            </a:pP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4584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5368954" y="943632"/>
            <a:ext cx="4511893"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     PM For Farmers</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8583" y="687243"/>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601019" y="2006991"/>
            <a:ext cx="7383184" cy="3293209"/>
          </a:xfrm>
          <a:prstGeom prst="rect">
            <a:avLst/>
          </a:prstGeom>
          <a:noFill/>
        </p:spPr>
        <p:txBody>
          <a:bodyPr wrap="square">
            <a:spAutoFit/>
          </a:bodyPr>
          <a:lstStyle/>
          <a:p>
            <a:pPr>
              <a:defRPr/>
            </a:pPr>
            <a:r>
              <a:rPr lang="en-US" b="1" dirty="0">
                <a:latin typeface="Calibri" panose="020F0502020204030204" pitchFamily="34" charset="0"/>
                <a:cs typeface="Calibri" panose="020F0502020204030204" pitchFamily="34" charset="0"/>
              </a:rPr>
              <a:t>PM for Farmers</a:t>
            </a:r>
          </a:p>
          <a:p>
            <a:pPr>
              <a:defRPr/>
            </a:pPr>
            <a:endParaRPr lang="en-US" b="1" dirty="0">
              <a:latin typeface="Calibri" panose="020F0502020204030204" pitchFamily="34" charset="0"/>
              <a:cs typeface="Calibri" panose="020F0502020204030204" pitchFamily="34" charset="0"/>
            </a:endParaRPr>
          </a:p>
          <a:p>
            <a:pPr algn="just">
              <a:spcBef>
                <a:spcPts val="300"/>
              </a:spcBef>
            </a:pP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Agricultural</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business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need</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to put in place a system for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effective</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planning and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implementation</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For the achievement of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poverty</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reduction</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strategies,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all</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new projects for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agricultural</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rural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development</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require</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identification</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planning skills.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These</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projects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require</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requisite skills for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effective</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implementation</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to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ensure</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project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sustainability</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algn="just">
              <a:spcBef>
                <a:spcPts val="300"/>
              </a:spcBef>
            </a:pPr>
            <a:endParaRPr lang="en-GB" sz="1800" dirty="0">
              <a:latin typeface="Calibri" panose="020F0502020204030204" pitchFamily="34" charset="0"/>
              <a:cs typeface="Calibri" panose="020F0502020204030204" pitchFamily="34" charset="0"/>
            </a:endParaRPr>
          </a:p>
          <a:p>
            <a:pPr algn="just">
              <a:spcBef>
                <a:spcPts val="300"/>
              </a:spcBef>
            </a:pP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a:spcBef>
                <a:spcPts val="300"/>
              </a:spcBef>
            </a:pP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73205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5368954" y="943632"/>
            <a:ext cx="4511893"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     PM For Farmers</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8583" y="687243"/>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601019" y="2006991"/>
            <a:ext cx="7383184" cy="3770263"/>
          </a:xfrm>
          <a:prstGeom prst="rect">
            <a:avLst/>
          </a:prstGeom>
          <a:noFill/>
        </p:spPr>
        <p:txBody>
          <a:bodyPr wrap="square">
            <a:spAutoFit/>
          </a:bodyPr>
          <a:lstStyle/>
          <a:p>
            <a:pPr>
              <a:defRPr/>
            </a:pPr>
            <a:r>
              <a:rPr lang="it-IT"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Step for Project Management for farmers:</a:t>
            </a:r>
            <a:endParaRPr lang="it-IT" sz="1800" b="1" dirty="0">
              <a:effectLst/>
              <a:latin typeface="Calibri" panose="020F0502020204030204" pitchFamily="34" charset="0"/>
              <a:ea typeface="Calibri" panose="020F0502020204030204" pitchFamily="34" charset="0"/>
              <a:cs typeface="Calibri" panose="020F0502020204030204" pitchFamily="34" charset="0"/>
            </a:endParaRPr>
          </a:p>
          <a:p>
            <a:pPr>
              <a:defRPr/>
            </a:pPr>
            <a:endParaRPr lang="en-US"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defRPr/>
            </a:pPr>
            <a:endParaRPr lang="en-US" dirty="0">
              <a:latin typeface="Calibri" panose="020F0502020204030204" pitchFamily="34" charset="0"/>
              <a:cs typeface="Calibri" panose="020F0502020204030204" pitchFamily="34" charset="0"/>
            </a:endParaRPr>
          </a:p>
          <a:p>
            <a:pPr marL="342900" lvl="0" indent="-342900" algn="just" fontAlgn="base">
              <a:buFont typeface="Symbol" panose="05050102010706020507" pitchFamily="18" charset="2"/>
              <a:buChar char=""/>
            </a:pPr>
            <a:r>
              <a:rPr lang="en-GB" kern="0" dirty="0">
                <a:latin typeface="Calibri" panose="020F0502020204030204" pitchFamily="34" charset="0"/>
                <a:ea typeface="Times New Roman" panose="02020603050405020304" pitchFamily="18" charset="0"/>
                <a:cs typeface="Calibri" panose="020F0502020204030204" pitchFamily="34" charset="0"/>
              </a:rPr>
              <a:t>p</a:t>
            </a:r>
            <a:r>
              <a:rPr lang="en-GB" sz="1800" kern="0" dirty="0">
                <a:effectLst/>
                <a:latin typeface="Calibri" panose="020F0502020204030204" pitchFamily="34" charset="0"/>
                <a:ea typeface="Times New Roman" panose="02020603050405020304" pitchFamily="18" charset="0"/>
                <a:cs typeface="Calibri" panose="020F0502020204030204" pitchFamily="34" charset="0"/>
              </a:rPr>
              <a:t>repare a feasibility study;</a:t>
            </a:r>
            <a:endParaRPr lang="it-IT" sz="1800" kern="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fontAlgn="base">
              <a:buFont typeface="Symbol" panose="05050102010706020507" pitchFamily="18" charset="2"/>
              <a:buChar char=""/>
            </a:pPr>
            <a:r>
              <a:rPr lang="en-GB" sz="1800" kern="0" dirty="0">
                <a:effectLst/>
                <a:latin typeface="Calibri" panose="020F0502020204030204" pitchFamily="34" charset="0"/>
                <a:ea typeface="Times New Roman" panose="02020603050405020304" pitchFamily="18" charset="0"/>
                <a:cs typeface="Calibri" panose="020F0502020204030204" pitchFamily="34" charset="0"/>
              </a:rPr>
              <a:t>identify appropriate agribusiness for formulation;</a:t>
            </a:r>
            <a:endParaRPr lang="it-IT" sz="1800" kern="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fontAlgn="base">
              <a:buFont typeface="Symbol" panose="05050102010706020507" pitchFamily="18" charset="2"/>
              <a:buChar char=""/>
            </a:pPr>
            <a:r>
              <a:rPr lang="en-GB" sz="1800" kern="0" dirty="0">
                <a:effectLst/>
                <a:latin typeface="Calibri" panose="020F0502020204030204" pitchFamily="34" charset="0"/>
                <a:ea typeface="Times New Roman" panose="02020603050405020304" pitchFamily="18" charset="0"/>
                <a:cs typeface="Calibri" panose="020F0502020204030204" pitchFamily="34" charset="0"/>
              </a:rPr>
              <a:t>design feasible and viable projects/business;</a:t>
            </a:r>
            <a:endParaRPr lang="it-IT" sz="1800" kern="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fontAlgn="base">
              <a:buFont typeface="Symbol" panose="05050102010706020507" pitchFamily="18" charset="2"/>
              <a:buChar char=""/>
            </a:pPr>
            <a:r>
              <a:rPr lang="en-GB" sz="1800" kern="0" dirty="0">
                <a:effectLst/>
                <a:latin typeface="Calibri" panose="020F0502020204030204" pitchFamily="34" charset="0"/>
                <a:ea typeface="Times New Roman" panose="02020603050405020304" pitchFamily="18" charset="0"/>
                <a:cs typeface="Calibri" panose="020F0502020204030204" pitchFamily="34" charset="0"/>
              </a:rPr>
              <a:t>schedule project activities, (sequentially), for effective implementation;</a:t>
            </a:r>
            <a:endParaRPr lang="it-IT" sz="1800" kern="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fontAlgn="base">
              <a:buFont typeface="Symbol" panose="05050102010706020507" pitchFamily="18" charset="2"/>
              <a:buChar char=""/>
            </a:pPr>
            <a:r>
              <a:rPr lang="en-GB" sz="1800" kern="0" dirty="0">
                <a:effectLst/>
                <a:latin typeface="Calibri" panose="020F0502020204030204" pitchFamily="34" charset="0"/>
                <a:ea typeface="Times New Roman" panose="02020603050405020304" pitchFamily="18" charset="0"/>
                <a:cs typeface="Calibri" panose="020F0502020204030204" pitchFamily="34" charset="0"/>
              </a:rPr>
              <a:t>use project resources effectively and efficiently; and</a:t>
            </a:r>
            <a:endParaRPr lang="it-IT" sz="1800" kern="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fontAlgn="base">
              <a:buFont typeface="Symbol" panose="05050102010706020507" pitchFamily="18" charset="2"/>
              <a:buChar char=""/>
            </a:pPr>
            <a:r>
              <a:rPr lang="en-GB" sz="1800" kern="0" dirty="0">
                <a:effectLst/>
                <a:latin typeface="Calibri" panose="020F0502020204030204" pitchFamily="34" charset="0"/>
                <a:ea typeface="Times New Roman" panose="02020603050405020304" pitchFamily="18" charset="0"/>
                <a:cs typeface="Calibri" panose="020F0502020204030204" pitchFamily="34" charset="0"/>
              </a:rPr>
              <a:t>write appropriate business plan reports;</a:t>
            </a:r>
          </a:p>
          <a:p>
            <a:pPr marL="342900" lvl="0" indent="-342900" algn="just" fontAlgn="base">
              <a:buFont typeface="Symbol" panose="05050102010706020507" pitchFamily="18" charset="2"/>
              <a:buChar char=""/>
            </a:pPr>
            <a:r>
              <a:rPr lang="en-GB" kern="0" dirty="0">
                <a:latin typeface="Calibri" panose="020F0502020204030204" pitchFamily="34" charset="0"/>
                <a:ea typeface="Times New Roman" panose="02020603050405020304" pitchFamily="18" charset="0"/>
                <a:cs typeface="Calibri" panose="020F0502020204030204" pitchFamily="34" charset="0"/>
              </a:rPr>
              <a:t>write a Sustainability monitoring and evaluation plan.</a:t>
            </a:r>
            <a:endParaRPr lang="it-IT" sz="1800" kern="0" dirty="0">
              <a:effectLst/>
              <a:latin typeface="Calibri" panose="020F0502020204030204" pitchFamily="34" charset="0"/>
              <a:ea typeface="Times New Roman" panose="02020603050405020304" pitchFamily="18" charset="0"/>
              <a:cs typeface="Calibri" panose="020F0502020204030204" pitchFamily="34" charset="0"/>
            </a:endParaRPr>
          </a:p>
          <a:p>
            <a:pPr algn="just">
              <a:spcBef>
                <a:spcPts val="300"/>
              </a:spcBef>
            </a:pP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a:spcBef>
                <a:spcPts val="300"/>
              </a:spcBef>
            </a:pP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4492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Box 174">
            <a:extLst>
              <a:ext uri="{FF2B5EF4-FFF2-40B4-BE49-F238E27FC236}">
                <a16:creationId xmlns:a16="http://schemas.microsoft.com/office/drawing/2014/main" id="{26ED24DD-4FE9-47F1-A9CB-60BC6231CFE2}"/>
              </a:ext>
            </a:extLst>
          </p:cNvPr>
          <p:cNvSpPr txBox="1"/>
          <p:nvPr/>
        </p:nvSpPr>
        <p:spPr>
          <a:xfrm>
            <a:off x="0" y="4619378"/>
            <a:ext cx="12192000" cy="995209"/>
          </a:xfrm>
          <a:prstGeom prst="rect">
            <a:avLst/>
          </a:prstGeom>
          <a:noFill/>
        </p:spPr>
        <p:txBody>
          <a:bodyPr wrap="square" rtlCol="0" anchor="ctr">
            <a:spAutoFit/>
          </a:bodyPr>
          <a:lstStyle/>
          <a:p>
            <a:pPr algn="ctr"/>
            <a:r>
              <a:rPr lang="en-US" altLang="ko-KR" sz="5867" dirty="0">
                <a:solidFill>
                  <a:schemeClr val="tx1">
                    <a:lumMod val="85000"/>
                    <a:lumOff val="15000"/>
                  </a:schemeClr>
                </a:solidFill>
                <a:cs typeface="Arial" pitchFamily="34" charset="0"/>
              </a:rPr>
              <a:t>Thank You</a:t>
            </a:r>
            <a:endParaRPr lang="ko-KR" altLang="en-US" sz="5867" dirty="0">
              <a:solidFill>
                <a:schemeClr val="tx1">
                  <a:lumMod val="85000"/>
                  <a:lumOff val="15000"/>
                </a:schemeClr>
              </a:solidFill>
              <a:cs typeface="Arial" pitchFamily="34" charset="0"/>
            </a:endParaRPr>
          </a:p>
        </p:txBody>
      </p:sp>
      <p:grpSp>
        <p:nvGrpSpPr>
          <p:cNvPr id="178" name="Group 177">
            <a:extLst>
              <a:ext uri="{FF2B5EF4-FFF2-40B4-BE49-F238E27FC236}">
                <a16:creationId xmlns:a16="http://schemas.microsoft.com/office/drawing/2014/main" id="{B1023E50-40F3-4031-B7DC-5746EF7FA95D}"/>
              </a:ext>
            </a:extLst>
          </p:cNvPr>
          <p:cNvGrpSpPr/>
          <p:nvPr/>
        </p:nvGrpSpPr>
        <p:grpSpPr>
          <a:xfrm>
            <a:off x="4610374" y="2495353"/>
            <a:ext cx="2766646" cy="1189645"/>
            <a:chOff x="4546430" y="2364737"/>
            <a:chExt cx="2766646" cy="1189645"/>
          </a:xfrm>
        </p:grpSpPr>
        <p:sp>
          <p:nvSpPr>
            <p:cNvPr id="179" name="TextBox 178">
              <a:extLst>
                <a:ext uri="{FF2B5EF4-FFF2-40B4-BE49-F238E27FC236}">
                  <a16:creationId xmlns:a16="http://schemas.microsoft.com/office/drawing/2014/main" id="{FBAE1502-F0CE-4EF0-8A76-F367A69721D8}"/>
                </a:ext>
              </a:extLst>
            </p:cNvPr>
            <p:cNvSpPr txBox="1"/>
            <p:nvPr/>
          </p:nvSpPr>
          <p:spPr>
            <a:xfrm>
              <a:off x="4546430" y="2610944"/>
              <a:ext cx="2766646" cy="769441"/>
            </a:xfrm>
            <a:prstGeom prst="rect">
              <a:avLst/>
            </a:prstGeom>
            <a:noFill/>
          </p:spPr>
          <p:txBody>
            <a:bodyPr wrap="square" rtlCol="0" anchor="ctr">
              <a:spAutoFit/>
            </a:bodyPr>
            <a:lstStyle/>
            <a:p>
              <a:pPr algn="ctr"/>
              <a:r>
                <a:rPr lang="en-US" altLang="ko-KR" sz="4400" b="1" dirty="0">
                  <a:solidFill>
                    <a:schemeClr val="bg1"/>
                  </a:solidFill>
                  <a:latin typeface="+mj-lt"/>
                  <a:cs typeface="Arial" pitchFamily="34" charset="0"/>
                </a:rPr>
                <a:t>Natural</a:t>
              </a:r>
              <a:endParaRPr lang="ko-KR" altLang="en-US" sz="4400" b="1" dirty="0">
                <a:solidFill>
                  <a:schemeClr val="bg1"/>
                </a:solidFill>
                <a:latin typeface="+mj-lt"/>
                <a:cs typeface="Arial" pitchFamily="34" charset="0"/>
              </a:endParaRPr>
            </a:p>
          </p:txBody>
        </p:sp>
        <p:sp>
          <p:nvSpPr>
            <p:cNvPr id="180" name="Freeform: Shape 179">
              <a:extLst>
                <a:ext uri="{FF2B5EF4-FFF2-40B4-BE49-F238E27FC236}">
                  <a16:creationId xmlns:a16="http://schemas.microsoft.com/office/drawing/2014/main" id="{277EF986-3ED5-41B8-BFF0-0833533153F9}"/>
                </a:ext>
              </a:extLst>
            </p:cNvPr>
            <p:cNvSpPr/>
            <p:nvPr/>
          </p:nvSpPr>
          <p:spPr>
            <a:xfrm rot="9899570" flipH="1">
              <a:off x="6795542" y="3110152"/>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1" name="Freeform: Shape 180">
              <a:extLst>
                <a:ext uri="{FF2B5EF4-FFF2-40B4-BE49-F238E27FC236}">
                  <a16:creationId xmlns:a16="http://schemas.microsoft.com/office/drawing/2014/main" id="{EBC75480-C4D0-4219-8C93-F312A21FFAA4}"/>
                </a:ext>
              </a:extLst>
            </p:cNvPr>
            <p:cNvSpPr/>
            <p:nvPr/>
          </p:nvSpPr>
          <p:spPr>
            <a:xfrm rot="12368234" flipH="1">
              <a:off x="6552204" y="3214907"/>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2" name="Freeform: Shape 181">
              <a:extLst>
                <a:ext uri="{FF2B5EF4-FFF2-40B4-BE49-F238E27FC236}">
                  <a16:creationId xmlns:a16="http://schemas.microsoft.com/office/drawing/2014/main" id="{74A1C076-67BD-444F-8617-945AD6E9FB86}"/>
                </a:ext>
              </a:extLst>
            </p:cNvPr>
            <p:cNvSpPr/>
            <p:nvPr/>
          </p:nvSpPr>
          <p:spPr>
            <a:xfrm rot="2020309" flipH="1">
              <a:off x="5055005" y="2364737"/>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3" name="Freeform: Shape 182">
              <a:extLst>
                <a:ext uri="{FF2B5EF4-FFF2-40B4-BE49-F238E27FC236}">
                  <a16:creationId xmlns:a16="http://schemas.microsoft.com/office/drawing/2014/main" id="{84590BF6-7CB2-4D57-B257-2E134D878CE5}"/>
                </a:ext>
              </a:extLst>
            </p:cNvPr>
            <p:cNvSpPr/>
            <p:nvPr/>
          </p:nvSpPr>
          <p:spPr>
            <a:xfrm rot="4488973" flipH="1">
              <a:off x="5392735" y="2614791"/>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bg1"/>
            </a:solidFill>
            <a:ln w="9525" cap="flat">
              <a:noFill/>
              <a:prstDash val="solid"/>
              <a:miter/>
            </a:ln>
          </p:spPr>
          <p:txBody>
            <a:bodyPr rtlCol="0" anchor="ctr"/>
            <a:lstStyle/>
            <a:p>
              <a:endParaRPr lang="en-US">
                <a:solidFill>
                  <a:schemeClr val="bg1"/>
                </a:solidFill>
              </a:endParaRPr>
            </a:p>
          </p:txBody>
        </p:sp>
      </p:grpSp>
      <p:sp>
        <p:nvSpPr>
          <p:cNvPr id="205" name="Freeform: Shape 204">
            <a:extLst>
              <a:ext uri="{FF2B5EF4-FFF2-40B4-BE49-F238E27FC236}">
                <a16:creationId xmlns:a16="http://schemas.microsoft.com/office/drawing/2014/main" id="{FB854EFF-5877-4760-9EB2-581329265610}"/>
              </a:ext>
            </a:extLst>
          </p:cNvPr>
          <p:cNvSpPr/>
          <p:nvPr/>
        </p:nvSpPr>
        <p:spPr>
          <a:xfrm flipH="1">
            <a:off x="6258955" y="1852249"/>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bg1"/>
          </a:solidFill>
          <a:ln w="7692" cap="flat">
            <a:noFill/>
            <a:prstDash val="solid"/>
            <a:miter/>
          </a:ln>
        </p:spPr>
        <p:txBody>
          <a:bodyPr rtlCol="0" anchor="ctr"/>
          <a:lstStyle/>
          <a:p>
            <a:endParaRPr lang="en-US"/>
          </a:p>
        </p:txBody>
      </p:sp>
      <p:pic>
        <p:nvPicPr>
          <p:cNvPr id="32" name="Imagen 31">
            <a:extLst>
              <a:ext uri="{FF2B5EF4-FFF2-40B4-BE49-F238E27FC236}">
                <a16:creationId xmlns:a16="http://schemas.microsoft.com/office/drawing/2014/main" id="{B8FA6405-6F2E-41E4-BD1D-BAF6D9AA96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23524" y="884925"/>
            <a:ext cx="4940259" cy="3303444"/>
          </a:xfrm>
          <a:prstGeom prst="rect">
            <a:avLst/>
          </a:prstGeom>
        </p:spPr>
      </p:pic>
      <p:sp>
        <p:nvSpPr>
          <p:cNvPr id="34" name="CuadroTexto 33">
            <a:extLst>
              <a:ext uri="{FF2B5EF4-FFF2-40B4-BE49-F238E27FC236}">
                <a16:creationId xmlns:a16="http://schemas.microsoft.com/office/drawing/2014/main" id="{23E9B858-12FD-426C-A24B-F48EB9AE45F4}"/>
              </a:ext>
            </a:extLst>
          </p:cNvPr>
          <p:cNvSpPr txBox="1"/>
          <p:nvPr/>
        </p:nvSpPr>
        <p:spPr>
          <a:xfrm>
            <a:off x="2065434" y="6304153"/>
            <a:ext cx="10120544" cy="461665"/>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pic>
        <p:nvPicPr>
          <p:cNvPr id="35" name="Imagen 34">
            <a:extLst>
              <a:ext uri="{FF2B5EF4-FFF2-40B4-BE49-F238E27FC236}">
                <a16:creationId xmlns:a16="http://schemas.microsoft.com/office/drawing/2014/main" id="{ED323FE4-4882-45A4-99FE-7C10C324EA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3975" y="6304153"/>
            <a:ext cx="1811459" cy="450275"/>
          </a:xfrm>
          <a:prstGeom prst="rect">
            <a:avLst/>
          </a:prstGeom>
        </p:spPr>
      </p:pic>
    </p:spTree>
    <p:extLst>
      <p:ext uri="{BB962C8B-B14F-4D97-AF65-F5344CB8AC3E}">
        <p14:creationId xmlns:p14="http://schemas.microsoft.com/office/powerpoint/2010/main" val="1279210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8340436" y="943632"/>
            <a:ext cx="1540411"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PM</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050065" y="2000986"/>
            <a:ext cx="7737742" cy="4016484"/>
          </a:xfrm>
          <a:prstGeom prst="rect">
            <a:avLst/>
          </a:prstGeom>
          <a:noFill/>
        </p:spPr>
        <p:txBody>
          <a:bodyPr wrap="square">
            <a:spAutoFit/>
          </a:bodyPr>
          <a:lstStyle/>
          <a:p>
            <a:pPr>
              <a:defRPr/>
            </a:pPr>
            <a:r>
              <a:rPr lang="en-US" sz="1800" b="1" dirty="0">
                <a:latin typeface="Calibri" panose="020F0502020204030204" pitchFamily="34" charset="0"/>
                <a:cs typeface="Calibri" panose="020F0502020204030204" pitchFamily="34" charset="0"/>
              </a:rPr>
              <a:t>Seeking a definition of PM</a:t>
            </a:r>
            <a:endParaRPr lang="it-IT" b="1" dirty="0">
              <a:latin typeface="Calibri" panose="020F0502020204030204" pitchFamily="34" charset="0"/>
              <a:cs typeface="Calibri" panose="020F0502020204030204" pitchFamily="34" charset="0"/>
            </a:endParaRPr>
          </a:p>
          <a:p>
            <a:pPr algn="just">
              <a:spcBef>
                <a:spcPts val="300"/>
              </a:spcBef>
              <a:spcAft>
                <a:spcPts val="300"/>
              </a:spcAft>
            </a:pPr>
            <a:r>
              <a:rPr lang="en-GB" sz="1800" dirty="0">
                <a:latin typeface="Calibri" panose="020F0502020204030204" pitchFamily="34" charset="0"/>
                <a:cs typeface="Calibri" panose="020F0502020204030204" pitchFamily="34" charset="0"/>
              </a:rPr>
              <a:t>Project management is the application of processes, methods, skills, knowledge and experience to achieve specific project objectives according to the project acceptance criteria within agreed parameters. Project management has final deliverables that are constrained to a finite timescale and budget. </a:t>
            </a:r>
          </a:p>
          <a:p>
            <a:pPr algn="just">
              <a:spcBef>
                <a:spcPts val="300"/>
              </a:spcBef>
              <a:spcAft>
                <a:spcPts val="300"/>
              </a:spcAft>
            </a:pPr>
            <a:endParaRPr lang="en-GB" sz="1800" dirty="0">
              <a:latin typeface="Calibri" panose="020F0502020204030204" pitchFamily="34" charset="0"/>
              <a:cs typeface="Calibri" panose="020F0502020204030204" pitchFamily="34" charset="0"/>
            </a:endParaRPr>
          </a:p>
          <a:p>
            <a:pPr algn="just">
              <a:spcBef>
                <a:spcPts val="300"/>
              </a:spcBef>
              <a:spcAft>
                <a:spcPts val="300"/>
              </a:spcAft>
            </a:pPr>
            <a:r>
              <a:rPr lang="en-GB" sz="1800" dirty="0">
                <a:latin typeface="Calibri" panose="020F0502020204030204" pitchFamily="34" charset="0"/>
                <a:cs typeface="Calibri" panose="020F0502020204030204" pitchFamily="34" charset="0"/>
              </a:rPr>
              <a:t>A key factor that distinguishes project management from just “management” is that it has this final deliverable and a finite timespan, unlike management which is an ongoing process. </a:t>
            </a:r>
          </a:p>
          <a:p>
            <a:pPr algn="just">
              <a:spcBef>
                <a:spcPts val="300"/>
              </a:spcBef>
              <a:spcAft>
                <a:spcPts val="300"/>
              </a:spcAft>
            </a:pPr>
            <a:endParaRPr lang="en-GB" sz="1800" dirty="0">
              <a:solidFill>
                <a:srgbClr val="002060"/>
              </a:solidFill>
            </a:endParaRPr>
          </a:p>
          <a:p>
            <a:pPr algn="just">
              <a:spcBef>
                <a:spcPts val="300"/>
              </a:spcBef>
              <a:spcAft>
                <a:spcPts val="300"/>
              </a:spcAft>
            </a:pPr>
            <a:r>
              <a:rPr lang="en-GB" sz="1400" dirty="0">
                <a:latin typeface="Calibri" panose="020F0502020204030204" pitchFamily="34" charset="0"/>
                <a:cs typeface="Calibri" panose="020F0502020204030204" pitchFamily="34" charset="0"/>
              </a:rPr>
              <a:t>Source: Association for Project Management; </a:t>
            </a:r>
            <a:r>
              <a:rPr lang="en-GB" sz="1400" dirty="0">
                <a:solidFill>
                  <a:srgbClr val="EE7B08"/>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APM Body of Knowledge, 7</a:t>
            </a:r>
            <a:r>
              <a:rPr lang="en-GB" sz="1400" baseline="30000" dirty="0">
                <a:solidFill>
                  <a:srgbClr val="EE7B08"/>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th</a:t>
            </a:r>
            <a:r>
              <a:rPr lang="en-GB" sz="140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edition</a:t>
            </a:r>
            <a:endParaRPr lang="en-GB" sz="1400" dirty="0">
              <a:latin typeface="Calibri" panose="020F0502020204030204" pitchFamily="34" charset="0"/>
              <a:cs typeface="Calibri" panose="020F0502020204030204" pitchFamily="34" charset="0"/>
            </a:endParaRPr>
          </a:p>
          <a:p>
            <a:pPr>
              <a:defRPr/>
            </a:pP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548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8340436" y="943632"/>
            <a:ext cx="1540411"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PM</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050065" y="2000986"/>
            <a:ext cx="7737742" cy="3677930"/>
          </a:xfrm>
          <a:prstGeom prst="rect">
            <a:avLst/>
          </a:prstGeom>
          <a:noFill/>
        </p:spPr>
        <p:txBody>
          <a:bodyPr wrap="square">
            <a:spAutoFit/>
          </a:bodyPr>
          <a:lstStyle/>
          <a:p>
            <a:pPr>
              <a:defRPr/>
            </a:pPr>
            <a:r>
              <a:rPr lang="en-US" b="1" dirty="0">
                <a:latin typeface="Calibri" panose="020F0502020204030204" pitchFamily="34" charset="0"/>
                <a:cs typeface="Calibri" panose="020F0502020204030204" pitchFamily="34" charset="0"/>
              </a:rPr>
              <a:t>What is a project?</a:t>
            </a:r>
            <a:endParaRPr lang="it-IT" b="1" dirty="0">
              <a:latin typeface="Calibri" panose="020F0502020204030204" pitchFamily="34" charset="0"/>
              <a:cs typeface="Calibri" panose="020F0502020204030204" pitchFamily="34" charset="0"/>
            </a:endParaRPr>
          </a:p>
          <a:p>
            <a:pPr algn="just">
              <a:spcBef>
                <a:spcPts val="300"/>
              </a:spcBef>
              <a:spcAft>
                <a:spcPts val="300"/>
              </a:spcAft>
            </a:pPr>
            <a:endParaRPr lang="en-GB" dirty="0">
              <a:effectLst/>
              <a:latin typeface="Calibri" panose="020F0502020204030204" pitchFamily="34" charset="0"/>
              <a:ea typeface="Calibri" panose="020F0502020204030204" pitchFamily="34" charset="0"/>
              <a:cs typeface="Calibri" panose="020F0502020204030204" pitchFamily="34" charset="0"/>
            </a:endParaRPr>
          </a:p>
          <a:p>
            <a:pPr marL="457200" indent="-457200" algn="just">
              <a:spcBef>
                <a:spcPts val="300"/>
              </a:spcBef>
              <a:spcAft>
                <a:spcPts val="300"/>
              </a:spcAft>
              <a:buFont typeface="Arial" panose="020B0604020202020204" pitchFamily="34" charset="0"/>
              <a:buChar char="•"/>
            </a:pPr>
            <a:r>
              <a:rPr lang="en-GB" sz="1800" dirty="0">
                <a:latin typeface="Calibri" panose="020F0502020204030204" pitchFamily="34" charset="0"/>
                <a:cs typeface="Calibri" panose="020F0502020204030204" pitchFamily="34" charset="0"/>
              </a:rPr>
              <a:t>A project is </a:t>
            </a:r>
            <a:r>
              <a:rPr lang="en-GB" sz="1800" b="1" dirty="0">
                <a:latin typeface="Calibri" panose="020F0502020204030204" pitchFamily="34" charset="0"/>
                <a:cs typeface="Calibri" panose="020F0502020204030204" pitchFamily="34" charset="0"/>
              </a:rPr>
              <a:t>temporary</a:t>
            </a:r>
            <a:r>
              <a:rPr lang="en-GB" sz="1800" dirty="0">
                <a:latin typeface="Calibri" panose="020F0502020204030204" pitchFamily="34" charset="0"/>
                <a:cs typeface="Calibri" panose="020F0502020204030204" pitchFamily="34" charset="0"/>
              </a:rPr>
              <a:t>; in that it has a defined beginning and end in time, and therefore defined scope and resources.</a:t>
            </a:r>
          </a:p>
          <a:p>
            <a:pPr marL="457200" indent="-457200" algn="just">
              <a:spcBef>
                <a:spcPts val="300"/>
              </a:spcBef>
              <a:spcAft>
                <a:spcPts val="300"/>
              </a:spcAft>
              <a:buFont typeface="Arial" panose="020B0604020202020204" pitchFamily="34" charset="0"/>
              <a:buChar char="•"/>
            </a:pPr>
            <a:endParaRPr lang="en-GB" sz="1800" dirty="0">
              <a:latin typeface="Calibri" panose="020F0502020204030204" pitchFamily="34" charset="0"/>
              <a:cs typeface="Calibri" panose="020F0502020204030204" pitchFamily="34" charset="0"/>
            </a:endParaRPr>
          </a:p>
          <a:p>
            <a:pPr marL="457200" indent="-457200" algn="just">
              <a:spcBef>
                <a:spcPts val="300"/>
              </a:spcBef>
              <a:spcAft>
                <a:spcPts val="300"/>
              </a:spcAft>
              <a:buFont typeface="Arial" panose="020B0604020202020204" pitchFamily="34" charset="0"/>
              <a:buChar char="•"/>
            </a:pPr>
            <a:r>
              <a:rPr lang="en-GB" sz="1800" dirty="0">
                <a:latin typeface="Calibri" panose="020F0502020204030204" pitchFamily="34" charset="0"/>
                <a:cs typeface="Calibri" panose="020F0502020204030204" pitchFamily="34" charset="0"/>
              </a:rPr>
              <a:t>And a project is </a:t>
            </a:r>
            <a:r>
              <a:rPr lang="en-GB" sz="1800" b="1" dirty="0">
                <a:latin typeface="Calibri" panose="020F0502020204030204" pitchFamily="34" charset="0"/>
                <a:cs typeface="Calibri" panose="020F0502020204030204" pitchFamily="34" charset="0"/>
              </a:rPr>
              <a:t>unique</a:t>
            </a:r>
            <a:r>
              <a:rPr lang="en-GB" sz="1800" dirty="0">
                <a:latin typeface="Calibri" panose="020F0502020204030204" pitchFamily="34" charset="0"/>
                <a:cs typeface="Calibri" panose="020F0502020204030204" pitchFamily="34" charset="0"/>
              </a:rPr>
              <a:t>; in that it is not a routine operation, but a specific set of operations designed to accomplish a singular goal. </a:t>
            </a:r>
          </a:p>
          <a:p>
            <a:pPr algn="just">
              <a:spcBef>
                <a:spcPts val="300"/>
              </a:spcBef>
              <a:spcAft>
                <a:spcPts val="300"/>
              </a:spcAft>
            </a:pPr>
            <a:endParaRPr lang="en-GB" sz="1800" dirty="0">
              <a:solidFill>
                <a:srgbClr val="002060"/>
              </a:solidFill>
            </a:endParaRPr>
          </a:p>
          <a:p>
            <a:pPr algn="just">
              <a:spcBef>
                <a:spcPts val="300"/>
              </a:spcBef>
              <a:spcAft>
                <a:spcPts val="300"/>
              </a:spcAft>
            </a:pPr>
            <a:r>
              <a:rPr lang="en-GB" sz="1400" dirty="0">
                <a:latin typeface="Calibri" panose="020F0502020204030204" pitchFamily="34" charset="0"/>
                <a:cs typeface="Calibri" panose="020F0502020204030204" pitchFamily="34" charset="0"/>
              </a:rPr>
              <a:t>Source: </a:t>
            </a:r>
            <a:r>
              <a:rPr lang="en-GB" sz="140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Project Management Institute</a:t>
            </a:r>
            <a:endParaRPr lang="en-GB" sz="1400" dirty="0">
              <a:latin typeface="Calibri" panose="020F0502020204030204" pitchFamily="34" charset="0"/>
              <a:cs typeface="Calibri" panose="020F0502020204030204" pitchFamily="34" charset="0"/>
            </a:endParaRPr>
          </a:p>
          <a:p>
            <a:pPr algn="just">
              <a:spcBef>
                <a:spcPts val="300"/>
              </a:spcBef>
              <a:spcAft>
                <a:spcPts val="300"/>
              </a:spcAft>
            </a:pP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5857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8340436" y="943632"/>
            <a:ext cx="1540411"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PM</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70109" y="2001616"/>
            <a:ext cx="7737742" cy="2939266"/>
          </a:xfrm>
          <a:prstGeom prst="rect">
            <a:avLst/>
          </a:prstGeom>
          <a:noFill/>
        </p:spPr>
        <p:txBody>
          <a:bodyPr wrap="square">
            <a:spAutoFit/>
          </a:bodyPr>
          <a:lstStyle/>
          <a:p>
            <a:pPr>
              <a:defRPr/>
            </a:pPr>
            <a:r>
              <a:rPr lang="en-US" sz="1800" b="1" dirty="0">
                <a:latin typeface="Calibri" panose="020F0502020204030204" pitchFamily="34" charset="0"/>
                <a:cs typeface="Calibri" panose="020F0502020204030204" pitchFamily="34" charset="0"/>
              </a:rPr>
              <a:t>Defining elements of PM</a:t>
            </a:r>
            <a:endParaRPr lang="it-IT" b="1" dirty="0">
              <a:latin typeface="Calibri" panose="020F0502020204030204" pitchFamily="34" charset="0"/>
              <a:cs typeface="Calibri" panose="020F0502020204030204" pitchFamily="34" charset="0"/>
            </a:endParaRPr>
          </a:p>
          <a:p>
            <a:pPr>
              <a:defRPr/>
            </a:pPr>
            <a:endParaRPr lang="it-IT" b="1" dirty="0">
              <a:latin typeface="Calibri" panose="020F0502020204030204" pitchFamily="34" charset="0"/>
              <a:cs typeface="Calibri" panose="020F0502020204030204" pitchFamily="34" charset="0"/>
            </a:endParaRPr>
          </a:p>
          <a:p>
            <a:pPr algn="just">
              <a:spcBef>
                <a:spcPts val="300"/>
              </a:spcBef>
              <a:spcAft>
                <a:spcPts val="300"/>
              </a:spcAft>
            </a:pPr>
            <a:endParaRPr lang="en-US" dirty="0">
              <a:effectLst/>
              <a:latin typeface="Calibri" panose="020F0502020204030204" pitchFamily="34" charset="0"/>
              <a:ea typeface="Calibri" panose="020F0502020204030204" pitchFamily="34" charset="0"/>
              <a:cs typeface="Calibri" panose="020F0502020204030204" pitchFamily="34" charset="0"/>
            </a:endParaRPr>
          </a:p>
          <a:p>
            <a:pPr algn="just"/>
            <a:endParaRPr lang="en-GB" sz="1800" dirty="0">
              <a:latin typeface="Calibri" panose="020F0502020204030204" pitchFamily="34" charset="0"/>
              <a:cs typeface="Calibri" panose="020F0502020204030204" pitchFamily="34" charset="0"/>
            </a:endParaRPr>
          </a:p>
          <a:p>
            <a:pPr algn="just"/>
            <a:endParaRPr lang="en-GB" dirty="0">
              <a:latin typeface="Calibri" panose="020F0502020204030204" pitchFamily="34" charset="0"/>
              <a:cs typeface="Calibri" panose="020F0502020204030204" pitchFamily="34" charset="0"/>
            </a:endParaRPr>
          </a:p>
          <a:p>
            <a:pPr algn="just"/>
            <a:endParaRPr lang="en-GB" sz="1800" dirty="0">
              <a:latin typeface="Calibri" panose="020F0502020204030204" pitchFamily="34" charset="0"/>
              <a:cs typeface="Calibri" panose="020F0502020204030204" pitchFamily="34" charset="0"/>
            </a:endParaRPr>
          </a:p>
          <a:p>
            <a:pPr algn="just"/>
            <a:endParaRPr lang="en-GB" dirty="0">
              <a:latin typeface="Calibri" panose="020F0502020204030204" pitchFamily="34" charset="0"/>
              <a:cs typeface="Calibri" panose="020F0502020204030204" pitchFamily="34" charset="0"/>
            </a:endParaRPr>
          </a:p>
          <a:p>
            <a:pPr algn="just"/>
            <a:r>
              <a:rPr lang="en-GB" sz="1800" dirty="0">
                <a:latin typeface="Calibri" panose="020F0502020204030204" pitchFamily="34" charset="0"/>
                <a:cs typeface="Calibri" panose="020F0502020204030204" pitchFamily="34" charset="0"/>
              </a:rPr>
              <a:t>Intertwined variables: a change </a:t>
            </a:r>
          </a:p>
          <a:p>
            <a:pPr algn="just"/>
            <a:r>
              <a:rPr lang="en-GB" sz="1800" dirty="0">
                <a:latin typeface="Calibri" panose="020F0502020204030204" pitchFamily="34" charset="0"/>
                <a:cs typeface="Calibri" panose="020F0502020204030204" pitchFamily="34" charset="0"/>
              </a:rPr>
              <a:t>in one variable will inevitably </a:t>
            </a:r>
          </a:p>
          <a:p>
            <a:pPr algn="just"/>
            <a:r>
              <a:rPr lang="en-GB" sz="1800" dirty="0">
                <a:latin typeface="Calibri" panose="020F0502020204030204" pitchFamily="34" charset="0"/>
                <a:cs typeface="Calibri" panose="020F0502020204030204" pitchFamily="34" charset="0"/>
              </a:rPr>
              <a:t>affect the others</a:t>
            </a:r>
            <a:endParaRPr lang="es-ES" dirty="0">
              <a:latin typeface="Calibri" panose="020F0502020204030204" pitchFamily="34" charset="0"/>
              <a:cs typeface="Calibri" panose="020F0502020204030204" pitchFamily="34" charset="0"/>
            </a:endParaRPr>
          </a:p>
        </p:txBody>
      </p:sp>
      <p:sp>
        <p:nvSpPr>
          <p:cNvPr id="12" name="Triangolo isoscele 11">
            <a:extLst>
              <a:ext uri="{FF2B5EF4-FFF2-40B4-BE49-F238E27FC236}">
                <a16:creationId xmlns:a16="http://schemas.microsoft.com/office/drawing/2014/main" id="{D2DBE43B-5229-4CE1-AB0A-436E2A6BAEC1}"/>
              </a:ext>
            </a:extLst>
          </p:cNvPr>
          <p:cNvSpPr>
            <a:spLocks noChangeAspect="1"/>
          </p:cNvSpPr>
          <p:nvPr/>
        </p:nvSpPr>
        <p:spPr>
          <a:xfrm>
            <a:off x="4323992" y="1051891"/>
            <a:ext cx="4735163" cy="3243262"/>
          </a:xfrm>
          <a:prstGeom prst="triangle">
            <a:avLst>
              <a:gd name="adj" fmla="val 49594"/>
            </a:avLst>
          </a:prstGeom>
          <a:solidFill>
            <a:srgbClr val="C2E088"/>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a:ea typeface="+mn-ea"/>
              <a:cs typeface="+mn-cs"/>
            </a:endParaRPr>
          </a:p>
        </p:txBody>
      </p:sp>
      <p:sp>
        <p:nvSpPr>
          <p:cNvPr id="14" name="Rettangolo arrotondato 13">
            <a:extLst>
              <a:ext uri="{FF2B5EF4-FFF2-40B4-BE49-F238E27FC236}">
                <a16:creationId xmlns:a16="http://schemas.microsoft.com/office/drawing/2014/main" id="{AAD602CF-AC16-4CCD-8495-EF54CDCFA178}"/>
              </a:ext>
            </a:extLst>
          </p:cNvPr>
          <p:cNvSpPr/>
          <p:nvPr/>
        </p:nvSpPr>
        <p:spPr>
          <a:xfrm rot="18366287">
            <a:off x="3465592" y="2157616"/>
            <a:ext cx="3468804" cy="500062"/>
          </a:xfrm>
          <a:prstGeom prst="roundRect">
            <a:avLst/>
          </a:prstGeom>
          <a:noFill/>
          <a:ln w="25400" cap="flat" cmpd="sng" algn="ctr">
            <a:solidFill>
              <a:srgbClr val="00B05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3200" b="0" i="0" u="none" strike="noStrike" kern="0" cap="none" spc="0" normalizeH="0" baseline="0" noProof="0" dirty="0">
                <a:ln>
                  <a:noFill/>
                </a:ln>
                <a:effectLst/>
                <a:uLnTx/>
                <a:uFillTx/>
                <a:latin typeface="Calibri"/>
                <a:ea typeface="+mn-ea"/>
                <a:cs typeface="Times New Roman" pitchFamily="18" charset="0"/>
              </a:rPr>
              <a:t>Resource</a:t>
            </a:r>
          </a:p>
        </p:txBody>
      </p:sp>
      <p:sp>
        <p:nvSpPr>
          <p:cNvPr id="15" name="Rettangolo arrotondato 12">
            <a:extLst>
              <a:ext uri="{FF2B5EF4-FFF2-40B4-BE49-F238E27FC236}">
                <a16:creationId xmlns:a16="http://schemas.microsoft.com/office/drawing/2014/main" id="{B1C95BBF-92E0-484A-A2FD-6AD193BABB49}"/>
              </a:ext>
            </a:extLst>
          </p:cNvPr>
          <p:cNvSpPr/>
          <p:nvPr/>
        </p:nvSpPr>
        <p:spPr>
          <a:xfrm rot="3223489">
            <a:off x="6377704" y="2177400"/>
            <a:ext cx="3571875" cy="500062"/>
          </a:xfrm>
          <a:prstGeom prst="roundRect">
            <a:avLst/>
          </a:prstGeom>
          <a:noFill/>
          <a:ln w="25400" cap="flat" cmpd="sng" algn="ctr">
            <a:solidFill>
              <a:srgbClr val="00B05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3200" b="0" i="0" u="none" strike="noStrike" kern="0" cap="none" spc="0" normalizeH="0" baseline="0" noProof="0" dirty="0">
                <a:ln>
                  <a:noFill/>
                </a:ln>
                <a:effectLst/>
                <a:uLnTx/>
                <a:uFillTx/>
                <a:latin typeface="Calibri"/>
                <a:ea typeface="+mn-ea"/>
                <a:cs typeface="Times New Roman" pitchFamily="18" charset="0"/>
              </a:rPr>
              <a:t>Time</a:t>
            </a:r>
          </a:p>
        </p:txBody>
      </p:sp>
      <p:sp>
        <p:nvSpPr>
          <p:cNvPr id="16" name="Rettangolo arrotondato 14">
            <a:extLst>
              <a:ext uri="{FF2B5EF4-FFF2-40B4-BE49-F238E27FC236}">
                <a16:creationId xmlns:a16="http://schemas.microsoft.com/office/drawing/2014/main" id="{A320B30B-587B-4890-B11A-3D8CD2F318A2}"/>
              </a:ext>
            </a:extLst>
          </p:cNvPr>
          <p:cNvSpPr/>
          <p:nvPr/>
        </p:nvSpPr>
        <p:spPr>
          <a:xfrm>
            <a:off x="4952626" y="4435101"/>
            <a:ext cx="3571875" cy="500063"/>
          </a:xfrm>
          <a:prstGeom prst="roundRect">
            <a:avLst/>
          </a:prstGeom>
          <a:noFill/>
          <a:ln w="25400" cap="flat" cmpd="sng" algn="ctr">
            <a:solidFill>
              <a:srgbClr val="00B05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3200" b="0" i="0" u="none" strike="noStrike" kern="0" cap="none" spc="0" normalizeH="0" baseline="0" noProof="0" dirty="0">
                <a:ln>
                  <a:noFill/>
                </a:ln>
                <a:effectLst/>
                <a:uLnTx/>
                <a:uFillTx/>
                <a:latin typeface="Calibri"/>
                <a:ea typeface="+mn-ea"/>
                <a:cs typeface="Times New Roman" pitchFamily="18" charset="0"/>
              </a:rPr>
              <a:t>Results</a:t>
            </a:r>
          </a:p>
        </p:txBody>
      </p:sp>
    </p:spTree>
    <p:extLst>
      <p:ext uri="{BB962C8B-B14F-4D97-AF65-F5344CB8AC3E}">
        <p14:creationId xmlns:p14="http://schemas.microsoft.com/office/powerpoint/2010/main" val="1741582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8340436" y="943632"/>
            <a:ext cx="1540411"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PM</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765352" y="2101072"/>
            <a:ext cx="7737742" cy="3493264"/>
          </a:xfrm>
          <a:prstGeom prst="rect">
            <a:avLst/>
          </a:prstGeom>
          <a:noFill/>
        </p:spPr>
        <p:txBody>
          <a:bodyPr wrap="square">
            <a:spAutoFit/>
          </a:bodyPr>
          <a:lstStyle/>
          <a:p>
            <a:pPr>
              <a:defRPr/>
            </a:pPr>
            <a:r>
              <a:rPr lang="en-US" sz="1800" b="1" dirty="0">
                <a:latin typeface="Calibri" panose="020F0502020204030204" pitchFamily="34" charset="0"/>
                <a:cs typeface="Calibri" panose="020F0502020204030204" pitchFamily="34" charset="0"/>
              </a:rPr>
              <a:t>Defining elements of PM</a:t>
            </a:r>
            <a:endParaRPr lang="en-GB" dirty="0">
              <a:effectLst/>
              <a:latin typeface="Calibri" panose="020F0502020204030204" pitchFamily="34" charset="0"/>
              <a:ea typeface="Calibri" panose="020F0502020204030204" pitchFamily="34" charset="0"/>
              <a:cs typeface="Calibri" panose="020F0502020204030204" pitchFamily="34" charset="0"/>
            </a:endParaRPr>
          </a:p>
          <a:p>
            <a:pPr marL="457200" indent="-457200" algn="just">
              <a:lnSpc>
                <a:spcPct val="150000"/>
              </a:lnSpc>
              <a:buClr>
                <a:schemeClr val="tx2">
                  <a:lumMod val="75000"/>
                </a:schemeClr>
              </a:buClr>
              <a:buSzPct val="85000"/>
              <a:buFont typeface="Arial" panose="020B0604020202020204" pitchFamily="34" charset="0"/>
              <a:buChar char="•"/>
              <a:defRPr/>
            </a:pPr>
            <a:r>
              <a:rPr lang="en-GB" sz="1800" dirty="0">
                <a:latin typeface="Calibri" panose="020F0502020204030204" pitchFamily="34" charset="0"/>
                <a:cs typeface="Calibri" panose="020F0502020204030204" pitchFamily="34" charset="0"/>
              </a:rPr>
              <a:t>Time (start, sequence of activities, end)</a:t>
            </a:r>
          </a:p>
          <a:p>
            <a:pPr marL="457200" indent="-457200" algn="just">
              <a:lnSpc>
                <a:spcPct val="150000"/>
              </a:lnSpc>
              <a:buClr>
                <a:schemeClr val="tx2">
                  <a:lumMod val="75000"/>
                </a:schemeClr>
              </a:buClr>
              <a:buSzPct val="85000"/>
              <a:buFont typeface="Arial" panose="020B0604020202020204" pitchFamily="34" charset="0"/>
              <a:buChar char="•"/>
              <a:defRPr/>
            </a:pPr>
            <a:r>
              <a:rPr lang="en-GB" sz="1800" dirty="0">
                <a:latin typeface="Calibri" panose="020F0502020204030204" pitchFamily="34" charset="0"/>
                <a:cs typeface="Calibri" panose="020F0502020204030204" pitchFamily="34" charset="0"/>
              </a:rPr>
              <a:t>Results (quality and quantity)</a:t>
            </a:r>
          </a:p>
          <a:p>
            <a:pPr marL="457200" indent="-457200" algn="just">
              <a:lnSpc>
                <a:spcPct val="150000"/>
              </a:lnSpc>
              <a:buClr>
                <a:schemeClr val="tx2">
                  <a:lumMod val="75000"/>
                </a:schemeClr>
              </a:buClr>
              <a:buSzPct val="85000"/>
              <a:buFont typeface="Arial" panose="020B0604020202020204" pitchFamily="34" charset="0"/>
              <a:buChar char="•"/>
              <a:defRPr/>
            </a:pPr>
            <a:r>
              <a:rPr lang="en-GB" sz="1800" dirty="0">
                <a:latin typeface="Calibri" panose="020F0502020204030204" pitchFamily="34" charset="0"/>
                <a:cs typeface="Calibri" panose="020F0502020204030204" pitchFamily="34" charset="0"/>
              </a:rPr>
              <a:t>Resources (human, material, financial, time…)</a:t>
            </a:r>
          </a:p>
          <a:p>
            <a:pPr marL="457200" indent="-457200" algn="just">
              <a:lnSpc>
                <a:spcPct val="150000"/>
              </a:lnSpc>
              <a:buClr>
                <a:schemeClr val="tx2">
                  <a:lumMod val="75000"/>
                </a:schemeClr>
              </a:buClr>
              <a:buSzPct val="85000"/>
              <a:buFont typeface="Arial" panose="020B0604020202020204" pitchFamily="34" charset="0"/>
              <a:buChar char="•"/>
              <a:defRPr/>
            </a:pPr>
            <a:r>
              <a:rPr lang="en-GB" sz="1800" dirty="0">
                <a:latin typeface="Calibri" panose="020F0502020204030204" pitchFamily="34" charset="0"/>
                <a:cs typeface="Calibri" panose="020F0502020204030204" pitchFamily="34" charset="0"/>
              </a:rPr>
              <a:t>Management approach</a:t>
            </a:r>
          </a:p>
          <a:p>
            <a:pPr marL="457200" indent="-457200" algn="just">
              <a:lnSpc>
                <a:spcPct val="150000"/>
              </a:lnSpc>
              <a:buClr>
                <a:schemeClr val="tx2">
                  <a:lumMod val="75000"/>
                </a:schemeClr>
              </a:buClr>
              <a:buSzPct val="85000"/>
              <a:buFont typeface="Arial" panose="020B0604020202020204" pitchFamily="34" charset="0"/>
              <a:buChar char="•"/>
              <a:defRPr/>
            </a:pPr>
            <a:r>
              <a:rPr lang="en-GB" sz="1800" dirty="0">
                <a:latin typeface="Calibri" panose="020F0502020204030204" pitchFamily="34" charset="0"/>
                <a:cs typeface="Calibri" panose="020F0502020204030204" pitchFamily="34" charset="0"/>
              </a:rPr>
              <a:t>Team</a:t>
            </a:r>
          </a:p>
          <a:p>
            <a:pPr marL="457200" indent="-457200" algn="just">
              <a:lnSpc>
                <a:spcPct val="150000"/>
              </a:lnSpc>
              <a:buClr>
                <a:schemeClr val="tx2">
                  <a:lumMod val="75000"/>
                </a:schemeClr>
              </a:buClr>
              <a:buSzPct val="85000"/>
              <a:buFont typeface="Arial" panose="020B0604020202020204" pitchFamily="34" charset="0"/>
              <a:buChar char="•"/>
              <a:defRPr/>
            </a:pPr>
            <a:r>
              <a:rPr lang="en-GB" sz="1800" dirty="0">
                <a:latin typeface="Calibri" panose="020F0502020204030204" pitchFamily="34" charset="0"/>
                <a:cs typeface="Calibri" panose="020F0502020204030204" pitchFamily="34" charset="0"/>
              </a:rPr>
              <a:t>Stakeholders</a:t>
            </a:r>
            <a:endParaRPr lang="en-GB" sz="1800" b="1" dirty="0">
              <a:latin typeface="Calibri" panose="020F0502020204030204" pitchFamily="34" charset="0"/>
              <a:cs typeface="Calibri" panose="020F0502020204030204" pitchFamily="34" charset="0"/>
            </a:endParaRPr>
          </a:p>
          <a:p>
            <a:pPr algn="just">
              <a:spcBef>
                <a:spcPts val="300"/>
              </a:spcBef>
              <a:spcAft>
                <a:spcPts val="300"/>
              </a:spcAft>
            </a:pP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4029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8340436" y="943632"/>
            <a:ext cx="1540411"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PM</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765352" y="2101072"/>
            <a:ext cx="7737742" cy="2662267"/>
          </a:xfrm>
          <a:prstGeom prst="rect">
            <a:avLst/>
          </a:prstGeom>
          <a:noFill/>
        </p:spPr>
        <p:txBody>
          <a:bodyPr wrap="square">
            <a:spAutoFit/>
          </a:bodyPr>
          <a:lstStyle/>
          <a:p>
            <a:pPr>
              <a:defRPr/>
            </a:pPr>
            <a:r>
              <a:rPr lang="en-US" sz="1800" b="1" dirty="0">
                <a:latin typeface="Calibri" panose="020F0502020204030204" pitchFamily="34" charset="0"/>
                <a:cs typeface="Calibri" panose="020F0502020204030204" pitchFamily="34" charset="0"/>
              </a:rPr>
              <a:t>PM as an approach</a:t>
            </a:r>
            <a:endParaRPr lang="it-IT" b="1" dirty="0">
              <a:latin typeface="Calibri" panose="020F0502020204030204" pitchFamily="34" charset="0"/>
              <a:cs typeface="Calibri" panose="020F0502020204030204" pitchFamily="34" charset="0"/>
            </a:endParaRPr>
          </a:p>
          <a:p>
            <a:pPr>
              <a:defRPr/>
            </a:pPr>
            <a:endParaRPr lang="en-GB" dirty="0">
              <a:effectLst/>
              <a:latin typeface="Calibri" panose="020F0502020204030204" pitchFamily="34" charset="0"/>
              <a:ea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en-GB" sz="1800" dirty="0">
                <a:latin typeface="Calibri" panose="020F0502020204030204" pitchFamily="34" charset="0"/>
                <a:cs typeface="Calibri" panose="020F0502020204030204" pitchFamily="34" charset="0"/>
              </a:rPr>
              <a:t>Why should we bother with Project Management in general? </a:t>
            </a:r>
          </a:p>
          <a:p>
            <a:pPr marL="457200" indent="-457200" algn="just">
              <a:buFont typeface="Arial" panose="020B0604020202020204" pitchFamily="34" charset="0"/>
              <a:buChar char="•"/>
            </a:pPr>
            <a:endParaRPr lang="en-GB" sz="1800" dirty="0">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en-GB" sz="1800" dirty="0">
                <a:latin typeface="Calibri" panose="020F0502020204030204" pitchFamily="34" charset="0"/>
                <a:cs typeface="Calibri" panose="020F0502020204030204" pitchFamily="34" charset="0"/>
              </a:rPr>
              <a:t>Why is it relevant in Agriculture?</a:t>
            </a:r>
          </a:p>
          <a:p>
            <a:pPr marL="457200" indent="-457200" algn="just">
              <a:buFont typeface="Arial" panose="020B0604020202020204" pitchFamily="34" charset="0"/>
              <a:buChar char="•"/>
            </a:pPr>
            <a:endParaRPr lang="en-GB" sz="1800" dirty="0">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en-GB" sz="1800" b="1" dirty="0">
                <a:latin typeface="Calibri" panose="020F0502020204030204" pitchFamily="34" charset="0"/>
                <a:cs typeface="Calibri" panose="020F0502020204030204" pitchFamily="34" charset="0"/>
              </a:rPr>
              <a:t>Caution!</a:t>
            </a:r>
            <a:r>
              <a:rPr lang="en-GB" sz="1800" dirty="0">
                <a:latin typeface="Calibri" panose="020F0502020204030204" pitchFamily="34" charset="0"/>
                <a:cs typeface="Calibri" panose="020F0502020204030204" pitchFamily="34" charset="0"/>
              </a:rPr>
              <a:t> Project Management is not an exact science</a:t>
            </a:r>
          </a:p>
          <a:p>
            <a:pPr algn="just">
              <a:spcBef>
                <a:spcPts val="300"/>
              </a:spcBef>
              <a:spcAft>
                <a:spcPts val="300"/>
              </a:spcAft>
            </a:pP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81773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8340436" y="943632"/>
            <a:ext cx="1540411"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PM</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765352" y="2101072"/>
            <a:ext cx="7737742" cy="3354765"/>
          </a:xfrm>
          <a:prstGeom prst="rect">
            <a:avLst/>
          </a:prstGeom>
          <a:noFill/>
        </p:spPr>
        <p:txBody>
          <a:bodyPr wrap="square">
            <a:spAutoFit/>
          </a:bodyPr>
          <a:lstStyle/>
          <a:p>
            <a:pPr>
              <a:defRPr/>
            </a:pPr>
            <a:r>
              <a:rPr lang="en-US" sz="1800" b="1" dirty="0">
                <a:latin typeface="Calibri" panose="020F0502020204030204" pitchFamily="34" charset="0"/>
                <a:cs typeface="Calibri" panose="020F0502020204030204" pitchFamily="34" charset="0"/>
              </a:rPr>
              <a:t>Some advantages of PM as an approach (1)</a:t>
            </a:r>
            <a:endParaRPr lang="it-IT" b="1" dirty="0">
              <a:latin typeface="Calibri" panose="020F0502020204030204" pitchFamily="34" charset="0"/>
              <a:cs typeface="Calibri" panose="020F0502020204030204" pitchFamily="34" charset="0"/>
            </a:endParaRPr>
          </a:p>
          <a:p>
            <a:pPr>
              <a:defRPr/>
            </a:pPr>
            <a:endParaRPr lang="it-IT" b="1" dirty="0">
              <a:latin typeface="Calibri" panose="020F0502020204030204" pitchFamily="34" charset="0"/>
              <a:cs typeface="Calibri" panose="020F0502020204030204" pitchFamily="34" charset="0"/>
            </a:endParaRPr>
          </a:p>
          <a:p>
            <a:pPr marL="457200" indent="-457200" algn="just">
              <a:lnSpc>
                <a:spcPct val="150000"/>
              </a:lnSpc>
              <a:buClr>
                <a:schemeClr val="tx2">
                  <a:lumMod val="75000"/>
                </a:schemeClr>
              </a:buClr>
              <a:buSzPct val="85000"/>
              <a:buFont typeface="Arial" panose="020B0604020202020204" pitchFamily="34" charset="0"/>
              <a:buChar char="•"/>
              <a:defRPr/>
            </a:pPr>
            <a:r>
              <a:rPr lang="en-GB" sz="1800" dirty="0">
                <a:latin typeface="Calibri" panose="020F0502020204030204" pitchFamily="34" charset="0"/>
                <a:cs typeface="Calibri" panose="020F0502020204030204" pitchFamily="34" charset="0"/>
              </a:rPr>
              <a:t>Clear definition of responsibilities</a:t>
            </a:r>
          </a:p>
          <a:p>
            <a:pPr marL="457200" indent="-457200" algn="just">
              <a:lnSpc>
                <a:spcPct val="150000"/>
              </a:lnSpc>
              <a:buClr>
                <a:schemeClr val="tx2">
                  <a:lumMod val="75000"/>
                </a:schemeClr>
              </a:buClr>
              <a:buSzPct val="85000"/>
              <a:buFont typeface="Arial" panose="020B0604020202020204" pitchFamily="34" charset="0"/>
              <a:buChar char="•"/>
              <a:defRPr/>
            </a:pPr>
            <a:r>
              <a:rPr lang="en-GB" sz="1800" dirty="0">
                <a:latin typeface="Calibri" panose="020F0502020204030204" pitchFamily="34" charset="0"/>
                <a:cs typeface="Calibri" panose="020F0502020204030204" pitchFamily="34" charset="0"/>
              </a:rPr>
              <a:t>Better use of resources</a:t>
            </a:r>
          </a:p>
          <a:p>
            <a:pPr marL="457200" indent="-457200" algn="just">
              <a:lnSpc>
                <a:spcPct val="150000"/>
              </a:lnSpc>
              <a:buClr>
                <a:schemeClr val="tx2">
                  <a:lumMod val="75000"/>
                </a:schemeClr>
              </a:buClr>
              <a:buSzPct val="85000"/>
              <a:buFont typeface="Arial" panose="020B0604020202020204" pitchFamily="34" charset="0"/>
              <a:buChar char="•"/>
              <a:defRPr/>
            </a:pPr>
            <a:r>
              <a:rPr lang="en-GB" sz="1800" dirty="0">
                <a:latin typeface="Calibri" panose="020F0502020204030204" pitchFamily="34" charset="0"/>
                <a:cs typeface="Calibri" panose="020F0502020204030204" pitchFamily="34" charset="0"/>
              </a:rPr>
              <a:t>Improved communication</a:t>
            </a:r>
          </a:p>
          <a:p>
            <a:pPr marL="457200" indent="-457200" algn="just">
              <a:lnSpc>
                <a:spcPct val="150000"/>
              </a:lnSpc>
              <a:buClr>
                <a:schemeClr val="tx2">
                  <a:lumMod val="75000"/>
                </a:schemeClr>
              </a:buClr>
              <a:buSzPct val="85000"/>
              <a:buFont typeface="Arial" panose="020B0604020202020204" pitchFamily="34" charset="0"/>
              <a:buChar char="•"/>
              <a:defRPr/>
            </a:pPr>
            <a:r>
              <a:rPr lang="en-GB" sz="1800" dirty="0">
                <a:latin typeface="Calibri" panose="020F0502020204030204" pitchFamily="34" charset="0"/>
                <a:cs typeface="Calibri" panose="020F0502020204030204" pitchFamily="34" charset="0"/>
              </a:rPr>
              <a:t>Achievement of foreseen objectives</a:t>
            </a:r>
          </a:p>
          <a:p>
            <a:pPr marL="457200" indent="-457200" algn="just">
              <a:lnSpc>
                <a:spcPct val="150000"/>
              </a:lnSpc>
              <a:buClr>
                <a:schemeClr val="tx2">
                  <a:lumMod val="75000"/>
                </a:schemeClr>
              </a:buClr>
              <a:buSzPct val="85000"/>
              <a:buFont typeface="Arial" panose="020B0604020202020204" pitchFamily="34" charset="0"/>
              <a:buChar char="•"/>
              <a:defRPr/>
            </a:pPr>
            <a:r>
              <a:rPr lang="en-GB" sz="1800" dirty="0">
                <a:latin typeface="Calibri" panose="020F0502020204030204" pitchFamily="34" charset="0"/>
                <a:cs typeface="Calibri" panose="020F0502020204030204" pitchFamily="34" charset="0"/>
              </a:rPr>
              <a:t>Improvement of internal processes</a:t>
            </a:r>
          </a:p>
          <a:p>
            <a:pPr algn="just">
              <a:spcBef>
                <a:spcPts val="300"/>
              </a:spcBef>
              <a:spcAft>
                <a:spcPts val="300"/>
              </a:spcAft>
            </a:pP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6625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8340436" y="943632"/>
            <a:ext cx="1540411"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PM</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765352" y="2101072"/>
            <a:ext cx="7737742" cy="2939266"/>
          </a:xfrm>
          <a:prstGeom prst="rect">
            <a:avLst/>
          </a:prstGeom>
          <a:noFill/>
        </p:spPr>
        <p:txBody>
          <a:bodyPr wrap="square">
            <a:spAutoFit/>
          </a:bodyPr>
          <a:lstStyle/>
          <a:p>
            <a:pPr>
              <a:defRPr/>
            </a:pPr>
            <a:r>
              <a:rPr lang="en-US" sz="1800" b="1" dirty="0">
                <a:latin typeface="Calibri" panose="020F0502020204030204" pitchFamily="34" charset="0"/>
                <a:cs typeface="Calibri" panose="020F0502020204030204" pitchFamily="34" charset="0"/>
              </a:rPr>
              <a:t>Some advantages of PM as an approach (2)</a:t>
            </a:r>
            <a:endParaRPr lang="it-IT" b="1" dirty="0">
              <a:latin typeface="Calibri" panose="020F0502020204030204" pitchFamily="34" charset="0"/>
              <a:cs typeface="Calibri" panose="020F0502020204030204" pitchFamily="34" charset="0"/>
            </a:endParaRPr>
          </a:p>
          <a:p>
            <a:pPr>
              <a:defRPr/>
            </a:pPr>
            <a:endParaRPr lang="it-IT" b="1" dirty="0">
              <a:latin typeface="Calibri" panose="020F0502020204030204" pitchFamily="34" charset="0"/>
              <a:cs typeface="Calibri" panose="020F0502020204030204" pitchFamily="34" charset="0"/>
            </a:endParaRPr>
          </a:p>
          <a:p>
            <a:pPr marL="457200" indent="-457200" algn="just">
              <a:lnSpc>
                <a:spcPct val="150000"/>
              </a:lnSpc>
              <a:buClr>
                <a:schemeClr val="tx2">
                  <a:lumMod val="75000"/>
                </a:schemeClr>
              </a:buClr>
              <a:buSzPct val="85000"/>
              <a:buFont typeface="Arial" panose="020B0604020202020204" pitchFamily="34" charset="0"/>
              <a:buChar char="•"/>
              <a:defRPr/>
            </a:pPr>
            <a:r>
              <a:rPr lang="en-GB" sz="1800" dirty="0">
                <a:latin typeface="Calibri" panose="020F0502020204030204" pitchFamily="34" charset="0"/>
                <a:cs typeface="Calibri" panose="020F0502020204030204" pitchFamily="34" charset="0"/>
              </a:rPr>
              <a:t>PM is a methodology and a “</a:t>
            </a:r>
            <a:r>
              <a:rPr lang="en-GB" sz="1800" dirty="0" err="1">
                <a:latin typeface="Calibri" panose="020F0502020204030204" pitchFamily="34" charset="0"/>
                <a:cs typeface="Calibri" panose="020F0502020204030204" pitchFamily="34" charset="0"/>
              </a:rPr>
              <a:t>menthality</a:t>
            </a:r>
            <a:r>
              <a:rPr lang="en-GB" sz="1800" dirty="0">
                <a:latin typeface="Calibri" panose="020F0502020204030204" pitchFamily="34" charset="0"/>
                <a:cs typeface="Calibri" panose="020F0502020204030204" pitchFamily="34" charset="0"/>
              </a:rPr>
              <a:t>” to introduce discipline in the management of complex and interrelated activities </a:t>
            </a:r>
          </a:p>
          <a:p>
            <a:pPr marL="457200" indent="-457200" algn="just">
              <a:lnSpc>
                <a:spcPct val="150000"/>
              </a:lnSpc>
              <a:buClr>
                <a:schemeClr val="tx2">
                  <a:lumMod val="75000"/>
                </a:schemeClr>
              </a:buClr>
              <a:buSzPct val="85000"/>
              <a:buFont typeface="Arial" panose="020B0604020202020204" pitchFamily="34" charset="0"/>
              <a:buChar char="•"/>
              <a:defRPr/>
            </a:pPr>
            <a:r>
              <a:rPr lang="en-GB" sz="1800" dirty="0">
                <a:latin typeface="Calibri" panose="020F0502020204030204" pitchFamily="34" charset="0"/>
                <a:cs typeface="Calibri" panose="020F0502020204030204" pitchFamily="34" charset="0"/>
              </a:rPr>
              <a:t>PM provides a logical framework to work better and implement activities in an ever-changing environment</a:t>
            </a:r>
          </a:p>
          <a:p>
            <a:pPr algn="just">
              <a:spcBef>
                <a:spcPts val="300"/>
              </a:spcBef>
              <a:spcAft>
                <a:spcPts val="300"/>
              </a:spcAft>
            </a:pP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8106812"/>
      </p:ext>
    </p:extLst>
  </p:cSld>
  <p:clrMapOvr>
    <a:masterClrMapping/>
  </p:clrMapOvr>
</p:sld>
</file>

<file path=ppt/theme/theme1.xml><?xml version="1.0" encoding="utf-8"?>
<a:theme xmlns:a="http://schemas.openxmlformats.org/drawingml/2006/main" name="Cover and End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1222</TotalTime>
  <Words>2160</Words>
  <Application>Microsoft Office PowerPoint</Application>
  <PresentationFormat>Panorámica</PresentationFormat>
  <Paragraphs>191</Paragraphs>
  <Slides>23</Slides>
  <Notes>0</Notes>
  <HiddenSlides>0</HiddenSlides>
  <MMClips>0</MMClips>
  <ScaleCrop>false</ScaleCrop>
  <HeadingPairs>
    <vt:vector size="6" baseType="variant">
      <vt:variant>
        <vt:lpstr>Fuentes usadas</vt:lpstr>
      </vt:variant>
      <vt:variant>
        <vt:i4>4</vt:i4>
      </vt:variant>
      <vt:variant>
        <vt:lpstr>Tema</vt:lpstr>
      </vt:variant>
      <vt:variant>
        <vt:i4>3</vt:i4>
      </vt:variant>
      <vt:variant>
        <vt:lpstr>Títulos de diapositiva</vt:lpstr>
      </vt:variant>
      <vt:variant>
        <vt:i4>23</vt:i4>
      </vt:variant>
    </vt:vector>
  </HeadingPairs>
  <TitlesOfParts>
    <vt:vector size="30" baseType="lpstr">
      <vt:lpstr>Arial</vt:lpstr>
      <vt:lpstr>Arial Rounded MT Bold</vt:lpstr>
      <vt:lpstr>Calibri</vt:lpstr>
      <vt:lpstr>Symbol</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Monia Coppola</cp:lastModifiedBy>
  <cp:revision>136</cp:revision>
  <dcterms:created xsi:type="dcterms:W3CDTF">2019-01-14T06:35:35Z</dcterms:created>
  <dcterms:modified xsi:type="dcterms:W3CDTF">2022-01-11T16:25:52Z</dcterms:modified>
</cp:coreProperties>
</file>