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88"/>
    <a:srgbClr val="00C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pm.org.uk/resources/what-is-project-management#Bok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mi.org/about/learn-about-pmi/what-is-project-manage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20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es-ES" sz="4000" dirty="0" err="1">
                <a:solidFill>
                  <a:schemeClr val="bg1"/>
                </a:solidFill>
                <a:cs typeface="Arial" pitchFamily="34" charset="0"/>
              </a:rPr>
              <a:t>Zarządzanie</a:t>
            </a:r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s-ES" sz="4000" dirty="0" err="1">
                <a:solidFill>
                  <a:schemeClr val="bg1"/>
                </a:solidFill>
                <a:cs typeface="Arial" pitchFamily="34" charset="0"/>
              </a:rPr>
              <a:t>projektami</a:t>
            </a:r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(PM)</a:t>
            </a: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IDP European Consultants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020037"/>
            <a:ext cx="914035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Manadżer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Definicja „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manadżer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projektu” często nie jest kojarzona z żadnym oficjalnym tytułem w organizacji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Niezależnie od definicji wewnętrznych i/lub oficjalnych tytułów, kierownikiem projektu jest osoba odpowiedzialna za wdrożenie</a:t>
            </a:r>
          </a:p>
          <a:p>
            <a:pPr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– i dokończenie! - projektu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Ważną uwagą jest to, że „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odpowiedzialność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” wymaga również „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autorytetu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”: jedna ważna cecha Manadżer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Projektu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otyczy przywództwa i umiejętności zarządzania zespołem projektowym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9330386" cy="333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Manadżer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według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Kierownik projektu jest osobą odpowiedzialną za osiągnięcie wyznaczonych celów i jest ostatecznie osobą odpowiedzialną za całościowe monitorowanie działań projektowych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Istotnym elementem dla Manadżer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projektu jest jasne określenie, jakie są oczekiwane rezultaty i nadrzędny cel projektu, co pozwala na określenie tzw. „wymagań projektowych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Manadżer projektu jest osobą odpowiedzialną za zapewnienie realizacji działań i osiągania wyników w ramach ograniczeń – lub granic – trójkąta zarządzania projektem (zasoby, czas, rezultaty).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0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cykl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1E8532-95B4-4B7D-A59E-5364605C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91" y="805343"/>
            <a:ext cx="7578480" cy="46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Zidentyfikuj konkretną potrzebę lub okazję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Opracuj projekt jako odpowiedź na potrzebę lub szansę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Zdefiniuj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ogólny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Zidentyfikuj potrzebne zasoby (według typu)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Organizuj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pracę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Przygotuj zestawienie pracy + ustal konsensus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2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PLANOWANIE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Zaplanuj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szczegółowo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Zidentyfikuj wszystkie potrzebne zasoby (ocena ilościowa)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Zdefiniuj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wymagania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operacyjne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Realistycznie prognozuj wszystkie koszty, czas, kolejność, jakość i ilość itp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Przewiduj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możliwe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zagrożenia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00250" y="2210275"/>
            <a:ext cx="846346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REALIZACJA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aktualizacje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Mobilizuj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zarządzaj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zasobami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Rozpocznij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Reaguj szybko na operacyjne aspekty wdrożenia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4. KONTROLA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Dostęp użytkowników do wyników projektu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Zarządzaj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zmianami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(Ponowne planowanie: w razie potrzeby druga runda planowania)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Przewidywanie, identyfikowanie i rozwiązywanie konfliktów / zarządzanie ryzykiem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Gwarancja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stałej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kontroli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operacyjnej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2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5. ZAKONCZENIE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Zamknij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project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Przenieś zasoby do innych działań/projektów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Przeprowadź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ocenę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końcową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Ekstrapoluj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wyciągnięte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wnioski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PM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dla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rolników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2100256"/>
            <a:ext cx="8463463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Rolnictowo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 PM</a:t>
            </a:r>
          </a:p>
          <a:p>
            <a:pPr>
              <a:spcBef>
                <a:spcPts val="300"/>
              </a:spcBef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Rolnictwo odgrywa istotną rolę we wzroście gospodarczym kraju. Aby utrzymać wzrost rolnictwa i ratować życie rolników w erze post-Covid, kluczowe jest posiadanie dobrze wyposażonego kierownictwa projektu i wykwalifikowanych kierowników projektów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PM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dla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rolników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2073484"/>
            <a:ext cx="8463463" cy="4696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Key questions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Przed rozpoczęciem nowego projektu ważne jest wyjaśnienie kontekstu projektu, odpowiadając na następujące rodzaje pytań (Analiza problemu)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można ulepszyć produkcję rolną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można ustabilizować dochody gospodarstw rolnych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można generować wartość doda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 są główn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zainteresowane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beneficjenci?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 skorzysta na projekcie, a kto straci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564777" y="2210275"/>
            <a:ext cx="7859055" cy="360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zidentyfikować odpowiedni agrobiznes do formułowania;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projektować wykonalne i opłacalne projekty/biznes;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proponować innowacyjne projekty w rolnictwie złożonym;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zaplanować działania projektowe (kolejno), w celu efektywnej realizacji;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efektywnie i wydajnie wykorzystywać zasoby projektu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PM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dla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rolników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2006991"/>
            <a:ext cx="780304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Manadżer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Rolnictwie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Obecnie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manadżerownie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projektów terenowych w rolnictwie potrzebują większej uwagi, umiejętności śledzenia, innowacji oraz uczciwości. Wiemy, że rolnictwo i żywność to najważniejsze branże na świecie. Klienci zawsze poszukują bezpieczeństwa i jakości produktów, które również na każdym etapie rozwoju. Kierownik projektu może pomóc w tym z rolnikami i lokalnymi organami wsi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8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PM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dla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rolników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9" y="2006991"/>
            <a:ext cx="738318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Manadżer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Rolnictwie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Przedsiębiorstwa rolnicze muszą wprowadzić system skutecznego planowania i wdrażania. Aby osiągnąć strategie ograniczania ubóstwa, wszystkie nowe projekty rozwoju rolnictwa i obszarów wiejskich wymagają umiejętności identyfikacji i planowania. Projekty te wymagają umiejętności wymaganych do skutecznej realizacji w celu zapewnienia trwałości projektu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0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    PM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dla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rolników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1971906"/>
            <a:ext cx="738318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Etapy zarządzania projektami dla rolników:</a:t>
            </a:r>
            <a:endParaRPr lang="it-IT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Przygotuj studium wykonalności;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zidentyfikuj odpowiedni agrobiznes do formułowania;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określ wykonalne i opłacalne projekty/biznes;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zaplanuj działania projektowe (kolejno), w celu efektywnej realizacji;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efektywnie i wydajnie wykorzystaj zasoby projektu; oraz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przygotuj odpowiednie raporty dotyczące biznesplanu;</a:t>
            </a:r>
          </a:p>
          <a:p>
            <a:pPr>
              <a:defRPr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Napisz plan monitorowania i oceny zrównoważonego rozwoju</a:t>
            </a:r>
          </a:p>
          <a:p>
            <a:pPr algn="just">
              <a:spcBef>
                <a:spcPts val="3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9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Dziękujemy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050064" y="2000986"/>
            <a:ext cx="845969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Poszukiwanie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definicji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PM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Zarządzanie projektami to zastosowanie procesów, metod, umiejętności, wiedzy i doświadczenia do osiągnięcia określonych celów projektu zgodnie z kryteriami akceptacji projektu w ustalonych parametrach. Zarządzanie projektem ma końcowe rezultaty, które są ograniczone do skończonej skali czasowej i budżetu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Kluczowym czynnikiem, który odróżnia zarządzanie projektami od samego „zarządzania”, jest to, że ma ten końcowy produkt i ograniczony czas, w przeciwieństwie do zarządzania, które jest procesem ciągłym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: Association for Project Management; </a:t>
            </a:r>
            <a:r>
              <a:rPr lang="en-GB" sz="1400" dirty="0">
                <a:solidFill>
                  <a:srgbClr val="EE7B0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APM Body of Knowledge, 7</a:t>
            </a:r>
            <a:r>
              <a:rPr lang="en-GB" sz="1400" baseline="30000" dirty="0">
                <a:solidFill>
                  <a:srgbClr val="EE7B0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edition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050065" y="2000986"/>
            <a:ext cx="7737742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 to jest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Projekt jest t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ymczasowy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; ma określony początek i koniec w czasie, a zatem określony zakres i zasoby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rojekt jest 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unikalny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; w tym sensie, że nie jest to rutynowa operacja, ale określony zestaw operacji zaprojektowanych do osiągnięcia jednego celu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solidFill>
                <a:srgbClr val="002060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Management Institute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70109" y="2001616"/>
            <a:ext cx="773774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Definiowanie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elementów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PM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Splecione zmienne: zmiana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jednej zmiennej będzie nieuchronnie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wpływać na inn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D2DBE43B-5229-4CE1-AB0A-436E2A6BAEC1}"/>
              </a:ext>
            </a:extLst>
          </p:cNvPr>
          <p:cNvSpPr>
            <a:spLocks noChangeAspect="1"/>
          </p:cNvSpPr>
          <p:nvPr/>
        </p:nvSpPr>
        <p:spPr>
          <a:xfrm>
            <a:off x="4323992" y="1051891"/>
            <a:ext cx="4735163" cy="3243262"/>
          </a:xfrm>
          <a:prstGeom prst="triangle">
            <a:avLst>
              <a:gd name="adj" fmla="val 49594"/>
            </a:avLst>
          </a:prstGeom>
          <a:solidFill>
            <a:srgbClr val="C2E088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id="{AAD602CF-AC16-4CCD-8495-EF54CDCFA178}"/>
              </a:ext>
            </a:extLst>
          </p:cNvPr>
          <p:cNvSpPr/>
          <p:nvPr/>
        </p:nvSpPr>
        <p:spPr>
          <a:xfrm rot="18366287">
            <a:off x="3465592" y="2157616"/>
            <a:ext cx="3468804" cy="500062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Zasoby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5" name="Rettangolo arrotondato 12">
            <a:extLst>
              <a:ext uri="{FF2B5EF4-FFF2-40B4-BE49-F238E27FC236}">
                <a16:creationId xmlns:a16="http://schemas.microsoft.com/office/drawing/2014/main" id="{B1C95BBF-92E0-484A-A2FD-6AD193BABB49}"/>
              </a:ext>
            </a:extLst>
          </p:cNvPr>
          <p:cNvSpPr/>
          <p:nvPr/>
        </p:nvSpPr>
        <p:spPr>
          <a:xfrm rot="3223489">
            <a:off x="6377704" y="2177400"/>
            <a:ext cx="3571875" cy="500062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Czas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Rettangolo arrotondato 14">
            <a:extLst>
              <a:ext uri="{FF2B5EF4-FFF2-40B4-BE49-F238E27FC236}">
                <a16:creationId xmlns:a16="http://schemas.microsoft.com/office/drawing/2014/main" id="{A320B30B-587B-4890-B11A-3D8CD2F318A2}"/>
              </a:ext>
            </a:extLst>
          </p:cNvPr>
          <p:cNvSpPr/>
          <p:nvPr/>
        </p:nvSpPr>
        <p:spPr>
          <a:xfrm>
            <a:off x="4952626" y="4435101"/>
            <a:ext cx="3571875" cy="500063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Rezultaty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01072"/>
            <a:ext cx="7737742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Definiowanie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elementów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PM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Czas (początek, kolejność czynności, koniec)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Wyniki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jakość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ilość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Zasoby (ludzkie, materialne, finansowe, czas…)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Podejście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zarządzania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Zespół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Grupy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zainteresowane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2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01072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jako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podejście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Po co w ogóle zajmować się zarządzaniem projektami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Dlaczego ma to znaczenie w rolnictwie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Ostrożn</a:t>
            </a:r>
            <a:r>
              <a:rPr lang="it-IT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Zarządzanie projektami nie jest nauką ścisłą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01072"/>
            <a:ext cx="773774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Niektóre zalety PM jako podejścia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Jasna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definicja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obowiązków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Lepsze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wykorzystanie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zasobów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Udoskonalona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komunikacja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Osiągnięcie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założonych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celów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Usprawnienie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procesów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wewnętrznych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01072"/>
            <a:ext cx="773774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Niektóre zalety PM jako podejścia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PM to metodologia i „mentalność” wprowadzająca dyscyplinę w zarządzaniu złożonymi i wzajemnie powiązanymi działaniami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PM zapewnia logiczne ramy do lepszej pracy i wdrażania działań w ciągle zmieniającym się środowisku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068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1671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179</cp:revision>
  <dcterms:created xsi:type="dcterms:W3CDTF">2019-01-14T06:35:35Z</dcterms:created>
  <dcterms:modified xsi:type="dcterms:W3CDTF">2022-02-01T00:00:14Z</dcterms:modified>
</cp:coreProperties>
</file>