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1" r:id="rId4"/>
    <p:sldId id="283" r:id="rId5"/>
    <p:sldId id="293" r:id="rId6"/>
    <p:sldId id="297" r:id="rId7"/>
    <p:sldId id="298" r:id="rId8"/>
    <p:sldId id="306" r:id="rId9"/>
    <p:sldId id="299" r:id="rId10"/>
    <p:sldId id="294" r:id="rId11"/>
    <p:sldId id="300" r:id="rId12"/>
    <p:sldId id="301" r:id="rId13"/>
    <p:sldId id="302" r:id="rId14"/>
    <p:sldId id="303" r:id="rId15"/>
    <p:sldId id="304" r:id="rId16"/>
    <p:sldId id="305"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CE71"/>
    <a:srgbClr val="C2E0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781AF2-4F4A-4F07-8136-6BC373B30C6C}" type="doc">
      <dgm:prSet loTypeId="urn:microsoft.com/office/officeart/2005/8/layout/venn1" loCatId="relationship" qsTypeId="urn:microsoft.com/office/officeart/2005/8/quickstyle/3d1" qsCatId="3D" csTypeId="urn:microsoft.com/office/officeart/2005/8/colors/accent2_3" csCatId="accent2" phldr="1"/>
      <dgm:spPr/>
    </dgm:pt>
    <dgm:pt modelId="{9434AD7D-FF32-4CEC-9A81-CEFD38817ACA}">
      <dgm:prSet phldrT="[Text]"/>
      <dgm:spPr/>
      <dgm:t>
        <a:bodyPr/>
        <a:lstStyle/>
        <a:p>
          <a:r>
            <a:rPr lang="en-GB" b="1" noProof="0" dirty="0" err="1" smtClean="0">
              <a:latin typeface="Calibri" panose="020F0502020204030204" pitchFamily="34" charset="0"/>
              <a:cs typeface="Calibri" panose="020F0502020204030204" pitchFamily="34" charset="0"/>
            </a:rPr>
            <a:t>Ecologia</a:t>
          </a:r>
          <a:endParaRPr lang="en-GB" b="1" noProof="0" dirty="0" smtClean="0">
            <a:latin typeface="Calibri" panose="020F0502020204030204" pitchFamily="34" charset="0"/>
            <a:cs typeface="Calibri" panose="020F0502020204030204" pitchFamily="34" charset="0"/>
          </a:endParaRPr>
        </a:p>
      </dgm:t>
    </dgm:pt>
    <dgm:pt modelId="{7DAE2F6B-4C4F-406E-9000-6EFF379A7405}" type="parTrans" cxnId="{CC35359C-86FD-445C-80E2-7AF7BB1BF54B}">
      <dgm:prSet/>
      <dgm:spPr/>
      <dgm:t>
        <a:bodyPr/>
        <a:lstStyle/>
        <a:p>
          <a:endParaRPr lang="de-DE"/>
        </a:p>
      </dgm:t>
    </dgm:pt>
    <dgm:pt modelId="{2335C813-29C4-446B-B872-7E2C51356234}" type="sibTrans" cxnId="{CC35359C-86FD-445C-80E2-7AF7BB1BF54B}">
      <dgm:prSet/>
      <dgm:spPr/>
      <dgm:t>
        <a:bodyPr/>
        <a:lstStyle/>
        <a:p>
          <a:endParaRPr lang="de-DE"/>
        </a:p>
      </dgm:t>
    </dgm:pt>
    <dgm:pt modelId="{556836B6-6930-4570-9D63-C2814A1A5241}">
      <dgm:prSet phldrT="[Text]"/>
      <dgm:spPr/>
      <dgm:t>
        <a:bodyPr/>
        <a:lstStyle/>
        <a:p>
          <a:r>
            <a:rPr lang="it-IT" b="1" smtClean="0">
              <a:latin typeface="Calibri" panose="020F0502020204030204" pitchFamily="34" charset="0"/>
            </a:rPr>
            <a:t>affari sociali</a:t>
          </a:r>
          <a:endParaRPr lang="it-IT" b="1" dirty="0" smtClean="0">
            <a:latin typeface="Calibri" panose="020F0502020204030204" pitchFamily="34" charset="0"/>
          </a:endParaRPr>
        </a:p>
      </dgm:t>
    </dgm:pt>
    <dgm:pt modelId="{BEBE9142-D976-4CE7-9170-5B7138550B27}" type="parTrans" cxnId="{BB0EBFF2-8491-4034-92B5-88BE530872D2}">
      <dgm:prSet/>
      <dgm:spPr/>
      <dgm:t>
        <a:bodyPr/>
        <a:lstStyle/>
        <a:p>
          <a:endParaRPr lang="de-DE"/>
        </a:p>
      </dgm:t>
    </dgm:pt>
    <dgm:pt modelId="{78DA241D-656A-46CB-A8B5-3F884792C5EA}" type="sibTrans" cxnId="{BB0EBFF2-8491-4034-92B5-88BE530872D2}">
      <dgm:prSet/>
      <dgm:spPr/>
      <dgm:t>
        <a:bodyPr/>
        <a:lstStyle/>
        <a:p>
          <a:endParaRPr lang="de-DE"/>
        </a:p>
      </dgm:t>
    </dgm:pt>
    <dgm:pt modelId="{79A75E05-C449-4EFA-81DA-D255D69380B7}">
      <dgm:prSet phldrT="[Text]"/>
      <dgm:spPr/>
      <dgm:t>
        <a:bodyPr/>
        <a:lstStyle/>
        <a:p>
          <a:r>
            <a:rPr lang="de-DE" b="1" dirty="0" err="1" smtClean="0">
              <a:latin typeface="Calibri" panose="020F0502020204030204" pitchFamily="34" charset="0"/>
              <a:cs typeface="Calibri" panose="020F0502020204030204" pitchFamily="34" charset="0"/>
            </a:rPr>
            <a:t>economia</a:t>
          </a:r>
          <a:endParaRPr lang="de-DE" b="1" dirty="0">
            <a:latin typeface="Calibri" panose="020F0502020204030204" pitchFamily="34" charset="0"/>
            <a:cs typeface="Calibri" panose="020F0502020204030204" pitchFamily="34" charset="0"/>
          </a:endParaRPr>
        </a:p>
      </dgm:t>
    </dgm:pt>
    <dgm:pt modelId="{F02EE7C1-064C-4CE0-84E2-DBD553358AB7}" type="parTrans" cxnId="{5E3A015B-9FCE-4AD0-9708-8C9356745A9C}">
      <dgm:prSet/>
      <dgm:spPr/>
      <dgm:t>
        <a:bodyPr/>
        <a:lstStyle/>
        <a:p>
          <a:endParaRPr lang="de-DE"/>
        </a:p>
      </dgm:t>
    </dgm:pt>
    <dgm:pt modelId="{836B8603-BCC6-4C3B-8A1D-88A2C4CA85CF}" type="sibTrans" cxnId="{5E3A015B-9FCE-4AD0-9708-8C9356745A9C}">
      <dgm:prSet/>
      <dgm:spPr/>
      <dgm:t>
        <a:bodyPr/>
        <a:lstStyle/>
        <a:p>
          <a:endParaRPr lang="de-DE"/>
        </a:p>
      </dgm:t>
    </dgm:pt>
    <dgm:pt modelId="{5A32335A-4868-4722-B4FB-D7DA42B8B291}" type="pres">
      <dgm:prSet presAssocID="{D3781AF2-4F4A-4F07-8136-6BC373B30C6C}" presName="compositeShape" presStyleCnt="0">
        <dgm:presLayoutVars>
          <dgm:chMax val="7"/>
          <dgm:dir/>
          <dgm:resizeHandles val="exact"/>
        </dgm:presLayoutVars>
      </dgm:prSet>
      <dgm:spPr/>
    </dgm:pt>
    <dgm:pt modelId="{A55DEF0F-171E-467E-806F-61EF09F41E04}" type="pres">
      <dgm:prSet presAssocID="{9434AD7D-FF32-4CEC-9A81-CEFD38817ACA}" presName="circ1" presStyleLbl="vennNode1" presStyleIdx="0" presStyleCnt="3"/>
      <dgm:spPr/>
      <dgm:t>
        <a:bodyPr/>
        <a:lstStyle/>
        <a:p>
          <a:endParaRPr lang="it-IT"/>
        </a:p>
      </dgm:t>
    </dgm:pt>
    <dgm:pt modelId="{E7DC4070-EE6E-4495-942C-DDFC243B23B1}" type="pres">
      <dgm:prSet presAssocID="{9434AD7D-FF32-4CEC-9A81-CEFD38817ACA}" presName="circ1Tx" presStyleLbl="revTx" presStyleIdx="0" presStyleCnt="0">
        <dgm:presLayoutVars>
          <dgm:chMax val="0"/>
          <dgm:chPref val="0"/>
          <dgm:bulletEnabled val="1"/>
        </dgm:presLayoutVars>
      </dgm:prSet>
      <dgm:spPr/>
      <dgm:t>
        <a:bodyPr/>
        <a:lstStyle/>
        <a:p>
          <a:endParaRPr lang="it-IT"/>
        </a:p>
      </dgm:t>
    </dgm:pt>
    <dgm:pt modelId="{5E0CAA70-A7F5-450D-8CE3-D2375FFD1B3B}" type="pres">
      <dgm:prSet presAssocID="{556836B6-6930-4570-9D63-C2814A1A5241}" presName="circ2" presStyleLbl="vennNode1" presStyleIdx="1" presStyleCnt="3" custLinFactNeighborX="-1776" custLinFactNeighborY="463"/>
      <dgm:spPr/>
      <dgm:t>
        <a:bodyPr/>
        <a:lstStyle/>
        <a:p>
          <a:endParaRPr lang="it-IT"/>
        </a:p>
      </dgm:t>
    </dgm:pt>
    <dgm:pt modelId="{789599F3-F493-41DF-91AA-DFE713EDA363}" type="pres">
      <dgm:prSet presAssocID="{556836B6-6930-4570-9D63-C2814A1A5241}" presName="circ2Tx" presStyleLbl="revTx" presStyleIdx="0" presStyleCnt="0">
        <dgm:presLayoutVars>
          <dgm:chMax val="0"/>
          <dgm:chPref val="0"/>
          <dgm:bulletEnabled val="1"/>
        </dgm:presLayoutVars>
      </dgm:prSet>
      <dgm:spPr/>
      <dgm:t>
        <a:bodyPr/>
        <a:lstStyle/>
        <a:p>
          <a:endParaRPr lang="it-IT"/>
        </a:p>
      </dgm:t>
    </dgm:pt>
    <dgm:pt modelId="{9D0FC449-AC7F-4F76-A377-6048C2BD3912}" type="pres">
      <dgm:prSet presAssocID="{79A75E05-C449-4EFA-81DA-D255D69380B7}" presName="circ3" presStyleLbl="vennNode1" presStyleIdx="2" presStyleCnt="3"/>
      <dgm:spPr/>
      <dgm:t>
        <a:bodyPr/>
        <a:lstStyle/>
        <a:p>
          <a:endParaRPr lang="it-IT"/>
        </a:p>
      </dgm:t>
    </dgm:pt>
    <dgm:pt modelId="{460D69A9-CF24-49F5-BED7-12B78667416E}" type="pres">
      <dgm:prSet presAssocID="{79A75E05-C449-4EFA-81DA-D255D69380B7}" presName="circ3Tx" presStyleLbl="revTx" presStyleIdx="0" presStyleCnt="0">
        <dgm:presLayoutVars>
          <dgm:chMax val="0"/>
          <dgm:chPref val="0"/>
          <dgm:bulletEnabled val="1"/>
        </dgm:presLayoutVars>
      </dgm:prSet>
      <dgm:spPr/>
      <dgm:t>
        <a:bodyPr/>
        <a:lstStyle/>
        <a:p>
          <a:endParaRPr lang="it-IT"/>
        </a:p>
      </dgm:t>
    </dgm:pt>
  </dgm:ptLst>
  <dgm:cxnLst>
    <dgm:cxn modelId="{F335FB09-1FA5-4A53-AE89-075AE71CF82D}" type="presOf" srcId="{9434AD7D-FF32-4CEC-9A81-CEFD38817ACA}" destId="{E7DC4070-EE6E-4495-942C-DDFC243B23B1}" srcOrd="1" destOrd="0" presId="urn:microsoft.com/office/officeart/2005/8/layout/venn1"/>
    <dgm:cxn modelId="{1CD4C4F7-C3B5-4B28-A582-8B0CF00CE736}" type="presOf" srcId="{79A75E05-C449-4EFA-81DA-D255D69380B7}" destId="{9D0FC449-AC7F-4F76-A377-6048C2BD3912}" srcOrd="0" destOrd="0" presId="urn:microsoft.com/office/officeart/2005/8/layout/venn1"/>
    <dgm:cxn modelId="{50963930-7D69-4560-A154-D6645AC9F468}" type="presOf" srcId="{9434AD7D-FF32-4CEC-9A81-CEFD38817ACA}" destId="{A55DEF0F-171E-467E-806F-61EF09F41E04}" srcOrd="0" destOrd="0" presId="urn:microsoft.com/office/officeart/2005/8/layout/venn1"/>
    <dgm:cxn modelId="{5E3A015B-9FCE-4AD0-9708-8C9356745A9C}" srcId="{D3781AF2-4F4A-4F07-8136-6BC373B30C6C}" destId="{79A75E05-C449-4EFA-81DA-D255D69380B7}" srcOrd="2" destOrd="0" parTransId="{F02EE7C1-064C-4CE0-84E2-DBD553358AB7}" sibTransId="{836B8603-BCC6-4C3B-8A1D-88A2C4CA85CF}"/>
    <dgm:cxn modelId="{F1DB5F21-90DA-44D1-B769-4D9D789BCBF3}" type="presOf" srcId="{D3781AF2-4F4A-4F07-8136-6BC373B30C6C}" destId="{5A32335A-4868-4722-B4FB-D7DA42B8B291}" srcOrd="0" destOrd="0" presId="urn:microsoft.com/office/officeart/2005/8/layout/venn1"/>
    <dgm:cxn modelId="{BB0EBFF2-8491-4034-92B5-88BE530872D2}" srcId="{D3781AF2-4F4A-4F07-8136-6BC373B30C6C}" destId="{556836B6-6930-4570-9D63-C2814A1A5241}" srcOrd="1" destOrd="0" parTransId="{BEBE9142-D976-4CE7-9170-5B7138550B27}" sibTransId="{78DA241D-656A-46CB-A8B5-3F884792C5EA}"/>
    <dgm:cxn modelId="{EB1BBBDE-6C69-4F71-9F1B-57A24A020CE0}" type="presOf" srcId="{556836B6-6930-4570-9D63-C2814A1A5241}" destId="{5E0CAA70-A7F5-450D-8CE3-D2375FFD1B3B}" srcOrd="0" destOrd="0" presId="urn:microsoft.com/office/officeart/2005/8/layout/venn1"/>
    <dgm:cxn modelId="{47A84894-29AE-4F50-9F85-EA9A028F6145}" type="presOf" srcId="{556836B6-6930-4570-9D63-C2814A1A5241}" destId="{789599F3-F493-41DF-91AA-DFE713EDA363}" srcOrd="1" destOrd="0" presId="urn:microsoft.com/office/officeart/2005/8/layout/venn1"/>
    <dgm:cxn modelId="{CC35359C-86FD-445C-80E2-7AF7BB1BF54B}" srcId="{D3781AF2-4F4A-4F07-8136-6BC373B30C6C}" destId="{9434AD7D-FF32-4CEC-9A81-CEFD38817ACA}" srcOrd="0" destOrd="0" parTransId="{7DAE2F6B-4C4F-406E-9000-6EFF379A7405}" sibTransId="{2335C813-29C4-446B-B872-7E2C51356234}"/>
    <dgm:cxn modelId="{9B496BAC-0115-4469-8845-5C85FCC8C9C3}" type="presOf" srcId="{79A75E05-C449-4EFA-81DA-D255D69380B7}" destId="{460D69A9-CF24-49F5-BED7-12B78667416E}" srcOrd="1" destOrd="0" presId="urn:microsoft.com/office/officeart/2005/8/layout/venn1"/>
    <dgm:cxn modelId="{891A86A4-76BB-490B-81FF-DA031A5CF3C2}" type="presParOf" srcId="{5A32335A-4868-4722-B4FB-D7DA42B8B291}" destId="{A55DEF0F-171E-467E-806F-61EF09F41E04}" srcOrd="0" destOrd="0" presId="urn:microsoft.com/office/officeart/2005/8/layout/venn1"/>
    <dgm:cxn modelId="{CCB9897E-C765-4E8F-AA8C-A85C53AF6B15}" type="presParOf" srcId="{5A32335A-4868-4722-B4FB-D7DA42B8B291}" destId="{E7DC4070-EE6E-4495-942C-DDFC243B23B1}" srcOrd="1" destOrd="0" presId="urn:microsoft.com/office/officeart/2005/8/layout/venn1"/>
    <dgm:cxn modelId="{10A695CC-0B17-460A-90DE-218AAB351CD3}" type="presParOf" srcId="{5A32335A-4868-4722-B4FB-D7DA42B8B291}" destId="{5E0CAA70-A7F5-450D-8CE3-D2375FFD1B3B}" srcOrd="2" destOrd="0" presId="urn:microsoft.com/office/officeart/2005/8/layout/venn1"/>
    <dgm:cxn modelId="{6C74B634-050B-4845-A11E-2BCF8A22DC3D}" type="presParOf" srcId="{5A32335A-4868-4722-B4FB-D7DA42B8B291}" destId="{789599F3-F493-41DF-91AA-DFE713EDA363}" srcOrd="3" destOrd="0" presId="urn:microsoft.com/office/officeart/2005/8/layout/venn1"/>
    <dgm:cxn modelId="{4E025EB9-DDE9-4CCF-A83A-E95809788437}" type="presParOf" srcId="{5A32335A-4868-4722-B4FB-D7DA42B8B291}" destId="{9D0FC449-AC7F-4F76-A377-6048C2BD3912}" srcOrd="4" destOrd="0" presId="urn:microsoft.com/office/officeart/2005/8/layout/venn1"/>
    <dgm:cxn modelId="{99ACED51-B276-49F9-8757-134332AB9C02}" type="presParOf" srcId="{5A32335A-4868-4722-B4FB-D7DA42B8B291}" destId="{460D69A9-CF24-49F5-BED7-12B78667416E}" srcOrd="5" destOrd="0" presId="urn:microsoft.com/office/officeart/2005/8/layout/ven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55DEF0F-171E-467E-806F-61EF09F41E04}">
      <dsp:nvSpPr>
        <dsp:cNvPr id="0" name=""/>
        <dsp:cNvSpPr/>
      </dsp:nvSpPr>
      <dsp:spPr>
        <a:xfrm>
          <a:off x="1550652" y="34106"/>
          <a:ext cx="1637091" cy="1637091"/>
        </a:xfrm>
        <a:prstGeom prst="ellipse">
          <a:avLst/>
        </a:prstGeom>
        <a:solidFill>
          <a:schemeClr val="accent2">
            <a:shade val="80000"/>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GB" sz="1800" b="1" kern="1200" noProof="0" dirty="0" err="1" smtClean="0">
              <a:latin typeface="Calibri" panose="020F0502020204030204" pitchFamily="34" charset="0"/>
              <a:cs typeface="Calibri" panose="020F0502020204030204" pitchFamily="34" charset="0"/>
            </a:rPr>
            <a:t>Ecologia</a:t>
          </a:r>
          <a:endParaRPr lang="en-GB" sz="1800" b="1" kern="1200" noProof="0" dirty="0" smtClean="0">
            <a:latin typeface="Calibri" panose="020F0502020204030204" pitchFamily="34" charset="0"/>
            <a:cs typeface="Calibri" panose="020F0502020204030204" pitchFamily="34" charset="0"/>
          </a:endParaRPr>
        </a:p>
      </dsp:txBody>
      <dsp:txXfrm>
        <a:off x="1768931" y="320597"/>
        <a:ext cx="1200533" cy="736691"/>
      </dsp:txXfrm>
    </dsp:sp>
    <dsp:sp modelId="{5E0CAA70-A7F5-450D-8CE3-D2375FFD1B3B}">
      <dsp:nvSpPr>
        <dsp:cNvPr id="0" name=""/>
        <dsp:cNvSpPr/>
      </dsp:nvSpPr>
      <dsp:spPr>
        <a:xfrm>
          <a:off x="2112294" y="1064868"/>
          <a:ext cx="1637091" cy="1637091"/>
        </a:xfrm>
        <a:prstGeom prst="ellipse">
          <a:avLst/>
        </a:prstGeom>
        <a:solidFill>
          <a:schemeClr val="accent2">
            <a:shade val="80000"/>
            <a:alpha val="50000"/>
            <a:hueOff val="201124"/>
            <a:satOff val="-11654"/>
            <a:lumOff val="15157"/>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it-IT" sz="1800" b="1" kern="1200" smtClean="0">
              <a:latin typeface="Calibri" panose="020F0502020204030204" pitchFamily="34" charset="0"/>
            </a:rPr>
            <a:t>affari sociali</a:t>
          </a:r>
          <a:endParaRPr lang="it-IT" sz="1800" b="1" kern="1200" dirty="0" smtClean="0">
            <a:latin typeface="Calibri" panose="020F0502020204030204" pitchFamily="34" charset="0"/>
          </a:endParaRPr>
        </a:p>
      </dsp:txBody>
      <dsp:txXfrm>
        <a:off x="2612971" y="1487783"/>
        <a:ext cx="982254" cy="900400"/>
      </dsp:txXfrm>
    </dsp:sp>
    <dsp:sp modelId="{9D0FC449-AC7F-4F76-A377-6048C2BD3912}">
      <dsp:nvSpPr>
        <dsp:cNvPr id="0" name=""/>
        <dsp:cNvSpPr/>
      </dsp:nvSpPr>
      <dsp:spPr>
        <a:xfrm>
          <a:off x="959934" y="1057288"/>
          <a:ext cx="1637091" cy="1637091"/>
        </a:xfrm>
        <a:prstGeom prst="ellipse">
          <a:avLst/>
        </a:prstGeom>
        <a:solidFill>
          <a:schemeClr val="accent2">
            <a:shade val="80000"/>
            <a:alpha val="50000"/>
            <a:hueOff val="402248"/>
            <a:satOff val="-23308"/>
            <a:lumOff val="3031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de-DE" sz="1800" b="1" kern="1200" dirty="0" err="1" smtClean="0">
              <a:latin typeface="Calibri" panose="020F0502020204030204" pitchFamily="34" charset="0"/>
              <a:cs typeface="Calibri" panose="020F0502020204030204" pitchFamily="34" charset="0"/>
            </a:rPr>
            <a:t>economia</a:t>
          </a:r>
          <a:endParaRPr lang="de-DE" sz="1800" b="1" kern="1200" dirty="0">
            <a:latin typeface="Calibri" panose="020F0502020204030204" pitchFamily="34" charset="0"/>
            <a:cs typeface="Calibri" panose="020F0502020204030204" pitchFamily="34" charset="0"/>
          </a:endParaRPr>
        </a:p>
      </dsp:txBody>
      <dsp:txXfrm>
        <a:off x="1114094" y="1480203"/>
        <a:ext cx="982254" cy="90040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xmlns=""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xmlns=""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xmlns=""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xmlns=""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xmlns="" val="3714913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xmlns=""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xmlns=""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561795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25804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7358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xmlns=""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5637420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xmlns=""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xmlns=""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16759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xmlns=""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xmlns="" val="1353494538"/>
      </p:ext>
    </p:extLst>
  </p:cSld>
  <p:clrMapOvr>
    <a:masterClrMapping/>
  </p:clrMapOvr>
  <p:extLst>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44C25B40-3937-47DD-9BA7-60F2D2F3358C}"/>
              </a:ext>
            </a:extLst>
          </p:cNvPr>
          <p:cNvGrpSpPr/>
          <p:nvPr userDrawn="1"/>
        </p:nvGrpSpPr>
        <p:grpSpPr>
          <a:xfrm>
            <a:off x="10836997" y="5709193"/>
            <a:ext cx="1183155" cy="960212"/>
            <a:chOff x="2002422" y="1255190"/>
            <a:chExt cx="6189146" cy="5022917"/>
          </a:xfrm>
          <a:solidFill>
            <a:srgbClr val="00CE71"/>
          </a:solidFill>
        </p:grpSpPr>
        <p:grpSp>
          <p:nvGrpSpPr>
            <p:cNvPr id="13" name="Group 12">
              <a:extLst>
                <a:ext uri="{FF2B5EF4-FFF2-40B4-BE49-F238E27FC236}">
                  <a16:creationId xmlns:a16="http://schemas.microsoft.com/office/drawing/2014/main" xmlns="" id="{1A5082C4-9EBA-41EF-8E72-9DA721787C24}"/>
                </a:ext>
              </a:extLst>
            </p:cNvPr>
            <p:cNvGrpSpPr/>
            <p:nvPr/>
          </p:nvGrpSpPr>
          <p:grpSpPr>
            <a:xfrm>
              <a:off x="4066220" y="1255190"/>
              <a:ext cx="2502860" cy="4993119"/>
              <a:chOff x="4066220" y="1255190"/>
              <a:chExt cx="2502860" cy="4993119"/>
            </a:xfrm>
            <a:grpFill/>
          </p:grpSpPr>
          <p:sp>
            <p:nvSpPr>
              <p:cNvPr id="20" name="Freeform: Shape 19">
                <a:extLst>
                  <a:ext uri="{FF2B5EF4-FFF2-40B4-BE49-F238E27FC236}">
                    <a16:creationId xmlns:a16="http://schemas.microsoft.com/office/drawing/2014/main" xmlns=""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xmlns="" id="{93C8A568-79DF-424B-BBFA-913A3A069F6F}"/>
                </a:ext>
              </a:extLst>
            </p:cNvPr>
            <p:cNvGrpSpPr/>
            <p:nvPr/>
          </p:nvGrpSpPr>
          <p:grpSpPr>
            <a:xfrm>
              <a:off x="7007595" y="3916121"/>
              <a:ext cx="1183973" cy="2361986"/>
              <a:chOff x="4066220" y="1255190"/>
              <a:chExt cx="2502860" cy="4993119"/>
            </a:xfrm>
            <a:grpFill/>
          </p:grpSpPr>
          <p:sp>
            <p:nvSpPr>
              <p:cNvPr id="18" name="Freeform: Shape 17">
                <a:extLst>
                  <a:ext uri="{FF2B5EF4-FFF2-40B4-BE49-F238E27FC236}">
                    <a16:creationId xmlns:a16="http://schemas.microsoft.com/office/drawing/2014/main" xmlns=""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xmlns="" id="{56284010-8CE3-4BAB-AFF9-F4EB0231B7FE}"/>
                </a:ext>
              </a:extLst>
            </p:cNvPr>
            <p:cNvGrpSpPr/>
            <p:nvPr/>
          </p:nvGrpSpPr>
          <p:grpSpPr>
            <a:xfrm>
              <a:off x="2002422" y="2928902"/>
              <a:ext cx="1678828" cy="3349205"/>
              <a:chOff x="4066220" y="1255190"/>
              <a:chExt cx="2502860" cy="4993119"/>
            </a:xfrm>
            <a:grpFill/>
          </p:grpSpPr>
          <p:sp>
            <p:nvSpPr>
              <p:cNvPr id="16" name="Freeform: Shape 15">
                <a:extLst>
                  <a:ext uri="{FF2B5EF4-FFF2-40B4-BE49-F238E27FC236}">
                    <a16:creationId xmlns:a16="http://schemas.microsoft.com/office/drawing/2014/main" xmlns=""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grp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grp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CCE8807E-3F17-4430-BF37-7C1F8F1E7940}"/>
              </a:ext>
            </a:extLst>
          </p:cNvPr>
          <p:cNvGrpSpPr/>
          <p:nvPr userDrawn="1"/>
        </p:nvGrpSpPr>
        <p:grpSpPr>
          <a:xfrm rot="1888331">
            <a:off x="8522104" y="95153"/>
            <a:ext cx="612772" cy="525096"/>
            <a:chOff x="8426854" y="66578"/>
            <a:chExt cx="612772" cy="525096"/>
          </a:xfrm>
          <a:solidFill>
            <a:srgbClr val="00CE71"/>
          </a:solidFill>
        </p:grpSpPr>
        <p:sp>
          <p:nvSpPr>
            <p:cNvPr id="4" name="Freeform: Shape 3">
              <a:extLst>
                <a:ext uri="{FF2B5EF4-FFF2-40B4-BE49-F238E27FC236}">
                  <a16:creationId xmlns:a16="http://schemas.microsoft.com/office/drawing/2014/main" xmlns=""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xmlns="" id="{2FC8A760-AFDA-41C9-9B0D-171C650EC044}"/>
              </a:ext>
            </a:extLst>
          </p:cNvPr>
          <p:cNvGrpSpPr/>
          <p:nvPr userDrawn="1"/>
        </p:nvGrpSpPr>
        <p:grpSpPr>
          <a:xfrm rot="16200000">
            <a:off x="2915257" y="383347"/>
            <a:ext cx="612772" cy="525096"/>
            <a:chOff x="8426854" y="66578"/>
            <a:chExt cx="612772" cy="525096"/>
          </a:xfrm>
          <a:solidFill>
            <a:srgbClr val="00CE71"/>
          </a:solidFill>
        </p:grpSpPr>
        <p:sp>
          <p:nvSpPr>
            <p:cNvPr id="7" name="Freeform: Shape 6">
              <a:extLst>
                <a:ext uri="{FF2B5EF4-FFF2-40B4-BE49-F238E27FC236}">
                  <a16:creationId xmlns:a16="http://schemas.microsoft.com/office/drawing/2014/main" xmlns=""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grp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xmlns="" id="{178293FE-E7DC-49F8-92BC-82A599D6E50A}"/>
              </a:ext>
            </a:extLst>
          </p:cNvPr>
          <p:cNvSpPr/>
          <p:nvPr userDrawn="1"/>
        </p:nvSpPr>
        <p:spPr>
          <a:xfrm>
            <a:off x="4724400" y="1088409"/>
            <a:ext cx="27432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2CD75CD-93B2-4494-87C8-38966DE028A0}"/>
              </a:ext>
            </a:extLst>
          </p:cNvPr>
          <p:cNvSpPr/>
          <p:nvPr userDrawn="1"/>
        </p:nvSpPr>
        <p:spPr>
          <a:xfrm>
            <a:off x="0" y="6623685"/>
            <a:ext cx="12192000" cy="91440"/>
          </a:xfrm>
          <a:prstGeom prst="rect">
            <a:avLst/>
          </a:prstGeom>
          <a:solidFill>
            <a:srgbClr val="00C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913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52155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xmlns=""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rgbClr val="00CE7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xmlns="" val="29113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60532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xmlns=""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xmlns="" val="32881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xmlns=""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xmlns="" val="69590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64" r:id="rId2"/>
    <p:sldLayoutId id="2147483663" r:id="rId3"/>
    <p:sldLayoutId id="2147483678" r:id="rId4"/>
    <p:sldLayoutId id="2147483658"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 id="214748367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E09F8985-DB9A-450F-AE50-A456FEFCC14B}"/>
              </a:ext>
            </a:extLst>
          </p:cNvPr>
          <p:cNvGrpSpPr/>
          <p:nvPr/>
        </p:nvGrpSpPr>
        <p:grpSpPr>
          <a:xfrm>
            <a:off x="0" y="2198080"/>
            <a:ext cx="12192000" cy="2597869"/>
            <a:chOff x="0" y="2092574"/>
            <a:chExt cx="12192000" cy="2597869"/>
          </a:xfrm>
          <a:solidFill>
            <a:srgbClr val="00CE71"/>
          </a:solidFill>
        </p:grpSpPr>
        <p:sp>
          <p:nvSpPr>
            <p:cNvPr id="2" name="Rectangle 1">
              <a:extLst>
                <a:ext uri="{FF2B5EF4-FFF2-40B4-BE49-F238E27FC236}">
                  <a16:creationId xmlns:a16="http://schemas.microsoft.com/office/drawing/2014/main" xmlns="" id="{1BD6D9B2-F343-42BF-84B2-B257FAF0C92B}"/>
                </a:ext>
              </a:extLst>
            </p:cNvPr>
            <p:cNvSpPr/>
            <p:nvPr/>
          </p:nvSpPr>
          <p:spPr>
            <a:xfrm>
              <a:off x="0" y="209257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xmlns="" id="{C0FE38A2-D5FB-4137-96B7-D67804F18A3E}"/>
                </a:ext>
              </a:extLst>
            </p:cNvPr>
            <p:cNvSpPr/>
            <p:nvPr/>
          </p:nvSpPr>
          <p:spPr>
            <a:xfrm>
              <a:off x="0" y="4644724"/>
              <a:ext cx="1219200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95C8A077-0151-4717-A793-5EE0732D5A3F}"/>
                </a:ext>
              </a:extLst>
            </p:cNvPr>
            <p:cNvSpPr/>
            <p:nvPr/>
          </p:nvSpPr>
          <p:spPr>
            <a:xfrm>
              <a:off x="0" y="2187799"/>
              <a:ext cx="12192000" cy="24074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TextBox 154">
            <a:extLst>
              <a:ext uri="{FF2B5EF4-FFF2-40B4-BE49-F238E27FC236}">
                <a16:creationId xmlns:a16="http://schemas.microsoft.com/office/drawing/2014/main" xmlns="" id="{DEAB6518-19CD-4637-B0D8-F1C81470B1F1}"/>
              </a:ext>
            </a:extLst>
          </p:cNvPr>
          <p:cNvSpPr txBox="1"/>
          <p:nvPr/>
        </p:nvSpPr>
        <p:spPr>
          <a:xfrm>
            <a:off x="10693" y="2219743"/>
            <a:ext cx="11962532" cy="2554545"/>
          </a:xfrm>
          <a:prstGeom prst="rect">
            <a:avLst/>
          </a:prstGeom>
          <a:noFill/>
        </p:spPr>
        <p:txBody>
          <a:bodyPr wrap="square" rtlCol="0" anchor="ctr">
            <a:spAutoFit/>
          </a:bodyPr>
          <a:lstStyle/>
          <a:p>
            <a:pPr algn="ctr"/>
            <a:r>
              <a:rPr lang="en-US" altLang="es-ES" sz="4000" dirty="0">
                <a:solidFill>
                  <a:schemeClr val="bg1"/>
                </a:solidFill>
                <a:cs typeface="Arial" pitchFamily="34" charset="0"/>
              </a:rPr>
              <a:t>Green management: </a:t>
            </a:r>
            <a:r>
              <a:rPr lang="en-US" altLang="es-ES" sz="4000" dirty="0" err="1" smtClean="0">
                <a:solidFill>
                  <a:schemeClr val="bg1"/>
                </a:solidFill>
                <a:cs typeface="Arial" pitchFamily="34" charset="0"/>
              </a:rPr>
              <a:t>Pensare</a:t>
            </a:r>
            <a:r>
              <a:rPr lang="en-US" altLang="es-ES" sz="4000" dirty="0" smtClean="0">
                <a:solidFill>
                  <a:schemeClr val="bg1"/>
                </a:solidFill>
                <a:cs typeface="Arial" pitchFamily="34" charset="0"/>
              </a:rPr>
              <a:t> </a:t>
            </a:r>
            <a:r>
              <a:rPr lang="en-US" altLang="es-ES" sz="4000" dirty="0" err="1" smtClean="0">
                <a:solidFill>
                  <a:schemeClr val="bg1"/>
                </a:solidFill>
                <a:cs typeface="Arial" pitchFamily="34" charset="0"/>
              </a:rPr>
              <a:t>sostenibile</a:t>
            </a:r>
            <a:r>
              <a:rPr lang="en-US" altLang="es-ES" sz="4000" dirty="0" smtClean="0">
                <a:solidFill>
                  <a:schemeClr val="bg1"/>
                </a:solidFill>
                <a:cs typeface="Arial" pitchFamily="34" charset="0"/>
              </a:rPr>
              <a:t> </a:t>
            </a:r>
            <a:r>
              <a:rPr lang="en-US" altLang="es-ES" sz="4000" dirty="0" err="1" smtClean="0">
                <a:solidFill>
                  <a:schemeClr val="bg1"/>
                </a:solidFill>
                <a:cs typeface="Arial" pitchFamily="34" charset="0"/>
              </a:rPr>
              <a:t>secondo</a:t>
            </a:r>
            <a:r>
              <a:rPr lang="en-US" altLang="es-ES" sz="4000" dirty="0" smtClean="0">
                <a:solidFill>
                  <a:schemeClr val="bg1"/>
                </a:solidFill>
                <a:cs typeface="Arial" pitchFamily="34" charset="0"/>
              </a:rPr>
              <a:t> </a:t>
            </a:r>
            <a:r>
              <a:rPr lang="en-US" altLang="es-ES" sz="4000" dirty="0" err="1" smtClean="0">
                <a:solidFill>
                  <a:schemeClr val="bg1"/>
                </a:solidFill>
                <a:cs typeface="Arial" pitchFamily="34" charset="0"/>
              </a:rPr>
              <a:t>il</a:t>
            </a:r>
            <a:r>
              <a:rPr lang="en-US" altLang="es-ES" sz="4000" dirty="0" smtClean="0">
                <a:solidFill>
                  <a:schemeClr val="bg1"/>
                </a:solidFill>
                <a:cs typeface="Arial" pitchFamily="34" charset="0"/>
              </a:rPr>
              <a:t> </a:t>
            </a:r>
            <a:r>
              <a:rPr lang="en-US" altLang="es-ES" sz="4000" dirty="0" err="1" smtClean="0">
                <a:solidFill>
                  <a:schemeClr val="bg1"/>
                </a:solidFill>
                <a:cs typeface="Arial" pitchFamily="34" charset="0"/>
              </a:rPr>
              <a:t>quadro</a:t>
            </a:r>
            <a:r>
              <a:rPr lang="en-US" altLang="es-ES" sz="4000" dirty="0" smtClean="0">
                <a:solidFill>
                  <a:schemeClr val="bg1"/>
                </a:solidFill>
                <a:cs typeface="Arial" pitchFamily="34" charset="0"/>
              </a:rPr>
              <a:t> </a:t>
            </a:r>
            <a:r>
              <a:rPr lang="en-US" altLang="es-ES" sz="4000" dirty="0" err="1" smtClean="0">
                <a:solidFill>
                  <a:schemeClr val="bg1"/>
                </a:solidFill>
                <a:cs typeface="Arial" pitchFamily="34" charset="0"/>
              </a:rPr>
              <a:t>EntreComp</a:t>
            </a:r>
            <a:endParaRPr lang="en-US" altLang="es-ES" sz="4000" dirty="0">
              <a:solidFill>
                <a:schemeClr val="bg1"/>
              </a:solidFill>
              <a:cs typeface="Arial" pitchFamily="34" charset="0"/>
            </a:endParaRPr>
          </a:p>
          <a:p>
            <a:pPr algn="ctr"/>
            <a:endParaRPr lang="en-US" altLang="es-ES" sz="4000" dirty="0">
              <a:solidFill>
                <a:schemeClr val="bg1"/>
              </a:solidFill>
              <a:cs typeface="Arial" pitchFamily="34" charset="0"/>
            </a:endParaRPr>
          </a:p>
          <a:p>
            <a:pPr algn="ctr"/>
            <a:r>
              <a:rPr lang="en-US" altLang="es-ES" sz="4000" dirty="0">
                <a:solidFill>
                  <a:schemeClr val="bg1"/>
                </a:solidFill>
                <a:cs typeface="Arial" pitchFamily="34" charset="0"/>
              </a:rPr>
              <a:t>IDP European Consultants</a:t>
            </a:r>
          </a:p>
        </p:txBody>
      </p:sp>
      <p:pic>
        <p:nvPicPr>
          <p:cNvPr id="7" name="Imagen 6">
            <a:extLst>
              <a:ext uri="{FF2B5EF4-FFF2-40B4-BE49-F238E27FC236}">
                <a16:creationId xmlns:a16="http://schemas.microsoft.com/office/drawing/2014/main" xmlns="" id="{99C1FC00-4F8D-4018-A8E2-0ECEFA73741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21080" y="217528"/>
            <a:ext cx="2896999" cy="1937160"/>
          </a:xfrm>
          <a:prstGeom prst="rect">
            <a:avLst/>
          </a:prstGeom>
        </p:spPr>
      </p:pic>
      <p:pic>
        <p:nvPicPr>
          <p:cNvPr id="69" name="Imagen 68">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8775" y="6248903"/>
            <a:ext cx="1811459" cy="450275"/>
          </a:xfrm>
          <a:prstGeom prst="rect">
            <a:avLst/>
          </a:prstGeom>
        </p:spPr>
      </p:pic>
      <p:sp>
        <p:nvSpPr>
          <p:cNvPr id="70" name="CuadroTexto 69">
            <a:extLst>
              <a:ext uri="{FF2B5EF4-FFF2-40B4-BE49-F238E27FC236}">
                <a16:creationId xmlns:a16="http://schemas.microsoft.com/office/drawing/2014/main" xmlns="" id="{CC6AB8AB-D36E-4128-B139-0003C3793549}"/>
              </a:ext>
            </a:extLst>
          </p:cNvPr>
          <p:cNvSpPr txBox="1"/>
          <p:nvPr/>
        </p:nvSpPr>
        <p:spPr>
          <a:xfrm>
            <a:off x="1852681" y="624890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116302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410794" y="2141799"/>
            <a:ext cx="7737742" cy="2585323"/>
          </a:xfrm>
          <a:prstGeom prst="rect">
            <a:avLst/>
          </a:prstGeom>
          <a:noFill/>
        </p:spPr>
        <p:txBody>
          <a:bodyPr wrap="square">
            <a:spAutoFit/>
          </a:bodyPr>
          <a:lstStyle/>
          <a:p>
            <a:pPr>
              <a:defRPr/>
            </a:pPr>
            <a:r>
              <a:rPr lang="en-GB" b="1" dirty="0" err="1" smtClean="0">
                <a:latin typeface="Calibri" panose="020F0502020204030204" pitchFamily="34" charset="0"/>
                <a:cs typeface="Calibri" panose="020F0502020204030204" pitchFamily="34" charset="0"/>
              </a:rPr>
              <a:t>Pensare</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sostenibile</a:t>
            </a:r>
            <a:r>
              <a:rPr lang="en-GB" sz="1800" b="1" dirty="0" smtClean="0">
                <a:latin typeface="Calibri" panose="020F0502020204030204" pitchFamily="34" charset="0"/>
                <a:cs typeface="Calibri" panose="020F0502020204030204" pitchFamily="34" charset="0"/>
              </a:rPr>
              <a:t>: </a:t>
            </a:r>
            <a:r>
              <a:rPr lang="en-GB" sz="1800" b="1" dirty="0" err="1" smtClean="0">
                <a:latin typeface="Calibri" panose="020F0502020204030204" pitchFamily="34" charset="0"/>
                <a:cs typeface="Calibri" panose="020F0502020204030204" pitchFamily="34" charset="0"/>
              </a:rPr>
              <a:t>definizione</a:t>
            </a:r>
            <a:endParaRPr lang="en-GB" sz="1800" b="1" dirty="0">
              <a:latin typeface="Calibri" panose="020F0502020204030204" pitchFamily="34" charset="0"/>
              <a:cs typeface="Calibri" panose="020F0502020204030204" pitchFamily="34" charset="0"/>
            </a:endParaRPr>
          </a:p>
          <a:p>
            <a:pPr>
              <a:defRPr/>
            </a:pPr>
            <a:endParaRPr lang="en-GB" altLang="es-ES" b="1" dirty="0">
              <a:latin typeface="Calibri" panose="020F0502020204030204" pitchFamily="34" charset="0"/>
              <a:cs typeface="Calibri" panose="020F0502020204030204" pitchFamily="34" charset="0"/>
            </a:endParaRPr>
          </a:p>
          <a:p>
            <a:pPr algn="just"/>
            <a:r>
              <a:rPr lang="it-IT" u="sng" dirty="0" smtClean="0">
                <a:latin typeface="Calibri" panose="020F0502020204030204" pitchFamily="34" charset="0"/>
                <a:cs typeface="Calibri" panose="020F0502020204030204" pitchFamily="34" charset="0"/>
              </a:rPr>
              <a:t>La sostenibilità </a:t>
            </a:r>
            <a:r>
              <a:rPr lang="it-IT" dirty="0" smtClean="0">
                <a:latin typeface="Calibri" panose="020F0502020204030204" pitchFamily="34" charset="0"/>
                <a:cs typeface="Calibri" panose="020F0502020204030204" pitchFamily="34" charset="0"/>
              </a:rPr>
              <a:t>è l'evitare l'esaurimento delle risorse naturali per mantenere un equilibrio ecologico.</a:t>
            </a:r>
          </a:p>
          <a:p>
            <a:pPr algn="just"/>
            <a:endParaRPr lang="en-US" sz="1800" dirty="0" smtClean="0">
              <a:latin typeface="Calibri" panose="020F0502020204030204" pitchFamily="34" charset="0"/>
              <a:cs typeface="Calibri" panose="020F0502020204030204" pitchFamily="34" charset="0"/>
            </a:endParaRPr>
          </a:p>
          <a:p>
            <a:pPr algn="just"/>
            <a:r>
              <a:rPr lang="it-IT" u="sng" dirty="0" smtClean="0">
                <a:latin typeface="Calibri" panose="020F0502020204030204" pitchFamily="34" charset="0"/>
                <a:cs typeface="Calibri" panose="020F0502020204030204" pitchFamily="34" charset="0"/>
                <a:sym typeface="Wingdings" panose="05000000000000000000" pitchFamily="2" charset="2"/>
              </a:rPr>
              <a:t>Pensare in modo sostenibile </a:t>
            </a:r>
            <a:r>
              <a:rPr lang="it-IT" dirty="0" smtClean="0">
                <a:latin typeface="Calibri" panose="020F0502020204030204" pitchFamily="34" charset="0"/>
                <a:cs typeface="Calibri" panose="020F0502020204030204" pitchFamily="34" charset="0"/>
                <a:sym typeface="Wingdings" panose="05000000000000000000" pitchFamily="2" charset="2"/>
              </a:rPr>
              <a:t>significa riflettere su quanto siano sostenibili gli obiettivi sociali, culturali ed economici </a:t>
            </a:r>
            <a:r>
              <a:rPr lang="it-IT" b="1" dirty="0" smtClean="0">
                <a:latin typeface="Calibri" panose="020F0502020204030204" pitchFamily="34" charset="0"/>
                <a:cs typeface="Calibri" panose="020F0502020204030204" pitchFamily="34" charset="0"/>
                <a:sym typeface="Wingdings" panose="05000000000000000000" pitchFamily="2" charset="2"/>
              </a:rPr>
              <a:t>a lungo termine </a:t>
            </a:r>
            <a:r>
              <a:rPr lang="it-IT" dirty="0" smtClean="0">
                <a:latin typeface="Calibri" panose="020F0502020204030204" pitchFamily="34" charset="0"/>
                <a:cs typeface="Calibri" panose="020F0502020204030204" pitchFamily="34" charset="0"/>
                <a:sym typeface="Wingdings" panose="05000000000000000000" pitchFamily="2" charset="2"/>
              </a:rPr>
              <a:t>e quale approccio dovrebbe essere adottato per raggiungere la massima sostenibilità possibile.</a:t>
            </a:r>
            <a:endParaRPr lang="en-GB" sz="2400" dirty="0" smtClean="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4" name="Grafik 4">
            <a:extLst>
              <a:ext uri="{FF2B5EF4-FFF2-40B4-BE49-F238E27FC236}">
                <a16:creationId xmlns:a16="http://schemas.microsoft.com/office/drawing/2014/main" xmlns="" id="{C813EC3F-5084-4BBF-873E-3EB7685D8DF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487321" y="3771583"/>
            <a:ext cx="1911077" cy="1911077"/>
          </a:xfrm>
          <a:prstGeom prst="rect">
            <a:avLst/>
          </a:prstGeom>
        </p:spPr>
      </p:pic>
    </p:spTree>
    <p:extLst>
      <p:ext uri="{BB962C8B-B14F-4D97-AF65-F5344CB8AC3E}">
        <p14:creationId xmlns:p14="http://schemas.microsoft.com/office/powerpoint/2010/main" xmlns="" val="2078797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601358" y="1956845"/>
            <a:ext cx="7737742" cy="2862322"/>
          </a:xfrm>
          <a:prstGeom prst="rect">
            <a:avLst/>
          </a:prstGeom>
          <a:noFill/>
        </p:spPr>
        <p:txBody>
          <a:bodyPr wrap="square">
            <a:spAutoFit/>
          </a:bodyPr>
          <a:lstStyle/>
          <a:p>
            <a:pPr>
              <a:defRPr/>
            </a:pPr>
            <a:r>
              <a:rPr lang="en-GB" b="1" dirty="0" err="1" smtClean="0">
                <a:latin typeface="Calibri" panose="020F0502020204030204" pitchFamily="34" charset="0"/>
                <a:cs typeface="Calibri" panose="020F0502020204030204" pitchFamily="34" charset="0"/>
              </a:rPr>
              <a:t>Pensare</a:t>
            </a:r>
            <a:r>
              <a:rPr lang="en-GB" b="1" dirty="0" smtClean="0">
                <a:latin typeface="Calibri" panose="020F0502020204030204" pitchFamily="34" charset="0"/>
                <a:cs typeface="Calibri" panose="020F0502020204030204" pitchFamily="34" charset="0"/>
              </a:rPr>
              <a:t> </a:t>
            </a:r>
            <a:r>
              <a:rPr lang="en-GB" b="1" dirty="0" err="1" smtClean="0">
                <a:latin typeface="Calibri" panose="020F0502020204030204" pitchFamily="34" charset="0"/>
                <a:cs typeface="Calibri" panose="020F0502020204030204" pitchFamily="34" charset="0"/>
              </a:rPr>
              <a:t>sostenibile</a:t>
            </a:r>
            <a:r>
              <a:rPr lang="en-GB" sz="1800" b="1" dirty="0" smtClean="0">
                <a:latin typeface="Calibri" panose="020F0502020204030204" pitchFamily="34" charset="0"/>
                <a:cs typeface="Calibri" panose="020F0502020204030204" pitchFamily="34" charset="0"/>
              </a:rPr>
              <a:t>: </a:t>
            </a:r>
            <a:r>
              <a:rPr lang="en-GB" sz="1800" b="1" dirty="0" err="1" smtClean="0">
                <a:latin typeface="Calibri" panose="020F0502020204030204" pitchFamily="34" charset="0"/>
                <a:cs typeface="Calibri" panose="020F0502020204030204" pitchFamily="34" charset="0"/>
              </a:rPr>
              <a:t>perchè</a:t>
            </a:r>
            <a:r>
              <a:rPr lang="en-GB" sz="1800" b="1" dirty="0" smtClean="0">
                <a:latin typeface="Calibri" panose="020F0502020204030204" pitchFamily="34" charset="0"/>
                <a:cs typeface="Calibri" panose="020F0502020204030204" pitchFamily="34" charset="0"/>
              </a:rPr>
              <a:t> è </a:t>
            </a:r>
            <a:r>
              <a:rPr lang="en-GB" sz="1800" b="1" dirty="0" err="1" smtClean="0">
                <a:latin typeface="Calibri" panose="020F0502020204030204" pitchFamily="34" charset="0"/>
                <a:cs typeface="Calibri" panose="020F0502020204030204" pitchFamily="34" charset="0"/>
              </a:rPr>
              <a:t>importante</a:t>
            </a:r>
            <a:r>
              <a:rPr lang="en-GB" sz="1800" b="1" dirty="0" smtClean="0">
                <a:latin typeface="Calibri" panose="020F0502020204030204" pitchFamily="34" charset="0"/>
                <a:cs typeface="Calibri" panose="020F0502020204030204" pitchFamily="34" charset="0"/>
              </a:rPr>
              <a:t>?</a:t>
            </a:r>
            <a:endParaRPr lang="en-GB" altLang="es-ES" b="1"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Il cambiamento climatico, la distruzione della biodiversità, il buco nell'ozono, il </a:t>
            </a:r>
            <a:r>
              <a:rPr lang="it-IT" dirty="0" err="1" smtClean="0">
                <a:latin typeface="Calibri" panose="020F0502020204030204" pitchFamily="34" charset="0"/>
                <a:cs typeface="Calibri" panose="020F0502020204030204" pitchFamily="34" charset="0"/>
              </a:rPr>
              <a:t>sovrasfruttamento</a:t>
            </a:r>
            <a:r>
              <a:rPr lang="it-IT" dirty="0" smtClean="0">
                <a:latin typeface="Calibri" panose="020F0502020204030204" pitchFamily="34" charset="0"/>
                <a:cs typeface="Calibri" panose="020F0502020204030204" pitchFamily="34" charset="0"/>
              </a:rPr>
              <a:t> degli oceani sono solo alcune delle </a:t>
            </a:r>
            <a:r>
              <a:rPr lang="it-IT" b="1" dirty="0" smtClean="0">
                <a:latin typeface="Calibri" panose="020F0502020204030204" pitchFamily="34" charset="0"/>
                <a:cs typeface="Calibri" panose="020F0502020204030204" pitchFamily="34" charset="0"/>
              </a:rPr>
              <a:t>conseguenze dell'attività umana </a:t>
            </a:r>
            <a:r>
              <a:rPr lang="it-IT" dirty="0" smtClean="0">
                <a:latin typeface="Calibri" panose="020F0502020204030204" pitchFamily="34" charset="0"/>
                <a:cs typeface="Calibri" panose="020F0502020204030204" pitchFamily="34" charset="0"/>
              </a:rPr>
              <a:t>che devono essere contrastate dal pensiero e dallo sviluppo sostenibile. Pertanto, lo sviluppo sostenibile è probabilmente la questione più importante per la società civile nel 21° secolo. </a:t>
            </a:r>
          </a:p>
          <a:p>
            <a:pPr algn="just"/>
            <a:endParaRPr lang="en-US" sz="1800"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Agire secondo il principio della sostenibilità mira a </a:t>
            </a:r>
            <a:r>
              <a:rPr lang="it-IT" b="1" dirty="0" smtClean="0">
                <a:latin typeface="Calibri" panose="020F0502020204030204" pitchFamily="34" charset="0"/>
                <a:cs typeface="Calibri" panose="020F0502020204030204" pitchFamily="34" charset="0"/>
              </a:rPr>
              <a:t>utilizzare le risorse </a:t>
            </a:r>
            <a:r>
              <a:rPr lang="it-IT" dirty="0" smtClean="0">
                <a:latin typeface="Calibri" panose="020F0502020204030204" pitchFamily="34" charset="0"/>
                <a:cs typeface="Calibri" panose="020F0502020204030204" pitchFamily="34" charset="0"/>
              </a:rPr>
              <a:t>in modo tale che </a:t>
            </a:r>
            <a:r>
              <a:rPr lang="it-IT" b="1" dirty="0" smtClean="0">
                <a:latin typeface="Calibri" panose="020F0502020204030204" pitchFamily="34" charset="0"/>
                <a:cs typeface="Calibri" panose="020F0502020204030204" pitchFamily="34" charset="0"/>
              </a:rPr>
              <a:t>l'ambiente possa rigenerarsi </a:t>
            </a:r>
            <a:r>
              <a:rPr lang="it-IT" dirty="0" smtClean="0">
                <a:latin typeface="Calibri" panose="020F0502020204030204" pitchFamily="34" charset="0"/>
                <a:cs typeface="Calibri" panose="020F0502020204030204" pitchFamily="34" charset="0"/>
              </a:rPr>
              <a:t>nel modo più naturale possibile e che la società mondiale sia modellata in un modo che valga la pena vivere</a:t>
            </a:r>
            <a:endParaRPr lang="it-IT" dirty="0">
              <a:latin typeface="Calibri" panose="020F0502020204030204" pitchFamily="34" charset="0"/>
              <a:cs typeface="Calibri" panose="020F0502020204030204" pitchFamily="34" charset="0"/>
            </a:endParaRPr>
          </a:p>
        </p:txBody>
      </p:sp>
      <p:sp>
        <p:nvSpPr>
          <p:cNvPr id="12" name="Textfeld 1">
            <a:extLst>
              <a:ext uri="{FF2B5EF4-FFF2-40B4-BE49-F238E27FC236}">
                <a16:creationId xmlns:a16="http://schemas.microsoft.com/office/drawing/2014/main" xmlns="" id="{D2B435C8-AAC0-4FDC-9A4E-F67B3A6261AA}"/>
              </a:ext>
            </a:extLst>
          </p:cNvPr>
          <p:cNvSpPr txBox="1"/>
          <p:nvPr/>
        </p:nvSpPr>
        <p:spPr>
          <a:xfrm>
            <a:off x="1048609" y="4950688"/>
            <a:ext cx="10094781" cy="400110"/>
          </a:xfrm>
          <a:prstGeom prst="rect">
            <a:avLst/>
          </a:prstGeom>
          <a:noFill/>
        </p:spPr>
        <p:txBody>
          <a:bodyPr wrap="square">
            <a:spAutoFit/>
          </a:bodyPr>
          <a:lstStyle/>
          <a:p>
            <a:r>
              <a:rPr lang="es-ES" sz="1000" dirty="0" smtClean="0">
                <a:latin typeface="Calibri" panose="020F0502020204030204" pitchFamily="34" charset="0"/>
                <a:ea typeface="Calibri" panose="020F0502020204030204" pitchFamily="34" charset="0"/>
                <a:cs typeface="Calibri" panose="020F0502020204030204" pitchFamily="34" charset="0"/>
              </a:rPr>
              <a:t>Fonte</a:t>
            </a:r>
            <a:r>
              <a:rPr lang="es-ES" sz="1000" dirty="0" smtClean="0">
                <a:effectLst/>
                <a:latin typeface="Calibri" panose="020F0502020204030204" pitchFamily="34" charset="0"/>
                <a:ea typeface="Calibri" panose="020F0502020204030204" pitchFamily="34" charset="0"/>
                <a:cs typeface="Calibri" panose="020F0502020204030204" pitchFamily="34" charset="0"/>
              </a:rPr>
              <a:t>: </a:t>
            </a:r>
            <a:r>
              <a:rPr lang="de-DE" sz="1000" dirty="0">
                <a:effectLst/>
                <a:latin typeface="Calibri" panose="020F0502020204030204" pitchFamily="34" charset="0"/>
                <a:ea typeface="Calibri" panose="020F0502020204030204" pitchFamily="34" charset="0"/>
                <a:cs typeface="Calibri" panose="020F0502020204030204" pitchFamily="34" charset="0"/>
              </a:rPr>
              <a:t>Grünberg-</a:t>
            </a:r>
            <a:r>
              <a:rPr lang="de-DE" sz="1000" dirty="0" err="1">
                <a:effectLst/>
                <a:latin typeface="Calibri" panose="020F0502020204030204" pitchFamily="34" charset="0"/>
                <a:ea typeface="Calibri" panose="020F0502020204030204" pitchFamily="34" charset="0"/>
                <a:cs typeface="Calibri" panose="020F0502020204030204" pitchFamily="34" charset="0"/>
              </a:rPr>
              <a:t>Bochard</a:t>
            </a:r>
            <a:r>
              <a:rPr lang="de-DE" sz="1000" dirty="0">
                <a:effectLst/>
                <a:latin typeface="Calibri" panose="020F0502020204030204" pitchFamily="34" charset="0"/>
                <a:ea typeface="Calibri" panose="020F0502020204030204" pitchFamily="34" charset="0"/>
                <a:cs typeface="Calibri" panose="020F0502020204030204" pitchFamily="34" charset="0"/>
              </a:rPr>
              <a:t> J., Schaltegger S. (2014) Zukunftsstrategie Nachhaltiges Unternehmertum. In: von Müller C., </a:t>
            </a:r>
            <a:r>
              <a:rPr lang="de-DE" sz="1000" dirty="0" err="1">
                <a:effectLst/>
                <a:latin typeface="Calibri" panose="020F0502020204030204" pitchFamily="34" charset="0"/>
                <a:ea typeface="Calibri" panose="020F0502020204030204" pitchFamily="34" charset="0"/>
                <a:cs typeface="Calibri" panose="020F0502020204030204" pitchFamily="34" charset="0"/>
              </a:rPr>
              <a:t>Zinth</a:t>
            </a:r>
            <a:r>
              <a:rPr lang="de-DE" sz="1000" dirty="0">
                <a:effectLst/>
                <a:latin typeface="Calibri" panose="020F0502020204030204" pitchFamily="34" charset="0"/>
                <a:ea typeface="Calibri" panose="020F0502020204030204" pitchFamily="34" charset="0"/>
                <a:cs typeface="Calibri" panose="020F0502020204030204" pitchFamily="34" charset="0"/>
              </a:rPr>
              <a:t> CP. (</a:t>
            </a:r>
            <a:r>
              <a:rPr lang="de-DE" sz="1000" dirty="0" err="1">
                <a:effectLst/>
                <a:latin typeface="Calibri" panose="020F0502020204030204" pitchFamily="34" charset="0"/>
                <a:ea typeface="Calibri" panose="020F0502020204030204" pitchFamily="34" charset="0"/>
                <a:cs typeface="Calibri" panose="020F0502020204030204" pitchFamily="34" charset="0"/>
              </a:rPr>
              <a:t>eds</a:t>
            </a:r>
            <a:r>
              <a:rPr lang="de-DE" sz="1000" dirty="0">
                <a:effectLst/>
                <a:latin typeface="Calibri" panose="020F0502020204030204" pitchFamily="34" charset="0"/>
                <a:ea typeface="Calibri" panose="020F0502020204030204" pitchFamily="34" charset="0"/>
                <a:cs typeface="Calibri" panose="020F0502020204030204" pitchFamily="34" charset="0"/>
              </a:rPr>
              <a:t>) Managementperspektiven für die Zivilgesellschaft des 21. Jahrhunderts. Springer Gabler, Wiesbaden. https://doi.org/10.1007/978-3-658-02523-6_8, </a:t>
            </a:r>
            <a:r>
              <a:rPr lang="de-DE" sz="1000" dirty="0" err="1">
                <a:effectLst/>
                <a:latin typeface="Calibri" panose="020F0502020204030204" pitchFamily="34" charset="0"/>
                <a:ea typeface="Calibri" panose="020F0502020204030204" pitchFamily="34" charset="0"/>
                <a:cs typeface="Calibri" panose="020F0502020204030204" pitchFamily="34" charset="0"/>
              </a:rPr>
              <a:t>access</a:t>
            </a:r>
            <a:r>
              <a:rPr lang="de-DE" sz="1000" dirty="0">
                <a:effectLst/>
                <a:latin typeface="Calibri" panose="020F0502020204030204" pitchFamily="34" charset="0"/>
                <a:ea typeface="Calibri" panose="020F0502020204030204" pitchFamily="34" charset="0"/>
                <a:cs typeface="Calibri" panose="020F0502020204030204" pitchFamily="34" charset="0"/>
              </a:rPr>
              <a:t>: 30.10.2020</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269005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2398852" y="1388522"/>
            <a:ext cx="8679679" cy="1754326"/>
          </a:xfrm>
          <a:prstGeom prst="rect">
            <a:avLst/>
          </a:prstGeom>
          <a:noFill/>
        </p:spPr>
        <p:txBody>
          <a:bodyPr wrap="square">
            <a:spAutoFit/>
          </a:bodyPr>
          <a:lstStyle/>
          <a:p>
            <a:pPr>
              <a:defRPr/>
            </a:pPr>
            <a:r>
              <a:rPr lang="it-IT" b="1" dirty="0" smtClean="0">
                <a:cs typeface="Arial" panose="020B0604020202020204" pitchFamily="34" charset="0"/>
              </a:rPr>
              <a:t>La sostenibilità come linea guida</a:t>
            </a:r>
          </a:p>
          <a:p>
            <a:pPr>
              <a:defRPr/>
            </a:pPr>
            <a:endParaRPr lang="en-US" sz="1800" b="1" dirty="0">
              <a:cs typeface="Arial" panose="020B0604020202020204" pitchFamily="34" charset="0"/>
            </a:endParaRPr>
          </a:p>
          <a:p>
            <a:pPr algn="just">
              <a:defRPr/>
            </a:pPr>
            <a:r>
              <a:rPr lang="it-IT"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Simile come un processo decisionale etico, gli imprenditori orientati alla sostenibilità </a:t>
            </a:r>
            <a:r>
              <a:rPr lang="it-IT" b="1"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valutano le conseguenze delle idee </a:t>
            </a:r>
            <a:r>
              <a:rPr lang="it-IT"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che portano valore e l'effetto dell'azione imprenditoriale sulla </a:t>
            </a:r>
            <a:r>
              <a:rPr lang="it-IT" b="1"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comunità di destinazione, il mercato, la società </a:t>
            </a:r>
            <a:r>
              <a:rPr lang="it-IT"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e soprattutto l'</a:t>
            </a:r>
            <a:r>
              <a:rPr lang="it-IT" b="1" dirty="0" smtClean="0">
                <a:solidFill>
                  <a:prstClr val="black"/>
                </a:solidFill>
                <a:latin typeface="Calibri" panose="020F0502020204030204" pitchFamily="34" charset="0"/>
                <a:cs typeface="Calibri" panose="020F0502020204030204" pitchFamily="34" charset="0"/>
                <a:sym typeface="Wingdings" panose="05000000000000000000" pitchFamily="2" charset="2"/>
              </a:rPr>
              <a:t>ambiente</a:t>
            </a:r>
            <a:endParaRPr lang="it-IT" b="1" dirty="0">
              <a:solidFill>
                <a:prstClr val="black"/>
              </a:solidFill>
              <a:latin typeface="Calibri" panose="020F0502020204030204" pitchFamily="34" charset="0"/>
              <a:cs typeface="Calibri" panose="020F0502020204030204" pitchFamily="34" charset="0"/>
              <a:sym typeface="Wingdings" panose="05000000000000000000" pitchFamily="2" charset="2"/>
            </a:endParaRPr>
          </a:p>
        </p:txBody>
      </p:sp>
      <p:graphicFrame>
        <p:nvGraphicFramePr>
          <p:cNvPr id="15" name="Diagramm 3">
            <a:extLst>
              <a:ext uri="{FF2B5EF4-FFF2-40B4-BE49-F238E27FC236}">
                <a16:creationId xmlns:a16="http://schemas.microsoft.com/office/drawing/2014/main" xmlns="" id="{E14CA4FA-FA0C-4E79-83FA-96084F182157}"/>
              </a:ext>
            </a:extLst>
          </p:cNvPr>
          <p:cNvGraphicFramePr/>
          <p:nvPr>
            <p:extLst>
              <p:ext uri="{D42A27DB-BD31-4B8C-83A1-F6EECF244321}">
                <p14:modId xmlns:p14="http://schemas.microsoft.com/office/powerpoint/2010/main" xmlns="" val="3106487795"/>
              </p:ext>
            </p:extLst>
          </p:nvPr>
        </p:nvGraphicFramePr>
        <p:xfrm>
          <a:off x="4327973" y="2864729"/>
          <a:ext cx="4738396" cy="27284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Flussdiagramm: Verbinder 5">
            <a:extLst>
              <a:ext uri="{FF2B5EF4-FFF2-40B4-BE49-F238E27FC236}">
                <a16:creationId xmlns:a16="http://schemas.microsoft.com/office/drawing/2014/main" xmlns="" id="{A263DE9C-6EDC-4F8C-9072-C3A0978926A7}"/>
              </a:ext>
            </a:extLst>
          </p:cNvPr>
          <p:cNvSpPr/>
          <p:nvPr/>
        </p:nvSpPr>
        <p:spPr>
          <a:xfrm>
            <a:off x="2039753" y="3572504"/>
            <a:ext cx="2647320" cy="1004545"/>
          </a:xfrm>
          <a:prstGeom prst="flowChartConnector">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err="1" smtClean="0">
                <a:solidFill>
                  <a:schemeClr val="accent2">
                    <a:lumMod val="50000"/>
                  </a:schemeClr>
                </a:solidFill>
                <a:latin typeface="Calibri" panose="020F0502020204030204" pitchFamily="34" charset="0"/>
                <a:cs typeface="Calibri" panose="020F0502020204030204" pitchFamily="34" charset="0"/>
              </a:rPr>
              <a:t>Pensare</a:t>
            </a:r>
            <a:r>
              <a:rPr lang="de-DE" sz="1600" dirty="0" smtClean="0">
                <a:solidFill>
                  <a:schemeClr val="accent2">
                    <a:lumMod val="50000"/>
                  </a:schemeClr>
                </a:solidFill>
                <a:latin typeface="Calibri" panose="020F0502020204030204" pitchFamily="34" charset="0"/>
                <a:cs typeface="Calibri" panose="020F0502020204030204" pitchFamily="34" charset="0"/>
              </a:rPr>
              <a:t> </a:t>
            </a:r>
            <a:r>
              <a:rPr lang="de-DE" sz="1600" dirty="0" err="1" smtClean="0">
                <a:solidFill>
                  <a:schemeClr val="accent2">
                    <a:lumMod val="50000"/>
                  </a:schemeClr>
                </a:solidFill>
                <a:latin typeface="Calibri" panose="020F0502020204030204" pitchFamily="34" charset="0"/>
                <a:cs typeface="Calibri" panose="020F0502020204030204" pitchFamily="34" charset="0"/>
              </a:rPr>
              <a:t>sostenibile</a:t>
            </a:r>
            <a:r>
              <a:rPr lang="de-DE" sz="1600" dirty="0" smtClean="0">
                <a:solidFill>
                  <a:schemeClr val="accent2">
                    <a:lumMod val="50000"/>
                  </a:schemeClr>
                </a:solidFill>
                <a:latin typeface="Calibri" panose="020F0502020204030204" pitchFamily="34" charset="0"/>
                <a:cs typeface="Calibri" panose="020F0502020204030204" pitchFamily="34" charset="0"/>
              </a:rPr>
              <a:t> </a:t>
            </a:r>
            <a:r>
              <a:rPr lang="de-DE" sz="1600" dirty="0" err="1" smtClean="0">
                <a:solidFill>
                  <a:schemeClr val="accent2">
                    <a:lumMod val="50000"/>
                  </a:schemeClr>
                </a:solidFill>
                <a:latin typeface="Calibri" panose="020F0502020204030204" pitchFamily="34" charset="0"/>
                <a:cs typeface="Calibri" panose="020F0502020204030204" pitchFamily="34" charset="0"/>
              </a:rPr>
              <a:t>significa</a:t>
            </a:r>
            <a:r>
              <a:rPr lang="de-DE" sz="1600" dirty="0" smtClean="0">
                <a:solidFill>
                  <a:schemeClr val="accent2">
                    <a:lumMod val="50000"/>
                  </a:schemeClr>
                </a:solidFill>
                <a:latin typeface="Calibri" panose="020F0502020204030204" pitchFamily="34" charset="0"/>
                <a:cs typeface="Calibri" panose="020F0502020204030204" pitchFamily="34" charset="0"/>
              </a:rPr>
              <a:t> </a:t>
            </a:r>
            <a:r>
              <a:rPr lang="de-DE" sz="1600" dirty="0" err="1" smtClean="0">
                <a:solidFill>
                  <a:schemeClr val="accent2">
                    <a:lumMod val="50000"/>
                  </a:schemeClr>
                </a:solidFill>
                <a:latin typeface="Calibri" panose="020F0502020204030204" pitchFamily="34" charset="0"/>
                <a:cs typeface="Calibri" panose="020F0502020204030204" pitchFamily="34" charset="0"/>
              </a:rPr>
              <a:t>considerare</a:t>
            </a:r>
            <a:r>
              <a:rPr lang="de-DE" sz="1600" dirty="0" smtClean="0">
                <a:solidFill>
                  <a:schemeClr val="accent2">
                    <a:lumMod val="50000"/>
                  </a:schemeClr>
                </a:solidFill>
                <a:latin typeface="Calibri" panose="020F0502020204030204" pitchFamily="34" charset="0"/>
                <a:cs typeface="Calibri" panose="020F0502020204030204" pitchFamily="34" charset="0"/>
              </a:rPr>
              <a:t> …</a:t>
            </a:r>
            <a:endParaRPr lang="de-DE" sz="1600"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39321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32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601358" y="1956845"/>
            <a:ext cx="7737742" cy="2308324"/>
          </a:xfrm>
          <a:prstGeom prst="rect">
            <a:avLst/>
          </a:prstGeom>
          <a:noFill/>
        </p:spPr>
        <p:txBody>
          <a:bodyPr wrap="square">
            <a:spAutoFit/>
          </a:bodyPr>
          <a:lstStyle/>
          <a:p>
            <a:pPr>
              <a:defRPr/>
            </a:pPr>
            <a:endParaRPr lang="en-GB" b="1" dirty="0" smtClean="0">
              <a:latin typeface="Calibri" panose="020F0502020204030204" pitchFamily="34" charset="0"/>
              <a:cs typeface="Calibri" panose="020F0502020204030204" pitchFamily="34" charset="0"/>
            </a:endParaRPr>
          </a:p>
          <a:p>
            <a:pPr>
              <a:defRPr/>
            </a:pPr>
            <a:r>
              <a:rPr lang="en-GB" b="1" dirty="0" err="1" smtClean="0">
                <a:latin typeface="Calibri" panose="020F0502020204030204" pitchFamily="34" charset="0"/>
                <a:cs typeface="Calibri" panose="020F0502020204030204" pitchFamily="34" charset="0"/>
              </a:rPr>
              <a:t>Vantaggi</a:t>
            </a:r>
            <a:endParaRPr lang="en-GB" b="1" dirty="0" smtClean="0">
              <a:latin typeface="Calibri" panose="020F0502020204030204" pitchFamily="34" charset="0"/>
              <a:cs typeface="Calibri" panose="020F0502020204030204" pitchFamily="34" charset="0"/>
            </a:endParaRPr>
          </a:p>
          <a:p>
            <a:pPr algn="just"/>
            <a:endParaRPr lang="en-US" dirty="0">
              <a:latin typeface="Calibri" panose="020F0502020204030204" pitchFamily="34" charset="0"/>
              <a:cs typeface="Calibri" panose="020F0502020204030204" pitchFamily="34" charset="0"/>
            </a:endParaRPr>
          </a:p>
          <a:p>
            <a:pPr algn="just"/>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Quando un'azienda include la sostenibilità nel suo piano strategico, ottiene una migliore comprensione di ciò che la aspetta. Pensare ad un futuro prevedibile ed esplorare come potrebbero essere soddisfatte le esigenze di produzione cinque anni più avanti incoraggia i pianificatori a pensare ad alternative per assicurare che le loro operazioni siano costruite per durare.</a:t>
            </a:r>
            <a:endParaRPr lang="it-IT" dirty="0" err="1">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xmlns="" id="{4BFC89E4-D31C-424E-BA47-CD318E8267D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679160" y="943632"/>
            <a:ext cx="2125099" cy="1666078"/>
          </a:xfrm>
          <a:prstGeom prst="rect">
            <a:avLst/>
          </a:prstGeom>
        </p:spPr>
      </p:pic>
    </p:spTree>
    <p:extLst>
      <p:ext uri="{BB962C8B-B14F-4D97-AF65-F5344CB8AC3E}">
        <p14:creationId xmlns:p14="http://schemas.microsoft.com/office/powerpoint/2010/main" xmlns="" val="53730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32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601358" y="2034045"/>
            <a:ext cx="8205372" cy="3139321"/>
          </a:xfrm>
          <a:prstGeom prst="rect">
            <a:avLst/>
          </a:prstGeom>
          <a:noFill/>
        </p:spPr>
        <p:txBody>
          <a:bodyPr wrap="square">
            <a:spAutoFit/>
          </a:bodyPr>
          <a:lstStyle/>
          <a:p>
            <a:pPr>
              <a:defRPr/>
            </a:pPr>
            <a:r>
              <a:rPr lang="en-GB" b="1" dirty="0" err="1" smtClean="0">
                <a:latin typeface="Calibri" panose="020F0502020204030204" pitchFamily="34" charset="0"/>
                <a:cs typeface="Calibri" panose="020F0502020204030204" pitchFamily="34" charset="0"/>
              </a:rPr>
              <a:t>Vantaggi</a:t>
            </a:r>
            <a:endParaRPr lang="en-U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Diventare sostenibile significa ridurre l'uso di energia;</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Più efficienza significa spesso meno rifiuti...</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...che significa meno inquinamento;</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Le pratiche sostenibili di solito significano una riduzione complessiva dei costi operativi;</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La sostenibilità significa quasi sempre nuovi mercati;</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Le imprese sostenibili attraggono investimenti di migliore qualità;</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Guadagnare un po' di credibilità locale;</a:t>
            </a:r>
          </a:p>
          <a:p>
            <a:pPr marL="285750" indent="-285750" algn="just">
              <a:buFont typeface="Arial" panose="020B0604020202020204" pitchFamily="34" charset="0"/>
              <a:buChar char="•"/>
            </a:pPr>
            <a:r>
              <a:rPr lang="it-IT" dirty="0" smtClean="0">
                <a:latin typeface="Calibri" panose="020F0502020204030204" pitchFamily="34" charset="0"/>
                <a:cs typeface="Calibri" panose="020F0502020204030204" pitchFamily="34" charset="0"/>
              </a:rPr>
              <a:t>La sostenibilità può essere, e sarà, un fattore importante nelle decisioni di acquisto in futuro.</a:t>
            </a:r>
            <a:endParaRPr lang="es-ES" dirty="0">
              <a:latin typeface="Calibri" panose="020F0502020204030204" pitchFamily="34" charset="0"/>
              <a:cs typeface="Calibri" panose="020F0502020204030204" pitchFamily="34" charset="0"/>
            </a:endParaRPr>
          </a:p>
        </p:txBody>
      </p:sp>
      <p:sp>
        <p:nvSpPr>
          <p:cNvPr id="3" name="CasellaDiTesto 2">
            <a:extLst>
              <a:ext uri="{FF2B5EF4-FFF2-40B4-BE49-F238E27FC236}">
                <a16:creationId xmlns:a16="http://schemas.microsoft.com/office/drawing/2014/main" xmlns="" id="{29335A25-6555-4E2B-9463-A0FC48AD6CCA}"/>
              </a:ext>
            </a:extLst>
          </p:cNvPr>
          <p:cNvSpPr txBox="1"/>
          <p:nvPr/>
        </p:nvSpPr>
        <p:spPr>
          <a:xfrm>
            <a:off x="1791430" y="5242722"/>
            <a:ext cx="8707772" cy="307777"/>
          </a:xfrm>
          <a:prstGeom prst="rect">
            <a:avLst/>
          </a:prstGeom>
          <a:noFill/>
        </p:spPr>
        <p:txBody>
          <a:bodyPr wrap="square" rtlCol="0">
            <a:spAutoFit/>
          </a:bodyPr>
          <a:lstStyle/>
          <a:p>
            <a:r>
              <a:rPr lang="it-IT" sz="1400" dirty="0" smtClean="0">
                <a:latin typeface="Calibri" panose="020F0502020204030204" pitchFamily="34" charset="0"/>
                <a:cs typeface="Calibri" panose="020F0502020204030204" pitchFamily="34" charset="0"/>
              </a:rPr>
              <a:t>Fonte: </a:t>
            </a:r>
            <a:r>
              <a:rPr lang="it-IT" sz="1400" dirty="0">
                <a:latin typeface="Calibri" panose="020F0502020204030204" pitchFamily="34" charset="0"/>
                <a:cs typeface="Calibri" panose="020F0502020204030204" pitchFamily="34" charset="0"/>
              </a:rPr>
              <a:t>Resource management Associate</a:t>
            </a:r>
          </a:p>
        </p:txBody>
      </p:sp>
    </p:spTree>
    <p:extLst>
      <p:ext uri="{BB962C8B-B14F-4D97-AF65-F5344CB8AC3E}">
        <p14:creationId xmlns:p14="http://schemas.microsoft.com/office/powerpoint/2010/main" xmlns="" val="249977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extBox 174">
            <a:extLst>
              <a:ext uri="{FF2B5EF4-FFF2-40B4-BE49-F238E27FC236}">
                <a16:creationId xmlns:a16="http://schemas.microsoft.com/office/drawing/2014/main" xmlns="" id="{26ED24DD-4FE9-47F1-A9CB-60BC6231CFE2}"/>
              </a:ext>
            </a:extLst>
          </p:cNvPr>
          <p:cNvSpPr txBox="1"/>
          <p:nvPr/>
        </p:nvSpPr>
        <p:spPr>
          <a:xfrm>
            <a:off x="0" y="4619378"/>
            <a:ext cx="12192000" cy="995209"/>
          </a:xfrm>
          <a:prstGeom prst="rect">
            <a:avLst/>
          </a:prstGeom>
          <a:noFill/>
        </p:spPr>
        <p:txBody>
          <a:bodyPr wrap="square" rtlCol="0" anchor="ctr">
            <a:spAutoFit/>
          </a:bodyPr>
          <a:lstStyle/>
          <a:p>
            <a:pPr algn="ctr"/>
            <a:r>
              <a:rPr lang="en-US" altLang="ko-KR" sz="5867" dirty="0" smtClean="0">
                <a:solidFill>
                  <a:schemeClr val="tx1">
                    <a:lumMod val="85000"/>
                    <a:lumOff val="15000"/>
                  </a:schemeClr>
                </a:solidFill>
                <a:cs typeface="Arial" pitchFamily="34" charset="0"/>
              </a:rPr>
              <a:t>Grazie</a:t>
            </a:r>
            <a:endParaRPr lang="ko-KR" altLang="en-US" sz="5867" dirty="0">
              <a:solidFill>
                <a:schemeClr val="tx1">
                  <a:lumMod val="85000"/>
                  <a:lumOff val="15000"/>
                </a:schemeClr>
              </a:solidFill>
              <a:cs typeface="Arial" pitchFamily="34" charset="0"/>
            </a:endParaRPr>
          </a:p>
        </p:txBody>
      </p:sp>
      <p:grpSp>
        <p:nvGrpSpPr>
          <p:cNvPr id="178" name="Group 177">
            <a:extLst>
              <a:ext uri="{FF2B5EF4-FFF2-40B4-BE49-F238E27FC236}">
                <a16:creationId xmlns:a16="http://schemas.microsoft.com/office/drawing/2014/main" xmlns="" id="{B1023E50-40F3-4031-B7DC-5746EF7FA95D}"/>
              </a:ext>
            </a:extLst>
          </p:cNvPr>
          <p:cNvGrpSpPr/>
          <p:nvPr/>
        </p:nvGrpSpPr>
        <p:grpSpPr>
          <a:xfrm>
            <a:off x="4610374" y="2495353"/>
            <a:ext cx="2766646" cy="1189645"/>
            <a:chOff x="4546430" y="2364737"/>
            <a:chExt cx="2766646" cy="1189645"/>
          </a:xfrm>
        </p:grpSpPr>
        <p:sp>
          <p:nvSpPr>
            <p:cNvPr id="179" name="TextBox 178">
              <a:extLst>
                <a:ext uri="{FF2B5EF4-FFF2-40B4-BE49-F238E27FC236}">
                  <a16:creationId xmlns:a16="http://schemas.microsoft.com/office/drawing/2014/main" xmlns="" id="{FBAE1502-F0CE-4EF0-8A76-F367A69721D8}"/>
                </a:ext>
              </a:extLst>
            </p:cNvPr>
            <p:cNvSpPr txBox="1"/>
            <p:nvPr/>
          </p:nvSpPr>
          <p:spPr>
            <a:xfrm>
              <a:off x="4546430" y="2610944"/>
              <a:ext cx="2766646" cy="769441"/>
            </a:xfrm>
            <a:prstGeom prst="rect">
              <a:avLst/>
            </a:prstGeom>
            <a:noFill/>
          </p:spPr>
          <p:txBody>
            <a:bodyPr wrap="square" rtlCol="0" anchor="ctr">
              <a:spAutoFit/>
            </a:bodyPr>
            <a:lstStyle/>
            <a:p>
              <a:pPr algn="ctr"/>
              <a:r>
                <a:rPr lang="en-US" altLang="ko-KR" sz="4400" b="1" dirty="0">
                  <a:solidFill>
                    <a:schemeClr val="bg1"/>
                  </a:solidFill>
                  <a:latin typeface="+mj-lt"/>
                  <a:cs typeface="Arial" pitchFamily="34" charset="0"/>
                </a:rPr>
                <a:t>Natural</a:t>
              </a:r>
              <a:endParaRPr lang="ko-KR" altLang="en-US" sz="4400" b="1" dirty="0">
                <a:solidFill>
                  <a:schemeClr val="bg1"/>
                </a:solidFill>
                <a:latin typeface="+mj-lt"/>
                <a:cs typeface="Arial" pitchFamily="34" charset="0"/>
              </a:endParaRPr>
            </a:p>
          </p:txBody>
        </p:sp>
        <p:sp>
          <p:nvSpPr>
            <p:cNvPr id="180" name="Freeform: Shape 179">
              <a:extLst>
                <a:ext uri="{FF2B5EF4-FFF2-40B4-BE49-F238E27FC236}">
                  <a16:creationId xmlns:a16="http://schemas.microsoft.com/office/drawing/2014/main" xmlns="" id="{277EF986-3ED5-41B8-BFF0-0833533153F9}"/>
                </a:ext>
              </a:extLst>
            </p:cNvPr>
            <p:cNvSpPr/>
            <p:nvPr/>
          </p:nvSpPr>
          <p:spPr>
            <a:xfrm rot="9899570" flipH="1">
              <a:off x="6795542" y="3110152"/>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1" name="Freeform: Shape 180">
              <a:extLst>
                <a:ext uri="{FF2B5EF4-FFF2-40B4-BE49-F238E27FC236}">
                  <a16:creationId xmlns:a16="http://schemas.microsoft.com/office/drawing/2014/main" xmlns="" id="{EBC75480-C4D0-4219-8C93-F312A21FFAA4}"/>
                </a:ext>
              </a:extLst>
            </p:cNvPr>
            <p:cNvSpPr/>
            <p:nvPr/>
          </p:nvSpPr>
          <p:spPr>
            <a:xfrm rot="12368234" flipH="1">
              <a:off x="6552204" y="3214907"/>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2" name="Freeform: Shape 181">
              <a:extLst>
                <a:ext uri="{FF2B5EF4-FFF2-40B4-BE49-F238E27FC236}">
                  <a16:creationId xmlns:a16="http://schemas.microsoft.com/office/drawing/2014/main" xmlns="" id="{74A1C076-67BD-444F-8617-945AD6E9FB86}"/>
                </a:ext>
              </a:extLst>
            </p:cNvPr>
            <p:cNvSpPr/>
            <p:nvPr/>
          </p:nvSpPr>
          <p:spPr>
            <a:xfrm rot="2020309" flipH="1">
              <a:off x="5055005" y="2364737"/>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bg1"/>
            </a:solidFill>
            <a:ln w="9525" cap="flat">
              <a:noFill/>
              <a:prstDash val="solid"/>
              <a:miter/>
            </a:ln>
          </p:spPr>
          <p:txBody>
            <a:bodyPr rtlCol="0" anchor="ctr"/>
            <a:lstStyle/>
            <a:p>
              <a:endParaRPr lang="en-US">
                <a:solidFill>
                  <a:schemeClr val="bg1"/>
                </a:solidFill>
              </a:endParaRPr>
            </a:p>
          </p:txBody>
        </p:sp>
        <p:sp>
          <p:nvSpPr>
            <p:cNvPr id="183" name="Freeform: Shape 182">
              <a:extLst>
                <a:ext uri="{FF2B5EF4-FFF2-40B4-BE49-F238E27FC236}">
                  <a16:creationId xmlns:a16="http://schemas.microsoft.com/office/drawing/2014/main" xmlns="" id="{84590BF6-7CB2-4D57-B257-2E134D878CE5}"/>
                </a:ext>
              </a:extLst>
            </p:cNvPr>
            <p:cNvSpPr/>
            <p:nvPr/>
          </p:nvSpPr>
          <p:spPr>
            <a:xfrm rot="4488973" flipH="1">
              <a:off x="5392735" y="2614791"/>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bg1"/>
            </a:solidFill>
            <a:ln w="9525" cap="flat">
              <a:noFill/>
              <a:prstDash val="solid"/>
              <a:miter/>
            </a:ln>
          </p:spPr>
          <p:txBody>
            <a:bodyPr rtlCol="0" anchor="ctr"/>
            <a:lstStyle/>
            <a:p>
              <a:endParaRPr lang="en-US">
                <a:solidFill>
                  <a:schemeClr val="bg1"/>
                </a:solidFill>
              </a:endParaRPr>
            </a:p>
          </p:txBody>
        </p:sp>
      </p:grpSp>
      <p:sp>
        <p:nvSpPr>
          <p:cNvPr id="205" name="Freeform: Shape 204">
            <a:extLst>
              <a:ext uri="{FF2B5EF4-FFF2-40B4-BE49-F238E27FC236}">
                <a16:creationId xmlns:a16="http://schemas.microsoft.com/office/drawing/2014/main" xmlns="" id="{FB854EFF-5877-4760-9EB2-581329265610}"/>
              </a:ext>
            </a:extLst>
          </p:cNvPr>
          <p:cNvSpPr/>
          <p:nvPr/>
        </p:nvSpPr>
        <p:spPr>
          <a:xfrm flipH="1">
            <a:off x="6258955" y="1852249"/>
            <a:ext cx="763756" cy="769867"/>
          </a:xfrm>
          <a:custGeom>
            <a:avLst/>
            <a:gdLst>
              <a:gd name="connsiteX0" fmla="*/ 944187 w 962121"/>
              <a:gd name="connsiteY0" fmla="*/ 526880 h 969818"/>
              <a:gd name="connsiteX1" fmla="*/ 909551 w 962121"/>
              <a:gd name="connsiteY1" fmla="*/ 493783 h 969818"/>
              <a:gd name="connsiteX2" fmla="*/ 887999 w 962121"/>
              <a:gd name="connsiteY2" fmla="*/ 435286 h 969818"/>
              <a:gd name="connsiteX3" fmla="*/ 874145 w 962121"/>
              <a:gd name="connsiteY3" fmla="*/ 379868 h 969818"/>
              <a:gd name="connsiteX4" fmla="*/ 867218 w 962121"/>
              <a:gd name="connsiteY4" fmla="*/ 367552 h 969818"/>
              <a:gd name="connsiteX5" fmla="*/ 786400 w 962121"/>
              <a:gd name="connsiteY5" fmla="*/ 333686 h 969818"/>
              <a:gd name="connsiteX6" fmla="*/ 760999 w 962121"/>
              <a:gd name="connsiteY6" fmla="*/ 330607 h 969818"/>
              <a:gd name="connsiteX7" fmla="*/ 757921 w 962121"/>
              <a:gd name="connsiteY7" fmla="*/ 302898 h 969818"/>
              <a:gd name="connsiteX8" fmla="*/ 752533 w 962121"/>
              <a:gd name="connsiteY8" fmla="*/ 244401 h 969818"/>
              <a:gd name="connsiteX9" fmla="*/ 738678 w 962121"/>
              <a:gd name="connsiteY9" fmla="*/ 218231 h 969818"/>
              <a:gd name="connsiteX10" fmla="*/ 727133 w 962121"/>
              <a:gd name="connsiteY10" fmla="*/ 205146 h 969818"/>
              <a:gd name="connsiteX11" fmla="*/ 720975 w 962121"/>
              <a:gd name="connsiteY11" fmla="*/ 198989 h 969818"/>
              <a:gd name="connsiteX12" fmla="*/ 710969 w 962121"/>
              <a:gd name="connsiteY12" fmla="*/ 182825 h 969818"/>
              <a:gd name="connsiteX13" fmla="*/ 687878 w 962121"/>
              <a:gd name="connsiteY13" fmla="*/ 154346 h 969818"/>
              <a:gd name="connsiteX14" fmla="*/ 587048 w 962121"/>
              <a:gd name="connsiteY14" fmla="*/ 42740 h 969818"/>
              <a:gd name="connsiteX15" fmla="*/ 566266 w 962121"/>
              <a:gd name="connsiteY15" fmla="*/ 15031 h 969818"/>
              <a:gd name="connsiteX16" fmla="*/ 509309 w 962121"/>
              <a:gd name="connsiteY16" fmla="*/ 23498 h 969818"/>
              <a:gd name="connsiteX17" fmla="*/ 490066 w 962121"/>
              <a:gd name="connsiteY17" fmla="*/ 68910 h 969818"/>
              <a:gd name="connsiteX18" fmla="*/ 467745 w 962121"/>
              <a:gd name="connsiteY18" fmla="*/ 160504 h 969818"/>
              <a:gd name="connsiteX19" fmla="*/ 464666 w 962121"/>
              <a:gd name="connsiteY19" fmla="*/ 184365 h 969818"/>
              <a:gd name="connsiteX20" fmla="*/ 463127 w 962121"/>
              <a:gd name="connsiteY20" fmla="*/ 198219 h 969818"/>
              <a:gd name="connsiteX21" fmla="*/ 480830 w 962121"/>
              <a:gd name="connsiteY21" fmla="*/ 446061 h 969818"/>
              <a:gd name="connsiteX22" fmla="*/ 446193 w 962121"/>
              <a:gd name="connsiteY22" fmla="*/ 416813 h 969818"/>
              <a:gd name="connsiteX23" fmla="*/ 437727 w 962121"/>
              <a:gd name="connsiteY23" fmla="*/ 415274 h 969818"/>
              <a:gd name="connsiteX24" fmla="*/ 433878 w 962121"/>
              <a:gd name="connsiteY24" fmla="*/ 406807 h 969818"/>
              <a:gd name="connsiteX25" fmla="*/ 425412 w 962121"/>
              <a:gd name="connsiteY25" fmla="*/ 324449 h 969818"/>
              <a:gd name="connsiteX26" fmla="*/ 405399 w 962121"/>
              <a:gd name="connsiteY26" fmla="*/ 268261 h 969818"/>
              <a:gd name="connsiteX27" fmla="*/ 428490 w 962121"/>
              <a:gd name="connsiteY27" fmla="*/ 416043 h 969818"/>
              <a:gd name="connsiteX28" fmla="*/ 428490 w 962121"/>
              <a:gd name="connsiteY28" fmla="*/ 416043 h 969818"/>
              <a:gd name="connsiteX29" fmla="*/ 410787 w 962121"/>
              <a:gd name="connsiteY29" fmla="*/ 429128 h 969818"/>
              <a:gd name="connsiteX30" fmla="*/ 360757 w 962121"/>
              <a:gd name="connsiteY30" fmla="*/ 426819 h 969818"/>
              <a:gd name="connsiteX31" fmla="*/ 257618 w 962121"/>
              <a:gd name="connsiteY31" fmla="*/ 412195 h 969818"/>
              <a:gd name="connsiteX32" fmla="*/ 269933 w 962121"/>
              <a:gd name="connsiteY32" fmla="*/ 425280 h 969818"/>
              <a:gd name="connsiteX33" fmla="*/ 405399 w 962121"/>
              <a:gd name="connsiteY33" fmla="*/ 438365 h 969818"/>
              <a:gd name="connsiteX34" fmla="*/ 406939 w 962121"/>
              <a:gd name="connsiteY34" fmla="*/ 442983 h 969818"/>
              <a:gd name="connsiteX35" fmla="*/ 413096 w 962121"/>
              <a:gd name="connsiteY35" fmla="*/ 465304 h 969818"/>
              <a:gd name="connsiteX36" fmla="*/ 429260 w 962121"/>
              <a:gd name="connsiteY36" fmla="*/ 479158 h 969818"/>
              <a:gd name="connsiteX37" fmla="*/ 446193 w 962121"/>
              <a:gd name="connsiteY37" fmla="*/ 480698 h 969818"/>
              <a:gd name="connsiteX38" fmla="*/ 453121 w 962121"/>
              <a:gd name="connsiteY38" fmla="*/ 493783 h 969818"/>
              <a:gd name="connsiteX39" fmla="*/ 443884 w 962121"/>
              <a:gd name="connsiteY39" fmla="*/ 503019 h 969818"/>
              <a:gd name="connsiteX40" fmla="*/ 373842 w 962121"/>
              <a:gd name="connsiteY40" fmla="*/ 488395 h 969818"/>
              <a:gd name="connsiteX41" fmla="*/ 342284 w 962121"/>
              <a:gd name="connsiteY41" fmla="*/ 482237 h 969818"/>
              <a:gd name="connsiteX42" fmla="*/ 229139 w 962121"/>
              <a:gd name="connsiteY42" fmla="*/ 480698 h 969818"/>
              <a:gd name="connsiteX43" fmla="*/ 160636 w 962121"/>
              <a:gd name="connsiteY43" fmla="*/ 491474 h 969818"/>
              <a:gd name="connsiteX44" fmla="*/ 67502 w 962121"/>
              <a:gd name="connsiteY44" fmla="*/ 512255 h 969818"/>
              <a:gd name="connsiteX45" fmla="*/ 28248 w 962121"/>
              <a:gd name="connsiteY45" fmla="*/ 527649 h 969818"/>
              <a:gd name="connsiteX46" fmla="*/ 19781 w 962121"/>
              <a:gd name="connsiteY46" fmla="*/ 536116 h 969818"/>
              <a:gd name="connsiteX47" fmla="*/ 2078 w 962121"/>
              <a:gd name="connsiteY47" fmla="*/ 554589 h 969818"/>
              <a:gd name="connsiteX48" fmla="*/ 26709 w 962121"/>
              <a:gd name="connsiteY48" fmla="*/ 595383 h 969818"/>
              <a:gd name="connsiteX49" fmla="*/ 99830 w 962121"/>
              <a:gd name="connsiteY49" fmla="*/ 653880 h 969818"/>
              <a:gd name="connsiteX50" fmla="*/ 116763 w 962121"/>
              <a:gd name="connsiteY50" fmla="*/ 670043 h 969818"/>
              <a:gd name="connsiteX51" fmla="*/ 126769 w 962121"/>
              <a:gd name="connsiteY51" fmla="*/ 677740 h 969818"/>
              <a:gd name="connsiteX52" fmla="*/ 196812 w 962121"/>
              <a:gd name="connsiteY52" fmla="*/ 739316 h 969818"/>
              <a:gd name="connsiteX53" fmla="*/ 225290 w 962121"/>
              <a:gd name="connsiteY53" fmla="*/ 760098 h 969818"/>
              <a:gd name="connsiteX54" fmla="*/ 269163 w 962121"/>
              <a:gd name="connsiteY54" fmla="*/ 772413 h 969818"/>
              <a:gd name="connsiteX55" fmla="*/ 310727 w 962121"/>
              <a:gd name="connsiteY55" fmla="*/ 772413 h 969818"/>
              <a:gd name="connsiteX56" fmla="*/ 335357 w 962121"/>
              <a:gd name="connsiteY56" fmla="*/ 797043 h 969818"/>
              <a:gd name="connsiteX57" fmla="*/ 339975 w 962121"/>
              <a:gd name="connsiteY57" fmla="*/ 840146 h 969818"/>
              <a:gd name="connsiteX58" fmla="*/ 351521 w 962121"/>
              <a:gd name="connsiteY58" fmla="*/ 869395 h 969818"/>
              <a:gd name="connsiteX59" fmla="*/ 368454 w 962121"/>
              <a:gd name="connsiteY59" fmla="*/ 877862 h 969818"/>
              <a:gd name="connsiteX60" fmla="*/ 387696 w 962121"/>
              <a:gd name="connsiteY60" fmla="*/ 882480 h 969818"/>
              <a:gd name="connsiteX61" fmla="*/ 393084 w 962121"/>
              <a:gd name="connsiteY61" fmla="*/ 884789 h 969818"/>
              <a:gd name="connsiteX62" fmla="*/ 421563 w 962121"/>
              <a:gd name="connsiteY62" fmla="*/ 894025 h 969818"/>
              <a:gd name="connsiteX63" fmla="*/ 426181 w 962121"/>
              <a:gd name="connsiteY63" fmla="*/ 897874 h 969818"/>
              <a:gd name="connsiteX64" fmla="*/ 470054 w 962121"/>
              <a:gd name="connsiteY64" fmla="*/ 906340 h 969818"/>
              <a:gd name="connsiteX65" fmla="*/ 510078 w 962121"/>
              <a:gd name="connsiteY65" fmla="*/ 927892 h 969818"/>
              <a:gd name="connsiteX66" fmla="*/ 536248 w 962121"/>
              <a:gd name="connsiteY66" fmla="*/ 959449 h 969818"/>
              <a:gd name="connsiteX67" fmla="*/ 565496 w 962121"/>
              <a:gd name="connsiteY67" fmla="*/ 964067 h 969818"/>
              <a:gd name="connsiteX68" fmla="*/ 574733 w 962121"/>
              <a:gd name="connsiteY68" fmla="*/ 951753 h 969818"/>
              <a:gd name="connsiteX69" fmla="*/ 590896 w 962121"/>
              <a:gd name="connsiteY69" fmla="*/ 935589 h 969818"/>
              <a:gd name="connsiteX70" fmla="*/ 610909 w 962121"/>
              <a:gd name="connsiteY70" fmla="*/ 920965 h 969818"/>
              <a:gd name="connsiteX71" fmla="*/ 614757 w 962121"/>
              <a:gd name="connsiteY71" fmla="*/ 915577 h 969818"/>
              <a:gd name="connsiteX72" fmla="*/ 652472 w 962121"/>
              <a:gd name="connsiteY72" fmla="*/ 825522 h 969818"/>
              <a:gd name="connsiteX73" fmla="*/ 654012 w 962121"/>
              <a:gd name="connsiteY73" fmla="*/ 811668 h 969818"/>
              <a:gd name="connsiteX74" fmla="*/ 645545 w 962121"/>
              <a:gd name="connsiteY74" fmla="*/ 716225 h 969818"/>
              <a:gd name="connsiteX75" fmla="*/ 615527 w 962121"/>
              <a:gd name="connsiteY75" fmla="*/ 641564 h 969818"/>
              <a:gd name="connsiteX76" fmla="*/ 616296 w 962121"/>
              <a:gd name="connsiteY76" fmla="*/ 637716 h 969818"/>
              <a:gd name="connsiteX77" fmla="*/ 618606 w 962121"/>
              <a:gd name="connsiteY77" fmla="*/ 637716 h 969818"/>
              <a:gd name="connsiteX78" fmla="*/ 646315 w 962121"/>
              <a:gd name="connsiteY78" fmla="*/ 634637 h 969818"/>
              <a:gd name="connsiteX79" fmla="*/ 637078 w 962121"/>
              <a:gd name="connsiteY79" fmla="*/ 623092 h 969818"/>
              <a:gd name="connsiteX80" fmla="*/ 633230 w 962121"/>
              <a:gd name="connsiteY80" fmla="*/ 616165 h 969818"/>
              <a:gd name="connsiteX81" fmla="*/ 640157 w 962121"/>
              <a:gd name="connsiteY81" fmla="*/ 615395 h 969818"/>
              <a:gd name="connsiteX82" fmla="*/ 657860 w 962121"/>
              <a:gd name="connsiteY82" fmla="*/ 631559 h 969818"/>
              <a:gd name="connsiteX83" fmla="*/ 740218 w 962121"/>
              <a:gd name="connsiteY83" fmla="*/ 654649 h 969818"/>
              <a:gd name="connsiteX84" fmla="*/ 779472 w 962121"/>
              <a:gd name="connsiteY84" fmla="*/ 658498 h 969818"/>
              <a:gd name="connsiteX85" fmla="*/ 817187 w 962121"/>
              <a:gd name="connsiteY85" fmla="*/ 652340 h 969818"/>
              <a:gd name="connsiteX86" fmla="*/ 950345 w 962121"/>
              <a:gd name="connsiteY86" fmla="*/ 568443 h 969818"/>
              <a:gd name="connsiteX87" fmla="*/ 962660 w 962121"/>
              <a:gd name="connsiteY87" fmla="*/ 549971 h 969818"/>
              <a:gd name="connsiteX88" fmla="*/ 944187 w 962121"/>
              <a:gd name="connsiteY88" fmla="*/ 526880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62121" h="969818">
                <a:moveTo>
                  <a:pt x="944187" y="526880"/>
                </a:moveTo>
                <a:cubicBezTo>
                  <a:pt x="930333" y="518413"/>
                  <a:pt x="918787" y="507637"/>
                  <a:pt x="909551" y="493783"/>
                </a:cubicBezTo>
                <a:cubicBezTo>
                  <a:pt x="898006" y="476080"/>
                  <a:pt x="891078" y="456067"/>
                  <a:pt x="887999" y="435286"/>
                </a:cubicBezTo>
                <a:cubicBezTo>
                  <a:pt x="884151" y="416813"/>
                  <a:pt x="880303" y="398340"/>
                  <a:pt x="874145" y="379868"/>
                </a:cubicBezTo>
                <a:cubicBezTo>
                  <a:pt x="872606" y="375249"/>
                  <a:pt x="870297" y="371401"/>
                  <a:pt x="867218" y="367552"/>
                </a:cubicBezTo>
                <a:cubicBezTo>
                  <a:pt x="847206" y="339843"/>
                  <a:pt x="817957" y="332916"/>
                  <a:pt x="786400" y="333686"/>
                </a:cubicBezTo>
                <a:cubicBezTo>
                  <a:pt x="777933" y="332916"/>
                  <a:pt x="768696" y="335995"/>
                  <a:pt x="760999" y="330607"/>
                </a:cubicBezTo>
                <a:cubicBezTo>
                  <a:pt x="754842" y="322140"/>
                  <a:pt x="757921" y="312134"/>
                  <a:pt x="757921" y="302898"/>
                </a:cubicBezTo>
                <a:cubicBezTo>
                  <a:pt x="757151" y="283655"/>
                  <a:pt x="760230" y="263643"/>
                  <a:pt x="752533" y="244401"/>
                </a:cubicBezTo>
                <a:cubicBezTo>
                  <a:pt x="748684" y="235165"/>
                  <a:pt x="746375" y="225928"/>
                  <a:pt x="738678" y="218231"/>
                </a:cubicBezTo>
                <a:cubicBezTo>
                  <a:pt x="734060" y="215152"/>
                  <a:pt x="729442" y="210534"/>
                  <a:pt x="727133" y="205146"/>
                </a:cubicBezTo>
                <a:cubicBezTo>
                  <a:pt x="725593" y="202837"/>
                  <a:pt x="723284" y="200528"/>
                  <a:pt x="720975" y="198989"/>
                </a:cubicBezTo>
                <a:cubicBezTo>
                  <a:pt x="714048" y="195910"/>
                  <a:pt x="712509" y="189752"/>
                  <a:pt x="710969" y="182825"/>
                </a:cubicBezTo>
                <a:cubicBezTo>
                  <a:pt x="706351" y="170510"/>
                  <a:pt x="695575" y="163583"/>
                  <a:pt x="687878" y="154346"/>
                </a:cubicBezTo>
                <a:cubicBezTo>
                  <a:pt x="653242" y="118171"/>
                  <a:pt x="617836" y="82764"/>
                  <a:pt x="587048" y="42740"/>
                </a:cubicBezTo>
                <a:cubicBezTo>
                  <a:pt x="580121" y="33504"/>
                  <a:pt x="574733" y="23498"/>
                  <a:pt x="566266" y="15031"/>
                </a:cubicBezTo>
                <a:cubicBezTo>
                  <a:pt x="544715" y="-7290"/>
                  <a:pt x="524703" y="-4981"/>
                  <a:pt x="509309" y="23498"/>
                </a:cubicBezTo>
                <a:cubicBezTo>
                  <a:pt x="508539" y="41201"/>
                  <a:pt x="506230" y="58134"/>
                  <a:pt x="490066" y="68910"/>
                </a:cubicBezTo>
                <a:cubicBezTo>
                  <a:pt x="476212" y="98158"/>
                  <a:pt x="473903" y="129716"/>
                  <a:pt x="467745" y="160504"/>
                </a:cubicBezTo>
                <a:cubicBezTo>
                  <a:pt x="467745" y="168971"/>
                  <a:pt x="467745" y="176668"/>
                  <a:pt x="464666" y="184365"/>
                </a:cubicBezTo>
                <a:cubicBezTo>
                  <a:pt x="463896" y="188983"/>
                  <a:pt x="463127" y="193601"/>
                  <a:pt x="463127" y="198219"/>
                </a:cubicBezTo>
                <a:cubicBezTo>
                  <a:pt x="463896" y="280577"/>
                  <a:pt x="473903" y="362934"/>
                  <a:pt x="480830" y="446061"/>
                </a:cubicBezTo>
                <a:cubicBezTo>
                  <a:pt x="467745" y="436825"/>
                  <a:pt x="464666" y="418352"/>
                  <a:pt x="446193" y="416813"/>
                </a:cubicBezTo>
                <a:cubicBezTo>
                  <a:pt x="443115" y="416813"/>
                  <a:pt x="440806" y="416043"/>
                  <a:pt x="437727" y="415274"/>
                </a:cubicBezTo>
                <a:cubicBezTo>
                  <a:pt x="435418" y="412965"/>
                  <a:pt x="433878" y="410655"/>
                  <a:pt x="433878" y="406807"/>
                </a:cubicBezTo>
                <a:cubicBezTo>
                  <a:pt x="433878" y="379098"/>
                  <a:pt x="423872" y="352158"/>
                  <a:pt x="425412" y="324449"/>
                </a:cubicBezTo>
                <a:cubicBezTo>
                  <a:pt x="420793" y="305207"/>
                  <a:pt x="421563" y="283655"/>
                  <a:pt x="405399" y="268261"/>
                </a:cubicBezTo>
                <a:cubicBezTo>
                  <a:pt x="413866" y="317522"/>
                  <a:pt x="422333" y="366783"/>
                  <a:pt x="428490" y="416043"/>
                </a:cubicBezTo>
                <a:lnTo>
                  <a:pt x="428490" y="416043"/>
                </a:lnTo>
                <a:cubicBezTo>
                  <a:pt x="424642" y="422971"/>
                  <a:pt x="410787" y="416813"/>
                  <a:pt x="410787" y="429128"/>
                </a:cubicBezTo>
                <a:cubicBezTo>
                  <a:pt x="393854" y="432207"/>
                  <a:pt x="377690" y="429898"/>
                  <a:pt x="360757" y="426819"/>
                </a:cubicBezTo>
                <a:cubicBezTo>
                  <a:pt x="326121" y="421431"/>
                  <a:pt x="291484" y="416813"/>
                  <a:pt x="257618" y="412195"/>
                </a:cubicBezTo>
                <a:cubicBezTo>
                  <a:pt x="256848" y="420662"/>
                  <a:pt x="266854" y="419892"/>
                  <a:pt x="269933" y="425280"/>
                </a:cubicBezTo>
                <a:cubicBezTo>
                  <a:pt x="315345" y="429898"/>
                  <a:pt x="359987" y="434516"/>
                  <a:pt x="405399" y="438365"/>
                </a:cubicBezTo>
                <a:cubicBezTo>
                  <a:pt x="405399" y="439904"/>
                  <a:pt x="406169" y="441443"/>
                  <a:pt x="406939" y="442983"/>
                </a:cubicBezTo>
                <a:cubicBezTo>
                  <a:pt x="410787" y="449910"/>
                  <a:pt x="410787" y="457607"/>
                  <a:pt x="413096" y="465304"/>
                </a:cubicBezTo>
                <a:cubicBezTo>
                  <a:pt x="416175" y="473001"/>
                  <a:pt x="420793" y="477619"/>
                  <a:pt x="429260" y="479158"/>
                </a:cubicBezTo>
                <a:cubicBezTo>
                  <a:pt x="434648" y="479928"/>
                  <a:pt x="440806" y="479158"/>
                  <a:pt x="446193" y="480698"/>
                </a:cubicBezTo>
                <a:cubicBezTo>
                  <a:pt x="454660" y="482237"/>
                  <a:pt x="453121" y="488395"/>
                  <a:pt x="453121" y="493783"/>
                </a:cubicBezTo>
                <a:cubicBezTo>
                  <a:pt x="453121" y="499940"/>
                  <a:pt x="450042" y="504559"/>
                  <a:pt x="443884" y="503019"/>
                </a:cubicBezTo>
                <a:cubicBezTo>
                  <a:pt x="420793" y="496862"/>
                  <a:pt x="395393" y="499940"/>
                  <a:pt x="373842" y="488395"/>
                </a:cubicBezTo>
                <a:cubicBezTo>
                  <a:pt x="363066" y="486086"/>
                  <a:pt x="352290" y="484546"/>
                  <a:pt x="342284" y="482237"/>
                </a:cubicBezTo>
                <a:cubicBezTo>
                  <a:pt x="304569" y="483777"/>
                  <a:pt x="266854" y="472231"/>
                  <a:pt x="229139" y="480698"/>
                </a:cubicBezTo>
                <a:cubicBezTo>
                  <a:pt x="206818" y="486086"/>
                  <a:pt x="183727" y="487625"/>
                  <a:pt x="160636" y="491474"/>
                </a:cubicBezTo>
                <a:cubicBezTo>
                  <a:pt x="129078" y="494552"/>
                  <a:pt x="98290" y="505328"/>
                  <a:pt x="67502" y="512255"/>
                </a:cubicBezTo>
                <a:cubicBezTo>
                  <a:pt x="52878" y="513795"/>
                  <a:pt x="38254" y="514564"/>
                  <a:pt x="28248" y="527649"/>
                </a:cubicBezTo>
                <a:cubicBezTo>
                  <a:pt x="25169" y="530728"/>
                  <a:pt x="22090" y="533037"/>
                  <a:pt x="19781" y="536116"/>
                </a:cubicBezTo>
                <a:cubicBezTo>
                  <a:pt x="13624" y="542274"/>
                  <a:pt x="7466" y="547662"/>
                  <a:pt x="2078" y="554589"/>
                </a:cubicBezTo>
                <a:cubicBezTo>
                  <a:pt x="-6388" y="577680"/>
                  <a:pt x="12854" y="586146"/>
                  <a:pt x="26709" y="595383"/>
                </a:cubicBezTo>
                <a:cubicBezTo>
                  <a:pt x="52878" y="613086"/>
                  <a:pt x="78278" y="631559"/>
                  <a:pt x="99830" y="653880"/>
                </a:cubicBezTo>
                <a:cubicBezTo>
                  <a:pt x="105218" y="659268"/>
                  <a:pt x="111375" y="664655"/>
                  <a:pt x="116763" y="670043"/>
                </a:cubicBezTo>
                <a:cubicBezTo>
                  <a:pt x="119072" y="673892"/>
                  <a:pt x="122921" y="676201"/>
                  <a:pt x="126769" y="677740"/>
                </a:cubicBezTo>
                <a:cubicBezTo>
                  <a:pt x="149860" y="698522"/>
                  <a:pt x="173721" y="718534"/>
                  <a:pt x="196812" y="739316"/>
                </a:cubicBezTo>
                <a:cubicBezTo>
                  <a:pt x="202199" y="751631"/>
                  <a:pt x="214515" y="755480"/>
                  <a:pt x="225290" y="760098"/>
                </a:cubicBezTo>
                <a:cubicBezTo>
                  <a:pt x="238375" y="769334"/>
                  <a:pt x="252999" y="771643"/>
                  <a:pt x="269163" y="772413"/>
                </a:cubicBezTo>
                <a:cubicBezTo>
                  <a:pt x="283018" y="772413"/>
                  <a:pt x="296872" y="772413"/>
                  <a:pt x="310727" y="772413"/>
                </a:cubicBezTo>
                <a:cubicBezTo>
                  <a:pt x="335357" y="772413"/>
                  <a:pt x="335357" y="773183"/>
                  <a:pt x="335357" y="797043"/>
                </a:cubicBezTo>
                <a:cubicBezTo>
                  <a:pt x="335357" y="811668"/>
                  <a:pt x="334587" y="826292"/>
                  <a:pt x="339975" y="840146"/>
                </a:cubicBezTo>
                <a:cubicBezTo>
                  <a:pt x="343054" y="850152"/>
                  <a:pt x="348442" y="859389"/>
                  <a:pt x="351521" y="869395"/>
                </a:cubicBezTo>
                <a:cubicBezTo>
                  <a:pt x="355369" y="876322"/>
                  <a:pt x="361527" y="877092"/>
                  <a:pt x="368454" y="877862"/>
                </a:cubicBezTo>
                <a:cubicBezTo>
                  <a:pt x="375381" y="877862"/>
                  <a:pt x="382309" y="877862"/>
                  <a:pt x="387696" y="882480"/>
                </a:cubicBezTo>
                <a:cubicBezTo>
                  <a:pt x="389236" y="883249"/>
                  <a:pt x="391545" y="884019"/>
                  <a:pt x="393084" y="884789"/>
                </a:cubicBezTo>
                <a:cubicBezTo>
                  <a:pt x="402321" y="887868"/>
                  <a:pt x="414636" y="882480"/>
                  <a:pt x="421563" y="894025"/>
                </a:cubicBezTo>
                <a:cubicBezTo>
                  <a:pt x="423103" y="895564"/>
                  <a:pt x="424642" y="897104"/>
                  <a:pt x="426181" y="897874"/>
                </a:cubicBezTo>
                <a:cubicBezTo>
                  <a:pt x="440806" y="901722"/>
                  <a:pt x="456199" y="900183"/>
                  <a:pt x="470054" y="906340"/>
                </a:cubicBezTo>
                <a:cubicBezTo>
                  <a:pt x="485448" y="910189"/>
                  <a:pt x="498533" y="917116"/>
                  <a:pt x="510078" y="927892"/>
                </a:cubicBezTo>
                <a:cubicBezTo>
                  <a:pt x="521624" y="936359"/>
                  <a:pt x="529321" y="947904"/>
                  <a:pt x="536248" y="959449"/>
                </a:cubicBezTo>
                <a:cubicBezTo>
                  <a:pt x="544715" y="972534"/>
                  <a:pt x="553951" y="976383"/>
                  <a:pt x="565496" y="964067"/>
                </a:cubicBezTo>
                <a:cubicBezTo>
                  <a:pt x="569345" y="960219"/>
                  <a:pt x="572424" y="956371"/>
                  <a:pt x="574733" y="951753"/>
                </a:cubicBezTo>
                <a:cubicBezTo>
                  <a:pt x="576272" y="941746"/>
                  <a:pt x="580890" y="936359"/>
                  <a:pt x="590896" y="935589"/>
                </a:cubicBezTo>
                <a:cubicBezTo>
                  <a:pt x="597824" y="931740"/>
                  <a:pt x="604751" y="927122"/>
                  <a:pt x="610909" y="920965"/>
                </a:cubicBezTo>
                <a:cubicBezTo>
                  <a:pt x="612448" y="919425"/>
                  <a:pt x="613218" y="917886"/>
                  <a:pt x="614757" y="915577"/>
                </a:cubicBezTo>
                <a:cubicBezTo>
                  <a:pt x="634769" y="888637"/>
                  <a:pt x="647854" y="858619"/>
                  <a:pt x="652472" y="825522"/>
                </a:cubicBezTo>
                <a:cubicBezTo>
                  <a:pt x="653242" y="820904"/>
                  <a:pt x="654012" y="816286"/>
                  <a:pt x="654012" y="811668"/>
                </a:cubicBezTo>
                <a:cubicBezTo>
                  <a:pt x="653242" y="779340"/>
                  <a:pt x="657860" y="747013"/>
                  <a:pt x="645545" y="716225"/>
                </a:cubicBezTo>
                <a:cubicBezTo>
                  <a:pt x="639387" y="690056"/>
                  <a:pt x="628612" y="665425"/>
                  <a:pt x="615527" y="641564"/>
                </a:cubicBezTo>
                <a:cubicBezTo>
                  <a:pt x="614757" y="640025"/>
                  <a:pt x="615527" y="637716"/>
                  <a:pt x="616296" y="637716"/>
                </a:cubicBezTo>
                <a:cubicBezTo>
                  <a:pt x="619375" y="638486"/>
                  <a:pt x="615527" y="636177"/>
                  <a:pt x="618606" y="637716"/>
                </a:cubicBezTo>
                <a:cubicBezTo>
                  <a:pt x="643236" y="652340"/>
                  <a:pt x="643236" y="652340"/>
                  <a:pt x="646315" y="634637"/>
                </a:cubicBezTo>
                <a:cubicBezTo>
                  <a:pt x="644006" y="630019"/>
                  <a:pt x="640927" y="626171"/>
                  <a:pt x="637078" y="623092"/>
                </a:cubicBezTo>
                <a:cubicBezTo>
                  <a:pt x="635539" y="620783"/>
                  <a:pt x="631690" y="619243"/>
                  <a:pt x="633230" y="616165"/>
                </a:cubicBezTo>
                <a:cubicBezTo>
                  <a:pt x="634769" y="613086"/>
                  <a:pt x="637848" y="613855"/>
                  <a:pt x="640157" y="615395"/>
                </a:cubicBezTo>
                <a:cubicBezTo>
                  <a:pt x="646315" y="620013"/>
                  <a:pt x="650933" y="626940"/>
                  <a:pt x="657860" y="631559"/>
                </a:cubicBezTo>
                <a:cubicBezTo>
                  <a:pt x="683260" y="645413"/>
                  <a:pt x="712509" y="650031"/>
                  <a:pt x="740218" y="654649"/>
                </a:cubicBezTo>
                <a:cubicBezTo>
                  <a:pt x="753303" y="657728"/>
                  <a:pt x="766387" y="659268"/>
                  <a:pt x="779472" y="658498"/>
                </a:cubicBezTo>
                <a:cubicBezTo>
                  <a:pt x="792557" y="659268"/>
                  <a:pt x="804872" y="655419"/>
                  <a:pt x="817187" y="652340"/>
                </a:cubicBezTo>
                <a:cubicBezTo>
                  <a:pt x="873375" y="643874"/>
                  <a:pt x="915709" y="611546"/>
                  <a:pt x="950345" y="568443"/>
                </a:cubicBezTo>
                <a:cubicBezTo>
                  <a:pt x="954193" y="562286"/>
                  <a:pt x="959581" y="556898"/>
                  <a:pt x="962660" y="549971"/>
                </a:cubicBezTo>
                <a:cubicBezTo>
                  <a:pt x="966509" y="536116"/>
                  <a:pt x="951115" y="535346"/>
                  <a:pt x="944187" y="526880"/>
                </a:cubicBezTo>
                <a:close/>
              </a:path>
            </a:pathLst>
          </a:custGeom>
          <a:solidFill>
            <a:schemeClr val="bg1"/>
          </a:solidFill>
          <a:ln w="7692" cap="flat">
            <a:noFill/>
            <a:prstDash val="solid"/>
            <a:miter/>
          </a:ln>
        </p:spPr>
        <p:txBody>
          <a:bodyPr rtlCol="0" anchor="ctr"/>
          <a:lstStyle/>
          <a:p>
            <a:endParaRPr lang="en-US"/>
          </a:p>
        </p:txBody>
      </p:sp>
      <p:pic>
        <p:nvPicPr>
          <p:cNvPr id="32" name="Imagen 31">
            <a:extLst>
              <a:ext uri="{FF2B5EF4-FFF2-40B4-BE49-F238E27FC236}">
                <a16:creationId xmlns:a16="http://schemas.microsoft.com/office/drawing/2014/main" xmlns="" id="{B8FA6405-6F2E-41E4-BD1D-BAF6D9AA96C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23524" y="884925"/>
            <a:ext cx="4940259" cy="3303444"/>
          </a:xfrm>
          <a:prstGeom prst="rect">
            <a:avLst/>
          </a:prstGeom>
        </p:spPr>
      </p:pic>
      <p:sp>
        <p:nvSpPr>
          <p:cNvPr id="34" name="CuadroTexto 33">
            <a:extLst>
              <a:ext uri="{FF2B5EF4-FFF2-40B4-BE49-F238E27FC236}">
                <a16:creationId xmlns:a16="http://schemas.microsoft.com/office/drawing/2014/main" xmlns="" id="{23E9B858-12FD-426C-A24B-F48EB9AE45F4}"/>
              </a:ext>
            </a:extLst>
          </p:cNvPr>
          <p:cNvSpPr txBox="1"/>
          <p:nvPr/>
        </p:nvSpPr>
        <p:spPr>
          <a:xfrm>
            <a:off x="2065434" y="6304153"/>
            <a:ext cx="10120544" cy="461665"/>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pic>
        <p:nvPicPr>
          <p:cNvPr id="35" name="Imagen 34">
            <a:extLst>
              <a:ext uri="{FF2B5EF4-FFF2-40B4-BE49-F238E27FC236}">
                <a16:creationId xmlns:a16="http://schemas.microsoft.com/office/drawing/2014/main" xmlns="" id="{ED323FE4-4882-45A4-99FE-7C10C324EA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3975" y="6304153"/>
            <a:ext cx="1811459" cy="450275"/>
          </a:xfrm>
          <a:prstGeom prst="rect">
            <a:avLst/>
          </a:prstGeom>
        </p:spPr>
      </p:pic>
    </p:spTree>
    <p:extLst>
      <p:ext uri="{BB962C8B-B14F-4D97-AF65-F5344CB8AC3E}">
        <p14:creationId xmlns:p14="http://schemas.microsoft.com/office/powerpoint/2010/main" xmlns="" val="127921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3569676" y="943632"/>
            <a:ext cx="6659139"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Obiettivi</a:t>
            </a:r>
            <a:r>
              <a:rPr lang="en-US" altLang="ko-KR" sz="3200" dirty="0" smtClean="0">
                <a:solidFill>
                  <a:schemeClr val="accent2"/>
                </a:solidFill>
                <a:latin typeface="+mj-lt"/>
                <a:cs typeface="Arial" pitchFamily="34" charset="0"/>
              </a:rPr>
              <a:t> e </a:t>
            </a:r>
            <a:r>
              <a:rPr lang="en-US" altLang="ko-KR" sz="3200" dirty="0" err="1" smtClean="0">
                <a:solidFill>
                  <a:schemeClr val="accent2"/>
                </a:solidFill>
                <a:latin typeface="+mj-lt"/>
                <a:cs typeface="Arial" pitchFamily="34" charset="0"/>
              </a:rPr>
              <a:t>Traguardi</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2" name="CuadroTexto 11">
            <a:extLst>
              <a:ext uri="{FF2B5EF4-FFF2-40B4-BE49-F238E27FC236}">
                <a16:creationId xmlns:a16="http://schemas.microsoft.com/office/drawing/2014/main" xmlns="" id="{67876247-5908-47C7-A4FB-043019B26126}"/>
              </a:ext>
            </a:extLst>
          </p:cNvPr>
          <p:cNvSpPr txBox="1"/>
          <p:nvPr/>
        </p:nvSpPr>
        <p:spPr>
          <a:xfrm>
            <a:off x="1289481" y="2302343"/>
            <a:ext cx="7762240" cy="2862322"/>
          </a:xfrm>
          <a:prstGeom prst="rect">
            <a:avLst/>
          </a:prstGeom>
          <a:noFill/>
        </p:spPr>
        <p:txBody>
          <a:bodyPr wrap="square">
            <a:spAutoFit/>
          </a:bodyPr>
          <a:lstStyle/>
          <a:p>
            <a:pPr algn="just"/>
            <a:r>
              <a:rPr lang="it-IT" b="1" dirty="0" smtClean="0">
                <a:latin typeface="Calibri" panose="020F0502020204030204" pitchFamily="34" charset="0"/>
                <a:ea typeface="Calibri" panose="020F0502020204030204" pitchFamily="34" charset="0"/>
                <a:cs typeface="Times New Roman" panose="02020603050405020304" pitchFamily="18" charset="0"/>
              </a:rPr>
              <a:t>Alla fine di questo modulo sarete in grado di:</a:t>
            </a:r>
          </a:p>
          <a:p>
            <a:pPr algn="just"/>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it-IT" dirty="0" smtClean="0">
                <a:latin typeface="Calibri" panose="020F0502020204030204" pitchFamily="34" charset="0"/>
                <a:ea typeface="Calibri" panose="020F0502020204030204" pitchFamily="34" charset="0"/>
                <a:cs typeface="Times New Roman" panose="02020603050405020304" pitchFamily="18" charset="0"/>
              </a:rPr>
              <a:t>Acquisire nuove conoscenze e competenze pratiche nel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green </a:t>
            </a:r>
            <a:r>
              <a:rPr lang="en-GB" sz="1800" dirty="0">
                <a:effectLst/>
                <a:latin typeface="Calibri" panose="020F0502020204030204" pitchFamily="34" charset="0"/>
                <a:ea typeface="Calibri" panose="020F0502020204030204" pitchFamily="34" charset="0"/>
                <a:cs typeface="Times New Roman" panose="02020603050405020304" pitchFamily="18" charset="0"/>
              </a:rPr>
              <a:t>management</a:t>
            </a:r>
          </a:p>
          <a:p>
            <a:pPr algn="just"/>
            <a:endParaRPr lang="en-GB" b="1" dirty="0">
              <a:latin typeface="Calibri" panose="020F0502020204030204" pitchFamily="34" charset="0"/>
              <a:cs typeface="Times New Roman" panose="02020603050405020304" pitchFamily="18" charset="0"/>
            </a:endParaRPr>
          </a:p>
          <a:p>
            <a:pPr algn="just"/>
            <a:r>
              <a:rPr lang="it-IT" dirty="0" smtClean="0">
                <a:latin typeface="Calibri" panose="020F0502020204030204" pitchFamily="34" charset="0"/>
                <a:ea typeface="Calibri" panose="020F0502020204030204" pitchFamily="34" charset="0"/>
                <a:cs typeface="Calibri" panose="020F0502020204030204" pitchFamily="34" charset="0"/>
              </a:rPr>
              <a:t>L'obiettivo del modulo è quello di introdurre il concetto di green management nell'imprenditoria per guidare il giovane agricoltore a pensare sostenibile.  In questo articolo, analizziamo come i manager agricoli sviluppano competenze di gestione responsabile e come le competenze interagiscono con le capacità a livello organizzativo.</a:t>
            </a:r>
          </a:p>
          <a:p>
            <a:pPr algn="just"/>
            <a:endParaRPr lang="es-ES" dirty="0"/>
          </a:p>
        </p:txBody>
      </p:sp>
    </p:spTree>
    <p:extLst>
      <p:ext uri="{BB962C8B-B14F-4D97-AF65-F5344CB8AC3E}">
        <p14:creationId xmlns:p14="http://schemas.microsoft.com/office/powerpoint/2010/main" xmlns="" val="232938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328627" y="2243777"/>
            <a:ext cx="7737742" cy="3416320"/>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Introduzione</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smtClean="0">
                <a:effectLst/>
                <a:latin typeface="Calibri" panose="020F0502020204030204" pitchFamily="34" charset="0"/>
                <a:ea typeface="Calibri" panose="020F0502020204030204" pitchFamily="34" charset="0"/>
                <a:cs typeface="Calibri" panose="020F0502020204030204" pitchFamily="34" charset="0"/>
              </a:rPr>
              <a:t>Il Green </a:t>
            </a:r>
            <a:r>
              <a:rPr lang="en-GB" sz="1800" dirty="0">
                <a:effectLst/>
                <a:latin typeface="Calibri" panose="020F0502020204030204" pitchFamily="34" charset="0"/>
                <a:ea typeface="Calibri" panose="020F0502020204030204" pitchFamily="34" charset="0"/>
                <a:cs typeface="Calibri" panose="020F0502020204030204" pitchFamily="34" charset="0"/>
              </a:rPr>
              <a:t>Management </a:t>
            </a:r>
            <a:r>
              <a:rPr lang="it-IT" dirty="0" smtClean="0">
                <a:latin typeface="Calibri" panose="020F0502020204030204" pitchFamily="34" charset="0"/>
                <a:ea typeface="Calibri" panose="020F0502020204030204" pitchFamily="34" charset="0"/>
                <a:cs typeface="Calibri" panose="020F0502020204030204" pitchFamily="34" charset="0"/>
              </a:rPr>
              <a:t>può essere definito come "la gestione dell'interazione e dell'impatto delle attività umane sull'ambiente naturale".</a:t>
            </a:r>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defRPr/>
            </a:pPr>
            <a:r>
              <a:rPr lang="en-GB" sz="1800" dirty="0" smtClean="0">
                <a:effectLst/>
                <a:latin typeface="Calibri" panose="020F0502020204030204" pitchFamily="34" charset="0"/>
                <a:ea typeface="Calibri" panose="020F0502020204030204" pitchFamily="34" charset="0"/>
                <a:cs typeface="Calibri" panose="020F0502020204030204" pitchFamily="34" charset="0"/>
              </a:rPr>
              <a:t>Il Green </a:t>
            </a:r>
            <a:r>
              <a:rPr lang="en-GB" sz="1800" dirty="0">
                <a:effectLst/>
                <a:latin typeface="Calibri" panose="020F0502020204030204" pitchFamily="34" charset="0"/>
                <a:ea typeface="Calibri" panose="020F0502020204030204" pitchFamily="34" charset="0"/>
                <a:cs typeface="Calibri" panose="020F0502020204030204" pitchFamily="34" charset="0"/>
              </a:rPr>
              <a:t>management </a:t>
            </a:r>
            <a:r>
              <a:rPr lang="it-IT" dirty="0" smtClean="0">
                <a:latin typeface="Calibri" panose="020F0502020204030204" pitchFamily="34" charset="0"/>
                <a:ea typeface="Calibri" panose="020F0502020204030204" pitchFamily="34" charset="0"/>
                <a:cs typeface="Calibri" panose="020F0502020204030204" pitchFamily="34" charset="0"/>
              </a:rPr>
              <a:t>mira inoltre a garantire che i servizi </a:t>
            </a:r>
            <a:r>
              <a:rPr lang="it-IT" dirty="0" err="1" smtClean="0">
                <a:latin typeface="Calibri" panose="020F0502020204030204" pitchFamily="34" charset="0"/>
                <a:ea typeface="Calibri" panose="020F0502020204030204" pitchFamily="34" charset="0"/>
                <a:cs typeface="Calibri" panose="020F0502020204030204" pitchFamily="34" charset="0"/>
              </a:rPr>
              <a:t>ecosistemici</a:t>
            </a:r>
            <a:r>
              <a:rPr lang="it-IT" dirty="0" smtClean="0">
                <a:latin typeface="Calibri" panose="020F0502020204030204" pitchFamily="34" charset="0"/>
                <a:ea typeface="Calibri" panose="020F0502020204030204" pitchFamily="34" charset="0"/>
                <a:cs typeface="Calibri" panose="020F0502020204030204" pitchFamily="34" charset="0"/>
              </a:rPr>
              <a:t> e la biodiversità siano protetti e mantenuti per un uso equo da parte delle future generazioni umane, e anche, mantenere l'integrità dell'ecosistema come un fine in sé, prendendo in considerazione variabili etiche, economiche e scientifiche (ecologiche). </a:t>
            </a:r>
            <a:endParaRPr lang="it-IT" sz="1800"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37548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2147282" y="1473263"/>
            <a:ext cx="8522986" cy="4460708"/>
          </a:xfrm>
          <a:prstGeom prst="rect">
            <a:avLst/>
          </a:prstGeom>
          <a:noFill/>
        </p:spPr>
        <p:txBody>
          <a:bodyPr wrap="square">
            <a:spAutoFit/>
          </a:bodyPr>
          <a:lstStyle/>
          <a:p>
            <a:pPr>
              <a:defRPr/>
            </a:pP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lnSpc>
                <a:spcPct val="115000"/>
              </a:lnSpc>
              <a:spcAft>
                <a:spcPts val="1000"/>
              </a:spcAft>
            </a:pPr>
            <a:r>
              <a:rPr lang="it-IT" dirty="0" smtClean="0">
                <a:latin typeface="Calibri" panose="020F0502020204030204" pitchFamily="34" charset="0"/>
                <a:ea typeface="Calibri" panose="020F0502020204030204" pitchFamily="34" charset="0"/>
                <a:cs typeface="Calibri" panose="020F0502020204030204" pitchFamily="34" charset="0"/>
              </a:rPr>
              <a:t>Si determinano </a:t>
            </a:r>
            <a:r>
              <a:rPr lang="it-IT" b="1" dirty="0" smtClean="0">
                <a:latin typeface="Calibri" panose="020F0502020204030204" pitchFamily="34" charset="0"/>
                <a:ea typeface="Calibri" panose="020F0502020204030204" pitchFamily="34" charset="0"/>
                <a:cs typeface="Calibri" panose="020F0502020204030204" pitchFamily="34" charset="0"/>
              </a:rPr>
              <a:t>quattro obiettivi </a:t>
            </a:r>
            <a:r>
              <a:rPr lang="it-IT" dirty="0" smtClean="0">
                <a:latin typeface="Calibri" panose="020F0502020204030204" pitchFamily="34" charset="0"/>
                <a:ea typeface="Calibri" panose="020F0502020204030204" pitchFamily="34" charset="0"/>
                <a:cs typeface="Calibri" panose="020F0502020204030204" pitchFamily="34" charset="0"/>
              </a:rPr>
              <a:t>per l'adozione di un green management da parte delle imprese:</a:t>
            </a:r>
            <a:endParaRPr lang="it-IT"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rabicPeriod"/>
            </a:pPr>
            <a:r>
              <a:rPr lang="it-IT" sz="1600" dirty="0" smtClean="0">
                <a:latin typeface="Calibri" panose="020F0502020204030204" pitchFamily="34" charset="0"/>
                <a:ea typeface="Calibri" panose="020F0502020204030204" pitchFamily="34" charset="0"/>
                <a:cs typeface="Calibri" panose="020F0502020204030204" pitchFamily="34" charset="0"/>
              </a:rPr>
              <a:t>Le imprese dovrebbero determinare e controllare gli effetti delle loro attività sull'ambiente. </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rabicPeriod"/>
            </a:pPr>
            <a:r>
              <a:rPr lang="it-IT" sz="1600" dirty="0" smtClean="0">
                <a:latin typeface="Calibri" panose="020F0502020204030204" pitchFamily="34" charset="0"/>
                <a:ea typeface="Calibri" panose="020F0502020204030204" pitchFamily="34" charset="0"/>
                <a:cs typeface="Calibri" panose="020F0502020204030204" pitchFamily="34" charset="0"/>
              </a:rPr>
              <a:t>Le imprese dovrebbero stabilire un sistema di gestione ambientale e dovrebbero includere la politica ambientale, i programmi e gli obiettivi. </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rabicPeriod"/>
            </a:pPr>
            <a:r>
              <a:rPr lang="it-IT" sz="1600" dirty="0" smtClean="0">
                <a:latin typeface="Calibri" panose="020F0502020204030204" pitchFamily="34" charset="0"/>
                <a:ea typeface="Calibri" panose="020F0502020204030204" pitchFamily="34" charset="0"/>
                <a:cs typeface="Calibri" panose="020F0502020204030204" pitchFamily="34" charset="0"/>
              </a:rPr>
              <a:t>Il top manager dovrebbe includere la protezione dell'ambiente e lo sviluppo continuo nel definire la politica ambientale dell‘impresa.</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1000"/>
              </a:spcAft>
              <a:buFont typeface="+mj-lt"/>
              <a:buAutoNum type="arabicPeriod"/>
            </a:pPr>
            <a:r>
              <a:rPr lang="it-IT" sz="1600" dirty="0" smtClean="0">
                <a:latin typeface="Calibri" panose="020F0502020204030204" pitchFamily="34" charset="0"/>
                <a:ea typeface="Calibri" panose="020F0502020204030204" pitchFamily="34" charset="0"/>
                <a:cs typeface="Calibri" panose="020F0502020204030204" pitchFamily="34" charset="0"/>
              </a:rPr>
              <a:t>Le imprese dovrebbero essere a conoscenza delle responsabilità sociali riguardo all'ambiente e dovrebbero educare il loro personale alla consapevolezza dell'ambiente. </a:t>
            </a:r>
            <a:endParaRPr lang="it-IT" sz="1600" dirty="0">
              <a:effectLst/>
              <a:latin typeface="Calibri" panose="020F0502020204030204" pitchFamily="34" charset="0"/>
              <a:ea typeface="Calibri" panose="020F0502020204030204" pitchFamily="34" charset="0"/>
              <a:cs typeface="Calibri" panose="020F0502020204030204" pitchFamily="34" charset="0"/>
            </a:endParaRPr>
          </a:p>
          <a:p>
            <a:pPr>
              <a:defRPr/>
            </a:pP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446619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328627" y="2243777"/>
            <a:ext cx="7737742" cy="2585323"/>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Principi</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defRPr/>
            </a:pPr>
            <a:r>
              <a:rPr lang="it-IT" dirty="0" smtClean="0">
                <a:latin typeface="Calibri" panose="020F0502020204030204" pitchFamily="34" charset="0"/>
                <a:ea typeface="Calibri" panose="020F0502020204030204" pitchFamily="34" charset="0"/>
                <a:cs typeface="Calibri" panose="020F0502020204030204" pitchFamily="34" charset="0"/>
              </a:rPr>
              <a:t>Gli obiettivi del green management sono di svolgere attività di business adatte all'ambiente, di proteggere l'ambiente e di fornire uno sviluppo perpetuo in obiettivi, visioni, obiettivi, funzioni di business, struttura organizzativa, funzioni, processi di produzione, cultura organizzativa delle imprese e le imprese dovrebbero regolare le loro attività dando importanza e dando la preferenza alle tecnologie utilizzate negli affari che si adattano al principio di sostenibilità</a:t>
            </a:r>
          </a:p>
          <a:p>
            <a:endParaRPr lang="es-E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07091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328627" y="2243777"/>
            <a:ext cx="5742184" cy="2308324"/>
          </a:xfrm>
          <a:prstGeom prst="rect">
            <a:avLst/>
          </a:prstGeom>
          <a:noFill/>
        </p:spPr>
        <p:txBody>
          <a:bodyPr wrap="square">
            <a:spAutoFit/>
          </a:bodyPr>
          <a:lstStyle/>
          <a:p>
            <a:pPr>
              <a:defRPr/>
            </a:pP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 </a:t>
            </a:r>
            <a:r>
              <a:rPr lang="it-IT" sz="18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environmental</a:t>
            </a:r>
            <a:r>
              <a:rPr lang="it-IT"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management</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algn="just">
              <a:defRPr/>
            </a:pPr>
            <a:r>
              <a:rPr lang="it-IT"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ISO 14000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è un insieme di regole e standard creati per aiutare le aziende a ridurre i rifiuti industriali e i danni ambientali. È un quadro di riferimento per una migliore gestione dell'impatto ambientale, ma non è obbligatorio. Le aziende possono ottenere la certificazione ISO 14000, ma è una certificazione </a:t>
            </a:r>
            <a:r>
              <a:rPr lang="it-IT" dirty="0" smtClean="0">
                <a:solidFill>
                  <a:srgbClr val="000000"/>
                </a:solidFill>
                <a:latin typeface="Calibri" panose="020F0502020204030204" pitchFamily="34" charset="0"/>
                <a:ea typeface="Calibri" panose="020F0502020204030204" pitchFamily="34" charset="0"/>
                <a:cs typeface="Calibri" panose="020F0502020204030204" pitchFamily="34" charset="0"/>
              </a:rPr>
              <a:t>opzionale</a:t>
            </a:r>
            <a:endParaRPr lang="es-ES" dirty="0">
              <a:latin typeface="Calibri" panose="020F0502020204030204" pitchFamily="34" charset="0"/>
              <a:cs typeface="Calibri" panose="020F0502020204030204" pitchFamily="34" charset="0"/>
            </a:endParaRPr>
          </a:p>
        </p:txBody>
      </p:sp>
      <p:pic>
        <p:nvPicPr>
          <p:cNvPr id="7" name="Immagine 6">
            <a:extLst>
              <a:ext uri="{FF2B5EF4-FFF2-40B4-BE49-F238E27FC236}">
                <a16:creationId xmlns:a16="http://schemas.microsoft.com/office/drawing/2014/main" xmlns="" id="{A969F1E8-6ACF-4057-9BA5-82F679533C8E}"/>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70811" y="1629271"/>
            <a:ext cx="3599457" cy="3599457"/>
          </a:xfrm>
          <a:prstGeom prst="rect">
            <a:avLst/>
          </a:prstGeom>
        </p:spPr>
      </p:pic>
    </p:spTree>
    <p:extLst>
      <p:ext uri="{BB962C8B-B14F-4D97-AF65-F5344CB8AC3E}">
        <p14:creationId xmlns:p14="http://schemas.microsoft.com/office/powerpoint/2010/main" xmlns="" val="2980042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8106343" y="756967"/>
            <a:ext cx="3916275" cy="584775"/>
          </a:xfrm>
          <a:prstGeom prst="rect">
            <a:avLst/>
          </a:prstGeom>
          <a:noFill/>
        </p:spPr>
        <p:txBody>
          <a:bodyPr wrap="square" rtlCol="0">
            <a:spAutoFit/>
          </a:bodyPr>
          <a:lstStyle/>
          <a:p>
            <a:r>
              <a:rPr lang="en-US" altLang="ko-KR" sz="3200" dirty="0">
                <a:solidFill>
                  <a:schemeClr val="accent2"/>
                </a:solidFill>
                <a:latin typeface="+mj-lt"/>
                <a:cs typeface="Arial" pitchFamily="34" charset="0"/>
              </a:rPr>
              <a:t>Green management</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474960" y="1980676"/>
            <a:ext cx="8753855" cy="3970318"/>
          </a:xfrm>
          <a:prstGeom prst="rect">
            <a:avLst/>
          </a:prstGeom>
          <a:noFill/>
        </p:spPr>
        <p:txBody>
          <a:bodyPr wrap="square">
            <a:spAutoFit/>
          </a:bodyPr>
          <a:lstStyle/>
          <a:p>
            <a:pPr>
              <a:defRPr/>
            </a:pPr>
            <a:r>
              <a:rPr lang="en-GB" altLang="es-ES" b="1" dirty="0">
                <a:latin typeface="Calibri" panose="020F0502020204030204" pitchFamily="34" charset="0"/>
                <a:cs typeface="Calibri" panose="020F0502020204030204" pitchFamily="34" charset="0"/>
              </a:rPr>
              <a:t>Green management </a:t>
            </a:r>
            <a:r>
              <a:rPr lang="en-GB" altLang="es-ES" b="1" dirty="0" err="1" smtClean="0">
                <a:latin typeface="Calibri" panose="020F0502020204030204" pitchFamily="34" charset="0"/>
                <a:cs typeface="Calibri" panose="020F0502020204030204" pitchFamily="34" charset="0"/>
              </a:rPr>
              <a:t>nell’Agricoltura</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Sempre più ricercatori, attivisti e agronomi chiedono una ridefinizione dei principi agricoli della nostra società per produrre un sistema agricolo più responsabile e resiliente. </a:t>
            </a:r>
          </a:p>
          <a:p>
            <a:pPr marL="285750" indent="-285750" algn="just">
              <a:buFont typeface="Arial" panose="020B0604020202020204" pitchFamily="34" charset="0"/>
              <a:buChar char="•"/>
            </a:pPr>
            <a:endParaRPr lang="it-IT"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L'</a:t>
            </a:r>
            <a:r>
              <a:rPr lang="it-IT" dirty="0" err="1" smtClean="0">
                <a:latin typeface="Calibri" panose="020F0502020204030204" pitchFamily="34" charset="0"/>
                <a:ea typeface="Calibri" panose="020F0502020204030204" pitchFamily="34" charset="0"/>
                <a:cs typeface="Calibri" panose="020F0502020204030204" pitchFamily="34" charset="0"/>
              </a:rPr>
              <a:t>agroecologia</a:t>
            </a:r>
            <a:r>
              <a:rPr lang="it-IT" dirty="0" smtClean="0">
                <a:latin typeface="Calibri" panose="020F0502020204030204" pitchFamily="34" charset="0"/>
                <a:ea typeface="Calibri" panose="020F0502020204030204" pitchFamily="34" charset="0"/>
                <a:cs typeface="Calibri" panose="020F0502020204030204" pitchFamily="34" charset="0"/>
              </a:rPr>
              <a:t> cerca di rispondere a questa necessità perché mira a produrre un sistema agricolo più sostenibile ed ecologico.</a:t>
            </a:r>
          </a:p>
          <a:p>
            <a:pPr marL="285750" indent="-285750" algn="just">
              <a:buFont typeface="Arial" panose="020B0604020202020204" pitchFamily="34" charset="0"/>
              <a:buChar char="•"/>
            </a:pPr>
            <a:endParaRPr lang="it-IT"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L'</a:t>
            </a:r>
            <a:r>
              <a:rPr lang="it-IT" dirty="0" err="1" smtClean="0">
                <a:latin typeface="Calibri" panose="020F0502020204030204" pitchFamily="34" charset="0"/>
                <a:ea typeface="Calibri" panose="020F0502020204030204" pitchFamily="34" charset="0"/>
                <a:cs typeface="Calibri" panose="020F0502020204030204" pitchFamily="34" charset="0"/>
              </a:rPr>
              <a:t>agroecologia</a:t>
            </a:r>
            <a:r>
              <a:rPr lang="it-IT" dirty="0" smtClean="0">
                <a:latin typeface="Calibri" panose="020F0502020204030204" pitchFamily="34" charset="0"/>
                <a:ea typeface="Calibri" panose="020F0502020204030204" pitchFamily="34" charset="0"/>
                <a:cs typeface="Calibri" panose="020F0502020204030204" pitchFamily="34" charset="0"/>
              </a:rPr>
              <a:t> deve essere studiata come parte integrante del sistema di gestione dell'azienda agricola (insieme alla gestione della produzione, del lavoro, della finanza, dell'innovazione, della fornitura di input, del marketing) e del sistema di </a:t>
            </a:r>
            <a:r>
              <a:rPr lang="it-IT" dirty="0" err="1" smtClean="0">
                <a:latin typeface="Calibri" panose="020F0502020204030204" pitchFamily="34" charset="0"/>
                <a:ea typeface="Calibri" panose="020F0502020204030204" pitchFamily="34" charset="0"/>
                <a:cs typeface="Calibri" panose="020F0502020204030204" pitchFamily="34" charset="0"/>
              </a:rPr>
              <a:t>ecogestione</a:t>
            </a:r>
            <a:r>
              <a:rPr lang="it-IT" dirty="0" smtClean="0">
                <a:latin typeface="Calibri" panose="020F0502020204030204" pitchFamily="34" charset="0"/>
                <a:ea typeface="Calibri" panose="020F0502020204030204" pitchFamily="34" charset="0"/>
                <a:cs typeface="Calibri" panose="020F0502020204030204" pitchFamily="34" charset="0"/>
              </a:rPr>
              <a:t> nella società.</a:t>
            </a:r>
            <a:endParaRPr lang="it-IT" sz="18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latin typeface="Calibri" panose="020F0502020204030204" pitchFamily="34" charset="0"/>
              <a:cs typeface="Calibri" panose="020F0502020204030204" pitchFamily="34" charset="0"/>
            </a:endParaRPr>
          </a:p>
        </p:txBody>
      </p:sp>
      <p:pic>
        <p:nvPicPr>
          <p:cNvPr id="5" name="Immagine 4">
            <a:extLst>
              <a:ext uri="{FF2B5EF4-FFF2-40B4-BE49-F238E27FC236}">
                <a16:creationId xmlns:a16="http://schemas.microsoft.com/office/drawing/2014/main" xmlns="" id="{C31AD4FA-92A9-4FFD-94EC-B4F351505542}"/>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538332" y="3965835"/>
            <a:ext cx="2742501" cy="2742501"/>
          </a:xfrm>
          <a:prstGeom prst="rect">
            <a:avLst/>
          </a:prstGeom>
        </p:spPr>
      </p:pic>
    </p:spTree>
    <p:extLst>
      <p:ext uri="{BB962C8B-B14F-4D97-AF65-F5344CB8AC3E}">
        <p14:creationId xmlns:p14="http://schemas.microsoft.com/office/powerpoint/2010/main" xmlns="" val="189527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441085" y="1999045"/>
            <a:ext cx="7737742" cy="3139321"/>
          </a:xfrm>
          <a:prstGeom prst="rect">
            <a:avLst/>
          </a:prstGeom>
          <a:noFill/>
        </p:spPr>
        <p:txBody>
          <a:bodyPr wrap="square">
            <a:spAutoFit/>
          </a:bodyPr>
          <a:lstStyle/>
          <a:p>
            <a:pPr>
              <a:defRPr/>
            </a:pPr>
            <a:r>
              <a:rPr lang="en-GB" altLang="es-ES" b="1" dirty="0" err="1">
                <a:latin typeface="Calibri" panose="020F0502020204030204" pitchFamily="34" charset="0"/>
                <a:cs typeface="Calibri" panose="020F0502020204030204" pitchFamily="34" charset="0"/>
              </a:rPr>
              <a:t>EntreComp</a:t>
            </a:r>
            <a:r>
              <a:rPr lang="en-GB" altLang="es-ES" b="1" dirty="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introduzione</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La Commissione europea ha sviluppato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EntreComp</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lo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European</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Entrepreneurship</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Competence</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Framework</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come quadro di riferimento per spiegare cosa si intende per mentalità imprenditoriale.</a:t>
            </a:r>
          </a:p>
          <a:p>
            <a:pPr marL="285750" indent="-285750" algn="just">
              <a:buFont typeface="Arial" panose="020B0604020202020204" pitchFamily="34" charset="0"/>
              <a:buChar char="•"/>
            </a:pP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EntreComp</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offre una descrizione completa delle conoscenze, abilità e attitudini di cui le persone hanno bisogno per essere imprenditoriali e creare valore finanziario, culturale o sociale per gli altri.</a:t>
            </a:r>
          </a:p>
          <a:p>
            <a:pPr marL="285750" indent="-285750" algn="just">
              <a:buFont typeface="Arial" panose="020B0604020202020204" pitchFamily="34" charset="0"/>
              <a:buChar char="•"/>
            </a:pPr>
            <a:r>
              <a:rPr lang="it-IT" dirty="0" err="1"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EntreComp</a:t>
            </a:r>
            <a:r>
              <a:rPr lang="it-IT" dirty="0" smtClean="0">
                <a:solidFill>
                  <a:srgbClr val="000000"/>
                </a:solidFill>
                <a:latin typeface="Calibri" panose="020F0502020204030204" pitchFamily="34" charset="0"/>
                <a:ea typeface="Times New Roman" panose="02020603050405020304" pitchFamily="18" charset="0"/>
                <a:cs typeface="Calibri" panose="020F0502020204030204" pitchFamily="34" charset="0"/>
              </a:rPr>
              <a:t> è un quadro di riferimento comune che identifica 15 competenze in tre aree chiave che descrivono cosa significa essere imprenditoriali.</a:t>
            </a:r>
            <a:endParaRPr lang="en-US" dirty="0">
              <a:effectLst/>
              <a:latin typeface="Calibri" panose="020F0502020204030204" pitchFamily="34" charset="0"/>
              <a:ea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xmlns="" id="{80860A12-CB53-4D0A-9DB8-733090000AE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xmlns="" val="375559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E8854A1B-1E54-4394-AA13-69BDD464EB7A}"/>
              </a:ext>
            </a:extLst>
          </p:cNvPr>
          <p:cNvSpPr/>
          <p:nvPr/>
        </p:nvSpPr>
        <p:spPr>
          <a:xfrm>
            <a:off x="924129" y="681868"/>
            <a:ext cx="9140352" cy="4912468"/>
          </a:xfrm>
          <a:custGeom>
            <a:avLst/>
            <a:gdLst>
              <a:gd name="connsiteX0" fmla="*/ 0 w 3744416"/>
              <a:gd name="connsiteY0" fmla="*/ 0 h 1008112"/>
              <a:gd name="connsiteX1" fmla="*/ 3744416 w 3744416"/>
              <a:gd name="connsiteY1" fmla="*/ 0 h 1008112"/>
              <a:gd name="connsiteX2" fmla="*/ 3744416 w 3744416"/>
              <a:gd name="connsiteY2" fmla="*/ 1008112 h 1008112"/>
              <a:gd name="connsiteX3" fmla="*/ 0 w 3744416"/>
              <a:gd name="connsiteY3" fmla="*/ 1008112 h 1008112"/>
              <a:gd name="connsiteX4" fmla="*/ 0 w 3744416"/>
              <a:gd name="connsiteY4" fmla="*/ 0 h 1008112"/>
              <a:gd name="connsiteX0" fmla="*/ 3744416 w 3835856"/>
              <a:gd name="connsiteY0" fmla="*/ 0 h 1008112"/>
              <a:gd name="connsiteX1" fmla="*/ 3744416 w 3835856"/>
              <a:gd name="connsiteY1" fmla="*/ 1008112 h 1008112"/>
              <a:gd name="connsiteX2" fmla="*/ 0 w 3835856"/>
              <a:gd name="connsiteY2" fmla="*/ 1008112 h 1008112"/>
              <a:gd name="connsiteX3" fmla="*/ 0 w 3835856"/>
              <a:gd name="connsiteY3" fmla="*/ 0 h 1008112"/>
              <a:gd name="connsiteX4" fmla="*/ 3835856 w 3835856"/>
              <a:gd name="connsiteY4" fmla="*/ 91440 h 1008112"/>
              <a:gd name="connsiteX0" fmla="*/ 3744416 w 3835856"/>
              <a:gd name="connsiteY0" fmla="*/ 1008112 h 1008112"/>
              <a:gd name="connsiteX1" fmla="*/ 0 w 3835856"/>
              <a:gd name="connsiteY1" fmla="*/ 1008112 h 1008112"/>
              <a:gd name="connsiteX2" fmla="*/ 0 w 3835856"/>
              <a:gd name="connsiteY2" fmla="*/ 0 h 1008112"/>
              <a:gd name="connsiteX3" fmla="*/ 3835856 w 3835856"/>
              <a:gd name="connsiteY3" fmla="*/ 91440 h 1008112"/>
              <a:gd name="connsiteX0" fmla="*/ 3744416 w 3825223"/>
              <a:gd name="connsiteY0" fmla="*/ 1008112 h 1008112"/>
              <a:gd name="connsiteX1" fmla="*/ 0 w 3825223"/>
              <a:gd name="connsiteY1" fmla="*/ 1008112 h 1008112"/>
              <a:gd name="connsiteX2" fmla="*/ 0 w 3825223"/>
              <a:gd name="connsiteY2" fmla="*/ 0 h 1008112"/>
              <a:gd name="connsiteX3" fmla="*/ 3825223 w 3825223"/>
              <a:gd name="connsiteY3" fmla="*/ 17013 h 1008112"/>
              <a:gd name="connsiteX0" fmla="*/ 3744416 w 3761428"/>
              <a:gd name="connsiteY0" fmla="*/ 1008112 h 1008112"/>
              <a:gd name="connsiteX1" fmla="*/ 0 w 3761428"/>
              <a:gd name="connsiteY1" fmla="*/ 1008112 h 1008112"/>
              <a:gd name="connsiteX2" fmla="*/ 0 w 3761428"/>
              <a:gd name="connsiteY2" fmla="*/ 0 h 1008112"/>
              <a:gd name="connsiteX3" fmla="*/ 3761428 w 3761428"/>
              <a:gd name="connsiteY3" fmla="*/ 6381 h 1008112"/>
              <a:gd name="connsiteX0" fmla="*/ 3744416 w 3747714"/>
              <a:gd name="connsiteY0" fmla="*/ 1012372 h 1012372"/>
              <a:gd name="connsiteX1" fmla="*/ 0 w 3747714"/>
              <a:gd name="connsiteY1" fmla="*/ 1012372 h 1012372"/>
              <a:gd name="connsiteX2" fmla="*/ 0 w 3747714"/>
              <a:gd name="connsiteY2" fmla="*/ 4260 h 1012372"/>
              <a:gd name="connsiteX3" fmla="*/ 3747714 w 3747714"/>
              <a:gd name="connsiteY3" fmla="*/ 0 h 1012372"/>
            </a:gdLst>
            <a:ahLst/>
            <a:cxnLst>
              <a:cxn ang="0">
                <a:pos x="connsiteX0" y="connsiteY0"/>
              </a:cxn>
              <a:cxn ang="0">
                <a:pos x="connsiteX1" y="connsiteY1"/>
              </a:cxn>
              <a:cxn ang="0">
                <a:pos x="connsiteX2" y="connsiteY2"/>
              </a:cxn>
              <a:cxn ang="0">
                <a:pos x="connsiteX3" y="connsiteY3"/>
              </a:cxn>
            </a:cxnLst>
            <a:rect l="l" t="t" r="r" b="b"/>
            <a:pathLst>
              <a:path w="3747714" h="1012372">
                <a:moveTo>
                  <a:pt x="3744416" y="1012372"/>
                </a:moveTo>
                <a:lnTo>
                  <a:pt x="0" y="1012372"/>
                </a:lnTo>
                <a:lnTo>
                  <a:pt x="0" y="4260"/>
                </a:lnTo>
                <a:lnTo>
                  <a:pt x="3747714" y="0"/>
                </a:lnTo>
              </a:path>
            </a:pathLst>
          </a:custGeom>
          <a:noFill/>
          <a:ln w="38100">
            <a:solidFill>
              <a:srgbClr val="00C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TextBox 3">
            <a:extLst>
              <a:ext uri="{FF2B5EF4-FFF2-40B4-BE49-F238E27FC236}">
                <a16:creationId xmlns:a16="http://schemas.microsoft.com/office/drawing/2014/main" xmlns="" id="{BD4A3AD9-DC89-4E64-B06C-7F0EFF53FD69}"/>
              </a:ext>
            </a:extLst>
          </p:cNvPr>
          <p:cNvSpPr txBox="1"/>
          <p:nvPr/>
        </p:nvSpPr>
        <p:spPr>
          <a:xfrm>
            <a:off x="5142452" y="943632"/>
            <a:ext cx="4738396" cy="584775"/>
          </a:xfrm>
          <a:prstGeom prst="rect">
            <a:avLst/>
          </a:prstGeom>
          <a:noFill/>
        </p:spPr>
        <p:txBody>
          <a:bodyPr wrap="square" rtlCol="0">
            <a:spAutoFit/>
          </a:bodyPr>
          <a:lstStyle/>
          <a:p>
            <a:r>
              <a:rPr lang="en-US" altLang="ko-KR" sz="3200" dirty="0" err="1" smtClean="0">
                <a:solidFill>
                  <a:schemeClr val="accent2"/>
                </a:solidFill>
                <a:latin typeface="+mj-lt"/>
                <a:cs typeface="Arial" pitchFamily="34" charset="0"/>
              </a:rPr>
              <a:t>Pensare</a:t>
            </a:r>
            <a:r>
              <a:rPr lang="en-US" altLang="ko-KR" sz="3200" dirty="0" smtClean="0">
                <a:solidFill>
                  <a:schemeClr val="accent2"/>
                </a:solidFill>
                <a:latin typeface="+mj-lt"/>
                <a:cs typeface="Arial" pitchFamily="34" charset="0"/>
              </a:rPr>
              <a:t> </a:t>
            </a:r>
            <a:r>
              <a:rPr lang="en-US" altLang="ko-KR" sz="3200" dirty="0" err="1" smtClean="0">
                <a:solidFill>
                  <a:schemeClr val="accent2"/>
                </a:solidFill>
                <a:latin typeface="+mj-lt"/>
                <a:cs typeface="Arial" pitchFamily="34" charset="0"/>
              </a:rPr>
              <a:t>Sostenibile</a:t>
            </a:r>
            <a:endParaRPr lang="en-US" altLang="ko-KR" sz="2400" dirty="0">
              <a:solidFill>
                <a:schemeClr val="accent2"/>
              </a:solidFill>
              <a:latin typeface="+mj-lt"/>
              <a:cs typeface="Arial" pitchFamily="34" charset="0"/>
            </a:endParaRPr>
          </a:p>
        </p:txBody>
      </p:sp>
      <p:sp>
        <p:nvSpPr>
          <p:cNvPr id="8" name="Freeform: Shape 7">
            <a:extLst>
              <a:ext uri="{FF2B5EF4-FFF2-40B4-BE49-F238E27FC236}">
                <a16:creationId xmlns:a16="http://schemas.microsoft.com/office/drawing/2014/main" xmlns="" id="{BC1C5F0D-3CBC-4652-8DA1-509117C8BC15}"/>
              </a:ext>
            </a:extLst>
          </p:cNvPr>
          <p:cNvSpPr/>
          <p:nvPr/>
        </p:nvSpPr>
        <p:spPr>
          <a:xfrm>
            <a:off x="9148536" y="0"/>
            <a:ext cx="3043464" cy="6677266"/>
          </a:xfrm>
          <a:custGeom>
            <a:avLst/>
            <a:gdLst>
              <a:gd name="connsiteX0" fmla="*/ 2323951 w 3043464"/>
              <a:gd name="connsiteY0" fmla="*/ 6610138 h 6677266"/>
              <a:gd name="connsiteX1" fmla="*/ 2322121 w 3043464"/>
              <a:gd name="connsiteY1" fmla="*/ 6677266 h 6677266"/>
              <a:gd name="connsiteX2" fmla="*/ 2316627 w 3043464"/>
              <a:gd name="connsiteY2" fmla="*/ 6662751 h 6677266"/>
              <a:gd name="connsiteX3" fmla="*/ 2314795 w 3043464"/>
              <a:gd name="connsiteY3" fmla="*/ 6655494 h 6677266"/>
              <a:gd name="connsiteX4" fmla="*/ 2312965 w 3043464"/>
              <a:gd name="connsiteY4" fmla="*/ 6640980 h 6677266"/>
              <a:gd name="connsiteX5" fmla="*/ 2316627 w 3043464"/>
              <a:gd name="connsiteY5" fmla="*/ 6631909 h 6677266"/>
              <a:gd name="connsiteX6" fmla="*/ 2323951 w 3043464"/>
              <a:gd name="connsiteY6" fmla="*/ 6610138 h 6677266"/>
              <a:gd name="connsiteX7" fmla="*/ 2265359 w 3043464"/>
              <a:gd name="connsiteY7" fmla="*/ 6591995 h 6677266"/>
              <a:gd name="connsiteX8" fmla="*/ 2269021 w 3043464"/>
              <a:gd name="connsiteY8" fmla="*/ 6604694 h 6677266"/>
              <a:gd name="connsiteX9" fmla="*/ 2263527 w 3043464"/>
              <a:gd name="connsiteY9" fmla="*/ 6624652 h 6677266"/>
              <a:gd name="connsiteX10" fmla="*/ 2258035 w 3043464"/>
              <a:gd name="connsiteY10" fmla="*/ 6644608 h 6677266"/>
              <a:gd name="connsiteX11" fmla="*/ 2258035 w 3043464"/>
              <a:gd name="connsiteY11" fmla="*/ 6617395 h 6677266"/>
              <a:gd name="connsiteX12" fmla="*/ 2265359 w 3043464"/>
              <a:gd name="connsiteY12" fmla="*/ 6591995 h 6677266"/>
              <a:gd name="connsiteX13" fmla="*/ 1521974 w 3043464"/>
              <a:gd name="connsiteY13" fmla="*/ 6548452 h 6677266"/>
              <a:gd name="connsiteX14" fmla="*/ 1523804 w 3043464"/>
              <a:gd name="connsiteY14" fmla="*/ 6581109 h 6677266"/>
              <a:gd name="connsiteX15" fmla="*/ 1523804 w 3043464"/>
              <a:gd name="connsiteY15" fmla="*/ 6584738 h 6677266"/>
              <a:gd name="connsiteX16" fmla="*/ 1521974 w 3043464"/>
              <a:gd name="connsiteY16" fmla="*/ 6582923 h 6677266"/>
              <a:gd name="connsiteX17" fmla="*/ 1518312 w 3043464"/>
              <a:gd name="connsiteY17" fmla="*/ 6564780 h 6677266"/>
              <a:gd name="connsiteX18" fmla="*/ 1521974 w 3043464"/>
              <a:gd name="connsiteY18" fmla="*/ 6548452 h 6677266"/>
              <a:gd name="connsiteX19" fmla="*/ 2239725 w 3043464"/>
              <a:gd name="connsiteY19" fmla="*/ 6526681 h 6677266"/>
              <a:gd name="connsiteX20" fmla="*/ 2243387 w 3043464"/>
              <a:gd name="connsiteY20" fmla="*/ 6537567 h 6677266"/>
              <a:gd name="connsiteX21" fmla="*/ 2241555 w 3043464"/>
              <a:gd name="connsiteY21" fmla="*/ 6543008 h 6677266"/>
              <a:gd name="connsiteX22" fmla="*/ 2239725 w 3043464"/>
              <a:gd name="connsiteY22" fmla="*/ 6530309 h 6677266"/>
              <a:gd name="connsiteX23" fmla="*/ 2239725 w 3043464"/>
              <a:gd name="connsiteY23" fmla="*/ 6526681 h 6677266"/>
              <a:gd name="connsiteX24" fmla="*/ 1364509 w 3043464"/>
              <a:gd name="connsiteY24" fmla="*/ 6490395 h 6677266"/>
              <a:gd name="connsiteX25" fmla="*/ 1371833 w 3043464"/>
              <a:gd name="connsiteY25" fmla="*/ 6515795 h 6677266"/>
              <a:gd name="connsiteX26" fmla="*/ 1370003 w 3043464"/>
              <a:gd name="connsiteY26" fmla="*/ 6517608 h 6677266"/>
              <a:gd name="connsiteX27" fmla="*/ 1368171 w 3043464"/>
              <a:gd name="connsiteY27" fmla="*/ 6526681 h 6677266"/>
              <a:gd name="connsiteX28" fmla="*/ 1366339 w 3043464"/>
              <a:gd name="connsiteY28" fmla="*/ 6513980 h 6677266"/>
              <a:gd name="connsiteX29" fmla="*/ 1366339 w 3043464"/>
              <a:gd name="connsiteY29" fmla="*/ 6510351 h 6677266"/>
              <a:gd name="connsiteX30" fmla="*/ 1364509 w 3043464"/>
              <a:gd name="connsiteY30" fmla="*/ 6490395 h 6677266"/>
              <a:gd name="connsiteX31" fmla="*/ 2435501 w 3043464"/>
              <a:gd name="connsiteY31" fmla="*/ 6488233 h 6677266"/>
              <a:gd name="connsiteX32" fmla="*/ 2441747 w 3043464"/>
              <a:gd name="connsiteY32" fmla="*/ 6503708 h 6677266"/>
              <a:gd name="connsiteX33" fmla="*/ 2444796 w 3043464"/>
              <a:gd name="connsiteY33" fmla="*/ 6513980 h 6677266"/>
              <a:gd name="connsiteX34" fmla="*/ 2452120 w 3043464"/>
              <a:gd name="connsiteY34" fmla="*/ 6541195 h 6677266"/>
              <a:gd name="connsiteX35" fmla="*/ 2441134 w 3043464"/>
              <a:gd name="connsiteY35" fmla="*/ 6573852 h 6677266"/>
              <a:gd name="connsiteX36" fmla="*/ 2431980 w 3043464"/>
              <a:gd name="connsiteY36" fmla="*/ 6524866 h 6677266"/>
              <a:gd name="connsiteX37" fmla="*/ 1514650 w 3043464"/>
              <a:gd name="connsiteY37" fmla="*/ 6486767 h 6677266"/>
              <a:gd name="connsiteX38" fmla="*/ 1516482 w 3043464"/>
              <a:gd name="connsiteY38" fmla="*/ 6494024 h 6677266"/>
              <a:gd name="connsiteX39" fmla="*/ 1509156 w 3043464"/>
              <a:gd name="connsiteY39" fmla="*/ 6503094 h 6677266"/>
              <a:gd name="connsiteX40" fmla="*/ 1514650 w 3043464"/>
              <a:gd name="connsiteY40" fmla="*/ 6486767 h 6677266"/>
              <a:gd name="connsiteX41" fmla="*/ 1366184 w 3043464"/>
              <a:gd name="connsiteY41" fmla="*/ 6482727 h 6677266"/>
              <a:gd name="connsiteX42" fmla="*/ 1366339 w 3043464"/>
              <a:gd name="connsiteY42" fmla="*/ 6483138 h 6677266"/>
              <a:gd name="connsiteX43" fmla="*/ 1366339 w 3043464"/>
              <a:gd name="connsiteY43" fmla="*/ 6484951 h 6677266"/>
              <a:gd name="connsiteX44" fmla="*/ 1547608 w 3043464"/>
              <a:gd name="connsiteY44" fmla="*/ 6466808 h 6677266"/>
              <a:gd name="connsiteX45" fmla="*/ 1553102 w 3043464"/>
              <a:gd name="connsiteY45" fmla="*/ 6477694 h 6677266"/>
              <a:gd name="connsiteX46" fmla="*/ 1554932 w 3043464"/>
              <a:gd name="connsiteY46" fmla="*/ 6481323 h 6677266"/>
              <a:gd name="connsiteX47" fmla="*/ 1553102 w 3043464"/>
              <a:gd name="connsiteY47" fmla="*/ 6515795 h 6677266"/>
              <a:gd name="connsiteX48" fmla="*/ 1553102 w 3043464"/>
              <a:gd name="connsiteY48" fmla="*/ 6521237 h 6677266"/>
              <a:gd name="connsiteX49" fmla="*/ 1551270 w 3043464"/>
              <a:gd name="connsiteY49" fmla="*/ 6504909 h 6677266"/>
              <a:gd name="connsiteX50" fmla="*/ 1547608 w 3043464"/>
              <a:gd name="connsiteY50" fmla="*/ 6474066 h 6677266"/>
              <a:gd name="connsiteX51" fmla="*/ 1547608 w 3043464"/>
              <a:gd name="connsiteY51" fmla="*/ 6466808 h 6677266"/>
              <a:gd name="connsiteX52" fmla="*/ 1364605 w 3043464"/>
              <a:gd name="connsiteY52" fmla="*/ 6457452 h 6677266"/>
              <a:gd name="connsiteX53" fmla="*/ 1364738 w 3043464"/>
              <a:gd name="connsiteY53" fmla="*/ 6462047 h 6677266"/>
              <a:gd name="connsiteX54" fmla="*/ 1366184 w 3043464"/>
              <a:gd name="connsiteY54" fmla="*/ 6482727 h 6677266"/>
              <a:gd name="connsiteX55" fmla="*/ 1360847 w 3043464"/>
              <a:gd name="connsiteY55" fmla="*/ 6468624 h 6677266"/>
              <a:gd name="connsiteX56" fmla="*/ 1364509 w 3043464"/>
              <a:gd name="connsiteY56" fmla="*/ 6454109 h 6677266"/>
              <a:gd name="connsiteX57" fmla="*/ 1365026 w 3043464"/>
              <a:gd name="connsiteY57" fmla="*/ 6456203 h 6677266"/>
              <a:gd name="connsiteX58" fmla="*/ 1364605 w 3043464"/>
              <a:gd name="connsiteY58" fmla="*/ 6457452 h 6677266"/>
              <a:gd name="connsiteX59" fmla="*/ 1507326 w 3043464"/>
              <a:gd name="connsiteY59" fmla="*/ 6452294 h 6677266"/>
              <a:gd name="connsiteX60" fmla="*/ 1510988 w 3043464"/>
              <a:gd name="connsiteY60" fmla="*/ 6472252 h 6677266"/>
              <a:gd name="connsiteX61" fmla="*/ 1507326 w 3043464"/>
              <a:gd name="connsiteY61" fmla="*/ 6479509 h 6677266"/>
              <a:gd name="connsiteX62" fmla="*/ 1503664 w 3043464"/>
              <a:gd name="connsiteY62" fmla="*/ 6483138 h 6677266"/>
              <a:gd name="connsiteX63" fmla="*/ 1501834 w 3043464"/>
              <a:gd name="connsiteY63" fmla="*/ 6470437 h 6677266"/>
              <a:gd name="connsiteX64" fmla="*/ 1505494 w 3043464"/>
              <a:gd name="connsiteY64" fmla="*/ 6457738 h 6677266"/>
              <a:gd name="connsiteX65" fmla="*/ 1507326 w 3043464"/>
              <a:gd name="connsiteY65" fmla="*/ 6452294 h 6677266"/>
              <a:gd name="connsiteX66" fmla="*/ 1615354 w 3043464"/>
              <a:gd name="connsiteY66" fmla="*/ 6450481 h 6677266"/>
              <a:gd name="connsiteX67" fmla="*/ 1620848 w 3043464"/>
              <a:gd name="connsiteY67" fmla="*/ 6457738 h 6677266"/>
              <a:gd name="connsiteX68" fmla="*/ 1624510 w 3043464"/>
              <a:gd name="connsiteY68" fmla="*/ 6463180 h 6677266"/>
              <a:gd name="connsiteX69" fmla="*/ 1620848 w 3043464"/>
              <a:gd name="connsiteY69" fmla="*/ 6488580 h 6677266"/>
              <a:gd name="connsiteX70" fmla="*/ 1615354 w 3043464"/>
              <a:gd name="connsiteY70" fmla="*/ 6454109 h 6677266"/>
              <a:gd name="connsiteX71" fmla="*/ 1615354 w 3043464"/>
              <a:gd name="connsiteY71" fmla="*/ 6450481 h 6677266"/>
              <a:gd name="connsiteX72" fmla="*/ 1642820 w 3043464"/>
              <a:gd name="connsiteY72" fmla="*/ 6443224 h 6677266"/>
              <a:gd name="connsiteX73" fmla="*/ 1644886 w 3043464"/>
              <a:gd name="connsiteY73" fmla="*/ 6447318 h 6677266"/>
              <a:gd name="connsiteX74" fmla="*/ 1645968 w 3043464"/>
              <a:gd name="connsiteY74" fmla="*/ 6465719 h 6677266"/>
              <a:gd name="connsiteX75" fmla="*/ 1640988 w 3043464"/>
              <a:gd name="connsiteY75" fmla="*/ 6459551 h 6677266"/>
              <a:gd name="connsiteX76" fmla="*/ 1642820 w 3043464"/>
              <a:gd name="connsiteY76" fmla="*/ 6446852 h 6677266"/>
              <a:gd name="connsiteX77" fmla="*/ 1642820 w 3043464"/>
              <a:gd name="connsiteY77" fmla="*/ 6443224 h 6677266"/>
              <a:gd name="connsiteX78" fmla="*/ 1556764 w 3043464"/>
              <a:gd name="connsiteY78" fmla="*/ 6437780 h 6677266"/>
              <a:gd name="connsiteX79" fmla="*/ 1556764 w 3043464"/>
              <a:gd name="connsiteY79" fmla="*/ 6441408 h 6677266"/>
              <a:gd name="connsiteX80" fmla="*/ 1554932 w 3043464"/>
              <a:gd name="connsiteY80" fmla="*/ 6439595 h 6677266"/>
              <a:gd name="connsiteX81" fmla="*/ 1556764 w 3043464"/>
              <a:gd name="connsiteY81" fmla="*/ 6437780 h 6677266"/>
              <a:gd name="connsiteX82" fmla="*/ 1516482 w 3043464"/>
              <a:gd name="connsiteY82" fmla="*/ 6425082 h 6677266"/>
              <a:gd name="connsiteX83" fmla="*/ 1516482 w 3043464"/>
              <a:gd name="connsiteY83" fmla="*/ 6425083 h 6677266"/>
              <a:gd name="connsiteX84" fmla="*/ 1518312 w 3043464"/>
              <a:gd name="connsiteY84" fmla="*/ 6435967 h 6677266"/>
              <a:gd name="connsiteX85" fmla="*/ 1520144 w 3043464"/>
              <a:gd name="connsiteY85" fmla="*/ 6455923 h 6677266"/>
              <a:gd name="connsiteX86" fmla="*/ 1516482 w 3043464"/>
              <a:gd name="connsiteY86" fmla="*/ 6461367 h 6677266"/>
              <a:gd name="connsiteX87" fmla="*/ 1510988 w 3043464"/>
              <a:gd name="connsiteY87" fmla="*/ 6443224 h 6677266"/>
              <a:gd name="connsiteX88" fmla="*/ 1631834 w 3043464"/>
              <a:gd name="connsiteY88" fmla="*/ 6416008 h 6677266"/>
              <a:gd name="connsiteX89" fmla="*/ 1633664 w 3043464"/>
              <a:gd name="connsiteY89" fmla="*/ 6417824 h 6677266"/>
              <a:gd name="connsiteX90" fmla="*/ 1630004 w 3043464"/>
              <a:gd name="connsiteY90" fmla="*/ 6441408 h 6677266"/>
              <a:gd name="connsiteX91" fmla="*/ 1624510 w 3043464"/>
              <a:gd name="connsiteY91" fmla="*/ 6434151 h 6677266"/>
              <a:gd name="connsiteX92" fmla="*/ 1631834 w 3043464"/>
              <a:gd name="connsiteY92" fmla="*/ 6416008 h 6677266"/>
              <a:gd name="connsiteX93" fmla="*/ 1377325 w 3043464"/>
              <a:gd name="connsiteY93" fmla="*/ 6416008 h 6677266"/>
              <a:gd name="connsiteX94" fmla="*/ 1399297 w 3043464"/>
              <a:gd name="connsiteY94" fmla="*/ 6452294 h 6677266"/>
              <a:gd name="connsiteX95" fmla="*/ 1406623 w 3043464"/>
              <a:gd name="connsiteY95" fmla="*/ 6463180 h 6677266"/>
              <a:gd name="connsiteX96" fmla="*/ 1401129 w 3043464"/>
              <a:gd name="connsiteY96" fmla="*/ 6481323 h 6677266"/>
              <a:gd name="connsiteX97" fmla="*/ 1399297 w 3043464"/>
              <a:gd name="connsiteY97" fmla="*/ 6488580 h 6677266"/>
              <a:gd name="connsiteX98" fmla="*/ 1393805 w 3043464"/>
              <a:gd name="connsiteY98" fmla="*/ 6481323 h 6677266"/>
              <a:gd name="connsiteX99" fmla="*/ 1397467 w 3043464"/>
              <a:gd name="connsiteY99" fmla="*/ 6490395 h 6677266"/>
              <a:gd name="connsiteX100" fmla="*/ 1395635 w 3043464"/>
              <a:gd name="connsiteY100" fmla="*/ 6504909 h 6677266"/>
              <a:gd name="connsiteX101" fmla="*/ 1391975 w 3043464"/>
              <a:gd name="connsiteY101" fmla="*/ 6524866 h 6677266"/>
              <a:gd name="connsiteX102" fmla="*/ 1384649 w 3043464"/>
              <a:gd name="connsiteY102" fmla="*/ 6532123 h 6677266"/>
              <a:gd name="connsiteX103" fmla="*/ 1379157 w 3043464"/>
              <a:gd name="connsiteY103" fmla="*/ 6519424 h 6677266"/>
              <a:gd name="connsiteX104" fmla="*/ 1382819 w 3043464"/>
              <a:gd name="connsiteY104" fmla="*/ 6492208 h 6677266"/>
              <a:gd name="connsiteX105" fmla="*/ 1386481 w 3043464"/>
              <a:gd name="connsiteY105" fmla="*/ 6466808 h 6677266"/>
              <a:gd name="connsiteX106" fmla="*/ 1375495 w 3043464"/>
              <a:gd name="connsiteY106" fmla="*/ 6490395 h 6677266"/>
              <a:gd name="connsiteX107" fmla="*/ 1373665 w 3043464"/>
              <a:gd name="connsiteY107" fmla="*/ 6494024 h 6677266"/>
              <a:gd name="connsiteX108" fmla="*/ 1373665 w 3043464"/>
              <a:gd name="connsiteY108" fmla="*/ 6492208 h 6677266"/>
              <a:gd name="connsiteX109" fmla="*/ 1367027 w 3043464"/>
              <a:gd name="connsiteY109" fmla="*/ 6464315 h 6677266"/>
              <a:gd name="connsiteX110" fmla="*/ 1365026 w 3043464"/>
              <a:gd name="connsiteY110" fmla="*/ 6456203 h 6677266"/>
              <a:gd name="connsiteX111" fmla="*/ 1373665 w 3043464"/>
              <a:gd name="connsiteY111" fmla="*/ 6430523 h 6677266"/>
              <a:gd name="connsiteX112" fmla="*/ 1377325 w 3043464"/>
              <a:gd name="connsiteY112" fmla="*/ 6416008 h 6677266"/>
              <a:gd name="connsiteX113" fmla="*/ 2311133 w 3043464"/>
              <a:gd name="connsiteY113" fmla="*/ 6408751 h 6677266"/>
              <a:gd name="connsiteX114" fmla="*/ 2334937 w 3043464"/>
              <a:gd name="connsiteY114" fmla="*/ 6464995 h 6677266"/>
              <a:gd name="connsiteX115" fmla="*/ 2329443 w 3043464"/>
              <a:gd name="connsiteY115" fmla="*/ 6526681 h 6677266"/>
              <a:gd name="connsiteX116" fmla="*/ 2327613 w 3043464"/>
              <a:gd name="connsiteY116" fmla="*/ 6528494 h 6677266"/>
              <a:gd name="connsiteX117" fmla="*/ 2322121 w 3043464"/>
              <a:gd name="connsiteY117" fmla="*/ 6521237 h 6677266"/>
              <a:gd name="connsiteX118" fmla="*/ 2327613 w 3043464"/>
              <a:gd name="connsiteY118" fmla="*/ 6530309 h 6677266"/>
              <a:gd name="connsiteX119" fmla="*/ 2314795 w 3043464"/>
              <a:gd name="connsiteY119" fmla="*/ 6555709 h 6677266"/>
              <a:gd name="connsiteX120" fmla="*/ 2305641 w 3043464"/>
              <a:gd name="connsiteY120" fmla="*/ 6573852 h 6677266"/>
              <a:gd name="connsiteX121" fmla="*/ 2303811 w 3043464"/>
              <a:gd name="connsiteY121" fmla="*/ 6566595 h 6677266"/>
              <a:gd name="connsiteX122" fmla="*/ 2300147 w 3043464"/>
              <a:gd name="connsiteY122" fmla="*/ 6532123 h 6677266"/>
              <a:gd name="connsiteX123" fmla="*/ 2296485 w 3043464"/>
              <a:gd name="connsiteY123" fmla="*/ 6466808 h 6677266"/>
              <a:gd name="connsiteX124" fmla="*/ 2301979 w 3043464"/>
              <a:gd name="connsiteY124" fmla="*/ 6452294 h 6677266"/>
              <a:gd name="connsiteX125" fmla="*/ 2303811 w 3043464"/>
              <a:gd name="connsiteY125" fmla="*/ 6441408 h 6677266"/>
              <a:gd name="connsiteX126" fmla="*/ 2305641 w 3043464"/>
              <a:gd name="connsiteY126" fmla="*/ 6434151 h 6677266"/>
              <a:gd name="connsiteX127" fmla="*/ 2311133 w 3043464"/>
              <a:gd name="connsiteY127" fmla="*/ 6408751 h 6677266"/>
              <a:gd name="connsiteX128" fmla="*/ 1501147 w 3043464"/>
              <a:gd name="connsiteY128" fmla="*/ 6397640 h 6677266"/>
              <a:gd name="connsiteX129" fmla="*/ 1501834 w 3043464"/>
              <a:gd name="connsiteY129" fmla="*/ 6399681 h 6677266"/>
              <a:gd name="connsiteX130" fmla="*/ 1510943 w 3043464"/>
              <a:gd name="connsiteY130" fmla="*/ 6415477 h 6677266"/>
              <a:gd name="connsiteX131" fmla="*/ 1507326 w 3043464"/>
              <a:gd name="connsiteY131" fmla="*/ 6421452 h 6677266"/>
              <a:gd name="connsiteX132" fmla="*/ 1501834 w 3043464"/>
              <a:gd name="connsiteY132" fmla="*/ 6430523 h 6677266"/>
              <a:gd name="connsiteX133" fmla="*/ 1494508 w 3043464"/>
              <a:gd name="connsiteY133" fmla="*/ 6441408 h 6677266"/>
              <a:gd name="connsiteX134" fmla="*/ 1492678 w 3043464"/>
              <a:gd name="connsiteY134" fmla="*/ 6432338 h 6677266"/>
              <a:gd name="connsiteX135" fmla="*/ 1496340 w 3043464"/>
              <a:gd name="connsiteY135" fmla="*/ 6421452 h 6677266"/>
              <a:gd name="connsiteX136" fmla="*/ 1384649 w 3043464"/>
              <a:gd name="connsiteY136" fmla="*/ 6394237 h 6677266"/>
              <a:gd name="connsiteX137" fmla="*/ 1382819 w 3043464"/>
              <a:gd name="connsiteY137" fmla="*/ 6399681 h 6677266"/>
              <a:gd name="connsiteX138" fmla="*/ 1388313 w 3043464"/>
              <a:gd name="connsiteY138" fmla="*/ 6405123 h 6677266"/>
              <a:gd name="connsiteX139" fmla="*/ 1384649 w 3043464"/>
              <a:gd name="connsiteY139" fmla="*/ 6394237 h 6677266"/>
              <a:gd name="connsiteX140" fmla="*/ 1587224 w 3043464"/>
              <a:gd name="connsiteY140" fmla="*/ 6391763 h 6677266"/>
              <a:gd name="connsiteX141" fmla="*/ 1589009 w 3043464"/>
              <a:gd name="connsiteY141" fmla="*/ 6393531 h 6677266"/>
              <a:gd name="connsiteX142" fmla="*/ 1587890 w 3043464"/>
              <a:gd name="connsiteY142" fmla="*/ 6397866 h 6677266"/>
              <a:gd name="connsiteX143" fmla="*/ 1587890 w 3043464"/>
              <a:gd name="connsiteY143" fmla="*/ 6396052 h 6677266"/>
              <a:gd name="connsiteX144" fmla="*/ 1589722 w 3043464"/>
              <a:gd name="connsiteY144" fmla="*/ 6390771 h 6677266"/>
              <a:gd name="connsiteX145" fmla="*/ 1589722 w 3043464"/>
              <a:gd name="connsiteY145" fmla="*/ 6394237 h 6677266"/>
              <a:gd name="connsiteX146" fmla="*/ 1589009 w 3043464"/>
              <a:gd name="connsiteY146" fmla="*/ 6393531 h 6677266"/>
              <a:gd name="connsiteX147" fmla="*/ 1585385 w 3043464"/>
              <a:gd name="connsiteY147" fmla="*/ 6383932 h 6677266"/>
              <a:gd name="connsiteX148" fmla="*/ 1586011 w 3043464"/>
              <a:gd name="connsiteY148" fmla="*/ 6383947 h 6677266"/>
              <a:gd name="connsiteX149" fmla="*/ 1587224 w 3043464"/>
              <a:gd name="connsiteY149" fmla="*/ 6391763 h 6677266"/>
              <a:gd name="connsiteX150" fmla="*/ 1586058 w 3043464"/>
              <a:gd name="connsiteY150" fmla="*/ 6390608 h 6677266"/>
              <a:gd name="connsiteX151" fmla="*/ 1614906 w 3043464"/>
              <a:gd name="connsiteY151" fmla="*/ 6383360 h 6677266"/>
              <a:gd name="connsiteX152" fmla="*/ 1587890 w 3043464"/>
              <a:gd name="connsiteY152" fmla="*/ 6430523 h 6677266"/>
              <a:gd name="connsiteX153" fmla="*/ 1587890 w 3043464"/>
              <a:gd name="connsiteY153" fmla="*/ 6421452 h 6677266"/>
              <a:gd name="connsiteX154" fmla="*/ 1587890 w 3043464"/>
              <a:gd name="connsiteY154" fmla="*/ 6406938 h 6677266"/>
              <a:gd name="connsiteX155" fmla="*/ 1591552 w 3043464"/>
              <a:gd name="connsiteY155" fmla="*/ 6385167 h 6677266"/>
              <a:gd name="connsiteX156" fmla="*/ 1590408 w 3043464"/>
              <a:gd name="connsiteY156" fmla="*/ 6388115 h 6677266"/>
              <a:gd name="connsiteX157" fmla="*/ 1589722 w 3043464"/>
              <a:gd name="connsiteY157" fmla="*/ 6390771 h 6677266"/>
              <a:gd name="connsiteX158" fmla="*/ 1589722 w 3043464"/>
              <a:gd name="connsiteY158" fmla="*/ 6390608 h 6677266"/>
              <a:gd name="connsiteX159" fmla="*/ 1589722 w 3043464"/>
              <a:gd name="connsiteY159" fmla="*/ 6388795 h 6677266"/>
              <a:gd name="connsiteX160" fmla="*/ 1589455 w 3043464"/>
              <a:gd name="connsiteY160" fmla="*/ 6384032 h 6677266"/>
              <a:gd name="connsiteX161" fmla="*/ 1601369 w 3043464"/>
              <a:gd name="connsiteY161" fmla="*/ 6384327 h 6677266"/>
              <a:gd name="connsiteX162" fmla="*/ 1509218 w 3043464"/>
              <a:gd name="connsiteY162" fmla="*/ 6380186 h 6677266"/>
              <a:gd name="connsiteX163" fmla="*/ 1530603 w 3043464"/>
              <a:gd name="connsiteY163" fmla="*/ 6381983 h 6677266"/>
              <a:gd name="connsiteX164" fmla="*/ 1531128 w 3043464"/>
              <a:gd name="connsiteY164" fmla="*/ 6386980 h 6677266"/>
              <a:gd name="connsiteX165" fmla="*/ 1532960 w 3043464"/>
              <a:gd name="connsiteY165" fmla="*/ 6419637 h 6677266"/>
              <a:gd name="connsiteX166" fmla="*/ 1529298 w 3043464"/>
              <a:gd name="connsiteY166" fmla="*/ 6426894 h 6677266"/>
              <a:gd name="connsiteX167" fmla="*/ 1523804 w 3043464"/>
              <a:gd name="connsiteY167" fmla="*/ 6437780 h 6677266"/>
              <a:gd name="connsiteX168" fmla="*/ 1516482 w 3043464"/>
              <a:gd name="connsiteY168" fmla="*/ 6425083 h 6677266"/>
              <a:gd name="connsiteX169" fmla="*/ 1516482 w 3043464"/>
              <a:gd name="connsiteY169" fmla="*/ 6425081 h 6677266"/>
              <a:gd name="connsiteX170" fmla="*/ 1516482 w 3043464"/>
              <a:gd name="connsiteY170" fmla="*/ 6425082 h 6677266"/>
              <a:gd name="connsiteX171" fmla="*/ 1510943 w 3043464"/>
              <a:gd name="connsiteY171" fmla="*/ 6415477 h 6677266"/>
              <a:gd name="connsiteX172" fmla="*/ 1512818 w 3043464"/>
              <a:gd name="connsiteY172" fmla="*/ 6412380 h 6677266"/>
              <a:gd name="connsiteX173" fmla="*/ 1512818 w 3043464"/>
              <a:gd name="connsiteY173" fmla="*/ 6406938 h 6677266"/>
              <a:gd name="connsiteX174" fmla="*/ 1497011 w 3043464"/>
              <a:gd name="connsiteY174" fmla="*/ 6379160 h 6677266"/>
              <a:gd name="connsiteX175" fmla="*/ 1508174 w 3043464"/>
              <a:gd name="connsiteY175" fmla="*/ 6380098 h 6677266"/>
              <a:gd name="connsiteX176" fmla="*/ 1501834 w 3043464"/>
              <a:gd name="connsiteY176" fmla="*/ 6394237 h 6677266"/>
              <a:gd name="connsiteX177" fmla="*/ 1501147 w 3043464"/>
              <a:gd name="connsiteY177" fmla="*/ 6397640 h 6677266"/>
              <a:gd name="connsiteX178" fmla="*/ 1500002 w 3043464"/>
              <a:gd name="connsiteY178" fmla="*/ 6394237 h 6677266"/>
              <a:gd name="connsiteX179" fmla="*/ 1495909 w 3043464"/>
              <a:gd name="connsiteY179" fmla="*/ 6382071 h 6677266"/>
              <a:gd name="connsiteX180" fmla="*/ 1488055 w 3043464"/>
              <a:gd name="connsiteY180" fmla="*/ 6378088 h 6677266"/>
              <a:gd name="connsiteX181" fmla="*/ 1491107 w 3043464"/>
              <a:gd name="connsiteY181" fmla="*/ 6378664 h 6677266"/>
              <a:gd name="connsiteX182" fmla="*/ 1494869 w 3043464"/>
              <a:gd name="connsiteY182" fmla="*/ 6378980 h 6677266"/>
              <a:gd name="connsiteX183" fmla="*/ 1495909 w 3043464"/>
              <a:gd name="connsiteY183" fmla="*/ 6382071 h 6677266"/>
              <a:gd name="connsiteX184" fmla="*/ 1492678 w 3043464"/>
              <a:gd name="connsiteY184" fmla="*/ 6390608 h 6677266"/>
              <a:gd name="connsiteX185" fmla="*/ 1490846 w 3043464"/>
              <a:gd name="connsiteY185" fmla="*/ 6396052 h 6677266"/>
              <a:gd name="connsiteX186" fmla="*/ 1489016 w 3043464"/>
              <a:gd name="connsiteY186" fmla="*/ 6386980 h 6677266"/>
              <a:gd name="connsiteX187" fmla="*/ 1487185 w 3043464"/>
              <a:gd name="connsiteY187" fmla="*/ 6381538 h 6677266"/>
              <a:gd name="connsiteX188" fmla="*/ 1346835 w 3043464"/>
              <a:gd name="connsiteY188" fmla="*/ 6371598 h 6677266"/>
              <a:gd name="connsiteX189" fmla="*/ 1353523 w 3043464"/>
              <a:gd name="connsiteY189" fmla="*/ 6381538 h 6677266"/>
              <a:gd name="connsiteX190" fmla="*/ 1359015 w 3043464"/>
              <a:gd name="connsiteY190" fmla="*/ 6388795 h 6677266"/>
              <a:gd name="connsiteX191" fmla="*/ 1351693 w 3043464"/>
              <a:gd name="connsiteY191" fmla="*/ 6406938 h 6677266"/>
              <a:gd name="connsiteX192" fmla="*/ 1346470 w 3043464"/>
              <a:gd name="connsiteY192" fmla="*/ 6372443 h 6677266"/>
              <a:gd name="connsiteX193" fmla="*/ 2322121 w 3043464"/>
              <a:gd name="connsiteY193" fmla="*/ 6352509 h 6677266"/>
              <a:gd name="connsiteX194" fmla="*/ 2325783 w 3043464"/>
              <a:gd name="connsiteY194" fmla="*/ 6372466 h 6677266"/>
              <a:gd name="connsiteX195" fmla="*/ 2327613 w 3043464"/>
              <a:gd name="connsiteY195" fmla="*/ 6385167 h 6677266"/>
              <a:gd name="connsiteX196" fmla="*/ 2318457 w 3043464"/>
              <a:gd name="connsiteY196" fmla="*/ 6368837 h 6677266"/>
              <a:gd name="connsiteX197" fmla="*/ 2322121 w 3043464"/>
              <a:gd name="connsiteY197" fmla="*/ 6352509 h 6677266"/>
              <a:gd name="connsiteX198" fmla="*/ 2227226 w 3043464"/>
              <a:gd name="connsiteY198" fmla="*/ 6340359 h 6677266"/>
              <a:gd name="connsiteX199" fmla="*/ 2230571 w 3043464"/>
              <a:gd name="connsiteY199" fmla="*/ 6348881 h 6677266"/>
              <a:gd name="connsiteX200" fmla="*/ 2241556 w 3043464"/>
              <a:gd name="connsiteY200" fmla="*/ 6379497 h 6677266"/>
              <a:gd name="connsiteX201" fmla="*/ 2244176 w 3043464"/>
              <a:gd name="connsiteY201" fmla="*/ 6387772 h 6677266"/>
              <a:gd name="connsiteX202" fmla="*/ 2248881 w 3043464"/>
              <a:gd name="connsiteY202" fmla="*/ 6408751 h 6677266"/>
              <a:gd name="connsiteX203" fmla="*/ 2261697 w 3043464"/>
              <a:gd name="connsiteY203" fmla="*/ 6481323 h 6677266"/>
              <a:gd name="connsiteX204" fmla="*/ 2252543 w 3043464"/>
              <a:gd name="connsiteY204" fmla="*/ 6512167 h 6677266"/>
              <a:gd name="connsiteX205" fmla="*/ 2252543 w 3043464"/>
              <a:gd name="connsiteY205" fmla="*/ 6513980 h 6677266"/>
              <a:gd name="connsiteX206" fmla="*/ 2236063 w 3043464"/>
              <a:gd name="connsiteY206" fmla="*/ 6481323 h 6677266"/>
              <a:gd name="connsiteX207" fmla="*/ 2230571 w 3043464"/>
              <a:gd name="connsiteY207" fmla="*/ 6437780 h 6677266"/>
              <a:gd name="connsiteX208" fmla="*/ 2226907 w 3043464"/>
              <a:gd name="connsiteY208" fmla="*/ 6403309 h 6677266"/>
              <a:gd name="connsiteX209" fmla="*/ 2232401 w 3043464"/>
              <a:gd name="connsiteY209" fmla="*/ 6390608 h 6677266"/>
              <a:gd name="connsiteX210" fmla="*/ 2226907 w 3043464"/>
              <a:gd name="connsiteY210" fmla="*/ 6399681 h 6677266"/>
              <a:gd name="connsiteX211" fmla="*/ 2223245 w 3043464"/>
              <a:gd name="connsiteY211" fmla="*/ 6363395 h 6677266"/>
              <a:gd name="connsiteX212" fmla="*/ 2226907 w 3043464"/>
              <a:gd name="connsiteY212" fmla="*/ 6341624 h 6677266"/>
              <a:gd name="connsiteX213" fmla="*/ 1313241 w 3043464"/>
              <a:gd name="connsiteY213" fmla="*/ 6330738 h 6677266"/>
              <a:gd name="connsiteX214" fmla="*/ 1314463 w 3043464"/>
              <a:gd name="connsiteY214" fmla="*/ 6331949 h 6677266"/>
              <a:gd name="connsiteX215" fmla="*/ 1315073 w 3043464"/>
              <a:gd name="connsiteY215" fmla="*/ 6334367 h 6677266"/>
              <a:gd name="connsiteX216" fmla="*/ 1320565 w 3043464"/>
              <a:gd name="connsiteY216" fmla="*/ 6365208 h 6677266"/>
              <a:gd name="connsiteX217" fmla="*/ 1322992 w 3043464"/>
              <a:gd name="connsiteY217" fmla="*/ 6367854 h 6677266"/>
              <a:gd name="connsiteX218" fmla="*/ 1327889 w 3043464"/>
              <a:gd name="connsiteY218" fmla="*/ 6434151 h 6677266"/>
              <a:gd name="connsiteX219" fmla="*/ 1329719 w 3043464"/>
              <a:gd name="connsiteY219" fmla="*/ 6466808 h 6677266"/>
              <a:gd name="connsiteX220" fmla="*/ 1320565 w 3043464"/>
              <a:gd name="connsiteY220" fmla="*/ 6494024 h 6677266"/>
              <a:gd name="connsiteX221" fmla="*/ 1311072 w 3043464"/>
              <a:gd name="connsiteY221" fmla="*/ 6452869 h 6677266"/>
              <a:gd name="connsiteX222" fmla="*/ 1306306 w 3043464"/>
              <a:gd name="connsiteY222" fmla="*/ 6402732 h 6677266"/>
              <a:gd name="connsiteX223" fmla="*/ 1309579 w 3043464"/>
              <a:gd name="connsiteY223" fmla="*/ 6372466 h 6677266"/>
              <a:gd name="connsiteX224" fmla="*/ 1313241 w 3043464"/>
              <a:gd name="connsiteY224" fmla="*/ 6330738 h 6677266"/>
              <a:gd name="connsiteX225" fmla="*/ 1500002 w 3043464"/>
              <a:gd name="connsiteY225" fmla="*/ 6327109 h 6677266"/>
              <a:gd name="connsiteX226" fmla="*/ 1498172 w 3043464"/>
              <a:gd name="connsiteY226" fmla="*/ 6334367 h 6677266"/>
              <a:gd name="connsiteX227" fmla="*/ 1503664 w 3043464"/>
              <a:gd name="connsiteY227" fmla="*/ 6343437 h 6677266"/>
              <a:gd name="connsiteX228" fmla="*/ 1501834 w 3043464"/>
              <a:gd name="connsiteY228" fmla="*/ 6334367 h 6677266"/>
              <a:gd name="connsiteX229" fmla="*/ 1500002 w 3043464"/>
              <a:gd name="connsiteY229" fmla="*/ 6327109 h 6677266"/>
              <a:gd name="connsiteX230" fmla="*/ 1311832 w 3043464"/>
              <a:gd name="connsiteY230" fmla="*/ 6321524 h 6677266"/>
              <a:gd name="connsiteX231" fmla="*/ 1313101 w 3043464"/>
              <a:gd name="connsiteY231" fmla="*/ 6326551 h 6677266"/>
              <a:gd name="connsiteX232" fmla="*/ 1311409 w 3043464"/>
              <a:gd name="connsiteY232" fmla="*/ 6325294 h 6677266"/>
              <a:gd name="connsiteX233" fmla="*/ 2219583 w 3043464"/>
              <a:gd name="connsiteY233" fmla="*/ 6308967 h 6677266"/>
              <a:gd name="connsiteX234" fmla="*/ 2217753 w 3043464"/>
              <a:gd name="connsiteY234" fmla="*/ 6316224 h 6677266"/>
              <a:gd name="connsiteX235" fmla="*/ 2222742 w 3043464"/>
              <a:gd name="connsiteY235" fmla="*/ 6328933 h 6677266"/>
              <a:gd name="connsiteX236" fmla="*/ 2217753 w 3043464"/>
              <a:gd name="connsiteY236" fmla="*/ 6339808 h 6677266"/>
              <a:gd name="connsiteX237" fmla="*/ 2214757 w 3043464"/>
              <a:gd name="connsiteY237" fmla="*/ 6312099 h 6677266"/>
              <a:gd name="connsiteX238" fmla="*/ 2215923 w 3043464"/>
              <a:gd name="connsiteY238" fmla="*/ 6314408 h 6677266"/>
              <a:gd name="connsiteX239" fmla="*/ 2219583 w 3043464"/>
              <a:gd name="connsiteY239" fmla="*/ 6308967 h 6677266"/>
              <a:gd name="connsiteX240" fmla="*/ 1476199 w 3043464"/>
              <a:gd name="connsiteY240" fmla="*/ 6296266 h 6677266"/>
              <a:gd name="connsiteX241" fmla="*/ 1483524 w 3043464"/>
              <a:gd name="connsiteY241" fmla="*/ 6312595 h 6677266"/>
              <a:gd name="connsiteX242" fmla="*/ 1481692 w 3043464"/>
              <a:gd name="connsiteY242" fmla="*/ 6316224 h 6677266"/>
              <a:gd name="connsiteX243" fmla="*/ 1479862 w 3043464"/>
              <a:gd name="connsiteY243" fmla="*/ 6321666 h 6677266"/>
              <a:gd name="connsiteX244" fmla="*/ 1476199 w 3043464"/>
              <a:gd name="connsiteY244" fmla="*/ 6296266 h 6677266"/>
              <a:gd name="connsiteX245" fmla="*/ 2364017 w 3043464"/>
              <a:gd name="connsiteY245" fmla="*/ 6292556 h 6677266"/>
              <a:gd name="connsiteX246" fmla="*/ 2437460 w 3043464"/>
              <a:gd name="connsiteY246" fmla="*/ 6298240 h 6677266"/>
              <a:gd name="connsiteX247" fmla="*/ 2453441 w 3043464"/>
              <a:gd name="connsiteY247" fmla="*/ 6487812 h 6677266"/>
              <a:gd name="connsiteX248" fmla="*/ 2446626 w 3043464"/>
              <a:gd name="connsiteY248" fmla="*/ 6513980 h 6677266"/>
              <a:gd name="connsiteX249" fmla="*/ 2446626 w 3043464"/>
              <a:gd name="connsiteY249" fmla="*/ 6515795 h 6677266"/>
              <a:gd name="connsiteX250" fmla="*/ 2441747 w 3043464"/>
              <a:gd name="connsiteY250" fmla="*/ 6503708 h 6677266"/>
              <a:gd name="connsiteX251" fmla="*/ 2435642 w 3043464"/>
              <a:gd name="connsiteY251" fmla="*/ 6483138 h 6677266"/>
              <a:gd name="connsiteX252" fmla="*/ 2435642 w 3043464"/>
              <a:gd name="connsiteY252" fmla="*/ 6486767 h 6677266"/>
              <a:gd name="connsiteX253" fmla="*/ 2435501 w 3043464"/>
              <a:gd name="connsiteY253" fmla="*/ 6488233 h 6677266"/>
              <a:gd name="connsiteX254" fmla="*/ 2431980 w 3043464"/>
              <a:gd name="connsiteY254" fmla="*/ 6479509 h 6677266"/>
              <a:gd name="connsiteX255" fmla="*/ 2424655 w 3043464"/>
              <a:gd name="connsiteY255" fmla="*/ 6461367 h 6677266"/>
              <a:gd name="connsiteX256" fmla="*/ 2424655 w 3043464"/>
              <a:gd name="connsiteY256" fmla="*/ 6459551 h 6677266"/>
              <a:gd name="connsiteX257" fmla="*/ 2428317 w 3043464"/>
              <a:gd name="connsiteY257" fmla="*/ 6432338 h 6677266"/>
              <a:gd name="connsiteX258" fmla="*/ 2431980 w 3043464"/>
              <a:gd name="connsiteY258" fmla="*/ 6408751 h 6677266"/>
              <a:gd name="connsiteX259" fmla="*/ 2420993 w 3043464"/>
              <a:gd name="connsiteY259" fmla="*/ 6430523 h 6677266"/>
              <a:gd name="connsiteX260" fmla="*/ 2415501 w 3043464"/>
              <a:gd name="connsiteY260" fmla="*/ 6441408 h 6677266"/>
              <a:gd name="connsiteX261" fmla="*/ 2406345 w 3043464"/>
              <a:gd name="connsiteY261" fmla="*/ 6416008 h 6677266"/>
              <a:gd name="connsiteX262" fmla="*/ 2384373 w 3043464"/>
              <a:gd name="connsiteY262" fmla="*/ 6361580 h 6677266"/>
              <a:gd name="connsiteX263" fmla="*/ 2399023 w 3043464"/>
              <a:gd name="connsiteY263" fmla="*/ 6417824 h 6677266"/>
              <a:gd name="connsiteX264" fmla="*/ 2410007 w 3043464"/>
              <a:gd name="connsiteY264" fmla="*/ 6455923 h 6677266"/>
              <a:gd name="connsiteX265" fmla="*/ 2404515 w 3043464"/>
              <a:gd name="connsiteY265" fmla="*/ 6472252 h 6677266"/>
              <a:gd name="connsiteX266" fmla="*/ 2399023 w 3043464"/>
              <a:gd name="connsiteY266" fmla="*/ 6490395 h 6677266"/>
              <a:gd name="connsiteX267" fmla="*/ 2388035 w 3043464"/>
              <a:gd name="connsiteY267" fmla="*/ 6532123 h 6677266"/>
              <a:gd name="connsiteX268" fmla="*/ 2388035 w 3043464"/>
              <a:gd name="connsiteY268" fmla="*/ 6533938 h 6677266"/>
              <a:gd name="connsiteX269" fmla="*/ 2373387 w 3043464"/>
              <a:gd name="connsiteY269" fmla="*/ 6506723 h 6677266"/>
              <a:gd name="connsiteX270" fmla="*/ 2360571 w 3043464"/>
              <a:gd name="connsiteY270" fmla="*/ 6483138 h 6677266"/>
              <a:gd name="connsiteX271" fmla="*/ 2366063 w 3043464"/>
              <a:gd name="connsiteY271" fmla="*/ 6472252 h 6677266"/>
              <a:gd name="connsiteX272" fmla="*/ 2382543 w 3043464"/>
              <a:gd name="connsiteY272" fmla="*/ 6435967 h 6677266"/>
              <a:gd name="connsiteX273" fmla="*/ 2395361 w 3043464"/>
              <a:gd name="connsiteY273" fmla="*/ 6405123 h 6677266"/>
              <a:gd name="connsiteX274" fmla="*/ 2375219 w 3043464"/>
              <a:gd name="connsiteY274" fmla="*/ 6432338 h 6677266"/>
              <a:gd name="connsiteX275" fmla="*/ 2355077 w 3043464"/>
              <a:gd name="connsiteY275" fmla="*/ 6463180 h 6677266"/>
              <a:gd name="connsiteX276" fmla="*/ 2347753 w 3043464"/>
              <a:gd name="connsiteY276" fmla="*/ 6417824 h 6677266"/>
              <a:gd name="connsiteX277" fmla="*/ 2351415 w 3043464"/>
              <a:gd name="connsiteY277" fmla="*/ 6374281 h 6677266"/>
              <a:gd name="connsiteX278" fmla="*/ 2362403 w 3043464"/>
              <a:gd name="connsiteY278" fmla="*/ 6301709 h 6677266"/>
              <a:gd name="connsiteX279" fmla="*/ 2319159 w 3043464"/>
              <a:gd name="connsiteY279" fmla="*/ 6282281 h 6677266"/>
              <a:gd name="connsiteX280" fmla="*/ 2323093 w 3043464"/>
              <a:gd name="connsiteY280" fmla="*/ 6285285 h 6677266"/>
              <a:gd name="connsiteX281" fmla="*/ 2349115 w 3043464"/>
              <a:gd name="connsiteY281" fmla="*/ 6291403 h 6677266"/>
              <a:gd name="connsiteX282" fmla="*/ 2357353 w 3043464"/>
              <a:gd name="connsiteY282" fmla="*/ 6292041 h 6677266"/>
              <a:gd name="connsiteX283" fmla="*/ 2355077 w 3043464"/>
              <a:gd name="connsiteY283" fmla="*/ 6299894 h 6677266"/>
              <a:gd name="connsiteX284" fmla="*/ 2338599 w 3043464"/>
              <a:gd name="connsiteY284" fmla="*/ 6368837 h 6677266"/>
              <a:gd name="connsiteX285" fmla="*/ 2318457 w 3043464"/>
              <a:gd name="connsiteY285" fmla="*/ 6289009 h 6677266"/>
              <a:gd name="connsiteX286" fmla="*/ 2197074 w 3043464"/>
              <a:gd name="connsiteY286" fmla="*/ 6171569 h 6677266"/>
              <a:gd name="connsiteX287" fmla="*/ 2248894 w 3043464"/>
              <a:gd name="connsiteY287" fmla="*/ 6173009 h 6677266"/>
              <a:gd name="connsiteX288" fmla="*/ 2264948 w 3043464"/>
              <a:gd name="connsiteY288" fmla="*/ 6172612 h 6677266"/>
              <a:gd name="connsiteX289" fmla="*/ 2274513 w 3043464"/>
              <a:gd name="connsiteY289" fmla="*/ 6207367 h 6677266"/>
              <a:gd name="connsiteX290" fmla="*/ 2292823 w 3043464"/>
              <a:gd name="connsiteY290" fmla="*/ 6285380 h 6677266"/>
              <a:gd name="connsiteX291" fmla="*/ 2298317 w 3043464"/>
              <a:gd name="connsiteY291" fmla="*/ 6308967 h 6677266"/>
              <a:gd name="connsiteX292" fmla="*/ 2294655 w 3043464"/>
              <a:gd name="connsiteY292" fmla="*/ 6319852 h 6677266"/>
              <a:gd name="connsiteX293" fmla="*/ 2287331 w 3043464"/>
              <a:gd name="connsiteY293" fmla="*/ 6345252 h 6677266"/>
              <a:gd name="connsiteX294" fmla="*/ 2283669 w 3043464"/>
              <a:gd name="connsiteY294" fmla="*/ 6339808 h 6677266"/>
              <a:gd name="connsiteX295" fmla="*/ 2248881 w 3043464"/>
              <a:gd name="connsiteY295" fmla="*/ 6276309 h 6677266"/>
              <a:gd name="connsiteX296" fmla="*/ 2228739 w 3043464"/>
              <a:gd name="connsiteY296" fmla="*/ 6240024 h 6677266"/>
              <a:gd name="connsiteX297" fmla="*/ 2278175 w 3043464"/>
              <a:gd name="connsiteY297" fmla="*/ 6374281 h 6677266"/>
              <a:gd name="connsiteX298" fmla="*/ 2276345 w 3043464"/>
              <a:gd name="connsiteY298" fmla="*/ 6383351 h 6677266"/>
              <a:gd name="connsiteX299" fmla="*/ 2261697 w 3043464"/>
              <a:gd name="connsiteY299" fmla="*/ 6434151 h 6677266"/>
              <a:gd name="connsiteX300" fmla="*/ 2259865 w 3043464"/>
              <a:gd name="connsiteY300" fmla="*/ 6439595 h 6677266"/>
              <a:gd name="connsiteX301" fmla="*/ 2252543 w 3043464"/>
              <a:gd name="connsiteY301" fmla="*/ 6414195 h 6677266"/>
              <a:gd name="connsiteX302" fmla="*/ 2244176 w 3043464"/>
              <a:gd name="connsiteY302" fmla="*/ 6387772 h 6677266"/>
              <a:gd name="connsiteX303" fmla="*/ 2234233 w 3043464"/>
              <a:gd name="connsiteY303" fmla="*/ 6343437 h 6677266"/>
              <a:gd name="connsiteX304" fmla="*/ 2230571 w 3043464"/>
              <a:gd name="connsiteY304" fmla="*/ 6327109 h 6677266"/>
              <a:gd name="connsiteX305" fmla="*/ 2227226 w 3043464"/>
              <a:gd name="connsiteY305" fmla="*/ 6340359 h 6677266"/>
              <a:gd name="connsiteX306" fmla="*/ 2222742 w 3043464"/>
              <a:gd name="connsiteY306" fmla="*/ 6328933 h 6677266"/>
              <a:gd name="connsiteX307" fmla="*/ 2226907 w 3043464"/>
              <a:gd name="connsiteY307" fmla="*/ 6319852 h 6677266"/>
              <a:gd name="connsiteX308" fmla="*/ 2219583 w 3043464"/>
              <a:gd name="connsiteY308" fmla="*/ 6294452 h 6677266"/>
              <a:gd name="connsiteX309" fmla="*/ 2210429 w 3043464"/>
              <a:gd name="connsiteY309" fmla="*/ 6265424 h 6677266"/>
              <a:gd name="connsiteX310" fmla="*/ 2212261 w 3043464"/>
              <a:gd name="connsiteY310" fmla="*/ 6289009 h 6677266"/>
              <a:gd name="connsiteX311" fmla="*/ 2214757 w 3043464"/>
              <a:gd name="connsiteY311" fmla="*/ 6312099 h 6677266"/>
              <a:gd name="connsiteX312" fmla="*/ 2208597 w 3043464"/>
              <a:gd name="connsiteY312" fmla="*/ 6299894 h 6677266"/>
              <a:gd name="connsiteX313" fmla="*/ 2199964 w 3043464"/>
              <a:gd name="connsiteY313" fmla="*/ 6282786 h 6677266"/>
              <a:gd name="connsiteX314" fmla="*/ 1740127 w 3043464"/>
              <a:gd name="connsiteY314" fmla="*/ 1779855 h 6677266"/>
              <a:gd name="connsiteX315" fmla="*/ 1669332 w 3043464"/>
              <a:gd name="connsiteY315" fmla="*/ 2061618 h 6677266"/>
              <a:gd name="connsiteX316" fmla="*/ 1740127 w 3043464"/>
              <a:gd name="connsiteY316" fmla="*/ 1779855 h 6677266"/>
              <a:gd name="connsiteX317" fmla="*/ 1114303 w 3043464"/>
              <a:gd name="connsiteY317" fmla="*/ 722187 h 6677266"/>
              <a:gd name="connsiteX318" fmla="*/ 1136958 w 3043464"/>
              <a:gd name="connsiteY318" fmla="*/ 937402 h 6677266"/>
              <a:gd name="connsiteX319" fmla="*/ 1114303 w 3043464"/>
              <a:gd name="connsiteY319" fmla="*/ 722187 h 6677266"/>
              <a:gd name="connsiteX320" fmla="*/ 1320302 w 3043464"/>
              <a:gd name="connsiteY320" fmla="*/ 497053 h 6677266"/>
              <a:gd name="connsiteX321" fmla="*/ 1319608 w 3043464"/>
              <a:gd name="connsiteY321" fmla="*/ 533872 h 6677266"/>
              <a:gd name="connsiteX322" fmla="*/ 1275715 w 3043464"/>
              <a:gd name="connsiteY322" fmla="*/ 531041 h 6677266"/>
              <a:gd name="connsiteX323" fmla="*/ 1185098 w 3043464"/>
              <a:gd name="connsiteY323" fmla="*/ 550863 h 6677266"/>
              <a:gd name="connsiteX324" fmla="*/ 1275715 w 3043464"/>
              <a:gd name="connsiteY324" fmla="*/ 570686 h 6677266"/>
              <a:gd name="connsiteX325" fmla="*/ 1319608 w 3043464"/>
              <a:gd name="connsiteY325" fmla="*/ 567854 h 6677266"/>
              <a:gd name="connsiteX326" fmla="*/ 1243150 w 3043464"/>
              <a:gd name="connsiteY326" fmla="*/ 1505172 h 6677266"/>
              <a:gd name="connsiteX327" fmla="*/ 1227575 w 3043464"/>
              <a:gd name="connsiteY327" fmla="*/ 1513668 h 6677266"/>
              <a:gd name="connsiteX328" fmla="*/ 1241733 w 3043464"/>
              <a:gd name="connsiteY328" fmla="*/ 1522163 h 6677266"/>
              <a:gd name="connsiteX329" fmla="*/ 1202089 w 3043464"/>
              <a:gd name="connsiteY329" fmla="*/ 2739828 h 6677266"/>
              <a:gd name="connsiteX330" fmla="*/ 1683491 w 3043464"/>
              <a:gd name="connsiteY330" fmla="*/ 1423051 h 6677266"/>
              <a:gd name="connsiteX331" fmla="*/ 1731631 w 3043464"/>
              <a:gd name="connsiteY331" fmla="*/ 1015275 h 6677266"/>
              <a:gd name="connsiteX332" fmla="*/ 1754285 w 3043464"/>
              <a:gd name="connsiteY332" fmla="*/ 1015275 h 6677266"/>
              <a:gd name="connsiteX333" fmla="*/ 1844902 w 3043464"/>
              <a:gd name="connsiteY333" fmla="*/ 995452 h 6677266"/>
              <a:gd name="connsiteX334" fmla="*/ 1754285 w 3043464"/>
              <a:gd name="connsiteY334" fmla="*/ 975630 h 6677266"/>
              <a:gd name="connsiteX335" fmla="*/ 1735879 w 3043464"/>
              <a:gd name="connsiteY335" fmla="*/ 975630 h 6677266"/>
              <a:gd name="connsiteX336" fmla="*/ 1741918 w 3043464"/>
              <a:gd name="connsiteY336" fmla="*/ 866639 h 6677266"/>
              <a:gd name="connsiteX337" fmla="*/ 1729257 w 3043464"/>
              <a:gd name="connsiteY337" fmla="*/ 858597 h 6677266"/>
              <a:gd name="connsiteX338" fmla="*/ 1566600 w 3043464"/>
              <a:gd name="connsiteY338" fmla="*/ 775110 h 6677266"/>
              <a:gd name="connsiteX339" fmla="*/ 1396747 w 3043464"/>
              <a:gd name="connsiteY339" fmla="*/ 603817 h 6677266"/>
              <a:gd name="connsiteX340" fmla="*/ 1272376 w 3043464"/>
              <a:gd name="connsiteY340" fmla="*/ 420684 h 6677266"/>
              <a:gd name="connsiteX341" fmla="*/ 1214943 w 3043464"/>
              <a:gd name="connsiteY341" fmla="*/ 422106 h 6677266"/>
              <a:gd name="connsiteX342" fmla="*/ 1119967 w 3043464"/>
              <a:gd name="connsiteY342" fmla="*/ 440424 h 6677266"/>
              <a:gd name="connsiteX343" fmla="*/ 1275715 w 3043464"/>
              <a:gd name="connsiteY343" fmla="*/ 460246 h 6677266"/>
              <a:gd name="connsiteX344" fmla="*/ 1294950 w 3043464"/>
              <a:gd name="connsiteY344" fmla="*/ 459645 h 6677266"/>
              <a:gd name="connsiteX345" fmla="*/ 1054016 w 3043464"/>
              <a:gd name="connsiteY345" fmla="*/ 0 h 6677266"/>
              <a:gd name="connsiteX346" fmla="*/ 1299697 w 3043464"/>
              <a:gd name="connsiteY346" fmla="*/ 0 h 6677266"/>
              <a:gd name="connsiteX347" fmla="*/ 1315360 w 3043464"/>
              <a:gd name="connsiteY347" fmla="*/ 193529 h 6677266"/>
              <a:gd name="connsiteX348" fmla="*/ 1320103 w 3043464"/>
              <a:gd name="connsiteY348" fmla="*/ 384895 h 6677266"/>
              <a:gd name="connsiteX349" fmla="*/ 1342228 w 3043464"/>
              <a:gd name="connsiteY349" fmla="*/ 433963 h 6677266"/>
              <a:gd name="connsiteX350" fmla="*/ 1425535 w 3043464"/>
              <a:gd name="connsiteY350" fmla="*/ 551997 h 6677266"/>
              <a:gd name="connsiteX351" fmla="*/ 1719181 w 3043464"/>
              <a:gd name="connsiteY351" fmla="*/ 744882 h 6677266"/>
              <a:gd name="connsiteX352" fmla="*/ 1747700 w 3043464"/>
              <a:gd name="connsiteY352" fmla="*/ 762299 h 6677266"/>
              <a:gd name="connsiteX353" fmla="*/ 1754640 w 3043464"/>
              <a:gd name="connsiteY353" fmla="*/ 637056 h 6677266"/>
              <a:gd name="connsiteX354" fmla="*/ 1762781 w 3043464"/>
              <a:gd name="connsiteY354" fmla="*/ 297420 h 6677266"/>
              <a:gd name="connsiteX355" fmla="*/ 1796762 w 3043464"/>
              <a:gd name="connsiteY355" fmla="*/ 287508 h 6677266"/>
              <a:gd name="connsiteX356" fmla="*/ 1762781 w 3043464"/>
              <a:gd name="connsiteY356" fmla="*/ 277597 h 6677266"/>
              <a:gd name="connsiteX357" fmla="*/ 1764197 w 3043464"/>
              <a:gd name="connsiteY357" fmla="*/ 11410 h 6677266"/>
              <a:gd name="connsiteX358" fmla="*/ 1902954 w 3043464"/>
              <a:gd name="connsiteY358" fmla="*/ 11410 h 6677266"/>
              <a:gd name="connsiteX359" fmla="*/ 1919945 w 3043464"/>
              <a:gd name="connsiteY359" fmla="*/ 368214 h 6677266"/>
              <a:gd name="connsiteX360" fmla="*/ 1863309 w 3043464"/>
              <a:gd name="connsiteY360" fmla="*/ 386620 h 6677266"/>
              <a:gd name="connsiteX361" fmla="*/ 1921360 w 3043464"/>
              <a:gd name="connsiteY361" fmla="*/ 405027 h 6677266"/>
              <a:gd name="connsiteX362" fmla="*/ 1928174 w 3043464"/>
              <a:gd name="connsiteY362" fmla="*/ 705837 h 6677266"/>
              <a:gd name="connsiteX363" fmla="*/ 1926308 w 3043464"/>
              <a:gd name="connsiteY363" fmla="*/ 877080 h 6677266"/>
              <a:gd name="connsiteX364" fmla="*/ 2025781 w 3043464"/>
              <a:gd name="connsiteY364" fmla="*/ 949282 h 6677266"/>
              <a:gd name="connsiteX365" fmla="*/ 2018584 w 3043464"/>
              <a:gd name="connsiteY365" fmla="*/ 831248 h 6677266"/>
              <a:gd name="connsiteX366" fmla="*/ 2045933 w 3043464"/>
              <a:gd name="connsiteY366" fmla="*/ 832687 h 6677266"/>
              <a:gd name="connsiteX367" fmla="*/ 2107829 w 3043464"/>
              <a:gd name="connsiteY367" fmla="*/ 821172 h 6677266"/>
              <a:gd name="connsiteX368" fmla="*/ 2045933 w 3043464"/>
              <a:gd name="connsiteY368" fmla="*/ 809656 h 6677266"/>
              <a:gd name="connsiteX369" fmla="*/ 2017144 w 3043464"/>
              <a:gd name="connsiteY369" fmla="*/ 811096 h 6677266"/>
              <a:gd name="connsiteX370" fmla="*/ 1992674 w 3043464"/>
              <a:gd name="connsiteY370" fmla="*/ 436842 h 6677266"/>
              <a:gd name="connsiteX371" fmla="*/ 2048812 w 3043464"/>
              <a:gd name="connsiteY371" fmla="*/ 439720 h 6677266"/>
              <a:gd name="connsiteX372" fmla="*/ 2146694 w 3043464"/>
              <a:gd name="connsiteY372" fmla="*/ 425326 h 6677266"/>
              <a:gd name="connsiteX373" fmla="*/ 2048812 w 3043464"/>
              <a:gd name="connsiteY373" fmla="*/ 410932 h 6677266"/>
              <a:gd name="connsiteX374" fmla="*/ 1991235 w 3043464"/>
              <a:gd name="connsiteY374" fmla="*/ 413810 h 6677266"/>
              <a:gd name="connsiteX375" fmla="*/ 1988356 w 3043464"/>
              <a:gd name="connsiteY375" fmla="*/ 380703 h 6677266"/>
              <a:gd name="connsiteX376" fmla="*/ 2080480 w 3043464"/>
              <a:gd name="connsiteY376" fmla="*/ 386461 h 6677266"/>
              <a:gd name="connsiteX377" fmla="*/ 2211469 w 3043464"/>
              <a:gd name="connsiteY377" fmla="*/ 366309 h 6677266"/>
              <a:gd name="connsiteX378" fmla="*/ 2080480 w 3043464"/>
              <a:gd name="connsiteY378" fmla="*/ 346157 h 6677266"/>
              <a:gd name="connsiteX379" fmla="*/ 1985477 w 3043464"/>
              <a:gd name="connsiteY379" fmla="*/ 351915 h 6677266"/>
              <a:gd name="connsiteX380" fmla="*/ 1962288 w 3043464"/>
              <a:gd name="connsiteY380" fmla="*/ 0 h 6677266"/>
              <a:gd name="connsiteX381" fmla="*/ 2277589 w 3043464"/>
              <a:gd name="connsiteY381" fmla="*/ 0 h 6677266"/>
              <a:gd name="connsiteX382" fmla="*/ 2282946 w 3043464"/>
              <a:gd name="connsiteY382" fmla="*/ 37476 h 6677266"/>
              <a:gd name="connsiteX383" fmla="*/ 2241697 w 3043464"/>
              <a:gd name="connsiteY383" fmla="*/ 657076 h 6677266"/>
              <a:gd name="connsiteX384" fmla="*/ 2175483 w 3043464"/>
              <a:gd name="connsiteY384" fmla="*/ 651318 h 6677266"/>
              <a:gd name="connsiteX385" fmla="*/ 2096314 w 3043464"/>
              <a:gd name="connsiteY385" fmla="*/ 664273 h 6677266"/>
              <a:gd name="connsiteX386" fmla="*/ 2175483 w 3043464"/>
              <a:gd name="connsiteY386" fmla="*/ 677228 h 6677266"/>
              <a:gd name="connsiteX387" fmla="*/ 2240257 w 3043464"/>
              <a:gd name="connsiteY387" fmla="*/ 671470 h 6677266"/>
              <a:gd name="connsiteX388" fmla="*/ 2233060 w 3043464"/>
              <a:gd name="connsiteY388" fmla="*/ 796701 h 6677266"/>
              <a:gd name="connsiteX389" fmla="*/ 2300714 w 3043464"/>
              <a:gd name="connsiteY389" fmla="*/ 1568241 h 6677266"/>
              <a:gd name="connsiteX390" fmla="*/ 2267607 w 3043464"/>
              <a:gd name="connsiteY390" fmla="*/ 2295158 h 6677266"/>
              <a:gd name="connsiteX391" fmla="*/ 2472007 w 3043464"/>
              <a:gd name="connsiteY391" fmla="*/ 2221746 h 6677266"/>
              <a:gd name="connsiteX392" fmla="*/ 2849140 w 3043464"/>
              <a:gd name="connsiteY392" fmla="*/ 1871963 h 6677266"/>
              <a:gd name="connsiteX393" fmla="*/ 3043464 w 3043464"/>
              <a:gd name="connsiteY393" fmla="*/ 1602788 h 6677266"/>
              <a:gd name="connsiteX394" fmla="*/ 2918233 w 3043464"/>
              <a:gd name="connsiteY394" fmla="*/ 1854689 h 6677266"/>
              <a:gd name="connsiteX395" fmla="*/ 2807396 w 3043464"/>
              <a:gd name="connsiteY395" fmla="*/ 2002952 h 6677266"/>
              <a:gd name="connsiteX396" fmla="*/ 2628906 w 3043464"/>
              <a:gd name="connsiteY396" fmla="*/ 2197276 h 6677266"/>
              <a:gd name="connsiteX397" fmla="*/ 2453294 w 3043464"/>
              <a:gd name="connsiteY397" fmla="*/ 2298038 h 6677266"/>
              <a:gd name="connsiteX398" fmla="*/ 2250333 w 3043464"/>
              <a:gd name="connsiteY398" fmla="*/ 2493802 h 6677266"/>
              <a:gd name="connsiteX399" fmla="*/ 2238818 w 3043464"/>
              <a:gd name="connsiteY399" fmla="*/ 2685247 h 6677266"/>
              <a:gd name="connsiteX400" fmla="*/ 2191317 w 3043464"/>
              <a:gd name="connsiteY400" fmla="*/ 2702520 h 6677266"/>
              <a:gd name="connsiteX401" fmla="*/ 2237378 w 3043464"/>
              <a:gd name="connsiteY401" fmla="*/ 2719794 h 6677266"/>
              <a:gd name="connsiteX402" fmla="*/ 2227302 w 3043464"/>
              <a:gd name="connsiteY402" fmla="*/ 3101245 h 6677266"/>
              <a:gd name="connsiteX403" fmla="*/ 2205711 w 3043464"/>
              <a:gd name="connsiteY403" fmla="*/ 3101245 h 6677266"/>
              <a:gd name="connsiteX404" fmla="*/ 2113587 w 3043464"/>
              <a:gd name="connsiteY404" fmla="*/ 3121397 h 6677266"/>
              <a:gd name="connsiteX405" fmla="*/ 2205711 w 3043464"/>
              <a:gd name="connsiteY405" fmla="*/ 3141549 h 6677266"/>
              <a:gd name="connsiteX406" fmla="*/ 2225863 w 3043464"/>
              <a:gd name="connsiteY406" fmla="*/ 3141549 h 6677266"/>
              <a:gd name="connsiteX407" fmla="*/ 2225863 w 3043464"/>
              <a:gd name="connsiteY407" fmla="*/ 3168899 h 6677266"/>
              <a:gd name="connsiteX408" fmla="*/ 2182680 w 3043464"/>
              <a:gd name="connsiteY408" fmla="*/ 3166020 h 6677266"/>
              <a:gd name="connsiteX409" fmla="*/ 2113587 w 3043464"/>
              <a:gd name="connsiteY409" fmla="*/ 3180414 h 6677266"/>
              <a:gd name="connsiteX410" fmla="*/ 2182680 w 3043464"/>
              <a:gd name="connsiteY410" fmla="*/ 3194809 h 6677266"/>
              <a:gd name="connsiteX411" fmla="*/ 2227302 w 3043464"/>
              <a:gd name="connsiteY411" fmla="*/ 3191930 h 6677266"/>
              <a:gd name="connsiteX412" fmla="*/ 2248894 w 3043464"/>
              <a:gd name="connsiteY412" fmla="*/ 3894376 h 6677266"/>
              <a:gd name="connsiteX413" fmla="*/ 2225863 w 3043464"/>
              <a:gd name="connsiteY413" fmla="*/ 3892937 h 6677266"/>
              <a:gd name="connsiteX414" fmla="*/ 2163967 w 3043464"/>
              <a:gd name="connsiteY414" fmla="*/ 3910210 h 6677266"/>
              <a:gd name="connsiteX415" fmla="*/ 2225863 w 3043464"/>
              <a:gd name="connsiteY415" fmla="*/ 3927483 h 6677266"/>
              <a:gd name="connsiteX416" fmla="*/ 2250333 w 3043464"/>
              <a:gd name="connsiteY416" fmla="*/ 3926044 h 6677266"/>
              <a:gd name="connsiteX417" fmla="*/ 2329503 w 3043464"/>
              <a:gd name="connsiteY417" fmla="*/ 4999866 h 6677266"/>
              <a:gd name="connsiteX418" fmla="*/ 2358291 w 3043464"/>
              <a:gd name="connsiteY418" fmla="*/ 5342452 h 6677266"/>
              <a:gd name="connsiteX419" fmla="*/ 2315108 w 3043464"/>
              <a:gd name="connsiteY419" fmla="*/ 5339573 h 6677266"/>
              <a:gd name="connsiteX420" fmla="*/ 2222984 w 3043464"/>
              <a:gd name="connsiteY420" fmla="*/ 5359725 h 6677266"/>
              <a:gd name="connsiteX421" fmla="*/ 2315108 w 3043464"/>
              <a:gd name="connsiteY421" fmla="*/ 5379878 h 6677266"/>
              <a:gd name="connsiteX422" fmla="*/ 2361170 w 3043464"/>
              <a:gd name="connsiteY422" fmla="*/ 5376999 h 6677266"/>
              <a:gd name="connsiteX423" fmla="*/ 2434582 w 3043464"/>
              <a:gd name="connsiteY423" fmla="*/ 6257936 h 6677266"/>
              <a:gd name="connsiteX424" fmla="*/ 2369136 w 3043464"/>
              <a:gd name="connsiteY424" fmla="*/ 6263526 h 6677266"/>
              <a:gd name="connsiteX425" fmla="*/ 2370641 w 3043464"/>
              <a:gd name="connsiteY425" fmla="*/ 6254991 h 6677266"/>
              <a:gd name="connsiteX426" fmla="*/ 2373387 w 3043464"/>
              <a:gd name="connsiteY426" fmla="*/ 6238209 h 6677266"/>
              <a:gd name="connsiteX427" fmla="*/ 2368352 w 3043464"/>
              <a:gd name="connsiteY427" fmla="*/ 6254084 h 6677266"/>
              <a:gd name="connsiteX428" fmla="*/ 2365526 w 3043464"/>
              <a:gd name="connsiteY428" fmla="*/ 6263835 h 6677266"/>
              <a:gd name="connsiteX429" fmla="*/ 2348216 w 3043464"/>
              <a:gd name="connsiteY429" fmla="*/ 6265313 h 6677266"/>
              <a:gd name="connsiteX430" fmla="*/ 2322845 w 3043464"/>
              <a:gd name="connsiteY430" fmla="*/ 6271094 h 6677266"/>
              <a:gd name="connsiteX431" fmla="*/ 2320110 w 3043464"/>
              <a:gd name="connsiteY431" fmla="*/ 6273179 h 6677266"/>
              <a:gd name="connsiteX432" fmla="*/ 2323951 w 3043464"/>
              <a:gd name="connsiteY432" fmla="*/ 6236395 h 6677266"/>
              <a:gd name="connsiteX433" fmla="*/ 2327613 w 3043464"/>
              <a:gd name="connsiteY433" fmla="*/ 6189224 h 6677266"/>
              <a:gd name="connsiteX434" fmla="*/ 2316627 w 3043464"/>
              <a:gd name="connsiteY434" fmla="*/ 6234580 h 6677266"/>
              <a:gd name="connsiteX435" fmla="*/ 2309303 w 3043464"/>
              <a:gd name="connsiteY435" fmla="*/ 6261795 h 6677266"/>
              <a:gd name="connsiteX436" fmla="*/ 2289163 w 3043464"/>
              <a:gd name="connsiteY436" fmla="*/ 6201923 h 6677266"/>
              <a:gd name="connsiteX437" fmla="*/ 2277663 w 3043464"/>
              <a:gd name="connsiteY437" fmla="*/ 6172297 h 6677266"/>
              <a:gd name="connsiteX438" fmla="*/ 2310677 w 3043464"/>
              <a:gd name="connsiteY438" fmla="*/ 6171480 h 6677266"/>
              <a:gd name="connsiteX439" fmla="*/ 2407232 w 3043464"/>
              <a:gd name="connsiteY439" fmla="*/ 6152857 h 6677266"/>
              <a:gd name="connsiteX440" fmla="*/ 2310677 w 3043464"/>
              <a:gd name="connsiteY440" fmla="*/ 6134235 h 6677266"/>
              <a:gd name="connsiteX441" fmla="*/ 2260207 w 3043464"/>
              <a:gd name="connsiteY441" fmla="*/ 6132985 h 6677266"/>
              <a:gd name="connsiteX442" fmla="*/ 2247964 w 3043464"/>
              <a:gd name="connsiteY442" fmla="*/ 6107127 h 6677266"/>
              <a:gd name="connsiteX443" fmla="*/ 2241555 w 3043464"/>
              <a:gd name="connsiteY443" fmla="*/ 6094881 h 6677266"/>
              <a:gd name="connsiteX444" fmla="*/ 2245675 w 3043464"/>
              <a:gd name="connsiteY444" fmla="*/ 6108261 h 6677266"/>
              <a:gd name="connsiteX445" fmla="*/ 2253411 w 3043464"/>
              <a:gd name="connsiteY445" fmla="*/ 6132817 h 6677266"/>
              <a:gd name="connsiteX446" fmla="*/ 2248894 w 3043464"/>
              <a:gd name="connsiteY446" fmla="*/ 6132705 h 6677266"/>
              <a:gd name="connsiteX447" fmla="*/ 2192756 w 3043464"/>
              <a:gd name="connsiteY447" fmla="*/ 6134144 h 6677266"/>
              <a:gd name="connsiteX448" fmla="*/ 1999871 w 3043464"/>
              <a:gd name="connsiteY448" fmla="*/ 4959561 h 6677266"/>
              <a:gd name="connsiteX449" fmla="*/ 1992674 w 3043464"/>
              <a:gd name="connsiteY449" fmla="*/ 3440953 h 6677266"/>
              <a:gd name="connsiteX450" fmla="*/ 2071843 w 3043464"/>
              <a:gd name="connsiteY450" fmla="*/ 3420801 h 6677266"/>
              <a:gd name="connsiteX451" fmla="*/ 1995553 w 3043464"/>
              <a:gd name="connsiteY451" fmla="*/ 3400648 h 6677266"/>
              <a:gd name="connsiteX452" fmla="*/ 2063206 w 3043464"/>
              <a:gd name="connsiteY452" fmla="*/ 2416072 h 6677266"/>
              <a:gd name="connsiteX453" fmla="*/ 2126542 w 3043464"/>
              <a:gd name="connsiteY453" fmla="*/ 2401677 h 6677266"/>
              <a:gd name="connsiteX454" fmla="*/ 2064646 w 3043464"/>
              <a:gd name="connsiteY454" fmla="*/ 2387282 h 6677266"/>
              <a:gd name="connsiteX455" fmla="*/ 2073283 w 3043464"/>
              <a:gd name="connsiteY455" fmla="*/ 2021664 h 6677266"/>
              <a:gd name="connsiteX456" fmla="*/ 2073283 w 3043464"/>
              <a:gd name="connsiteY456" fmla="*/ 1959768 h 6677266"/>
              <a:gd name="connsiteX457" fmla="*/ 2097753 w 3043464"/>
              <a:gd name="connsiteY457" fmla="*/ 1961208 h 6677266"/>
              <a:gd name="connsiteX458" fmla="*/ 2153891 w 3043464"/>
              <a:gd name="connsiteY458" fmla="*/ 1949692 h 6677266"/>
              <a:gd name="connsiteX459" fmla="*/ 2097753 w 3043464"/>
              <a:gd name="connsiteY459" fmla="*/ 1938177 h 6677266"/>
              <a:gd name="connsiteX460" fmla="*/ 2071843 w 3043464"/>
              <a:gd name="connsiteY460" fmla="*/ 1939616 h 6677266"/>
              <a:gd name="connsiteX461" fmla="*/ 2038736 w 3043464"/>
              <a:gd name="connsiteY461" fmla="*/ 1198305 h 6677266"/>
              <a:gd name="connsiteX462" fmla="*/ 2116466 w 3043464"/>
              <a:gd name="connsiteY462" fmla="*/ 1183911 h 6677266"/>
              <a:gd name="connsiteX463" fmla="*/ 2031539 w 3043464"/>
              <a:gd name="connsiteY463" fmla="*/ 1169516 h 6677266"/>
              <a:gd name="connsiteX464" fmla="*/ 1975401 w 3043464"/>
              <a:gd name="connsiteY464" fmla="*/ 1075390 h 6677266"/>
              <a:gd name="connsiteX465" fmla="*/ 1924456 w 3043464"/>
              <a:gd name="connsiteY465" fmla="*/ 1014011 h 6677266"/>
              <a:gd name="connsiteX466" fmla="*/ 1907821 w 3043464"/>
              <a:gd name="connsiteY466" fmla="*/ 1304803 h 6677266"/>
              <a:gd name="connsiteX467" fmla="*/ 1873220 w 3043464"/>
              <a:gd name="connsiteY467" fmla="*/ 1600038 h 6677266"/>
              <a:gd name="connsiteX468" fmla="*/ 1808089 w 3043464"/>
              <a:gd name="connsiteY468" fmla="*/ 1619860 h 6677266"/>
              <a:gd name="connsiteX469" fmla="*/ 1867557 w 3043464"/>
              <a:gd name="connsiteY469" fmla="*/ 1638266 h 6677266"/>
              <a:gd name="connsiteX470" fmla="*/ 1631104 w 3043464"/>
              <a:gd name="connsiteY470" fmla="*/ 2449571 h 6677266"/>
              <a:gd name="connsiteX471" fmla="*/ 1407393 w 3043464"/>
              <a:gd name="connsiteY471" fmla="*/ 2928142 h 6677266"/>
              <a:gd name="connsiteX472" fmla="*/ 1373412 w 3043464"/>
              <a:gd name="connsiteY472" fmla="*/ 2928142 h 6677266"/>
              <a:gd name="connsiteX473" fmla="*/ 1230406 w 3043464"/>
              <a:gd name="connsiteY473" fmla="*/ 2946548 h 6677266"/>
              <a:gd name="connsiteX474" fmla="*/ 1373412 w 3043464"/>
              <a:gd name="connsiteY474" fmla="*/ 2963538 h 6677266"/>
              <a:gd name="connsiteX475" fmla="*/ 1394649 w 3043464"/>
              <a:gd name="connsiteY475" fmla="*/ 2963538 h 6677266"/>
              <a:gd name="connsiteX476" fmla="*/ 1346509 w 3043464"/>
              <a:gd name="connsiteY476" fmla="*/ 3130613 h 6677266"/>
              <a:gd name="connsiteX477" fmla="*/ 1339431 w 3043464"/>
              <a:gd name="connsiteY477" fmla="*/ 3170258 h 6677266"/>
              <a:gd name="connsiteX478" fmla="*/ 1210584 w 3043464"/>
              <a:gd name="connsiteY478" fmla="*/ 3190081 h 6677266"/>
              <a:gd name="connsiteX479" fmla="*/ 1333767 w 3043464"/>
              <a:gd name="connsiteY479" fmla="*/ 3208488 h 6677266"/>
              <a:gd name="connsiteX480" fmla="*/ 1355005 w 3043464"/>
              <a:gd name="connsiteY480" fmla="*/ 3810240 h 6677266"/>
              <a:gd name="connsiteX481" fmla="*/ 1451285 w 3043464"/>
              <a:gd name="connsiteY481" fmla="*/ 4417658 h 6677266"/>
              <a:gd name="connsiteX482" fmla="*/ 1503674 w 3043464"/>
              <a:gd name="connsiteY482" fmla="*/ 4627209 h 6677266"/>
              <a:gd name="connsiteX483" fmla="*/ 1469692 w 3043464"/>
              <a:gd name="connsiteY483" fmla="*/ 4627209 h 6677266"/>
              <a:gd name="connsiteX484" fmla="*/ 1332350 w 3043464"/>
              <a:gd name="connsiteY484" fmla="*/ 4647032 h 6677266"/>
              <a:gd name="connsiteX485" fmla="*/ 1469692 w 3043464"/>
              <a:gd name="connsiteY485" fmla="*/ 4666854 h 6677266"/>
              <a:gd name="connsiteX486" fmla="*/ 1513584 w 3043464"/>
              <a:gd name="connsiteY486" fmla="*/ 4665437 h 6677266"/>
              <a:gd name="connsiteX487" fmla="*/ 1530575 w 3043464"/>
              <a:gd name="connsiteY487" fmla="*/ 4746144 h 6677266"/>
              <a:gd name="connsiteX488" fmla="*/ 1537655 w 3043464"/>
              <a:gd name="connsiteY488" fmla="*/ 4782957 h 6677266"/>
              <a:gd name="connsiteX489" fmla="*/ 1534823 w 3043464"/>
              <a:gd name="connsiteY489" fmla="*/ 4782957 h 6677266"/>
              <a:gd name="connsiteX490" fmla="*/ 1444206 w 3043464"/>
              <a:gd name="connsiteY490" fmla="*/ 4802779 h 6677266"/>
              <a:gd name="connsiteX491" fmla="*/ 1534823 w 3043464"/>
              <a:gd name="connsiteY491" fmla="*/ 4822602 h 6677266"/>
              <a:gd name="connsiteX492" fmla="*/ 1543319 w 3043464"/>
              <a:gd name="connsiteY492" fmla="*/ 4822602 h 6677266"/>
              <a:gd name="connsiteX493" fmla="*/ 1571636 w 3043464"/>
              <a:gd name="connsiteY493" fmla="*/ 5152503 h 6677266"/>
              <a:gd name="connsiteX494" fmla="*/ 1591459 w 3043464"/>
              <a:gd name="connsiteY494" fmla="*/ 5483821 h 6677266"/>
              <a:gd name="connsiteX495" fmla="*/ 1534823 w 3043464"/>
              <a:gd name="connsiteY495" fmla="*/ 5497980 h 6677266"/>
              <a:gd name="connsiteX496" fmla="*/ 1592874 w 3043464"/>
              <a:gd name="connsiteY496" fmla="*/ 5512139 h 6677266"/>
              <a:gd name="connsiteX497" fmla="*/ 1611281 w 3043464"/>
              <a:gd name="connsiteY497" fmla="*/ 5839210 h 6677266"/>
              <a:gd name="connsiteX498" fmla="*/ 1573051 w 3043464"/>
              <a:gd name="connsiteY498" fmla="*/ 5839210 h 6677266"/>
              <a:gd name="connsiteX499" fmla="*/ 1417304 w 3043464"/>
              <a:gd name="connsiteY499" fmla="*/ 5859033 h 6677266"/>
              <a:gd name="connsiteX500" fmla="*/ 1573051 w 3043464"/>
              <a:gd name="connsiteY500" fmla="*/ 5878855 h 6677266"/>
              <a:gd name="connsiteX501" fmla="*/ 1612696 w 3043464"/>
              <a:gd name="connsiteY501" fmla="*/ 5878855 h 6677266"/>
              <a:gd name="connsiteX502" fmla="*/ 1637370 w 3043464"/>
              <a:gd name="connsiteY502" fmla="*/ 6304790 h 6677266"/>
              <a:gd name="connsiteX503" fmla="*/ 1633664 w 3043464"/>
              <a:gd name="connsiteY503" fmla="*/ 6299894 h 6677266"/>
              <a:gd name="connsiteX504" fmla="*/ 1586058 w 3043464"/>
              <a:gd name="connsiteY504" fmla="*/ 6241837 h 6677266"/>
              <a:gd name="connsiteX505" fmla="*/ 1542114 w 3043464"/>
              <a:gd name="connsiteY505" fmla="*/ 6192852 h 6677266"/>
              <a:gd name="connsiteX506" fmla="*/ 1580566 w 3043464"/>
              <a:gd name="connsiteY506" fmla="*/ 6247281 h 6677266"/>
              <a:gd name="connsiteX507" fmla="*/ 1622678 w 3043464"/>
              <a:gd name="connsiteY507" fmla="*/ 6310780 h 6677266"/>
              <a:gd name="connsiteX508" fmla="*/ 1630004 w 3043464"/>
              <a:gd name="connsiteY508" fmla="*/ 6321666 h 6677266"/>
              <a:gd name="connsiteX509" fmla="*/ 1637326 w 3043464"/>
              <a:gd name="connsiteY509" fmla="*/ 6341624 h 6677266"/>
              <a:gd name="connsiteX510" fmla="*/ 1637326 w 3043464"/>
              <a:gd name="connsiteY510" fmla="*/ 6343267 h 6677266"/>
              <a:gd name="connsiteX511" fmla="*/ 1601369 w 3043464"/>
              <a:gd name="connsiteY511" fmla="*/ 6343267 h 6677266"/>
              <a:gd name="connsiteX512" fmla="*/ 1581041 w 3043464"/>
              <a:gd name="connsiteY512" fmla="*/ 6344044 h 6677266"/>
              <a:gd name="connsiteX513" fmla="*/ 1580566 w 3043464"/>
              <a:gd name="connsiteY513" fmla="*/ 6339808 h 6677266"/>
              <a:gd name="connsiteX514" fmla="*/ 1591552 w 3043464"/>
              <a:gd name="connsiteY514" fmla="*/ 6310780 h 6677266"/>
              <a:gd name="connsiteX515" fmla="*/ 1578734 w 3043464"/>
              <a:gd name="connsiteY515" fmla="*/ 6334367 h 6677266"/>
              <a:gd name="connsiteX516" fmla="*/ 1573242 w 3043464"/>
              <a:gd name="connsiteY516" fmla="*/ 6299894 h 6677266"/>
              <a:gd name="connsiteX517" fmla="*/ 1571412 w 3043464"/>
              <a:gd name="connsiteY517" fmla="*/ 6334367 h 6677266"/>
              <a:gd name="connsiteX518" fmla="*/ 1571412 w 3043464"/>
              <a:gd name="connsiteY518" fmla="*/ 6336180 h 6677266"/>
              <a:gd name="connsiteX519" fmla="*/ 1565918 w 3043464"/>
              <a:gd name="connsiteY519" fmla="*/ 6303523 h 6677266"/>
              <a:gd name="connsiteX520" fmla="*/ 1565918 w 3043464"/>
              <a:gd name="connsiteY520" fmla="*/ 6344622 h 6677266"/>
              <a:gd name="connsiteX521" fmla="*/ 1553456 w 3043464"/>
              <a:gd name="connsiteY521" fmla="*/ 6345099 h 6677266"/>
              <a:gd name="connsiteX522" fmla="*/ 1543946 w 3043464"/>
              <a:gd name="connsiteY522" fmla="*/ 6294452 h 6677266"/>
              <a:gd name="connsiteX523" fmla="*/ 1536622 w 3043464"/>
              <a:gd name="connsiteY523" fmla="*/ 6256351 h 6677266"/>
              <a:gd name="connsiteX524" fmla="*/ 1527466 w 3043464"/>
              <a:gd name="connsiteY524" fmla="*/ 6221881 h 6677266"/>
              <a:gd name="connsiteX525" fmla="*/ 1512818 w 3043464"/>
              <a:gd name="connsiteY525" fmla="*/ 6165637 h 6677266"/>
              <a:gd name="connsiteX526" fmla="*/ 1500002 w 3043464"/>
              <a:gd name="connsiteY526" fmla="*/ 6116652 h 6677266"/>
              <a:gd name="connsiteX527" fmla="*/ 1505494 w 3043464"/>
              <a:gd name="connsiteY527" fmla="*/ 6167452 h 6677266"/>
              <a:gd name="connsiteX528" fmla="*/ 1512818 w 3043464"/>
              <a:gd name="connsiteY528" fmla="*/ 6225509 h 6677266"/>
              <a:gd name="connsiteX529" fmla="*/ 1518312 w 3043464"/>
              <a:gd name="connsiteY529" fmla="*/ 6259980 h 6677266"/>
              <a:gd name="connsiteX530" fmla="*/ 1521974 w 3043464"/>
              <a:gd name="connsiteY530" fmla="*/ 6299894 h 6677266"/>
              <a:gd name="connsiteX531" fmla="*/ 1526910 w 3043464"/>
              <a:gd name="connsiteY531" fmla="*/ 6346857 h 6677266"/>
              <a:gd name="connsiteX532" fmla="*/ 1498249 w 3043464"/>
              <a:gd name="connsiteY532" fmla="*/ 6349509 h 6677266"/>
              <a:gd name="connsiteX533" fmla="*/ 1496340 w 3043464"/>
              <a:gd name="connsiteY533" fmla="*/ 6345252 h 6677266"/>
              <a:gd name="connsiteX534" fmla="*/ 1495195 w 3043464"/>
              <a:gd name="connsiteY534" fmla="*/ 6349791 h 6677266"/>
              <a:gd name="connsiteX535" fmla="*/ 1494042 w 3043464"/>
              <a:gd name="connsiteY535" fmla="*/ 6349898 h 6677266"/>
              <a:gd name="connsiteX536" fmla="*/ 1495882 w 3043464"/>
              <a:gd name="connsiteY536" fmla="*/ 6340036 h 6677266"/>
              <a:gd name="connsiteX537" fmla="*/ 1498172 w 3043464"/>
              <a:gd name="connsiteY537" fmla="*/ 6330738 h 6677266"/>
              <a:gd name="connsiteX538" fmla="*/ 1495425 w 3043464"/>
              <a:gd name="connsiteY538" fmla="*/ 6337314 h 6677266"/>
              <a:gd name="connsiteX539" fmla="*/ 1489677 w 3043464"/>
              <a:gd name="connsiteY539" fmla="*/ 6350446 h 6677266"/>
              <a:gd name="connsiteX540" fmla="*/ 1485540 w 3043464"/>
              <a:gd name="connsiteY540" fmla="*/ 6351246 h 6677266"/>
              <a:gd name="connsiteX541" fmla="*/ 1485354 w 3043464"/>
              <a:gd name="connsiteY541" fmla="*/ 6350694 h 6677266"/>
              <a:gd name="connsiteX542" fmla="*/ 1479862 w 3043464"/>
              <a:gd name="connsiteY542" fmla="*/ 6334367 h 6677266"/>
              <a:gd name="connsiteX543" fmla="*/ 1505494 w 3043464"/>
              <a:gd name="connsiteY543" fmla="*/ 6214624 h 6677266"/>
              <a:gd name="connsiteX544" fmla="*/ 1461552 w 3043464"/>
              <a:gd name="connsiteY544" fmla="*/ 6325294 h 6677266"/>
              <a:gd name="connsiteX545" fmla="*/ 1454227 w 3043464"/>
              <a:gd name="connsiteY545" fmla="*/ 6310780 h 6677266"/>
              <a:gd name="connsiteX546" fmla="*/ 1452397 w 3043464"/>
              <a:gd name="connsiteY546" fmla="*/ 6290824 h 6677266"/>
              <a:gd name="connsiteX547" fmla="*/ 1446905 w 3043464"/>
              <a:gd name="connsiteY547" fmla="*/ 6249094 h 6677266"/>
              <a:gd name="connsiteX548" fmla="*/ 1445073 w 3043464"/>
              <a:gd name="connsiteY548" fmla="*/ 6290824 h 6677266"/>
              <a:gd name="connsiteX549" fmla="*/ 1445073 w 3043464"/>
              <a:gd name="connsiteY549" fmla="*/ 6339808 h 6677266"/>
              <a:gd name="connsiteX550" fmla="*/ 1445073 w 3043464"/>
              <a:gd name="connsiteY550" fmla="*/ 6368837 h 6677266"/>
              <a:gd name="connsiteX551" fmla="*/ 1445073 w 3043464"/>
              <a:gd name="connsiteY551" fmla="*/ 6374281 h 6677266"/>
              <a:gd name="connsiteX552" fmla="*/ 1417607 w 3043464"/>
              <a:gd name="connsiteY552" fmla="*/ 6452294 h 6677266"/>
              <a:gd name="connsiteX553" fmla="*/ 1412115 w 3043464"/>
              <a:gd name="connsiteY553" fmla="*/ 6468624 h 6677266"/>
              <a:gd name="connsiteX554" fmla="*/ 1402959 w 3043464"/>
              <a:gd name="connsiteY554" fmla="*/ 6450481 h 6677266"/>
              <a:gd name="connsiteX555" fmla="*/ 1402959 w 3043464"/>
              <a:gd name="connsiteY555" fmla="*/ 6439595 h 6677266"/>
              <a:gd name="connsiteX556" fmla="*/ 1404791 w 3043464"/>
              <a:gd name="connsiteY556" fmla="*/ 6408751 h 6677266"/>
              <a:gd name="connsiteX557" fmla="*/ 1395635 w 3043464"/>
              <a:gd name="connsiteY557" fmla="*/ 6437780 h 6677266"/>
              <a:gd name="connsiteX558" fmla="*/ 1370003 w 3043464"/>
              <a:gd name="connsiteY558" fmla="*/ 6386980 h 6677266"/>
              <a:gd name="connsiteX559" fmla="*/ 1373665 w 3043464"/>
              <a:gd name="connsiteY559" fmla="*/ 6376094 h 6677266"/>
              <a:gd name="connsiteX560" fmla="*/ 1391975 w 3043464"/>
              <a:gd name="connsiteY560" fmla="*/ 6323481 h 6677266"/>
              <a:gd name="connsiteX561" fmla="*/ 1406623 w 3043464"/>
              <a:gd name="connsiteY561" fmla="*/ 6278123 h 6677266"/>
              <a:gd name="connsiteX562" fmla="*/ 1393805 w 3043464"/>
              <a:gd name="connsiteY562" fmla="*/ 6301709 h 6677266"/>
              <a:gd name="connsiteX563" fmla="*/ 1410285 w 3043464"/>
              <a:gd name="connsiteY563" fmla="*/ 6254538 h 6677266"/>
              <a:gd name="connsiteX564" fmla="*/ 1428595 w 3043464"/>
              <a:gd name="connsiteY564" fmla="*/ 6201923 h 6677266"/>
              <a:gd name="connsiteX565" fmla="*/ 1402959 w 3043464"/>
              <a:gd name="connsiteY565" fmla="*/ 6250909 h 6677266"/>
              <a:gd name="connsiteX566" fmla="*/ 1375495 w 3043464"/>
              <a:gd name="connsiteY566" fmla="*/ 6307151 h 6677266"/>
              <a:gd name="connsiteX567" fmla="*/ 1359015 w 3043464"/>
              <a:gd name="connsiteY567" fmla="*/ 6341624 h 6677266"/>
              <a:gd name="connsiteX568" fmla="*/ 1353523 w 3043464"/>
              <a:gd name="connsiteY568" fmla="*/ 6356138 h 6677266"/>
              <a:gd name="connsiteX569" fmla="*/ 1331551 w 3043464"/>
              <a:gd name="connsiteY569" fmla="*/ 6318037 h 6677266"/>
              <a:gd name="connsiteX570" fmla="*/ 1348029 w 3043464"/>
              <a:gd name="connsiteY570" fmla="*/ 6368837 h 6677266"/>
              <a:gd name="connsiteX571" fmla="*/ 1346835 w 3043464"/>
              <a:gd name="connsiteY571" fmla="*/ 6371598 h 6677266"/>
              <a:gd name="connsiteX572" fmla="*/ 1346199 w 3043464"/>
              <a:gd name="connsiteY572" fmla="*/ 6370652 h 6677266"/>
              <a:gd name="connsiteX573" fmla="*/ 1346470 w 3043464"/>
              <a:gd name="connsiteY573" fmla="*/ 6372443 h 6677266"/>
              <a:gd name="connsiteX574" fmla="*/ 1342537 w 3043464"/>
              <a:gd name="connsiteY574" fmla="*/ 6381538 h 6677266"/>
              <a:gd name="connsiteX575" fmla="*/ 1340705 w 3043464"/>
              <a:gd name="connsiteY575" fmla="*/ 6386980 h 6677266"/>
              <a:gd name="connsiteX576" fmla="*/ 1338875 w 3043464"/>
              <a:gd name="connsiteY576" fmla="*/ 6385167 h 6677266"/>
              <a:gd name="connsiteX577" fmla="*/ 1322992 w 3043464"/>
              <a:gd name="connsiteY577" fmla="*/ 6367854 h 6677266"/>
              <a:gd name="connsiteX578" fmla="*/ 1322395 w 3043464"/>
              <a:gd name="connsiteY578" fmla="*/ 6359767 h 6677266"/>
              <a:gd name="connsiteX579" fmla="*/ 1320565 w 3043464"/>
              <a:gd name="connsiteY579" fmla="*/ 6339808 h 6677266"/>
              <a:gd name="connsiteX580" fmla="*/ 1316903 w 3043464"/>
              <a:gd name="connsiteY580" fmla="*/ 6334367 h 6677266"/>
              <a:gd name="connsiteX581" fmla="*/ 1314463 w 3043464"/>
              <a:gd name="connsiteY581" fmla="*/ 6331949 h 6677266"/>
              <a:gd name="connsiteX582" fmla="*/ 1313101 w 3043464"/>
              <a:gd name="connsiteY582" fmla="*/ 6326551 h 6677266"/>
              <a:gd name="connsiteX583" fmla="*/ 1318735 w 3043464"/>
              <a:gd name="connsiteY583" fmla="*/ 6330738 h 6677266"/>
              <a:gd name="connsiteX584" fmla="*/ 1318735 w 3043464"/>
              <a:gd name="connsiteY584" fmla="*/ 6325294 h 6677266"/>
              <a:gd name="connsiteX585" fmla="*/ 1315073 w 3043464"/>
              <a:gd name="connsiteY585" fmla="*/ 6296266 h 6677266"/>
              <a:gd name="connsiteX586" fmla="*/ 1315073 w 3043464"/>
              <a:gd name="connsiteY586" fmla="*/ 6292637 h 6677266"/>
              <a:gd name="connsiteX587" fmla="*/ 1311832 w 3043464"/>
              <a:gd name="connsiteY587" fmla="*/ 6321524 h 6677266"/>
              <a:gd name="connsiteX588" fmla="*/ 1307747 w 3043464"/>
              <a:gd name="connsiteY588" fmla="*/ 6305338 h 6677266"/>
              <a:gd name="connsiteX589" fmla="*/ 1297884 w 3043464"/>
              <a:gd name="connsiteY589" fmla="*/ 6269036 h 6677266"/>
              <a:gd name="connsiteX590" fmla="*/ 1296954 w 3043464"/>
              <a:gd name="connsiteY590" fmla="*/ 6153538 h 6677266"/>
              <a:gd name="connsiteX591" fmla="*/ 1330935 w 3043464"/>
              <a:gd name="connsiteY591" fmla="*/ 6140794 h 6677266"/>
              <a:gd name="connsiteX592" fmla="*/ 1298369 w 3043464"/>
              <a:gd name="connsiteY592" fmla="*/ 6128052 h 6677266"/>
              <a:gd name="connsiteX593" fmla="*/ 1299786 w 3043464"/>
              <a:gd name="connsiteY593" fmla="*/ 6102566 h 6677266"/>
              <a:gd name="connsiteX594" fmla="*/ 1374827 w 3043464"/>
              <a:gd name="connsiteY594" fmla="*/ 6082743 h 6677266"/>
              <a:gd name="connsiteX595" fmla="*/ 1302617 w 3043464"/>
              <a:gd name="connsiteY595" fmla="*/ 6062921 h 6677266"/>
              <a:gd name="connsiteX596" fmla="*/ 1356421 w 3043464"/>
              <a:gd name="connsiteY596" fmla="*/ 5714612 h 6677266"/>
              <a:gd name="connsiteX597" fmla="*/ 1338014 w 3043464"/>
              <a:gd name="connsiteY597" fmla="*/ 5299756 h 6677266"/>
              <a:gd name="connsiteX598" fmla="*/ 1323855 w 3043464"/>
              <a:gd name="connsiteY598" fmla="*/ 5189317 h 6677266"/>
              <a:gd name="connsiteX599" fmla="*/ 1350758 w 3043464"/>
              <a:gd name="connsiteY599" fmla="*/ 5190733 h 6677266"/>
              <a:gd name="connsiteX600" fmla="*/ 1441375 w 3043464"/>
              <a:gd name="connsiteY600" fmla="*/ 5170911 h 6677266"/>
              <a:gd name="connsiteX601" fmla="*/ 1350758 w 3043464"/>
              <a:gd name="connsiteY601" fmla="*/ 5151088 h 6677266"/>
              <a:gd name="connsiteX602" fmla="*/ 1319608 w 3043464"/>
              <a:gd name="connsiteY602" fmla="*/ 5152503 h 6677266"/>
              <a:gd name="connsiteX603" fmla="*/ 1156780 w 3043464"/>
              <a:gd name="connsiteY603" fmla="*/ 4181203 h 6677266"/>
              <a:gd name="connsiteX604" fmla="*/ 1207752 w 3043464"/>
              <a:gd name="connsiteY604" fmla="*/ 4184035 h 6677266"/>
              <a:gd name="connsiteX605" fmla="*/ 1298369 w 3043464"/>
              <a:gd name="connsiteY605" fmla="*/ 4164213 h 6677266"/>
              <a:gd name="connsiteX606" fmla="*/ 1207752 w 3043464"/>
              <a:gd name="connsiteY606" fmla="*/ 4144390 h 6677266"/>
              <a:gd name="connsiteX607" fmla="*/ 1151117 w 3043464"/>
              <a:gd name="connsiteY607" fmla="*/ 4148639 h 6677266"/>
              <a:gd name="connsiteX608" fmla="*/ 1049173 w 3043464"/>
              <a:gd name="connsiteY608" fmla="*/ 3536974 h 6677266"/>
              <a:gd name="connsiteX609" fmla="*/ 698032 w 3043464"/>
              <a:gd name="connsiteY609" fmla="*/ 3287778 h 6677266"/>
              <a:gd name="connsiteX610" fmla="*/ 698032 w 3043464"/>
              <a:gd name="connsiteY610" fmla="*/ 3289193 h 6677266"/>
              <a:gd name="connsiteX611" fmla="*/ 696617 w 3043464"/>
              <a:gd name="connsiteY611" fmla="*/ 3287778 h 6677266"/>
              <a:gd name="connsiteX612" fmla="*/ 648477 w 3043464"/>
              <a:gd name="connsiteY612" fmla="*/ 3253797 h 6677266"/>
              <a:gd name="connsiteX613" fmla="*/ 317159 w 3043464"/>
              <a:gd name="connsiteY613" fmla="*/ 2963538 h 6677266"/>
              <a:gd name="connsiteX614" fmla="*/ 0 w 3043464"/>
              <a:gd name="connsiteY614" fmla="*/ 2496295 h 6677266"/>
              <a:gd name="connsiteX615" fmla="*/ 324237 w 3043464"/>
              <a:gd name="connsiteY615" fmla="*/ 2889912 h 6677266"/>
              <a:gd name="connsiteX616" fmla="*/ 499808 w 3043464"/>
              <a:gd name="connsiteY616" fmla="*/ 3030086 h 6677266"/>
              <a:gd name="connsiteX617" fmla="*/ 583346 w 3043464"/>
              <a:gd name="connsiteY617" fmla="*/ 3116455 h 6677266"/>
              <a:gd name="connsiteX618" fmla="*/ 634318 w 3043464"/>
              <a:gd name="connsiteY618" fmla="*/ 3034333 h 6677266"/>
              <a:gd name="connsiteX619" fmla="*/ 669714 w 3043464"/>
              <a:gd name="connsiteY619" fmla="*/ 2694520 h 6677266"/>
              <a:gd name="connsiteX620" fmla="*/ 698032 w 3043464"/>
              <a:gd name="connsiteY620" fmla="*/ 2976282 h 6677266"/>
              <a:gd name="connsiteX621" fmla="*/ 654140 w 3043464"/>
              <a:gd name="connsiteY621" fmla="*/ 3115040 h 6677266"/>
              <a:gd name="connsiteX622" fmla="*/ 656972 w 3043464"/>
              <a:gd name="connsiteY622" fmla="*/ 3195744 h 6677266"/>
              <a:gd name="connsiteX623" fmla="*/ 774490 w 3043464"/>
              <a:gd name="connsiteY623" fmla="*/ 3294857 h 6677266"/>
              <a:gd name="connsiteX624" fmla="*/ 1027935 w 3043464"/>
              <a:gd name="connsiteY624" fmla="*/ 3393969 h 6677266"/>
              <a:gd name="connsiteX625" fmla="*/ 991122 w 3043464"/>
              <a:gd name="connsiteY625" fmla="*/ 3083890 h 6677266"/>
              <a:gd name="connsiteX626" fmla="*/ 1070412 w 3043464"/>
              <a:gd name="connsiteY626" fmla="*/ 3086722 h 6677266"/>
              <a:gd name="connsiteX627" fmla="*/ 1226159 w 3043464"/>
              <a:gd name="connsiteY627" fmla="*/ 3066899 h 6677266"/>
              <a:gd name="connsiteX628" fmla="*/ 1070412 w 3043464"/>
              <a:gd name="connsiteY628" fmla="*/ 3047077 h 6677266"/>
              <a:gd name="connsiteX629" fmla="*/ 988290 w 3043464"/>
              <a:gd name="connsiteY629" fmla="*/ 3049909 h 6677266"/>
              <a:gd name="connsiteX630" fmla="*/ 971299 w 3043464"/>
              <a:gd name="connsiteY630" fmla="*/ 2844604 h 6677266"/>
              <a:gd name="connsiteX631" fmla="*/ 954309 w 3043464"/>
              <a:gd name="connsiteY631" fmla="*/ 2167809 h 6677266"/>
              <a:gd name="connsiteX632" fmla="*/ 959972 w 3043464"/>
              <a:gd name="connsiteY632" fmla="*/ 2167809 h 6677266"/>
              <a:gd name="connsiteX633" fmla="*/ 1027935 w 3043464"/>
              <a:gd name="connsiteY633" fmla="*/ 2153650 h 6677266"/>
              <a:gd name="connsiteX634" fmla="*/ 959972 w 3043464"/>
              <a:gd name="connsiteY634" fmla="*/ 2139491 h 6677266"/>
              <a:gd name="connsiteX635" fmla="*/ 955724 w 3043464"/>
              <a:gd name="connsiteY635" fmla="*/ 2139491 h 6677266"/>
              <a:gd name="connsiteX636" fmla="*/ 955724 w 3043464"/>
              <a:gd name="connsiteY636" fmla="*/ 2115422 h 6677266"/>
              <a:gd name="connsiteX637" fmla="*/ 982627 w 3043464"/>
              <a:gd name="connsiteY637" fmla="*/ 2116837 h 6677266"/>
              <a:gd name="connsiteX638" fmla="*/ 1073243 w 3043464"/>
              <a:gd name="connsiteY638" fmla="*/ 2097014 h 6677266"/>
              <a:gd name="connsiteX639" fmla="*/ 982627 w 3043464"/>
              <a:gd name="connsiteY639" fmla="*/ 2077192 h 6677266"/>
              <a:gd name="connsiteX640" fmla="*/ 955724 w 3043464"/>
              <a:gd name="connsiteY640" fmla="*/ 2078608 h 6677266"/>
              <a:gd name="connsiteX641" fmla="*/ 989705 w 3043464"/>
              <a:gd name="connsiteY641" fmla="*/ 1219163 h 6677266"/>
              <a:gd name="connsiteX642" fmla="*/ 991122 w 3043464"/>
              <a:gd name="connsiteY642" fmla="*/ 1200757 h 6677266"/>
              <a:gd name="connsiteX643" fmla="*/ 1047757 w 3043464"/>
              <a:gd name="connsiteY643" fmla="*/ 1205004 h 6677266"/>
              <a:gd name="connsiteX644" fmla="*/ 1138374 w 3043464"/>
              <a:gd name="connsiteY644" fmla="*/ 1185182 h 6677266"/>
              <a:gd name="connsiteX645" fmla="*/ 1047757 w 3043464"/>
              <a:gd name="connsiteY645" fmla="*/ 1165359 h 6677266"/>
              <a:gd name="connsiteX646" fmla="*/ 992537 w 3043464"/>
              <a:gd name="connsiteY646" fmla="*/ 1169608 h 6677266"/>
              <a:gd name="connsiteX647" fmla="*/ 1053421 w 3043464"/>
              <a:gd name="connsiteY647" fmla="*/ 83 h 6677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Lst>
            <a:rect l="l" t="t" r="r" b="b"/>
            <a:pathLst>
              <a:path w="3043464" h="6677266">
                <a:moveTo>
                  <a:pt x="2323951" y="6610138"/>
                </a:moveTo>
                <a:cubicBezTo>
                  <a:pt x="2323951" y="6630094"/>
                  <a:pt x="2322121" y="6653681"/>
                  <a:pt x="2322121" y="6677266"/>
                </a:cubicBezTo>
                <a:cubicBezTo>
                  <a:pt x="2320289" y="6671824"/>
                  <a:pt x="2318457" y="6666380"/>
                  <a:pt x="2316627" y="6662751"/>
                </a:cubicBezTo>
                <a:cubicBezTo>
                  <a:pt x="2316627" y="6660938"/>
                  <a:pt x="2314795" y="6657309"/>
                  <a:pt x="2314795" y="6655494"/>
                </a:cubicBezTo>
                <a:cubicBezTo>
                  <a:pt x="2314795" y="6650052"/>
                  <a:pt x="2312965" y="6644608"/>
                  <a:pt x="2312965" y="6640980"/>
                </a:cubicBezTo>
                <a:cubicBezTo>
                  <a:pt x="2314795" y="6637351"/>
                  <a:pt x="2314795" y="6633723"/>
                  <a:pt x="2316627" y="6631909"/>
                </a:cubicBezTo>
                <a:cubicBezTo>
                  <a:pt x="2320289" y="6624652"/>
                  <a:pt x="2322121" y="6617395"/>
                  <a:pt x="2323951" y="6610138"/>
                </a:cubicBezTo>
                <a:close/>
                <a:moveTo>
                  <a:pt x="2265359" y="6591995"/>
                </a:moveTo>
                <a:cubicBezTo>
                  <a:pt x="2265359" y="6595624"/>
                  <a:pt x="2267191" y="6601066"/>
                  <a:pt x="2269021" y="6604694"/>
                </a:cubicBezTo>
                <a:cubicBezTo>
                  <a:pt x="2267191" y="6610138"/>
                  <a:pt x="2265359" y="6617395"/>
                  <a:pt x="2263527" y="6624652"/>
                </a:cubicBezTo>
                <a:cubicBezTo>
                  <a:pt x="2261697" y="6631909"/>
                  <a:pt x="2259865" y="6637351"/>
                  <a:pt x="2258035" y="6644608"/>
                </a:cubicBezTo>
                <a:cubicBezTo>
                  <a:pt x="2258035" y="6633723"/>
                  <a:pt x="2258035" y="6624652"/>
                  <a:pt x="2258035" y="6617395"/>
                </a:cubicBezTo>
                <a:cubicBezTo>
                  <a:pt x="2261697" y="6608323"/>
                  <a:pt x="2263527" y="6601066"/>
                  <a:pt x="2265359" y="6591995"/>
                </a:cubicBezTo>
                <a:close/>
                <a:moveTo>
                  <a:pt x="1521974" y="6548452"/>
                </a:moveTo>
                <a:cubicBezTo>
                  <a:pt x="1523804" y="6559338"/>
                  <a:pt x="1523804" y="6570224"/>
                  <a:pt x="1523804" y="6581109"/>
                </a:cubicBezTo>
                <a:cubicBezTo>
                  <a:pt x="1523804" y="6582923"/>
                  <a:pt x="1523804" y="6582923"/>
                  <a:pt x="1523804" y="6584738"/>
                </a:cubicBezTo>
                <a:cubicBezTo>
                  <a:pt x="1523804" y="6584738"/>
                  <a:pt x="1521974" y="6582923"/>
                  <a:pt x="1521974" y="6582923"/>
                </a:cubicBezTo>
                <a:cubicBezTo>
                  <a:pt x="1520144" y="6577481"/>
                  <a:pt x="1520144" y="6570224"/>
                  <a:pt x="1518312" y="6564780"/>
                </a:cubicBezTo>
                <a:cubicBezTo>
                  <a:pt x="1520144" y="6559338"/>
                  <a:pt x="1521974" y="6553894"/>
                  <a:pt x="1521974" y="6548452"/>
                </a:cubicBezTo>
                <a:close/>
                <a:moveTo>
                  <a:pt x="2239725" y="6526681"/>
                </a:moveTo>
                <a:cubicBezTo>
                  <a:pt x="2241555" y="6530309"/>
                  <a:pt x="2241555" y="6533938"/>
                  <a:pt x="2243387" y="6537567"/>
                </a:cubicBezTo>
                <a:cubicBezTo>
                  <a:pt x="2243387" y="6539380"/>
                  <a:pt x="2241555" y="6541195"/>
                  <a:pt x="2241555" y="6543008"/>
                </a:cubicBezTo>
                <a:cubicBezTo>
                  <a:pt x="2241555" y="6539380"/>
                  <a:pt x="2239725" y="6533938"/>
                  <a:pt x="2239725" y="6530309"/>
                </a:cubicBezTo>
                <a:cubicBezTo>
                  <a:pt x="2239725" y="6528494"/>
                  <a:pt x="2239725" y="6528494"/>
                  <a:pt x="2239725" y="6526681"/>
                </a:cubicBezTo>
                <a:close/>
                <a:moveTo>
                  <a:pt x="1364509" y="6490395"/>
                </a:moveTo>
                <a:cubicBezTo>
                  <a:pt x="1366339" y="6497652"/>
                  <a:pt x="1368171" y="6506723"/>
                  <a:pt x="1371833" y="6515795"/>
                </a:cubicBezTo>
                <a:cubicBezTo>
                  <a:pt x="1370003" y="6515795"/>
                  <a:pt x="1370003" y="6515795"/>
                  <a:pt x="1370003" y="6517608"/>
                </a:cubicBezTo>
                <a:cubicBezTo>
                  <a:pt x="1370003" y="6519424"/>
                  <a:pt x="1368171" y="6523052"/>
                  <a:pt x="1368171" y="6526681"/>
                </a:cubicBezTo>
                <a:cubicBezTo>
                  <a:pt x="1368171" y="6523052"/>
                  <a:pt x="1368171" y="6517608"/>
                  <a:pt x="1366339" y="6513980"/>
                </a:cubicBezTo>
                <a:cubicBezTo>
                  <a:pt x="1366339" y="6512167"/>
                  <a:pt x="1366339" y="6512167"/>
                  <a:pt x="1366339" y="6510351"/>
                </a:cubicBezTo>
                <a:cubicBezTo>
                  <a:pt x="1366339" y="6503094"/>
                  <a:pt x="1364509" y="6497652"/>
                  <a:pt x="1364509" y="6490395"/>
                </a:cubicBezTo>
                <a:close/>
                <a:moveTo>
                  <a:pt x="2435501" y="6488233"/>
                </a:moveTo>
                <a:lnTo>
                  <a:pt x="2441747" y="6503708"/>
                </a:lnTo>
                <a:lnTo>
                  <a:pt x="2444796" y="6513980"/>
                </a:lnTo>
                <a:cubicBezTo>
                  <a:pt x="2446626" y="6523052"/>
                  <a:pt x="2448458" y="6532123"/>
                  <a:pt x="2452120" y="6541195"/>
                </a:cubicBezTo>
                <a:cubicBezTo>
                  <a:pt x="2448458" y="6552081"/>
                  <a:pt x="2444796" y="6562967"/>
                  <a:pt x="2441134" y="6573852"/>
                </a:cubicBezTo>
                <a:cubicBezTo>
                  <a:pt x="2437472" y="6553894"/>
                  <a:pt x="2435642" y="6537567"/>
                  <a:pt x="2431980" y="6524866"/>
                </a:cubicBezTo>
                <a:close/>
                <a:moveTo>
                  <a:pt x="1514650" y="6486767"/>
                </a:moveTo>
                <a:cubicBezTo>
                  <a:pt x="1514650" y="6490395"/>
                  <a:pt x="1516482" y="6492208"/>
                  <a:pt x="1516482" y="6494024"/>
                </a:cubicBezTo>
                <a:cubicBezTo>
                  <a:pt x="1514650" y="6497652"/>
                  <a:pt x="1510988" y="6501281"/>
                  <a:pt x="1509156" y="6503094"/>
                </a:cubicBezTo>
                <a:cubicBezTo>
                  <a:pt x="1510988" y="6497652"/>
                  <a:pt x="1512818" y="6492208"/>
                  <a:pt x="1514650" y="6486767"/>
                </a:cubicBezTo>
                <a:close/>
                <a:moveTo>
                  <a:pt x="1366184" y="6482727"/>
                </a:moveTo>
                <a:lnTo>
                  <a:pt x="1366339" y="6483138"/>
                </a:lnTo>
                <a:cubicBezTo>
                  <a:pt x="1366339" y="6483138"/>
                  <a:pt x="1366339" y="6484951"/>
                  <a:pt x="1366339" y="6484951"/>
                </a:cubicBezTo>
                <a:close/>
                <a:moveTo>
                  <a:pt x="1547608" y="6466808"/>
                </a:moveTo>
                <a:cubicBezTo>
                  <a:pt x="1549438" y="6470437"/>
                  <a:pt x="1551270" y="6474066"/>
                  <a:pt x="1553102" y="6477694"/>
                </a:cubicBezTo>
                <a:cubicBezTo>
                  <a:pt x="1553102" y="6479509"/>
                  <a:pt x="1554932" y="6479509"/>
                  <a:pt x="1554932" y="6481323"/>
                </a:cubicBezTo>
                <a:cubicBezTo>
                  <a:pt x="1554932" y="6490395"/>
                  <a:pt x="1553102" y="6501281"/>
                  <a:pt x="1553102" y="6515795"/>
                </a:cubicBezTo>
                <a:cubicBezTo>
                  <a:pt x="1553102" y="6517608"/>
                  <a:pt x="1553102" y="6519424"/>
                  <a:pt x="1553102" y="6521237"/>
                </a:cubicBezTo>
                <a:cubicBezTo>
                  <a:pt x="1553102" y="6515795"/>
                  <a:pt x="1551270" y="6510351"/>
                  <a:pt x="1551270" y="6504909"/>
                </a:cubicBezTo>
                <a:cubicBezTo>
                  <a:pt x="1549438" y="6494024"/>
                  <a:pt x="1547608" y="6484951"/>
                  <a:pt x="1547608" y="6474066"/>
                </a:cubicBezTo>
                <a:cubicBezTo>
                  <a:pt x="1545776" y="6470437"/>
                  <a:pt x="1547608" y="6468624"/>
                  <a:pt x="1547608" y="6466808"/>
                </a:cubicBezTo>
                <a:close/>
                <a:moveTo>
                  <a:pt x="1364605" y="6457452"/>
                </a:moveTo>
                <a:lnTo>
                  <a:pt x="1364738" y="6462047"/>
                </a:lnTo>
                <a:lnTo>
                  <a:pt x="1366184" y="6482727"/>
                </a:lnTo>
                <a:lnTo>
                  <a:pt x="1360847" y="6468624"/>
                </a:lnTo>
                <a:close/>
                <a:moveTo>
                  <a:pt x="1364509" y="6454109"/>
                </a:moveTo>
                <a:lnTo>
                  <a:pt x="1365026" y="6456203"/>
                </a:lnTo>
                <a:lnTo>
                  <a:pt x="1364605" y="6457452"/>
                </a:lnTo>
                <a:close/>
                <a:moveTo>
                  <a:pt x="1507326" y="6452294"/>
                </a:moveTo>
                <a:cubicBezTo>
                  <a:pt x="1509156" y="6457738"/>
                  <a:pt x="1509156" y="6464995"/>
                  <a:pt x="1510988" y="6472252"/>
                </a:cubicBezTo>
                <a:cubicBezTo>
                  <a:pt x="1509156" y="6474066"/>
                  <a:pt x="1509156" y="6475881"/>
                  <a:pt x="1507326" y="6479509"/>
                </a:cubicBezTo>
                <a:cubicBezTo>
                  <a:pt x="1505494" y="6479509"/>
                  <a:pt x="1505494" y="6481323"/>
                  <a:pt x="1503664" y="6483138"/>
                </a:cubicBezTo>
                <a:cubicBezTo>
                  <a:pt x="1503664" y="6477694"/>
                  <a:pt x="1501834" y="6474066"/>
                  <a:pt x="1501834" y="6470437"/>
                </a:cubicBezTo>
                <a:cubicBezTo>
                  <a:pt x="1503664" y="6466808"/>
                  <a:pt x="1503664" y="6461367"/>
                  <a:pt x="1505494" y="6457738"/>
                </a:cubicBezTo>
                <a:cubicBezTo>
                  <a:pt x="1505494" y="6455923"/>
                  <a:pt x="1507326" y="6454109"/>
                  <a:pt x="1507326" y="6452294"/>
                </a:cubicBezTo>
                <a:close/>
                <a:moveTo>
                  <a:pt x="1615354" y="6450481"/>
                </a:moveTo>
                <a:cubicBezTo>
                  <a:pt x="1617186" y="6452294"/>
                  <a:pt x="1619016" y="6455923"/>
                  <a:pt x="1620848" y="6457738"/>
                </a:cubicBezTo>
                <a:cubicBezTo>
                  <a:pt x="1622678" y="6459551"/>
                  <a:pt x="1622678" y="6461367"/>
                  <a:pt x="1624510" y="6463180"/>
                </a:cubicBezTo>
                <a:cubicBezTo>
                  <a:pt x="1622678" y="6472252"/>
                  <a:pt x="1622678" y="6479509"/>
                  <a:pt x="1620848" y="6488580"/>
                </a:cubicBezTo>
                <a:cubicBezTo>
                  <a:pt x="1619016" y="6477694"/>
                  <a:pt x="1617186" y="6464995"/>
                  <a:pt x="1615354" y="6454109"/>
                </a:cubicBezTo>
                <a:cubicBezTo>
                  <a:pt x="1615354" y="6452294"/>
                  <a:pt x="1615354" y="6452294"/>
                  <a:pt x="1615354" y="6450481"/>
                </a:cubicBezTo>
                <a:close/>
                <a:moveTo>
                  <a:pt x="1642820" y="6443224"/>
                </a:moveTo>
                <a:lnTo>
                  <a:pt x="1644886" y="6447318"/>
                </a:lnTo>
                <a:lnTo>
                  <a:pt x="1645968" y="6465719"/>
                </a:lnTo>
                <a:lnTo>
                  <a:pt x="1640988" y="6459551"/>
                </a:lnTo>
                <a:cubicBezTo>
                  <a:pt x="1640988" y="6455923"/>
                  <a:pt x="1640988" y="6450481"/>
                  <a:pt x="1642820" y="6446852"/>
                </a:cubicBezTo>
                <a:cubicBezTo>
                  <a:pt x="1642820" y="6445037"/>
                  <a:pt x="1642820" y="6445037"/>
                  <a:pt x="1642820" y="6443224"/>
                </a:cubicBezTo>
                <a:close/>
                <a:moveTo>
                  <a:pt x="1556764" y="6437780"/>
                </a:moveTo>
                <a:cubicBezTo>
                  <a:pt x="1556764" y="6439595"/>
                  <a:pt x="1556764" y="6439595"/>
                  <a:pt x="1556764" y="6441408"/>
                </a:cubicBezTo>
                <a:cubicBezTo>
                  <a:pt x="1556764" y="6441408"/>
                  <a:pt x="1556764" y="6439595"/>
                  <a:pt x="1554932" y="6439595"/>
                </a:cubicBezTo>
                <a:cubicBezTo>
                  <a:pt x="1556764" y="6437780"/>
                  <a:pt x="1556764" y="6437780"/>
                  <a:pt x="1556764" y="6437780"/>
                </a:cubicBezTo>
                <a:close/>
                <a:moveTo>
                  <a:pt x="1516482" y="6425082"/>
                </a:moveTo>
                <a:lnTo>
                  <a:pt x="1516482" y="6425083"/>
                </a:lnTo>
                <a:lnTo>
                  <a:pt x="1518312" y="6435967"/>
                </a:lnTo>
                <a:cubicBezTo>
                  <a:pt x="1518312" y="6443224"/>
                  <a:pt x="1520144" y="6450481"/>
                  <a:pt x="1520144" y="6455923"/>
                </a:cubicBezTo>
                <a:cubicBezTo>
                  <a:pt x="1518312" y="6457738"/>
                  <a:pt x="1518312" y="6459551"/>
                  <a:pt x="1516482" y="6461367"/>
                </a:cubicBezTo>
                <a:cubicBezTo>
                  <a:pt x="1514650" y="6454109"/>
                  <a:pt x="1512818" y="6448666"/>
                  <a:pt x="1510988" y="6443224"/>
                </a:cubicBezTo>
                <a:close/>
                <a:moveTo>
                  <a:pt x="1631834" y="6416008"/>
                </a:moveTo>
                <a:cubicBezTo>
                  <a:pt x="1631834" y="6416008"/>
                  <a:pt x="1631834" y="6417824"/>
                  <a:pt x="1633664" y="6417824"/>
                </a:cubicBezTo>
                <a:cubicBezTo>
                  <a:pt x="1631834" y="6425081"/>
                  <a:pt x="1631834" y="6434151"/>
                  <a:pt x="1630004" y="6441408"/>
                </a:cubicBezTo>
                <a:cubicBezTo>
                  <a:pt x="1628172" y="6439595"/>
                  <a:pt x="1626342" y="6435967"/>
                  <a:pt x="1624510" y="6434151"/>
                </a:cubicBezTo>
                <a:cubicBezTo>
                  <a:pt x="1626342" y="6428709"/>
                  <a:pt x="1628172" y="6423266"/>
                  <a:pt x="1631834" y="6416008"/>
                </a:cubicBezTo>
                <a:close/>
                <a:moveTo>
                  <a:pt x="1377325" y="6416008"/>
                </a:moveTo>
                <a:cubicBezTo>
                  <a:pt x="1384649" y="6426894"/>
                  <a:pt x="1391975" y="6439595"/>
                  <a:pt x="1399297" y="6452294"/>
                </a:cubicBezTo>
                <a:cubicBezTo>
                  <a:pt x="1401129" y="6455923"/>
                  <a:pt x="1402959" y="6459551"/>
                  <a:pt x="1406623" y="6463180"/>
                </a:cubicBezTo>
                <a:cubicBezTo>
                  <a:pt x="1404791" y="6468624"/>
                  <a:pt x="1402959" y="6474066"/>
                  <a:pt x="1401129" y="6481323"/>
                </a:cubicBezTo>
                <a:cubicBezTo>
                  <a:pt x="1401129" y="6483138"/>
                  <a:pt x="1401129" y="6486767"/>
                  <a:pt x="1399297" y="6488580"/>
                </a:cubicBezTo>
                <a:cubicBezTo>
                  <a:pt x="1395635" y="6484951"/>
                  <a:pt x="1393805" y="6481323"/>
                  <a:pt x="1393805" y="6481323"/>
                </a:cubicBezTo>
                <a:cubicBezTo>
                  <a:pt x="1393805" y="6481323"/>
                  <a:pt x="1395635" y="6484951"/>
                  <a:pt x="1397467" y="6490395"/>
                </a:cubicBezTo>
                <a:cubicBezTo>
                  <a:pt x="1397467" y="6495837"/>
                  <a:pt x="1395635" y="6499466"/>
                  <a:pt x="1395635" y="6504909"/>
                </a:cubicBezTo>
                <a:cubicBezTo>
                  <a:pt x="1393805" y="6512167"/>
                  <a:pt x="1393805" y="6517608"/>
                  <a:pt x="1391975" y="6524866"/>
                </a:cubicBezTo>
                <a:cubicBezTo>
                  <a:pt x="1390143" y="6526681"/>
                  <a:pt x="1388313" y="6528494"/>
                  <a:pt x="1384649" y="6532123"/>
                </a:cubicBezTo>
                <a:cubicBezTo>
                  <a:pt x="1382819" y="6526681"/>
                  <a:pt x="1380987" y="6523052"/>
                  <a:pt x="1379157" y="6519424"/>
                </a:cubicBezTo>
                <a:cubicBezTo>
                  <a:pt x="1379157" y="6508538"/>
                  <a:pt x="1380987" y="6499466"/>
                  <a:pt x="1382819" y="6492208"/>
                </a:cubicBezTo>
                <a:cubicBezTo>
                  <a:pt x="1384649" y="6475881"/>
                  <a:pt x="1386481" y="6466808"/>
                  <a:pt x="1386481" y="6466808"/>
                </a:cubicBezTo>
                <a:cubicBezTo>
                  <a:pt x="1386481" y="6466808"/>
                  <a:pt x="1382819" y="6475881"/>
                  <a:pt x="1375495" y="6490395"/>
                </a:cubicBezTo>
                <a:cubicBezTo>
                  <a:pt x="1375495" y="6492208"/>
                  <a:pt x="1375495" y="6492208"/>
                  <a:pt x="1373665" y="6494024"/>
                </a:cubicBezTo>
                <a:cubicBezTo>
                  <a:pt x="1373665" y="6494024"/>
                  <a:pt x="1373665" y="6492208"/>
                  <a:pt x="1373665" y="6492208"/>
                </a:cubicBezTo>
                <a:cubicBezTo>
                  <a:pt x="1370918" y="6480416"/>
                  <a:pt x="1368629" y="6470891"/>
                  <a:pt x="1367027" y="6464315"/>
                </a:cubicBezTo>
                <a:lnTo>
                  <a:pt x="1365026" y="6456203"/>
                </a:lnTo>
                <a:lnTo>
                  <a:pt x="1373665" y="6430523"/>
                </a:lnTo>
                <a:cubicBezTo>
                  <a:pt x="1375495" y="6425081"/>
                  <a:pt x="1377325" y="6421452"/>
                  <a:pt x="1377325" y="6416008"/>
                </a:cubicBezTo>
                <a:close/>
                <a:moveTo>
                  <a:pt x="2311133" y="6408751"/>
                </a:moveTo>
                <a:cubicBezTo>
                  <a:pt x="2318457" y="6426894"/>
                  <a:pt x="2327613" y="6446852"/>
                  <a:pt x="2334937" y="6464995"/>
                </a:cubicBezTo>
                <a:cubicBezTo>
                  <a:pt x="2333105" y="6484951"/>
                  <a:pt x="2331275" y="6504909"/>
                  <a:pt x="2329443" y="6526681"/>
                </a:cubicBezTo>
                <a:cubicBezTo>
                  <a:pt x="2329443" y="6526681"/>
                  <a:pt x="2329443" y="6528494"/>
                  <a:pt x="2327613" y="6528494"/>
                </a:cubicBezTo>
                <a:cubicBezTo>
                  <a:pt x="2323951" y="6523052"/>
                  <a:pt x="2322121" y="6521237"/>
                  <a:pt x="2322121" y="6521237"/>
                </a:cubicBezTo>
                <a:cubicBezTo>
                  <a:pt x="2322121" y="6521237"/>
                  <a:pt x="2323951" y="6524866"/>
                  <a:pt x="2327613" y="6530309"/>
                </a:cubicBezTo>
                <a:cubicBezTo>
                  <a:pt x="2323951" y="6537567"/>
                  <a:pt x="2318457" y="6546637"/>
                  <a:pt x="2314795" y="6555709"/>
                </a:cubicBezTo>
                <a:cubicBezTo>
                  <a:pt x="2311133" y="6561151"/>
                  <a:pt x="2309303" y="6568408"/>
                  <a:pt x="2305641" y="6573852"/>
                </a:cubicBezTo>
                <a:cubicBezTo>
                  <a:pt x="2305641" y="6570224"/>
                  <a:pt x="2305641" y="6568408"/>
                  <a:pt x="2303811" y="6566595"/>
                </a:cubicBezTo>
                <a:cubicBezTo>
                  <a:pt x="2301979" y="6555709"/>
                  <a:pt x="2301979" y="6543008"/>
                  <a:pt x="2300147" y="6532123"/>
                </a:cubicBezTo>
                <a:cubicBezTo>
                  <a:pt x="2298317" y="6508538"/>
                  <a:pt x="2298317" y="6486767"/>
                  <a:pt x="2296485" y="6466808"/>
                </a:cubicBezTo>
                <a:cubicBezTo>
                  <a:pt x="2298317" y="6461367"/>
                  <a:pt x="2300147" y="6457738"/>
                  <a:pt x="2301979" y="6452294"/>
                </a:cubicBezTo>
                <a:cubicBezTo>
                  <a:pt x="2301979" y="6448666"/>
                  <a:pt x="2303811" y="6445037"/>
                  <a:pt x="2303811" y="6441408"/>
                </a:cubicBezTo>
                <a:cubicBezTo>
                  <a:pt x="2303811" y="6439595"/>
                  <a:pt x="2305641" y="6435967"/>
                  <a:pt x="2305641" y="6434151"/>
                </a:cubicBezTo>
                <a:cubicBezTo>
                  <a:pt x="2307473" y="6425081"/>
                  <a:pt x="2309303" y="6417824"/>
                  <a:pt x="2311133" y="6408751"/>
                </a:cubicBezTo>
                <a:close/>
                <a:moveTo>
                  <a:pt x="1501147" y="6397640"/>
                </a:moveTo>
                <a:lnTo>
                  <a:pt x="1501834" y="6399681"/>
                </a:lnTo>
                <a:lnTo>
                  <a:pt x="1510943" y="6415477"/>
                </a:lnTo>
                <a:lnTo>
                  <a:pt x="1507326" y="6421452"/>
                </a:lnTo>
                <a:cubicBezTo>
                  <a:pt x="1505494" y="6423266"/>
                  <a:pt x="1503664" y="6426894"/>
                  <a:pt x="1501834" y="6430523"/>
                </a:cubicBezTo>
                <a:cubicBezTo>
                  <a:pt x="1500002" y="6434151"/>
                  <a:pt x="1498172" y="6437780"/>
                  <a:pt x="1494508" y="6441408"/>
                </a:cubicBezTo>
                <a:cubicBezTo>
                  <a:pt x="1494508" y="6437780"/>
                  <a:pt x="1492678" y="6434151"/>
                  <a:pt x="1492678" y="6432338"/>
                </a:cubicBezTo>
                <a:cubicBezTo>
                  <a:pt x="1494508" y="6428709"/>
                  <a:pt x="1494508" y="6425081"/>
                  <a:pt x="1496340" y="6421452"/>
                </a:cubicBezTo>
                <a:close/>
                <a:moveTo>
                  <a:pt x="1384649" y="6394237"/>
                </a:moveTo>
                <a:cubicBezTo>
                  <a:pt x="1382819" y="6396052"/>
                  <a:pt x="1382819" y="6397866"/>
                  <a:pt x="1382819" y="6399681"/>
                </a:cubicBezTo>
                <a:cubicBezTo>
                  <a:pt x="1384649" y="6401494"/>
                  <a:pt x="1386481" y="6403309"/>
                  <a:pt x="1388313" y="6405123"/>
                </a:cubicBezTo>
                <a:cubicBezTo>
                  <a:pt x="1386481" y="6401494"/>
                  <a:pt x="1386481" y="6397866"/>
                  <a:pt x="1384649" y="6394237"/>
                </a:cubicBezTo>
                <a:close/>
                <a:moveTo>
                  <a:pt x="1587224" y="6391763"/>
                </a:moveTo>
                <a:lnTo>
                  <a:pt x="1589009" y="6393531"/>
                </a:lnTo>
                <a:lnTo>
                  <a:pt x="1587890" y="6397866"/>
                </a:lnTo>
                <a:cubicBezTo>
                  <a:pt x="1587890" y="6397866"/>
                  <a:pt x="1587890" y="6396052"/>
                  <a:pt x="1587890" y="6396052"/>
                </a:cubicBezTo>
                <a:close/>
                <a:moveTo>
                  <a:pt x="1589722" y="6390771"/>
                </a:moveTo>
                <a:lnTo>
                  <a:pt x="1589722" y="6394237"/>
                </a:lnTo>
                <a:lnTo>
                  <a:pt x="1589009" y="6393531"/>
                </a:lnTo>
                <a:close/>
                <a:moveTo>
                  <a:pt x="1585385" y="6383932"/>
                </a:moveTo>
                <a:lnTo>
                  <a:pt x="1586011" y="6383947"/>
                </a:lnTo>
                <a:lnTo>
                  <a:pt x="1587224" y="6391763"/>
                </a:lnTo>
                <a:lnTo>
                  <a:pt x="1586058" y="6390608"/>
                </a:lnTo>
                <a:close/>
                <a:moveTo>
                  <a:pt x="1614906" y="6383360"/>
                </a:moveTo>
                <a:lnTo>
                  <a:pt x="1587890" y="6430523"/>
                </a:lnTo>
                <a:cubicBezTo>
                  <a:pt x="1587890" y="6426894"/>
                  <a:pt x="1587890" y="6425081"/>
                  <a:pt x="1587890" y="6421452"/>
                </a:cubicBezTo>
                <a:cubicBezTo>
                  <a:pt x="1587890" y="6416008"/>
                  <a:pt x="1587890" y="6412380"/>
                  <a:pt x="1587890" y="6406938"/>
                </a:cubicBezTo>
                <a:cubicBezTo>
                  <a:pt x="1589722" y="6392424"/>
                  <a:pt x="1591552" y="6385167"/>
                  <a:pt x="1591552" y="6385167"/>
                </a:cubicBezTo>
                <a:cubicBezTo>
                  <a:pt x="1591552" y="6385167"/>
                  <a:pt x="1591094" y="6386074"/>
                  <a:pt x="1590408" y="6388115"/>
                </a:cubicBezTo>
                <a:lnTo>
                  <a:pt x="1589722" y="6390771"/>
                </a:lnTo>
                <a:lnTo>
                  <a:pt x="1589722" y="6390608"/>
                </a:lnTo>
                <a:cubicBezTo>
                  <a:pt x="1589722" y="6390608"/>
                  <a:pt x="1589722" y="6388795"/>
                  <a:pt x="1589722" y="6388795"/>
                </a:cubicBezTo>
                <a:lnTo>
                  <a:pt x="1589455" y="6384032"/>
                </a:lnTo>
                <a:lnTo>
                  <a:pt x="1601369" y="6384327"/>
                </a:lnTo>
                <a:close/>
                <a:moveTo>
                  <a:pt x="1509218" y="6380186"/>
                </a:moveTo>
                <a:lnTo>
                  <a:pt x="1530603" y="6381983"/>
                </a:lnTo>
                <a:lnTo>
                  <a:pt x="1531128" y="6386980"/>
                </a:lnTo>
                <a:cubicBezTo>
                  <a:pt x="1532960" y="6397866"/>
                  <a:pt x="1532960" y="6408751"/>
                  <a:pt x="1532960" y="6419637"/>
                </a:cubicBezTo>
                <a:cubicBezTo>
                  <a:pt x="1531128" y="6421452"/>
                  <a:pt x="1531128" y="6425081"/>
                  <a:pt x="1529298" y="6426894"/>
                </a:cubicBezTo>
                <a:cubicBezTo>
                  <a:pt x="1527466" y="6430523"/>
                  <a:pt x="1525636" y="6434151"/>
                  <a:pt x="1523804" y="6437780"/>
                </a:cubicBezTo>
                <a:lnTo>
                  <a:pt x="1516482" y="6425083"/>
                </a:lnTo>
                <a:lnTo>
                  <a:pt x="1516482" y="6425081"/>
                </a:lnTo>
                <a:lnTo>
                  <a:pt x="1516482" y="6425082"/>
                </a:lnTo>
                <a:lnTo>
                  <a:pt x="1510943" y="6415477"/>
                </a:lnTo>
                <a:lnTo>
                  <a:pt x="1512818" y="6412380"/>
                </a:lnTo>
                <a:cubicBezTo>
                  <a:pt x="1512818" y="6410567"/>
                  <a:pt x="1512818" y="6408751"/>
                  <a:pt x="1512818" y="6406938"/>
                </a:cubicBezTo>
                <a:close/>
                <a:moveTo>
                  <a:pt x="1497011" y="6379160"/>
                </a:moveTo>
                <a:lnTo>
                  <a:pt x="1508174" y="6380098"/>
                </a:lnTo>
                <a:lnTo>
                  <a:pt x="1501834" y="6394237"/>
                </a:lnTo>
                <a:lnTo>
                  <a:pt x="1501147" y="6397640"/>
                </a:lnTo>
                <a:lnTo>
                  <a:pt x="1500002" y="6394237"/>
                </a:lnTo>
                <a:lnTo>
                  <a:pt x="1495909" y="6382071"/>
                </a:lnTo>
                <a:close/>
                <a:moveTo>
                  <a:pt x="1488055" y="6378088"/>
                </a:moveTo>
                <a:lnTo>
                  <a:pt x="1491107" y="6378664"/>
                </a:lnTo>
                <a:lnTo>
                  <a:pt x="1494869" y="6378980"/>
                </a:lnTo>
                <a:lnTo>
                  <a:pt x="1495909" y="6382071"/>
                </a:lnTo>
                <a:lnTo>
                  <a:pt x="1492678" y="6390608"/>
                </a:lnTo>
                <a:cubicBezTo>
                  <a:pt x="1492678" y="6392424"/>
                  <a:pt x="1490846" y="6394237"/>
                  <a:pt x="1490846" y="6396052"/>
                </a:cubicBezTo>
                <a:cubicBezTo>
                  <a:pt x="1490846" y="6392424"/>
                  <a:pt x="1489016" y="6388795"/>
                  <a:pt x="1489016" y="6386980"/>
                </a:cubicBezTo>
                <a:cubicBezTo>
                  <a:pt x="1489016" y="6385167"/>
                  <a:pt x="1489016" y="6383351"/>
                  <a:pt x="1487185" y="6381538"/>
                </a:cubicBezTo>
                <a:close/>
                <a:moveTo>
                  <a:pt x="1346835" y="6371598"/>
                </a:moveTo>
                <a:lnTo>
                  <a:pt x="1353523" y="6381538"/>
                </a:lnTo>
                <a:cubicBezTo>
                  <a:pt x="1355355" y="6383351"/>
                  <a:pt x="1357185" y="6385167"/>
                  <a:pt x="1359015" y="6388795"/>
                </a:cubicBezTo>
                <a:cubicBezTo>
                  <a:pt x="1357185" y="6394237"/>
                  <a:pt x="1353523" y="6401494"/>
                  <a:pt x="1351693" y="6406938"/>
                </a:cubicBezTo>
                <a:lnTo>
                  <a:pt x="1346470" y="6372443"/>
                </a:lnTo>
                <a:close/>
                <a:moveTo>
                  <a:pt x="2322121" y="6352509"/>
                </a:moveTo>
                <a:cubicBezTo>
                  <a:pt x="2323951" y="6359767"/>
                  <a:pt x="2323951" y="6365208"/>
                  <a:pt x="2325783" y="6372466"/>
                </a:cubicBezTo>
                <a:cubicBezTo>
                  <a:pt x="2325783" y="6376094"/>
                  <a:pt x="2327613" y="6381538"/>
                  <a:pt x="2327613" y="6385167"/>
                </a:cubicBezTo>
                <a:cubicBezTo>
                  <a:pt x="2323951" y="6379723"/>
                  <a:pt x="2322121" y="6374281"/>
                  <a:pt x="2318457" y="6368837"/>
                </a:cubicBezTo>
                <a:cubicBezTo>
                  <a:pt x="2320289" y="6363395"/>
                  <a:pt x="2320289" y="6357951"/>
                  <a:pt x="2322121" y="6352509"/>
                </a:cubicBezTo>
                <a:close/>
                <a:moveTo>
                  <a:pt x="2227226" y="6340359"/>
                </a:moveTo>
                <a:lnTo>
                  <a:pt x="2230571" y="6348881"/>
                </a:lnTo>
                <a:cubicBezTo>
                  <a:pt x="2234232" y="6357952"/>
                  <a:pt x="2237893" y="6368384"/>
                  <a:pt x="2241556" y="6379497"/>
                </a:cubicBezTo>
                <a:lnTo>
                  <a:pt x="2244176" y="6387772"/>
                </a:lnTo>
                <a:lnTo>
                  <a:pt x="2248881" y="6408751"/>
                </a:lnTo>
                <a:cubicBezTo>
                  <a:pt x="2254373" y="6430523"/>
                  <a:pt x="2256203" y="6455923"/>
                  <a:pt x="2261697" y="6481323"/>
                </a:cubicBezTo>
                <a:cubicBezTo>
                  <a:pt x="2258035" y="6492208"/>
                  <a:pt x="2254373" y="6501281"/>
                  <a:pt x="2252543" y="6512167"/>
                </a:cubicBezTo>
                <a:cubicBezTo>
                  <a:pt x="2252543" y="6512167"/>
                  <a:pt x="2252543" y="6513980"/>
                  <a:pt x="2252543" y="6513980"/>
                </a:cubicBezTo>
                <a:cubicBezTo>
                  <a:pt x="2247049" y="6503094"/>
                  <a:pt x="2241555" y="6492208"/>
                  <a:pt x="2236063" y="6481323"/>
                </a:cubicBezTo>
                <a:cubicBezTo>
                  <a:pt x="2234233" y="6466808"/>
                  <a:pt x="2232401" y="6452294"/>
                  <a:pt x="2230571" y="6437780"/>
                </a:cubicBezTo>
                <a:cubicBezTo>
                  <a:pt x="2228739" y="6425081"/>
                  <a:pt x="2228739" y="6414195"/>
                  <a:pt x="2226907" y="6403309"/>
                </a:cubicBezTo>
                <a:cubicBezTo>
                  <a:pt x="2230571" y="6394237"/>
                  <a:pt x="2232401" y="6390608"/>
                  <a:pt x="2232401" y="6390608"/>
                </a:cubicBezTo>
                <a:cubicBezTo>
                  <a:pt x="2232401" y="6390608"/>
                  <a:pt x="2230571" y="6394237"/>
                  <a:pt x="2226907" y="6399681"/>
                </a:cubicBezTo>
                <a:cubicBezTo>
                  <a:pt x="2225077" y="6386980"/>
                  <a:pt x="2223245" y="6376094"/>
                  <a:pt x="2223245" y="6363395"/>
                </a:cubicBezTo>
                <a:cubicBezTo>
                  <a:pt x="2225077" y="6356138"/>
                  <a:pt x="2226907" y="6348881"/>
                  <a:pt x="2226907" y="6341624"/>
                </a:cubicBezTo>
                <a:close/>
                <a:moveTo>
                  <a:pt x="1313241" y="6330738"/>
                </a:moveTo>
                <a:lnTo>
                  <a:pt x="1314463" y="6331949"/>
                </a:lnTo>
                <a:lnTo>
                  <a:pt x="1315073" y="6334367"/>
                </a:lnTo>
                <a:cubicBezTo>
                  <a:pt x="1316903" y="6343437"/>
                  <a:pt x="1318735" y="6354323"/>
                  <a:pt x="1320565" y="6365208"/>
                </a:cubicBezTo>
                <a:lnTo>
                  <a:pt x="1322992" y="6367854"/>
                </a:lnTo>
                <a:lnTo>
                  <a:pt x="1327889" y="6434151"/>
                </a:lnTo>
                <a:cubicBezTo>
                  <a:pt x="1329719" y="6445037"/>
                  <a:pt x="1329719" y="6455923"/>
                  <a:pt x="1329719" y="6466808"/>
                </a:cubicBezTo>
                <a:cubicBezTo>
                  <a:pt x="1326057" y="6475881"/>
                  <a:pt x="1324227" y="6484951"/>
                  <a:pt x="1320565" y="6494024"/>
                </a:cubicBezTo>
                <a:lnTo>
                  <a:pt x="1311072" y="6452869"/>
                </a:lnTo>
                <a:lnTo>
                  <a:pt x="1306306" y="6402732"/>
                </a:lnTo>
                <a:lnTo>
                  <a:pt x="1309579" y="6372466"/>
                </a:lnTo>
                <a:cubicBezTo>
                  <a:pt x="1311409" y="6357951"/>
                  <a:pt x="1311409" y="6343437"/>
                  <a:pt x="1313241" y="6330738"/>
                </a:cubicBezTo>
                <a:close/>
                <a:moveTo>
                  <a:pt x="1500002" y="6327109"/>
                </a:moveTo>
                <a:cubicBezTo>
                  <a:pt x="1500002" y="6328923"/>
                  <a:pt x="1500002" y="6332551"/>
                  <a:pt x="1498172" y="6334367"/>
                </a:cubicBezTo>
                <a:cubicBezTo>
                  <a:pt x="1500002" y="6336180"/>
                  <a:pt x="1501834" y="6339808"/>
                  <a:pt x="1503664" y="6343437"/>
                </a:cubicBezTo>
                <a:cubicBezTo>
                  <a:pt x="1503664" y="6339808"/>
                  <a:pt x="1501834" y="6337995"/>
                  <a:pt x="1501834" y="6334367"/>
                </a:cubicBezTo>
                <a:cubicBezTo>
                  <a:pt x="1501834" y="6332551"/>
                  <a:pt x="1500002" y="6328923"/>
                  <a:pt x="1500002" y="6327109"/>
                </a:cubicBezTo>
                <a:close/>
                <a:moveTo>
                  <a:pt x="1311832" y="6321524"/>
                </a:moveTo>
                <a:lnTo>
                  <a:pt x="1313101" y="6326551"/>
                </a:lnTo>
                <a:lnTo>
                  <a:pt x="1311409" y="6325294"/>
                </a:lnTo>
                <a:close/>
                <a:moveTo>
                  <a:pt x="2219583" y="6308967"/>
                </a:moveTo>
                <a:cubicBezTo>
                  <a:pt x="2219583" y="6308967"/>
                  <a:pt x="2219583" y="6310780"/>
                  <a:pt x="2217753" y="6316224"/>
                </a:cubicBezTo>
                <a:lnTo>
                  <a:pt x="2222742" y="6328933"/>
                </a:lnTo>
                <a:lnTo>
                  <a:pt x="2217753" y="6339808"/>
                </a:lnTo>
                <a:lnTo>
                  <a:pt x="2214757" y="6312099"/>
                </a:lnTo>
                <a:lnTo>
                  <a:pt x="2215923" y="6314408"/>
                </a:lnTo>
                <a:cubicBezTo>
                  <a:pt x="2217753" y="6310780"/>
                  <a:pt x="2219583" y="6308967"/>
                  <a:pt x="2219583" y="6308967"/>
                </a:cubicBezTo>
                <a:close/>
                <a:moveTo>
                  <a:pt x="1476199" y="6296266"/>
                </a:moveTo>
                <a:cubicBezTo>
                  <a:pt x="1478030" y="6299894"/>
                  <a:pt x="1479862" y="6305338"/>
                  <a:pt x="1483524" y="6312595"/>
                </a:cubicBezTo>
                <a:cubicBezTo>
                  <a:pt x="1483524" y="6314408"/>
                  <a:pt x="1483524" y="6314408"/>
                  <a:pt x="1481692" y="6316224"/>
                </a:cubicBezTo>
                <a:cubicBezTo>
                  <a:pt x="1481692" y="6318037"/>
                  <a:pt x="1479862" y="6319852"/>
                  <a:pt x="1479862" y="6321666"/>
                </a:cubicBezTo>
                <a:cubicBezTo>
                  <a:pt x="1478030" y="6312595"/>
                  <a:pt x="1478030" y="6305338"/>
                  <a:pt x="1476199" y="6296266"/>
                </a:cubicBezTo>
                <a:close/>
                <a:moveTo>
                  <a:pt x="2364017" y="6292556"/>
                </a:moveTo>
                <a:lnTo>
                  <a:pt x="2437460" y="6298240"/>
                </a:lnTo>
                <a:lnTo>
                  <a:pt x="2453441" y="6487812"/>
                </a:lnTo>
                <a:lnTo>
                  <a:pt x="2446626" y="6513980"/>
                </a:lnTo>
                <a:cubicBezTo>
                  <a:pt x="2446626" y="6513980"/>
                  <a:pt x="2446626" y="6515795"/>
                  <a:pt x="2446626" y="6515795"/>
                </a:cubicBezTo>
                <a:lnTo>
                  <a:pt x="2441747" y="6503708"/>
                </a:lnTo>
                <a:lnTo>
                  <a:pt x="2435642" y="6483138"/>
                </a:lnTo>
                <a:cubicBezTo>
                  <a:pt x="2435642" y="6484951"/>
                  <a:pt x="2435642" y="6484951"/>
                  <a:pt x="2435642" y="6486767"/>
                </a:cubicBezTo>
                <a:lnTo>
                  <a:pt x="2435501" y="6488233"/>
                </a:lnTo>
                <a:lnTo>
                  <a:pt x="2431980" y="6479509"/>
                </a:lnTo>
                <a:cubicBezTo>
                  <a:pt x="2430148" y="6474066"/>
                  <a:pt x="2426486" y="6466808"/>
                  <a:pt x="2424655" y="6461367"/>
                </a:cubicBezTo>
                <a:cubicBezTo>
                  <a:pt x="2424655" y="6461367"/>
                  <a:pt x="2424655" y="6459551"/>
                  <a:pt x="2424655" y="6459551"/>
                </a:cubicBezTo>
                <a:cubicBezTo>
                  <a:pt x="2426486" y="6448666"/>
                  <a:pt x="2428317" y="6439595"/>
                  <a:pt x="2428317" y="6432338"/>
                </a:cubicBezTo>
                <a:cubicBezTo>
                  <a:pt x="2430148" y="6416008"/>
                  <a:pt x="2431980" y="6408751"/>
                  <a:pt x="2431980" y="6408751"/>
                </a:cubicBezTo>
                <a:cubicBezTo>
                  <a:pt x="2431980" y="6408751"/>
                  <a:pt x="2428317" y="6416008"/>
                  <a:pt x="2420993" y="6430523"/>
                </a:cubicBezTo>
                <a:cubicBezTo>
                  <a:pt x="2419162" y="6434151"/>
                  <a:pt x="2417332" y="6437780"/>
                  <a:pt x="2415501" y="6441408"/>
                </a:cubicBezTo>
                <a:cubicBezTo>
                  <a:pt x="2411839" y="6432338"/>
                  <a:pt x="2408177" y="6423266"/>
                  <a:pt x="2406345" y="6416008"/>
                </a:cubicBezTo>
                <a:cubicBezTo>
                  <a:pt x="2393529" y="6381538"/>
                  <a:pt x="2384373" y="6361580"/>
                  <a:pt x="2384373" y="6361580"/>
                </a:cubicBezTo>
                <a:cubicBezTo>
                  <a:pt x="2384373" y="6361580"/>
                  <a:pt x="2389867" y="6381538"/>
                  <a:pt x="2399023" y="6417824"/>
                </a:cubicBezTo>
                <a:cubicBezTo>
                  <a:pt x="2402683" y="6428709"/>
                  <a:pt x="2406345" y="6441408"/>
                  <a:pt x="2410007" y="6455923"/>
                </a:cubicBezTo>
                <a:cubicBezTo>
                  <a:pt x="2408177" y="6461367"/>
                  <a:pt x="2406345" y="6466808"/>
                  <a:pt x="2404515" y="6472252"/>
                </a:cubicBezTo>
                <a:cubicBezTo>
                  <a:pt x="2402683" y="6477694"/>
                  <a:pt x="2400853" y="6484951"/>
                  <a:pt x="2399023" y="6490395"/>
                </a:cubicBezTo>
                <a:cubicBezTo>
                  <a:pt x="2395361" y="6503094"/>
                  <a:pt x="2391697" y="6517608"/>
                  <a:pt x="2388035" y="6532123"/>
                </a:cubicBezTo>
                <a:cubicBezTo>
                  <a:pt x="2388035" y="6532123"/>
                  <a:pt x="2388035" y="6533938"/>
                  <a:pt x="2388035" y="6533938"/>
                </a:cubicBezTo>
                <a:cubicBezTo>
                  <a:pt x="2382543" y="6524866"/>
                  <a:pt x="2378881" y="6515795"/>
                  <a:pt x="2373387" y="6506723"/>
                </a:cubicBezTo>
                <a:cubicBezTo>
                  <a:pt x="2369725" y="6499466"/>
                  <a:pt x="2366063" y="6492208"/>
                  <a:pt x="2360571" y="6483138"/>
                </a:cubicBezTo>
                <a:cubicBezTo>
                  <a:pt x="2362403" y="6479509"/>
                  <a:pt x="2364233" y="6475881"/>
                  <a:pt x="2366063" y="6472252"/>
                </a:cubicBezTo>
                <a:cubicBezTo>
                  <a:pt x="2371557" y="6457738"/>
                  <a:pt x="2377051" y="6446852"/>
                  <a:pt x="2382543" y="6435967"/>
                </a:cubicBezTo>
                <a:cubicBezTo>
                  <a:pt x="2391697" y="6416008"/>
                  <a:pt x="2395361" y="6405123"/>
                  <a:pt x="2395361" y="6405123"/>
                </a:cubicBezTo>
                <a:cubicBezTo>
                  <a:pt x="2395361" y="6405123"/>
                  <a:pt x="2388035" y="6416008"/>
                  <a:pt x="2375219" y="6432338"/>
                </a:cubicBezTo>
                <a:cubicBezTo>
                  <a:pt x="2369725" y="6441408"/>
                  <a:pt x="2362403" y="6452294"/>
                  <a:pt x="2355077" y="6463180"/>
                </a:cubicBezTo>
                <a:cubicBezTo>
                  <a:pt x="2353247" y="6446852"/>
                  <a:pt x="2349585" y="6432338"/>
                  <a:pt x="2347753" y="6417824"/>
                </a:cubicBezTo>
                <a:cubicBezTo>
                  <a:pt x="2349585" y="6403309"/>
                  <a:pt x="2349585" y="6388795"/>
                  <a:pt x="2351415" y="6374281"/>
                </a:cubicBezTo>
                <a:cubicBezTo>
                  <a:pt x="2353247" y="6345252"/>
                  <a:pt x="2358741" y="6321666"/>
                  <a:pt x="2362403" y="6301709"/>
                </a:cubicBezTo>
                <a:close/>
                <a:moveTo>
                  <a:pt x="2319159" y="6282281"/>
                </a:moveTo>
                <a:lnTo>
                  <a:pt x="2323093" y="6285285"/>
                </a:lnTo>
                <a:cubicBezTo>
                  <a:pt x="2329188" y="6287535"/>
                  <a:pt x="2338049" y="6289604"/>
                  <a:pt x="2349115" y="6291403"/>
                </a:cubicBezTo>
                <a:lnTo>
                  <a:pt x="2357353" y="6292041"/>
                </a:lnTo>
                <a:lnTo>
                  <a:pt x="2355077" y="6299894"/>
                </a:lnTo>
                <a:cubicBezTo>
                  <a:pt x="2349585" y="6319852"/>
                  <a:pt x="2342261" y="6341624"/>
                  <a:pt x="2338599" y="6368837"/>
                </a:cubicBezTo>
                <a:cubicBezTo>
                  <a:pt x="2331275" y="6341624"/>
                  <a:pt x="2325783" y="6314408"/>
                  <a:pt x="2318457" y="6289009"/>
                </a:cubicBezTo>
                <a:close/>
                <a:moveTo>
                  <a:pt x="2197074" y="6171569"/>
                </a:moveTo>
                <a:cubicBezTo>
                  <a:pt x="2212908" y="6173009"/>
                  <a:pt x="2230181" y="6173009"/>
                  <a:pt x="2248894" y="6173009"/>
                </a:cubicBezTo>
                <a:lnTo>
                  <a:pt x="2264948" y="6172612"/>
                </a:lnTo>
                <a:lnTo>
                  <a:pt x="2274513" y="6207367"/>
                </a:lnTo>
                <a:cubicBezTo>
                  <a:pt x="2281837" y="6230951"/>
                  <a:pt x="2285501" y="6256351"/>
                  <a:pt x="2292823" y="6285380"/>
                </a:cubicBezTo>
                <a:cubicBezTo>
                  <a:pt x="2294655" y="6292637"/>
                  <a:pt x="2296485" y="6301709"/>
                  <a:pt x="2298317" y="6308967"/>
                </a:cubicBezTo>
                <a:cubicBezTo>
                  <a:pt x="2298317" y="6312595"/>
                  <a:pt x="2296485" y="6316224"/>
                  <a:pt x="2294655" y="6319852"/>
                </a:cubicBezTo>
                <a:cubicBezTo>
                  <a:pt x="2292823" y="6327109"/>
                  <a:pt x="2289163" y="6336180"/>
                  <a:pt x="2287331" y="6345252"/>
                </a:cubicBezTo>
                <a:cubicBezTo>
                  <a:pt x="2285501" y="6343437"/>
                  <a:pt x="2285501" y="6341624"/>
                  <a:pt x="2283669" y="6339808"/>
                </a:cubicBezTo>
                <a:cubicBezTo>
                  <a:pt x="2269021" y="6314408"/>
                  <a:pt x="2258035" y="6292637"/>
                  <a:pt x="2248881" y="6276309"/>
                </a:cubicBezTo>
                <a:cubicBezTo>
                  <a:pt x="2236063" y="6252723"/>
                  <a:pt x="2228739" y="6240024"/>
                  <a:pt x="2228739" y="6240024"/>
                </a:cubicBezTo>
                <a:cubicBezTo>
                  <a:pt x="2228739" y="6240024"/>
                  <a:pt x="2247049" y="6294452"/>
                  <a:pt x="2278175" y="6374281"/>
                </a:cubicBezTo>
                <a:cubicBezTo>
                  <a:pt x="2278175" y="6377909"/>
                  <a:pt x="2276345" y="6379723"/>
                  <a:pt x="2276345" y="6383351"/>
                </a:cubicBezTo>
                <a:cubicBezTo>
                  <a:pt x="2270853" y="6399681"/>
                  <a:pt x="2267191" y="6416008"/>
                  <a:pt x="2261697" y="6434151"/>
                </a:cubicBezTo>
                <a:cubicBezTo>
                  <a:pt x="2261697" y="6435967"/>
                  <a:pt x="2259865" y="6437780"/>
                  <a:pt x="2259865" y="6439595"/>
                </a:cubicBezTo>
                <a:cubicBezTo>
                  <a:pt x="2258035" y="6430523"/>
                  <a:pt x="2254373" y="6421452"/>
                  <a:pt x="2252543" y="6414195"/>
                </a:cubicBezTo>
                <a:lnTo>
                  <a:pt x="2244176" y="6387772"/>
                </a:lnTo>
                <a:lnTo>
                  <a:pt x="2234233" y="6343437"/>
                </a:lnTo>
                <a:cubicBezTo>
                  <a:pt x="2232401" y="6337995"/>
                  <a:pt x="2230571" y="6332551"/>
                  <a:pt x="2230571" y="6327109"/>
                </a:cubicBezTo>
                <a:lnTo>
                  <a:pt x="2227226" y="6340359"/>
                </a:lnTo>
                <a:lnTo>
                  <a:pt x="2222742" y="6328933"/>
                </a:lnTo>
                <a:lnTo>
                  <a:pt x="2226907" y="6319852"/>
                </a:lnTo>
                <a:cubicBezTo>
                  <a:pt x="2225077" y="6310780"/>
                  <a:pt x="2221415" y="6301709"/>
                  <a:pt x="2219583" y="6294452"/>
                </a:cubicBezTo>
                <a:cubicBezTo>
                  <a:pt x="2215923" y="6281751"/>
                  <a:pt x="2214091" y="6272681"/>
                  <a:pt x="2210429" y="6265424"/>
                </a:cubicBezTo>
                <a:cubicBezTo>
                  <a:pt x="2210429" y="6272681"/>
                  <a:pt x="2212261" y="6279938"/>
                  <a:pt x="2212261" y="6289009"/>
                </a:cubicBezTo>
                <a:lnTo>
                  <a:pt x="2214757" y="6312099"/>
                </a:lnTo>
                <a:lnTo>
                  <a:pt x="2208597" y="6299894"/>
                </a:lnTo>
                <a:lnTo>
                  <a:pt x="2199964" y="6282786"/>
                </a:lnTo>
                <a:close/>
                <a:moveTo>
                  <a:pt x="1740127" y="1779855"/>
                </a:moveTo>
                <a:cubicBezTo>
                  <a:pt x="1693403" y="1772776"/>
                  <a:pt x="1628272" y="2065865"/>
                  <a:pt x="1669332" y="2061618"/>
                </a:cubicBezTo>
                <a:cubicBezTo>
                  <a:pt x="1708977" y="2057369"/>
                  <a:pt x="1786851" y="1786935"/>
                  <a:pt x="1740127" y="1779855"/>
                </a:cubicBezTo>
                <a:close/>
                <a:moveTo>
                  <a:pt x="1114303" y="722187"/>
                </a:moveTo>
                <a:cubicBezTo>
                  <a:pt x="1087402" y="744841"/>
                  <a:pt x="1104393" y="944480"/>
                  <a:pt x="1136958" y="937402"/>
                </a:cubicBezTo>
                <a:cubicBezTo>
                  <a:pt x="1169524" y="928906"/>
                  <a:pt x="1139789" y="698116"/>
                  <a:pt x="1114303" y="722187"/>
                </a:cubicBezTo>
                <a:close/>
                <a:moveTo>
                  <a:pt x="1320302" y="497053"/>
                </a:moveTo>
                <a:lnTo>
                  <a:pt x="1319608" y="533872"/>
                </a:lnTo>
                <a:cubicBezTo>
                  <a:pt x="1306864" y="532457"/>
                  <a:pt x="1291290" y="531041"/>
                  <a:pt x="1275715" y="531041"/>
                </a:cubicBezTo>
                <a:cubicBezTo>
                  <a:pt x="1226159" y="531041"/>
                  <a:pt x="1185098" y="539536"/>
                  <a:pt x="1185098" y="550863"/>
                </a:cubicBezTo>
                <a:cubicBezTo>
                  <a:pt x="1185098" y="562190"/>
                  <a:pt x="1226159" y="570686"/>
                  <a:pt x="1275715" y="570686"/>
                </a:cubicBezTo>
                <a:cubicBezTo>
                  <a:pt x="1291290" y="570686"/>
                  <a:pt x="1306864" y="569271"/>
                  <a:pt x="1319608" y="567854"/>
                </a:cubicBezTo>
                <a:cubicBezTo>
                  <a:pt x="1309696" y="880766"/>
                  <a:pt x="1274300" y="1192262"/>
                  <a:pt x="1243150" y="1505172"/>
                </a:cubicBezTo>
                <a:cubicBezTo>
                  <a:pt x="1233238" y="1506589"/>
                  <a:pt x="1227575" y="1510836"/>
                  <a:pt x="1227575" y="1513668"/>
                </a:cubicBezTo>
                <a:cubicBezTo>
                  <a:pt x="1227575" y="1516500"/>
                  <a:pt x="1233238" y="1519331"/>
                  <a:pt x="1241733" y="1522163"/>
                </a:cubicBezTo>
                <a:cubicBezTo>
                  <a:pt x="1200673" y="1928524"/>
                  <a:pt x="1166692" y="2334884"/>
                  <a:pt x="1202089" y="2739828"/>
                </a:cubicBezTo>
                <a:cubicBezTo>
                  <a:pt x="1464029" y="2349043"/>
                  <a:pt x="1609865" y="1888879"/>
                  <a:pt x="1683491" y="1423051"/>
                </a:cubicBezTo>
                <a:cubicBezTo>
                  <a:pt x="1704730" y="1287126"/>
                  <a:pt x="1720304" y="1151200"/>
                  <a:pt x="1731631" y="1015275"/>
                </a:cubicBezTo>
                <a:cubicBezTo>
                  <a:pt x="1738711" y="1015275"/>
                  <a:pt x="1747207" y="1015275"/>
                  <a:pt x="1754285" y="1015275"/>
                </a:cubicBezTo>
                <a:cubicBezTo>
                  <a:pt x="1803842" y="1015275"/>
                  <a:pt x="1844902" y="1006780"/>
                  <a:pt x="1844902" y="995452"/>
                </a:cubicBezTo>
                <a:cubicBezTo>
                  <a:pt x="1844902" y="984125"/>
                  <a:pt x="1803842" y="975630"/>
                  <a:pt x="1754285" y="975630"/>
                </a:cubicBezTo>
                <a:cubicBezTo>
                  <a:pt x="1748622" y="975630"/>
                  <a:pt x="1741543" y="975630"/>
                  <a:pt x="1735879" y="975630"/>
                </a:cubicBezTo>
                <a:lnTo>
                  <a:pt x="1741918" y="866639"/>
                </a:lnTo>
                <a:lnTo>
                  <a:pt x="1729257" y="858597"/>
                </a:lnTo>
                <a:cubicBezTo>
                  <a:pt x="1675998" y="829809"/>
                  <a:pt x="1618420" y="808217"/>
                  <a:pt x="1566600" y="775110"/>
                </a:cubicBezTo>
                <a:cubicBezTo>
                  <a:pt x="1498947" y="730487"/>
                  <a:pt x="1447127" y="667152"/>
                  <a:pt x="1396747" y="603817"/>
                </a:cubicBezTo>
                <a:close/>
                <a:moveTo>
                  <a:pt x="1272376" y="420684"/>
                </a:moveTo>
                <a:lnTo>
                  <a:pt x="1214943" y="422106"/>
                </a:lnTo>
                <a:cubicBezTo>
                  <a:pt x="1158993" y="425026"/>
                  <a:pt x="1119967" y="431928"/>
                  <a:pt x="1119967" y="440424"/>
                </a:cubicBezTo>
                <a:cubicBezTo>
                  <a:pt x="1119967" y="451751"/>
                  <a:pt x="1189346" y="460246"/>
                  <a:pt x="1275715" y="460246"/>
                </a:cubicBezTo>
                <a:lnTo>
                  <a:pt x="1294950" y="459645"/>
                </a:lnTo>
                <a:close/>
                <a:moveTo>
                  <a:pt x="1054016" y="0"/>
                </a:moveTo>
                <a:lnTo>
                  <a:pt x="1299697" y="0"/>
                </a:lnTo>
                <a:lnTo>
                  <a:pt x="1315360" y="193529"/>
                </a:lnTo>
                <a:lnTo>
                  <a:pt x="1320103" y="384895"/>
                </a:lnTo>
                <a:lnTo>
                  <a:pt x="1342228" y="433963"/>
                </a:lnTo>
                <a:cubicBezTo>
                  <a:pt x="1364449" y="476606"/>
                  <a:pt x="1391708" y="516371"/>
                  <a:pt x="1425535" y="551997"/>
                </a:cubicBezTo>
                <a:cubicBezTo>
                  <a:pt x="1506144" y="636924"/>
                  <a:pt x="1615541" y="687304"/>
                  <a:pt x="1719181" y="744882"/>
                </a:cubicBezTo>
                <a:lnTo>
                  <a:pt x="1747700" y="762299"/>
                </a:lnTo>
                <a:lnTo>
                  <a:pt x="1754640" y="637056"/>
                </a:lnTo>
                <a:cubicBezTo>
                  <a:pt x="1758887" y="523962"/>
                  <a:pt x="1761365" y="410691"/>
                  <a:pt x="1762781" y="297420"/>
                </a:cubicBezTo>
                <a:cubicBezTo>
                  <a:pt x="1782603" y="296003"/>
                  <a:pt x="1796762" y="291756"/>
                  <a:pt x="1796762" y="287508"/>
                </a:cubicBezTo>
                <a:cubicBezTo>
                  <a:pt x="1796762" y="283261"/>
                  <a:pt x="1782603" y="279012"/>
                  <a:pt x="1762781" y="277597"/>
                </a:cubicBezTo>
                <a:cubicBezTo>
                  <a:pt x="1762781" y="188396"/>
                  <a:pt x="1764197" y="99195"/>
                  <a:pt x="1764197" y="11410"/>
                </a:cubicBezTo>
                <a:cubicBezTo>
                  <a:pt x="1810921" y="11410"/>
                  <a:pt x="1856229" y="11410"/>
                  <a:pt x="1902954" y="11410"/>
                </a:cubicBezTo>
                <a:cubicBezTo>
                  <a:pt x="1910033" y="130345"/>
                  <a:pt x="1915697" y="249280"/>
                  <a:pt x="1919945" y="368214"/>
                </a:cubicBezTo>
                <a:cubicBezTo>
                  <a:pt x="1887379" y="371046"/>
                  <a:pt x="1863309" y="378125"/>
                  <a:pt x="1863309" y="386620"/>
                </a:cubicBezTo>
                <a:cubicBezTo>
                  <a:pt x="1863309" y="395115"/>
                  <a:pt x="1887379" y="402196"/>
                  <a:pt x="1921360" y="405027"/>
                </a:cubicBezTo>
                <a:cubicBezTo>
                  <a:pt x="1924900" y="505201"/>
                  <a:pt x="1927378" y="605552"/>
                  <a:pt x="1928174" y="705837"/>
                </a:cubicBezTo>
                <a:lnTo>
                  <a:pt x="1926308" y="877080"/>
                </a:lnTo>
                <a:lnTo>
                  <a:pt x="2025781" y="949282"/>
                </a:lnTo>
                <a:cubicBezTo>
                  <a:pt x="2024342" y="908978"/>
                  <a:pt x="2021463" y="870113"/>
                  <a:pt x="2018584" y="831248"/>
                </a:cubicBezTo>
                <a:cubicBezTo>
                  <a:pt x="2027221" y="832687"/>
                  <a:pt x="2035857" y="832687"/>
                  <a:pt x="2045933" y="832687"/>
                </a:cubicBezTo>
                <a:cubicBezTo>
                  <a:pt x="2080480" y="832687"/>
                  <a:pt x="2107829" y="826930"/>
                  <a:pt x="2107829" y="821172"/>
                </a:cubicBezTo>
                <a:cubicBezTo>
                  <a:pt x="2107829" y="815414"/>
                  <a:pt x="2080480" y="809656"/>
                  <a:pt x="2045933" y="809656"/>
                </a:cubicBezTo>
                <a:cubicBezTo>
                  <a:pt x="2035857" y="809656"/>
                  <a:pt x="2025781" y="809656"/>
                  <a:pt x="2017144" y="811096"/>
                </a:cubicBezTo>
                <a:cubicBezTo>
                  <a:pt x="2009947" y="685865"/>
                  <a:pt x="2001311" y="562073"/>
                  <a:pt x="1992674" y="436842"/>
                </a:cubicBezTo>
                <a:cubicBezTo>
                  <a:pt x="2008508" y="438281"/>
                  <a:pt x="2027221" y="439720"/>
                  <a:pt x="2048812" y="439720"/>
                </a:cubicBezTo>
                <a:cubicBezTo>
                  <a:pt x="2102071" y="439720"/>
                  <a:pt x="2146694" y="433963"/>
                  <a:pt x="2146694" y="425326"/>
                </a:cubicBezTo>
                <a:cubicBezTo>
                  <a:pt x="2146694" y="418129"/>
                  <a:pt x="2103511" y="410932"/>
                  <a:pt x="2048812" y="410932"/>
                </a:cubicBezTo>
                <a:cubicBezTo>
                  <a:pt x="2027221" y="410932"/>
                  <a:pt x="2007068" y="412371"/>
                  <a:pt x="1991235" y="413810"/>
                </a:cubicBezTo>
                <a:cubicBezTo>
                  <a:pt x="1989795" y="402295"/>
                  <a:pt x="1989795" y="392219"/>
                  <a:pt x="1988356" y="380703"/>
                </a:cubicBezTo>
                <a:cubicBezTo>
                  <a:pt x="2011387" y="383582"/>
                  <a:pt x="2044494" y="386461"/>
                  <a:pt x="2080480" y="386461"/>
                </a:cubicBezTo>
                <a:cubicBezTo>
                  <a:pt x="2152452" y="386461"/>
                  <a:pt x="2211469" y="377825"/>
                  <a:pt x="2211469" y="366309"/>
                </a:cubicBezTo>
                <a:cubicBezTo>
                  <a:pt x="2211469" y="354794"/>
                  <a:pt x="2152452" y="346157"/>
                  <a:pt x="2080480" y="346157"/>
                </a:cubicBezTo>
                <a:cubicBezTo>
                  <a:pt x="2043054" y="346157"/>
                  <a:pt x="2009947" y="347596"/>
                  <a:pt x="1985477" y="351915"/>
                </a:cubicBezTo>
                <a:lnTo>
                  <a:pt x="1962288" y="0"/>
                </a:lnTo>
                <a:lnTo>
                  <a:pt x="2277589" y="0"/>
                </a:lnTo>
                <a:lnTo>
                  <a:pt x="2282946" y="37476"/>
                </a:lnTo>
                <a:cubicBezTo>
                  <a:pt x="2302625" y="241438"/>
                  <a:pt x="2260589" y="449257"/>
                  <a:pt x="2241697" y="657076"/>
                </a:cubicBezTo>
                <a:cubicBezTo>
                  <a:pt x="2227302" y="654197"/>
                  <a:pt x="2202832" y="651318"/>
                  <a:pt x="2175483" y="651318"/>
                </a:cubicBezTo>
                <a:cubicBezTo>
                  <a:pt x="2132300" y="651318"/>
                  <a:pt x="2096314" y="657076"/>
                  <a:pt x="2096314" y="664273"/>
                </a:cubicBezTo>
                <a:cubicBezTo>
                  <a:pt x="2096314" y="671470"/>
                  <a:pt x="2130860" y="677228"/>
                  <a:pt x="2175483" y="677228"/>
                </a:cubicBezTo>
                <a:cubicBezTo>
                  <a:pt x="2202832" y="677228"/>
                  <a:pt x="2225863" y="674349"/>
                  <a:pt x="2240257" y="671470"/>
                </a:cubicBezTo>
                <a:cubicBezTo>
                  <a:pt x="2237378" y="713214"/>
                  <a:pt x="2234500" y="754958"/>
                  <a:pt x="2233060" y="796701"/>
                </a:cubicBezTo>
                <a:cubicBezTo>
                  <a:pt x="2227302" y="1055801"/>
                  <a:pt x="2286319" y="1310581"/>
                  <a:pt x="2300714" y="1568241"/>
                </a:cubicBezTo>
                <a:cubicBezTo>
                  <a:pt x="2315108" y="1810067"/>
                  <a:pt x="2289198" y="2053332"/>
                  <a:pt x="2267607" y="2295158"/>
                </a:cubicBezTo>
                <a:cubicBezTo>
                  <a:pt x="2328063" y="2260611"/>
                  <a:pt x="2404353" y="2247656"/>
                  <a:pt x="2472007" y="2221746"/>
                </a:cubicBezTo>
                <a:cubicBezTo>
                  <a:pt x="2633224" y="2159851"/>
                  <a:pt x="2745500" y="2011588"/>
                  <a:pt x="2849140" y="1871963"/>
                </a:cubicBezTo>
                <a:cubicBezTo>
                  <a:pt x="2913915" y="1784157"/>
                  <a:pt x="2978689" y="1696351"/>
                  <a:pt x="3043464" y="1602788"/>
                </a:cubicBezTo>
                <a:cubicBezTo>
                  <a:pt x="3033388" y="1697791"/>
                  <a:pt x="2974371" y="1778399"/>
                  <a:pt x="2918233" y="1854689"/>
                </a:cubicBezTo>
                <a:cubicBezTo>
                  <a:pt x="2880807" y="1903630"/>
                  <a:pt x="2844822" y="1954011"/>
                  <a:pt x="2807396" y="2002952"/>
                </a:cubicBezTo>
                <a:cubicBezTo>
                  <a:pt x="2754137" y="2073484"/>
                  <a:pt x="2700878" y="2145456"/>
                  <a:pt x="2628906" y="2197276"/>
                </a:cubicBezTo>
                <a:cubicBezTo>
                  <a:pt x="2574207" y="2236141"/>
                  <a:pt x="2510872" y="2262051"/>
                  <a:pt x="2453294" y="2298038"/>
                </a:cubicBezTo>
                <a:cubicBezTo>
                  <a:pt x="2372686" y="2348417"/>
                  <a:pt x="2303593" y="2414631"/>
                  <a:pt x="2250333" y="2493802"/>
                </a:cubicBezTo>
                <a:cubicBezTo>
                  <a:pt x="2246015" y="2558576"/>
                  <a:pt x="2241697" y="2621912"/>
                  <a:pt x="2238818" y="2685247"/>
                </a:cubicBezTo>
                <a:cubicBezTo>
                  <a:pt x="2210029" y="2688126"/>
                  <a:pt x="2191317" y="2695323"/>
                  <a:pt x="2191317" y="2702520"/>
                </a:cubicBezTo>
                <a:cubicBezTo>
                  <a:pt x="2191317" y="2709718"/>
                  <a:pt x="2210029" y="2716915"/>
                  <a:pt x="2237378" y="2719794"/>
                </a:cubicBezTo>
                <a:cubicBezTo>
                  <a:pt x="2231621" y="2846464"/>
                  <a:pt x="2227302" y="2974574"/>
                  <a:pt x="2227302" y="3101245"/>
                </a:cubicBezTo>
                <a:cubicBezTo>
                  <a:pt x="2220105" y="3101245"/>
                  <a:pt x="2212908" y="3101245"/>
                  <a:pt x="2205711" y="3101245"/>
                </a:cubicBezTo>
                <a:cubicBezTo>
                  <a:pt x="2155331" y="3101245"/>
                  <a:pt x="2113587" y="3109882"/>
                  <a:pt x="2113587" y="3121397"/>
                </a:cubicBezTo>
                <a:cubicBezTo>
                  <a:pt x="2113587" y="3132913"/>
                  <a:pt x="2155331" y="3141549"/>
                  <a:pt x="2205711" y="3141549"/>
                </a:cubicBezTo>
                <a:cubicBezTo>
                  <a:pt x="2212908" y="3141549"/>
                  <a:pt x="2218666" y="3141549"/>
                  <a:pt x="2225863" y="3141549"/>
                </a:cubicBezTo>
                <a:cubicBezTo>
                  <a:pt x="2225863" y="3150186"/>
                  <a:pt x="2225863" y="3160262"/>
                  <a:pt x="2225863" y="3168899"/>
                </a:cubicBezTo>
                <a:cubicBezTo>
                  <a:pt x="2214347" y="3167459"/>
                  <a:pt x="2199953" y="3166020"/>
                  <a:pt x="2182680" y="3166020"/>
                </a:cubicBezTo>
                <a:cubicBezTo>
                  <a:pt x="2143815" y="3166020"/>
                  <a:pt x="2113587" y="3171777"/>
                  <a:pt x="2113587" y="3180414"/>
                </a:cubicBezTo>
                <a:cubicBezTo>
                  <a:pt x="2113587" y="3187611"/>
                  <a:pt x="2145255" y="3194809"/>
                  <a:pt x="2182680" y="3194809"/>
                </a:cubicBezTo>
                <a:cubicBezTo>
                  <a:pt x="2199953" y="3194809"/>
                  <a:pt x="2215787" y="3193369"/>
                  <a:pt x="2227302" y="3191930"/>
                </a:cubicBezTo>
                <a:cubicBezTo>
                  <a:pt x="2228742" y="3426558"/>
                  <a:pt x="2235939" y="3659747"/>
                  <a:pt x="2248894" y="3894376"/>
                </a:cubicBezTo>
                <a:cubicBezTo>
                  <a:pt x="2241697" y="3892937"/>
                  <a:pt x="2234500" y="3892937"/>
                  <a:pt x="2225863" y="3892937"/>
                </a:cubicBezTo>
                <a:cubicBezTo>
                  <a:pt x="2191317" y="3892937"/>
                  <a:pt x="2163967" y="3900134"/>
                  <a:pt x="2163967" y="3910210"/>
                </a:cubicBezTo>
                <a:cubicBezTo>
                  <a:pt x="2163967" y="3920286"/>
                  <a:pt x="2191317" y="3927483"/>
                  <a:pt x="2225863" y="3927483"/>
                </a:cubicBezTo>
                <a:cubicBezTo>
                  <a:pt x="2234500" y="3927483"/>
                  <a:pt x="2243136" y="3927483"/>
                  <a:pt x="2250333" y="3926044"/>
                </a:cubicBezTo>
                <a:cubicBezTo>
                  <a:pt x="2269046" y="4284464"/>
                  <a:pt x="2299274" y="4642885"/>
                  <a:pt x="2329503" y="4999866"/>
                </a:cubicBezTo>
                <a:cubicBezTo>
                  <a:pt x="2339579" y="5113581"/>
                  <a:pt x="2348215" y="5228736"/>
                  <a:pt x="2358291" y="5342452"/>
                </a:cubicBezTo>
                <a:cubicBezTo>
                  <a:pt x="2345336" y="5341013"/>
                  <a:pt x="2330942" y="5339573"/>
                  <a:pt x="2315108" y="5339573"/>
                </a:cubicBezTo>
                <a:cubicBezTo>
                  <a:pt x="2264728" y="5339573"/>
                  <a:pt x="2222984" y="5348210"/>
                  <a:pt x="2222984" y="5359725"/>
                </a:cubicBezTo>
                <a:cubicBezTo>
                  <a:pt x="2222984" y="5371241"/>
                  <a:pt x="2264728" y="5379878"/>
                  <a:pt x="2315108" y="5379878"/>
                </a:cubicBezTo>
                <a:cubicBezTo>
                  <a:pt x="2330942" y="5379878"/>
                  <a:pt x="2346776" y="5378438"/>
                  <a:pt x="2361170" y="5376999"/>
                </a:cubicBezTo>
                <a:cubicBezTo>
                  <a:pt x="2385641" y="5670644"/>
                  <a:pt x="2410111" y="5964290"/>
                  <a:pt x="2434582" y="6257936"/>
                </a:cubicBezTo>
                <a:lnTo>
                  <a:pt x="2369136" y="6263526"/>
                </a:lnTo>
                <a:lnTo>
                  <a:pt x="2370641" y="6254991"/>
                </a:lnTo>
                <a:cubicBezTo>
                  <a:pt x="2372471" y="6244105"/>
                  <a:pt x="2373387" y="6238209"/>
                  <a:pt x="2373387" y="6238209"/>
                </a:cubicBezTo>
                <a:cubicBezTo>
                  <a:pt x="2373387" y="6238209"/>
                  <a:pt x="2371556" y="6243652"/>
                  <a:pt x="2368352" y="6254084"/>
                </a:cubicBezTo>
                <a:lnTo>
                  <a:pt x="2365526" y="6263835"/>
                </a:lnTo>
                <a:lnTo>
                  <a:pt x="2348216" y="6265313"/>
                </a:lnTo>
                <a:cubicBezTo>
                  <a:pt x="2337420" y="6267023"/>
                  <a:pt x="2328783" y="6268957"/>
                  <a:pt x="2322845" y="6271094"/>
                </a:cubicBezTo>
                <a:lnTo>
                  <a:pt x="2320110" y="6273179"/>
                </a:lnTo>
                <a:lnTo>
                  <a:pt x="2323951" y="6236395"/>
                </a:lnTo>
                <a:cubicBezTo>
                  <a:pt x="2325783" y="6207367"/>
                  <a:pt x="2327613" y="6189224"/>
                  <a:pt x="2327613" y="6189224"/>
                </a:cubicBezTo>
                <a:cubicBezTo>
                  <a:pt x="2327613" y="6189224"/>
                  <a:pt x="2323951" y="6205551"/>
                  <a:pt x="2316627" y="6234580"/>
                </a:cubicBezTo>
                <a:cubicBezTo>
                  <a:pt x="2314795" y="6241837"/>
                  <a:pt x="2312965" y="6250909"/>
                  <a:pt x="2309303" y="6261795"/>
                </a:cubicBezTo>
                <a:cubicBezTo>
                  <a:pt x="2301979" y="6240024"/>
                  <a:pt x="2296485" y="6220066"/>
                  <a:pt x="2289163" y="6201923"/>
                </a:cubicBezTo>
                <a:lnTo>
                  <a:pt x="2277663" y="6172297"/>
                </a:lnTo>
                <a:lnTo>
                  <a:pt x="2310677" y="6171480"/>
                </a:lnTo>
                <a:cubicBezTo>
                  <a:pt x="2367558" y="6168511"/>
                  <a:pt x="2407232" y="6161494"/>
                  <a:pt x="2407232" y="6152857"/>
                </a:cubicBezTo>
                <a:cubicBezTo>
                  <a:pt x="2407232" y="6144220"/>
                  <a:pt x="2367558" y="6137203"/>
                  <a:pt x="2310677" y="6134235"/>
                </a:cubicBezTo>
                <a:lnTo>
                  <a:pt x="2260207" y="6132985"/>
                </a:lnTo>
                <a:lnTo>
                  <a:pt x="2247964" y="6107127"/>
                </a:lnTo>
                <a:cubicBezTo>
                  <a:pt x="2243844" y="6098963"/>
                  <a:pt x="2241555" y="6094881"/>
                  <a:pt x="2241555" y="6094881"/>
                </a:cubicBezTo>
                <a:cubicBezTo>
                  <a:pt x="2241555" y="6094881"/>
                  <a:pt x="2242929" y="6099417"/>
                  <a:pt x="2245675" y="6108261"/>
                </a:cubicBezTo>
                <a:lnTo>
                  <a:pt x="2253411" y="6132817"/>
                </a:lnTo>
                <a:lnTo>
                  <a:pt x="2248894" y="6132705"/>
                </a:lnTo>
                <a:cubicBezTo>
                  <a:pt x="2228742" y="6132705"/>
                  <a:pt x="2210029" y="6132705"/>
                  <a:pt x="2192756" y="6134144"/>
                </a:cubicBezTo>
                <a:cubicBezTo>
                  <a:pt x="2155331" y="5744056"/>
                  <a:pt x="2051691" y="5351089"/>
                  <a:pt x="1999871" y="4959561"/>
                </a:cubicBezTo>
                <a:cubicBezTo>
                  <a:pt x="1933657" y="4455758"/>
                  <a:pt x="1956688" y="3949075"/>
                  <a:pt x="1992674" y="3440953"/>
                </a:cubicBezTo>
                <a:cubicBezTo>
                  <a:pt x="2037297" y="3439513"/>
                  <a:pt x="2071843" y="3430877"/>
                  <a:pt x="2071843" y="3420801"/>
                </a:cubicBezTo>
                <a:cubicBezTo>
                  <a:pt x="2071843" y="3410724"/>
                  <a:pt x="2038736" y="3402088"/>
                  <a:pt x="1995553" y="3400648"/>
                </a:cubicBezTo>
                <a:cubicBezTo>
                  <a:pt x="2018584" y="3072456"/>
                  <a:pt x="2048812" y="2744264"/>
                  <a:pt x="2063206" y="2416072"/>
                </a:cubicBezTo>
                <a:cubicBezTo>
                  <a:pt x="2099192" y="2414631"/>
                  <a:pt x="2126542" y="2408874"/>
                  <a:pt x="2126542" y="2401677"/>
                </a:cubicBezTo>
                <a:cubicBezTo>
                  <a:pt x="2126542" y="2394479"/>
                  <a:pt x="2100632" y="2388721"/>
                  <a:pt x="2064646" y="2387282"/>
                </a:cubicBezTo>
                <a:cubicBezTo>
                  <a:pt x="2070404" y="2264930"/>
                  <a:pt x="2073283" y="2144017"/>
                  <a:pt x="2073283" y="2021664"/>
                </a:cubicBezTo>
                <a:cubicBezTo>
                  <a:pt x="2073283" y="2000073"/>
                  <a:pt x="2073283" y="1979921"/>
                  <a:pt x="2073283" y="1959768"/>
                </a:cubicBezTo>
                <a:cubicBezTo>
                  <a:pt x="2080480" y="1961208"/>
                  <a:pt x="2089116" y="1961208"/>
                  <a:pt x="2097753" y="1961208"/>
                </a:cubicBezTo>
                <a:cubicBezTo>
                  <a:pt x="2129421" y="1961208"/>
                  <a:pt x="2153891" y="1955450"/>
                  <a:pt x="2153891" y="1949692"/>
                </a:cubicBezTo>
                <a:cubicBezTo>
                  <a:pt x="2153891" y="1943935"/>
                  <a:pt x="2127981" y="1938177"/>
                  <a:pt x="2097753" y="1938177"/>
                </a:cubicBezTo>
                <a:cubicBezTo>
                  <a:pt x="2087677" y="1938177"/>
                  <a:pt x="2079040" y="1938177"/>
                  <a:pt x="2071843" y="1939616"/>
                </a:cubicBezTo>
                <a:cubicBezTo>
                  <a:pt x="2068964" y="1692033"/>
                  <a:pt x="2054570" y="1444449"/>
                  <a:pt x="2038736" y="1198305"/>
                </a:cubicBezTo>
                <a:cubicBezTo>
                  <a:pt x="2081919" y="1198305"/>
                  <a:pt x="2116466" y="1191108"/>
                  <a:pt x="2116466" y="1183911"/>
                </a:cubicBezTo>
                <a:cubicBezTo>
                  <a:pt x="2116466" y="1176713"/>
                  <a:pt x="2079040" y="1169516"/>
                  <a:pt x="2031539" y="1169516"/>
                </a:cubicBezTo>
                <a:cubicBezTo>
                  <a:pt x="2015345" y="1136769"/>
                  <a:pt x="1996543" y="1105281"/>
                  <a:pt x="1975401" y="1075390"/>
                </a:cubicBezTo>
                <a:lnTo>
                  <a:pt x="1924456" y="1014011"/>
                </a:lnTo>
                <a:lnTo>
                  <a:pt x="1907821" y="1304803"/>
                </a:lnTo>
                <a:cubicBezTo>
                  <a:pt x="1899414" y="1403849"/>
                  <a:pt x="1888087" y="1502342"/>
                  <a:pt x="1873220" y="1600038"/>
                </a:cubicBezTo>
                <a:cubicBezTo>
                  <a:pt x="1834992" y="1602870"/>
                  <a:pt x="1808089" y="1611365"/>
                  <a:pt x="1808089" y="1619860"/>
                </a:cubicBezTo>
                <a:cubicBezTo>
                  <a:pt x="1808089" y="1628356"/>
                  <a:pt x="1833575" y="1635434"/>
                  <a:pt x="1867557" y="1638266"/>
                </a:cubicBezTo>
                <a:cubicBezTo>
                  <a:pt x="1822248" y="1917197"/>
                  <a:pt x="1748622" y="2190463"/>
                  <a:pt x="1631104" y="2449571"/>
                </a:cubicBezTo>
                <a:cubicBezTo>
                  <a:pt x="1558893" y="2609566"/>
                  <a:pt x="1471107" y="2765314"/>
                  <a:pt x="1407393" y="2928142"/>
                </a:cubicBezTo>
                <a:cubicBezTo>
                  <a:pt x="1397481" y="2928142"/>
                  <a:pt x="1384739" y="2928142"/>
                  <a:pt x="1373412" y="2928142"/>
                </a:cubicBezTo>
                <a:cubicBezTo>
                  <a:pt x="1294122" y="2929557"/>
                  <a:pt x="1230406" y="2936637"/>
                  <a:pt x="1230406" y="2946548"/>
                </a:cubicBezTo>
                <a:cubicBezTo>
                  <a:pt x="1230406" y="2956460"/>
                  <a:pt x="1294122" y="2963538"/>
                  <a:pt x="1373412" y="2963538"/>
                </a:cubicBezTo>
                <a:cubicBezTo>
                  <a:pt x="1380491" y="2963538"/>
                  <a:pt x="1387571" y="2963538"/>
                  <a:pt x="1394649" y="2963538"/>
                </a:cubicBezTo>
                <a:cubicBezTo>
                  <a:pt x="1374827" y="3017343"/>
                  <a:pt x="1357836" y="3073978"/>
                  <a:pt x="1346509" y="3130613"/>
                </a:cubicBezTo>
                <a:cubicBezTo>
                  <a:pt x="1343677" y="3143357"/>
                  <a:pt x="1342262" y="3157516"/>
                  <a:pt x="1339431" y="3170258"/>
                </a:cubicBezTo>
                <a:cubicBezTo>
                  <a:pt x="1265804" y="3171675"/>
                  <a:pt x="1210584" y="3180170"/>
                  <a:pt x="1210584" y="3190081"/>
                </a:cubicBezTo>
                <a:cubicBezTo>
                  <a:pt x="1210584" y="3198576"/>
                  <a:pt x="1262973" y="3207071"/>
                  <a:pt x="1333767" y="3208488"/>
                </a:cubicBezTo>
                <a:cubicBezTo>
                  <a:pt x="1306864" y="3406713"/>
                  <a:pt x="1330935" y="3610601"/>
                  <a:pt x="1355005" y="3810240"/>
                </a:cubicBezTo>
                <a:cubicBezTo>
                  <a:pt x="1379075" y="4014128"/>
                  <a:pt x="1404561" y="4218016"/>
                  <a:pt x="1451285" y="4417658"/>
                </a:cubicBezTo>
                <a:cubicBezTo>
                  <a:pt x="1466861" y="4488452"/>
                  <a:pt x="1486683" y="4557830"/>
                  <a:pt x="1503674" y="4627209"/>
                </a:cubicBezTo>
                <a:cubicBezTo>
                  <a:pt x="1492347" y="4627209"/>
                  <a:pt x="1481019" y="4627209"/>
                  <a:pt x="1469692" y="4627209"/>
                </a:cubicBezTo>
                <a:cubicBezTo>
                  <a:pt x="1393234" y="4627209"/>
                  <a:pt x="1332350" y="4635705"/>
                  <a:pt x="1332350" y="4647032"/>
                </a:cubicBezTo>
                <a:cubicBezTo>
                  <a:pt x="1332350" y="4658359"/>
                  <a:pt x="1393234" y="4666854"/>
                  <a:pt x="1469692" y="4666854"/>
                </a:cubicBezTo>
                <a:cubicBezTo>
                  <a:pt x="1485266" y="4666854"/>
                  <a:pt x="1499425" y="4665437"/>
                  <a:pt x="1513584" y="4665437"/>
                </a:cubicBezTo>
                <a:cubicBezTo>
                  <a:pt x="1519248" y="4692340"/>
                  <a:pt x="1524911" y="4719241"/>
                  <a:pt x="1530575" y="4746144"/>
                </a:cubicBezTo>
                <a:cubicBezTo>
                  <a:pt x="1533407" y="4757471"/>
                  <a:pt x="1536238" y="4770213"/>
                  <a:pt x="1537655" y="4782957"/>
                </a:cubicBezTo>
                <a:cubicBezTo>
                  <a:pt x="1536238" y="4782957"/>
                  <a:pt x="1536238" y="4782957"/>
                  <a:pt x="1534823" y="4782957"/>
                </a:cubicBezTo>
                <a:cubicBezTo>
                  <a:pt x="1485266" y="4782957"/>
                  <a:pt x="1444206" y="4791452"/>
                  <a:pt x="1444206" y="4802779"/>
                </a:cubicBezTo>
                <a:cubicBezTo>
                  <a:pt x="1444206" y="4814107"/>
                  <a:pt x="1485266" y="4822602"/>
                  <a:pt x="1534823" y="4822602"/>
                </a:cubicBezTo>
                <a:cubicBezTo>
                  <a:pt x="1537655" y="4822602"/>
                  <a:pt x="1540487" y="4822602"/>
                  <a:pt x="1543319" y="4822602"/>
                </a:cubicBezTo>
                <a:cubicBezTo>
                  <a:pt x="1558893" y="4931625"/>
                  <a:pt x="1564556" y="5042064"/>
                  <a:pt x="1571636" y="5152503"/>
                </a:cubicBezTo>
                <a:cubicBezTo>
                  <a:pt x="1578715" y="5262943"/>
                  <a:pt x="1584379" y="5373382"/>
                  <a:pt x="1591459" y="5483821"/>
                </a:cubicBezTo>
                <a:cubicBezTo>
                  <a:pt x="1558893" y="5485238"/>
                  <a:pt x="1534823" y="5490902"/>
                  <a:pt x="1534823" y="5497980"/>
                </a:cubicBezTo>
                <a:cubicBezTo>
                  <a:pt x="1534823" y="5505061"/>
                  <a:pt x="1560309" y="5510724"/>
                  <a:pt x="1592874" y="5512139"/>
                </a:cubicBezTo>
                <a:cubicBezTo>
                  <a:pt x="1598537" y="5621163"/>
                  <a:pt x="1605618" y="5730186"/>
                  <a:pt x="1611281" y="5839210"/>
                </a:cubicBezTo>
                <a:cubicBezTo>
                  <a:pt x="1598537" y="5839210"/>
                  <a:pt x="1585795" y="5839210"/>
                  <a:pt x="1573051" y="5839210"/>
                </a:cubicBezTo>
                <a:cubicBezTo>
                  <a:pt x="1486683" y="5839210"/>
                  <a:pt x="1417304" y="5847706"/>
                  <a:pt x="1417304" y="5859033"/>
                </a:cubicBezTo>
                <a:cubicBezTo>
                  <a:pt x="1417304" y="5870360"/>
                  <a:pt x="1486683" y="5878855"/>
                  <a:pt x="1573051" y="5878855"/>
                </a:cubicBezTo>
                <a:cubicBezTo>
                  <a:pt x="1587210" y="5878855"/>
                  <a:pt x="1599954" y="5878855"/>
                  <a:pt x="1612696" y="5878855"/>
                </a:cubicBezTo>
                <a:lnTo>
                  <a:pt x="1637370" y="6304790"/>
                </a:lnTo>
                <a:lnTo>
                  <a:pt x="1633664" y="6299894"/>
                </a:lnTo>
                <a:cubicBezTo>
                  <a:pt x="1615354" y="6276309"/>
                  <a:pt x="1600706" y="6256351"/>
                  <a:pt x="1586058" y="6241837"/>
                </a:cubicBezTo>
                <a:cubicBezTo>
                  <a:pt x="1558594" y="6210995"/>
                  <a:pt x="1542114" y="6192852"/>
                  <a:pt x="1542114" y="6192852"/>
                </a:cubicBezTo>
                <a:cubicBezTo>
                  <a:pt x="1542114" y="6192852"/>
                  <a:pt x="1554932" y="6212809"/>
                  <a:pt x="1580566" y="6247281"/>
                </a:cubicBezTo>
                <a:cubicBezTo>
                  <a:pt x="1593384" y="6263609"/>
                  <a:pt x="1606200" y="6285380"/>
                  <a:pt x="1622678" y="6310780"/>
                </a:cubicBezTo>
                <a:cubicBezTo>
                  <a:pt x="1624510" y="6314408"/>
                  <a:pt x="1626342" y="6318037"/>
                  <a:pt x="1630004" y="6321666"/>
                </a:cubicBezTo>
                <a:cubicBezTo>
                  <a:pt x="1631834" y="6327109"/>
                  <a:pt x="1633664" y="6334367"/>
                  <a:pt x="1637326" y="6341624"/>
                </a:cubicBezTo>
                <a:lnTo>
                  <a:pt x="1637326" y="6343267"/>
                </a:lnTo>
                <a:lnTo>
                  <a:pt x="1601369" y="6343267"/>
                </a:lnTo>
                <a:lnTo>
                  <a:pt x="1581041" y="6344044"/>
                </a:lnTo>
                <a:lnTo>
                  <a:pt x="1580566" y="6339808"/>
                </a:lnTo>
                <a:cubicBezTo>
                  <a:pt x="1587890" y="6321666"/>
                  <a:pt x="1591552" y="6310780"/>
                  <a:pt x="1591552" y="6310780"/>
                </a:cubicBezTo>
                <a:cubicBezTo>
                  <a:pt x="1591552" y="6310780"/>
                  <a:pt x="1586058" y="6318037"/>
                  <a:pt x="1578734" y="6334367"/>
                </a:cubicBezTo>
                <a:cubicBezTo>
                  <a:pt x="1575074" y="6312595"/>
                  <a:pt x="1573242" y="6299894"/>
                  <a:pt x="1573242" y="6299894"/>
                </a:cubicBezTo>
                <a:cubicBezTo>
                  <a:pt x="1573242" y="6299894"/>
                  <a:pt x="1571412" y="6312595"/>
                  <a:pt x="1571412" y="6334367"/>
                </a:cubicBezTo>
                <a:cubicBezTo>
                  <a:pt x="1571412" y="6334367"/>
                  <a:pt x="1571412" y="6336180"/>
                  <a:pt x="1571412" y="6336180"/>
                </a:cubicBezTo>
                <a:cubicBezTo>
                  <a:pt x="1569580" y="6325294"/>
                  <a:pt x="1567748" y="6314408"/>
                  <a:pt x="1565918" y="6303523"/>
                </a:cubicBezTo>
                <a:lnTo>
                  <a:pt x="1565918" y="6344622"/>
                </a:lnTo>
                <a:lnTo>
                  <a:pt x="1553456" y="6345099"/>
                </a:lnTo>
                <a:lnTo>
                  <a:pt x="1543946" y="6294452"/>
                </a:lnTo>
                <a:cubicBezTo>
                  <a:pt x="1542114" y="6281751"/>
                  <a:pt x="1538454" y="6267237"/>
                  <a:pt x="1536622" y="6256351"/>
                </a:cubicBezTo>
                <a:cubicBezTo>
                  <a:pt x="1532960" y="6243652"/>
                  <a:pt x="1531128" y="6232767"/>
                  <a:pt x="1527466" y="6221881"/>
                </a:cubicBezTo>
                <a:cubicBezTo>
                  <a:pt x="1521974" y="6200109"/>
                  <a:pt x="1516482" y="6181967"/>
                  <a:pt x="1512818" y="6165637"/>
                </a:cubicBezTo>
                <a:cubicBezTo>
                  <a:pt x="1503664" y="6134795"/>
                  <a:pt x="1500002" y="6116652"/>
                  <a:pt x="1500002" y="6116652"/>
                </a:cubicBezTo>
                <a:cubicBezTo>
                  <a:pt x="1500002" y="6116652"/>
                  <a:pt x="1501834" y="6134795"/>
                  <a:pt x="1505494" y="6167452"/>
                </a:cubicBezTo>
                <a:cubicBezTo>
                  <a:pt x="1507326" y="6183780"/>
                  <a:pt x="1510988" y="6201923"/>
                  <a:pt x="1512818" y="6225509"/>
                </a:cubicBezTo>
                <a:cubicBezTo>
                  <a:pt x="1514650" y="6236395"/>
                  <a:pt x="1516482" y="6249094"/>
                  <a:pt x="1518312" y="6259980"/>
                </a:cubicBezTo>
                <a:cubicBezTo>
                  <a:pt x="1520144" y="6272681"/>
                  <a:pt x="1520144" y="6285380"/>
                  <a:pt x="1521974" y="6299894"/>
                </a:cubicBezTo>
                <a:lnTo>
                  <a:pt x="1526910" y="6346857"/>
                </a:lnTo>
                <a:lnTo>
                  <a:pt x="1498249" y="6349509"/>
                </a:lnTo>
                <a:lnTo>
                  <a:pt x="1496340" y="6345252"/>
                </a:lnTo>
                <a:lnTo>
                  <a:pt x="1495195" y="6349791"/>
                </a:lnTo>
                <a:lnTo>
                  <a:pt x="1494042" y="6349898"/>
                </a:lnTo>
                <a:lnTo>
                  <a:pt x="1495882" y="6340036"/>
                </a:lnTo>
                <a:cubicBezTo>
                  <a:pt x="1497256" y="6333913"/>
                  <a:pt x="1498172" y="6330738"/>
                  <a:pt x="1498172" y="6330738"/>
                </a:cubicBezTo>
                <a:cubicBezTo>
                  <a:pt x="1498172" y="6330738"/>
                  <a:pt x="1497256" y="6333006"/>
                  <a:pt x="1495425" y="6337314"/>
                </a:cubicBezTo>
                <a:lnTo>
                  <a:pt x="1489677" y="6350446"/>
                </a:lnTo>
                <a:lnTo>
                  <a:pt x="1485540" y="6351246"/>
                </a:lnTo>
                <a:lnTo>
                  <a:pt x="1485354" y="6350694"/>
                </a:lnTo>
                <a:cubicBezTo>
                  <a:pt x="1483524" y="6345252"/>
                  <a:pt x="1481692" y="6339808"/>
                  <a:pt x="1479862" y="6334367"/>
                </a:cubicBezTo>
                <a:cubicBezTo>
                  <a:pt x="1496340" y="6263609"/>
                  <a:pt x="1505494" y="6214624"/>
                  <a:pt x="1505494" y="6214624"/>
                </a:cubicBezTo>
                <a:cubicBezTo>
                  <a:pt x="1505494" y="6214624"/>
                  <a:pt x="1487185" y="6258167"/>
                  <a:pt x="1461552" y="6325294"/>
                </a:cubicBezTo>
                <a:cubicBezTo>
                  <a:pt x="1457889" y="6318037"/>
                  <a:pt x="1454227" y="6314408"/>
                  <a:pt x="1454227" y="6310780"/>
                </a:cubicBezTo>
                <a:cubicBezTo>
                  <a:pt x="1452397" y="6303523"/>
                  <a:pt x="1452397" y="6296266"/>
                  <a:pt x="1452397" y="6290824"/>
                </a:cubicBezTo>
                <a:cubicBezTo>
                  <a:pt x="1448735" y="6263609"/>
                  <a:pt x="1446905" y="6249094"/>
                  <a:pt x="1446905" y="6249094"/>
                </a:cubicBezTo>
                <a:cubicBezTo>
                  <a:pt x="1446905" y="6249094"/>
                  <a:pt x="1446905" y="6263609"/>
                  <a:pt x="1445073" y="6290824"/>
                </a:cubicBezTo>
                <a:cubicBezTo>
                  <a:pt x="1445073" y="6303523"/>
                  <a:pt x="1445073" y="6319852"/>
                  <a:pt x="1445073" y="6339808"/>
                </a:cubicBezTo>
                <a:cubicBezTo>
                  <a:pt x="1445073" y="6348881"/>
                  <a:pt x="1445073" y="6359767"/>
                  <a:pt x="1445073" y="6368837"/>
                </a:cubicBezTo>
                <a:cubicBezTo>
                  <a:pt x="1445073" y="6370652"/>
                  <a:pt x="1445073" y="6372466"/>
                  <a:pt x="1445073" y="6374281"/>
                </a:cubicBezTo>
                <a:cubicBezTo>
                  <a:pt x="1435917" y="6399681"/>
                  <a:pt x="1426763" y="6425081"/>
                  <a:pt x="1417607" y="6452294"/>
                </a:cubicBezTo>
                <a:cubicBezTo>
                  <a:pt x="1415777" y="6457738"/>
                  <a:pt x="1413945" y="6463180"/>
                  <a:pt x="1412115" y="6468624"/>
                </a:cubicBezTo>
                <a:cubicBezTo>
                  <a:pt x="1408453" y="6463180"/>
                  <a:pt x="1406623" y="6455923"/>
                  <a:pt x="1402959" y="6450481"/>
                </a:cubicBezTo>
                <a:cubicBezTo>
                  <a:pt x="1402959" y="6446852"/>
                  <a:pt x="1402959" y="6443224"/>
                  <a:pt x="1402959" y="6439595"/>
                </a:cubicBezTo>
                <a:cubicBezTo>
                  <a:pt x="1404791" y="6419637"/>
                  <a:pt x="1404791" y="6408751"/>
                  <a:pt x="1404791" y="6408751"/>
                </a:cubicBezTo>
                <a:cubicBezTo>
                  <a:pt x="1404791" y="6408751"/>
                  <a:pt x="1401129" y="6419637"/>
                  <a:pt x="1395635" y="6437780"/>
                </a:cubicBezTo>
                <a:cubicBezTo>
                  <a:pt x="1386481" y="6417824"/>
                  <a:pt x="1377325" y="6401494"/>
                  <a:pt x="1370003" y="6386980"/>
                </a:cubicBezTo>
                <a:cubicBezTo>
                  <a:pt x="1371833" y="6383351"/>
                  <a:pt x="1371833" y="6379723"/>
                  <a:pt x="1373665" y="6376094"/>
                </a:cubicBezTo>
                <a:cubicBezTo>
                  <a:pt x="1380987" y="6356138"/>
                  <a:pt x="1386481" y="6337995"/>
                  <a:pt x="1391975" y="6323481"/>
                </a:cubicBezTo>
                <a:cubicBezTo>
                  <a:pt x="1401129" y="6294452"/>
                  <a:pt x="1406623" y="6278123"/>
                  <a:pt x="1406623" y="6278123"/>
                </a:cubicBezTo>
                <a:cubicBezTo>
                  <a:pt x="1406623" y="6278123"/>
                  <a:pt x="1402959" y="6287195"/>
                  <a:pt x="1393805" y="6301709"/>
                </a:cubicBezTo>
                <a:cubicBezTo>
                  <a:pt x="1399297" y="6283567"/>
                  <a:pt x="1406623" y="6267237"/>
                  <a:pt x="1410285" y="6254538"/>
                </a:cubicBezTo>
                <a:cubicBezTo>
                  <a:pt x="1421269" y="6221881"/>
                  <a:pt x="1428595" y="6201923"/>
                  <a:pt x="1428595" y="6201923"/>
                </a:cubicBezTo>
                <a:cubicBezTo>
                  <a:pt x="1428595" y="6201923"/>
                  <a:pt x="1419439" y="6220066"/>
                  <a:pt x="1402959" y="6250909"/>
                </a:cubicBezTo>
                <a:cubicBezTo>
                  <a:pt x="1395635" y="6267237"/>
                  <a:pt x="1386481" y="6285380"/>
                  <a:pt x="1375495" y="6307151"/>
                </a:cubicBezTo>
                <a:cubicBezTo>
                  <a:pt x="1370003" y="6318037"/>
                  <a:pt x="1364509" y="6328923"/>
                  <a:pt x="1359015" y="6341624"/>
                </a:cubicBezTo>
                <a:cubicBezTo>
                  <a:pt x="1357185" y="6347066"/>
                  <a:pt x="1355355" y="6350694"/>
                  <a:pt x="1353523" y="6356138"/>
                </a:cubicBezTo>
                <a:cubicBezTo>
                  <a:pt x="1340705" y="6330738"/>
                  <a:pt x="1331551" y="6318037"/>
                  <a:pt x="1331551" y="6318037"/>
                </a:cubicBezTo>
                <a:cubicBezTo>
                  <a:pt x="1331551" y="6318037"/>
                  <a:pt x="1337045" y="6337995"/>
                  <a:pt x="1348029" y="6368837"/>
                </a:cubicBezTo>
                <a:lnTo>
                  <a:pt x="1346835" y="6371598"/>
                </a:lnTo>
                <a:lnTo>
                  <a:pt x="1346199" y="6370652"/>
                </a:lnTo>
                <a:lnTo>
                  <a:pt x="1346470" y="6372443"/>
                </a:lnTo>
                <a:lnTo>
                  <a:pt x="1342537" y="6381538"/>
                </a:lnTo>
                <a:cubicBezTo>
                  <a:pt x="1342537" y="6383351"/>
                  <a:pt x="1340705" y="6385167"/>
                  <a:pt x="1340705" y="6386980"/>
                </a:cubicBezTo>
                <a:cubicBezTo>
                  <a:pt x="1340705" y="6386980"/>
                  <a:pt x="1338875" y="6385167"/>
                  <a:pt x="1338875" y="6385167"/>
                </a:cubicBezTo>
                <a:lnTo>
                  <a:pt x="1322992" y="6367854"/>
                </a:lnTo>
                <a:lnTo>
                  <a:pt x="1322395" y="6359767"/>
                </a:lnTo>
                <a:cubicBezTo>
                  <a:pt x="1322395" y="6352509"/>
                  <a:pt x="1320565" y="6347066"/>
                  <a:pt x="1320565" y="6339808"/>
                </a:cubicBezTo>
                <a:cubicBezTo>
                  <a:pt x="1320565" y="6337995"/>
                  <a:pt x="1318735" y="6336180"/>
                  <a:pt x="1316903" y="6334367"/>
                </a:cubicBezTo>
                <a:lnTo>
                  <a:pt x="1314463" y="6331949"/>
                </a:lnTo>
                <a:lnTo>
                  <a:pt x="1313101" y="6326551"/>
                </a:lnTo>
                <a:lnTo>
                  <a:pt x="1318735" y="6330738"/>
                </a:lnTo>
                <a:cubicBezTo>
                  <a:pt x="1318735" y="6328923"/>
                  <a:pt x="1318735" y="6327109"/>
                  <a:pt x="1318735" y="6325294"/>
                </a:cubicBezTo>
                <a:cubicBezTo>
                  <a:pt x="1318735" y="6316224"/>
                  <a:pt x="1316903" y="6305338"/>
                  <a:pt x="1315073" y="6296266"/>
                </a:cubicBezTo>
                <a:cubicBezTo>
                  <a:pt x="1315073" y="6296266"/>
                  <a:pt x="1315073" y="6294452"/>
                  <a:pt x="1315073" y="6292637"/>
                </a:cubicBezTo>
                <a:lnTo>
                  <a:pt x="1311832" y="6321524"/>
                </a:lnTo>
                <a:lnTo>
                  <a:pt x="1307747" y="6305338"/>
                </a:lnTo>
                <a:lnTo>
                  <a:pt x="1297884" y="6269036"/>
                </a:lnTo>
                <a:lnTo>
                  <a:pt x="1296954" y="6153538"/>
                </a:lnTo>
                <a:cubicBezTo>
                  <a:pt x="1316776" y="6150706"/>
                  <a:pt x="1330935" y="6146458"/>
                  <a:pt x="1330935" y="6140794"/>
                </a:cubicBezTo>
                <a:cubicBezTo>
                  <a:pt x="1330935" y="6135131"/>
                  <a:pt x="1318191" y="6130884"/>
                  <a:pt x="1298369" y="6128052"/>
                </a:cubicBezTo>
                <a:cubicBezTo>
                  <a:pt x="1298369" y="6119556"/>
                  <a:pt x="1298369" y="6111061"/>
                  <a:pt x="1299786" y="6102566"/>
                </a:cubicBezTo>
                <a:cubicBezTo>
                  <a:pt x="1342262" y="6101149"/>
                  <a:pt x="1374827" y="6092654"/>
                  <a:pt x="1374827" y="6082743"/>
                </a:cubicBezTo>
                <a:cubicBezTo>
                  <a:pt x="1374827" y="6072831"/>
                  <a:pt x="1343677" y="6064336"/>
                  <a:pt x="1302617" y="6062921"/>
                </a:cubicBezTo>
                <a:cubicBezTo>
                  <a:pt x="1315360" y="5946818"/>
                  <a:pt x="1345094" y="5832130"/>
                  <a:pt x="1356421" y="5714612"/>
                </a:cubicBezTo>
                <a:cubicBezTo>
                  <a:pt x="1369163" y="5577270"/>
                  <a:pt x="1355005" y="5437098"/>
                  <a:pt x="1338014" y="5299756"/>
                </a:cubicBezTo>
                <a:cubicBezTo>
                  <a:pt x="1333767" y="5262943"/>
                  <a:pt x="1329519" y="5226130"/>
                  <a:pt x="1323855" y="5189317"/>
                </a:cubicBezTo>
                <a:cubicBezTo>
                  <a:pt x="1332350" y="5190733"/>
                  <a:pt x="1342262" y="5190733"/>
                  <a:pt x="1350758" y="5190733"/>
                </a:cubicBezTo>
                <a:cubicBezTo>
                  <a:pt x="1400313" y="5190733"/>
                  <a:pt x="1441375" y="5182238"/>
                  <a:pt x="1441375" y="5170911"/>
                </a:cubicBezTo>
                <a:cubicBezTo>
                  <a:pt x="1441375" y="5159584"/>
                  <a:pt x="1400313" y="5151088"/>
                  <a:pt x="1350758" y="5151088"/>
                </a:cubicBezTo>
                <a:cubicBezTo>
                  <a:pt x="1339431" y="5151088"/>
                  <a:pt x="1329519" y="5151088"/>
                  <a:pt x="1319608" y="5152503"/>
                </a:cubicBezTo>
                <a:cubicBezTo>
                  <a:pt x="1274300" y="4826849"/>
                  <a:pt x="1214832" y="4504026"/>
                  <a:pt x="1156780" y="4181203"/>
                </a:cubicBezTo>
                <a:cubicBezTo>
                  <a:pt x="1170939" y="4182620"/>
                  <a:pt x="1189346" y="4184035"/>
                  <a:pt x="1207752" y="4184035"/>
                </a:cubicBezTo>
                <a:cubicBezTo>
                  <a:pt x="1257309" y="4184035"/>
                  <a:pt x="1298369" y="4175540"/>
                  <a:pt x="1298369" y="4164213"/>
                </a:cubicBezTo>
                <a:cubicBezTo>
                  <a:pt x="1298369" y="4152886"/>
                  <a:pt x="1257309" y="4144390"/>
                  <a:pt x="1207752" y="4144390"/>
                </a:cubicBezTo>
                <a:cubicBezTo>
                  <a:pt x="1186515" y="4144390"/>
                  <a:pt x="1166692" y="4145807"/>
                  <a:pt x="1151117" y="4148639"/>
                </a:cubicBezTo>
                <a:cubicBezTo>
                  <a:pt x="1115720" y="3944750"/>
                  <a:pt x="1080322" y="3740862"/>
                  <a:pt x="1049173" y="3536974"/>
                </a:cubicBezTo>
                <a:cubicBezTo>
                  <a:pt x="944397" y="3443526"/>
                  <a:pt x="816967" y="3369899"/>
                  <a:pt x="698032" y="3287778"/>
                </a:cubicBezTo>
                <a:cubicBezTo>
                  <a:pt x="698032" y="3287778"/>
                  <a:pt x="698032" y="3289193"/>
                  <a:pt x="698032" y="3289193"/>
                </a:cubicBezTo>
                <a:cubicBezTo>
                  <a:pt x="696617" y="3289193"/>
                  <a:pt x="696617" y="3287778"/>
                  <a:pt x="696617" y="3287778"/>
                </a:cubicBezTo>
                <a:cubicBezTo>
                  <a:pt x="681041" y="3276451"/>
                  <a:pt x="664051" y="3265124"/>
                  <a:pt x="648477" y="3253797"/>
                </a:cubicBezTo>
                <a:cubicBezTo>
                  <a:pt x="529542" y="3167427"/>
                  <a:pt x="423350" y="3065483"/>
                  <a:pt x="317159" y="2963538"/>
                </a:cubicBezTo>
                <a:cubicBezTo>
                  <a:pt x="178402" y="2830445"/>
                  <a:pt x="33981" y="2684609"/>
                  <a:pt x="0" y="2496295"/>
                </a:cubicBezTo>
                <a:cubicBezTo>
                  <a:pt x="80704" y="2646379"/>
                  <a:pt x="191144" y="2782305"/>
                  <a:pt x="324237" y="2889912"/>
                </a:cubicBezTo>
                <a:cubicBezTo>
                  <a:pt x="382290" y="2936637"/>
                  <a:pt x="444589" y="2979114"/>
                  <a:pt x="499808" y="3030086"/>
                </a:cubicBezTo>
                <a:cubicBezTo>
                  <a:pt x="529542" y="3056987"/>
                  <a:pt x="556443" y="3086722"/>
                  <a:pt x="583346" y="3116455"/>
                </a:cubicBezTo>
                <a:cubicBezTo>
                  <a:pt x="590425" y="3086722"/>
                  <a:pt x="615911" y="3061236"/>
                  <a:pt x="634318" y="3034333"/>
                </a:cubicBezTo>
                <a:cubicBezTo>
                  <a:pt x="700864" y="2938052"/>
                  <a:pt x="682458" y="2810622"/>
                  <a:pt x="669714" y="2694520"/>
                </a:cubicBezTo>
                <a:cubicBezTo>
                  <a:pt x="715023" y="2779473"/>
                  <a:pt x="724935" y="2882834"/>
                  <a:pt x="698032" y="2976282"/>
                </a:cubicBezTo>
                <a:cubicBezTo>
                  <a:pt x="685290" y="3023006"/>
                  <a:pt x="661219" y="3066899"/>
                  <a:pt x="654140" y="3115040"/>
                </a:cubicBezTo>
                <a:cubicBezTo>
                  <a:pt x="649892" y="3141941"/>
                  <a:pt x="651309" y="3168843"/>
                  <a:pt x="656972" y="3195744"/>
                </a:cubicBezTo>
                <a:cubicBezTo>
                  <a:pt x="693785" y="3232557"/>
                  <a:pt x="730598" y="3267956"/>
                  <a:pt x="774490" y="3294857"/>
                </a:cubicBezTo>
                <a:cubicBezTo>
                  <a:pt x="850948" y="3342997"/>
                  <a:pt x="941565" y="3365651"/>
                  <a:pt x="1027935" y="3393969"/>
                </a:cubicBezTo>
                <a:cubicBezTo>
                  <a:pt x="1013776" y="3290610"/>
                  <a:pt x="1002449" y="3187249"/>
                  <a:pt x="991122" y="3083890"/>
                </a:cubicBezTo>
                <a:cubicBezTo>
                  <a:pt x="1013776" y="3085305"/>
                  <a:pt x="1040677" y="3086722"/>
                  <a:pt x="1070412" y="3086722"/>
                </a:cubicBezTo>
                <a:cubicBezTo>
                  <a:pt x="1156780" y="3086722"/>
                  <a:pt x="1226159" y="3078226"/>
                  <a:pt x="1226159" y="3066899"/>
                </a:cubicBezTo>
                <a:cubicBezTo>
                  <a:pt x="1226159" y="3055572"/>
                  <a:pt x="1156780" y="3047077"/>
                  <a:pt x="1070412" y="3047077"/>
                </a:cubicBezTo>
                <a:cubicBezTo>
                  <a:pt x="1040677" y="3047077"/>
                  <a:pt x="1012359" y="3048492"/>
                  <a:pt x="988290" y="3049909"/>
                </a:cubicBezTo>
                <a:cubicBezTo>
                  <a:pt x="982627" y="2981946"/>
                  <a:pt x="975546" y="2912566"/>
                  <a:pt x="971299" y="2844604"/>
                </a:cubicBezTo>
                <a:cubicBezTo>
                  <a:pt x="955724" y="2619478"/>
                  <a:pt x="951477" y="2392936"/>
                  <a:pt x="954309" y="2167809"/>
                </a:cubicBezTo>
                <a:cubicBezTo>
                  <a:pt x="957141" y="2167809"/>
                  <a:pt x="958556" y="2167809"/>
                  <a:pt x="959972" y="2167809"/>
                </a:cubicBezTo>
                <a:cubicBezTo>
                  <a:pt x="998201" y="2167809"/>
                  <a:pt x="1027935" y="2162145"/>
                  <a:pt x="1027935" y="2153650"/>
                </a:cubicBezTo>
                <a:cubicBezTo>
                  <a:pt x="1027935" y="2146571"/>
                  <a:pt x="996785" y="2139491"/>
                  <a:pt x="959972" y="2139491"/>
                </a:cubicBezTo>
                <a:cubicBezTo>
                  <a:pt x="958556" y="2139491"/>
                  <a:pt x="957141" y="2139491"/>
                  <a:pt x="955724" y="2139491"/>
                </a:cubicBezTo>
                <a:cubicBezTo>
                  <a:pt x="955724" y="2132412"/>
                  <a:pt x="955724" y="2123917"/>
                  <a:pt x="955724" y="2115422"/>
                </a:cubicBezTo>
                <a:cubicBezTo>
                  <a:pt x="964219" y="2116837"/>
                  <a:pt x="972715" y="2116837"/>
                  <a:pt x="982627" y="2116837"/>
                </a:cubicBezTo>
                <a:cubicBezTo>
                  <a:pt x="1032182" y="2116837"/>
                  <a:pt x="1073243" y="2108341"/>
                  <a:pt x="1073243" y="2097014"/>
                </a:cubicBezTo>
                <a:cubicBezTo>
                  <a:pt x="1073243" y="2085687"/>
                  <a:pt x="1032182" y="2077192"/>
                  <a:pt x="982627" y="2077192"/>
                </a:cubicBezTo>
                <a:cubicBezTo>
                  <a:pt x="972715" y="2077192"/>
                  <a:pt x="964219" y="2078608"/>
                  <a:pt x="955724" y="2078608"/>
                </a:cubicBezTo>
                <a:cubicBezTo>
                  <a:pt x="959972" y="1792599"/>
                  <a:pt x="975546" y="1505172"/>
                  <a:pt x="989705" y="1219163"/>
                </a:cubicBezTo>
                <a:cubicBezTo>
                  <a:pt x="991122" y="1213499"/>
                  <a:pt x="991122" y="1206421"/>
                  <a:pt x="991122" y="1200757"/>
                </a:cubicBezTo>
                <a:cubicBezTo>
                  <a:pt x="1006696" y="1203589"/>
                  <a:pt x="1026518" y="1205004"/>
                  <a:pt x="1047757" y="1205004"/>
                </a:cubicBezTo>
                <a:cubicBezTo>
                  <a:pt x="1097313" y="1205004"/>
                  <a:pt x="1138374" y="1196509"/>
                  <a:pt x="1138374" y="1185182"/>
                </a:cubicBezTo>
                <a:cubicBezTo>
                  <a:pt x="1138374" y="1173855"/>
                  <a:pt x="1097313" y="1165359"/>
                  <a:pt x="1047757" y="1165359"/>
                </a:cubicBezTo>
                <a:cubicBezTo>
                  <a:pt x="1026518" y="1165359"/>
                  <a:pt x="1008113" y="1166776"/>
                  <a:pt x="992537" y="1169608"/>
                </a:cubicBezTo>
                <a:cubicBezTo>
                  <a:pt x="1013776" y="780237"/>
                  <a:pt x="1033599" y="389452"/>
                  <a:pt x="1053421" y="83"/>
                </a:cubicBezTo>
                <a:close/>
              </a:path>
            </a:pathLst>
          </a:custGeom>
          <a:solidFill>
            <a:schemeClr val="accent1">
              <a:lumMod val="75000"/>
              <a:alpha val="50000"/>
            </a:schemeClr>
          </a:solidFill>
          <a:ln w="14362" cap="flat">
            <a:noFill/>
            <a:prstDash val="solid"/>
            <a:miter/>
          </a:ln>
        </p:spPr>
        <p:txBody>
          <a:bodyPr wrap="square" rtlCol="0" anchor="ctr">
            <a:noAutofit/>
          </a:bodyPr>
          <a:lstStyle/>
          <a:p>
            <a:endParaRPr lang="en-US"/>
          </a:p>
        </p:txBody>
      </p:sp>
      <p:pic>
        <p:nvPicPr>
          <p:cNvPr id="9" name="Imagen 8">
            <a:extLst>
              <a:ext uri="{FF2B5EF4-FFF2-40B4-BE49-F238E27FC236}">
                <a16:creationId xmlns:a16="http://schemas.microsoft.com/office/drawing/2014/main" xmlns="" id="{F4C1A532-7539-43C6-826A-8D39120C7EB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0685" y="681868"/>
            <a:ext cx="1973667" cy="1319748"/>
          </a:xfrm>
          <a:prstGeom prst="rect">
            <a:avLst/>
          </a:prstGeom>
        </p:spPr>
      </p:pic>
      <p:pic>
        <p:nvPicPr>
          <p:cNvPr id="10" name="Imagen 9">
            <a:extLst>
              <a:ext uri="{FF2B5EF4-FFF2-40B4-BE49-F238E27FC236}">
                <a16:creationId xmlns:a16="http://schemas.microsoft.com/office/drawing/2014/main" xmlns="" id="{AD0BC681-73C1-4147-B077-018AC67840DE}"/>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9999" y="5725857"/>
            <a:ext cx="1811459" cy="450275"/>
          </a:xfrm>
          <a:prstGeom prst="rect">
            <a:avLst/>
          </a:prstGeom>
        </p:spPr>
      </p:pic>
      <p:sp>
        <p:nvSpPr>
          <p:cNvPr id="11" name="CuadroTexto 10">
            <a:extLst>
              <a:ext uri="{FF2B5EF4-FFF2-40B4-BE49-F238E27FC236}">
                <a16:creationId xmlns:a16="http://schemas.microsoft.com/office/drawing/2014/main" xmlns="" id="{6E36B8F5-5E42-4FE3-8C18-B80B4F6C6A8A}"/>
              </a:ext>
            </a:extLst>
          </p:cNvPr>
          <p:cNvSpPr txBox="1"/>
          <p:nvPr/>
        </p:nvSpPr>
        <p:spPr>
          <a:xfrm>
            <a:off x="1635710" y="5725857"/>
            <a:ext cx="7348492" cy="646331"/>
          </a:xfrm>
          <a:prstGeom prst="rect">
            <a:avLst/>
          </a:prstGeom>
          <a:noFill/>
        </p:spPr>
        <p:txBody>
          <a:bodyPr wrap="square">
            <a:spAutoFit/>
          </a:bodyPr>
          <a:lstStyle/>
          <a:p>
            <a:r>
              <a:rPr lang="en-US" sz="12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1200" dirty="0">
              <a:latin typeface="Calibri" panose="020F0502020204030204" pitchFamily="34" charset="0"/>
              <a:cs typeface="Calibri" panose="020F0502020204030204" pitchFamily="34" charset="0"/>
            </a:endParaRPr>
          </a:p>
        </p:txBody>
      </p:sp>
      <p:sp>
        <p:nvSpPr>
          <p:cNvPr id="13" name="CuadroTexto 12">
            <a:extLst>
              <a:ext uri="{FF2B5EF4-FFF2-40B4-BE49-F238E27FC236}">
                <a16:creationId xmlns:a16="http://schemas.microsoft.com/office/drawing/2014/main" xmlns="" id="{E6E3074F-81E1-4486-9B8B-1BBC97507BF1}"/>
              </a:ext>
            </a:extLst>
          </p:cNvPr>
          <p:cNvSpPr txBox="1"/>
          <p:nvPr/>
        </p:nvSpPr>
        <p:spPr>
          <a:xfrm>
            <a:off x="1410794" y="2141799"/>
            <a:ext cx="7737742" cy="2862322"/>
          </a:xfrm>
          <a:prstGeom prst="rect">
            <a:avLst/>
          </a:prstGeom>
          <a:noFill/>
        </p:spPr>
        <p:txBody>
          <a:bodyPr wrap="square">
            <a:spAutoFit/>
          </a:bodyPr>
          <a:lstStyle/>
          <a:p>
            <a:pPr>
              <a:defRPr/>
            </a:pPr>
            <a:r>
              <a:rPr lang="en-GB" altLang="es-ES" b="1" dirty="0" err="1" smtClean="0">
                <a:latin typeface="Calibri" panose="020F0502020204030204" pitchFamily="34" charset="0"/>
                <a:cs typeface="Calibri" panose="020F0502020204030204" pitchFamily="34" charset="0"/>
              </a:rPr>
              <a:t>Pensare</a:t>
            </a:r>
            <a:r>
              <a:rPr lang="en-GB" altLang="es-ES" b="1" dirty="0" smtClean="0">
                <a:latin typeface="Calibri" panose="020F0502020204030204" pitchFamily="34" charset="0"/>
                <a:cs typeface="Calibri" panose="020F0502020204030204" pitchFamily="34" charset="0"/>
              </a:rPr>
              <a:t> </a:t>
            </a:r>
            <a:r>
              <a:rPr lang="en-GB" altLang="es-ES" b="1" dirty="0" err="1" smtClean="0">
                <a:latin typeface="Calibri" panose="020F0502020204030204" pitchFamily="34" charset="0"/>
                <a:cs typeface="Calibri" panose="020F0502020204030204" pitchFamily="34" charset="0"/>
              </a:rPr>
              <a:t>etico</a:t>
            </a:r>
            <a:r>
              <a:rPr lang="en-GB" altLang="es-ES" b="1" dirty="0" smtClean="0">
                <a:latin typeface="Calibri" panose="020F0502020204030204" pitchFamily="34" charset="0"/>
                <a:cs typeface="Calibri" panose="020F0502020204030204" pitchFamily="34" charset="0"/>
              </a:rPr>
              <a:t> e </a:t>
            </a:r>
            <a:r>
              <a:rPr lang="en-GB" altLang="es-ES" b="1" dirty="0" err="1" smtClean="0">
                <a:latin typeface="Calibri" panose="020F0502020204030204" pitchFamily="34" charset="0"/>
                <a:cs typeface="Calibri" panose="020F0502020204030204" pitchFamily="34" charset="0"/>
              </a:rPr>
              <a:t>sostenibile</a:t>
            </a:r>
            <a:endParaRPr lang="en-GB" altLang="es-ES" b="1" dirty="0">
              <a:latin typeface="Calibri" panose="020F0502020204030204" pitchFamily="34" charset="0"/>
              <a:cs typeface="Calibri" panose="020F0502020204030204" pitchFamily="34" charset="0"/>
            </a:endParaRPr>
          </a:p>
          <a:p>
            <a:pPr>
              <a:defRPr/>
            </a:pPr>
            <a:endParaRPr lang="en-GB" altLang="es-ES"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dirty="0" smtClean="0">
                <a:latin typeface="Calibri" panose="020F0502020204030204" pitchFamily="34" charset="0"/>
                <a:ea typeface="Calibri" panose="020F0502020204030204" pitchFamily="34" charset="0"/>
                <a:cs typeface="Calibri" panose="020F0502020204030204" pitchFamily="34" charset="0"/>
              </a:rPr>
              <a:t>Nell'area chiamata "Idee e opportunità" una delle competenze strategiche elencate è "</a:t>
            </a:r>
            <a:r>
              <a:rPr lang="it-IT" dirty="0" smtClean="0">
                <a:latin typeface="Calibri" panose="020F0502020204030204" pitchFamily="34" charset="0"/>
                <a:ea typeface="Calibri" panose="020F0502020204030204" pitchFamily="34" charset="0"/>
                <a:cs typeface="Calibri" panose="020F0502020204030204" pitchFamily="34" charset="0"/>
              </a:rPr>
              <a:t>Pensare </a:t>
            </a:r>
            <a:r>
              <a:rPr lang="it-IT" dirty="0" smtClean="0">
                <a:latin typeface="Calibri" panose="020F0502020204030204" pitchFamily="34" charset="0"/>
                <a:ea typeface="Calibri" panose="020F0502020204030204" pitchFamily="34" charset="0"/>
                <a:cs typeface="Calibri" panose="020F0502020204030204" pitchFamily="34" charset="0"/>
              </a:rPr>
              <a:t>etico e sostenibile".  Essere in grado di pensare in modo etico e sostenibile significa valutare le conseguenze e l'impatto di idee, opportunità e azioni. </a:t>
            </a:r>
          </a:p>
          <a:p>
            <a:pPr marL="285750" indent="-285750" algn="just">
              <a:buFont typeface="Arial" panose="020B0604020202020204" pitchFamily="34" charset="0"/>
              <a:buChar char="•"/>
            </a:pPr>
            <a:endParaRPr lang="it-IT" dirty="0" smtClean="0">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it-IT" smtClean="0">
                <a:latin typeface="Calibri" panose="020F0502020204030204" pitchFamily="34" charset="0"/>
                <a:ea typeface="Calibri" panose="020F0502020204030204" pitchFamily="34" charset="0"/>
                <a:cs typeface="Calibri" panose="020F0502020204030204" pitchFamily="34" charset="0"/>
              </a:rPr>
              <a:t>Il </a:t>
            </a:r>
            <a:r>
              <a:rPr lang="it-IT" smtClean="0">
                <a:latin typeface="Calibri" panose="020F0502020204030204" pitchFamily="34" charset="0"/>
                <a:ea typeface="Calibri" panose="020F0502020204030204" pitchFamily="34" charset="0"/>
                <a:cs typeface="Calibri" panose="020F0502020204030204" pitchFamily="34" charset="0"/>
              </a:rPr>
              <a:t>pensare </a:t>
            </a:r>
            <a:r>
              <a:rPr lang="it-IT" dirty="0" smtClean="0">
                <a:latin typeface="Calibri" panose="020F0502020204030204" pitchFamily="34" charset="0"/>
                <a:ea typeface="Calibri" panose="020F0502020204030204" pitchFamily="34" charset="0"/>
                <a:cs typeface="Calibri" panose="020F0502020204030204" pitchFamily="34" charset="0"/>
              </a:rPr>
              <a:t>etico e sostenibile è una questione di atteggiamenti, comportamenti, valori e mentalità che un imprenditore dovrebbe avere per prendere decisioni etiche e agire in modo sostenibile</a:t>
            </a:r>
            <a:endParaRPr lang="es-ES" dirty="0">
              <a:latin typeface="Calibri" panose="020F0502020204030204" pitchFamily="34" charset="0"/>
              <a:cs typeface="Calibri" panose="020F0502020204030204" pitchFamily="34" charset="0"/>
            </a:endParaRPr>
          </a:p>
        </p:txBody>
      </p:sp>
      <p:pic>
        <p:nvPicPr>
          <p:cNvPr id="12" name="Immagine 11">
            <a:extLst>
              <a:ext uri="{FF2B5EF4-FFF2-40B4-BE49-F238E27FC236}">
                <a16:creationId xmlns:a16="http://schemas.microsoft.com/office/drawing/2014/main" xmlns="" id="{80860A12-CB53-4D0A-9DB8-733090000AE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694852" y="840446"/>
            <a:ext cx="3624912" cy="3624912"/>
          </a:xfrm>
          <a:prstGeom prst="rect">
            <a:avLst/>
          </a:prstGeom>
        </p:spPr>
      </p:pic>
    </p:spTree>
    <p:extLst>
      <p:ext uri="{BB962C8B-B14F-4D97-AF65-F5344CB8AC3E}">
        <p14:creationId xmlns:p14="http://schemas.microsoft.com/office/powerpoint/2010/main" xmlns="" val="2983585827"/>
      </p:ext>
    </p:extLst>
  </p:cSld>
  <p:clrMapOvr>
    <a:masterClrMapping/>
  </p:clrMapOvr>
</p:sld>
</file>

<file path=ppt/theme/theme1.xml><?xml version="1.0" encoding="utf-8"?>
<a:theme xmlns:a="http://schemas.openxmlformats.org/drawingml/2006/main" name="Cover and End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1279</TotalTime>
  <Words>1683</Words>
  <Application>Microsoft Office PowerPoint</Application>
  <PresentationFormat>Personalizzato</PresentationFormat>
  <Paragraphs>104</Paragraphs>
  <Slides>15</Slides>
  <Notes>0</Notes>
  <HiddenSlides>0</HiddenSlides>
  <MMClips>0</MMClips>
  <ScaleCrop>false</ScaleCrop>
  <HeadingPairs>
    <vt:vector size="4" baseType="variant">
      <vt:variant>
        <vt:lpstr>Tema</vt:lpstr>
      </vt:variant>
      <vt:variant>
        <vt:i4>3</vt:i4>
      </vt:variant>
      <vt:variant>
        <vt:lpstr>Titoli diapositive</vt:lpstr>
      </vt:variant>
      <vt:variant>
        <vt:i4>15</vt:i4>
      </vt:variant>
    </vt:vector>
  </HeadingPairs>
  <TitlesOfParts>
    <vt:vector size="18" baseType="lpstr">
      <vt:lpstr>Cover and End Slide Master</vt:lpstr>
      <vt:lpstr>Contents Slide Master</vt:lpstr>
      <vt:lpstr>Section Break Slide Master</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Chiara</cp:lastModifiedBy>
  <cp:revision>188</cp:revision>
  <dcterms:created xsi:type="dcterms:W3CDTF">2019-01-14T06:35:35Z</dcterms:created>
  <dcterms:modified xsi:type="dcterms:W3CDTF">2022-01-26T08:39:53Z</dcterms:modified>
</cp:coreProperties>
</file>