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307" r:id="rId7"/>
    <p:sldId id="308" r:id="rId8"/>
    <p:sldId id="309" r:id="rId9"/>
    <p:sldId id="310" r:id="rId10"/>
    <p:sldId id="312" r:id="rId11"/>
    <p:sldId id="313" r:id="rId12"/>
    <p:sldId id="298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A3408-2883-40B0-984C-18D4EFC635B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3BC6F9-BFE5-4F34-BF65-0A21A68D2A4C}">
      <dgm:prSet phldrT="[Testo]"/>
      <dgm:spPr/>
      <dgm:t>
        <a:bodyPr/>
        <a:lstStyle/>
        <a:p>
          <a:r>
            <a:rPr lang="it-IT" dirty="0"/>
            <a:t>   </a:t>
          </a:r>
        </a:p>
      </dgm:t>
    </dgm:pt>
    <dgm:pt modelId="{E198C0AD-DC5D-4057-A040-DC99A92ECAD4}" type="parTrans" cxnId="{EA5350F9-97B4-476A-8D35-D3FB61B535EC}">
      <dgm:prSet/>
      <dgm:spPr/>
      <dgm:t>
        <a:bodyPr/>
        <a:lstStyle/>
        <a:p>
          <a:endParaRPr lang="it-IT"/>
        </a:p>
      </dgm:t>
    </dgm:pt>
    <dgm:pt modelId="{0F208165-FA85-445F-AE0F-6ADB58BCB44E}" type="sibTrans" cxnId="{EA5350F9-97B4-476A-8D35-D3FB61B535EC}">
      <dgm:prSet/>
      <dgm:spPr/>
      <dgm:t>
        <a:bodyPr/>
        <a:lstStyle/>
        <a:p>
          <a:endParaRPr lang="it-IT"/>
        </a:p>
      </dgm:t>
    </dgm:pt>
    <dgm:pt modelId="{9674F556-9045-40E7-978C-B34A097FD92E}">
      <dgm:prSet phldrT="[Testo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по-лесно организиране на промоции</a:t>
          </a:r>
          <a:endParaRPr lang="it-IT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399A95-9690-4581-B44F-65C0F2BE6437}" type="parTrans" cxnId="{B10BDEE4-3B8B-485B-98AA-5A01C8F8A97B}">
      <dgm:prSet/>
      <dgm:spPr/>
      <dgm:t>
        <a:bodyPr/>
        <a:lstStyle/>
        <a:p>
          <a:endParaRPr lang="it-IT"/>
        </a:p>
      </dgm:t>
    </dgm:pt>
    <dgm:pt modelId="{B477D11B-4371-49AA-9AA6-034F55E96F52}" type="sibTrans" cxnId="{B10BDEE4-3B8B-485B-98AA-5A01C8F8A97B}">
      <dgm:prSet/>
      <dgm:spPr/>
      <dgm:t>
        <a:bodyPr/>
        <a:lstStyle/>
        <a:p>
          <a:endParaRPr lang="it-IT"/>
        </a:p>
      </dgm:t>
    </dgm:pt>
    <dgm:pt modelId="{3CA55413-610B-496D-9F76-EF393BCFE2D4}">
      <dgm:prSet phldrT="[Testo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лоялност към бранда</a:t>
          </a:r>
          <a:endParaRPr lang="it-IT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51C782-1524-4B3C-A2E0-2B4AF990A4FE}" type="parTrans" cxnId="{BACD5785-E156-4B51-A396-C2FE52030A97}">
      <dgm:prSet/>
      <dgm:spPr/>
      <dgm:t>
        <a:bodyPr/>
        <a:lstStyle/>
        <a:p>
          <a:endParaRPr lang="it-IT"/>
        </a:p>
      </dgm:t>
    </dgm:pt>
    <dgm:pt modelId="{6BF68535-DEE8-4FBD-A520-7D83B4CFA005}" type="sibTrans" cxnId="{BACD5785-E156-4B51-A396-C2FE52030A97}">
      <dgm:prSet/>
      <dgm:spPr/>
      <dgm:t>
        <a:bodyPr/>
        <a:lstStyle/>
        <a:p>
          <a:endParaRPr lang="it-IT"/>
        </a:p>
      </dgm:t>
    </dgm:pt>
    <dgm:pt modelId="{901662D0-2385-486A-91ED-9CF272D65D5C}">
      <dgm:prSet phldrT="[Testo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по-лесно се поставят високи крайни цени</a:t>
          </a:r>
          <a:endParaRPr lang="it-IT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87D709-E6C5-4D95-91A0-82440285D0DB}" type="parTrans" cxnId="{E3D2658A-2EF5-4E28-8B98-873A87903CF6}">
      <dgm:prSet/>
      <dgm:spPr/>
      <dgm:t>
        <a:bodyPr/>
        <a:lstStyle/>
        <a:p>
          <a:endParaRPr lang="it-IT"/>
        </a:p>
      </dgm:t>
    </dgm:pt>
    <dgm:pt modelId="{5462D893-ED21-4B03-9C76-ABA023DCCEBA}" type="sibTrans" cxnId="{E3D2658A-2EF5-4E28-8B98-873A87903CF6}">
      <dgm:prSet/>
      <dgm:spPr/>
      <dgm:t>
        <a:bodyPr/>
        <a:lstStyle/>
        <a:p>
          <a:endParaRPr lang="it-IT"/>
        </a:p>
      </dgm:t>
    </dgm:pt>
    <dgm:pt modelId="{35CF8780-AF3C-4A4D-AA02-0F5908F158AB}">
      <dgm:prSet phldrT="[Testo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по-лесно пускане на нови продукти на пазара</a:t>
          </a:r>
          <a:endParaRPr lang="it-IT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A44135-5A55-49C8-8C95-FA640FF6AF9A}" type="parTrans" cxnId="{615CA735-745F-4DF1-B7DC-A42DB7F33E0F}">
      <dgm:prSet/>
      <dgm:spPr/>
      <dgm:t>
        <a:bodyPr/>
        <a:lstStyle/>
        <a:p>
          <a:endParaRPr lang="it-IT"/>
        </a:p>
      </dgm:t>
    </dgm:pt>
    <dgm:pt modelId="{2A69818C-4190-4765-B4A4-7C0BF338C199}" type="sibTrans" cxnId="{615CA735-745F-4DF1-B7DC-A42DB7F33E0F}">
      <dgm:prSet/>
      <dgm:spPr/>
      <dgm:t>
        <a:bodyPr/>
        <a:lstStyle/>
        <a:p>
          <a:endParaRPr lang="it-IT"/>
        </a:p>
      </dgm:t>
    </dgm:pt>
    <dgm:pt modelId="{2A3AECD2-6B9B-4C9D-888C-FBDCACFDF802}">
      <dgm:prSet phldrT="[Testo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повече левъридж</a:t>
          </a:r>
          <a:endParaRPr lang="it-IT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B52102-B929-4582-B1FF-A1DA8F5BF55D}" type="parTrans" cxnId="{5C13A5AF-83FE-4573-8FAF-8B020D8A7B7F}">
      <dgm:prSet/>
      <dgm:spPr/>
      <dgm:t>
        <a:bodyPr/>
        <a:lstStyle/>
        <a:p>
          <a:endParaRPr lang="it-IT"/>
        </a:p>
      </dgm:t>
    </dgm:pt>
    <dgm:pt modelId="{DC9B07F5-3DCD-43BF-8143-E0A73AAE74E0}" type="sibTrans" cxnId="{5C13A5AF-83FE-4573-8FAF-8B020D8A7B7F}">
      <dgm:prSet/>
      <dgm:spPr/>
      <dgm:t>
        <a:bodyPr/>
        <a:lstStyle/>
        <a:p>
          <a:endParaRPr lang="it-IT"/>
        </a:p>
      </dgm:t>
    </dgm:pt>
    <dgm:pt modelId="{4FE06A61-7995-48CC-A4BA-45A1EEA82F6D}" type="pres">
      <dgm:prSet presAssocID="{698A3408-2883-40B0-984C-18D4EFC635B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C29BE21-250F-4C02-A941-E15F74707956}" type="pres">
      <dgm:prSet presAssocID="{D73BC6F9-BFE5-4F34-BF65-0A21A68D2A4C}" presName="parenttextcomposite" presStyleCnt="0"/>
      <dgm:spPr/>
    </dgm:pt>
    <dgm:pt modelId="{2901BBAD-0C0B-4DF3-90EB-9B83FFF3CC5E}" type="pres">
      <dgm:prSet presAssocID="{D73BC6F9-BFE5-4F34-BF65-0A21A68D2A4C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85382-271F-4B2B-BE5D-2AC9C659C6FB}" type="pres">
      <dgm:prSet presAssocID="{D73BC6F9-BFE5-4F34-BF65-0A21A68D2A4C}" presName="composite" presStyleCnt="0"/>
      <dgm:spPr/>
    </dgm:pt>
    <dgm:pt modelId="{5158F72F-061A-4B52-A1C6-97488DF7B755}" type="pres">
      <dgm:prSet presAssocID="{D73BC6F9-BFE5-4F34-BF65-0A21A68D2A4C}" presName="chevron1" presStyleLbl="alignNode1" presStyleIdx="0" presStyleCnt="21"/>
      <dgm:spPr/>
    </dgm:pt>
    <dgm:pt modelId="{4FFAFEE1-C1F0-4447-B39A-AC5352BF4035}" type="pres">
      <dgm:prSet presAssocID="{D73BC6F9-BFE5-4F34-BF65-0A21A68D2A4C}" presName="chevron2" presStyleLbl="alignNode1" presStyleIdx="1" presStyleCnt="21"/>
      <dgm:spPr/>
    </dgm:pt>
    <dgm:pt modelId="{D3E0ECEB-73CA-4ECE-B7BA-2A68340F481A}" type="pres">
      <dgm:prSet presAssocID="{D73BC6F9-BFE5-4F34-BF65-0A21A68D2A4C}" presName="chevron3" presStyleLbl="alignNode1" presStyleIdx="2" presStyleCnt="21"/>
      <dgm:spPr/>
    </dgm:pt>
    <dgm:pt modelId="{1CE23D1D-F0DA-4F93-B9FF-D0158C1E25AD}" type="pres">
      <dgm:prSet presAssocID="{D73BC6F9-BFE5-4F34-BF65-0A21A68D2A4C}" presName="chevron4" presStyleLbl="alignNode1" presStyleIdx="3" presStyleCnt="21"/>
      <dgm:spPr/>
    </dgm:pt>
    <dgm:pt modelId="{99684682-B4F4-4095-A6C1-043E10A17F05}" type="pres">
      <dgm:prSet presAssocID="{D73BC6F9-BFE5-4F34-BF65-0A21A68D2A4C}" presName="chevron5" presStyleLbl="alignNode1" presStyleIdx="4" presStyleCnt="21"/>
      <dgm:spPr/>
    </dgm:pt>
    <dgm:pt modelId="{5536401A-D43B-4B92-8F52-A425D13F18EC}" type="pres">
      <dgm:prSet presAssocID="{D73BC6F9-BFE5-4F34-BF65-0A21A68D2A4C}" presName="chevron6" presStyleLbl="alignNode1" presStyleIdx="5" presStyleCnt="21"/>
      <dgm:spPr/>
    </dgm:pt>
    <dgm:pt modelId="{D684C124-4103-4B42-BDF1-418AFAE5D2F0}" type="pres">
      <dgm:prSet presAssocID="{D73BC6F9-BFE5-4F34-BF65-0A21A68D2A4C}" presName="chevron7" presStyleLbl="alignNode1" presStyleIdx="6" presStyleCnt="21"/>
      <dgm:spPr/>
    </dgm:pt>
    <dgm:pt modelId="{440976EF-7C92-456E-9E6F-AD954708E2C5}" type="pres">
      <dgm:prSet presAssocID="{D73BC6F9-BFE5-4F34-BF65-0A21A68D2A4C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ED6B9-F2BC-47C6-84E2-4FA05DC5C343}" type="pres">
      <dgm:prSet presAssocID="{0F208165-FA85-445F-AE0F-6ADB58BCB44E}" presName="sibTrans" presStyleCnt="0"/>
      <dgm:spPr/>
    </dgm:pt>
    <dgm:pt modelId="{0D97B6C4-41D1-44A2-BBFE-94CCC070AE21}" type="pres">
      <dgm:prSet presAssocID="{3CA55413-610B-496D-9F76-EF393BCFE2D4}" presName="parenttextcomposite" presStyleCnt="0"/>
      <dgm:spPr/>
    </dgm:pt>
    <dgm:pt modelId="{7201BB58-5499-447C-BBD8-3619D0B06D0B}" type="pres">
      <dgm:prSet presAssocID="{3CA55413-610B-496D-9F76-EF393BCFE2D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DD121-5458-437F-A0F2-5B3752B276CD}" type="pres">
      <dgm:prSet presAssocID="{3CA55413-610B-496D-9F76-EF393BCFE2D4}" presName="composite" presStyleCnt="0"/>
      <dgm:spPr/>
    </dgm:pt>
    <dgm:pt modelId="{7EABABCC-0546-4DD2-AE5E-77136CC26237}" type="pres">
      <dgm:prSet presAssocID="{3CA55413-610B-496D-9F76-EF393BCFE2D4}" presName="chevron1" presStyleLbl="alignNode1" presStyleIdx="7" presStyleCnt="21"/>
      <dgm:spPr/>
    </dgm:pt>
    <dgm:pt modelId="{28ECB476-06DD-41A3-AB43-96FE4EEF9A2B}" type="pres">
      <dgm:prSet presAssocID="{3CA55413-610B-496D-9F76-EF393BCFE2D4}" presName="chevron2" presStyleLbl="alignNode1" presStyleIdx="8" presStyleCnt="21"/>
      <dgm:spPr/>
    </dgm:pt>
    <dgm:pt modelId="{B106DB10-222F-4D5B-9454-4739C1992E40}" type="pres">
      <dgm:prSet presAssocID="{3CA55413-610B-496D-9F76-EF393BCFE2D4}" presName="chevron3" presStyleLbl="alignNode1" presStyleIdx="9" presStyleCnt="21"/>
      <dgm:spPr/>
    </dgm:pt>
    <dgm:pt modelId="{1DDAA916-C36F-4285-8913-54ACE5BA23C9}" type="pres">
      <dgm:prSet presAssocID="{3CA55413-610B-496D-9F76-EF393BCFE2D4}" presName="chevron4" presStyleLbl="alignNode1" presStyleIdx="10" presStyleCnt="21"/>
      <dgm:spPr/>
    </dgm:pt>
    <dgm:pt modelId="{0DE7D1C6-9937-450E-9D55-7499F462878E}" type="pres">
      <dgm:prSet presAssocID="{3CA55413-610B-496D-9F76-EF393BCFE2D4}" presName="chevron5" presStyleLbl="alignNode1" presStyleIdx="11" presStyleCnt="21"/>
      <dgm:spPr/>
    </dgm:pt>
    <dgm:pt modelId="{DA442A9F-C083-4BF1-8B3C-E0CB060A2D98}" type="pres">
      <dgm:prSet presAssocID="{3CA55413-610B-496D-9F76-EF393BCFE2D4}" presName="chevron6" presStyleLbl="alignNode1" presStyleIdx="12" presStyleCnt="21"/>
      <dgm:spPr/>
    </dgm:pt>
    <dgm:pt modelId="{5262126D-AA49-4092-9D25-D0E1CC479172}" type="pres">
      <dgm:prSet presAssocID="{3CA55413-610B-496D-9F76-EF393BCFE2D4}" presName="chevron7" presStyleLbl="alignNode1" presStyleIdx="13" presStyleCnt="21"/>
      <dgm:spPr/>
    </dgm:pt>
    <dgm:pt modelId="{EEFE78D7-7A6D-4A96-B783-C1CFF72F3F83}" type="pres">
      <dgm:prSet presAssocID="{3CA55413-610B-496D-9F76-EF393BCFE2D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22DFA-1E31-4E32-B4AE-6A4725016745}" type="pres">
      <dgm:prSet presAssocID="{6BF68535-DEE8-4FBD-A520-7D83B4CFA005}" presName="sibTrans" presStyleCnt="0"/>
      <dgm:spPr/>
    </dgm:pt>
    <dgm:pt modelId="{7A03B2CC-05C2-4390-8C09-A7B1073208A7}" type="pres">
      <dgm:prSet presAssocID="{35CF8780-AF3C-4A4D-AA02-0F5908F158AB}" presName="parenttextcomposite" presStyleCnt="0"/>
      <dgm:spPr/>
    </dgm:pt>
    <dgm:pt modelId="{239C9848-97EE-4351-943B-208E2612FB91}" type="pres">
      <dgm:prSet presAssocID="{35CF8780-AF3C-4A4D-AA02-0F5908F158A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57A52-6B3A-433C-9283-6392F26453FB}" type="pres">
      <dgm:prSet presAssocID="{35CF8780-AF3C-4A4D-AA02-0F5908F158AB}" presName="composite" presStyleCnt="0"/>
      <dgm:spPr/>
    </dgm:pt>
    <dgm:pt modelId="{25AD4C27-665C-43F4-8EEE-4FD863CBAE4E}" type="pres">
      <dgm:prSet presAssocID="{35CF8780-AF3C-4A4D-AA02-0F5908F158AB}" presName="chevron1" presStyleLbl="alignNode1" presStyleIdx="14" presStyleCnt="21"/>
      <dgm:spPr/>
    </dgm:pt>
    <dgm:pt modelId="{AE24B884-9574-4863-894C-5611126B39FC}" type="pres">
      <dgm:prSet presAssocID="{35CF8780-AF3C-4A4D-AA02-0F5908F158AB}" presName="chevron2" presStyleLbl="alignNode1" presStyleIdx="15" presStyleCnt="21"/>
      <dgm:spPr/>
    </dgm:pt>
    <dgm:pt modelId="{689F7B58-8E74-40F7-ADE1-DC5DF36DC761}" type="pres">
      <dgm:prSet presAssocID="{35CF8780-AF3C-4A4D-AA02-0F5908F158AB}" presName="chevron3" presStyleLbl="alignNode1" presStyleIdx="16" presStyleCnt="21"/>
      <dgm:spPr/>
    </dgm:pt>
    <dgm:pt modelId="{2FE1C00D-2603-40A1-9281-476B8152A2E5}" type="pres">
      <dgm:prSet presAssocID="{35CF8780-AF3C-4A4D-AA02-0F5908F158AB}" presName="chevron4" presStyleLbl="alignNode1" presStyleIdx="17" presStyleCnt="21"/>
      <dgm:spPr/>
    </dgm:pt>
    <dgm:pt modelId="{C6B31425-5889-405C-93D8-9979852D9DAD}" type="pres">
      <dgm:prSet presAssocID="{35CF8780-AF3C-4A4D-AA02-0F5908F158AB}" presName="chevron5" presStyleLbl="alignNode1" presStyleIdx="18" presStyleCnt="21"/>
      <dgm:spPr/>
    </dgm:pt>
    <dgm:pt modelId="{BABE8C71-4D2F-4D9D-8025-41548D25498D}" type="pres">
      <dgm:prSet presAssocID="{35CF8780-AF3C-4A4D-AA02-0F5908F158AB}" presName="chevron6" presStyleLbl="alignNode1" presStyleIdx="19" presStyleCnt="21"/>
      <dgm:spPr/>
    </dgm:pt>
    <dgm:pt modelId="{5284261E-ED0A-461B-8238-531FB42C2E85}" type="pres">
      <dgm:prSet presAssocID="{35CF8780-AF3C-4A4D-AA02-0F5908F158AB}" presName="chevron7" presStyleLbl="alignNode1" presStyleIdx="20" presStyleCnt="21"/>
      <dgm:spPr/>
    </dgm:pt>
    <dgm:pt modelId="{CA106893-77EE-4EE9-A3FA-19F91A49EBDC}" type="pres">
      <dgm:prSet presAssocID="{35CF8780-AF3C-4A4D-AA02-0F5908F158A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CA735-745F-4DF1-B7DC-A42DB7F33E0F}" srcId="{698A3408-2883-40B0-984C-18D4EFC635B2}" destId="{35CF8780-AF3C-4A4D-AA02-0F5908F158AB}" srcOrd="2" destOrd="0" parTransId="{F6A44135-5A55-49C8-8C95-FA640FF6AF9A}" sibTransId="{2A69818C-4190-4765-B4A4-7C0BF338C199}"/>
    <dgm:cxn modelId="{BACD5785-E156-4B51-A396-C2FE52030A97}" srcId="{698A3408-2883-40B0-984C-18D4EFC635B2}" destId="{3CA55413-610B-496D-9F76-EF393BCFE2D4}" srcOrd="1" destOrd="0" parTransId="{3151C782-1524-4B3C-A2E0-2B4AF990A4FE}" sibTransId="{6BF68535-DEE8-4FBD-A520-7D83B4CFA005}"/>
    <dgm:cxn modelId="{815E8E84-558F-4B10-94C6-6712DDF27C7D}" type="presOf" srcId="{3CA55413-610B-496D-9F76-EF393BCFE2D4}" destId="{7201BB58-5499-447C-BBD8-3619D0B06D0B}" srcOrd="0" destOrd="0" presId="urn:microsoft.com/office/officeart/2008/layout/VerticalAccentList"/>
    <dgm:cxn modelId="{542E57D4-6892-49C3-9CB4-A82D3358D14A}" type="presOf" srcId="{9674F556-9045-40E7-978C-B34A097FD92E}" destId="{440976EF-7C92-456E-9E6F-AD954708E2C5}" srcOrd="0" destOrd="0" presId="urn:microsoft.com/office/officeart/2008/layout/VerticalAccentList"/>
    <dgm:cxn modelId="{5C13A5AF-83FE-4573-8FAF-8B020D8A7B7F}" srcId="{35CF8780-AF3C-4A4D-AA02-0F5908F158AB}" destId="{2A3AECD2-6B9B-4C9D-888C-FBDCACFDF802}" srcOrd="0" destOrd="0" parTransId="{25B52102-B929-4582-B1FF-A1DA8F5BF55D}" sibTransId="{DC9B07F5-3DCD-43BF-8143-E0A73AAE74E0}"/>
    <dgm:cxn modelId="{E3D2658A-2EF5-4E28-8B98-873A87903CF6}" srcId="{3CA55413-610B-496D-9F76-EF393BCFE2D4}" destId="{901662D0-2385-486A-91ED-9CF272D65D5C}" srcOrd="0" destOrd="0" parTransId="{1287D709-E6C5-4D95-91A0-82440285D0DB}" sibTransId="{5462D893-ED21-4B03-9C76-ABA023DCCEBA}"/>
    <dgm:cxn modelId="{EA5350F9-97B4-476A-8D35-D3FB61B535EC}" srcId="{698A3408-2883-40B0-984C-18D4EFC635B2}" destId="{D73BC6F9-BFE5-4F34-BF65-0A21A68D2A4C}" srcOrd="0" destOrd="0" parTransId="{E198C0AD-DC5D-4057-A040-DC99A92ECAD4}" sibTransId="{0F208165-FA85-445F-AE0F-6ADB58BCB44E}"/>
    <dgm:cxn modelId="{E57A7FB5-009C-4813-A6BB-14383952BBE6}" type="presOf" srcId="{2A3AECD2-6B9B-4C9D-888C-FBDCACFDF802}" destId="{CA106893-77EE-4EE9-A3FA-19F91A49EBDC}" srcOrd="0" destOrd="0" presId="urn:microsoft.com/office/officeart/2008/layout/VerticalAccentList"/>
    <dgm:cxn modelId="{B10BDEE4-3B8B-485B-98AA-5A01C8F8A97B}" srcId="{D73BC6F9-BFE5-4F34-BF65-0A21A68D2A4C}" destId="{9674F556-9045-40E7-978C-B34A097FD92E}" srcOrd="0" destOrd="0" parTransId="{F3399A95-9690-4581-B44F-65C0F2BE6437}" sibTransId="{B477D11B-4371-49AA-9AA6-034F55E96F52}"/>
    <dgm:cxn modelId="{4F44FCC2-DDD7-4EE9-A00B-6FBF0DFCC0CE}" type="presOf" srcId="{698A3408-2883-40B0-984C-18D4EFC635B2}" destId="{4FE06A61-7995-48CC-A4BA-45A1EEA82F6D}" srcOrd="0" destOrd="0" presId="urn:microsoft.com/office/officeart/2008/layout/VerticalAccentList"/>
    <dgm:cxn modelId="{2F5C9E81-3036-4097-95A1-ED6C5872C855}" type="presOf" srcId="{901662D0-2385-486A-91ED-9CF272D65D5C}" destId="{EEFE78D7-7A6D-4A96-B783-C1CFF72F3F83}" srcOrd="0" destOrd="0" presId="urn:microsoft.com/office/officeart/2008/layout/VerticalAccentList"/>
    <dgm:cxn modelId="{218CF760-9F55-4F1B-8786-0CA5C2097C9D}" type="presOf" srcId="{D73BC6F9-BFE5-4F34-BF65-0A21A68D2A4C}" destId="{2901BBAD-0C0B-4DF3-90EB-9B83FFF3CC5E}" srcOrd="0" destOrd="0" presId="urn:microsoft.com/office/officeart/2008/layout/VerticalAccentList"/>
    <dgm:cxn modelId="{D6C27094-19D5-4937-9AFA-6F6745D316D6}" type="presOf" srcId="{35CF8780-AF3C-4A4D-AA02-0F5908F158AB}" destId="{239C9848-97EE-4351-943B-208E2612FB91}" srcOrd="0" destOrd="0" presId="urn:microsoft.com/office/officeart/2008/layout/VerticalAccentList"/>
    <dgm:cxn modelId="{26E24ACC-35DB-4C4A-851C-89F09BA29AC5}" type="presParOf" srcId="{4FE06A61-7995-48CC-A4BA-45A1EEA82F6D}" destId="{EC29BE21-250F-4C02-A941-E15F74707956}" srcOrd="0" destOrd="0" presId="urn:microsoft.com/office/officeart/2008/layout/VerticalAccentList"/>
    <dgm:cxn modelId="{FAAF5C87-B8CA-465B-BBE9-4646DD3CB7DE}" type="presParOf" srcId="{EC29BE21-250F-4C02-A941-E15F74707956}" destId="{2901BBAD-0C0B-4DF3-90EB-9B83FFF3CC5E}" srcOrd="0" destOrd="0" presId="urn:microsoft.com/office/officeart/2008/layout/VerticalAccentList"/>
    <dgm:cxn modelId="{787D86C0-7B1E-4CBF-B5A7-9D9091BE0B96}" type="presParOf" srcId="{4FE06A61-7995-48CC-A4BA-45A1EEA82F6D}" destId="{1CB85382-271F-4B2B-BE5D-2AC9C659C6FB}" srcOrd="1" destOrd="0" presId="urn:microsoft.com/office/officeart/2008/layout/VerticalAccentList"/>
    <dgm:cxn modelId="{DCA590F5-56AA-4822-914A-D015C0004CBD}" type="presParOf" srcId="{1CB85382-271F-4B2B-BE5D-2AC9C659C6FB}" destId="{5158F72F-061A-4B52-A1C6-97488DF7B755}" srcOrd="0" destOrd="0" presId="urn:microsoft.com/office/officeart/2008/layout/VerticalAccentList"/>
    <dgm:cxn modelId="{C99E18A7-8C66-413D-9792-3867988BBFF6}" type="presParOf" srcId="{1CB85382-271F-4B2B-BE5D-2AC9C659C6FB}" destId="{4FFAFEE1-C1F0-4447-B39A-AC5352BF4035}" srcOrd="1" destOrd="0" presId="urn:microsoft.com/office/officeart/2008/layout/VerticalAccentList"/>
    <dgm:cxn modelId="{33EB688E-D60F-4CF5-AA0A-3708D4FEFF09}" type="presParOf" srcId="{1CB85382-271F-4B2B-BE5D-2AC9C659C6FB}" destId="{D3E0ECEB-73CA-4ECE-B7BA-2A68340F481A}" srcOrd="2" destOrd="0" presId="urn:microsoft.com/office/officeart/2008/layout/VerticalAccentList"/>
    <dgm:cxn modelId="{68073C0A-3D2B-4182-BAFF-A8A9E44BB47D}" type="presParOf" srcId="{1CB85382-271F-4B2B-BE5D-2AC9C659C6FB}" destId="{1CE23D1D-F0DA-4F93-B9FF-D0158C1E25AD}" srcOrd="3" destOrd="0" presId="urn:microsoft.com/office/officeart/2008/layout/VerticalAccentList"/>
    <dgm:cxn modelId="{6E21CBF4-6FBE-487F-AAF1-5D9F7CD27E40}" type="presParOf" srcId="{1CB85382-271F-4B2B-BE5D-2AC9C659C6FB}" destId="{99684682-B4F4-4095-A6C1-043E10A17F05}" srcOrd="4" destOrd="0" presId="urn:microsoft.com/office/officeart/2008/layout/VerticalAccentList"/>
    <dgm:cxn modelId="{779CDC42-3394-44E9-A442-6FCD609BA7E2}" type="presParOf" srcId="{1CB85382-271F-4B2B-BE5D-2AC9C659C6FB}" destId="{5536401A-D43B-4B92-8F52-A425D13F18EC}" srcOrd="5" destOrd="0" presId="urn:microsoft.com/office/officeart/2008/layout/VerticalAccentList"/>
    <dgm:cxn modelId="{BD201B0A-EBAE-450A-BBFD-B96ABE252A84}" type="presParOf" srcId="{1CB85382-271F-4B2B-BE5D-2AC9C659C6FB}" destId="{D684C124-4103-4B42-BDF1-418AFAE5D2F0}" srcOrd="6" destOrd="0" presId="urn:microsoft.com/office/officeart/2008/layout/VerticalAccentList"/>
    <dgm:cxn modelId="{0EC7E2B5-F39E-44E0-B918-7FF8BE13A31E}" type="presParOf" srcId="{1CB85382-271F-4B2B-BE5D-2AC9C659C6FB}" destId="{440976EF-7C92-456E-9E6F-AD954708E2C5}" srcOrd="7" destOrd="0" presId="urn:microsoft.com/office/officeart/2008/layout/VerticalAccentList"/>
    <dgm:cxn modelId="{95AA272A-4A23-47B9-9D3B-14A344F923E7}" type="presParOf" srcId="{4FE06A61-7995-48CC-A4BA-45A1EEA82F6D}" destId="{32BED6B9-F2BC-47C6-84E2-4FA05DC5C343}" srcOrd="2" destOrd="0" presId="urn:microsoft.com/office/officeart/2008/layout/VerticalAccentList"/>
    <dgm:cxn modelId="{F9D0C77F-DD31-4851-B98B-8E6E028A581E}" type="presParOf" srcId="{4FE06A61-7995-48CC-A4BA-45A1EEA82F6D}" destId="{0D97B6C4-41D1-44A2-BBFE-94CCC070AE21}" srcOrd="3" destOrd="0" presId="urn:microsoft.com/office/officeart/2008/layout/VerticalAccentList"/>
    <dgm:cxn modelId="{162F5F64-9321-4E7B-BCCD-DEA995873822}" type="presParOf" srcId="{0D97B6C4-41D1-44A2-BBFE-94CCC070AE21}" destId="{7201BB58-5499-447C-BBD8-3619D0B06D0B}" srcOrd="0" destOrd="0" presId="urn:microsoft.com/office/officeart/2008/layout/VerticalAccentList"/>
    <dgm:cxn modelId="{1513D298-D5F2-4030-96F5-7430B74B667B}" type="presParOf" srcId="{4FE06A61-7995-48CC-A4BA-45A1EEA82F6D}" destId="{0ECDD121-5458-437F-A0F2-5B3752B276CD}" srcOrd="4" destOrd="0" presId="urn:microsoft.com/office/officeart/2008/layout/VerticalAccentList"/>
    <dgm:cxn modelId="{67173859-CE78-4DA3-9DB8-D7ED4BD6E15D}" type="presParOf" srcId="{0ECDD121-5458-437F-A0F2-5B3752B276CD}" destId="{7EABABCC-0546-4DD2-AE5E-77136CC26237}" srcOrd="0" destOrd="0" presId="urn:microsoft.com/office/officeart/2008/layout/VerticalAccentList"/>
    <dgm:cxn modelId="{8F2B44A8-3A35-45F7-9E25-84E35F67D71C}" type="presParOf" srcId="{0ECDD121-5458-437F-A0F2-5B3752B276CD}" destId="{28ECB476-06DD-41A3-AB43-96FE4EEF9A2B}" srcOrd="1" destOrd="0" presId="urn:microsoft.com/office/officeart/2008/layout/VerticalAccentList"/>
    <dgm:cxn modelId="{F320D02B-B36A-420F-AF75-ACE6E43BDFD5}" type="presParOf" srcId="{0ECDD121-5458-437F-A0F2-5B3752B276CD}" destId="{B106DB10-222F-4D5B-9454-4739C1992E40}" srcOrd="2" destOrd="0" presId="urn:microsoft.com/office/officeart/2008/layout/VerticalAccentList"/>
    <dgm:cxn modelId="{C83EDA54-6385-4EF9-8F26-B74FBCED1CD1}" type="presParOf" srcId="{0ECDD121-5458-437F-A0F2-5B3752B276CD}" destId="{1DDAA916-C36F-4285-8913-54ACE5BA23C9}" srcOrd="3" destOrd="0" presId="urn:microsoft.com/office/officeart/2008/layout/VerticalAccentList"/>
    <dgm:cxn modelId="{E7EFCF2C-1028-4702-8E67-333368A16E9D}" type="presParOf" srcId="{0ECDD121-5458-437F-A0F2-5B3752B276CD}" destId="{0DE7D1C6-9937-450E-9D55-7499F462878E}" srcOrd="4" destOrd="0" presId="urn:microsoft.com/office/officeart/2008/layout/VerticalAccentList"/>
    <dgm:cxn modelId="{511655E6-C57B-4F09-8E94-2030D5811F10}" type="presParOf" srcId="{0ECDD121-5458-437F-A0F2-5B3752B276CD}" destId="{DA442A9F-C083-4BF1-8B3C-E0CB060A2D98}" srcOrd="5" destOrd="0" presId="urn:microsoft.com/office/officeart/2008/layout/VerticalAccentList"/>
    <dgm:cxn modelId="{655CF259-E7FA-4D9A-8957-B16CB999FE22}" type="presParOf" srcId="{0ECDD121-5458-437F-A0F2-5B3752B276CD}" destId="{5262126D-AA49-4092-9D25-D0E1CC479172}" srcOrd="6" destOrd="0" presId="urn:microsoft.com/office/officeart/2008/layout/VerticalAccentList"/>
    <dgm:cxn modelId="{FD8B8F7B-2BA9-4D43-9A76-CA09B35F7D1B}" type="presParOf" srcId="{0ECDD121-5458-437F-A0F2-5B3752B276CD}" destId="{EEFE78D7-7A6D-4A96-B783-C1CFF72F3F83}" srcOrd="7" destOrd="0" presId="urn:microsoft.com/office/officeart/2008/layout/VerticalAccentList"/>
    <dgm:cxn modelId="{CB6ABC02-205E-42E1-AE41-28FF6FBE52DA}" type="presParOf" srcId="{4FE06A61-7995-48CC-A4BA-45A1EEA82F6D}" destId="{9DB22DFA-1E31-4E32-B4AE-6A4725016745}" srcOrd="5" destOrd="0" presId="urn:microsoft.com/office/officeart/2008/layout/VerticalAccentList"/>
    <dgm:cxn modelId="{4FBAA834-A47B-49C4-B0A8-005F44E63808}" type="presParOf" srcId="{4FE06A61-7995-48CC-A4BA-45A1EEA82F6D}" destId="{7A03B2CC-05C2-4390-8C09-A7B1073208A7}" srcOrd="6" destOrd="0" presId="urn:microsoft.com/office/officeart/2008/layout/VerticalAccentList"/>
    <dgm:cxn modelId="{32A79FEC-4AF5-40D5-9A3E-4C294C71AAE3}" type="presParOf" srcId="{7A03B2CC-05C2-4390-8C09-A7B1073208A7}" destId="{239C9848-97EE-4351-943B-208E2612FB91}" srcOrd="0" destOrd="0" presId="urn:microsoft.com/office/officeart/2008/layout/VerticalAccentList"/>
    <dgm:cxn modelId="{8437F397-3BA0-4F25-AB5E-FFC83644DB20}" type="presParOf" srcId="{4FE06A61-7995-48CC-A4BA-45A1EEA82F6D}" destId="{CEC57A52-6B3A-433C-9283-6392F26453FB}" srcOrd="7" destOrd="0" presId="urn:microsoft.com/office/officeart/2008/layout/VerticalAccentList"/>
    <dgm:cxn modelId="{EF4081C0-0639-4BAA-B6EE-2CB1B87EB0D3}" type="presParOf" srcId="{CEC57A52-6B3A-433C-9283-6392F26453FB}" destId="{25AD4C27-665C-43F4-8EEE-4FD863CBAE4E}" srcOrd="0" destOrd="0" presId="urn:microsoft.com/office/officeart/2008/layout/VerticalAccentList"/>
    <dgm:cxn modelId="{F0B00896-B8E6-4299-9D61-6639937917E1}" type="presParOf" srcId="{CEC57A52-6B3A-433C-9283-6392F26453FB}" destId="{AE24B884-9574-4863-894C-5611126B39FC}" srcOrd="1" destOrd="0" presId="urn:microsoft.com/office/officeart/2008/layout/VerticalAccentList"/>
    <dgm:cxn modelId="{B99EA836-B389-476A-9BFD-21F848801065}" type="presParOf" srcId="{CEC57A52-6B3A-433C-9283-6392F26453FB}" destId="{689F7B58-8E74-40F7-ADE1-DC5DF36DC761}" srcOrd="2" destOrd="0" presId="urn:microsoft.com/office/officeart/2008/layout/VerticalAccentList"/>
    <dgm:cxn modelId="{CA20B71D-88EF-4D90-B7E4-49CD52F99AD0}" type="presParOf" srcId="{CEC57A52-6B3A-433C-9283-6392F26453FB}" destId="{2FE1C00D-2603-40A1-9281-476B8152A2E5}" srcOrd="3" destOrd="0" presId="urn:microsoft.com/office/officeart/2008/layout/VerticalAccentList"/>
    <dgm:cxn modelId="{3B44AC8C-6D7B-47FD-A956-585D61D05012}" type="presParOf" srcId="{CEC57A52-6B3A-433C-9283-6392F26453FB}" destId="{C6B31425-5889-405C-93D8-9979852D9DAD}" srcOrd="4" destOrd="0" presId="urn:microsoft.com/office/officeart/2008/layout/VerticalAccentList"/>
    <dgm:cxn modelId="{96A740BC-7D8F-4BE4-A052-6E8E1835C18D}" type="presParOf" srcId="{CEC57A52-6B3A-433C-9283-6392F26453FB}" destId="{BABE8C71-4D2F-4D9D-8025-41548D25498D}" srcOrd="5" destOrd="0" presId="urn:microsoft.com/office/officeart/2008/layout/VerticalAccentList"/>
    <dgm:cxn modelId="{6000907E-8310-4013-B3BB-BE897EFD7FE9}" type="presParOf" srcId="{CEC57A52-6B3A-433C-9283-6392F26453FB}" destId="{5284261E-ED0A-461B-8238-531FB42C2E85}" srcOrd="6" destOrd="0" presId="urn:microsoft.com/office/officeart/2008/layout/VerticalAccentList"/>
    <dgm:cxn modelId="{7054772F-511D-4E68-B6FE-15C1A4F820DC}" type="presParOf" srcId="{CEC57A52-6B3A-433C-9283-6392F26453FB}" destId="{CA106893-77EE-4EE9-A3FA-19F91A49EBD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A3408-2883-40B0-984C-18D4EFC635B2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3BC6F9-BFE5-4F34-BF65-0A21A68D2A4C}">
      <dgm:prSet phldrT="[Testo]"/>
      <dgm:spPr/>
      <dgm:t>
        <a:bodyPr/>
        <a:lstStyle/>
        <a:p>
          <a:r>
            <a:rPr lang="it-IT" dirty="0"/>
            <a:t>   </a:t>
          </a:r>
        </a:p>
      </dgm:t>
    </dgm:pt>
    <dgm:pt modelId="{E198C0AD-DC5D-4057-A040-DC99A92ECAD4}" type="parTrans" cxnId="{EA5350F9-97B4-476A-8D35-D3FB61B535EC}">
      <dgm:prSet/>
      <dgm:spPr/>
      <dgm:t>
        <a:bodyPr/>
        <a:lstStyle/>
        <a:p>
          <a:endParaRPr lang="it-IT"/>
        </a:p>
      </dgm:t>
    </dgm:pt>
    <dgm:pt modelId="{0F208165-FA85-445F-AE0F-6ADB58BCB44E}" type="sibTrans" cxnId="{EA5350F9-97B4-476A-8D35-D3FB61B535EC}">
      <dgm:prSet/>
      <dgm:spPr/>
      <dgm:t>
        <a:bodyPr/>
        <a:lstStyle/>
        <a:p>
          <a:endParaRPr lang="it-IT"/>
        </a:p>
      </dgm:t>
    </dgm:pt>
    <dgm:pt modelId="{9674F556-9045-40E7-978C-B34A097FD92E}">
      <dgm:prSet phldrT="[Testo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разпознава продукта</a:t>
          </a:r>
          <a:endParaRPr lang="it-IT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399A95-9690-4581-B44F-65C0F2BE6437}" type="parTrans" cxnId="{B10BDEE4-3B8B-485B-98AA-5A01C8F8A97B}">
      <dgm:prSet/>
      <dgm:spPr/>
      <dgm:t>
        <a:bodyPr/>
        <a:lstStyle/>
        <a:p>
          <a:endParaRPr lang="it-IT"/>
        </a:p>
      </dgm:t>
    </dgm:pt>
    <dgm:pt modelId="{B477D11B-4371-49AA-9AA6-034F55E96F52}" type="sibTrans" cxnId="{B10BDEE4-3B8B-485B-98AA-5A01C8F8A97B}">
      <dgm:prSet/>
      <dgm:spPr/>
      <dgm:t>
        <a:bodyPr/>
        <a:lstStyle/>
        <a:p>
          <a:endParaRPr lang="it-IT"/>
        </a:p>
      </dgm:t>
    </dgm:pt>
    <dgm:pt modelId="{3CA55413-610B-496D-9F76-EF393BCFE2D4}">
      <dgm:prSet phldrT="[Testo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преценява качеството на продукта</a:t>
          </a:r>
          <a:endParaRPr lang="it-IT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51C782-1524-4B3C-A2E0-2B4AF990A4FE}" type="parTrans" cxnId="{BACD5785-E156-4B51-A396-C2FE52030A97}">
      <dgm:prSet/>
      <dgm:spPr/>
      <dgm:t>
        <a:bodyPr/>
        <a:lstStyle/>
        <a:p>
          <a:endParaRPr lang="it-IT"/>
        </a:p>
      </dgm:t>
    </dgm:pt>
    <dgm:pt modelId="{6BF68535-DEE8-4FBD-A520-7D83B4CFA005}" type="sibTrans" cxnId="{BACD5785-E156-4B51-A396-C2FE52030A97}">
      <dgm:prSet/>
      <dgm:spPr/>
      <dgm:t>
        <a:bodyPr/>
        <a:lstStyle/>
        <a:p>
          <a:endParaRPr lang="it-IT"/>
        </a:p>
      </dgm:t>
    </dgm:pt>
    <dgm:pt modelId="{901662D0-2385-486A-91ED-9CF272D65D5C}">
      <dgm:prSet phldrT="[Testo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понижава риска</a:t>
          </a:r>
          <a:endParaRPr lang="it-IT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87D709-E6C5-4D95-91A0-82440285D0DB}" type="parTrans" cxnId="{E3D2658A-2EF5-4E28-8B98-873A87903CF6}">
      <dgm:prSet/>
      <dgm:spPr/>
      <dgm:t>
        <a:bodyPr/>
        <a:lstStyle/>
        <a:p>
          <a:endParaRPr lang="it-IT"/>
        </a:p>
      </dgm:t>
    </dgm:pt>
    <dgm:pt modelId="{5462D893-ED21-4B03-9C76-ABA023DCCEBA}" type="sibTrans" cxnId="{E3D2658A-2EF5-4E28-8B98-873A87903CF6}">
      <dgm:prSet/>
      <dgm:spPr/>
      <dgm:t>
        <a:bodyPr/>
        <a:lstStyle/>
        <a:p>
          <a:endParaRPr lang="it-IT"/>
        </a:p>
      </dgm:t>
    </dgm:pt>
    <dgm:pt modelId="{2A3AECD2-6B9B-4C9D-888C-FBDCACFDF802}">
      <dgm:prSet phldrT="[Testo]"/>
      <dgm:spPr/>
      <dgm:t>
        <a:bodyPr/>
        <a:lstStyle/>
        <a:p>
          <a:r>
            <a:rPr lang="bg-BG" dirty="0" smtClean="0">
              <a:latin typeface="Calibri" panose="020F0502020204030204" pitchFamily="34" charset="0"/>
              <a:cs typeface="Calibri" panose="020F0502020204030204" pitchFamily="34" charset="0"/>
            </a:rPr>
            <a:t>пести време</a:t>
          </a:r>
          <a:endParaRPr lang="it-IT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B52102-B929-4582-B1FF-A1DA8F5BF55D}" type="parTrans" cxnId="{5C13A5AF-83FE-4573-8FAF-8B020D8A7B7F}">
      <dgm:prSet/>
      <dgm:spPr/>
      <dgm:t>
        <a:bodyPr/>
        <a:lstStyle/>
        <a:p>
          <a:endParaRPr lang="it-IT"/>
        </a:p>
      </dgm:t>
    </dgm:pt>
    <dgm:pt modelId="{DC9B07F5-3DCD-43BF-8143-E0A73AAE74E0}" type="sibTrans" cxnId="{5C13A5AF-83FE-4573-8FAF-8B020D8A7B7F}">
      <dgm:prSet/>
      <dgm:spPr/>
      <dgm:t>
        <a:bodyPr/>
        <a:lstStyle/>
        <a:p>
          <a:endParaRPr lang="it-IT"/>
        </a:p>
      </dgm:t>
    </dgm:pt>
    <dgm:pt modelId="{4FE06A61-7995-48CC-A4BA-45A1EEA82F6D}" type="pres">
      <dgm:prSet presAssocID="{698A3408-2883-40B0-984C-18D4EFC635B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C29BE21-250F-4C02-A941-E15F74707956}" type="pres">
      <dgm:prSet presAssocID="{D73BC6F9-BFE5-4F34-BF65-0A21A68D2A4C}" presName="parenttextcomposite" presStyleCnt="0"/>
      <dgm:spPr/>
    </dgm:pt>
    <dgm:pt modelId="{2901BBAD-0C0B-4DF3-90EB-9B83FFF3CC5E}" type="pres">
      <dgm:prSet presAssocID="{D73BC6F9-BFE5-4F34-BF65-0A21A68D2A4C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85382-271F-4B2B-BE5D-2AC9C659C6FB}" type="pres">
      <dgm:prSet presAssocID="{D73BC6F9-BFE5-4F34-BF65-0A21A68D2A4C}" presName="composite" presStyleCnt="0"/>
      <dgm:spPr/>
    </dgm:pt>
    <dgm:pt modelId="{5158F72F-061A-4B52-A1C6-97488DF7B755}" type="pres">
      <dgm:prSet presAssocID="{D73BC6F9-BFE5-4F34-BF65-0A21A68D2A4C}" presName="chevron1" presStyleLbl="alignNode1" presStyleIdx="0" presStyleCnt="21"/>
      <dgm:spPr/>
    </dgm:pt>
    <dgm:pt modelId="{4FFAFEE1-C1F0-4447-B39A-AC5352BF4035}" type="pres">
      <dgm:prSet presAssocID="{D73BC6F9-BFE5-4F34-BF65-0A21A68D2A4C}" presName="chevron2" presStyleLbl="alignNode1" presStyleIdx="1" presStyleCnt="21"/>
      <dgm:spPr/>
    </dgm:pt>
    <dgm:pt modelId="{D3E0ECEB-73CA-4ECE-B7BA-2A68340F481A}" type="pres">
      <dgm:prSet presAssocID="{D73BC6F9-BFE5-4F34-BF65-0A21A68D2A4C}" presName="chevron3" presStyleLbl="alignNode1" presStyleIdx="2" presStyleCnt="21"/>
      <dgm:spPr/>
    </dgm:pt>
    <dgm:pt modelId="{1CE23D1D-F0DA-4F93-B9FF-D0158C1E25AD}" type="pres">
      <dgm:prSet presAssocID="{D73BC6F9-BFE5-4F34-BF65-0A21A68D2A4C}" presName="chevron4" presStyleLbl="alignNode1" presStyleIdx="3" presStyleCnt="21"/>
      <dgm:spPr/>
    </dgm:pt>
    <dgm:pt modelId="{99684682-B4F4-4095-A6C1-043E10A17F05}" type="pres">
      <dgm:prSet presAssocID="{D73BC6F9-BFE5-4F34-BF65-0A21A68D2A4C}" presName="chevron5" presStyleLbl="alignNode1" presStyleIdx="4" presStyleCnt="21"/>
      <dgm:spPr/>
    </dgm:pt>
    <dgm:pt modelId="{5536401A-D43B-4B92-8F52-A425D13F18EC}" type="pres">
      <dgm:prSet presAssocID="{D73BC6F9-BFE5-4F34-BF65-0A21A68D2A4C}" presName="chevron6" presStyleLbl="alignNode1" presStyleIdx="5" presStyleCnt="21"/>
      <dgm:spPr/>
    </dgm:pt>
    <dgm:pt modelId="{D684C124-4103-4B42-BDF1-418AFAE5D2F0}" type="pres">
      <dgm:prSet presAssocID="{D73BC6F9-BFE5-4F34-BF65-0A21A68D2A4C}" presName="chevron7" presStyleLbl="alignNode1" presStyleIdx="6" presStyleCnt="21"/>
      <dgm:spPr/>
    </dgm:pt>
    <dgm:pt modelId="{440976EF-7C92-456E-9E6F-AD954708E2C5}" type="pres">
      <dgm:prSet presAssocID="{D73BC6F9-BFE5-4F34-BF65-0A21A68D2A4C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ED6B9-F2BC-47C6-84E2-4FA05DC5C343}" type="pres">
      <dgm:prSet presAssocID="{0F208165-FA85-445F-AE0F-6ADB58BCB44E}" presName="sibTrans" presStyleCnt="0"/>
      <dgm:spPr/>
    </dgm:pt>
    <dgm:pt modelId="{0D97B6C4-41D1-44A2-BBFE-94CCC070AE21}" type="pres">
      <dgm:prSet presAssocID="{3CA55413-610B-496D-9F76-EF393BCFE2D4}" presName="parenttextcomposite" presStyleCnt="0"/>
      <dgm:spPr/>
    </dgm:pt>
    <dgm:pt modelId="{7201BB58-5499-447C-BBD8-3619D0B06D0B}" type="pres">
      <dgm:prSet presAssocID="{3CA55413-610B-496D-9F76-EF393BCFE2D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DD121-5458-437F-A0F2-5B3752B276CD}" type="pres">
      <dgm:prSet presAssocID="{3CA55413-610B-496D-9F76-EF393BCFE2D4}" presName="composite" presStyleCnt="0"/>
      <dgm:spPr/>
    </dgm:pt>
    <dgm:pt modelId="{7EABABCC-0546-4DD2-AE5E-77136CC26237}" type="pres">
      <dgm:prSet presAssocID="{3CA55413-610B-496D-9F76-EF393BCFE2D4}" presName="chevron1" presStyleLbl="alignNode1" presStyleIdx="7" presStyleCnt="21"/>
      <dgm:spPr/>
    </dgm:pt>
    <dgm:pt modelId="{28ECB476-06DD-41A3-AB43-96FE4EEF9A2B}" type="pres">
      <dgm:prSet presAssocID="{3CA55413-610B-496D-9F76-EF393BCFE2D4}" presName="chevron2" presStyleLbl="alignNode1" presStyleIdx="8" presStyleCnt="21"/>
      <dgm:spPr/>
    </dgm:pt>
    <dgm:pt modelId="{B106DB10-222F-4D5B-9454-4739C1992E40}" type="pres">
      <dgm:prSet presAssocID="{3CA55413-610B-496D-9F76-EF393BCFE2D4}" presName="chevron3" presStyleLbl="alignNode1" presStyleIdx="9" presStyleCnt="21"/>
      <dgm:spPr/>
    </dgm:pt>
    <dgm:pt modelId="{1DDAA916-C36F-4285-8913-54ACE5BA23C9}" type="pres">
      <dgm:prSet presAssocID="{3CA55413-610B-496D-9F76-EF393BCFE2D4}" presName="chevron4" presStyleLbl="alignNode1" presStyleIdx="10" presStyleCnt="21"/>
      <dgm:spPr/>
    </dgm:pt>
    <dgm:pt modelId="{0DE7D1C6-9937-450E-9D55-7499F462878E}" type="pres">
      <dgm:prSet presAssocID="{3CA55413-610B-496D-9F76-EF393BCFE2D4}" presName="chevron5" presStyleLbl="alignNode1" presStyleIdx="11" presStyleCnt="21"/>
      <dgm:spPr/>
    </dgm:pt>
    <dgm:pt modelId="{DA442A9F-C083-4BF1-8B3C-E0CB060A2D98}" type="pres">
      <dgm:prSet presAssocID="{3CA55413-610B-496D-9F76-EF393BCFE2D4}" presName="chevron6" presStyleLbl="alignNode1" presStyleIdx="12" presStyleCnt="21"/>
      <dgm:spPr/>
    </dgm:pt>
    <dgm:pt modelId="{5262126D-AA49-4092-9D25-D0E1CC479172}" type="pres">
      <dgm:prSet presAssocID="{3CA55413-610B-496D-9F76-EF393BCFE2D4}" presName="chevron7" presStyleLbl="alignNode1" presStyleIdx="13" presStyleCnt="21"/>
      <dgm:spPr/>
    </dgm:pt>
    <dgm:pt modelId="{EEFE78D7-7A6D-4A96-B783-C1CFF72F3F83}" type="pres">
      <dgm:prSet presAssocID="{3CA55413-610B-496D-9F76-EF393BCFE2D4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22DFA-1E31-4E32-B4AE-6A4725016745}" type="pres">
      <dgm:prSet presAssocID="{6BF68535-DEE8-4FBD-A520-7D83B4CFA005}" presName="sibTrans" presStyleCnt="0"/>
      <dgm:spPr/>
    </dgm:pt>
    <dgm:pt modelId="{867612A0-681E-4A0E-B7FB-31CB0988DC05}" type="pres">
      <dgm:prSet presAssocID="{2A3AECD2-6B9B-4C9D-888C-FBDCACFDF802}" presName="parenttextcomposite" presStyleCnt="0"/>
      <dgm:spPr/>
    </dgm:pt>
    <dgm:pt modelId="{9B99B581-F302-4356-91D3-BF2E8D5B4652}" type="pres">
      <dgm:prSet presAssocID="{2A3AECD2-6B9B-4C9D-888C-FBDCACFDF80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AF831-0629-4F36-BA9D-4354C45F10BF}" type="pres">
      <dgm:prSet presAssocID="{2A3AECD2-6B9B-4C9D-888C-FBDCACFDF802}" presName="parallelogramComposite" presStyleCnt="0"/>
      <dgm:spPr/>
    </dgm:pt>
    <dgm:pt modelId="{FFD46FEB-AEA6-4BD7-BBE8-E46A2B4C0EED}" type="pres">
      <dgm:prSet presAssocID="{2A3AECD2-6B9B-4C9D-888C-FBDCACFDF802}" presName="parallelogram1" presStyleLbl="alignNode1" presStyleIdx="14" presStyleCnt="21"/>
      <dgm:spPr/>
    </dgm:pt>
    <dgm:pt modelId="{A0158DC4-79AE-49CC-9BCA-803D1EF307C2}" type="pres">
      <dgm:prSet presAssocID="{2A3AECD2-6B9B-4C9D-888C-FBDCACFDF802}" presName="parallelogram2" presStyleLbl="alignNode1" presStyleIdx="15" presStyleCnt="21"/>
      <dgm:spPr/>
    </dgm:pt>
    <dgm:pt modelId="{8C8596C1-1164-45A6-B614-37167E8DF5E0}" type="pres">
      <dgm:prSet presAssocID="{2A3AECD2-6B9B-4C9D-888C-FBDCACFDF802}" presName="parallelogram3" presStyleLbl="alignNode1" presStyleIdx="16" presStyleCnt="21"/>
      <dgm:spPr/>
    </dgm:pt>
    <dgm:pt modelId="{50615945-3AF7-4C62-95CE-F13EA3A6367C}" type="pres">
      <dgm:prSet presAssocID="{2A3AECD2-6B9B-4C9D-888C-FBDCACFDF802}" presName="parallelogram4" presStyleLbl="alignNode1" presStyleIdx="17" presStyleCnt="21"/>
      <dgm:spPr/>
    </dgm:pt>
    <dgm:pt modelId="{94E58D6C-E3BC-4B01-8D7D-FC5C18753A7C}" type="pres">
      <dgm:prSet presAssocID="{2A3AECD2-6B9B-4C9D-888C-FBDCACFDF802}" presName="parallelogram5" presStyleLbl="alignNode1" presStyleIdx="18" presStyleCnt="21"/>
      <dgm:spPr/>
    </dgm:pt>
    <dgm:pt modelId="{F79CF93F-BA55-4DB2-9414-E37ED8BE4696}" type="pres">
      <dgm:prSet presAssocID="{2A3AECD2-6B9B-4C9D-888C-FBDCACFDF802}" presName="parallelogram6" presStyleLbl="alignNode1" presStyleIdx="19" presStyleCnt="21"/>
      <dgm:spPr/>
    </dgm:pt>
    <dgm:pt modelId="{32C2D027-5DD3-469F-9619-AF63796BE416}" type="pres">
      <dgm:prSet presAssocID="{2A3AECD2-6B9B-4C9D-888C-FBDCACFDF802}" presName="parallelogram7" presStyleLbl="alignNode1" presStyleIdx="20" presStyleCnt="21"/>
      <dgm:spPr/>
    </dgm:pt>
  </dgm:ptLst>
  <dgm:cxnLst>
    <dgm:cxn modelId="{BACD5785-E156-4B51-A396-C2FE52030A97}" srcId="{698A3408-2883-40B0-984C-18D4EFC635B2}" destId="{3CA55413-610B-496D-9F76-EF393BCFE2D4}" srcOrd="1" destOrd="0" parTransId="{3151C782-1524-4B3C-A2E0-2B4AF990A4FE}" sibTransId="{6BF68535-DEE8-4FBD-A520-7D83B4CFA005}"/>
    <dgm:cxn modelId="{815E8E84-558F-4B10-94C6-6712DDF27C7D}" type="presOf" srcId="{3CA55413-610B-496D-9F76-EF393BCFE2D4}" destId="{7201BB58-5499-447C-BBD8-3619D0B06D0B}" srcOrd="0" destOrd="0" presId="urn:microsoft.com/office/officeart/2008/layout/VerticalAccentList"/>
    <dgm:cxn modelId="{542E57D4-6892-49C3-9CB4-A82D3358D14A}" type="presOf" srcId="{9674F556-9045-40E7-978C-B34A097FD92E}" destId="{440976EF-7C92-456E-9E6F-AD954708E2C5}" srcOrd="0" destOrd="0" presId="urn:microsoft.com/office/officeart/2008/layout/VerticalAccentList"/>
    <dgm:cxn modelId="{F2F94296-9C7E-4390-96C2-7BC6EB815590}" type="presOf" srcId="{2A3AECD2-6B9B-4C9D-888C-FBDCACFDF802}" destId="{9B99B581-F302-4356-91D3-BF2E8D5B4652}" srcOrd="0" destOrd="0" presId="urn:microsoft.com/office/officeart/2008/layout/VerticalAccentList"/>
    <dgm:cxn modelId="{5C13A5AF-83FE-4573-8FAF-8B020D8A7B7F}" srcId="{698A3408-2883-40B0-984C-18D4EFC635B2}" destId="{2A3AECD2-6B9B-4C9D-888C-FBDCACFDF802}" srcOrd="2" destOrd="0" parTransId="{25B52102-B929-4582-B1FF-A1DA8F5BF55D}" sibTransId="{DC9B07F5-3DCD-43BF-8143-E0A73AAE74E0}"/>
    <dgm:cxn modelId="{E3D2658A-2EF5-4E28-8B98-873A87903CF6}" srcId="{3CA55413-610B-496D-9F76-EF393BCFE2D4}" destId="{901662D0-2385-486A-91ED-9CF272D65D5C}" srcOrd="0" destOrd="0" parTransId="{1287D709-E6C5-4D95-91A0-82440285D0DB}" sibTransId="{5462D893-ED21-4B03-9C76-ABA023DCCEBA}"/>
    <dgm:cxn modelId="{EA5350F9-97B4-476A-8D35-D3FB61B535EC}" srcId="{698A3408-2883-40B0-984C-18D4EFC635B2}" destId="{D73BC6F9-BFE5-4F34-BF65-0A21A68D2A4C}" srcOrd="0" destOrd="0" parTransId="{E198C0AD-DC5D-4057-A040-DC99A92ECAD4}" sibTransId="{0F208165-FA85-445F-AE0F-6ADB58BCB44E}"/>
    <dgm:cxn modelId="{B10BDEE4-3B8B-485B-98AA-5A01C8F8A97B}" srcId="{D73BC6F9-BFE5-4F34-BF65-0A21A68D2A4C}" destId="{9674F556-9045-40E7-978C-B34A097FD92E}" srcOrd="0" destOrd="0" parTransId="{F3399A95-9690-4581-B44F-65C0F2BE6437}" sibTransId="{B477D11B-4371-49AA-9AA6-034F55E96F52}"/>
    <dgm:cxn modelId="{4F44FCC2-DDD7-4EE9-A00B-6FBF0DFCC0CE}" type="presOf" srcId="{698A3408-2883-40B0-984C-18D4EFC635B2}" destId="{4FE06A61-7995-48CC-A4BA-45A1EEA82F6D}" srcOrd="0" destOrd="0" presId="urn:microsoft.com/office/officeart/2008/layout/VerticalAccentList"/>
    <dgm:cxn modelId="{2F5C9E81-3036-4097-95A1-ED6C5872C855}" type="presOf" srcId="{901662D0-2385-486A-91ED-9CF272D65D5C}" destId="{EEFE78D7-7A6D-4A96-B783-C1CFF72F3F83}" srcOrd="0" destOrd="0" presId="urn:microsoft.com/office/officeart/2008/layout/VerticalAccentList"/>
    <dgm:cxn modelId="{218CF760-9F55-4F1B-8786-0CA5C2097C9D}" type="presOf" srcId="{D73BC6F9-BFE5-4F34-BF65-0A21A68D2A4C}" destId="{2901BBAD-0C0B-4DF3-90EB-9B83FFF3CC5E}" srcOrd="0" destOrd="0" presId="urn:microsoft.com/office/officeart/2008/layout/VerticalAccentList"/>
    <dgm:cxn modelId="{26E24ACC-35DB-4C4A-851C-89F09BA29AC5}" type="presParOf" srcId="{4FE06A61-7995-48CC-A4BA-45A1EEA82F6D}" destId="{EC29BE21-250F-4C02-A941-E15F74707956}" srcOrd="0" destOrd="0" presId="urn:microsoft.com/office/officeart/2008/layout/VerticalAccentList"/>
    <dgm:cxn modelId="{FAAF5C87-B8CA-465B-BBE9-4646DD3CB7DE}" type="presParOf" srcId="{EC29BE21-250F-4C02-A941-E15F74707956}" destId="{2901BBAD-0C0B-4DF3-90EB-9B83FFF3CC5E}" srcOrd="0" destOrd="0" presId="urn:microsoft.com/office/officeart/2008/layout/VerticalAccentList"/>
    <dgm:cxn modelId="{787D86C0-7B1E-4CBF-B5A7-9D9091BE0B96}" type="presParOf" srcId="{4FE06A61-7995-48CC-A4BA-45A1EEA82F6D}" destId="{1CB85382-271F-4B2B-BE5D-2AC9C659C6FB}" srcOrd="1" destOrd="0" presId="urn:microsoft.com/office/officeart/2008/layout/VerticalAccentList"/>
    <dgm:cxn modelId="{DCA590F5-56AA-4822-914A-D015C0004CBD}" type="presParOf" srcId="{1CB85382-271F-4B2B-BE5D-2AC9C659C6FB}" destId="{5158F72F-061A-4B52-A1C6-97488DF7B755}" srcOrd="0" destOrd="0" presId="urn:microsoft.com/office/officeart/2008/layout/VerticalAccentList"/>
    <dgm:cxn modelId="{C99E18A7-8C66-413D-9792-3867988BBFF6}" type="presParOf" srcId="{1CB85382-271F-4B2B-BE5D-2AC9C659C6FB}" destId="{4FFAFEE1-C1F0-4447-B39A-AC5352BF4035}" srcOrd="1" destOrd="0" presId="urn:microsoft.com/office/officeart/2008/layout/VerticalAccentList"/>
    <dgm:cxn modelId="{33EB688E-D60F-4CF5-AA0A-3708D4FEFF09}" type="presParOf" srcId="{1CB85382-271F-4B2B-BE5D-2AC9C659C6FB}" destId="{D3E0ECEB-73CA-4ECE-B7BA-2A68340F481A}" srcOrd="2" destOrd="0" presId="urn:microsoft.com/office/officeart/2008/layout/VerticalAccentList"/>
    <dgm:cxn modelId="{68073C0A-3D2B-4182-BAFF-A8A9E44BB47D}" type="presParOf" srcId="{1CB85382-271F-4B2B-BE5D-2AC9C659C6FB}" destId="{1CE23D1D-F0DA-4F93-B9FF-D0158C1E25AD}" srcOrd="3" destOrd="0" presId="urn:microsoft.com/office/officeart/2008/layout/VerticalAccentList"/>
    <dgm:cxn modelId="{6E21CBF4-6FBE-487F-AAF1-5D9F7CD27E40}" type="presParOf" srcId="{1CB85382-271F-4B2B-BE5D-2AC9C659C6FB}" destId="{99684682-B4F4-4095-A6C1-043E10A17F05}" srcOrd="4" destOrd="0" presId="urn:microsoft.com/office/officeart/2008/layout/VerticalAccentList"/>
    <dgm:cxn modelId="{779CDC42-3394-44E9-A442-6FCD609BA7E2}" type="presParOf" srcId="{1CB85382-271F-4B2B-BE5D-2AC9C659C6FB}" destId="{5536401A-D43B-4B92-8F52-A425D13F18EC}" srcOrd="5" destOrd="0" presId="urn:microsoft.com/office/officeart/2008/layout/VerticalAccentList"/>
    <dgm:cxn modelId="{BD201B0A-EBAE-450A-BBFD-B96ABE252A84}" type="presParOf" srcId="{1CB85382-271F-4B2B-BE5D-2AC9C659C6FB}" destId="{D684C124-4103-4B42-BDF1-418AFAE5D2F0}" srcOrd="6" destOrd="0" presId="urn:microsoft.com/office/officeart/2008/layout/VerticalAccentList"/>
    <dgm:cxn modelId="{0EC7E2B5-F39E-44E0-B918-7FF8BE13A31E}" type="presParOf" srcId="{1CB85382-271F-4B2B-BE5D-2AC9C659C6FB}" destId="{440976EF-7C92-456E-9E6F-AD954708E2C5}" srcOrd="7" destOrd="0" presId="urn:microsoft.com/office/officeart/2008/layout/VerticalAccentList"/>
    <dgm:cxn modelId="{95AA272A-4A23-47B9-9D3B-14A344F923E7}" type="presParOf" srcId="{4FE06A61-7995-48CC-A4BA-45A1EEA82F6D}" destId="{32BED6B9-F2BC-47C6-84E2-4FA05DC5C343}" srcOrd="2" destOrd="0" presId="urn:microsoft.com/office/officeart/2008/layout/VerticalAccentList"/>
    <dgm:cxn modelId="{F9D0C77F-DD31-4851-B98B-8E6E028A581E}" type="presParOf" srcId="{4FE06A61-7995-48CC-A4BA-45A1EEA82F6D}" destId="{0D97B6C4-41D1-44A2-BBFE-94CCC070AE21}" srcOrd="3" destOrd="0" presId="urn:microsoft.com/office/officeart/2008/layout/VerticalAccentList"/>
    <dgm:cxn modelId="{162F5F64-9321-4E7B-BCCD-DEA995873822}" type="presParOf" srcId="{0D97B6C4-41D1-44A2-BBFE-94CCC070AE21}" destId="{7201BB58-5499-447C-BBD8-3619D0B06D0B}" srcOrd="0" destOrd="0" presId="urn:microsoft.com/office/officeart/2008/layout/VerticalAccentList"/>
    <dgm:cxn modelId="{1513D298-D5F2-4030-96F5-7430B74B667B}" type="presParOf" srcId="{4FE06A61-7995-48CC-A4BA-45A1EEA82F6D}" destId="{0ECDD121-5458-437F-A0F2-5B3752B276CD}" srcOrd="4" destOrd="0" presId="urn:microsoft.com/office/officeart/2008/layout/VerticalAccentList"/>
    <dgm:cxn modelId="{67173859-CE78-4DA3-9DB8-D7ED4BD6E15D}" type="presParOf" srcId="{0ECDD121-5458-437F-A0F2-5B3752B276CD}" destId="{7EABABCC-0546-4DD2-AE5E-77136CC26237}" srcOrd="0" destOrd="0" presId="urn:microsoft.com/office/officeart/2008/layout/VerticalAccentList"/>
    <dgm:cxn modelId="{8F2B44A8-3A35-45F7-9E25-84E35F67D71C}" type="presParOf" srcId="{0ECDD121-5458-437F-A0F2-5B3752B276CD}" destId="{28ECB476-06DD-41A3-AB43-96FE4EEF9A2B}" srcOrd="1" destOrd="0" presId="urn:microsoft.com/office/officeart/2008/layout/VerticalAccentList"/>
    <dgm:cxn modelId="{F320D02B-B36A-420F-AF75-ACE6E43BDFD5}" type="presParOf" srcId="{0ECDD121-5458-437F-A0F2-5B3752B276CD}" destId="{B106DB10-222F-4D5B-9454-4739C1992E40}" srcOrd="2" destOrd="0" presId="urn:microsoft.com/office/officeart/2008/layout/VerticalAccentList"/>
    <dgm:cxn modelId="{C83EDA54-6385-4EF9-8F26-B74FBCED1CD1}" type="presParOf" srcId="{0ECDD121-5458-437F-A0F2-5B3752B276CD}" destId="{1DDAA916-C36F-4285-8913-54ACE5BA23C9}" srcOrd="3" destOrd="0" presId="urn:microsoft.com/office/officeart/2008/layout/VerticalAccentList"/>
    <dgm:cxn modelId="{E7EFCF2C-1028-4702-8E67-333368A16E9D}" type="presParOf" srcId="{0ECDD121-5458-437F-A0F2-5B3752B276CD}" destId="{0DE7D1C6-9937-450E-9D55-7499F462878E}" srcOrd="4" destOrd="0" presId="urn:microsoft.com/office/officeart/2008/layout/VerticalAccentList"/>
    <dgm:cxn modelId="{511655E6-C57B-4F09-8E94-2030D5811F10}" type="presParOf" srcId="{0ECDD121-5458-437F-A0F2-5B3752B276CD}" destId="{DA442A9F-C083-4BF1-8B3C-E0CB060A2D98}" srcOrd="5" destOrd="0" presId="urn:microsoft.com/office/officeart/2008/layout/VerticalAccentList"/>
    <dgm:cxn modelId="{655CF259-E7FA-4D9A-8957-B16CB999FE22}" type="presParOf" srcId="{0ECDD121-5458-437F-A0F2-5B3752B276CD}" destId="{5262126D-AA49-4092-9D25-D0E1CC479172}" srcOrd="6" destOrd="0" presId="urn:microsoft.com/office/officeart/2008/layout/VerticalAccentList"/>
    <dgm:cxn modelId="{FD8B8F7B-2BA9-4D43-9A76-CA09B35F7D1B}" type="presParOf" srcId="{0ECDD121-5458-437F-A0F2-5B3752B276CD}" destId="{EEFE78D7-7A6D-4A96-B783-C1CFF72F3F83}" srcOrd="7" destOrd="0" presId="urn:microsoft.com/office/officeart/2008/layout/VerticalAccentList"/>
    <dgm:cxn modelId="{CB6ABC02-205E-42E1-AE41-28FF6FBE52DA}" type="presParOf" srcId="{4FE06A61-7995-48CC-A4BA-45A1EEA82F6D}" destId="{9DB22DFA-1E31-4E32-B4AE-6A4725016745}" srcOrd="5" destOrd="0" presId="urn:microsoft.com/office/officeart/2008/layout/VerticalAccentList"/>
    <dgm:cxn modelId="{02A52223-EDE9-4F49-B96C-A4DFA8E0EB39}" type="presParOf" srcId="{4FE06A61-7995-48CC-A4BA-45A1EEA82F6D}" destId="{867612A0-681E-4A0E-B7FB-31CB0988DC05}" srcOrd="6" destOrd="0" presId="urn:microsoft.com/office/officeart/2008/layout/VerticalAccentList"/>
    <dgm:cxn modelId="{172A3B59-0D4C-43A4-A5F1-9CA0B5F71B5D}" type="presParOf" srcId="{867612A0-681E-4A0E-B7FB-31CB0988DC05}" destId="{9B99B581-F302-4356-91D3-BF2E8D5B4652}" srcOrd="0" destOrd="0" presId="urn:microsoft.com/office/officeart/2008/layout/VerticalAccentList"/>
    <dgm:cxn modelId="{6F2073D7-DE4F-41C9-9F30-5555AB5BBD8A}" type="presParOf" srcId="{4FE06A61-7995-48CC-A4BA-45A1EEA82F6D}" destId="{6ECAF831-0629-4F36-BA9D-4354C45F10BF}" srcOrd="7" destOrd="0" presId="urn:microsoft.com/office/officeart/2008/layout/VerticalAccentList"/>
    <dgm:cxn modelId="{02D7F9E1-746F-4288-A491-AE0DCAFC53EC}" type="presParOf" srcId="{6ECAF831-0629-4F36-BA9D-4354C45F10BF}" destId="{FFD46FEB-AEA6-4BD7-BBE8-E46A2B4C0EED}" srcOrd="0" destOrd="0" presId="urn:microsoft.com/office/officeart/2008/layout/VerticalAccentList"/>
    <dgm:cxn modelId="{98FFFF5C-FA90-4606-A07E-3E3700FD8AD6}" type="presParOf" srcId="{6ECAF831-0629-4F36-BA9D-4354C45F10BF}" destId="{A0158DC4-79AE-49CC-9BCA-803D1EF307C2}" srcOrd="1" destOrd="0" presId="urn:microsoft.com/office/officeart/2008/layout/VerticalAccentList"/>
    <dgm:cxn modelId="{8F22BBCF-8AFA-4968-A59F-F53E1B49DA37}" type="presParOf" srcId="{6ECAF831-0629-4F36-BA9D-4354C45F10BF}" destId="{8C8596C1-1164-45A6-B614-37167E8DF5E0}" srcOrd="2" destOrd="0" presId="urn:microsoft.com/office/officeart/2008/layout/VerticalAccentList"/>
    <dgm:cxn modelId="{1B113986-9EA6-4E6B-9BD5-1A7851532979}" type="presParOf" srcId="{6ECAF831-0629-4F36-BA9D-4354C45F10BF}" destId="{50615945-3AF7-4C62-95CE-F13EA3A6367C}" srcOrd="3" destOrd="0" presId="urn:microsoft.com/office/officeart/2008/layout/VerticalAccentList"/>
    <dgm:cxn modelId="{C1E01A44-C212-4CB6-9320-B4306792E567}" type="presParOf" srcId="{6ECAF831-0629-4F36-BA9D-4354C45F10BF}" destId="{94E58D6C-E3BC-4B01-8D7D-FC5C18753A7C}" srcOrd="4" destOrd="0" presId="urn:microsoft.com/office/officeart/2008/layout/VerticalAccentList"/>
    <dgm:cxn modelId="{DA3FDBBD-539D-40B8-B172-3D29E164E5C8}" type="presParOf" srcId="{6ECAF831-0629-4F36-BA9D-4354C45F10BF}" destId="{F79CF93F-BA55-4DB2-9414-E37ED8BE4696}" srcOrd="5" destOrd="0" presId="urn:microsoft.com/office/officeart/2008/layout/VerticalAccentList"/>
    <dgm:cxn modelId="{80DDE66F-4DDF-4238-8968-89E1933845D8}" type="presParOf" srcId="{6ECAF831-0629-4F36-BA9D-4354C45F10BF}" destId="{32C2D027-5DD3-469F-9619-AF63796BE41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1BBAD-0C0B-4DF3-90EB-9B83FFF3CC5E}">
      <dsp:nvSpPr>
        <dsp:cNvPr id="0" name=""/>
        <dsp:cNvSpPr/>
      </dsp:nvSpPr>
      <dsp:spPr>
        <a:xfrm>
          <a:off x="221767" y="544"/>
          <a:ext cx="4375067" cy="39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/>
            <a:t>   </a:t>
          </a:r>
        </a:p>
      </dsp:txBody>
      <dsp:txXfrm>
        <a:off x="221767" y="544"/>
        <a:ext cx="4375067" cy="397733"/>
      </dsp:txXfrm>
    </dsp:sp>
    <dsp:sp modelId="{5158F72F-061A-4B52-A1C6-97488DF7B755}">
      <dsp:nvSpPr>
        <dsp:cNvPr id="0" name=""/>
        <dsp:cNvSpPr/>
      </dsp:nvSpPr>
      <dsp:spPr>
        <a:xfrm>
          <a:off x="221767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AFEE1-C1F0-4447-B39A-AC5352BF4035}">
      <dsp:nvSpPr>
        <dsp:cNvPr id="0" name=""/>
        <dsp:cNvSpPr/>
      </dsp:nvSpPr>
      <dsp:spPr>
        <a:xfrm>
          <a:off x="836707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0ECEB-73CA-4ECE-B7BA-2A68340F481A}">
      <dsp:nvSpPr>
        <dsp:cNvPr id="0" name=""/>
        <dsp:cNvSpPr/>
      </dsp:nvSpPr>
      <dsp:spPr>
        <a:xfrm>
          <a:off x="1452133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23D1D-F0DA-4F93-B9FF-D0158C1E25AD}">
      <dsp:nvSpPr>
        <dsp:cNvPr id="0" name=""/>
        <dsp:cNvSpPr/>
      </dsp:nvSpPr>
      <dsp:spPr>
        <a:xfrm>
          <a:off x="2067073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84682-B4F4-4095-A6C1-043E10A17F05}">
      <dsp:nvSpPr>
        <dsp:cNvPr id="0" name=""/>
        <dsp:cNvSpPr/>
      </dsp:nvSpPr>
      <dsp:spPr>
        <a:xfrm>
          <a:off x="2682499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6401A-D43B-4B92-8F52-A425D13F18EC}">
      <dsp:nvSpPr>
        <dsp:cNvPr id="0" name=""/>
        <dsp:cNvSpPr/>
      </dsp:nvSpPr>
      <dsp:spPr>
        <a:xfrm>
          <a:off x="3297439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4C124-4103-4B42-BDF1-418AFAE5D2F0}">
      <dsp:nvSpPr>
        <dsp:cNvPr id="0" name=""/>
        <dsp:cNvSpPr/>
      </dsp:nvSpPr>
      <dsp:spPr>
        <a:xfrm>
          <a:off x="3912866" y="398277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976EF-7C92-456E-9E6F-AD954708E2C5}">
      <dsp:nvSpPr>
        <dsp:cNvPr id="0" name=""/>
        <dsp:cNvSpPr/>
      </dsp:nvSpPr>
      <dsp:spPr>
        <a:xfrm>
          <a:off x="221767" y="479297"/>
          <a:ext cx="4431943" cy="648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по-лесно организиране на промоции</a:t>
          </a:r>
          <a:endParaRPr lang="it-IT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479297"/>
        <a:ext cx="4431943" cy="648158"/>
      </dsp:txXfrm>
    </dsp:sp>
    <dsp:sp modelId="{7201BB58-5499-447C-BBD8-3619D0B06D0B}">
      <dsp:nvSpPr>
        <dsp:cNvPr id="0" name=""/>
        <dsp:cNvSpPr/>
      </dsp:nvSpPr>
      <dsp:spPr>
        <a:xfrm>
          <a:off x="221767" y="1279472"/>
          <a:ext cx="4375067" cy="39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лоялност към бранда</a:t>
          </a:r>
          <a:endParaRPr lang="it-IT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1279472"/>
        <a:ext cx="4375067" cy="397733"/>
      </dsp:txXfrm>
    </dsp:sp>
    <dsp:sp modelId="{7EABABCC-0546-4DD2-AE5E-77136CC26237}">
      <dsp:nvSpPr>
        <dsp:cNvPr id="0" name=""/>
        <dsp:cNvSpPr/>
      </dsp:nvSpPr>
      <dsp:spPr>
        <a:xfrm>
          <a:off x="221767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CB476-06DD-41A3-AB43-96FE4EEF9A2B}">
      <dsp:nvSpPr>
        <dsp:cNvPr id="0" name=""/>
        <dsp:cNvSpPr/>
      </dsp:nvSpPr>
      <dsp:spPr>
        <a:xfrm>
          <a:off x="836707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6DB10-222F-4D5B-9454-4739C1992E40}">
      <dsp:nvSpPr>
        <dsp:cNvPr id="0" name=""/>
        <dsp:cNvSpPr/>
      </dsp:nvSpPr>
      <dsp:spPr>
        <a:xfrm>
          <a:off x="1452133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AA916-C36F-4285-8913-54ACE5BA23C9}">
      <dsp:nvSpPr>
        <dsp:cNvPr id="0" name=""/>
        <dsp:cNvSpPr/>
      </dsp:nvSpPr>
      <dsp:spPr>
        <a:xfrm>
          <a:off x="2067073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7D1C6-9937-450E-9D55-7499F462878E}">
      <dsp:nvSpPr>
        <dsp:cNvPr id="0" name=""/>
        <dsp:cNvSpPr/>
      </dsp:nvSpPr>
      <dsp:spPr>
        <a:xfrm>
          <a:off x="2682499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42A9F-C083-4BF1-8B3C-E0CB060A2D98}">
      <dsp:nvSpPr>
        <dsp:cNvPr id="0" name=""/>
        <dsp:cNvSpPr/>
      </dsp:nvSpPr>
      <dsp:spPr>
        <a:xfrm>
          <a:off x="3297439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2126D-AA49-4092-9D25-D0E1CC479172}">
      <dsp:nvSpPr>
        <dsp:cNvPr id="0" name=""/>
        <dsp:cNvSpPr/>
      </dsp:nvSpPr>
      <dsp:spPr>
        <a:xfrm>
          <a:off x="3912866" y="1677205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E78D7-7A6D-4A96-B783-C1CFF72F3F83}">
      <dsp:nvSpPr>
        <dsp:cNvPr id="0" name=""/>
        <dsp:cNvSpPr/>
      </dsp:nvSpPr>
      <dsp:spPr>
        <a:xfrm>
          <a:off x="221767" y="1758225"/>
          <a:ext cx="4431943" cy="648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по-лесно се поставят високи крайни цени</a:t>
          </a:r>
          <a:endParaRPr lang="it-IT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1758225"/>
        <a:ext cx="4431943" cy="648158"/>
      </dsp:txXfrm>
    </dsp:sp>
    <dsp:sp modelId="{239C9848-97EE-4351-943B-208E2612FB91}">
      <dsp:nvSpPr>
        <dsp:cNvPr id="0" name=""/>
        <dsp:cNvSpPr/>
      </dsp:nvSpPr>
      <dsp:spPr>
        <a:xfrm>
          <a:off x="221767" y="2558400"/>
          <a:ext cx="4375067" cy="397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по-лесно пускане на нови продукти на пазара</a:t>
          </a:r>
          <a:endParaRPr lang="it-IT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2558400"/>
        <a:ext cx="4375067" cy="397733"/>
      </dsp:txXfrm>
    </dsp:sp>
    <dsp:sp modelId="{25AD4C27-665C-43F4-8EEE-4FD863CBAE4E}">
      <dsp:nvSpPr>
        <dsp:cNvPr id="0" name=""/>
        <dsp:cNvSpPr/>
      </dsp:nvSpPr>
      <dsp:spPr>
        <a:xfrm>
          <a:off x="221767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4B884-9574-4863-894C-5611126B39FC}">
      <dsp:nvSpPr>
        <dsp:cNvPr id="0" name=""/>
        <dsp:cNvSpPr/>
      </dsp:nvSpPr>
      <dsp:spPr>
        <a:xfrm>
          <a:off x="836707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F7B58-8E74-40F7-ADE1-DC5DF36DC761}">
      <dsp:nvSpPr>
        <dsp:cNvPr id="0" name=""/>
        <dsp:cNvSpPr/>
      </dsp:nvSpPr>
      <dsp:spPr>
        <a:xfrm>
          <a:off x="1452133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1C00D-2603-40A1-9281-476B8152A2E5}">
      <dsp:nvSpPr>
        <dsp:cNvPr id="0" name=""/>
        <dsp:cNvSpPr/>
      </dsp:nvSpPr>
      <dsp:spPr>
        <a:xfrm>
          <a:off x="2067073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31425-5889-405C-93D8-9979852D9DAD}">
      <dsp:nvSpPr>
        <dsp:cNvPr id="0" name=""/>
        <dsp:cNvSpPr/>
      </dsp:nvSpPr>
      <dsp:spPr>
        <a:xfrm>
          <a:off x="2682499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E8C71-4D2F-4D9D-8025-41548D25498D}">
      <dsp:nvSpPr>
        <dsp:cNvPr id="0" name=""/>
        <dsp:cNvSpPr/>
      </dsp:nvSpPr>
      <dsp:spPr>
        <a:xfrm>
          <a:off x="3297439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4261E-ED0A-461B-8238-531FB42C2E85}">
      <dsp:nvSpPr>
        <dsp:cNvPr id="0" name=""/>
        <dsp:cNvSpPr/>
      </dsp:nvSpPr>
      <dsp:spPr>
        <a:xfrm>
          <a:off x="3912866" y="2956133"/>
          <a:ext cx="1023765" cy="810197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06893-77EE-4EE9-A3FA-19F91A49EBDC}">
      <dsp:nvSpPr>
        <dsp:cNvPr id="0" name=""/>
        <dsp:cNvSpPr/>
      </dsp:nvSpPr>
      <dsp:spPr>
        <a:xfrm>
          <a:off x="221767" y="3037153"/>
          <a:ext cx="4431943" cy="648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повече левъридж</a:t>
          </a:r>
          <a:endParaRPr lang="it-IT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767" y="3037153"/>
        <a:ext cx="4431943" cy="648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1BBAD-0C0B-4DF3-90EB-9B83FFF3CC5E}">
      <dsp:nvSpPr>
        <dsp:cNvPr id="0" name=""/>
        <dsp:cNvSpPr/>
      </dsp:nvSpPr>
      <dsp:spPr>
        <a:xfrm>
          <a:off x="77633" y="263707"/>
          <a:ext cx="4642559" cy="42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   </a:t>
          </a:r>
        </a:p>
      </dsp:txBody>
      <dsp:txXfrm>
        <a:off x="77633" y="263707"/>
        <a:ext cx="4642559" cy="422050"/>
      </dsp:txXfrm>
    </dsp:sp>
    <dsp:sp modelId="{5158F72F-061A-4B52-A1C6-97488DF7B755}">
      <dsp:nvSpPr>
        <dsp:cNvPr id="0" name=""/>
        <dsp:cNvSpPr/>
      </dsp:nvSpPr>
      <dsp:spPr>
        <a:xfrm>
          <a:off x="77633" y="685757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AFEE1-C1F0-4447-B39A-AC5352BF4035}">
      <dsp:nvSpPr>
        <dsp:cNvPr id="0" name=""/>
        <dsp:cNvSpPr/>
      </dsp:nvSpPr>
      <dsp:spPr>
        <a:xfrm>
          <a:off x="730171" y="685757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0ECEB-73CA-4ECE-B7BA-2A68340F481A}">
      <dsp:nvSpPr>
        <dsp:cNvPr id="0" name=""/>
        <dsp:cNvSpPr/>
      </dsp:nvSpPr>
      <dsp:spPr>
        <a:xfrm>
          <a:off x="1383224" y="685757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23D1D-F0DA-4F93-B9FF-D0158C1E25AD}">
      <dsp:nvSpPr>
        <dsp:cNvPr id="0" name=""/>
        <dsp:cNvSpPr/>
      </dsp:nvSpPr>
      <dsp:spPr>
        <a:xfrm>
          <a:off x="2035762" y="685757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84682-B4F4-4095-A6C1-043E10A17F05}">
      <dsp:nvSpPr>
        <dsp:cNvPr id="0" name=""/>
        <dsp:cNvSpPr/>
      </dsp:nvSpPr>
      <dsp:spPr>
        <a:xfrm>
          <a:off x="2688815" y="685757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6401A-D43B-4B92-8F52-A425D13F18EC}">
      <dsp:nvSpPr>
        <dsp:cNvPr id="0" name=""/>
        <dsp:cNvSpPr/>
      </dsp:nvSpPr>
      <dsp:spPr>
        <a:xfrm>
          <a:off x="3341352" y="685757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4C124-4103-4B42-BDF1-418AFAE5D2F0}">
      <dsp:nvSpPr>
        <dsp:cNvPr id="0" name=""/>
        <dsp:cNvSpPr/>
      </dsp:nvSpPr>
      <dsp:spPr>
        <a:xfrm>
          <a:off x="3994406" y="685757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976EF-7C92-456E-9E6F-AD954708E2C5}">
      <dsp:nvSpPr>
        <dsp:cNvPr id="0" name=""/>
        <dsp:cNvSpPr/>
      </dsp:nvSpPr>
      <dsp:spPr>
        <a:xfrm>
          <a:off x="77633" y="771731"/>
          <a:ext cx="4702912" cy="687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разпознава продукта</a:t>
          </a:r>
          <a:endParaRPr lang="it-IT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633" y="771731"/>
        <a:ext cx="4702912" cy="687786"/>
      </dsp:txXfrm>
    </dsp:sp>
    <dsp:sp modelId="{7201BB58-5499-447C-BBD8-3619D0B06D0B}">
      <dsp:nvSpPr>
        <dsp:cNvPr id="0" name=""/>
        <dsp:cNvSpPr/>
      </dsp:nvSpPr>
      <dsp:spPr>
        <a:xfrm>
          <a:off x="77633" y="1620828"/>
          <a:ext cx="4642559" cy="42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преценява качеството на продукта</a:t>
          </a:r>
          <a:endParaRPr lang="it-IT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633" y="1620828"/>
        <a:ext cx="4642559" cy="422050"/>
      </dsp:txXfrm>
    </dsp:sp>
    <dsp:sp modelId="{7EABABCC-0546-4DD2-AE5E-77136CC26237}">
      <dsp:nvSpPr>
        <dsp:cNvPr id="0" name=""/>
        <dsp:cNvSpPr/>
      </dsp:nvSpPr>
      <dsp:spPr>
        <a:xfrm>
          <a:off x="77633" y="2042879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CB476-06DD-41A3-AB43-96FE4EEF9A2B}">
      <dsp:nvSpPr>
        <dsp:cNvPr id="0" name=""/>
        <dsp:cNvSpPr/>
      </dsp:nvSpPr>
      <dsp:spPr>
        <a:xfrm>
          <a:off x="730171" y="2042879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6DB10-222F-4D5B-9454-4739C1992E40}">
      <dsp:nvSpPr>
        <dsp:cNvPr id="0" name=""/>
        <dsp:cNvSpPr/>
      </dsp:nvSpPr>
      <dsp:spPr>
        <a:xfrm>
          <a:off x="1383224" y="2042879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AA916-C36F-4285-8913-54ACE5BA23C9}">
      <dsp:nvSpPr>
        <dsp:cNvPr id="0" name=""/>
        <dsp:cNvSpPr/>
      </dsp:nvSpPr>
      <dsp:spPr>
        <a:xfrm>
          <a:off x="2035762" y="2042879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7D1C6-9937-450E-9D55-7499F462878E}">
      <dsp:nvSpPr>
        <dsp:cNvPr id="0" name=""/>
        <dsp:cNvSpPr/>
      </dsp:nvSpPr>
      <dsp:spPr>
        <a:xfrm>
          <a:off x="2688815" y="2042879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42A9F-C083-4BF1-8B3C-E0CB060A2D98}">
      <dsp:nvSpPr>
        <dsp:cNvPr id="0" name=""/>
        <dsp:cNvSpPr/>
      </dsp:nvSpPr>
      <dsp:spPr>
        <a:xfrm>
          <a:off x="3341352" y="2042879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2126D-AA49-4092-9D25-D0E1CC479172}">
      <dsp:nvSpPr>
        <dsp:cNvPr id="0" name=""/>
        <dsp:cNvSpPr/>
      </dsp:nvSpPr>
      <dsp:spPr>
        <a:xfrm>
          <a:off x="3994406" y="2042879"/>
          <a:ext cx="1086358" cy="85973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E78D7-7A6D-4A96-B783-C1CFF72F3F83}">
      <dsp:nvSpPr>
        <dsp:cNvPr id="0" name=""/>
        <dsp:cNvSpPr/>
      </dsp:nvSpPr>
      <dsp:spPr>
        <a:xfrm>
          <a:off x="77633" y="2128852"/>
          <a:ext cx="4702912" cy="687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понижава риска</a:t>
          </a:r>
          <a:endParaRPr lang="it-IT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633" y="2128852"/>
        <a:ext cx="4702912" cy="687786"/>
      </dsp:txXfrm>
    </dsp:sp>
    <dsp:sp modelId="{9B99B581-F302-4356-91D3-BF2E8D5B4652}">
      <dsp:nvSpPr>
        <dsp:cNvPr id="0" name=""/>
        <dsp:cNvSpPr/>
      </dsp:nvSpPr>
      <dsp:spPr>
        <a:xfrm>
          <a:off x="77633" y="2977950"/>
          <a:ext cx="4642559" cy="42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пести време</a:t>
          </a:r>
          <a:endParaRPr lang="it-IT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633" y="2977950"/>
        <a:ext cx="4642559" cy="422050"/>
      </dsp:txXfrm>
    </dsp:sp>
    <dsp:sp modelId="{FFD46FEB-AEA6-4BD7-BBE8-E46A2B4C0EED}">
      <dsp:nvSpPr>
        <dsp:cNvPr id="0" name=""/>
        <dsp:cNvSpPr/>
      </dsp:nvSpPr>
      <dsp:spPr>
        <a:xfrm>
          <a:off x="77633" y="3400000"/>
          <a:ext cx="619007" cy="103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58DC4-79AE-49CC-9BCA-803D1EF307C2}">
      <dsp:nvSpPr>
        <dsp:cNvPr id="0" name=""/>
        <dsp:cNvSpPr/>
      </dsp:nvSpPr>
      <dsp:spPr>
        <a:xfrm>
          <a:off x="732750" y="3400000"/>
          <a:ext cx="619007" cy="103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596C1-1164-45A6-B614-37167E8DF5E0}">
      <dsp:nvSpPr>
        <dsp:cNvPr id="0" name=""/>
        <dsp:cNvSpPr/>
      </dsp:nvSpPr>
      <dsp:spPr>
        <a:xfrm>
          <a:off x="1387867" y="3400000"/>
          <a:ext cx="619007" cy="103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15945-3AF7-4C62-95CE-F13EA3A6367C}">
      <dsp:nvSpPr>
        <dsp:cNvPr id="0" name=""/>
        <dsp:cNvSpPr/>
      </dsp:nvSpPr>
      <dsp:spPr>
        <a:xfrm>
          <a:off x="2042983" y="3400000"/>
          <a:ext cx="619007" cy="103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58D6C-E3BC-4B01-8D7D-FC5C18753A7C}">
      <dsp:nvSpPr>
        <dsp:cNvPr id="0" name=""/>
        <dsp:cNvSpPr/>
      </dsp:nvSpPr>
      <dsp:spPr>
        <a:xfrm>
          <a:off x="2698100" y="3400000"/>
          <a:ext cx="619007" cy="103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CF93F-BA55-4DB2-9414-E37ED8BE4696}">
      <dsp:nvSpPr>
        <dsp:cNvPr id="0" name=""/>
        <dsp:cNvSpPr/>
      </dsp:nvSpPr>
      <dsp:spPr>
        <a:xfrm>
          <a:off x="3353217" y="3400000"/>
          <a:ext cx="619007" cy="103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2D027-5DD3-469F-9619-AF63796BE416}">
      <dsp:nvSpPr>
        <dsp:cNvPr id="0" name=""/>
        <dsp:cNvSpPr/>
      </dsp:nvSpPr>
      <dsp:spPr>
        <a:xfrm>
          <a:off x="4008333" y="3400000"/>
          <a:ext cx="619007" cy="1031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xmlns="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DEAB6518-19CD-4637-B0D8-F1C81470B1F1}"/>
              </a:ext>
            </a:extLst>
          </p:cNvPr>
          <p:cNvSpPr txBox="1"/>
          <p:nvPr/>
        </p:nvSpPr>
        <p:spPr>
          <a:xfrm>
            <a:off x="10693" y="2527519"/>
            <a:ext cx="119625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es-ES" sz="4000" dirty="0" smtClean="0">
                <a:solidFill>
                  <a:schemeClr val="bg1"/>
                </a:solidFill>
                <a:cs typeface="Arial" pitchFamily="34" charset="0"/>
              </a:rPr>
              <a:t>Дигитален маркетинг и комуникация в земеделието</a:t>
            </a:r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es-ES" sz="40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es-ES" sz="4000" dirty="0">
                <a:solidFill>
                  <a:schemeClr val="bg1"/>
                </a:solidFill>
                <a:cs typeface="Arial" pitchFamily="34" charset="0"/>
              </a:rPr>
              <a:t>CIRCLE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xmlns="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Стоков маркетинг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s-ES" b="1" dirty="0" smtClean="0">
                <a:cs typeface="Calibri" panose="020F0502020204030204" pitchFamily="34" charset="0"/>
              </a:rPr>
              <a:t>Определение</a:t>
            </a:r>
          </a:p>
          <a:p>
            <a:pPr>
              <a:defRPr/>
            </a:pPr>
            <a:endParaRPr lang="ru-RU" altLang="es-ES" dirty="0"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altLang="es-ES" dirty="0" smtClean="0">
                <a:cs typeface="Calibri" panose="020F0502020204030204" pitchFamily="34" charset="0"/>
              </a:rPr>
              <a:t>Терминът </a:t>
            </a:r>
            <a:r>
              <a:rPr lang="ru-RU" altLang="es-ES" dirty="0">
                <a:cs typeface="Calibri" panose="020F0502020204030204" pitchFamily="34" charset="0"/>
              </a:rPr>
              <a:t>„стока“ обикновено се използва по отношение на основни селскостопански продукти, които са или в оригиналната си форма, или са преминали само първична обработка. Примерите включват зърнени храни, кафе на зърна, захар, </a:t>
            </a:r>
            <a:r>
              <a:rPr lang="ru-RU" altLang="es-ES" dirty="0" smtClean="0">
                <a:cs typeface="Calibri" panose="020F0502020204030204" pitchFamily="34" charset="0"/>
              </a:rPr>
              <a:t>масло</a:t>
            </a:r>
            <a:r>
              <a:rPr lang="ru-RU" altLang="es-ES" dirty="0">
                <a:cs typeface="Calibri" panose="020F0502020204030204" pitchFamily="34" charset="0"/>
              </a:rPr>
              <a:t>, яйца, мляко, плодове, зеленчуци, говеждо месо, памук и каучук.</a:t>
            </a:r>
            <a:endParaRPr lang="es-E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1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Стоков маркетинг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Брандиране на </a:t>
            </a:r>
            <a:r>
              <a:rPr lang="ru-RU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стоки</a:t>
            </a:r>
          </a:p>
          <a:p>
            <a:pPr algn="just">
              <a:defRPr/>
            </a:pPr>
            <a:endParaRPr lang="ru-RU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Селскостопанските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стоки са генерични, недиференцирани продукти, които, тъй като нямат други отличителни и продаваеми характеристики, се конкурират помежду си въз основа на цената. Стоките рязко контрастират с тези продукти, на които е дадена търговска марка или марка, за да се съобщят техните пазарни различия.</a:t>
            </a:r>
            <a:endParaRPr lang="es-ES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6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Брандиране на стоки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Брандиране на стоки</a:t>
            </a: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7D3B748-7EC6-4538-9ADB-2701448C005F}"/>
              </a:ext>
            </a:extLst>
          </p:cNvPr>
          <p:cNvSpPr txBox="1"/>
          <p:nvPr/>
        </p:nvSpPr>
        <p:spPr>
          <a:xfrm>
            <a:off x="1448698" y="3057348"/>
            <a:ext cx="6149130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Важен въпрос, на който трябва да се отговори, е, че ако и двата продукта са еднакви като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атрибутивно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ниво, тогава защо рационалният потребител трябва да избере конкретен продукт или марка?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BAA7D5C-C50C-49A1-B492-05FAB4C27D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70" y="3021629"/>
            <a:ext cx="1744658" cy="17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2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Брандиране на стоки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7D3B748-7EC6-4538-9ADB-2701448C005F}"/>
              </a:ext>
            </a:extLst>
          </p:cNvPr>
          <p:cNvSpPr txBox="1"/>
          <p:nvPr/>
        </p:nvSpPr>
        <p:spPr>
          <a:xfrm>
            <a:off x="1266678" y="2355851"/>
            <a:ext cx="8797803" cy="26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пазарите на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стоки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цената обикновено е единственият диференциатор. Но ако можете да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изберете тези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стоки и да ги комбинирате с услуги, дори тухлите и пясъкът могат да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 продават скъпо.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Ето как да превърнете стоките в маркови стоки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Много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ползи могат да бъдат извлечени от стратегиите за брандиране. Марка, свързана с превъзходни или отличителни характеристики, може значително да подобри рентабилността, като повиши цената. Марковите стоки притежават по-високи маржове и създават търсене на крайния потребител. Има огромен пазар за стокови продукти, особено в категориите храни, към които организациите са насочени.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3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Стоков маркетинг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246460" y="2083142"/>
            <a:ext cx="7737742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Плюсове на бранда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продавача</a:t>
            </a:r>
            <a:r>
              <a:rPr lang="it-IT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549ABE-B2BB-4D9F-9881-5EC8D8BD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672" y="2633140"/>
            <a:ext cx="112275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xmlns="" id="{8C375B70-37B0-4C6A-95F9-D6E0FE99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394550"/>
              </p:ext>
            </p:extLst>
          </p:nvPr>
        </p:nvGraphicFramePr>
        <p:xfrm>
          <a:off x="4148134" y="1341742"/>
          <a:ext cx="5158399" cy="376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463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Стоков маркетинг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246460" y="2083142"/>
            <a:ext cx="7737742" cy="38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Плюсове за клиента</a:t>
            </a:r>
            <a:r>
              <a:rPr lang="it-IT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549ABE-B2BB-4D9F-9881-5EC8D8BD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672" y="2633140"/>
            <a:ext cx="112275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xmlns="" id="{8C375B70-37B0-4C6A-95F9-D6E0FE99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203936"/>
              </p:ext>
            </p:extLst>
          </p:nvPr>
        </p:nvGraphicFramePr>
        <p:xfrm>
          <a:off x="4148134" y="1341742"/>
          <a:ext cx="5158399" cy="376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04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Стоков маркетинг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bg-BG" sz="1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ключови елемента, които създават ценени брандове 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7D3B748-7EC6-4538-9ADB-2701448C005F}"/>
              </a:ext>
            </a:extLst>
          </p:cNvPr>
          <p:cNvSpPr txBox="1"/>
          <p:nvPr/>
        </p:nvSpPr>
        <p:spPr>
          <a:xfrm>
            <a:off x="2553958" y="2838649"/>
            <a:ext cx="8797803" cy="2626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bg-BG" sz="1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Добавя стойност и смисъл към живота ни.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it-I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bg-BG" sz="1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Отличава се от конкуренцията.</a:t>
            </a:r>
            <a:endParaRPr lang="it-IT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it-I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bg-BG" sz="18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Можем да му се доверим.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4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7546109" y="756967"/>
            <a:ext cx="4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Стоков маркетинг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</a:t>
            </a:r>
            <a:r>
              <a:rPr lang="bg-BG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стъпки в маркетинговата стратегия за създаване на бранд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7D3B748-7EC6-4538-9ADB-2701448C005F}"/>
              </a:ext>
            </a:extLst>
          </p:cNvPr>
          <p:cNvSpPr txBox="1"/>
          <p:nvPr/>
        </p:nvSpPr>
        <p:spPr>
          <a:xfrm>
            <a:off x="2397549" y="2668865"/>
            <a:ext cx="8797803" cy="206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Познайте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разберете производствените разходи във вашите ферми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Разберете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използвайте знанията за сезонността и циклите на цените на стоките, за да търсите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възможности.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Формализирайте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маркетинговата си стратегия.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6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26ED24DD-4FE9-47F1-A9CB-60BC6231CFE2}"/>
              </a:ext>
            </a:extLst>
          </p:cNvPr>
          <p:cNvSpPr txBox="1"/>
          <p:nvPr/>
        </p:nvSpPr>
        <p:spPr>
          <a:xfrm>
            <a:off x="0" y="4619378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-BG" altLang="ko-KR" sz="5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БЛАГОДАРИМ ВИ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Natural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xmlns="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Цели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7876247-5908-47C7-A4FB-043019B26126}"/>
              </a:ext>
            </a:extLst>
          </p:cNvPr>
          <p:cNvSpPr txBox="1"/>
          <p:nvPr/>
        </p:nvSpPr>
        <p:spPr>
          <a:xfrm>
            <a:off x="1289481" y="2302343"/>
            <a:ext cx="77622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края на този модул ще можете да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Разбирате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значението на маркетинга за селскостопанския и хранителния сектор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Целта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модула е да въведе концепцията за селскостопански маркетинг, за да насочи младия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Модулът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помага на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младите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 да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придобият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нови знания и практически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в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маркетинга.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6569477" y="756967"/>
            <a:ext cx="545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Маркетинг в земеделието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328627" y="2243777"/>
            <a:ext cx="77377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Въведение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Селскостопанският маркетинг обхваща услугите, свързани с преместването на селскостопански продукт от фермата към потребителя. Тези услуги включват планиране, организиране, насочване и обработка на селскостопанска продукция по начин, който да задоволи фермерите, посредниците и потребителите.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6391923" y="756967"/>
            <a:ext cx="563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Маркетинг в земеделието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0250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Да започнем от бизнес плана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 планът е документирана стратегия за бизнес, която подчертава неговата цел и плановете за постигането им. Той очертава плана на компанията за излизане на пазара, финансови прогнози, проучване на пазара, бизнес цел и изявление за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мисията.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Ключовият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персонал, който е отговорен за постигането на целите, също може да бъде включен в бизнес плана заедно с график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Целите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бизнес плана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три: той обобщава стратегията на организацията и маркетинга, за да я изпълни в дългосрочен план, осигурява финансиране от инвеститори и помага за прогнозиране на бъдещите бизнес изисквания.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6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6400801" y="756967"/>
            <a:ext cx="562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Маркетинг в земеделието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4376627" y="2161971"/>
            <a:ext cx="80250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Елементи на бизнес плана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la 4">
            <a:extLst>
              <a:ext uri="{FF2B5EF4-FFF2-40B4-BE49-F238E27FC236}">
                <a16:creationId xmlns:a16="http://schemas.microsoft.com/office/drawing/2014/main" xmlns="" id="{7C4E2653-1978-4D09-86A2-64B8B4EEE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54466"/>
              </p:ext>
            </p:extLst>
          </p:nvPr>
        </p:nvGraphicFramePr>
        <p:xfrm>
          <a:off x="1696440" y="282184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359618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82113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Бизнес план - подзаглавие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Резюме</a:t>
                      </a:r>
                      <a:r>
                        <a:rPr lang="it-IT" sz="18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;</a:t>
                      </a:r>
                      <a:endParaRPr lang="it-IT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24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Описание на компанията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;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Бизнес възможности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;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337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Анализ на конкурентноспособността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;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Пазар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;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245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Маркетингов план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;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Финансово</a:t>
                      </a:r>
                      <a:r>
                        <a:rPr lang="bg-BG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резюме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;</a:t>
                      </a: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720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Екип</a:t>
                      </a:r>
                      <a:endParaRPr lang="it-IT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Изисквания за финансиране</a:t>
                      </a:r>
                      <a:endParaRPr lang="it-IT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724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6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6471821" y="756967"/>
            <a:ext cx="555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Маркетинг в земеделието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0250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SWOT </a:t>
            </a:r>
            <a:r>
              <a:rPr lang="bg-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Анализ</a:t>
            </a:r>
            <a:r>
              <a:rPr lang="en-GB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-BG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означава</a:t>
            </a:r>
            <a:r>
              <a:rPr lang="en-GB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980CC9B-F0AC-48B8-8792-6993485AAC9A}"/>
              </a:ext>
            </a:extLst>
          </p:cNvPr>
          <p:cNvSpPr txBox="1"/>
          <p:nvPr/>
        </p:nvSpPr>
        <p:spPr>
          <a:xfrm>
            <a:off x="3114646" y="2719680"/>
            <a:ext cx="83553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Strengths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/силни страни/ - Какво можем по-добре от конкурентите</a:t>
            </a:r>
            <a:r>
              <a:rPr lang="it-IT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it-IT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Weaknesses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/слаби страни/ - </a:t>
            </a:r>
            <a:r>
              <a:rPr lang="bg-BG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Какви са нашите пропуски</a:t>
            </a:r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/възможности/ - </a:t>
            </a:r>
            <a:r>
              <a:rPr lang="bg-BG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Какво можем да предприемем</a:t>
            </a:r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bg-BG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/заплахи/ - Какво трябва да избягваме</a:t>
            </a:r>
            <a:r>
              <a:rPr lang="en-US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6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6658253" y="756967"/>
            <a:ext cx="536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Маркетинг в земеделието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C1634C99-C105-4906-A584-ABE683EED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53027"/>
              </p:ext>
            </p:extLst>
          </p:nvPr>
        </p:nvGraphicFramePr>
        <p:xfrm>
          <a:off x="3530111" y="1341742"/>
          <a:ext cx="8079997" cy="358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332">
                  <a:extLst>
                    <a:ext uri="{9D8B030D-6E8A-4147-A177-3AD203B41FA5}">
                      <a16:colId xmlns:a16="http://schemas.microsoft.com/office/drawing/2014/main" xmlns="" val="414569317"/>
                    </a:ext>
                  </a:extLst>
                </a:gridCol>
                <a:gridCol w="2830455">
                  <a:extLst>
                    <a:ext uri="{9D8B030D-6E8A-4147-A177-3AD203B41FA5}">
                      <a16:colId xmlns:a16="http://schemas.microsoft.com/office/drawing/2014/main" xmlns="" val="2777245048"/>
                    </a:ext>
                  </a:extLst>
                </a:gridCol>
                <a:gridCol w="2556210">
                  <a:extLst>
                    <a:ext uri="{9D8B030D-6E8A-4147-A177-3AD203B41FA5}">
                      <a16:colId xmlns:a16="http://schemas.microsoft.com/office/drawing/2014/main" xmlns="" val="158280247"/>
                    </a:ext>
                  </a:extLst>
                </a:gridCol>
              </a:tblGrid>
              <a:tr h="9088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latin typeface="+mn-lt"/>
                        </a:rPr>
                        <a:t>SWOT </a:t>
                      </a:r>
                      <a:r>
                        <a:rPr lang="bg-BG" sz="2800" dirty="0" smtClean="0">
                          <a:latin typeface="+mn-lt"/>
                        </a:rPr>
                        <a:t> Анализ</a:t>
                      </a:r>
                      <a:endParaRPr lang="it-IT" sz="2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E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E78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495143"/>
                  </a:ext>
                </a:extLst>
              </a:tr>
              <a:tr h="744885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+mj-lt"/>
                        </a:rPr>
                        <a:t>Позитивен аспект</a:t>
                      </a:r>
                      <a:endParaRPr lang="it-IT" sz="1800" b="1" dirty="0">
                        <a:latin typeface="+mj-lt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+mj-lt"/>
                        </a:rPr>
                        <a:t>Негативен аспект</a:t>
                      </a:r>
                      <a:endParaRPr lang="it-IT" sz="1800" b="1" dirty="0">
                        <a:latin typeface="+mj-lt"/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775670"/>
                  </a:ext>
                </a:extLst>
              </a:tr>
              <a:tr h="744885"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/>
                        <a:t>Вътрешни фактори</a:t>
                      </a:r>
                      <a:endParaRPr lang="it-IT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chemeClr val="accent6"/>
                          </a:solidFill>
                        </a:rPr>
                        <a:t>Силни страни</a:t>
                      </a:r>
                      <a:endParaRPr lang="it-IT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0070C0"/>
                          </a:solidFill>
                        </a:rPr>
                        <a:t>Слаби страни</a:t>
                      </a:r>
                      <a:endParaRPr lang="it-IT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312949"/>
                  </a:ext>
                </a:extLst>
              </a:tr>
              <a:tr h="404366">
                <a:tc>
                  <a:txBody>
                    <a:bodyPr/>
                    <a:lstStyle/>
                    <a:p>
                      <a:endParaRPr lang="it-IT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19543"/>
                  </a:ext>
                </a:extLst>
              </a:tr>
              <a:tr h="744885"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/>
                        <a:t>Външни</a:t>
                      </a:r>
                      <a:r>
                        <a:rPr lang="bg-BG" sz="1800" b="1" baseline="0" dirty="0" smtClean="0"/>
                        <a:t> фактори</a:t>
                      </a:r>
                      <a:endParaRPr lang="it-IT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C000"/>
                          </a:solidFill>
                        </a:rPr>
                        <a:t>Възможности</a:t>
                      </a:r>
                      <a:endParaRPr lang="it-IT" sz="18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solidFill>
                            <a:srgbClr val="FF0000"/>
                          </a:solidFill>
                        </a:rPr>
                        <a:t>Заплахи</a:t>
                      </a:r>
                      <a:endParaRPr lang="it-IT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60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5850385" y="756967"/>
            <a:ext cx="617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Маркетинг в земеделието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236348" y="2001616"/>
            <a:ext cx="8424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Локален дигитален маркетинг</a:t>
            </a:r>
            <a:endParaRPr lang="en-GB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Ако нямате електронна търговия и продавате само продуктите на вашата ферма на място, местният маркетинг е от съществено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значение.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Трябва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да използвате мрежата основно по два начина:със спонсорирани реклами във Facebook (чрез избор на конкретен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радиус); работа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със SEO.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81CBFE4-1BD2-44D5-92AF-306B9C233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231" y="1341742"/>
            <a:ext cx="1728627" cy="11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6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6684885" y="756967"/>
            <a:ext cx="533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ko-KR" sz="320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Маркетинг в земеделието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240189" y="2023610"/>
            <a:ext cx="86096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s-ES" b="1" dirty="0">
                <a:cs typeface="Calibri" panose="020F0502020204030204" pitchFamily="34" charset="0"/>
              </a:rPr>
              <a:t>Местен дигитален </a:t>
            </a:r>
            <a:r>
              <a:rPr lang="ru-RU" altLang="es-ES" b="1" dirty="0" smtClean="0">
                <a:cs typeface="Calibri" panose="020F0502020204030204" pitchFamily="34" charset="0"/>
              </a:rPr>
              <a:t>маркетинг</a:t>
            </a:r>
          </a:p>
          <a:p>
            <a:pPr>
              <a:defRPr/>
            </a:pPr>
            <a:endParaRPr lang="ru-RU" altLang="es-ES" b="1" dirty="0">
              <a:cs typeface="Calibri" panose="020F0502020204030204" pitchFamily="34" charset="0"/>
            </a:endParaRPr>
          </a:p>
          <a:p>
            <a:pPr>
              <a:defRPr/>
            </a:pPr>
            <a:r>
              <a:rPr lang="ru-RU" altLang="es-ES" dirty="0" smtClean="0">
                <a:cs typeface="Calibri" panose="020F0502020204030204" pitchFamily="34" charset="0"/>
              </a:rPr>
              <a:t>Когато </a:t>
            </a:r>
            <a:r>
              <a:rPr lang="ru-RU" altLang="es-ES" dirty="0">
                <a:cs typeface="Calibri" panose="020F0502020204030204" pitchFamily="34" charset="0"/>
              </a:rPr>
              <a:t>организирате събитие или когато искате да популяризирате типичните продукти, които произвеждате, възползвайте се от цялата </a:t>
            </a:r>
            <a:r>
              <a:rPr lang="ru-RU" altLang="es-ES" dirty="0" smtClean="0">
                <a:cs typeface="Calibri" panose="020F0502020204030204" pitchFamily="34" charset="0"/>
              </a:rPr>
              <a:t>видимост</a:t>
            </a:r>
            <a:r>
              <a:rPr lang="ru-RU" altLang="es-ES" dirty="0">
                <a:cs typeface="Calibri" panose="020F0502020204030204" pitchFamily="34" charset="0"/>
              </a:rPr>
              <a:t>, </a:t>
            </a:r>
            <a:r>
              <a:rPr lang="ru-RU" altLang="es-ES" dirty="0" smtClean="0">
                <a:cs typeface="Calibri" panose="020F0502020204030204" pitchFamily="34" charset="0"/>
              </a:rPr>
              <a:t>която </a:t>
            </a:r>
            <a:r>
              <a:rPr lang="ru-RU" altLang="es-ES" dirty="0">
                <a:cs typeface="Calibri" panose="020F0502020204030204" pitchFamily="34" charset="0"/>
              </a:rPr>
              <a:t>Facebook ви предлага. Но дори преди това напишете съдържанието, като вземете предвид конкретни ключови думи и локализирането им по географски признак (напр. </a:t>
            </a:r>
            <a:r>
              <a:rPr lang="ru-RU" altLang="es-ES" dirty="0" smtClean="0">
                <a:cs typeface="Calibri" panose="020F0502020204030204" pitchFamily="34" charset="0"/>
              </a:rPr>
              <a:t>Български ябълки</a:t>
            </a:r>
            <a:r>
              <a:rPr lang="ru-RU" altLang="es-ES" dirty="0">
                <a:cs typeface="Calibri" panose="020F0502020204030204" pitchFamily="34" charset="0"/>
              </a:rPr>
              <a:t>, прясно сирене, селска къща с ресторант).</a:t>
            </a:r>
            <a:endParaRPr lang="en-US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713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</TotalTime>
  <Words>1565</Words>
  <Application>Microsoft Office PowerPoint</Application>
  <PresentationFormat>Custom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Anton Caro</cp:lastModifiedBy>
  <cp:revision>167</cp:revision>
  <dcterms:created xsi:type="dcterms:W3CDTF">2019-01-14T06:35:35Z</dcterms:created>
  <dcterms:modified xsi:type="dcterms:W3CDTF">2022-05-17T09:33:41Z</dcterms:modified>
</cp:coreProperties>
</file>