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  <p:sldMasterId id="2147483661" r:id="rId3"/>
  </p:sldMasterIdLst>
  <p:notesMasterIdLst>
    <p:notesMasterId r:id="rId22"/>
  </p:notesMasterIdLst>
  <p:sldIdLst>
    <p:sldId id="41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420" r:id="rId21"/>
  </p:sldIdLst>
  <p:sldSz cx="9753600" cy="7315200"/>
  <p:notesSz cx="9753600" cy="73152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+bBW2vuDH4hde19nukL1kn5aa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2CE918-4925-43C6-9F50-CB83273A436E}" v="93" dt="2023-12-15T23:32:44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2" y="2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l" userId="cc88ce36-e0b3-49ca-8cdb-100b092c7b46" providerId="ADAL" clId="{D02CE918-4925-43C6-9F50-CB83273A436E}"/>
    <pc:docChg chg="undo custSel addSld delSld modSld modMainMaster modNotesMaster">
      <pc:chgData name="geral" userId="cc88ce36-e0b3-49ca-8cdb-100b092c7b46" providerId="ADAL" clId="{D02CE918-4925-43C6-9F50-CB83273A436E}" dt="2023-12-15T23:37:56.639" v="249" actId="20577"/>
      <pc:docMkLst>
        <pc:docMk/>
      </pc:docMkLst>
      <pc:sldChg chg="addSp delSp modSp del mod modNotes">
        <pc:chgData name="geral" userId="cc88ce36-e0b3-49ca-8cdb-100b092c7b46" providerId="ADAL" clId="{D02CE918-4925-43C6-9F50-CB83273A436E}" dt="2023-12-15T23:21:52.274" v="35" actId="47"/>
        <pc:sldMkLst>
          <pc:docMk/>
          <pc:sldMk cId="0" sldId="256"/>
        </pc:sldMkLst>
        <pc:spChg chg="add del mod">
          <ac:chgData name="geral" userId="cc88ce36-e0b3-49ca-8cdb-100b092c7b46" providerId="ADAL" clId="{D02CE918-4925-43C6-9F50-CB83273A436E}" dt="2023-12-15T23:18:55.515" v="11"/>
          <ac:spMkLst>
            <pc:docMk/>
            <pc:sldMk cId="0" sldId="256"/>
            <ac:spMk id="2" creationId="{1AE1C394-663C-F9FF-910B-E705EFFAE7B1}"/>
          </ac:spMkLst>
        </pc:spChg>
        <pc:spChg chg="add mod">
          <ac:chgData name="geral" userId="cc88ce36-e0b3-49ca-8cdb-100b092c7b46" providerId="ADAL" clId="{D02CE918-4925-43C6-9F50-CB83273A436E}" dt="2023-12-15T23:20:41.804" v="25"/>
          <ac:spMkLst>
            <pc:docMk/>
            <pc:sldMk cId="0" sldId="256"/>
            <ac:spMk id="4" creationId="{6A4B5888-5EA5-28E4-258C-D0031DE23626}"/>
          </ac:spMkLst>
        </pc:spChg>
        <pc:spChg chg="add mod">
          <ac:chgData name="geral" userId="cc88ce36-e0b3-49ca-8cdb-100b092c7b46" providerId="ADAL" clId="{D02CE918-4925-43C6-9F50-CB83273A436E}" dt="2023-12-15T23:20:41.804" v="25"/>
          <ac:spMkLst>
            <pc:docMk/>
            <pc:sldMk cId="0" sldId="256"/>
            <ac:spMk id="5" creationId="{9962826D-D9FC-0384-9A0F-615AEF7F4DB3}"/>
          </ac:spMkLst>
        </pc:spChg>
        <pc:spChg chg="mod">
          <ac:chgData name="geral" userId="cc88ce36-e0b3-49ca-8cdb-100b092c7b46" providerId="ADAL" clId="{D02CE918-4925-43C6-9F50-CB83273A436E}" dt="2023-12-15T23:20:49.504" v="27" actId="14100"/>
          <ac:spMkLst>
            <pc:docMk/>
            <pc:sldMk cId="0" sldId="256"/>
            <ac:spMk id="44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56"/>
            <ac:spMk id="45" creationId="{00000000-0000-0000-0000-000000000000}"/>
          </ac:spMkLst>
        </pc:spChg>
        <pc:spChg chg="add del mod">
          <ac:chgData name="geral" userId="cc88ce36-e0b3-49ca-8cdb-100b092c7b46" providerId="ADAL" clId="{D02CE918-4925-43C6-9F50-CB83273A436E}" dt="2023-12-15T23:19:11.594" v="16" actId="478"/>
          <ac:spMkLst>
            <pc:docMk/>
            <pc:sldMk cId="0" sldId="256"/>
            <ac:spMk id="49" creationId="{00000000-0000-0000-0000-000000000000}"/>
          </ac:spMkLst>
        </pc:spChg>
        <pc:spChg chg="add del">
          <ac:chgData name="geral" userId="cc88ce36-e0b3-49ca-8cdb-100b092c7b46" providerId="ADAL" clId="{D02CE918-4925-43C6-9F50-CB83273A436E}" dt="2023-12-15T23:19:10.399" v="15" actId="478"/>
          <ac:spMkLst>
            <pc:docMk/>
            <pc:sldMk cId="0" sldId="256"/>
            <ac:spMk id="50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56"/>
            <ac:spMk id="52" creationId="{00000000-0000-0000-0000-000000000000}"/>
          </ac:spMkLst>
        </pc:spChg>
        <pc:picChg chg="add del">
          <ac:chgData name="geral" userId="cc88ce36-e0b3-49ca-8cdb-100b092c7b46" providerId="ADAL" clId="{D02CE918-4925-43C6-9F50-CB83273A436E}" dt="2023-12-15T23:19:07.829" v="13" actId="478"/>
          <ac:picMkLst>
            <pc:docMk/>
            <pc:sldMk cId="0" sldId="256"/>
            <ac:picMk id="3" creationId="{8308DD55-22A1-39AB-CAAF-E71EF7E32B43}"/>
          </ac:picMkLst>
        </pc:picChg>
        <pc:picChg chg="add mod">
          <ac:chgData name="geral" userId="cc88ce36-e0b3-49ca-8cdb-100b092c7b46" providerId="ADAL" clId="{D02CE918-4925-43C6-9F50-CB83273A436E}" dt="2023-12-15T23:20:41.804" v="25"/>
          <ac:picMkLst>
            <pc:docMk/>
            <pc:sldMk cId="0" sldId="256"/>
            <ac:picMk id="6" creationId="{6DE07441-B86B-0736-0334-1CDDA1029495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56"/>
            <ac:picMk id="43" creationId="{00000000-0000-0000-0000-000000000000}"/>
          </ac:picMkLst>
        </pc:picChg>
        <pc:picChg chg="add del">
          <ac:chgData name="geral" userId="cc88ce36-e0b3-49ca-8cdb-100b092c7b46" providerId="ADAL" clId="{D02CE918-4925-43C6-9F50-CB83273A436E}" dt="2023-12-15T23:19:12.361" v="17" actId="478"/>
          <ac:picMkLst>
            <pc:docMk/>
            <pc:sldMk cId="0" sldId="256"/>
            <ac:picMk id="47" creationId="{00000000-0000-0000-0000-000000000000}"/>
          </ac:picMkLst>
        </pc:picChg>
        <pc:picChg chg="add del mod">
          <ac:chgData name="geral" userId="cc88ce36-e0b3-49ca-8cdb-100b092c7b46" providerId="ADAL" clId="{D02CE918-4925-43C6-9F50-CB83273A436E}" dt="2023-12-15T23:20:41.804" v="25"/>
          <ac:picMkLst>
            <pc:docMk/>
            <pc:sldMk cId="0" sldId="256"/>
            <ac:picMk id="51" creationId="{00000000-0000-0000-0000-000000000000}"/>
          </ac:picMkLst>
        </pc:picChg>
      </pc:sldChg>
      <pc:sldChg chg="modSp mod modNotes">
        <pc:chgData name="geral" userId="cc88ce36-e0b3-49ca-8cdb-100b092c7b46" providerId="ADAL" clId="{D02CE918-4925-43C6-9F50-CB83273A436E}" dt="2023-12-15T23:24:30.057" v="86" actId="113"/>
        <pc:sldMkLst>
          <pc:docMk/>
          <pc:sldMk cId="0" sldId="257"/>
        </pc:sldMkLst>
        <pc:spChg chg="mod">
          <ac:chgData name="geral" userId="cc88ce36-e0b3-49ca-8cdb-100b092c7b46" providerId="ADAL" clId="{D02CE918-4925-43C6-9F50-CB83273A436E}" dt="2023-12-15T23:22:04.175" v="37" actId="14100"/>
          <ac:spMkLst>
            <pc:docMk/>
            <pc:sldMk cId="0" sldId="257"/>
            <ac:spMk id="57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2:31.136" v="50" actId="1076"/>
          <ac:spMkLst>
            <pc:docMk/>
            <pc:sldMk cId="0" sldId="257"/>
            <ac:spMk id="58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2:23.395" v="49" actId="20577"/>
          <ac:spMkLst>
            <pc:docMk/>
            <pc:sldMk cId="0" sldId="257"/>
            <ac:spMk id="59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4:30.057" v="86" actId="113"/>
          <ac:spMkLst>
            <pc:docMk/>
            <pc:sldMk cId="0" sldId="257"/>
            <ac:spMk id="60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2:34.346" v="51" actId="20577"/>
          <ac:spMkLst>
            <pc:docMk/>
            <pc:sldMk cId="0" sldId="257"/>
            <ac:spMk id="61" creationId="{00000000-0000-0000-0000-000000000000}"/>
          </ac:spMkLst>
        </pc:sp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57"/>
            <ac:picMk id="62" creationId="{00000000-0000-0000-0000-000000000000}"/>
          </ac:picMkLst>
        </pc:picChg>
      </pc:sldChg>
      <pc:sldChg chg="addSp delSp modSp mod modNotes">
        <pc:chgData name="geral" userId="cc88ce36-e0b3-49ca-8cdb-100b092c7b46" providerId="ADAL" clId="{D02CE918-4925-43C6-9F50-CB83273A436E}" dt="2023-12-15T23:25:01.544" v="96" actId="120"/>
        <pc:sldMkLst>
          <pc:docMk/>
          <pc:sldMk cId="0" sldId="258"/>
        </pc:sldMkLst>
        <pc:spChg chg="add mod">
          <ac:chgData name="geral" userId="cc88ce36-e0b3-49ca-8cdb-100b092c7b46" providerId="ADAL" clId="{D02CE918-4925-43C6-9F50-CB83273A436E}" dt="2023-12-15T23:22:42.052" v="53"/>
          <ac:spMkLst>
            <pc:docMk/>
            <pc:sldMk cId="0" sldId="258"/>
            <ac:spMk id="2" creationId="{8BDDA59E-8E61-8E07-03B4-6D6A4D5DACCF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58"/>
            <ac:spMk id="67" creationId="{00000000-0000-0000-0000-000000000000}"/>
          </ac:spMkLst>
        </pc:spChg>
        <pc:spChg chg="del mod">
          <ac:chgData name="geral" userId="cc88ce36-e0b3-49ca-8cdb-100b092c7b46" providerId="ADAL" clId="{D02CE918-4925-43C6-9F50-CB83273A436E}" dt="2023-12-15T23:22:41.755" v="52" actId="478"/>
          <ac:spMkLst>
            <pc:docMk/>
            <pc:sldMk cId="0" sldId="258"/>
            <ac:spMk id="68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4:55.880" v="95" actId="20577"/>
          <ac:spMkLst>
            <pc:docMk/>
            <pc:sldMk cId="0" sldId="258"/>
            <ac:spMk id="69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58"/>
            <ac:spMk id="75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5:01.544" v="96" actId="120"/>
          <ac:spMkLst>
            <pc:docMk/>
            <pc:sldMk cId="0" sldId="258"/>
            <ac:spMk id="76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58"/>
            <ac:spMk id="77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58"/>
            <ac:spMk id="78" creationId="{00000000-0000-0000-0000-000000000000}"/>
          </ac:spMkLst>
        </pc:sp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58"/>
            <ac:picMk id="70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58"/>
            <ac:picMk id="71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58"/>
            <ac:picMk id="72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58"/>
            <ac:picMk id="73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58"/>
            <ac:picMk id="74" creationId="{00000000-0000-0000-0000-000000000000}"/>
          </ac:picMkLst>
        </pc:picChg>
      </pc:sldChg>
      <pc:sldChg chg="addSp delSp modSp mod modNotes">
        <pc:chgData name="geral" userId="cc88ce36-e0b3-49ca-8cdb-100b092c7b46" providerId="ADAL" clId="{D02CE918-4925-43C6-9F50-CB83273A436E}" dt="2023-12-15T23:26:01.376" v="112" actId="20577"/>
        <pc:sldMkLst>
          <pc:docMk/>
          <pc:sldMk cId="0" sldId="259"/>
        </pc:sldMkLst>
        <pc:spChg chg="add mod">
          <ac:chgData name="geral" userId="cc88ce36-e0b3-49ca-8cdb-100b092c7b46" providerId="ADAL" clId="{D02CE918-4925-43C6-9F50-CB83273A436E}" dt="2023-12-15T23:22:46.676" v="55"/>
          <ac:spMkLst>
            <pc:docMk/>
            <pc:sldMk cId="0" sldId="259"/>
            <ac:spMk id="2" creationId="{4B0E0F7B-E8F6-3B4D-B8FA-09B57B84E558}"/>
          </ac:spMkLst>
        </pc:spChg>
        <pc:spChg chg="del mod">
          <ac:chgData name="geral" userId="cc88ce36-e0b3-49ca-8cdb-100b092c7b46" providerId="ADAL" clId="{D02CE918-4925-43C6-9F50-CB83273A436E}" dt="2023-12-15T23:22:46.461" v="54" actId="478"/>
          <ac:spMkLst>
            <pc:docMk/>
            <pc:sldMk cId="0" sldId="259"/>
            <ac:spMk id="83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59"/>
            <ac:spMk id="84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59"/>
            <ac:spMk id="85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59"/>
            <ac:spMk id="86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5:30.923" v="97" actId="1076"/>
          <ac:spMkLst>
            <pc:docMk/>
            <pc:sldMk cId="0" sldId="259"/>
            <ac:spMk id="87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5:45.975" v="103" actId="20577"/>
          <ac:spMkLst>
            <pc:docMk/>
            <pc:sldMk cId="0" sldId="259"/>
            <ac:spMk id="89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6:01.376" v="112" actId="20577"/>
          <ac:spMkLst>
            <pc:docMk/>
            <pc:sldMk cId="0" sldId="259"/>
            <ac:spMk id="90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59"/>
            <ac:spMk id="91" creationId="{00000000-0000-0000-0000-000000000000}"/>
          </ac:spMkLst>
        </pc:sp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59"/>
            <ac:picMk id="88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59"/>
            <ac:picMk id="92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59"/>
            <ac:picMk id="93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59"/>
            <ac:picMk id="94" creationId="{00000000-0000-0000-0000-000000000000}"/>
          </ac:picMkLst>
        </pc:picChg>
      </pc:sldChg>
      <pc:sldChg chg="addSp delSp modSp mod modNotes">
        <pc:chgData name="geral" userId="cc88ce36-e0b3-49ca-8cdb-100b092c7b46" providerId="ADAL" clId="{D02CE918-4925-43C6-9F50-CB83273A436E}" dt="2023-12-15T23:30:57.884" v="171" actId="14100"/>
        <pc:sldMkLst>
          <pc:docMk/>
          <pc:sldMk cId="0" sldId="260"/>
        </pc:sldMkLst>
        <pc:spChg chg="add mod">
          <ac:chgData name="geral" userId="cc88ce36-e0b3-49ca-8cdb-100b092c7b46" providerId="ADAL" clId="{D02CE918-4925-43C6-9F50-CB83273A436E}" dt="2023-12-15T23:22:52.784" v="57"/>
          <ac:spMkLst>
            <pc:docMk/>
            <pc:sldMk cId="0" sldId="260"/>
            <ac:spMk id="2" creationId="{08085F7D-DF9E-055E-F4A7-890547A0EFB2}"/>
          </ac:spMkLst>
        </pc:spChg>
        <pc:spChg chg="del mod">
          <ac:chgData name="geral" userId="cc88ce36-e0b3-49ca-8cdb-100b092c7b46" providerId="ADAL" clId="{D02CE918-4925-43C6-9F50-CB83273A436E}" dt="2023-12-15T23:22:49.943" v="56" actId="478"/>
          <ac:spMkLst>
            <pc:docMk/>
            <pc:sldMk cId="0" sldId="260"/>
            <ac:spMk id="99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0"/>
            <ac:spMk id="100" creationId="{00000000-0000-0000-0000-000000000000}"/>
          </ac:spMkLst>
        </pc:spChg>
        <pc:picChg chg="del mod">
          <ac:chgData name="geral" userId="cc88ce36-e0b3-49ca-8cdb-100b092c7b46" providerId="ADAL" clId="{D02CE918-4925-43C6-9F50-CB83273A436E}" dt="2023-12-15T23:26:35.828" v="113" actId="478"/>
          <ac:picMkLst>
            <pc:docMk/>
            <pc:sldMk cId="0" sldId="260"/>
            <ac:picMk id="101" creationId="{00000000-0000-0000-0000-000000000000}"/>
          </ac:picMkLst>
        </pc:picChg>
        <pc:picChg chg="del mod">
          <ac:chgData name="geral" userId="cc88ce36-e0b3-49ca-8cdb-100b092c7b46" providerId="ADAL" clId="{D02CE918-4925-43C6-9F50-CB83273A436E}" dt="2023-12-15T23:27:12.370" v="121" actId="478"/>
          <ac:picMkLst>
            <pc:docMk/>
            <pc:sldMk cId="0" sldId="260"/>
            <ac:picMk id="102" creationId="{00000000-0000-0000-0000-000000000000}"/>
          </ac:picMkLst>
        </pc:picChg>
        <pc:picChg chg="del mod">
          <ac:chgData name="geral" userId="cc88ce36-e0b3-49ca-8cdb-100b092c7b46" providerId="ADAL" clId="{D02CE918-4925-43C6-9F50-CB83273A436E}" dt="2023-12-15T23:28:47.512" v="129" actId="478"/>
          <ac:picMkLst>
            <pc:docMk/>
            <pc:sldMk cId="0" sldId="260"/>
            <ac:picMk id="103" creationId="{00000000-0000-0000-0000-000000000000}"/>
          </ac:picMkLst>
        </pc:picChg>
        <pc:picChg chg="del mod">
          <ac:chgData name="geral" userId="cc88ce36-e0b3-49ca-8cdb-100b092c7b46" providerId="ADAL" clId="{D02CE918-4925-43C6-9F50-CB83273A436E}" dt="2023-12-15T23:29:31.692" v="139" actId="478"/>
          <ac:picMkLst>
            <pc:docMk/>
            <pc:sldMk cId="0" sldId="260"/>
            <ac:picMk id="104" creationId="{00000000-0000-0000-0000-000000000000}"/>
          </ac:picMkLst>
        </pc:picChg>
        <pc:picChg chg="del mod">
          <ac:chgData name="geral" userId="cc88ce36-e0b3-49ca-8cdb-100b092c7b46" providerId="ADAL" clId="{D02CE918-4925-43C6-9F50-CB83273A436E}" dt="2023-12-15T23:28:21.574" v="125" actId="478"/>
          <ac:picMkLst>
            <pc:docMk/>
            <pc:sldMk cId="0" sldId="260"/>
            <ac:picMk id="105" creationId="{00000000-0000-0000-0000-000000000000}"/>
          </ac:picMkLst>
        </pc:picChg>
        <pc:picChg chg="del mod">
          <ac:chgData name="geral" userId="cc88ce36-e0b3-49ca-8cdb-100b092c7b46" providerId="ADAL" clId="{D02CE918-4925-43C6-9F50-CB83273A436E}" dt="2023-12-15T23:29:03.937" v="133" actId="478"/>
          <ac:picMkLst>
            <pc:docMk/>
            <pc:sldMk cId="0" sldId="260"/>
            <ac:picMk id="106" creationId="{00000000-0000-0000-0000-000000000000}"/>
          </ac:picMkLst>
        </pc:picChg>
        <pc:picChg chg="del mod">
          <ac:chgData name="geral" userId="cc88ce36-e0b3-49ca-8cdb-100b092c7b46" providerId="ADAL" clId="{D02CE918-4925-43C6-9F50-CB83273A436E}" dt="2023-12-15T23:26:42.925" v="116" actId="478"/>
          <ac:picMkLst>
            <pc:docMk/>
            <pc:sldMk cId="0" sldId="260"/>
            <ac:picMk id="107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0"/>
            <ac:picMk id="108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0"/>
            <ac:picMk id="109" creationId="{00000000-0000-0000-0000-000000000000}"/>
          </ac:picMkLst>
        </pc:picChg>
        <pc:picChg chg="add del">
          <ac:chgData name="geral" userId="cc88ce36-e0b3-49ca-8cdb-100b092c7b46" providerId="ADAL" clId="{D02CE918-4925-43C6-9F50-CB83273A436E}" dt="2023-12-15T23:26:40.447" v="115"/>
          <ac:picMkLst>
            <pc:docMk/>
            <pc:sldMk cId="0" sldId="260"/>
            <ac:picMk id="1026" creationId="{00093C51-E4FB-83D4-D92F-C0917706A6D3}"/>
          </ac:picMkLst>
        </pc:picChg>
        <pc:picChg chg="add mod">
          <ac:chgData name="geral" userId="cc88ce36-e0b3-49ca-8cdb-100b092c7b46" providerId="ADAL" clId="{D02CE918-4925-43C6-9F50-CB83273A436E}" dt="2023-12-15T23:26:52.194" v="120" actId="14100"/>
          <ac:picMkLst>
            <pc:docMk/>
            <pc:sldMk cId="0" sldId="260"/>
            <ac:picMk id="1028" creationId="{84144110-B073-E0FA-634C-B6BD017A470E}"/>
          </ac:picMkLst>
        </pc:picChg>
        <pc:picChg chg="add del mod">
          <ac:chgData name="geral" userId="cc88ce36-e0b3-49ca-8cdb-100b092c7b46" providerId="ADAL" clId="{D02CE918-4925-43C6-9F50-CB83273A436E}" dt="2023-12-15T23:30:40.402" v="167" actId="478"/>
          <ac:picMkLst>
            <pc:docMk/>
            <pc:sldMk cId="0" sldId="260"/>
            <ac:picMk id="1030" creationId="{97395FF6-6439-7357-9F3A-5F29BA061A0F}"/>
          </ac:picMkLst>
        </pc:picChg>
        <pc:picChg chg="add mod">
          <ac:chgData name="geral" userId="cc88ce36-e0b3-49ca-8cdb-100b092c7b46" providerId="ADAL" clId="{D02CE918-4925-43C6-9F50-CB83273A436E}" dt="2023-12-15T23:29:46.940" v="153" actId="1037"/>
          <ac:picMkLst>
            <pc:docMk/>
            <pc:sldMk cId="0" sldId="260"/>
            <ac:picMk id="1032" creationId="{576AE56F-7DBB-9281-7868-96B8515E94E2}"/>
          </ac:picMkLst>
        </pc:picChg>
        <pc:picChg chg="add mod">
          <ac:chgData name="geral" userId="cc88ce36-e0b3-49ca-8cdb-100b092c7b46" providerId="ADAL" clId="{D02CE918-4925-43C6-9F50-CB83273A436E}" dt="2023-12-15T23:29:46.940" v="153" actId="1037"/>
          <ac:picMkLst>
            <pc:docMk/>
            <pc:sldMk cId="0" sldId="260"/>
            <ac:picMk id="1034" creationId="{80821F31-4135-668E-05C7-07AD6413960A}"/>
          </ac:picMkLst>
        </pc:picChg>
        <pc:picChg chg="add mod">
          <ac:chgData name="geral" userId="cc88ce36-e0b3-49ca-8cdb-100b092c7b46" providerId="ADAL" clId="{D02CE918-4925-43C6-9F50-CB83273A436E}" dt="2023-12-15T23:29:46.940" v="153" actId="1037"/>
          <ac:picMkLst>
            <pc:docMk/>
            <pc:sldMk cId="0" sldId="260"/>
            <ac:picMk id="1036" creationId="{827A7C68-1686-58F5-FEC9-19C249186B3E}"/>
          </ac:picMkLst>
        </pc:picChg>
        <pc:picChg chg="add mod">
          <ac:chgData name="geral" userId="cc88ce36-e0b3-49ca-8cdb-100b092c7b46" providerId="ADAL" clId="{D02CE918-4925-43C6-9F50-CB83273A436E}" dt="2023-12-15T23:29:46.940" v="153" actId="1037"/>
          <ac:picMkLst>
            <pc:docMk/>
            <pc:sldMk cId="0" sldId="260"/>
            <ac:picMk id="1038" creationId="{79814C04-8AA7-F71E-37D5-F20213B4302E}"/>
          </ac:picMkLst>
        </pc:picChg>
        <pc:picChg chg="add mod">
          <ac:chgData name="geral" userId="cc88ce36-e0b3-49ca-8cdb-100b092c7b46" providerId="ADAL" clId="{D02CE918-4925-43C6-9F50-CB83273A436E}" dt="2023-12-15T23:30:57.884" v="171" actId="14100"/>
          <ac:picMkLst>
            <pc:docMk/>
            <pc:sldMk cId="0" sldId="260"/>
            <ac:picMk id="1040" creationId="{EB063E28-237C-2246-6C8C-42E0309F338D}"/>
          </ac:picMkLst>
        </pc:picChg>
      </pc:sldChg>
      <pc:sldChg chg="addSp delSp modSp mod modNotes">
        <pc:chgData name="geral" userId="cc88ce36-e0b3-49ca-8cdb-100b092c7b46" providerId="ADAL" clId="{D02CE918-4925-43C6-9F50-CB83273A436E}" dt="2023-12-15T23:30:36.855" v="166" actId="1036"/>
        <pc:sldMkLst>
          <pc:docMk/>
          <pc:sldMk cId="0" sldId="261"/>
        </pc:sldMkLst>
        <pc:spChg chg="add mod">
          <ac:chgData name="geral" userId="cc88ce36-e0b3-49ca-8cdb-100b092c7b46" providerId="ADAL" clId="{D02CE918-4925-43C6-9F50-CB83273A436E}" dt="2023-12-15T23:22:56.773" v="59"/>
          <ac:spMkLst>
            <pc:docMk/>
            <pc:sldMk cId="0" sldId="261"/>
            <ac:spMk id="2" creationId="{4502142F-A446-8A01-D4F4-D5D34F2A5FC8}"/>
          </ac:spMkLst>
        </pc:spChg>
        <pc:spChg chg="del mod">
          <ac:chgData name="geral" userId="cc88ce36-e0b3-49ca-8cdb-100b092c7b46" providerId="ADAL" clId="{D02CE918-4925-43C6-9F50-CB83273A436E}" dt="2023-12-15T23:22:56.414" v="58" actId="478"/>
          <ac:spMkLst>
            <pc:docMk/>
            <pc:sldMk cId="0" sldId="261"/>
            <ac:spMk id="114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1"/>
            <ac:spMk id="115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1"/>
            <ac:spMk id="120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30:15.220" v="157" actId="20577"/>
          <ac:spMkLst>
            <pc:docMk/>
            <pc:sldMk cId="0" sldId="261"/>
            <ac:spMk id="121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1"/>
            <ac:spMk id="122" creationId="{00000000-0000-0000-0000-000000000000}"/>
          </ac:spMkLst>
        </pc:spChg>
        <pc:picChg chg="add del mod">
          <ac:chgData name="geral" userId="cc88ce36-e0b3-49ca-8cdb-100b092c7b46" providerId="ADAL" clId="{D02CE918-4925-43C6-9F50-CB83273A436E}" dt="2023-12-15T23:30:31.014" v="158" actId="478"/>
          <ac:picMkLst>
            <pc:docMk/>
            <pc:sldMk cId="0" sldId="261"/>
            <ac:picMk id="3" creationId="{06FC0AAB-9997-4D0A-981F-19E8389AC59E}"/>
          </ac:picMkLst>
        </pc:picChg>
        <pc:picChg chg="del mod">
          <ac:chgData name="geral" userId="cc88ce36-e0b3-49ca-8cdb-100b092c7b46" providerId="ADAL" clId="{D02CE918-4925-43C6-9F50-CB83273A436E}" dt="2023-12-15T23:30:03.215" v="155" actId="478"/>
          <ac:picMkLst>
            <pc:docMk/>
            <pc:sldMk cId="0" sldId="261"/>
            <ac:picMk id="116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1"/>
            <ac:picMk id="117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1"/>
            <ac:picMk id="118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1"/>
            <ac:picMk id="119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1"/>
            <ac:picMk id="123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1"/>
            <ac:picMk id="124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1"/>
            <ac:picMk id="125" creationId="{00000000-0000-0000-0000-000000000000}"/>
          </ac:picMkLst>
        </pc:picChg>
        <pc:picChg chg="add mod">
          <ac:chgData name="geral" userId="cc88ce36-e0b3-49ca-8cdb-100b092c7b46" providerId="ADAL" clId="{D02CE918-4925-43C6-9F50-CB83273A436E}" dt="2023-12-15T23:30:36.855" v="166" actId="1036"/>
          <ac:picMkLst>
            <pc:docMk/>
            <pc:sldMk cId="0" sldId="261"/>
            <ac:picMk id="2050" creationId="{690004B9-40C0-ED4C-A3AC-A702D6130C3C}"/>
          </ac:picMkLst>
        </pc:picChg>
      </pc:sldChg>
      <pc:sldChg chg="addSp delSp modSp mod modNotes">
        <pc:chgData name="geral" userId="cc88ce36-e0b3-49ca-8cdb-100b092c7b46" providerId="ADAL" clId="{D02CE918-4925-43C6-9F50-CB83273A436E}" dt="2023-12-15T23:31:15.255" v="176" actId="14100"/>
        <pc:sldMkLst>
          <pc:docMk/>
          <pc:sldMk cId="0" sldId="262"/>
        </pc:sldMkLst>
        <pc:spChg chg="add mod">
          <ac:chgData name="geral" userId="cc88ce36-e0b3-49ca-8cdb-100b092c7b46" providerId="ADAL" clId="{D02CE918-4925-43C6-9F50-CB83273A436E}" dt="2023-12-15T23:22:59.245" v="61"/>
          <ac:spMkLst>
            <pc:docMk/>
            <pc:sldMk cId="0" sldId="262"/>
            <ac:spMk id="2" creationId="{B6DC4CD8-4CAA-C353-947E-5DA533E67C19}"/>
          </ac:spMkLst>
        </pc:spChg>
        <pc:spChg chg="del mod">
          <ac:chgData name="geral" userId="cc88ce36-e0b3-49ca-8cdb-100b092c7b46" providerId="ADAL" clId="{D02CE918-4925-43C6-9F50-CB83273A436E}" dt="2023-12-15T23:22:59.044" v="60" actId="478"/>
          <ac:spMkLst>
            <pc:docMk/>
            <pc:sldMk cId="0" sldId="262"/>
            <ac:spMk id="130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2"/>
            <ac:spMk id="131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2"/>
            <ac:spMk id="135" creationId="{00000000-0000-0000-0000-000000000000}"/>
          </ac:spMkLst>
        </pc:spChg>
        <pc:picChg chg="add mod">
          <ac:chgData name="geral" userId="cc88ce36-e0b3-49ca-8cdb-100b092c7b46" providerId="ADAL" clId="{D02CE918-4925-43C6-9F50-CB83273A436E}" dt="2023-12-15T23:31:15.255" v="176" actId="14100"/>
          <ac:picMkLst>
            <pc:docMk/>
            <pc:sldMk cId="0" sldId="262"/>
            <ac:picMk id="3" creationId="{1F315B68-75E5-91D7-33E4-2E3BD35BA06F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2"/>
            <ac:picMk id="132" creationId="{00000000-0000-0000-0000-000000000000}"/>
          </ac:picMkLst>
        </pc:picChg>
        <pc:picChg chg="del mod">
          <ac:chgData name="geral" userId="cc88ce36-e0b3-49ca-8cdb-100b092c7b46" providerId="ADAL" clId="{D02CE918-4925-43C6-9F50-CB83273A436E}" dt="2023-12-15T23:31:04.784" v="172" actId="478"/>
          <ac:picMkLst>
            <pc:docMk/>
            <pc:sldMk cId="0" sldId="262"/>
            <ac:picMk id="133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2"/>
            <ac:picMk id="134" creationId="{00000000-0000-0000-0000-000000000000}"/>
          </ac:picMkLst>
        </pc:picChg>
      </pc:sldChg>
      <pc:sldChg chg="addSp delSp modSp mod modNotes">
        <pc:chgData name="geral" userId="cc88ce36-e0b3-49ca-8cdb-100b092c7b46" providerId="ADAL" clId="{D02CE918-4925-43C6-9F50-CB83273A436E}" dt="2023-12-15T23:31:43.215" v="182" actId="14100"/>
        <pc:sldMkLst>
          <pc:docMk/>
          <pc:sldMk cId="0" sldId="263"/>
        </pc:sldMkLst>
        <pc:spChg chg="add mod">
          <ac:chgData name="geral" userId="cc88ce36-e0b3-49ca-8cdb-100b092c7b46" providerId="ADAL" clId="{D02CE918-4925-43C6-9F50-CB83273A436E}" dt="2023-12-15T23:23:02.001" v="63"/>
          <ac:spMkLst>
            <pc:docMk/>
            <pc:sldMk cId="0" sldId="263"/>
            <ac:spMk id="2" creationId="{78F44CCB-644C-EACB-F89B-D7DF4CBF1656}"/>
          </ac:spMkLst>
        </pc:spChg>
        <pc:spChg chg="del mod">
          <ac:chgData name="geral" userId="cc88ce36-e0b3-49ca-8cdb-100b092c7b46" providerId="ADAL" clId="{D02CE918-4925-43C6-9F50-CB83273A436E}" dt="2023-12-15T23:23:01.808" v="62" actId="478"/>
          <ac:spMkLst>
            <pc:docMk/>
            <pc:sldMk cId="0" sldId="263"/>
            <ac:spMk id="140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3"/>
            <ac:spMk id="141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3"/>
            <ac:spMk id="143" creationId="{00000000-0000-0000-0000-000000000000}"/>
          </ac:spMkLst>
        </pc:spChg>
        <pc:picChg chg="add mod">
          <ac:chgData name="geral" userId="cc88ce36-e0b3-49ca-8cdb-100b092c7b46" providerId="ADAL" clId="{D02CE918-4925-43C6-9F50-CB83273A436E}" dt="2023-12-15T23:31:43.215" v="182" actId="14100"/>
          <ac:picMkLst>
            <pc:docMk/>
            <pc:sldMk cId="0" sldId="263"/>
            <ac:picMk id="3" creationId="{B8569FC4-C3A0-B638-31C9-BF28C38F3993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3"/>
            <ac:picMk id="142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3"/>
            <ac:picMk id="144" creationId="{00000000-0000-0000-0000-000000000000}"/>
          </ac:picMkLst>
        </pc:picChg>
        <pc:picChg chg="del mod">
          <ac:chgData name="geral" userId="cc88ce36-e0b3-49ca-8cdb-100b092c7b46" providerId="ADAL" clId="{D02CE918-4925-43C6-9F50-CB83273A436E}" dt="2023-12-15T23:31:31.546" v="177" actId="478"/>
          <ac:picMkLst>
            <pc:docMk/>
            <pc:sldMk cId="0" sldId="263"/>
            <ac:picMk id="145" creationId="{00000000-0000-0000-0000-000000000000}"/>
          </ac:picMkLst>
        </pc:picChg>
      </pc:sldChg>
      <pc:sldChg chg="addSp delSp modSp mod modNotes">
        <pc:chgData name="geral" userId="cc88ce36-e0b3-49ca-8cdb-100b092c7b46" providerId="ADAL" clId="{D02CE918-4925-43C6-9F50-CB83273A436E}" dt="2023-12-15T23:32:17.565" v="188" actId="1076"/>
        <pc:sldMkLst>
          <pc:docMk/>
          <pc:sldMk cId="0" sldId="264"/>
        </pc:sldMkLst>
        <pc:spChg chg="add mod">
          <ac:chgData name="geral" userId="cc88ce36-e0b3-49ca-8cdb-100b092c7b46" providerId="ADAL" clId="{D02CE918-4925-43C6-9F50-CB83273A436E}" dt="2023-12-15T23:23:04.624" v="65"/>
          <ac:spMkLst>
            <pc:docMk/>
            <pc:sldMk cId="0" sldId="264"/>
            <ac:spMk id="2" creationId="{B04C50A9-B327-CC7F-1CB6-34DBFD00A322}"/>
          </ac:spMkLst>
        </pc:spChg>
        <pc:spChg chg="del mod">
          <ac:chgData name="geral" userId="cc88ce36-e0b3-49ca-8cdb-100b092c7b46" providerId="ADAL" clId="{D02CE918-4925-43C6-9F50-CB83273A436E}" dt="2023-12-15T23:23:04.435" v="64" actId="478"/>
          <ac:spMkLst>
            <pc:docMk/>
            <pc:sldMk cId="0" sldId="264"/>
            <ac:spMk id="150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4"/>
            <ac:spMk id="151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31:52.905" v="183" actId="20577"/>
          <ac:spMkLst>
            <pc:docMk/>
            <pc:sldMk cId="0" sldId="264"/>
            <ac:spMk id="152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4"/>
            <ac:spMk id="153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4"/>
            <ac:spMk id="154" creationId="{00000000-0000-0000-0000-000000000000}"/>
          </ac:spMkLst>
        </pc:spChg>
        <pc:picChg chg="add mod">
          <ac:chgData name="geral" userId="cc88ce36-e0b3-49ca-8cdb-100b092c7b46" providerId="ADAL" clId="{D02CE918-4925-43C6-9F50-CB83273A436E}" dt="2023-12-15T23:32:17.565" v="188" actId="1076"/>
          <ac:picMkLst>
            <pc:docMk/>
            <pc:sldMk cId="0" sldId="264"/>
            <ac:picMk id="3" creationId="{84526416-4D85-1FAD-AEF6-C34F0E285848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4"/>
            <ac:picMk id="155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4"/>
            <ac:picMk id="156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4"/>
            <ac:picMk id="157" creationId="{00000000-0000-0000-0000-000000000000}"/>
          </ac:picMkLst>
        </pc:picChg>
        <pc:picChg chg="del mod">
          <ac:chgData name="geral" userId="cc88ce36-e0b3-49ca-8cdb-100b092c7b46" providerId="ADAL" clId="{D02CE918-4925-43C6-9F50-CB83273A436E}" dt="2023-12-15T23:32:10.284" v="184" actId="478"/>
          <ac:picMkLst>
            <pc:docMk/>
            <pc:sldMk cId="0" sldId="264"/>
            <ac:picMk id="158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4"/>
            <ac:picMk id="159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4"/>
            <ac:picMk id="160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4"/>
            <ac:picMk id="161" creationId="{00000000-0000-0000-0000-000000000000}"/>
          </ac:picMkLst>
        </pc:picChg>
      </pc:sldChg>
      <pc:sldChg chg="addSp delSp modSp mod modNotes">
        <pc:chgData name="geral" userId="cc88ce36-e0b3-49ca-8cdb-100b092c7b46" providerId="ADAL" clId="{D02CE918-4925-43C6-9F50-CB83273A436E}" dt="2023-12-15T23:32:47.034" v="195" actId="20577"/>
        <pc:sldMkLst>
          <pc:docMk/>
          <pc:sldMk cId="0" sldId="265"/>
        </pc:sldMkLst>
        <pc:spChg chg="add mod">
          <ac:chgData name="geral" userId="cc88ce36-e0b3-49ca-8cdb-100b092c7b46" providerId="ADAL" clId="{D02CE918-4925-43C6-9F50-CB83273A436E}" dt="2023-12-15T23:23:07.223" v="67"/>
          <ac:spMkLst>
            <pc:docMk/>
            <pc:sldMk cId="0" sldId="265"/>
            <ac:spMk id="2" creationId="{15272A10-2B55-ECCD-5D75-990E2D68C91C}"/>
          </ac:spMkLst>
        </pc:spChg>
        <pc:spChg chg="del mod">
          <ac:chgData name="geral" userId="cc88ce36-e0b3-49ca-8cdb-100b092c7b46" providerId="ADAL" clId="{D02CE918-4925-43C6-9F50-CB83273A436E}" dt="2023-12-15T23:23:06.969" v="66" actId="478"/>
          <ac:spMkLst>
            <pc:docMk/>
            <pc:sldMk cId="0" sldId="265"/>
            <ac:spMk id="166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5"/>
            <ac:spMk id="167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32:47.034" v="195" actId="20577"/>
          <ac:spMkLst>
            <pc:docMk/>
            <pc:sldMk cId="0" sldId="265"/>
            <ac:spMk id="169" creationId="{00000000-0000-0000-0000-000000000000}"/>
          </ac:spMkLst>
        </pc:spChg>
        <pc:picChg chg="add mod">
          <ac:chgData name="geral" userId="cc88ce36-e0b3-49ca-8cdb-100b092c7b46" providerId="ADAL" clId="{D02CE918-4925-43C6-9F50-CB83273A436E}" dt="2023-12-15T23:32:44.444" v="194" actId="1076"/>
          <ac:picMkLst>
            <pc:docMk/>
            <pc:sldMk cId="0" sldId="265"/>
            <ac:picMk id="3" creationId="{8FC22553-848A-10C0-F690-C51F9F044E8D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5"/>
            <ac:picMk id="168" creationId="{00000000-0000-0000-0000-000000000000}"/>
          </ac:picMkLst>
        </pc:picChg>
        <pc:picChg chg="del mod">
          <ac:chgData name="geral" userId="cc88ce36-e0b3-49ca-8cdb-100b092c7b46" providerId="ADAL" clId="{D02CE918-4925-43C6-9F50-CB83273A436E}" dt="2023-12-15T23:32:36.443" v="189" actId="478"/>
          <ac:picMkLst>
            <pc:docMk/>
            <pc:sldMk cId="0" sldId="265"/>
            <ac:picMk id="170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5"/>
            <ac:picMk id="171" creationId="{00000000-0000-0000-0000-000000000000}"/>
          </ac:picMkLst>
        </pc:picChg>
      </pc:sldChg>
      <pc:sldChg chg="addSp delSp modSp mod modNotes">
        <pc:chgData name="geral" userId="cc88ce36-e0b3-49ca-8cdb-100b092c7b46" providerId="ADAL" clId="{D02CE918-4925-43C6-9F50-CB83273A436E}" dt="2023-12-15T23:33:45.123" v="206" actId="20577"/>
        <pc:sldMkLst>
          <pc:docMk/>
          <pc:sldMk cId="0" sldId="266"/>
        </pc:sldMkLst>
        <pc:spChg chg="add mod">
          <ac:chgData name="geral" userId="cc88ce36-e0b3-49ca-8cdb-100b092c7b46" providerId="ADAL" clId="{D02CE918-4925-43C6-9F50-CB83273A436E}" dt="2023-12-15T23:23:10.255" v="69"/>
          <ac:spMkLst>
            <pc:docMk/>
            <pc:sldMk cId="0" sldId="266"/>
            <ac:spMk id="2" creationId="{F3FD9685-581A-1D19-B372-1CBAF646F751}"/>
          </ac:spMkLst>
        </pc:spChg>
        <pc:spChg chg="del mod">
          <ac:chgData name="geral" userId="cc88ce36-e0b3-49ca-8cdb-100b092c7b46" providerId="ADAL" clId="{D02CE918-4925-43C6-9F50-CB83273A436E}" dt="2023-12-15T23:23:10.039" v="68" actId="478"/>
          <ac:spMkLst>
            <pc:docMk/>
            <pc:sldMk cId="0" sldId="266"/>
            <ac:spMk id="176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6"/>
            <ac:spMk id="177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6"/>
            <ac:spMk id="178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6"/>
            <ac:spMk id="179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6"/>
            <ac:spMk id="180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6"/>
            <ac:spMk id="181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33:04.184" v="196" actId="20577"/>
          <ac:spMkLst>
            <pc:docMk/>
            <pc:sldMk cId="0" sldId="266"/>
            <ac:spMk id="182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6"/>
            <ac:spMk id="183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33:45.123" v="206" actId="20577"/>
          <ac:spMkLst>
            <pc:docMk/>
            <pc:sldMk cId="0" sldId="266"/>
            <ac:spMk id="184" creationId="{00000000-0000-0000-0000-000000000000}"/>
          </ac:spMkLst>
        </pc:sp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6"/>
            <ac:picMk id="185" creationId="{00000000-0000-0000-0000-000000000000}"/>
          </ac:picMkLst>
        </pc:picChg>
      </pc:sldChg>
      <pc:sldChg chg="addSp delSp modSp mod modNotes">
        <pc:chgData name="geral" userId="cc88ce36-e0b3-49ca-8cdb-100b092c7b46" providerId="ADAL" clId="{D02CE918-4925-43C6-9F50-CB83273A436E}" dt="2023-12-15T23:34:40.464" v="211" actId="20577"/>
        <pc:sldMkLst>
          <pc:docMk/>
          <pc:sldMk cId="0" sldId="267"/>
        </pc:sldMkLst>
        <pc:spChg chg="add mod">
          <ac:chgData name="geral" userId="cc88ce36-e0b3-49ca-8cdb-100b092c7b46" providerId="ADAL" clId="{D02CE918-4925-43C6-9F50-CB83273A436E}" dt="2023-12-15T23:23:13.273" v="71"/>
          <ac:spMkLst>
            <pc:docMk/>
            <pc:sldMk cId="0" sldId="267"/>
            <ac:spMk id="2" creationId="{EF7F2F96-5A29-26EE-0213-592BC68B720D}"/>
          </ac:spMkLst>
        </pc:spChg>
        <pc:spChg chg="del mod">
          <ac:chgData name="geral" userId="cc88ce36-e0b3-49ca-8cdb-100b092c7b46" providerId="ADAL" clId="{D02CE918-4925-43C6-9F50-CB83273A436E}" dt="2023-12-15T23:23:13.024" v="70" actId="478"/>
          <ac:spMkLst>
            <pc:docMk/>
            <pc:sldMk cId="0" sldId="267"/>
            <ac:spMk id="191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7"/>
            <ac:spMk id="192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34:13.604" v="210" actId="1036"/>
          <ac:spMkLst>
            <pc:docMk/>
            <pc:sldMk cId="0" sldId="267"/>
            <ac:spMk id="193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34:40.464" v="211" actId="20577"/>
          <ac:spMkLst>
            <pc:docMk/>
            <pc:sldMk cId="0" sldId="267"/>
            <ac:spMk id="194" creationId="{00000000-0000-0000-0000-000000000000}"/>
          </ac:spMkLst>
        </pc:sp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7"/>
            <ac:picMk id="190" creationId="{00000000-0000-0000-0000-000000000000}"/>
          </ac:picMkLst>
        </pc:picChg>
      </pc:sldChg>
      <pc:sldChg chg="addSp delSp modSp mod modNotes">
        <pc:chgData name="geral" userId="cc88ce36-e0b3-49ca-8cdb-100b092c7b46" providerId="ADAL" clId="{D02CE918-4925-43C6-9F50-CB83273A436E}" dt="2023-12-15T23:35:26.476" v="226"/>
        <pc:sldMkLst>
          <pc:docMk/>
          <pc:sldMk cId="0" sldId="268"/>
        </pc:sldMkLst>
        <pc:spChg chg="add mod">
          <ac:chgData name="geral" userId="cc88ce36-e0b3-49ca-8cdb-100b092c7b46" providerId="ADAL" clId="{D02CE918-4925-43C6-9F50-CB83273A436E}" dt="2023-12-15T23:23:16.404" v="73"/>
          <ac:spMkLst>
            <pc:docMk/>
            <pc:sldMk cId="0" sldId="268"/>
            <ac:spMk id="2" creationId="{1EFE2886-8353-DB1C-F8E6-D4737216DEDD}"/>
          </ac:spMkLst>
        </pc:spChg>
        <pc:spChg chg="del mod">
          <ac:chgData name="geral" userId="cc88ce36-e0b3-49ca-8cdb-100b092c7b46" providerId="ADAL" clId="{D02CE918-4925-43C6-9F50-CB83273A436E}" dt="2023-12-15T23:23:16.114" v="72" actId="478"/>
          <ac:spMkLst>
            <pc:docMk/>
            <pc:sldMk cId="0" sldId="268"/>
            <ac:spMk id="199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3:20.084" v="74" actId="114"/>
          <ac:spMkLst>
            <pc:docMk/>
            <pc:sldMk cId="0" sldId="268"/>
            <ac:spMk id="200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34:59.826" v="212" actId="114"/>
          <ac:spMkLst>
            <pc:docMk/>
            <pc:sldMk cId="0" sldId="268"/>
            <ac:spMk id="201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35:26.476" v="226"/>
          <ac:spMkLst>
            <pc:docMk/>
            <pc:sldMk cId="0" sldId="268"/>
            <ac:spMk id="202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8"/>
            <ac:spMk id="203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35:08.681" v="225" actId="20577"/>
          <ac:spMkLst>
            <pc:docMk/>
            <pc:sldMk cId="0" sldId="268"/>
            <ac:spMk id="204" creationId="{00000000-0000-0000-0000-000000000000}"/>
          </ac:spMkLst>
        </pc:sp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8"/>
            <ac:picMk id="205" creationId="{00000000-0000-0000-0000-000000000000}"/>
          </ac:picMkLst>
        </pc:picChg>
      </pc:sldChg>
      <pc:sldChg chg="addSp delSp modSp mod modNotes">
        <pc:chgData name="geral" userId="cc88ce36-e0b3-49ca-8cdb-100b092c7b46" providerId="ADAL" clId="{D02CE918-4925-43C6-9F50-CB83273A436E}" dt="2023-12-15T23:23:24.015" v="76"/>
        <pc:sldMkLst>
          <pc:docMk/>
          <pc:sldMk cId="0" sldId="269"/>
        </pc:sldMkLst>
        <pc:spChg chg="add mod">
          <ac:chgData name="geral" userId="cc88ce36-e0b3-49ca-8cdb-100b092c7b46" providerId="ADAL" clId="{D02CE918-4925-43C6-9F50-CB83273A436E}" dt="2023-12-15T23:23:24.015" v="76"/>
          <ac:spMkLst>
            <pc:docMk/>
            <pc:sldMk cId="0" sldId="269"/>
            <ac:spMk id="2" creationId="{4E9447AE-8190-F4A4-B666-CCC170BA2147}"/>
          </ac:spMkLst>
        </pc:spChg>
        <pc:spChg chg="del mod">
          <ac:chgData name="geral" userId="cc88ce36-e0b3-49ca-8cdb-100b092c7b46" providerId="ADAL" clId="{D02CE918-4925-43C6-9F50-CB83273A436E}" dt="2023-12-15T23:23:23.781" v="75" actId="478"/>
          <ac:spMkLst>
            <pc:docMk/>
            <pc:sldMk cId="0" sldId="269"/>
            <ac:spMk id="210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9"/>
            <ac:spMk id="211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9"/>
            <ac:spMk id="214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9"/>
            <ac:spMk id="215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9"/>
            <ac:spMk id="216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9"/>
            <ac:spMk id="217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9"/>
            <ac:spMk id="218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9"/>
            <ac:spMk id="219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9"/>
            <ac:spMk id="220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9"/>
            <ac:spMk id="221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9"/>
            <ac:spMk id="226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9"/>
            <ac:spMk id="227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9"/>
            <ac:spMk id="228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69"/>
            <ac:spMk id="229" creationId="{00000000-0000-0000-0000-000000000000}"/>
          </ac:spMkLst>
        </pc:sp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9"/>
            <ac:picMk id="222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9"/>
            <ac:picMk id="223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9"/>
            <ac:picMk id="224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69"/>
            <ac:picMk id="225" creationId="{00000000-0000-0000-0000-000000000000}"/>
          </ac:picMkLst>
        </pc:picChg>
        <pc:cxnChg chg="mod">
          <ac:chgData name="geral" userId="cc88ce36-e0b3-49ca-8cdb-100b092c7b46" providerId="ADAL" clId="{D02CE918-4925-43C6-9F50-CB83273A436E}" dt="2023-12-15T23:20:41.804" v="25"/>
          <ac:cxnSpMkLst>
            <pc:docMk/>
            <pc:sldMk cId="0" sldId="269"/>
            <ac:cxnSpMk id="212" creationId="{00000000-0000-0000-0000-000000000000}"/>
          </ac:cxnSpMkLst>
        </pc:cxnChg>
        <pc:cxnChg chg="mod">
          <ac:chgData name="geral" userId="cc88ce36-e0b3-49ca-8cdb-100b092c7b46" providerId="ADAL" clId="{D02CE918-4925-43C6-9F50-CB83273A436E}" dt="2023-12-15T23:20:41.804" v="25"/>
          <ac:cxnSpMkLst>
            <pc:docMk/>
            <pc:sldMk cId="0" sldId="269"/>
            <ac:cxnSpMk id="213" creationId="{00000000-0000-0000-0000-000000000000}"/>
          </ac:cxnSpMkLst>
        </pc:cxnChg>
      </pc:sldChg>
      <pc:sldChg chg="addSp delSp modSp mod modNotes">
        <pc:chgData name="geral" userId="cc88ce36-e0b3-49ca-8cdb-100b092c7b46" providerId="ADAL" clId="{D02CE918-4925-43C6-9F50-CB83273A436E}" dt="2023-12-15T23:36:50.887" v="239" actId="114"/>
        <pc:sldMkLst>
          <pc:docMk/>
          <pc:sldMk cId="0" sldId="270"/>
        </pc:sldMkLst>
        <pc:spChg chg="add mod">
          <ac:chgData name="geral" userId="cc88ce36-e0b3-49ca-8cdb-100b092c7b46" providerId="ADAL" clId="{D02CE918-4925-43C6-9F50-CB83273A436E}" dt="2023-12-15T23:23:26.474" v="78"/>
          <ac:spMkLst>
            <pc:docMk/>
            <pc:sldMk cId="0" sldId="270"/>
            <ac:spMk id="2" creationId="{B928EE5E-C7A1-E285-721C-3520FBE9421C}"/>
          </ac:spMkLst>
        </pc:spChg>
        <pc:spChg chg="del mod">
          <ac:chgData name="geral" userId="cc88ce36-e0b3-49ca-8cdb-100b092c7b46" providerId="ADAL" clId="{D02CE918-4925-43C6-9F50-CB83273A436E}" dt="2023-12-15T23:23:26.292" v="77" actId="478"/>
          <ac:spMkLst>
            <pc:docMk/>
            <pc:sldMk cId="0" sldId="270"/>
            <ac:spMk id="234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70"/>
            <ac:spMk id="235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36:28.003" v="238" actId="1036"/>
          <ac:spMkLst>
            <pc:docMk/>
            <pc:sldMk cId="0" sldId="270"/>
            <ac:spMk id="236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70"/>
            <ac:spMk id="237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70"/>
            <ac:spMk id="238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36:50.887" v="239" actId="114"/>
          <ac:spMkLst>
            <pc:docMk/>
            <pc:sldMk cId="0" sldId="270"/>
            <ac:spMk id="239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70"/>
            <ac:spMk id="240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70"/>
            <ac:spMk id="241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70"/>
            <ac:spMk id="242" creationId="{00000000-0000-0000-0000-000000000000}"/>
          </ac:spMkLst>
        </pc:sp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70"/>
            <ac:picMk id="243" creationId="{00000000-0000-0000-0000-000000000000}"/>
          </ac:picMkLst>
        </pc:picChg>
      </pc:sldChg>
      <pc:sldChg chg="addSp delSp modSp mod modNotes">
        <pc:chgData name="geral" userId="cc88ce36-e0b3-49ca-8cdb-100b092c7b46" providerId="ADAL" clId="{D02CE918-4925-43C6-9F50-CB83273A436E}" dt="2023-12-15T23:37:11.884" v="243" actId="20577"/>
        <pc:sldMkLst>
          <pc:docMk/>
          <pc:sldMk cId="0" sldId="271"/>
        </pc:sldMkLst>
        <pc:spChg chg="add mod">
          <ac:chgData name="geral" userId="cc88ce36-e0b3-49ca-8cdb-100b092c7b46" providerId="ADAL" clId="{D02CE918-4925-43C6-9F50-CB83273A436E}" dt="2023-12-15T23:23:29.024" v="80"/>
          <ac:spMkLst>
            <pc:docMk/>
            <pc:sldMk cId="0" sldId="271"/>
            <ac:spMk id="2" creationId="{D8DD1D2B-638F-AC20-6657-EAAFE202AD05}"/>
          </ac:spMkLst>
        </pc:spChg>
        <pc:spChg chg="del mod">
          <ac:chgData name="geral" userId="cc88ce36-e0b3-49ca-8cdb-100b092c7b46" providerId="ADAL" clId="{D02CE918-4925-43C6-9F50-CB83273A436E}" dt="2023-12-15T23:23:28.764" v="79" actId="478"/>
          <ac:spMkLst>
            <pc:docMk/>
            <pc:sldMk cId="0" sldId="271"/>
            <ac:spMk id="248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71"/>
            <ac:spMk id="249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71"/>
            <ac:spMk id="250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71"/>
            <ac:spMk id="251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37:09.753" v="241" actId="20577"/>
          <ac:spMkLst>
            <pc:docMk/>
            <pc:sldMk cId="0" sldId="271"/>
            <ac:spMk id="252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71"/>
            <ac:spMk id="253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37:10.863" v="242" actId="20577"/>
          <ac:spMkLst>
            <pc:docMk/>
            <pc:sldMk cId="0" sldId="271"/>
            <ac:spMk id="254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71"/>
            <ac:spMk id="255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37:11.884" v="243" actId="20577"/>
          <ac:spMkLst>
            <pc:docMk/>
            <pc:sldMk cId="0" sldId="271"/>
            <ac:spMk id="256" creationId="{00000000-0000-0000-0000-000000000000}"/>
          </ac:spMkLst>
        </pc:sp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71"/>
            <ac:picMk id="257" creationId="{00000000-0000-0000-0000-000000000000}"/>
          </ac:picMkLst>
        </pc:picChg>
      </pc:sldChg>
      <pc:sldChg chg="addSp delSp modSp mod modNotes">
        <pc:chgData name="geral" userId="cc88ce36-e0b3-49ca-8cdb-100b092c7b46" providerId="ADAL" clId="{D02CE918-4925-43C6-9F50-CB83273A436E}" dt="2023-12-15T23:37:56.639" v="249" actId="20577"/>
        <pc:sldMkLst>
          <pc:docMk/>
          <pc:sldMk cId="0" sldId="272"/>
        </pc:sldMkLst>
        <pc:spChg chg="add mod">
          <ac:chgData name="geral" userId="cc88ce36-e0b3-49ca-8cdb-100b092c7b46" providerId="ADAL" clId="{D02CE918-4925-43C6-9F50-CB83273A436E}" dt="2023-12-15T23:23:32.144" v="82"/>
          <ac:spMkLst>
            <pc:docMk/>
            <pc:sldMk cId="0" sldId="272"/>
            <ac:spMk id="2" creationId="{0E9BEC08-0A51-0E6E-2A21-FA882C8309A3}"/>
          </ac:spMkLst>
        </pc:spChg>
        <pc:spChg chg="del mod">
          <ac:chgData name="geral" userId="cc88ce36-e0b3-49ca-8cdb-100b092c7b46" providerId="ADAL" clId="{D02CE918-4925-43C6-9F50-CB83273A436E}" dt="2023-12-15T23:23:31.894" v="81" actId="478"/>
          <ac:spMkLst>
            <pc:docMk/>
            <pc:sldMk cId="0" sldId="272"/>
            <ac:spMk id="262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72"/>
            <ac:spMk id="263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37:24.723" v="244" actId="123"/>
          <ac:spMkLst>
            <pc:docMk/>
            <pc:sldMk cId="0" sldId="272"/>
            <ac:spMk id="264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72"/>
            <ac:spMk id="265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72"/>
            <ac:spMk id="266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37:56.639" v="249" actId="20577"/>
          <ac:spMkLst>
            <pc:docMk/>
            <pc:sldMk cId="0" sldId="272"/>
            <ac:spMk id="267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72"/>
            <ac:spMk id="268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37:51.366" v="247" actId="114"/>
          <ac:spMkLst>
            <pc:docMk/>
            <pc:sldMk cId="0" sldId="272"/>
            <ac:spMk id="269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37:35.500" v="246" actId="20577"/>
          <ac:spMkLst>
            <pc:docMk/>
            <pc:sldMk cId="0" sldId="272"/>
            <ac:spMk id="270" creationId="{00000000-0000-0000-0000-000000000000}"/>
          </ac:spMkLst>
        </pc:sp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72"/>
            <ac:picMk id="271" creationId="{00000000-0000-0000-0000-000000000000}"/>
          </ac:picMkLst>
        </pc:picChg>
      </pc:sldChg>
      <pc:sldChg chg="modSp del modNotes">
        <pc:chgData name="geral" userId="cc88ce36-e0b3-49ca-8cdb-100b092c7b46" providerId="ADAL" clId="{D02CE918-4925-43C6-9F50-CB83273A436E}" dt="2023-12-15T23:23:34.604" v="83" actId="47"/>
        <pc:sldMkLst>
          <pc:docMk/>
          <pc:sldMk cId="0" sldId="273"/>
        </pc:sldMkLst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73"/>
            <ac:spMk id="2" creationId="{F207AD98-80DD-9C9A-B05D-1287A79E1407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73"/>
            <ac:spMk id="5" creationId="{B463FF49-8539-C24D-8BB3-BB620A9DCDEF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73"/>
            <ac:spMk id="277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73"/>
            <ac:spMk id="281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k cId="0" sldId="273"/>
            <ac:spMk id="282" creationId="{00000000-0000-0000-0000-000000000000}"/>
          </ac:spMkLst>
        </pc:sp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73"/>
            <ac:picMk id="4" creationId="{6A81307F-2AEF-935F-5301-B37029C97798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73"/>
            <ac:picMk id="276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73"/>
            <ac:picMk id="279" creationId="{00000000-0000-0000-0000-000000000000}"/>
          </ac:picMkLst>
        </pc:picChg>
        <pc:picChg chg="mod">
          <ac:chgData name="geral" userId="cc88ce36-e0b3-49ca-8cdb-100b092c7b46" providerId="ADAL" clId="{D02CE918-4925-43C6-9F50-CB83273A436E}" dt="2023-12-15T23:20:41.804" v="25"/>
          <ac:picMkLst>
            <pc:docMk/>
            <pc:sldMk cId="0" sldId="273"/>
            <ac:picMk id="283" creationId="{00000000-0000-0000-0000-000000000000}"/>
          </ac:picMkLst>
        </pc:picChg>
      </pc:sldChg>
      <pc:sldChg chg="modSp add mod">
        <pc:chgData name="geral" userId="cc88ce36-e0b3-49ca-8cdb-100b092c7b46" providerId="ADAL" clId="{D02CE918-4925-43C6-9F50-CB83273A436E}" dt="2023-12-15T23:21:47.775" v="34" actId="20577"/>
        <pc:sldMkLst>
          <pc:docMk/>
          <pc:sldMk cId="0" sldId="419"/>
        </pc:sldMkLst>
        <pc:spChg chg="mod">
          <ac:chgData name="geral" userId="cc88ce36-e0b3-49ca-8cdb-100b092c7b46" providerId="ADAL" clId="{D02CE918-4925-43C6-9F50-CB83273A436E}" dt="2023-12-15T23:21:47.775" v="34" actId="20577"/>
          <ac:spMkLst>
            <pc:docMk/>
            <pc:sldMk cId="0" sldId="419"/>
            <ac:spMk id="52" creationId="{00000000-0000-0000-0000-000000000000}"/>
          </ac:spMkLst>
        </pc:spChg>
      </pc:sldChg>
      <pc:sldChg chg="add">
        <pc:chgData name="geral" userId="cc88ce36-e0b3-49ca-8cdb-100b092c7b46" providerId="ADAL" clId="{D02CE918-4925-43C6-9F50-CB83273A436E}" dt="2023-12-15T23:23:46.274" v="84"/>
        <pc:sldMkLst>
          <pc:docMk/>
          <pc:sldMk cId="0" sldId="420"/>
        </pc:sldMkLst>
      </pc:sldChg>
      <pc:sldMasterChg chg="modSp modSldLayout">
        <pc:chgData name="geral" userId="cc88ce36-e0b3-49ca-8cdb-100b092c7b46" providerId="ADAL" clId="{D02CE918-4925-43C6-9F50-CB83273A436E}" dt="2023-12-15T23:20:41.804" v="25"/>
        <pc:sldMasterMkLst>
          <pc:docMk/>
          <pc:sldMasterMk cId="0" sldId="2147483648"/>
        </pc:sldMasterMkLst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asterMk cId="0" sldId="2147483648"/>
            <ac:spMk id="6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asterMk cId="0" sldId="2147483648"/>
            <ac:spMk id="7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asterMk cId="0" sldId="2147483648"/>
            <ac:spMk id="8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asterMk cId="0" sldId="2147483648"/>
            <ac:spMk id="9" creationId="{00000000-0000-0000-0000-000000000000}"/>
          </ac:spMkLst>
        </pc:spChg>
        <pc:spChg chg="mod">
          <ac:chgData name="geral" userId="cc88ce36-e0b3-49ca-8cdb-100b092c7b46" providerId="ADAL" clId="{D02CE918-4925-43C6-9F50-CB83273A436E}" dt="2023-12-15T23:20:41.804" v="25"/>
          <ac:spMkLst>
            <pc:docMk/>
            <pc:sldMasterMk cId="0" sldId="2147483648"/>
            <ac:spMk id="10" creationId="{00000000-0000-0000-0000-000000000000}"/>
          </ac:spMkLst>
        </pc:spChg>
        <pc:sldLayoutChg chg="modSp">
          <pc:chgData name="geral" userId="cc88ce36-e0b3-49ca-8cdb-100b092c7b46" providerId="ADAL" clId="{D02CE918-4925-43C6-9F50-CB83273A436E}" dt="2023-12-15T23:20:41.804" v="25"/>
          <pc:sldLayoutMkLst>
            <pc:docMk/>
            <pc:sldMasterMk cId="0" sldId="2147483648"/>
            <pc:sldLayoutMk cId="0" sldId="2147483649"/>
          </pc:sldLayoutMkLst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49"/>
              <ac:spMk id="12" creationId="{00000000-0000-0000-0000-000000000000}"/>
            </ac:spMkLst>
          </pc:spChg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49"/>
              <ac:spMk id="13" creationId="{00000000-0000-0000-0000-000000000000}"/>
            </ac:spMkLst>
          </pc:spChg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49"/>
              <ac:spMk id="14" creationId="{00000000-0000-0000-0000-000000000000}"/>
            </ac:spMkLst>
          </pc:spChg>
        </pc:sldLayoutChg>
        <pc:sldLayoutChg chg="modSp">
          <pc:chgData name="geral" userId="cc88ce36-e0b3-49ca-8cdb-100b092c7b46" providerId="ADAL" clId="{D02CE918-4925-43C6-9F50-CB83273A436E}" dt="2023-12-15T23:20:41.804" v="25"/>
          <pc:sldLayoutMkLst>
            <pc:docMk/>
            <pc:sldMasterMk cId="0" sldId="2147483648"/>
            <pc:sldLayoutMk cId="0" sldId="2147483650"/>
          </pc:sldLayoutMkLst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50"/>
              <ac:spMk id="16" creationId="{00000000-0000-0000-0000-000000000000}"/>
            </ac:spMkLst>
          </pc:spChg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50"/>
              <ac:spMk id="17" creationId="{00000000-0000-0000-0000-000000000000}"/>
            </ac:spMkLst>
          </pc:spChg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50"/>
              <ac:spMk id="18" creationId="{00000000-0000-0000-0000-000000000000}"/>
            </ac:spMkLst>
          </pc:spChg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50"/>
              <ac:spMk id="19" creationId="{00000000-0000-0000-0000-000000000000}"/>
            </ac:spMkLst>
          </pc:spChg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50"/>
              <ac:spMk id="20" creationId="{00000000-0000-0000-0000-000000000000}"/>
            </ac:spMkLst>
          </pc:spChg>
        </pc:sldLayoutChg>
        <pc:sldLayoutChg chg="modSp">
          <pc:chgData name="geral" userId="cc88ce36-e0b3-49ca-8cdb-100b092c7b46" providerId="ADAL" clId="{D02CE918-4925-43C6-9F50-CB83273A436E}" dt="2023-12-15T23:20:41.804" v="25"/>
          <pc:sldLayoutMkLst>
            <pc:docMk/>
            <pc:sldMasterMk cId="0" sldId="2147483648"/>
            <pc:sldLayoutMk cId="0" sldId="2147483651"/>
          </pc:sldLayoutMkLst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51"/>
              <ac:spMk id="22" creationId="{00000000-0000-0000-0000-000000000000}"/>
            </ac:spMkLst>
          </pc:spChg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51"/>
              <ac:spMk id="23" creationId="{00000000-0000-0000-0000-000000000000}"/>
            </ac:spMkLst>
          </pc:spChg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51"/>
              <ac:spMk id="24" creationId="{00000000-0000-0000-0000-000000000000}"/>
            </ac:spMkLst>
          </pc:spChg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51"/>
              <ac:spMk id="25" creationId="{00000000-0000-0000-0000-000000000000}"/>
            </ac:spMkLst>
          </pc:spChg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51"/>
              <ac:spMk id="26" creationId="{00000000-0000-0000-0000-000000000000}"/>
            </ac:spMkLst>
          </pc:spChg>
        </pc:sldLayoutChg>
        <pc:sldLayoutChg chg="modSp">
          <pc:chgData name="geral" userId="cc88ce36-e0b3-49ca-8cdb-100b092c7b46" providerId="ADAL" clId="{D02CE918-4925-43C6-9F50-CB83273A436E}" dt="2023-12-15T23:20:41.804" v="25"/>
          <pc:sldLayoutMkLst>
            <pc:docMk/>
            <pc:sldMasterMk cId="0" sldId="2147483648"/>
            <pc:sldLayoutMk cId="0" sldId="2147483652"/>
          </pc:sldLayoutMkLst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52"/>
              <ac:spMk id="28" creationId="{00000000-0000-0000-0000-000000000000}"/>
            </ac:spMkLst>
          </pc:spChg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52"/>
              <ac:spMk id="29" creationId="{00000000-0000-0000-0000-000000000000}"/>
            </ac:spMkLst>
          </pc:spChg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52"/>
              <ac:spMk id="30" creationId="{00000000-0000-0000-0000-000000000000}"/>
            </ac:spMkLst>
          </pc:spChg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52"/>
              <ac:spMk id="31" creationId="{00000000-0000-0000-0000-000000000000}"/>
            </ac:spMkLst>
          </pc:spChg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52"/>
              <ac:spMk id="32" creationId="{00000000-0000-0000-0000-000000000000}"/>
            </ac:spMkLst>
          </pc:spChg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52"/>
              <ac:spMk id="33" creationId="{00000000-0000-0000-0000-000000000000}"/>
            </ac:spMkLst>
          </pc:spChg>
        </pc:sldLayoutChg>
        <pc:sldLayoutChg chg="modSp">
          <pc:chgData name="geral" userId="cc88ce36-e0b3-49ca-8cdb-100b092c7b46" providerId="ADAL" clId="{D02CE918-4925-43C6-9F50-CB83273A436E}" dt="2023-12-15T23:20:41.804" v="25"/>
          <pc:sldLayoutMkLst>
            <pc:docMk/>
            <pc:sldMasterMk cId="0" sldId="2147483648"/>
            <pc:sldLayoutMk cId="0" sldId="2147483653"/>
          </pc:sldLayoutMkLst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53"/>
              <ac:spMk id="35" creationId="{00000000-0000-0000-0000-000000000000}"/>
            </ac:spMkLst>
          </pc:spChg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53"/>
              <ac:spMk id="36" creationId="{00000000-0000-0000-0000-000000000000}"/>
            </ac:spMkLst>
          </pc:spChg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53"/>
              <ac:spMk id="37" creationId="{00000000-0000-0000-0000-000000000000}"/>
            </ac:spMkLst>
          </pc:spChg>
          <pc:spChg chg="mod">
            <ac:chgData name="geral" userId="cc88ce36-e0b3-49ca-8cdb-100b092c7b46" providerId="ADAL" clId="{D02CE918-4925-43C6-9F50-CB83273A436E}" dt="2023-12-15T23:20:41.804" v="25"/>
            <ac:spMkLst>
              <pc:docMk/>
              <pc:sldMasterMk cId="0" sldId="2147483648"/>
              <pc:sldLayoutMk cId="0" sldId="2147483653"/>
              <ac:spMk id="38" creationId="{00000000-0000-0000-0000-000000000000}"/>
            </ac:spMkLst>
          </pc:spChg>
        </pc:sldLayoutChg>
      </pc:sldMasterChg>
    </pc:docChg>
  </pc:docChgLst>
  <pc:docChgLst>
    <pc:chgData name="Sandra Silverio" userId="911bd91b-4f7b-4756-8155-0c11409226a6" providerId="ADAL" clId="{5597F3D6-C530-40BE-AC7A-7B3C2339700E}"/>
    <pc:docChg chg="undo custSel modSld">
      <pc:chgData name="Sandra Silverio" userId="911bd91b-4f7b-4756-8155-0c11409226a6" providerId="ADAL" clId="{5597F3D6-C530-40BE-AC7A-7B3C2339700E}" dt="2023-12-10T22:32:23.878" v="1106" actId="1076"/>
      <pc:docMkLst>
        <pc:docMk/>
      </pc:docMkLst>
      <pc:sldChg chg="addSp delSp modSp mod">
        <pc:chgData name="Sandra Silverio" userId="911bd91b-4f7b-4756-8155-0c11409226a6" providerId="ADAL" clId="{5597F3D6-C530-40BE-AC7A-7B3C2339700E}" dt="2023-12-05T17:29:14.725" v="1104"/>
        <pc:sldMkLst>
          <pc:docMk/>
          <pc:sldMk cId="0" sldId="256"/>
        </pc:sldMkLst>
        <pc:spChg chg="mod">
          <ac:chgData name="Sandra Silverio" userId="911bd91b-4f7b-4756-8155-0c11409226a6" providerId="ADAL" clId="{5597F3D6-C530-40BE-AC7A-7B3C2339700E}" dt="2023-12-05T17:29:14.333" v="1103" actId="1076"/>
          <ac:spMkLst>
            <pc:docMk/>
            <pc:sldMk cId="0" sldId="256"/>
            <ac:spMk id="45" creationId="{00000000-0000-0000-0000-000000000000}"/>
          </ac:spMkLst>
        </pc:spChg>
        <pc:spChg chg="del mod">
          <ac:chgData name="Sandra Silverio" userId="911bd91b-4f7b-4756-8155-0c11409226a6" providerId="ADAL" clId="{5597F3D6-C530-40BE-AC7A-7B3C2339700E}" dt="2023-12-05T17:21:24.840" v="1070" actId="478"/>
          <ac:spMkLst>
            <pc:docMk/>
            <pc:sldMk cId="0" sldId="256"/>
            <ac:spMk id="46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2:22:02.853" v="8" actId="6549"/>
          <ac:spMkLst>
            <pc:docMk/>
            <pc:sldMk cId="0" sldId="256"/>
            <ac:spMk id="49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2:22:28.781" v="10" actId="14100"/>
          <ac:spMkLst>
            <pc:docMk/>
            <pc:sldMk cId="0" sldId="256"/>
            <ac:spMk id="50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7:29:14.725" v="1104"/>
          <ac:spMkLst>
            <pc:docMk/>
            <pc:sldMk cId="0" sldId="256"/>
            <ac:spMk id="52" creationId="{00000000-0000-0000-0000-000000000000}"/>
          </ac:spMkLst>
        </pc:spChg>
        <pc:picChg chg="add mod">
          <ac:chgData name="Sandra Silverio" userId="911bd91b-4f7b-4756-8155-0c11409226a6" providerId="ADAL" clId="{5597F3D6-C530-40BE-AC7A-7B3C2339700E}" dt="2023-12-05T12:20:54.166" v="6" actId="14100"/>
          <ac:picMkLst>
            <pc:docMk/>
            <pc:sldMk cId="0" sldId="256"/>
            <ac:picMk id="3" creationId="{8308DD55-22A1-39AB-CAAF-E71EF7E32B43}"/>
          </ac:picMkLst>
        </pc:picChg>
        <pc:picChg chg="del">
          <ac:chgData name="Sandra Silverio" userId="911bd91b-4f7b-4756-8155-0c11409226a6" providerId="ADAL" clId="{5597F3D6-C530-40BE-AC7A-7B3C2339700E}" dt="2023-12-05T12:20:30.582" v="0" actId="478"/>
          <ac:picMkLst>
            <pc:docMk/>
            <pc:sldMk cId="0" sldId="256"/>
            <ac:picMk id="48" creationId="{00000000-0000-0000-0000-000000000000}"/>
          </ac:picMkLst>
        </pc:picChg>
      </pc:sldChg>
      <pc:sldChg chg="modSp mod">
        <pc:chgData name="Sandra Silverio" userId="911bd91b-4f7b-4756-8155-0c11409226a6" providerId="ADAL" clId="{5597F3D6-C530-40BE-AC7A-7B3C2339700E}" dt="2023-12-05T12:40:00.466" v="115" actId="790"/>
        <pc:sldMkLst>
          <pc:docMk/>
          <pc:sldMk cId="0" sldId="257"/>
        </pc:sldMkLst>
        <pc:spChg chg="mod">
          <ac:chgData name="Sandra Silverio" userId="911bd91b-4f7b-4756-8155-0c11409226a6" providerId="ADAL" clId="{5597F3D6-C530-40BE-AC7A-7B3C2339700E}" dt="2023-12-05T12:40:00.466" v="115" actId="790"/>
          <ac:spMkLst>
            <pc:docMk/>
            <pc:sldMk cId="0" sldId="257"/>
            <ac:spMk id="58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2:28:52.106" v="91" actId="6549"/>
          <ac:spMkLst>
            <pc:docMk/>
            <pc:sldMk cId="0" sldId="257"/>
            <ac:spMk id="59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2:30:13.169" v="101" actId="20577"/>
          <ac:spMkLst>
            <pc:docMk/>
            <pc:sldMk cId="0" sldId="257"/>
            <ac:spMk id="60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2:39:45.955" v="114" actId="20577"/>
          <ac:spMkLst>
            <pc:docMk/>
            <pc:sldMk cId="0" sldId="257"/>
            <ac:spMk id="61" creationId="{00000000-0000-0000-0000-000000000000}"/>
          </ac:spMkLst>
        </pc:spChg>
      </pc:sldChg>
      <pc:sldChg chg="modSp mod">
        <pc:chgData name="Sandra Silverio" userId="911bd91b-4f7b-4756-8155-0c11409226a6" providerId="ADAL" clId="{5597F3D6-C530-40BE-AC7A-7B3C2339700E}" dt="2023-12-05T12:45:50.921" v="275" actId="313"/>
        <pc:sldMkLst>
          <pc:docMk/>
          <pc:sldMk cId="0" sldId="258"/>
        </pc:sldMkLst>
        <pc:spChg chg="mod">
          <ac:chgData name="Sandra Silverio" userId="911bd91b-4f7b-4756-8155-0c11409226a6" providerId="ADAL" clId="{5597F3D6-C530-40BE-AC7A-7B3C2339700E}" dt="2023-12-05T12:40:22.413" v="118" actId="790"/>
          <ac:spMkLst>
            <pc:docMk/>
            <pc:sldMk cId="0" sldId="258"/>
            <ac:spMk id="67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2:42:08.483" v="125" actId="313"/>
          <ac:spMkLst>
            <pc:docMk/>
            <pc:sldMk cId="0" sldId="258"/>
            <ac:spMk id="69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2:42:59.356" v="128" actId="313"/>
          <ac:spMkLst>
            <pc:docMk/>
            <pc:sldMk cId="0" sldId="258"/>
            <ac:spMk id="75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2:44:04.622" v="159" actId="1035"/>
          <ac:spMkLst>
            <pc:docMk/>
            <pc:sldMk cId="0" sldId="258"/>
            <ac:spMk id="76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2:45:50.921" v="275" actId="313"/>
          <ac:spMkLst>
            <pc:docMk/>
            <pc:sldMk cId="0" sldId="258"/>
            <ac:spMk id="77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2:44:55.060" v="274" actId="20577"/>
          <ac:spMkLst>
            <pc:docMk/>
            <pc:sldMk cId="0" sldId="258"/>
            <ac:spMk id="78" creationId="{00000000-0000-0000-0000-000000000000}"/>
          </ac:spMkLst>
        </pc:spChg>
        <pc:picChg chg="mod">
          <ac:chgData name="Sandra Silverio" userId="911bd91b-4f7b-4756-8155-0c11409226a6" providerId="ADAL" clId="{5597F3D6-C530-40BE-AC7A-7B3C2339700E}" dt="2023-12-05T12:44:38.475" v="257" actId="1038"/>
          <ac:picMkLst>
            <pc:docMk/>
            <pc:sldMk cId="0" sldId="258"/>
            <ac:picMk id="71" creationId="{00000000-0000-0000-0000-000000000000}"/>
          </ac:picMkLst>
        </pc:picChg>
        <pc:picChg chg="mod">
          <ac:chgData name="Sandra Silverio" userId="911bd91b-4f7b-4756-8155-0c11409226a6" providerId="ADAL" clId="{5597F3D6-C530-40BE-AC7A-7B3C2339700E}" dt="2023-12-05T12:44:31.344" v="245" actId="1038"/>
          <ac:picMkLst>
            <pc:docMk/>
            <pc:sldMk cId="0" sldId="258"/>
            <ac:picMk id="72" creationId="{00000000-0000-0000-0000-000000000000}"/>
          </ac:picMkLst>
        </pc:picChg>
        <pc:picChg chg="mod">
          <ac:chgData name="Sandra Silverio" userId="911bd91b-4f7b-4756-8155-0c11409226a6" providerId="ADAL" clId="{5597F3D6-C530-40BE-AC7A-7B3C2339700E}" dt="2023-12-05T12:44:26.146" v="241" actId="1038"/>
          <ac:picMkLst>
            <pc:docMk/>
            <pc:sldMk cId="0" sldId="258"/>
            <ac:picMk id="74" creationId="{00000000-0000-0000-0000-000000000000}"/>
          </ac:picMkLst>
        </pc:picChg>
      </pc:sldChg>
      <pc:sldChg chg="modSp mod">
        <pc:chgData name="Sandra Silverio" userId="911bd91b-4f7b-4756-8155-0c11409226a6" providerId="ADAL" clId="{5597F3D6-C530-40BE-AC7A-7B3C2339700E}" dt="2023-12-05T15:07:45.407" v="365" actId="790"/>
        <pc:sldMkLst>
          <pc:docMk/>
          <pc:sldMk cId="0" sldId="259"/>
        </pc:sldMkLst>
        <pc:spChg chg="mod">
          <ac:chgData name="Sandra Silverio" userId="911bd91b-4f7b-4756-8155-0c11409226a6" providerId="ADAL" clId="{5597F3D6-C530-40BE-AC7A-7B3C2339700E}" dt="2023-12-05T12:46:11.732" v="277" actId="20577"/>
          <ac:spMkLst>
            <pc:docMk/>
            <pc:sldMk cId="0" sldId="259"/>
            <ac:spMk id="84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02:31.911" v="298" actId="790"/>
          <ac:spMkLst>
            <pc:docMk/>
            <pc:sldMk cId="0" sldId="259"/>
            <ac:spMk id="85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02:57.408" v="335" actId="790"/>
          <ac:spMkLst>
            <pc:docMk/>
            <pc:sldMk cId="0" sldId="259"/>
            <ac:spMk id="86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03:47.024" v="338" actId="790"/>
          <ac:spMkLst>
            <pc:docMk/>
            <pc:sldMk cId="0" sldId="259"/>
            <ac:spMk id="87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06:10.890" v="347" actId="313"/>
          <ac:spMkLst>
            <pc:docMk/>
            <pc:sldMk cId="0" sldId="259"/>
            <ac:spMk id="89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07:45.407" v="365" actId="790"/>
          <ac:spMkLst>
            <pc:docMk/>
            <pc:sldMk cId="0" sldId="259"/>
            <ac:spMk id="90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06:51.478" v="364" actId="20577"/>
          <ac:spMkLst>
            <pc:docMk/>
            <pc:sldMk cId="0" sldId="259"/>
            <ac:spMk id="91" creationId="{00000000-0000-0000-0000-000000000000}"/>
          </ac:spMkLst>
        </pc:spChg>
      </pc:sldChg>
      <pc:sldChg chg="modSp mod">
        <pc:chgData name="Sandra Silverio" userId="911bd91b-4f7b-4756-8155-0c11409226a6" providerId="ADAL" clId="{5597F3D6-C530-40BE-AC7A-7B3C2339700E}" dt="2023-12-05T15:08:25.461" v="367" actId="20577"/>
        <pc:sldMkLst>
          <pc:docMk/>
          <pc:sldMk cId="0" sldId="260"/>
        </pc:sldMkLst>
        <pc:spChg chg="mod">
          <ac:chgData name="Sandra Silverio" userId="911bd91b-4f7b-4756-8155-0c11409226a6" providerId="ADAL" clId="{5597F3D6-C530-40BE-AC7A-7B3C2339700E}" dt="2023-12-05T15:08:25.461" v="367" actId="20577"/>
          <ac:spMkLst>
            <pc:docMk/>
            <pc:sldMk cId="0" sldId="260"/>
            <ac:spMk id="100" creationId="{00000000-0000-0000-0000-000000000000}"/>
          </ac:spMkLst>
        </pc:spChg>
      </pc:sldChg>
      <pc:sldChg chg="modSp mod">
        <pc:chgData name="Sandra Silverio" userId="911bd91b-4f7b-4756-8155-0c11409226a6" providerId="ADAL" clId="{5597F3D6-C530-40BE-AC7A-7B3C2339700E}" dt="2023-12-05T15:12:03.491" v="405" actId="20577"/>
        <pc:sldMkLst>
          <pc:docMk/>
          <pc:sldMk cId="0" sldId="261"/>
        </pc:sldMkLst>
        <pc:spChg chg="mod">
          <ac:chgData name="Sandra Silverio" userId="911bd91b-4f7b-4756-8155-0c11409226a6" providerId="ADAL" clId="{5597F3D6-C530-40BE-AC7A-7B3C2339700E}" dt="2023-12-05T15:09:44.680" v="369" actId="20577"/>
          <ac:spMkLst>
            <pc:docMk/>
            <pc:sldMk cId="0" sldId="261"/>
            <ac:spMk id="115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10:16.739" v="370" actId="790"/>
          <ac:spMkLst>
            <pc:docMk/>
            <pc:sldMk cId="0" sldId="261"/>
            <ac:spMk id="120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11:15.137" v="396" actId="1035"/>
          <ac:spMkLst>
            <pc:docMk/>
            <pc:sldMk cId="0" sldId="261"/>
            <ac:spMk id="121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12:03.491" v="405" actId="20577"/>
          <ac:spMkLst>
            <pc:docMk/>
            <pc:sldMk cId="0" sldId="261"/>
            <ac:spMk id="122" creationId="{00000000-0000-0000-0000-000000000000}"/>
          </ac:spMkLst>
        </pc:spChg>
      </pc:sldChg>
      <pc:sldChg chg="modSp mod">
        <pc:chgData name="Sandra Silverio" userId="911bd91b-4f7b-4756-8155-0c11409226a6" providerId="ADAL" clId="{5597F3D6-C530-40BE-AC7A-7B3C2339700E}" dt="2023-12-05T15:13:22.226" v="422" actId="1035"/>
        <pc:sldMkLst>
          <pc:docMk/>
          <pc:sldMk cId="0" sldId="262"/>
        </pc:sldMkLst>
        <pc:spChg chg="mod">
          <ac:chgData name="Sandra Silverio" userId="911bd91b-4f7b-4756-8155-0c11409226a6" providerId="ADAL" clId="{5597F3D6-C530-40BE-AC7A-7B3C2339700E}" dt="2023-12-05T15:12:46.997" v="407" actId="20577"/>
          <ac:spMkLst>
            <pc:docMk/>
            <pc:sldMk cId="0" sldId="262"/>
            <ac:spMk id="131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13:22.226" v="422" actId="1035"/>
          <ac:spMkLst>
            <pc:docMk/>
            <pc:sldMk cId="0" sldId="262"/>
            <ac:spMk id="135" creationId="{00000000-0000-0000-0000-000000000000}"/>
          </ac:spMkLst>
        </pc:spChg>
      </pc:sldChg>
      <pc:sldChg chg="modSp mod">
        <pc:chgData name="Sandra Silverio" userId="911bd91b-4f7b-4756-8155-0c11409226a6" providerId="ADAL" clId="{5597F3D6-C530-40BE-AC7A-7B3C2339700E}" dt="2023-12-05T15:15:04.678" v="447" actId="1036"/>
        <pc:sldMkLst>
          <pc:docMk/>
          <pc:sldMk cId="0" sldId="263"/>
        </pc:sldMkLst>
        <pc:spChg chg="mod">
          <ac:chgData name="Sandra Silverio" userId="911bd91b-4f7b-4756-8155-0c11409226a6" providerId="ADAL" clId="{5597F3D6-C530-40BE-AC7A-7B3C2339700E}" dt="2023-12-05T15:14:11.818" v="424" actId="20577"/>
          <ac:spMkLst>
            <pc:docMk/>
            <pc:sldMk cId="0" sldId="263"/>
            <ac:spMk id="141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15:04.678" v="447" actId="1036"/>
          <ac:spMkLst>
            <pc:docMk/>
            <pc:sldMk cId="0" sldId="263"/>
            <ac:spMk id="143" creationId="{00000000-0000-0000-0000-000000000000}"/>
          </ac:spMkLst>
        </pc:spChg>
      </pc:sldChg>
      <pc:sldChg chg="modSp mod">
        <pc:chgData name="Sandra Silverio" userId="911bd91b-4f7b-4756-8155-0c11409226a6" providerId="ADAL" clId="{5597F3D6-C530-40BE-AC7A-7B3C2339700E}" dt="2023-12-05T15:15:59.327" v="452" actId="790"/>
        <pc:sldMkLst>
          <pc:docMk/>
          <pc:sldMk cId="0" sldId="264"/>
        </pc:sldMkLst>
        <pc:spChg chg="mod">
          <ac:chgData name="Sandra Silverio" userId="911bd91b-4f7b-4756-8155-0c11409226a6" providerId="ADAL" clId="{5597F3D6-C530-40BE-AC7A-7B3C2339700E}" dt="2023-12-05T15:15:22.305" v="449" actId="20577"/>
          <ac:spMkLst>
            <pc:docMk/>
            <pc:sldMk cId="0" sldId="264"/>
            <ac:spMk id="151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15:38.476" v="450" actId="790"/>
          <ac:spMkLst>
            <pc:docMk/>
            <pc:sldMk cId="0" sldId="264"/>
            <ac:spMk id="152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15:51.465" v="451" actId="790"/>
          <ac:spMkLst>
            <pc:docMk/>
            <pc:sldMk cId="0" sldId="264"/>
            <ac:spMk id="153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15:59.327" v="452" actId="790"/>
          <ac:spMkLst>
            <pc:docMk/>
            <pc:sldMk cId="0" sldId="264"/>
            <ac:spMk id="154" creationId="{00000000-0000-0000-0000-000000000000}"/>
          </ac:spMkLst>
        </pc:spChg>
      </pc:sldChg>
      <pc:sldChg chg="modSp mod">
        <pc:chgData name="Sandra Silverio" userId="911bd91b-4f7b-4756-8155-0c11409226a6" providerId="ADAL" clId="{5597F3D6-C530-40BE-AC7A-7B3C2339700E}" dt="2023-12-05T15:17:51.892" v="466" actId="20577"/>
        <pc:sldMkLst>
          <pc:docMk/>
          <pc:sldMk cId="0" sldId="265"/>
        </pc:sldMkLst>
        <pc:spChg chg="mod">
          <ac:chgData name="Sandra Silverio" userId="911bd91b-4f7b-4756-8155-0c11409226a6" providerId="ADAL" clId="{5597F3D6-C530-40BE-AC7A-7B3C2339700E}" dt="2023-12-05T15:16:46.056" v="454" actId="20577"/>
          <ac:spMkLst>
            <pc:docMk/>
            <pc:sldMk cId="0" sldId="265"/>
            <ac:spMk id="167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17:51.892" v="466" actId="20577"/>
          <ac:spMkLst>
            <pc:docMk/>
            <pc:sldMk cId="0" sldId="265"/>
            <ac:spMk id="169" creationId="{00000000-0000-0000-0000-000000000000}"/>
          </ac:spMkLst>
        </pc:spChg>
      </pc:sldChg>
      <pc:sldChg chg="modSp mod">
        <pc:chgData name="Sandra Silverio" userId="911bd91b-4f7b-4756-8155-0c11409226a6" providerId="ADAL" clId="{5597F3D6-C530-40BE-AC7A-7B3C2339700E}" dt="2023-12-05T15:30:26.153" v="542" actId="123"/>
        <pc:sldMkLst>
          <pc:docMk/>
          <pc:sldMk cId="0" sldId="266"/>
        </pc:sldMkLst>
        <pc:spChg chg="mod">
          <ac:chgData name="Sandra Silverio" userId="911bd91b-4f7b-4756-8155-0c11409226a6" providerId="ADAL" clId="{5597F3D6-C530-40BE-AC7A-7B3C2339700E}" dt="2023-12-05T15:18:32.729" v="469" actId="790"/>
          <ac:spMkLst>
            <pc:docMk/>
            <pc:sldMk cId="0" sldId="266"/>
            <ac:spMk id="177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28:02.330" v="501" actId="20577"/>
          <ac:spMkLst>
            <pc:docMk/>
            <pc:sldMk cId="0" sldId="266"/>
            <ac:spMk id="178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27:18.725" v="490" actId="123"/>
          <ac:spMkLst>
            <pc:docMk/>
            <pc:sldMk cId="0" sldId="266"/>
            <ac:spMk id="179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30:26.153" v="542" actId="123"/>
          <ac:spMkLst>
            <pc:docMk/>
            <pc:sldMk cId="0" sldId="266"/>
            <ac:spMk id="180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28:32.693" v="519" actId="313"/>
          <ac:spMkLst>
            <pc:docMk/>
            <pc:sldMk cId="0" sldId="266"/>
            <ac:spMk id="181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18:44.362" v="470" actId="790"/>
          <ac:spMkLst>
            <pc:docMk/>
            <pc:sldMk cId="0" sldId="266"/>
            <ac:spMk id="182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29:32.201" v="520" actId="313"/>
          <ac:spMkLst>
            <pc:docMk/>
            <pc:sldMk cId="0" sldId="266"/>
            <ac:spMk id="183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27:25.184" v="491" actId="123"/>
          <ac:spMkLst>
            <pc:docMk/>
            <pc:sldMk cId="0" sldId="266"/>
            <ac:spMk id="184" creationId="{00000000-0000-0000-0000-000000000000}"/>
          </ac:spMkLst>
        </pc:spChg>
      </pc:sldChg>
      <pc:sldChg chg="modSp mod">
        <pc:chgData name="Sandra Silverio" userId="911bd91b-4f7b-4756-8155-0c11409226a6" providerId="ADAL" clId="{5597F3D6-C530-40BE-AC7A-7B3C2339700E}" dt="2023-12-05T15:35:54.895" v="596" actId="113"/>
        <pc:sldMkLst>
          <pc:docMk/>
          <pc:sldMk cId="0" sldId="267"/>
        </pc:sldMkLst>
        <pc:spChg chg="mod">
          <ac:chgData name="Sandra Silverio" userId="911bd91b-4f7b-4756-8155-0c11409226a6" providerId="ADAL" clId="{5597F3D6-C530-40BE-AC7A-7B3C2339700E}" dt="2023-12-05T15:30:58.985" v="545" actId="790"/>
          <ac:spMkLst>
            <pc:docMk/>
            <pc:sldMk cId="0" sldId="267"/>
            <ac:spMk id="192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34:03.766" v="594" actId="14100"/>
          <ac:spMkLst>
            <pc:docMk/>
            <pc:sldMk cId="0" sldId="267"/>
            <ac:spMk id="193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35:54.895" v="596" actId="113"/>
          <ac:spMkLst>
            <pc:docMk/>
            <pc:sldMk cId="0" sldId="267"/>
            <ac:spMk id="194" creationId="{00000000-0000-0000-0000-000000000000}"/>
          </ac:spMkLst>
        </pc:spChg>
      </pc:sldChg>
      <pc:sldChg chg="modSp mod">
        <pc:chgData name="Sandra Silverio" userId="911bd91b-4f7b-4756-8155-0c11409226a6" providerId="ADAL" clId="{5597F3D6-C530-40BE-AC7A-7B3C2339700E}" dt="2023-12-05T15:40:52.868" v="643" actId="20577"/>
        <pc:sldMkLst>
          <pc:docMk/>
          <pc:sldMk cId="0" sldId="268"/>
        </pc:sldMkLst>
        <pc:spChg chg="mod">
          <ac:chgData name="Sandra Silverio" userId="911bd91b-4f7b-4756-8155-0c11409226a6" providerId="ADAL" clId="{5597F3D6-C530-40BE-AC7A-7B3C2339700E}" dt="2023-12-05T15:36:26.314" v="599" actId="20577"/>
          <ac:spMkLst>
            <pc:docMk/>
            <pc:sldMk cId="0" sldId="268"/>
            <ac:spMk id="200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37:42.908" v="608" actId="1036"/>
          <ac:spMkLst>
            <pc:docMk/>
            <pc:sldMk cId="0" sldId="268"/>
            <ac:spMk id="201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39:44.779" v="620" actId="14100"/>
          <ac:spMkLst>
            <pc:docMk/>
            <pc:sldMk cId="0" sldId="268"/>
            <ac:spMk id="202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40:52.868" v="643" actId="20577"/>
          <ac:spMkLst>
            <pc:docMk/>
            <pc:sldMk cId="0" sldId="268"/>
            <ac:spMk id="203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40:14.586" v="632" actId="20577"/>
          <ac:spMkLst>
            <pc:docMk/>
            <pc:sldMk cId="0" sldId="268"/>
            <ac:spMk id="204" creationId="{00000000-0000-0000-0000-000000000000}"/>
          </ac:spMkLst>
        </pc:spChg>
      </pc:sldChg>
      <pc:sldChg chg="modSp mod">
        <pc:chgData name="Sandra Silverio" userId="911bd91b-4f7b-4756-8155-0c11409226a6" providerId="ADAL" clId="{5597F3D6-C530-40BE-AC7A-7B3C2339700E}" dt="2023-12-05T16:24:30.135" v="913" actId="1076"/>
        <pc:sldMkLst>
          <pc:docMk/>
          <pc:sldMk cId="0" sldId="269"/>
        </pc:sldMkLst>
        <pc:spChg chg="mod">
          <ac:chgData name="Sandra Silverio" userId="911bd91b-4f7b-4756-8155-0c11409226a6" providerId="ADAL" clId="{5597F3D6-C530-40BE-AC7A-7B3C2339700E}" dt="2023-12-05T15:41:36.825" v="646" actId="790"/>
          <ac:spMkLst>
            <pc:docMk/>
            <pc:sldMk cId="0" sldId="269"/>
            <ac:spMk id="211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24:30.135" v="913" actId="1076"/>
          <ac:spMkLst>
            <pc:docMk/>
            <pc:sldMk cId="0" sldId="269"/>
            <ac:spMk id="214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24:07.830" v="912" actId="1076"/>
          <ac:spMkLst>
            <pc:docMk/>
            <pc:sldMk cId="0" sldId="269"/>
            <ac:spMk id="215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42:36.469" v="718" actId="20577"/>
          <ac:spMkLst>
            <pc:docMk/>
            <pc:sldMk cId="0" sldId="269"/>
            <ac:spMk id="217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46:15.891" v="764" actId="1036"/>
          <ac:spMkLst>
            <pc:docMk/>
            <pc:sldMk cId="0" sldId="269"/>
            <ac:spMk id="218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46:15.891" v="764" actId="1036"/>
          <ac:spMkLst>
            <pc:docMk/>
            <pc:sldMk cId="0" sldId="269"/>
            <ac:spMk id="219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46:31.572" v="777" actId="1035"/>
          <ac:spMkLst>
            <pc:docMk/>
            <pc:sldMk cId="0" sldId="269"/>
            <ac:spMk id="220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46:31.572" v="777" actId="1035"/>
          <ac:spMkLst>
            <pc:docMk/>
            <pc:sldMk cId="0" sldId="269"/>
            <ac:spMk id="221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19:57.775" v="844" actId="20577"/>
          <ac:spMkLst>
            <pc:docMk/>
            <pc:sldMk cId="0" sldId="269"/>
            <ac:spMk id="226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23:46.976" v="911" actId="6549"/>
          <ac:spMkLst>
            <pc:docMk/>
            <pc:sldMk cId="0" sldId="269"/>
            <ac:spMk id="227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20:21.092" v="857" actId="14100"/>
          <ac:spMkLst>
            <pc:docMk/>
            <pc:sldMk cId="0" sldId="269"/>
            <ac:spMk id="228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5:47:33.427" v="788" actId="20577"/>
          <ac:spMkLst>
            <pc:docMk/>
            <pc:sldMk cId="0" sldId="269"/>
            <ac:spMk id="229" creationId="{00000000-0000-0000-0000-000000000000}"/>
          </ac:spMkLst>
        </pc:spChg>
        <pc:picChg chg="mod">
          <ac:chgData name="Sandra Silverio" userId="911bd91b-4f7b-4756-8155-0c11409226a6" providerId="ADAL" clId="{5597F3D6-C530-40BE-AC7A-7B3C2339700E}" dt="2023-12-05T15:49:52.003" v="813" actId="1038"/>
          <ac:picMkLst>
            <pc:docMk/>
            <pc:sldMk cId="0" sldId="269"/>
            <ac:picMk id="222" creationId="{00000000-0000-0000-0000-000000000000}"/>
          </ac:picMkLst>
        </pc:picChg>
        <pc:picChg chg="mod">
          <ac:chgData name="Sandra Silverio" userId="911bd91b-4f7b-4756-8155-0c11409226a6" providerId="ADAL" clId="{5597F3D6-C530-40BE-AC7A-7B3C2339700E}" dt="2023-12-05T16:20:37.318" v="871" actId="1038"/>
          <ac:picMkLst>
            <pc:docMk/>
            <pc:sldMk cId="0" sldId="269"/>
            <ac:picMk id="223" creationId="{00000000-0000-0000-0000-000000000000}"/>
          </ac:picMkLst>
        </pc:picChg>
      </pc:sldChg>
      <pc:sldChg chg="modSp mod">
        <pc:chgData name="Sandra Silverio" userId="911bd91b-4f7b-4756-8155-0c11409226a6" providerId="ADAL" clId="{5597F3D6-C530-40BE-AC7A-7B3C2339700E}" dt="2023-12-05T16:31:25.257" v="962" actId="113"/>
        <pc:sldMkLst>
          <pc:docMk/>
          <pc:sldMk cId="0" sldId="270"/>
        </pc:sldMkLst>
        <pc:spChg chg="mod">
          <ac:chgData name="Sandra Silverio" userId="911bd91b-4f7b-4756-8155-0c11409226a6" providerId="ADAL" clId="{5597F3D6-C530-40BE-AC7A-7B3C2339700E}" dt="2023-12-05T16:24:39.484" v="914" actId="790"/>
          <ac:spMkLst>
            <pc:docMk/>
            <pc:sldMk cId="0" sldId="270"/>
            <ac:spMk id="235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26:06.427" v="920" actId="20577"/>
          <ac:spMkLst>
            <pc:docMk/>
            <pc:sldMk cId="0" sldId="270"/>
            <ac:spMk id="236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29:59.858" v="944" actId="20577"/>
          <ac:spMkLst>
            <pc:docMk/>
            <pc:sldMk cId="0" sldId="270"/>
            <ac:spMk id="237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29:18.947" v="934" actId="790"/>
          <ac:spMkLst>
            <pc:docMk/>
            <pc:sldMk cId="0" sldId="270"/>
            <ac:spMk id="238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30:37.894" v="959" actId="6549"/>
          <ac:spMkLst>
            <pc:docMk/>
            <pc:sldMk cId="0" sldId="270"/>
            <ac:spMk id="239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30:54.084" v="960" actId="113"/>
          <ac:spMkLst>
            <pc:docMk/>
            <pc:sldMk cId="0" sldId="270"/>
            <ac:spMk id="240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31:25.257" v="962" actId="113"/>
          <ac:spMkLst>
            <pc:docMk/>
            <pc:sldMk cId="0" sldId="270"/>
            <ac:spMk id="241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29:42.777" v="942" actId="20577"/>
          <ac:spMkLst>
            <pc:docMk/>
            <pc:sldMk cId="0" sldId="270"/>
            <ac:spMk id="242" creationId="{00000000-0000-0000-0000-000000000000}"/>
          </ac:spMkLst>
        </pc:spChg>
        <pc:picChg chg="mod ord">
          <ac:chgData name="Sandra Silverio" userId="911bd91b-4f7b-4756-8155-0c11409226a6" providerId="ADAL" clId="{5597F3D6-C530-40BE-AC7A-7B3C2339700E}" dt="2023-12-05T16:25:35.162" v="917" actId="167"/>
          <ac:picMkLst>
            <pc:docMk/>
            <pc:sldMk cId="0" sldId="270"/>
            <ac:picMk id="243" creationId="{00000000-0000-0000-0000-000000000000}"/>
          </ac:picMkLst>
        </pc:picChg>
      </pc:sldChg>
      <pc:sldChg chg="modSp mod">
        <pc:chgData name="Sandra Silverio" userId="911bd91b-4f7b-4756-8155-0c11409226a6" providerId="ADAL" clId="{5597F3D6-C530-40BE-AC7A-7B3C2339700E}" dt="2023-12-05T16:35:06.236" v="1018" actId="20577"/>
        <pc:sldMkLst>
          <pc:docMk/>
          <pc:sldMk cId="0" sldId="271"/>
        </pc:sldMkLst>
        <pc:spChg chg="mod">
          <ac:chgData name="Sandra Silverio" userId="911bd91b-4f7b-4756-8155-0c11409226a6" providerId="ADAL" clId="{5597F3D6-C530-40BE-AC7A-7B3C2339700E}" dt="2023-12-05T16:32:00.938" v="963" actId="790"/>
          <ac:spMkLst>
            <pc:docMk/>
            <pc:sldMk cId="0" sldId="271"/>
            <ac:spMk id="249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32:59.013" v="985" actId="123"/>
          <ac:spMkLst>
            <pc:docMk/>
            <pc:sldMk cId="0" sldId="271"/>
            <ac:spMk id="250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33:47.250" v="988" actId="113"/>
          <ac:spMkLst>
            <pc:docMk/>
            <pc:sldMk cId="0" sldId="271"/>
            <ac:spMk id="251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33:47.250" v="988" actId="113"/>
          <ac:spMkLst>
            <pc:docMk/>
            <pc:sldMk cId="0" sldId="271"/>
            <ac:spMk id="252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33:47.250" v="988" actId="113"/>
          <ac:spMkLst>
            <pc:docMk/>
            <pc:sldMk cId="0" sldId="271"/>
            <ac:spMk id="253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33:47.250" v="988" actId="113"/>
          <ac:spMkLst>
            <pc:docMk/>
            <pc:sldMk cId="0" sldId="271"/>
            <ac:spMk id="254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34:49.662" v="1003" actId="20577"/>
          <ac:spMkLst>
            <pc:docMk/>
            <pc:sldMk cId="0" sldId="271"/>
            <ac:spMk id="255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35:06.236" v="1018" actId="20577"/>
          <ac:spMkLst>
            <pc:docMk/>
            <pc:sldMk cId="0" sldId="271"/>
            <ac:spMk id="256" creationId="{00000000-0000-0000-0000-000000000000}"/>
          </ac:spMkLst>
        </pc:spChg>
      </pc:sldChg>
      <pc:sldChg chg="modSp mod">
        <pc:chgData name="Sandra Silverio" userId="911bd91b-4f7b-4756-8155-0c11409226a6" providerId="ADAL" clId="{5597F3D6-C530-40BE-AC7A-7B3C2339700E}" dt="2023-12-05T16:38:35.648" v="1036" actId="20577"/>
        <pc:sldMkLst>
          <pc:docMk/>
          <pc:sldMk cId="0" sldId="272"/>
        </pc:sldMkLst>
        <pc:spChg chg="mod">
          <ac:chgData name="Sandra Silverio" userId="911bd91b-4f7b-4756-8155-0c11409226a6" providerId="ADAL" clId="{5597F3D6-C530-40BE-AC7A-7B3C2339700E}" dt="2023-12-05T16:35:27.933" v="1019" actId="790"/>
          <ac:spMkLst>
            <pc:docMk/>
            <pc:sldMk cId="0" sldId="272"/>
            <ac:spMk id="263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35:37.575" v="1020" actId="790"/>
          <ac:spMkLst>
            <pc:docMk/>
            <pc:sldMk cId="0" sldId="272"/>
            <ac:spMk id="264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37:18.999" v="1024" actId="790"/>
          <ac:spMkLst>
            <pc:docMk/>
            <pc:sldMk cId="0" sldId="272"/>
            <ac:spMk id="265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37:18.999" v="1024" actId="790"/>
          <ac:spMkLst>
            <pc:docMk/>
            <pc:sldMk cId="0" sldId="272"/>
            <ac:spMk id="266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37:18.999" v="1024" actId="790"/>
          <ac:spMkLst>
            <pc:docMk/>
            <pc:sldMk cId="0" sldId="272"/>
            <ac:spMk id="267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37:18.999" v="1024" actId="790"/>
          <ac:spMkLst>
            <pc:docMk/>
            <pc:sldMk cId="0" sldId="272"/>
            <ac:spMk id="268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38:35.648" v="1036" actId="20577"/>
          <ac:spMkLst>
            <pc:docMk/>
            <pc:sldMk cId="0" sldId="272"/>
            <ac:spMk id="269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37:31.557" v="1026" actId="20577"/>
          <ac:spMkLst>
            <pc:docMk/>
            <pc:sldMk cId="0" sldId="272"/>
            <ac:spMk id="270" creationId="{00000000-0000-0000-0000-000000000000}"/>
          </ac:spMkLst>
        </pc:spChg>
      </pc:sldChg>
      <pc:sldChg chg="addSp delSp modSp mod">
        <pc:chgData name="Sandra Silverio" userId="911bd91b-4f7b-4756-8155-0c11409226a6" providerId="ADAL" clId="{5597F3D6-C530-40BE-AC7A-7B3C2339700E}" dt="2023-12-10T22:32:23.878" v="1106" actId="1076"/>
        <pc:sldMkLst>
          <pc:docMk/>
          <pc:sldMk cId="0" sldId="273"/>
        </pc:sldMkLst>
        <pc:spChg chg="add mod">
          <ac:chgData name="Sandra Silverio" userId="911bd91b-4f7b-4756-8155-0c11409226a6" providerId="ADAL" clId="{5597F3D6-C530-40BE-AC7A-7B3C2339700E}" dt="2023-12-10T22:32:23.878" v="1106" actId="1076"/>
          <ac:spMkLst>
            <pc:docMk/>
            <pc:sldMk cId="0" sldId="273"/>
            <ac:spMk id="2" creationId="{F207AD98-80DD-9C9A-B05D-1287A79E1407}"/>
          </ac:spMkLst>
        </pc:spChg>
        <pc:spChg chg="add del">
          <ac:chgData name="Sandra Silverio" userId="911bd91b-4f7b-4756-8155-0c11409226a6" providerId="ADAL" clId="{5597F3D6-C530-40BE-AC7A-7B3C2339700E}" dt="2023-12-05T16:38:52.809" v="1039" actId="22"/>
          <ac:spMkLst>
            <pc:docMk/>
            <pc:sldMk cId="0" sldId="273"/>
            <ac:spMk id="3" creationId="{D9CCDDAF-B84B-979B-6A19-6DA807CCDA7D}"/>
          </ac:spMkLst>
        </pc:spChg>
        <pc:spChg chg="add mod">
          <ac:chgData name="Sandra Silverio" userId="911bd91b-4f7b-4756-8155-0c11409226a6" providerId="ADAL" clId="{5597F3D6-C530-40BE-AC7A-7B3C2339700E}" dt="2023-12-05T16:42:01.411" v="1069" actId="1076"/>
          <ac:spMkLst>
            <pc:docMk/>
            <pc:sldMk cId="0" sldId="273"/>
            <ac:spMk id="5" creationId="{B463FF49-8539-C24D-8BB3-BB620A9DCDEF}"/>
          </ac:spMkLst>
        </pc:spChg>
        <pc:spChg chg="mod">
          <ac:chgData name="Sandra Silverio" userId="911bd91b-4f7b-4756-8155-0c11409226a6" providerId="ADAL" clId="{5597F3D6-C530-40BE-AC7A-7B3C2339700E}" dt="2023-12-05T16:39:31.247" v="1044" actId="6549"/>
          <ac:spMkLst>
            <pc:docMk/>
            <pc:sldMk cId="0" sldId="273"/>
            <ac:spMk id="281" creationId="{00000000-0000-0000-0000-000000000000}"/>
          </ac:spMkLst>
        </pc:spChg>
        <pc:spChg chg="mod">
          <ac:chgData name="Sandra Silverio" userId="911bd91b-4f7b-4756-8155-0c11409226a6" providerId="ADAL" clId="{5597F3D6-C530-40BE-AC7A-7B3C2339700E}" dt="2023-12-05T16:39:44.322" v="1045" actId="790"/>
          <ac:spMkLst>
            <pc:docMk/>
            <pc:sldMk cId="0" sldId="273"/>
            <ac:spMk id="282" creationId="{00000000-0000-0000-0000-000000000000}"/>
          </ac:spMkLst>
        </pc:spChg>
        <pc:picChg chg="add mod">
          <ac:chgData name="Sandra Silverio" userId="911bd91b-4f7b-4756-8155-0c11409226a6" providerId="ADAL" clId="{5597F3D6-C530-40BE-AC7A-7B3C2339700E}" dt="2023-12-05T16:39:10.629" v="1040"/>
          <ac:picMkLst>
            <pc:docMk/>
            <pc:sldMk cId="0" sldId="273"/>
            <ac:picMk id="4" creationId="{6A81307F-2AEF-935F-5301-B37029C97798}"/>
          </ac:picMkLst>
        </pc:picChg>
        <pc:picChg chg="del">
          <ac:chgData name="Sandra Silverio" userId="911bd91b-4f7b-4756-8155-0c11409226a6" providerId="ADAL" clId="{5597F3D6-C530-40BE-AC7A-7B3C2339700E}" dt="2023-12-05T16:38:45.587" v="1037" actId="478"/>
          <ac:picMkLst>
            <pc:docMk/>
            <pc:sldMk cId="0" sldId="273"/>
            <ac:picMk id="278" creationId="{00000000-0000-0000-0000-000000000000}"/>
          </ac:picMkLst>
        </pc:picChg>
        <pc:picChg chg="del">
          <ac:chgData name="Sandra Silverio" userId="911bd91b-4f7b-4756-8155-0c11409226a6" providerId="ADAL" clId="{5597F3D6-C530-40BE-AC7A-7B3C2339700E}" dt="2023-12-05T16:40:56.446" v="1065" actId="478"/>
          <ac:picMkLst>
            <pc:docMk/>
            <pc:sldMk cId="0" sldId="273"/>
            <ac:picMk id="28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ftr" idx="11"/>
          </p:nvPr>
        </p:nvSpPr>
        <p:spPr>
          <a:xfrm>
            <a:off x="3316224" y="6803145"/>
            <a:ext cx="312115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dt" idx="10"/>
          </p:nvPr>
        </p:nvSpPr>
        <p:spPr>
          <a:xfrm>
            <a:off x="487680" y="6803145"/>
            <a:ext cx="224332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7022592" y="6803145"/>
            <a:ext cx="224332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838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258823" y="315618"/>
            <a:ext cx="9258558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320"/>
              <a:buFont typeface="Calibri"/>
              <a:buNone/>
              <a:defRPr sz="4320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4109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104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575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76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2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3960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9069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258823" y="315618"/>
            <a:ext cx="9258558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320"/>
              <a:buFont typeface="Calibri"/>
              <a:buNone/>
              <a:defRPr sz="4320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560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731520" y="2267721"/>
            <a:ext cx="82905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463040" y="4096521"/>
            <a:ext cx="6827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ftr" idx="11"/>
          </p:nvPr>
        </p:nvSpPr>
        <p:spPr>
          <a:xfrm>
            <a:off x="3316224" y="6803145"/>
            <a:ext cx="312115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487680" y="6803145"/>
            <a:ext cx="224332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7022592" y="6803145"/>
            <a:ext cx="224332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487680" y="292617"/>
            <a:ext cx="87782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487680" y="1682505"/>
            <a:ext cx="87782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42892" lvl="0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85783" lvl="1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028675" lvl="2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371566" lvl="3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714457" lvl="4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057348" lvl="5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400240" lvl="6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743132" lvl="7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086023" lvl="8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ftr" idx="11"/>
          </p:nvPr>
        </p:nvSpPr>
        <p:spPr>
          <a:xfrm>
            <a:off x="3316224" y="6803145"/>
            <a:ext cx="312115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dt" idx="10"/>
          </p:nvPr>
        </p:nvSpPr>
        <p:spPr>
          <a:xfrm>
            <a:off x="487680" y="6803145"/>
            <a:ext cx="224332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7022592" y="6803145"/>
            <a:ext cx="224332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487680" y="292617"/>
            <a:ext cx="87782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487680" y="1682505"/>
            <a:ext cx="42428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42892" lvl="0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85783" lvl="1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028675" lvl="2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371566" lvl="3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714457" lvl="4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057348" lvl="5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400240" lvl="6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743132" lvl="7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086023" lvl="8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2"/>
          </p:nvPr>
        </p:nvSpPr>
        <p:spPr>
          <a:xfrm>
            <a:off x="5023104" y="1682505"/>
            <a:ext cx="42428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42892" lvl="0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85783" lvl="1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028675" lvl="2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371566" lvl="3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714457" lvl="4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057348" lvl="5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400240" lvl="6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743132" lvl="7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086023" lvl="8" indent="-1714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3316224" y="6803145"/>
            <a:ext cx="312115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dt" idx="10"/>
          </p:nvPr>
        </p:nvSpPr>
        <p:spPr>
          <a:xfrm>
            <a:off x="487680" y="6803145"/>
            <a:ext cx="224332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7022592" y="6803145"/>
            <a:ext cx="224332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487680" y="292617"/>
            <a:ext cx="87782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3316224" y="6803145"/>
            <a:ext cx="312115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487680" y="6803145"/>
            <a:ext cx="224332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ldNum" idx="12"/>
          </p:nvPr>
        </p:nvSpPr>
        <p:spPr>
          <a:xfrm>
            <a:off x="7022592" y="6803145"/>
            <a:ext cx="224332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52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219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321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2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13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487680" y="292617"/>
            <a:ext cx="87782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487680" y="1682505"/>
            <a:ext cx="87782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ftr" idx="11"/>
          </p:nvPr>
        </p:nvSpPr>
        <p:spPr>
          <a:xfrm>
            <a:off x="3316224" y="6803145"/>
            <a:ext cx="312115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dt" idx="10"/>
          </p:nvPr>
        </p:nvSpPr>
        <p:spPr>
          <a:xfrm>
            <a:off x="487680" y="6803145"/>
            <a:ext cx="224332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7022592" y="6803145"/>
            <a:ext cx="224332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30892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81410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25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1"/>
          <p:cNvGrpSpPr/>
          <p:nvPr/>
        </p:nvGrpSpPr>
        <p:grpSpPr>
          <a:xfrm>
            <a:off x="137629" y="275183"/>
            <a:ext cx="9382125" cy="6877684"/>
            <a:chOff x="137629" y="275183"/>
            <a:chExt cx="9382125" cy="6877684"/>
          </a:xfrm>
        </p:grpSpPr>
        <p:sp>
          <p:nvSpPr>
            <p:cNvPr id="46" name="Google Shape;46;p1"/>
            <p:cNvSpPr/>
            <p:nvPr/>
          </p:nvSpPr>
          <p:spPr>
            <a:xfrm>
              <a:off x="137629" y="275183"/>
              <a:ext cx="9382125" cy="6877684"/>
            </a:xfrm>
            <a:custGeom>
              <a:avLst/>
              <a:gdLst/>
              <a:ahLst/>
              <a:cxnLst/>
              <a:rect l="l" t="t" r="r" b="b"/>
              <a:pathLst>
                <a:path w="9382125" h="6877684" extrusionOk="0">
                  <a:moveTo>
                    <a:pt x="9382100" y="0"/>
                  </a:moveTo>
                  <a:lnTo>
                    <a:pt x="0" y="0"/>
                  </a:lnTo>
                  <a:lnTo>
                    <a:pt x="0" y="60947"/>
                  </a:lnTo>
                  <a:lnTo>
                    <a:pt x="0" y="6817703"/>
                  </a:lnTo>
                  <a:lnTo>
                    <a:pt x="0" y="6877380"/>
                  </a:lnTo>
                  <a:lnTo>
                    <a:pt x="9382100" y="6877380"/>
                  </a:lnTo>
                  <a:lnTo>
                    <a:pt x="9382100" y="6817703"/>
                  </a:lnTo>
                  <a:lnTo>
                    <a:pt x="60464" y="6817703"/>
                  </a:lnTo>
                  <a:lnTo>
                    <a:pt x="60464" y="60947"/>
                  </a:lnTo>
                  <a:lnTo>
                    <a:pt x="9322308" y="60947"/>
                  </a:lnTo>
                  <a:lnTo>
                    <a:pt x="9322308" y="6817271"/>
                  </a:lnTo>
                  <a:lnTo>
                    <a:pt x="9382100" y="6817271"/>
                  </a:lnTo>
                  <a:lnTo>
                    <a:pt x="9382100" y="60947"/>
                  </a:lnTo>
                  <a:lnTo>
                    <a:pt x="9382100" y="60452"/>
                  </a:lnTo>
                  <a:lnTo>
                    <a:pt x="9382100" y="0"/>
                  </a:lnTo>
                  <a:close/>
                </a:path>
              </a:pathLst>
            </a:custGeom>
            <a:solidFill>
              <a:srgbClr val="7DD95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" name="Google Shape;47;p1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8872" y="6244780"/>
              <a:ext cx="1095374" cy="3905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2925" y="554847"/>
            <a:ext cx="3696348" cy="369634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/>
        </p:nvSpPr>
        <p:spPr>
          <a:xfrm>
            <a:off x="7432781" y="6238465"/>
            <a:ext cx="1882775" cy="35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Descrição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legal -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Licença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Creative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Commons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:  Os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materiais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publicados no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sítio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Web do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projeto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Opsizo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são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classificados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como Recursos Educativos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Abertos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(REA) e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podem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ser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livremente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sem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autorização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dos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seus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criadores):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descarregados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, utilizados, reutilizados, copiados, adaptados e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partilhados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pelos utilizadores,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com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informação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sobre a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fonte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origem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.</a:t>
            </a:r>
            <a:endParaRPr kumimoji="0" sz="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3065065" y="6214875"/>
            <a:ext cx="2964815" cy="39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1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PT" sz="5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O apoio da Comissão Europeia à produção desta publicação não constitui uma aprovação do seu conteúdo, que reflete apenas as opiniões dos autores, e a Comissão não pode ser responsabilizada por qualquer utilização que possa ser feita da informação nela contida.</a:t>
            </a:r>
            <a:endParaRPr kumimoji="0" lang="pt-PT" sz="5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233847" y="3222063"/>
            <a:ext cx="9081710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PT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Guia prático para a integração da </a:t>
            </a:r>
            <a:r>
              <a:rPr lang="pt-PT" sz="3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Diversidade, equidade e inclusão (</a:t>
            </a:r>
            <a:r>
              <a:rPr lang="pt-PT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EDI) nas microempresas</a:t>
            </a:r>
            <a:endParaRPr lang="pt-PT" sz="12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tabLst/>
              <a:defRPr/>
            </a:pPr>
            <a:endParaRPr kumimoji="0" lang="pt-PT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pt-PT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Desenvolvido po</a:t>
            </a:r>
            <a:r>
              <a:rPr kumimoji="0" lang="pt-PT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 </a:t>
            </a:r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IHF </a:t>
            </a:r>
            <a:r>
              <a:rPr lang="en-GB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asbl</a:t>
            </a:r>
            <a:endParaRPr kumimoji="0" lang="pt-P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C0D4ACFD-173F-5851-48E0-D532FE6EA3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69" y="6192648"/>
            <a:ext cx="2345459" cy="4196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/>
        </p:nvSpPr>
        <p:spPr>
          <a:xfrm>
            <a:off x="419101" y="1167328"/>
            <a:ext cx="6378347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 e ODS</a:t>
            </a:r>
            <a:endParaRPr sz="1050" dirty="0"/>
          </a:p>
        </p:txBody>
      </p:sp>
      <p:pic>
        <p:nvPicPr>
          <p:cNvPr id="168" name="Google Shape;168;p10" descr="Freccia linea: diritta con riempimento a tinta unit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08324" y="3326651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/>
          <p:cNvSpPr txBox="1"/>
          <p:nvPr/>
        </p:nvSpPr>
        <p:spPr>
          <a:xfrm>
            <a:off x="5105404" y="3081941"/>
            <a:ext cx="4090277" cy="145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Incentivar e promover </a:t>
            </a: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parcerias eficazes entre o setor público, o setor público-privado e a sociedade civil, com base na experiência e nas estratégias de financiamento das parcerias.</a:t>
            </a:r>
            <a:endParaRPr lang="pt-PT" sz="1050" dirty="0"/>
          </a:p>
        </p:txBody>
      </p:sp>
      <p:pic>
        <p:nvPicPr>
          <p:cNvPr id="171" name="Google Shape;171;p1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09"/>
          <a:stretch/>
        </p:blipFill>
        <p:spPr>
          <a:xfrm>
            <a:off x="3487177" y="2800350"/>
            <a:ext cx="1325174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7;p2">
            <a:extLst>
              <a:ext uri="{FF2B5EF4-FFF2-40B4-BE49-F238E27FC236}">
                <a16:creationId xmlns:a16="http://schemas.microsoft.com/office/drawing/2014/main" id="{15272A10-2B55-ECCD-5D75-990E2D68C91C}"/>
              </a:ext>
            </a:extLst>
          </p:cNvPr>
          <p:cNvSpPr/>
          <p:nvPr/>
        </p:nvSpPr>
        <p:spPr>
          <a:xfrm>
            <a:off x="190500" y="188686"/>
            <a:ext cx="9372600" cy="6995885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8FC22553-848A-10C0-F690-C51F9F044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65" y="2864597"/>
            <a:ext cx="1586005" cy="15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/>
        </p:nvSpPr>
        <p:spPr>
          <a:xfrm>
            <a:off x="476251" y="1200151"/>
            <a:ext cx="6378347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P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Políticas EDI</a:t>
            </a:r>
            <a:endParaRPr lang="pt-PT" sz="1050"/>
          </a:p>
        </p:txBody>
      </p:sp>
      <p:sp>
        <p:nvSpPr>
          <p:cNvPr id="178" name="Google Shape;178;p11"/>
          <p:cNvSpPr txBox="1"/>
          <p:nvPr/>
        </p:nvSpPr>
        <p:spPr>
          <a:xfrm>
            <a:off x="501770" y="3973995"/>
            <a:ext cx="4125600" cy="80788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Promoção de uma cultura </a:t>
            </a: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que os empregados se sintam seguros para denunciar casos de discriminação ou assédio. Fornecer procedimentos claros para tratar essas denúncias de forma confidencial e eficaz.</a:t>
            </a:r>
            <a:endParaRPr lang="pt-PT" sz="900" dirty="0"/>
          </a:p>
        </p:txBody>
      </p:sp>
      <p:sp>
        <p:nvSpPr>
          <p:cNvPr id="179" name="Google Shape;179;p11"/>
          <p:cNvSpPr txBox="1"/>
          <p:nvPr/>
        </p:nvSpPr>
        <p:spPr>
          <a:xfrm>
            <a:off x="502847" y="2823037"/>
            <a:ext cx="4125600" cy="80788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Promoção do trabalho flexível: </a:t>
            </a: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permite aos trabalhadores conciliar melhor o trabalho com a vida familiar e pessoal. Isto pode ser particularmente importante para os trabalhadores com responsabilidades familiares.</a:t>
            </a:r>
            <a:endParaRPr lang="pt-PT" sz="900" dirty="0"/>
          </a:p>
        </p:txBody>
      </p:sp>
      <p:sp>
        <p:nvSpPr>
          <p:cNvPr id="180" name="Google Shape;180;p11"/>
          <p:cNvSpPr txBox="1"/>
          <p:nvPr/>
        </p:nvSpPr>
        <p:spPr>
          <a:xfrm>
            <a:off x="501770" y="5124952"/>
            <a:ext cx="4125600" cy="80788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Oferta de </a:t>
            </a:r>
            <a:r>
              <a:rPr lang="pt-PT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oportunidades de desenvolvimento e formação </a:t>
            </a: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todos os trabalhadores, independentemente das suas diferenças. Isto pode ajudar a reduzir as desigualdades nas oportunidades de crescimento.</a:t>
            </a:r>
            <a:endParaRPr lang="pt-PT" sz="900" dirty="0"/>
          </a:p>
        </p:txBody>
      </p:sp>
      <p:sp>
        <p:nvSpPr>
          <p:cNvPr id="181" name="Google Shape;181;p11"/>
          <p:cNvSpPr txBox="1"/>
          <p:nvPr/>
        </p:nvSpPr>
        <p:spPr>
          <a:xfrm>
            <a:off x="5037366" y="3989278"/>
            <a:ext cx="4125686" cy="80788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Esforço em criar uma força de trabalho diversificada </a:t>
            </a: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reflita a comunidade em que opera. Isto pode incluir a contratação de indivíduos de diferentes origens étnicas, culturais, de género e de capacidades.</a:t>
            </a:r>
            <a:endParaRPr lang="pt-PT" sz="900" dirty="0"/>
          </a:p>
        </p:txBody>
      </p:sp>
      <p:sp>
        <p:nvSpPr>
          <p:cNvPr id="182" name="Google Shape;182;p11"/>
          <p:cNvSpPr txBox="1"/>
          <p:nvPr/>
        </p:nvSpPr>
        <p:spPr>
          <a:xfrm>
            <a:off x="476250" y="1828141"/>
            <a:ext cx="86868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 políticas são normalmente desenvolvidas para garantir um tratamento justo, igualdade de oportunidades e um ambiente acolhedor para todos os empregados, independentemente da sua origem, identidade ou caraterísticas. Podem incluir:</a:t>
            </a:r>
            <a:endParaRPr lang="pt-PT" sz="1050" dirty="0"/>
          </a:p>
        </p:txBody>
      </p:sp>
      <p:sp>
        <p:nvSpPr>
          <p:cNvPr id="183" name="Google Shape;183;p11"/>
          <p:cNvSpPr txBox="1"/>
          <p:nvPr/>
        </p:nvSpPr>
        <p:spPr>
          <a:xfrm>
            <a:off x="5056416" y="5124952"/>
            <a:ext cx="4125686" cy="80788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Igualdade de oportunidades de emprego </a:t>
            </a: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todos os indivíduos e proibição da discriminação com base em fatores como a raça, o sexo, a idade, a religião, a deficiência, a orientação sexual ou a identidade de género.</a:t>
            </a:r>
            <a:endParaRPr lang="pt-PT" sz="900" dirty="0"/>
          </a:p>
        </p:txBody>
      </p:sp>
      <p:sp>
        <p:nvSpPr>
          <p:cNvPr id="184" name="Google Shape;184;p11"/>
          <p:cNvSpPr txBox="1"/>
          <p:nvPr/>
        </p:nvSpPr>
        <p:spPr>
          <a:xfrm>
            <a:off x="5037366" y="2832142"/>
            <a:ext cx="4125686" cy="80788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Antidiscriminação e anti assédio: </a:t>
            </a: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definir e condenar claramente a discriminação, o assédio e a retaliação no local de trabalho e prever procedimentos para a comunicação e para o tratamento de tais incidentes.</a:t>
            </a:r>
            <a:endParaRPr lang="pt-PT" sz="900" dirty="0"/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1525" y="1101408"/>
            <a:ext cx="971550" cy="7516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7;p2">
            <a:extLst>
              <a:ext uri="{FF2B5EF4-FFF2-40B4-BE49-F238E27FC236}">
                <a16:creationId xmlns:a16="http://schemas.microsoft.com/office/drawing/2014/main" id="{F3FD9685-581A-1D19-B372-1CBAF646F751}"/>
              </a:ext>
            </a:extLst>
          </p:cNvPr>
          <p:cNvSpPr/>
          <p:nvPr/>
        </p:nvSpPr>
        <p:spPr>
          <a:xfrm>
            <a:off x="190500" y="188686"/>
            <a:ext cx="9372600" cy="6995885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8700" y="1184579"/>
            <a:ext cx="800100" cy="81597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2"/>
          <p:cNvSpPr txBox="1"/>
          <p:nvPr/>
        </p:nvSpPr>
        <p:spPr>
          <a:xfrm>
            <a:off x="476251" y="1200151"/>
            <a:ext cx="6378347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PT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 na contratação e seleção</a:t>
            </a:r>
            <a:endParaRPr lang="pt-PT" sz="1050" dirty="0"/>
          </a:p>
        </p:txBody>
      </p:sp>
      <p:sp>
        <p:nvSpPr>
          <p:cNvPr id="193" name="Google Shape;193;p12"/>
          <p:cNvSpPr txBox="1"/>
          <p:nvPr/>
        </p:nvSpPr>
        <p:spPr>
          <a:xfrm>
            <a:off x="476251" y="1910217"/>
            <a:ext cx="8778109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Reveja os seus processos de contratação para garantir que são inclusivos. Anuncie as ofertas de emprego para chegar a um vasto leque de candidatos e eliminar qualquer preconceito do processo de seleção.</a:t>
            </a:r>
            <a:endParaRPr lang="pt-PT" sz="1200" dirty="0"/>
          </a:p>
        </p:txBody>
      </p:sp>
      <p:sp>
        <p:nvSpPr>
          <p:cNvPr id="194" name="Google Shape;194;p12"/>
          <p:cNvSpPr txBox="1"/>
          <p:nvPr/>
        </p:nvSpPr>
        <p:spPr>
          <a:xfrm>
            <a:off x="476251" y="2498150"/>
            <a:ext cx="8778109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14308" indent="-214308" algn="just">
              <a:buClr>
                <a:schemeClr val="dk1"/>
              </a:buClr>
              <a:buSzPts val="2000"/>
              <a:buFont typeface="Arial"/>
              <a:buChar char="•"/>
            </a:pPr>
            <a:r>
              <a:rPr lang="pt-PT" sz="1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Anúncios de emprego diversificados: </a:t>
            </a:r>
            <a:r>
              <a:rPr lang="pt-PT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utilizar uma linguagem inclusiva nos anúncios de emprego para atrair um vasto leque de candidatos, evitar termos específicos de género e centrar-se nas qualificações e competências.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1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14308" indent="-214308" algn="just">
              <a:buClr>
                <a:schemeClr val="dk1"/>
              </a:buClr>
              <a:buSzPts val="2000"/>
              <a:buFont typeface="Arial"/>
              <a:buChar char="•"/>
            </a:pPr>
            <a:r>
              <a:rPr lang="pt-PT" sz="1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Triagem cega de currículos: </a:t>
            </a:r>
            <a:r>
              <a:rPr lang="pt-PT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remover informações pessoais identificáveis, como nomes, fotos e endereços dos currículos durante o processo de triagem inicial para reduzir preconceitos inconscientes. Avaliar os candidatos apenas com base nas suas qualificações e experiência.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1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14308" indent="-214308" algn="just">
              <a:buClr>
                <a:schemeClr val="dk1"/>
              </a:buClr>
              <a:buSzPts val="2000"/>
              <a:buFont typeface="Arial"/>
              <a:buChar char="•"/>
            </a:pPr>
            <a:r>
              <a:rPr lang="pt-PT" sz="1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Entrevistas estruturadas: </a:t>
            </a:r>
            <a:r>
              <a:rPr lang="pt-PT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desenvolver perguntas de entrevista normalizadas que avaliem os candidatos com base nas aptidões e competências relacionadas com o emprego. Formar os entrevistadores para evitarem fazer perguntas tendenciosas ou discriminatórias.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1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14308" indent="-214308" algn="just">
              <a:buClr>
                <a:schemeClr val="dk1"/>
              </a:buClr>
              <a:buSzPts val="2000"/>
              <a:buFont typeface="Arial"/>
              <a:buChar char="•"/>
            </a:pPr>
            <a:r>
              <a:rPr lang="pt-PT" sz="1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Transparência nos critérios de seleção: </a:t>
            </a:r>
            <a:r>
              <a:rPr lang="pt-PT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definir claramente os critérios utilizados para avaliar os candidatos e comunicar esses critérios a todos os intervenientes no processo de contratação.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1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14308" indent="-214308" algn="just">
              <a:buClr>
                <a:schemeClr val="dk1"/>
              </a:buClr>
              <a:buSzPts val="2000"/>
              <a:buFont typeface="Arial"/>
              <a:buChar char="•"/>
            </a:pPr>
            <a:r>
              <a:rPr lang="pt-PT" sz="1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Formação sobre preconceitos inconscientes: </a:t>
            </a:r>
            <a:r>
              <a:rPr lang="pt-PT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dar formação a todos os empregados envolvidos no processo de contratação para reconhecer e atenuar os preconceitos inconscientes. Esta formação pode ajudar a garantir um tratamento justo de todos os candidatos.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1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14308" indent="-214308" algn="just">
              <a:buClr>
                <a:schemeClr val="dk1"/>
              </a:buClr>
              <a:buSzPts val="2000"/>
              <a:buFont typeface="Arial"/>
              <a:buChar char="•"/>
            </a:pPr>
            <a:r>
              <a:rPr lang="pt-PT" sz="1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Diversidade na seleção de candidatos:</a:t>
            </a:r>
            <a:r>
              <a:rPr lang="pt-PT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procurar ativamente candidatos de origens diversas através de uma variedade de canais, incluindo as redes sociais, as redes profissionais e as referências.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57;p2">
            <a:extLst>
              <a:ext uri="{FF2B5EF4-FFF2-40B4-BE49-F238E27FC236}">
                <a16:creationId xmlns:a16="http://schemas.microsoft.com/office/drawing/2014/main" id="{EF7F2F96-5A29-26EE-0213-592BC68B720D}"/>
              </a:ext>
            </a:extLst>
          </p:cNvPr>
          <p:cNvSpPr/>
          <p:nvPr/>
        </p:nvSpPr>
        <p:spPr>
          <a:xfrm>
            <a:off x="190500" y="188686"/>
            <a:ext cx="9372600" cy="6995885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/>
          <p:nvPr/>
        </p:nvSpPr>
        <p:spPr>
          <a:xfrm>
            <a:off x="476251" y="1200150"/>
            <a:ext cx="6378347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PT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Avaliação do desempenho e </a:t>
            </a:r>
            <a:r>
              <a:rPr lang="pt-PT" sz="21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</a:t>
            </a:r>
            <a:r>
              <a:rPr lang="pt-PT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EDI</a:t>
            </a:r>
            <a:endParaRPr lang="pt-PT" sz="1050" dirty="0"/>
          </a:p>
        </p:txBody>
      </p:sp>
      <p:sp>
        <p:nvSpPr>
          <p:cNvPr id="201" name="Google Shape;201;p13"/>
          <p:cNvSpPr txBox="1"/>
          <p:nvPr/>
        </p:nvSpPr>
        <p:spPr>
          <a:xfrm>
            <a:off x="476250" y="1807270"/>
            <a:ext cx="851535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Mede os progressos realizados para garantir um local de trabalho mais diversificado e inclusivo, recolhe dados, define objetivos, dá </a:t>
            </a:r>
            <a:r>
              <a:rPr lang="pt-PT" sz="16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r>
              <a:rPr lang="pt-PT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toma medidas corretivas para promover a diversidade e a igualdade na organização.</a:t>
            </a:r>
            <a:endParaRPr lang="pt-PT" sz="1050" dirty="0"/>
          </a:p>
        </p:txBody>
      </p:sp>
      <p:sp>
        <p:nvSpPr>
          <p:cNvPr id="202" name="Google Shape;202;p13"/>
          <p:cNvSpPr/>
          <p:nvPr/>
        </p:nvSpPr>
        <p:spPr>
          <a:xfrm>
            <a:off x="3616788" y="2971804"/>
            <a:ext cx="2301938" cy="236482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PT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Estabelecer um sistema de comunicação confidencial para que os colaboradores possam comunicar incidentes de discriminação, assédio ou preconceito sem receio de retaliação.</a:t>
            </a:r>
          </a:p>
        </p:txBody>
      </p:sp>
      <p:sp>
        <p:nvSpPr>
          <p:cNvPr id="203" name="Google Shape;203;p13"/>
          <p:cNvSpPr/>
          <p:nvPr/>
        </p:nvSpPr>
        <p:spPr>
          <a:xfrm>
            <a:off x="6689664" y="2971804"/>
            <a:ext cx="2301938" cy="236482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PT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Definir indicadores-chave de desempenho relacionados com a EDI e acompanhar os progressos ao longo do tempo. Os indicadores podem incluir a diversidade no recrutamento, as taxas de promoção ou a satisfação dos colaboradores.</a:t>
            </a:r>
          </a:p>
        </p:txBody>
      </p:sp>
      <p:sp>
        <p:nvSpPr>
          <p:cNvPr id="204" name="Google Shape;204;p13"/>
          <p:cNvSpPr/>
          <p:nvPr/>
        </p:nvSpPr>
        <p:spPr>
          <a:xfrm>
            <a:off x="543910" y="2972090"/>
            <a:ext cx="2301938" cy="236482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PT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Realizar regularmente inquéritos EDI aos colaboradores para avaliar as suas perceções e experiências relacionadas com a diversidade, a igualdade e a inclusão no local de trabalho.</a:t>
            </a:r>
          </a:p>
        </p:txBody>
      </p:sp>
      <p:pic>
        <p:nvPicPr>
          <p:cNvPr id="205" name="Google Shape;205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8341" y="1143001"/>
            <a:ext cx="866521" cy="6744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7;p2">
            <a:extLst>
              <a:ext uri="{FF2B5EF4-FFF2-40B4-BE49-F238E27FC236}">
                <a16:creationId xmlns:a16="http://schemas.microsoft.com/office/drawing/2014/main" id="{1EFE2886-8353-DB1C-F8E6-D4737216DEDD}"/>
              </a:ext>
            </a:extLst>
          </p:cNvPr>
          <p:cNvSpPr/>
          <p:nvPr/>
        </p:nvSpPr>
        <p:spPr>
          <a:xfrm>
            <a:off x="190500" y="188686"/>
            <a:ext cx="9372600" cy="6995885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 txBox="1"/>
          <p:nvPr/>
        </p:nvSpPr>
        <p:spPr>
          <a:xfrm>
            <a:off x="419101" y="1167328"/>
            <a:ext cx="6378347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P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Matriz EDI</a:t>
            </a:r>
            <a:endParaRPr lang="pt-PT" sz="1050"/>
          </a:p>
        </p:txBody>
      </p:sp>
      <p:cxnSp>
        <p:nvCxnSpPr>
          <p:cNvPr id="212" name="Google Shape;212;p14"/>
          <p:cNvCxnSpPr/>
          <p:nvPr/>
        </p:nvCxnSpPr>
        <p:spPr>
          <a:xfrm>
            <a:off x="4894332" y="1777623"/>
            <a:ext cx="0" cy="405765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13" name="Google Shape;213;p14"/>
          <p:cNvCxnSpPr/>
          <p:nvPr/>
        </p:nvCxnSpPr>
        <p:spPr>
          <a:xfrm>
            <a:off x="1962150" y="3732152"/>
            <a:ext cx="600075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14" name="Google Shape;214;p14"/>
          <p:cNvSpPr txBox="1"/>
          <p:nvPr/>
        </p:nvSpPr>
        <p:spPr>
          <a:xfrm rot="-5400000">
            <a:off x="785148" y="3593668"/>
            <a:ext cx="1428749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GB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INFORMADO</a:t>
            </a:r>
            <a:endParaRPr sz="1050" dirty="0"/>
          </a:p>
        </p:txBody>
      </p:sp>
      <p:sp>
        <p:nvSpPr>
          <p:cNvPr id="215" name="Google Shape;215;p14"/>
          <p:cNvSpPr txBox="1"/>
          <p:nvPr/>
        </p:nvSpPr>
        <p:spPr>
          <a:xfrm rot="5400000">
            <a:off x="7873819" y="3489794"/>
            <a:ext cx="1428749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GB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INFORMADO</a:t>
            </a:r>
            <a:endParaRPr sz="1050" dirty="0"/>
          </a:p>
        </p:txBody>
      </p:sp>
      <p:sp>
        <p:nvSpPr>
          <p:cNvPr id="216" name="Google Shape;216;p14"/>
          <p:cNvSpPr txBox="1"/>
          <p:nvPr/>
        </p:nvSpPr>
        <p:spPr>
          <a:xfrm>
            <a:off x="4179961" y="5887202"/>
            <a:ext cx="1428749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GB"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</a:t>
            </a:r>
            <a:endParaRPr sz="1050"/>
          </a:p>
        </p:txBody>
      </p:sp>
      <p:sp>
        <p:nvSpPr>
          <p:cNvPr id="217" name="Google Shape;217;p14"/>
          <p:cNvSpPr txBox="1"/>
          <p:nvPr/>
        </p:nvSpPr>
        <p:spPr>
          <a:xfrm>
            <a:off x="4179961" y="1437827"/>
            <a:ext cx="1428749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GB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FAVOR</a:t>
            </a:r>
            <a:endParaRPr sz="1050" dirty="0"/>
          </a:p>
        </p:txBody>
      </p:sp>
      <p:sp>
        <p:nvSpPr>
          <p:cNvPr id="218" name="Google Shape;218;p14"/>
          <p:cNvSpPr txBox="1"/>
          <p:nvPr/>
        </p:nvSpPr>
        <p:spPr>
          <a:xfrm>
            <a:off x="2530681" y="1816277"/>
            <a:ext cx="1428749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GB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pt-PT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vencedor</a:t>
            </a:r>
            <a:endParaRPr lang="pt-PT" sz="1050" dirty="0"/>
          </a:p>
        </p:txBody>
      </p:sp>
      <p:sp>
        <p:nvSpPr>
          <p:cNvPr id="219" name="Google Shape;219;p14"/>
          <p:cNvSpPr txBox="1"/>
          <p:nvPr/>
        </p:nvSpPr>
        <p:spPr>
          <a:xfrm>
            <a:off x="5713699" y="1816277"/>
            <a:ext cx="1428749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pt-PT"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novato</a:t>
            </a:r>
            <a:endParaRPr lang="pt-PT" sz="1050"/>
          </a:p>
        </p:txBody>
      </p:sp>
      <p:sp>
        <p:nvSpPr>
          <p:cNvPr id="220" name="Google Shape;220;p14"/>
          <p:cNvSpPr txBox="1"/>
          <p:nvPr/>
        </p:nvSpPr>
        <p:spPr>
          <a:xfrm>
            <a:off x="5713699" y="3860333"/>
            <a:ext cx="1428749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pt-PT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espetador</a:t>
            </a:r>
            <a:endParaRPr lang="pt-PT" sz="1050" dirty="0"/>
          </a:p>
        </p:txBody>
      </p:sp>
      <p:sp>
        <p:nvSpPr>
          <p:cNvPr id="221" name="Google Shape;221;p14"/>
          <p:cNvSpPr txBox="1"/>
          <p:nvPr/>
        </p:nvSpPr>
        <p:spPr>
          <a:xfrm>
            <a:off x="2643553" y="3921353"/>
            <a:ext cx="1428749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pt-PT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fanático</a:t>
            </a:r>
            <a:endParaRPr lang="pt-PT" sz="1050" dirty="0"/>
          </a:p>
        </p:txBody>
      </p:sp>
      <p:pic>
        <p:nvPicPr>
          <p:cNvPr id="222" name="Google Shape;222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9730" y="4413838"/>
            <a:ext cx="941951" cy="94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9740" y="3784791"/>
            <a:ext cx="725330" cy="88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1939" y="1685701"/>
            <a:ext cx="906375" cy="85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5535" y="2162148"/>
            <a:ext cx="642938" cy="77866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4"/>
          <p:cNvSpPr txBox="1"/>
          <p:nvPr/>
        </p:nvSpPr>
        <p:spPr>
          <a:xfrm>
            <a:off x="4944338" y="2292772"/>
            <a:ext cx="2888794" cy="131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PT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Bem-intencionados mas desinformados, têm o coração no lugar certo. Por vezes, exprimem ideias desinformadas, contribuindo, sem saber, para os problemas que querem ver resolvidos.</a:t>
            </a:r>
            <a:endParaRPr lang="pt-PT" sz="1050" dirty="0"/>
          </a:p>
        </p:txBody>
      </p:sp>
      <p:sp>
        <p:nvSpPr>
          <p:cNvPr id="227" name="Google Shape;227;p14"/>
          <p:cNvSpPr txBox="1"/>
          <p:nvPr/>
        </p:nvSpPr>
        <p:spPr>
          <a:xfrm>
            <a:off x="4931023" y="4194611"/>
            <a:ext cx="2493616" cy="152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PT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grande parte indiferentes, não fazem nada para fazer avançar o progresso, mas também não fazem muito para o impedir ativamente. Estão ocupados e não pensaram muito no assunto.</a:t>
            </a:r>
            <a:endParaRPr lang="pt-PT" sz="1050" dirty="0"/>
          </a:p>
        </p:txBody>
      </p:sp>
      <p:sp>
        <p:nvSpPr>
          <p:cNvPr id="228" name="Google Shape;228;p14"/>
          <p:cNvSpPr txBox="1"/>
          <p:nvPr/>
        </p:nvSpPr>
        <p:spPr>
          <a:xfrm>
            <a:off x="2087279" y="4265620"/>
            <a:ext cx="2264006" cy="152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PT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Consideram que os esforços da EDI são uma perda de tempo e de dinheiro. Confiantes de que são tendenciosos por uma razão, não tencionam mudar de opinião.</a:t>
            </a:r>
            <a:endParaRPr lang="pt-PT" sz="1050" dirty="0"/>
          </a:p>
        </p:txBody>
      </p:sp>
      <p:sp>
        <p:nvSpPr>
          <p:cNvPr id="229" name="Google Shape;229;p14"/>
          <p:cNvSpPr txBox="1"/>
          <p:nvPr/>
        </p:nvSpPr>
        <p:spPr>
          <a:xfrm>
            <a:off x="2087277" y="2244031"/>
            <a:ext cx="2336172" cy="131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PT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Defensores empenhados, aliados e especialistas na área, vivem, comem e respiram a EDI. Sabem muito sobre as questões e trabalham ativamente para a mudança.</a:t>
            </a:r>
            <a:endParaRPr lang="pt-PT" sz="1050" dirty="0"/>
          </a:p>
        </p:txBody>
      </p:sp>
      <p:sp>
        <p:nvSpPr>
          <p:cNvPr id="2" name="Google Shape;57;p2">
            <a:extLst>
              <a:ext uri="{FF2B5EF4-FFF2-40B4-BE49-F238E27FC236}">
                <a16:creationId xmlns:a16="http://schemas.microsoft.com/office/drawing/2014/main" id="{4E9447AE-8190-F4A4-B666-CCC170BA2147}"/>
              </a:ext>
            </a:extLst>
          </p:cNvPr>
          <p:cNvSpPr/>
          <p:nvPr/>
        </p:nvSpPr>
        <p:spPr>
          <a:xfrm>
            <a:off x="190500" y="188686"/>
            <a:ext cx="9372600" cy="6995885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7485" y="1200153"/>
            <a:ext cx="1061639" cy="89296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5"/>
          <p:cNvSpPr txBox="1"/>
          <p:nvPr/>
        </p:nvSpPr>
        <p:spPr>
          <a:xfrm>
            <a:off x="476251" y="1200151"/>
            <a:ext cx="6378347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P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Envolvimento da comunidade</a:t>
            </a:r>
            <a:endParaRPr lang="pt-PT" sz="1050"/>
          </a:p>
        </p:txBody>
      </p:sp>
      <p:sp>
        <p:nvSpPr>
          <p:cNvPr id="236" name="Google Shape;236;p15"/>
          <p:cNvSpPr txBox="1"/>
          <p:nvPr/>
        </p:nvSpPr>
        <p:spPr>
          <a:xfrm>
            <a:off x="454479" y="1877960"/>
            <a:ext cx="8079923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PT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Envolver a empresa na comunidade local através de atividades de voluntariado, patrocínios e colaborações com organizações que promovam a EDI.</a:t>
            </a:r>
            <a:endParaRPr lang="pt-PT" sz="1050" dirty="0"/>
          </a:p>
        </p:txBody>
      </p:sp>
      <p:sp>
        <p:nvSpPr>
          <p:cNvPr id="237" name="Google Shape;237;p15"/>
          <p:cNvSpPr/>
          <p:nvPr/>
        </p:nvSpPr>
        <p:spPr>
          <a:xfrm>
            <a:off x="3617163" y="2747414"/>
            <a:ext cx="2025494" cy="126462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PT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Incentivar </a:t>
            </a: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funcionários a oferecerem o seu tempo e competências a organizações comunitárias locais que apoiem iniciativas de EDI. </a:t>
            </a:r>
            <a:endParaRPr lang="pt-PT" sz="900" dirty="0"/>
          </a:p>
        </p:txBody>
      </p:sp>
      <p:sp>
        <p:nvSpPr>
          <p:cNvPr id="238" name="Google Shape;238;p15"/>
          <p:cNvSpPr/>
          <p:nvPr/>
        </p:nvSpPr>
        <p:spPr>
          <a:xfrm>
            <a:off x="6670989" y="4463797"/>
            <a:ext cx="2025494" cy="126462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PT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Proporcionar </a:t>
            </a: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 livre remunerado ou horários flexíveis para facilitar a participação dos trabalhadores no serviço comunitário.</a:t>
            </a:r>
            <a:endParaRPr lang="pt-PT" sz="900" dirty="0"/>
          </a:p>
        </p:txBody>
      </p:sp>
      <p:sp>
        <p:nvSpPr>
          <p:cNvPr id="239" name="Google Shape;239;p15"/>
          <p:cNvSpPr/>
          <p:nvPr/>
        </p:nvSpPr>
        <p:spPr>
          <a:xfrm>
            <a:off x="6690039" y="2747414"/>
            <a:ext cx="2025494" cy="126462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PT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Patrocinar e</a:t>
            </a: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participar </a:t>
            </a: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ativamente em eventos locais relacionados com a educação para a diversidade, tais como feiras da diversidade, festivais culturais ou</a:t>
            </a:r>
            <a:r>
              <a:rPr lang="pt-PT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workshops</a:t>
            </a: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pt-PT" sz="1200" dirty="0"/>
          </a:p>
        </p:txBody>
      </p:sp>
      <p:sp>
        <p:nvSpPr>
          <p:cNvPr id="240" name="Google Shape;240;p15"/>
          <p:cNvSpPr/>
          <p:nvPr/>
        </p:nvSpPr>
        <p:spPr>
          <a:xfrm>
            <a:off x="544285" y="4463796"/>
            <a:ext cx="2025494" cy="126462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PT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 prioridade </a:t>
            </a: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pt-PT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aquisição de produtos e serviços a empresas locais pertencentes a indivíduos de origens diversas.</a:t>
            </a:r>
            <a:endParaRPr lang="pt-PT" sz="900" dirty="0"/>
          </a:p>
        </p:txBody>
      </p:sp>
      <p:sp>
        <p:nvSpPr>
          <p:cNvPr id="241" name="Google Shape;241;p15"/>
          <p:cNvSpPr/>
          <p:nvPr/>
        </p:nvSpPr>
        <p:spPr>
          <a:xfrm>
            <a:off x="3607638" y="4473878"/>
            <a:ext cx="2025494" cy="126462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PT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Procurar ativamente e apoiar </a:t>
            </a: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empresas pertencentes a minorias na sua cadeia de fornecimento. </a:t>
            </a:r>
            <a:endParaRPr lang="pt-PT" sz="1200" dirty="0"/>
          </a:p>
        </p:txBody>
      </p:sp>
      <p:sp>
        <p:nvSpPr>
          <p:cNvPr id="242" name="Google Shape;242;p15"/>
          <p:cNvSpPr/>
          <p:nvPr/>
        </p:nvSpPr>
        <p:spPr>
          <a:xfrm>
            <a:off x="544285" y="2747700"/>
            <a:ext cx="2025494" cy="126462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PT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Colaborar </a:t>
            </a: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os líderes e influenciadores da comunidade para garantir que as iniciativas se alinham com os objetivos da comunidade.</a:t>
            </a:r>
            <a:endParaRPr lang="pt-PT" sz="900" dirty="0"/>
          </a:p>
        </p:txBody>
      </p:sp>
      <p:sp>
        <p:nvSpPr>
          <p:cNvPr id="2" name="Google Shape;57;p2">
            <a:extLst>
              <a:ext uri="{FF2B5EF4-FFF2-40B4-BE49-F238E27FC236}">
                <a16:creationId xmlns:a16="http://schemas.microsoft.com/office/drawing/2014/main" id="{B928EE5E-C7A1-E285-721C-3520FBE9421C}"/>
              </a:ext>
            </a:extLst>
          </p:cNvPr>
          <p:cNvSpPr/>
          <p:nvPr/>
        </p:nvSpPr>
        <p:spPr>
          <a:xfrm>
            <a:off x="190500" y="188686"/>
            <a:ext cx="9372600" cy="6995885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"/>
          <p:cNvSpPr txBox="1"/>
          <p:nvPr/>
        </p:nvSpPr>
        <p:spPr>
          <a:xfrm>
            <a:off x="476251" y="1200151"/>
            <a:ext cx="6378347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P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Comunicação inclusiva</a:t>
            </a:r>
            <a:endParaRPr lang="pt-PT" sz="1050"/>
          </a:p>
        </p:txBody>
      </p:sp>
      <p:sp>
        <p:nvSpPr>
          <p:cNvPr id="250" name="Google Shape;250;p16"/>
          <p:cNvSpPr txBox="1"/>
          <p:nvPr/>
        </p:nvSpPr>
        <p:spPr>
          <a:xfrm>
            <a:off x="476250" y="1759976"/>
            <a:ext cx="88011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 uma linguagem inclusiva em todas as comunicações da empresa, incluindo mensagens de correio eletrónico, documentos internos e websites. Evitar a utilização de expressões ou estereótipos que possam ser ofensivos.</a:t>
            </a:r>
            <a:endParaRPr lang="pt-PT" sz="1050" dirty="0"/>
          </a:p>
        </p:txBody>
      </p:sp>
      <p:sp>
        <p:nvSpPr>
          <p:cNvPr id="251" name="Google Shape;251;p16"/>
          <p:cNvSpPr/>
          <p:nvPr/>
        </p:nvSpPr>
        <p:spPr>
          <a:xfrm>
            <a:off x="3617161" y="2747412"/>
            <a:ext cx="2114550" cy="1028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PT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 em conta as diferenças culturais ao comunicar com um público diversificado.</a:t>
            </a:r>
          </a:p>
        </p:txBody>
      </p:sp>
      <p:sp>
        <p:nvSpPr>
          <p:cNvPr id="252" name="Google Shape;252;p16"/>
          <p:cNvSpPr/>
          <p:nvPr/>
        </p:nvSpPr>
        <p:spPr>
          <a:xfrm>
            <a:off x="6670987" y="4463795"/>
            <a:ext cx="2114550" cy="1028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PT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 ciente e respeitar os vários feriados e observâncias religiosas.</a:t>
            </a:r>
          </a:p>
        </p:txBody>
      </p:sp>
      <p:sp>
        <p:nvSpPr>
          <p:cNvPr id="253" name="Google Shape;253;p16"/>
          <p:cNvSpPr/>
          <p:nvPr/>
        </p:nvSpPr>
        <p:spPr>
          <a:xfrm>
            <a:off x="6690037" y="2747412"/>
            <a:ext cx="2114550" cy="1028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PT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 uma linguagem respeitosa quando se referir a pessoas com deficiência.</a:t>
            </a:r>
          </a:p>
        </p:txBody>
      </p:sp>
      <p:sp>
        <p:nvSpPr>
          <p:cNvPr id="254" name="Google Shape;254;p16"/>
          <p:cNvSpPr/>
          <p:nvPr/>
        </p:nvSpPr>
        <p:spPr>
          <a:xfrm>
            <a:off x="544285" y="4463795"/>
            <a:ext cx="2114550" cy="1028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PT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Eliminar os estereótipos relacionados com o género, a raça ou a idade nas suas comunicações.</a:t>
            </a:r>
          </a:p>
        </p:txBody>
      </p:sp>
      <p:sp>
        <p:nvSpPr>
          <p:cNvPr id="255" name="Google Shape;255;p16"/>
          <p:cNvSpPr/>
          <p:nvPr/>
        </p:nvSpPr>
        <p:spPr>
          <a:xfrm>
            <a:off x="3607636" y="4473876"/>
            <a:ext cx="2114550" cy="1028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PT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 uma linguagem amiga da acessibilidade</a:t>
            </a:r>
            <a:endParaRPr lang="pt-PT" sz="1050" dirty="0"/>
          </a:p>
        </p:txBody>
      </p:sp>
      <p:sp>
        <p:nvSpPr>
          <p:cNvPr id="256" name="Google Shape;256;p16"/>
          <p:cNvSpPr/>
          <p:nvPr/>
        </p:nvSpPr>
        <p:spPr>
          <a:xfrm>
            <a:off x="544285" y="2747701"/>
            <a:ext cx="2114550" cy="1028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PT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 uma linguagem neutra em termos de género.</a:t>
            </a:r>
          </a:p>
        </p:txBody>
      </p:sp>
      <p:pic>
        <p:nvPicPr>
          <p:cNvPr id="257" name="Google Shape;257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5825" y="1078921"/>
            <a:ext cx="914400" cy="79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7;p2">
            <a:extLst>
              <a:ext uri="{FF2B5EF4-FFF2-40B4-BE49-F238E27FC236}">
                <a16:creationId xmlns:a16="http://schemas.microsoft.com/office/drawing/2014/main" id="{D8DD1D2B-638F-AC20-6657-EAAFE202AD05}"/>
              </a:ext>
            </a:extLst>
          </p:cNvPr>
          <p:cNvSpPr/>
          <p:nvPr/>
        </p:nvSpPr>
        <p:spPr>
          <a:xfrm>
            <a:off x="190500" y="188686"/>
            <a:ext cx="9372600" cy="6995885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"/>
          <p:cNvSpPr txBox="1"/>
          <p:nvPr/>
        </p:nvSpPr>
        <p:spPr>
          <a:xfrm>
            <a:off x="476251" y="1200151"/>
            <a:ext cx="6378347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P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Apoio à acessibilidade e à inclusão </a:t>
            </a:r>
            <a:endParaRPr lang="pt-PT" sz="1050"/>
          </a:p>
        </p:txBody>
      </p:sp>
      <p:sp>
        <p:nvSpPr>
          <p:cNvPr id="264" name="Google Shape;264;p17"/>
          <p:cNvSpPr txBox="1"/>
          <p:nvPr/>
        </p:nvSpPr>
        <p:spPr>
          <a:xfrm>
            <a:off x="476250" y="1759977"/>
            <a:ext cx="8801100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Assegurar que o local de trabalho é acessível a todos os trabalhadores, incluindo os portadores de deficiência. Para o efeito, podem ser necessárias adaptações físicas ou tecnológicas.</a:t>
            </a:r>
            <a:endParaRPr lang="pt-PT" sz="1050" dirty="0"/>
          </a:p>
        </p:txBody>
      </p:sp>
      <p:sp>
        <p:nvSpPr>
          <p:cNvPr id="265" name="Google Shape;265;p17"/>
          <p:cNvSpPr/>
          <p:nvPr/>
        </p:nvSpPr>
        <p:spPr>
          <a:xfrm>
            <a:off x="3617164" y="2747413"/>
            <a:ext cx="2356571" cy="111485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PT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Assegurar que a sinalização é clara e inclui símbolos universais para representar casas de banho neutras em termos de género.</a:t>
            </a:r>
          </a:p>
        </p:txBody>
      </p:sp>
      <p:sp>
        <p:nvSpPr>
          <p:cNvPr id="266" name="Google Shape;266;p17"/>
          <p:cNvSpPr/>
          <p:nvPr/>
        </p:nvSpPr>
        <p:spPr>
          <a:xfrm>
            <a:off x="6670990" y="4463795"/>
            <a:ext cx="2356571" cy="111485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PT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Disponibilizar tecnologias de assistência, como ecrãs tácteis com áudio para aceder a controlos e informações.</a:t>
            </a:r>
          </a:p>
        </p:txBody>
      </p:sp>
      <p:sp>
        <p:nvSpPr>
          <p:cNvPr id="267" name="Google Shape;267;p17"/>
          <p:cNvSpPr/>
          <p:nvPr/>
        </p:nvSpPr>
        <p:spPr>
          <a:xfrm>
            <a:off x="6690040" y="2747413"/>
            <a:ext cx="2356571" cy="111485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PT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Assegurar que, pelo menos, uma casa de banho seja acessível a pessoas com deficiência.</a:t>
            </a:r>
          </a:p>
        </p:txBody>
      </p:sp>
      <p:sp>
        <p:nvSpPr>
          <p:cNvPr id="268" name="Google Shape;268;p17"/>
          <p:cNvSpPr/>
          <p:nvPr/>
        </p:nvSpPr>
        <p:spPr>
          <a:xfrm>
            <a:off x="544286" y="4463795"/>
            <a:ext cx="2356571" cy="111485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PT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Instalar dispositivos de alarme visuais e sonoros acessíveis para garantir que todos possam ser informados em caso de emergência.</a:t>
            </a:r>
          </a:p>
        </p:txBody>
      </p:sp>
      <p:sp>
        <p:nvSpPr>
          <p:cNvPr id="269" name="Google Shape;269;p17"/>
          <p:cNvSpPr/>
          <p:nvPr/>
        </p:nvSpPr>
        <p:spPr>
          <a:xfrm>
            <a:off x="3607639" y="4473877"/>
            <a:ext cx="2356571" cy="111485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PT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 </a:t>
            </a:r>
            <a:r>
              <a:rPr lang="pt-PT" sz="13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r>
              <a:rPr lang="pt-PT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ter melhoria contínua</a:t>
            </a:r>
            <a:endParaRPr lang="pt-PT" sz="1050" dirty="0"/>
          </a:p>
        </p:txBody>
      </p:sp>
      <p:sp>
        <p:nvSpPr>
          <p:cNvPr id="270" name="Google Shape;270;p17"/>
          <p:cNvSpPr/>
          <p:nvPr/>
        </p:nvSpPr>
        <p:spPr>
          <a:xfrm>
            <a:off x="544286" y="2747702"/>
            <a:ext cx="2356571" cy="111485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PT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Designar, pelo menos, uma das casas de banho como unissexo, permitindo que qualquer pessoa a utilize independentemente do sexo.</a:t>
            </a: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8311" y="1078993"/>
            <a:ext cx="951917" cy="7798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7;p2">
            <a:extLst>
              <a:ext uri="{FF2B5EF4-FFF2-40B4-BE49-F238E27FC236}">
                <a16:creationId xmlns:a16="http://schemas.microsoft.com/office/drawing/2014/main" id="{0E9BEC08-0A51-0E6E-2A21-FA882C8309A3}"/>
              </a:ext>
            </a:extLst>
          </p:cNvPr>
          <p:cNvSpPr/>
          <p:nvPr/>
        </p:nvSpPr>
        <p:spPr>
          <a:xfrm>
            <a:off x="190500" y="188686"/>
            <a:ext cx="9372600" cy="6995885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3741" y="812347"/>
            <a:ext cx="3810000" cy="381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8"/>
          <p:cNvGrpSpPr/>
          <p:nvPr/>
        </p:nvGrpSpPr>
        <p:grpSpPr>
          <a:xfrm>
            <a:off x="260375" y="272846"/>
            <a:ext cx="9229725" cy="6772275"/>
            <a:chOff x="260375" y="272846"/>
            <a:chExt cx="9229725" cy="6772275"/>
          </a:xfrm>
        </p:grpSpPr>
        <p:sp>
          <p:nvSpPr>
            <p:cNvPr id="125" name="Google Shape;125;p8"/>
            <p:cNvSpPr/>
            <p:nvPr/>
          </p:nvSpPr>
          <p:spPr>
            <a:xfrm>
              <a:off x="260375" y="272846"/>
              <a:ext cx="9229725" cy="6772275"/>
            </a:xfrm>
            <a:custGeom>
              <a:avLst/>
              <a:gdLst/>
              <a:ahLst/>
              <a:cxnLst/>
              <a:rect l="l" t="t" r="r" b="b"/>
              <a:pathLst>
                <a:path w="9229725" h="6772275" extrusionOk="0">
                  <a:moveTo>
                    <a:pt x="9229674" y="0"/>
                  </a:moveTo>
                  <a:lnTo>
                    <a:pt x="9170848" y="0"/>
                  </a:lnTo>
                  <a:lnTo>
                    <a:pt x="9170848" y="59715"/>
                  </a:lnTo>
                  <a:lnTo>
                    <a:pt x="9170848" y="6713220"/>
                  </a:lnTo>
                  <a:lnTo>
                    <a:pt x="59474" y="6713220"/>
                  </a:lnTo>
                  <a:lnTo>
                    <a:pt x="59474" y="59715"/>
                  </a:lnTo>
                  <a:lnTo>
                    <a:pt x="9170848" y="59715"/>
                  </a:lnTo>
                  <a:lnTo>
                    <a:pt x="9170848" y="0"/>
                  </a:lnTo>
                  <a:lnTo>
                    <a:pt x="0" y="0"/>
                  </a:lnTo>
                  <a:lnTo>
                    <a:pt x="0" y="59715"/>
                  </a:lnTo>
                  <a:lnTo>
                    <a:pt x="0" y="6713220"/>
                  </a:lnTo>
                  <a:lnTo>
                    <a:pt x="0" y="6771653"/>
                  </a:lnTo>
                  <a:lnTo>
                    <a:pt x="9229674" y="6771653"/>
                  </a:lnTo>
                  <a:lnTo>
                    <a:pt x="9229674" y="6713410"/>
                  </a:lnTo>
                  <a:lnTo>
                    <a:pt x="9229674" y="6713220"/>
                  </a:lnTo>
                  <a:lnTo>
                    <a:pt x="9229674" y="59715"/>
                  </a:lnTo>
                  <a:lnTo>
                    <a:pt x="9229674" y="59524"/>
                  </a:lnTo>
                  <a:lnTo>
                    <a:pt x="9229674" y="0"/>
                  </a:lnTo>
                  <a:close/>
                </a:path>
              </a:pathLst>
            </a:custGeom>
            <a:solidFill>
              <a:srgbClr val="7DD95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8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8872" y="6244780"/>
              <a:ext cx="1095374" cy="3905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E6F4F1-127E-ADAD-6EA0-FAB1F50AFABC}"/>
              </a:ext>
            </a:extLst>
          </p:cNvPr>
          <p:cNvSpPr txBox="1"/>
          <p:nvPr/>
        </p:nvSpPr>
        <p:spPr>
          <a:xfrm>
            <a:off x="350874" y="3824757"/>
            <a:ext cx="9048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OBRIGADO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oogle Shape;223;p23">
            <a:extLst>
              <a:ext uri="{FF2B5EF4-FFF2-40B4-BE49-F238E27FC236}">
                <a16:creationId xmlns:a16="http://schemas.microsoft.com/office/drawing/2014/main" id="{D9C5811A-E49D-DBD0-929F-65E5411E64D5}"/>
              </a:ext>
            </a:extLst>
          </p:cNvPr>
          <p:cNvSpPr txBox="1"/>
          <p:nvPr/>
        </p:nvSpPr>
        <p:spPr>
          <a:xfrm>
            <a:off x="1446920" y="4990393"/>
            <a:ext cx="6705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Continue o seu percurso de formação em: </a:t>
            </a: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78D7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opsizo.eu/</a:t>
            </a:r>
            <a:r>
              <a:rPr kumimoji="0" lang="pt-P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78D7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index.php</a:t>
            </a: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78D7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   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78D74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" name="Google Shape;50;p1">
            <a:extLst>
              <a:ext uri="{FF2B5EF4-FFF2-40B4-BE49-F238E27FC236}">
                <a16:creationId xmlns:a16="http://schemas.microsoft.com/office/drawing/2014/main" id="{9F69F71A-6B5F-245B-6D39-0027A74CB7D8}"/>
              </a:ext>
            </a:extLst>
          </p:cNvPr>
          <p:cNvSpPr txBox="1"/>
          <p:nvPr/>
        </p:nvSpPr>
        <p:spPr>
          <a:xfrm>
            <a:off x="7432781" y="6238465"/>
            <a:ext cx="1882775" cy="35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Descrição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legal -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Licença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Creative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Commons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:  Os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materiais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publicados no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sítio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Web do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projeto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Opsizo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são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classificados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como Recursos Educativos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Abertos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(REA) e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podem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ser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livremente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sem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autorização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dos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seus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criadores):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descarregados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, utilizados, reutilizados, copiados, adaptados e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partilhados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pelos utilizadores,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com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informação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sobre a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fonte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kumimoji="0" lang="es-ES" sz="3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origem</a:t>
            </a:r>
            <a:r>
              <a:rPr kumimoji="0" lang="es-ES" sz="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.</a:t>
            </a:r>
            <a:endParaRPr kumimoji="0" sz="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Google Shape;51;p1">
            <a:extLst>
              <a:ext uri="{FF2B5EF4-FFF2-40B4-BE49-F238E27FC236}">
                <a16:creationId xmlns:a16="http://schemas.microsoft.com/office/drawing/2014/main" id="{73FA3EE6-FE91-EA30-92D9-82E3803987EC}"/>
              </a:ext>
            </a:extLst>
          </p:cNvPr>
          <p:cNvSpPr txBox="1"/>
          <p:nvPr/>
        </p:nvSpPr>
        <p:spPr>
          <a:xfrm>
            <a:off x="3065065" y="6214875"/>
            <a:ext cx="2964815" cy="39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1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PT" sz="5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O apoio da Comissão Europeia à produção desta publicação não constitui uma aprovação do seu conteúdo, que reflete apenas as opiniões dos autores, e a Comissão não pode ser responsabilizada por qualquer utilização que possa ser feita da informação nela contida.</a:t>
            </a:r>
            <a:endParaRPr kumimoji="0" lang="pt-PT" sz="5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" name="Picture 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C152C3B2-F742-D873-9240-3A97516E42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69" y="6192648"/>
            <a:ext cx="2345459" cy="4196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/>
          <p:nvPr/>
        </p:nvSpPr>
        <p:spPr>
          <a:xfrm>
            <a:off x="190500" y="188686"/>
            <a:ext cx="9372600" cy="6995885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619125" y="1137922"/>
            <a:ext cx="6378347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PT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 lang="pt-PT" sz="1050" dirty="0"/>
          </a:p>
        </p:txBody>
      </p:sp>
      <p:sp>
        <p:nvSpPr>
          <p:cNvPr id="59" name="Google Shape;59;p2"/>
          <p:cNvSpPr txBox="1"/>
          <p:nvPr/>
        </p:nvSpPr>
        <p:spPr>
          <a:xfrm>
            <a:off x="619125" y="2057402"/>
            <a:ext cx="851535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6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EDI (Diversidade, equidade e Inclusão) </a:t>
            </a:r>
            <a:r>
              <a:rPr lang="pt-PT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crucial em todas as dimensões do local de trabalho, incluindo nas microempresas. A promoção de um local de trabalho inclusivo e diversificado é um </a:t>
            </a:r>
            <a:r>
              <a:rPr lang="pt-PT" sz="16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imperativo ético </a:t>
            </a:r>
            <a:r>
              <a:rPr lang="pt-PT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pode conduzir a </a:t>
            </a:r>
            <a:r>
              <a:rPr lang="pt-PT" sz="16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 comerciais positivos</a:t>
            </a:r>
            <a:r>
              <a:rPr lang="pt-PT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PT" sz="1050" dirty="0"/>
          </a:p>
        </p:txBody>
      </p:sp>
      <p:sp>
        <p:nvSpPr>
          <p:cNvPr id="60" name="Google Shape;60;p2"/>
          <p:cNvSpPr txBox="1"/>
          <p:nvPr/>
        </p:nvSpPr>
        <p:spPr>
          <a:xfrm>
            <a:off x="619125" y="3115145"/>
            <a:ext cx="8515350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guia tem como objetivo fornecer às microempresas um quadro abrangente para integrar eficazmente a iniciativa de desenvolvimento sustentável nas suas operações. A motivação advém do reconhecimento de que a</a:t>
            </a:r>
            <a:r>
              <a:rPr lang="pt-PT" sz="16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 oferece inúmeros benefícios</a:t>
            </a:r>
            <a:r>
              <a:rPr lang="pt-PT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incluindo uma melhor cultura empresarial, criatividade, atração de talentos, uma base de clientes mais alargada e riscos legais reduzidos.</a:t>
            </a:r>
            <a:endParaRPr lang="pt-PT" sz="1050" dirty="0"/>
          </a:p>
        </p:txBody>
      </p:sp>
      <p:sp>
        <p:nvSpPr>
          <p:cNvPr id="61" name="Google Shape;61;p2"/>
          <p:cNvSpPr txBox="1"/>
          <p:nvPr/>
        </p:nvSpPr>
        <p:spPr>
          <a:xfrm>
            <a:off x="619125" y="4514851"/>
            <a:ext cx="8511396" cy="108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 algn="just"/>
            <a:r>
              <a:rPr lang="pt-PT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guia foi concebido para ajudar as microempresas a </a:t>
            </a:r>
            <a:r>
              <a:rPr lang="pt-PT" sz="16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criarem um local de trabalho mais inclusivo </a:t>
            </a:r>
            <a:r>
              <a:rPr lang="pt-PT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a tirarem partido dos benefícios da promoção da diversidade, da igualdade e da inclusão. A EDI não é apenas um imperativo ético, mas pode também contribuir para o </a:t>
            </a:r>
            <a:r>
              <a:rPr lang="pt-PT" sz="16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sucesso das microempresas a longo prazo</a:t>
            </a:r>
            <a:r>
              <a:rPr lang="pt-PT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PT" sz="1050" dirty="0"/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5051" y="1200153"/>
            <a:ext cx="978694" cy="900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/>
        </p:nvSpPr>
        <p:spPr>
          <a:xfrm>
            <a:off x="419101" y="1183741"/>
            <a:ext cx="6378347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P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Benefícios da EDI nas organizações</a:t>
            </a:r>
            <a:endParaRPr lang="pt-PT" sz="1050"/>
          </a:p>
        </p:txBody>
      </p:sp>
      <p:sp>
        <p:nvSpPr>
          <p:cNvPr id="69" name="Google Shape;69;p3"/>
          <p:cNvSpPr txBox="1"/>
          <p:nvPr/>
        </p:nvSpPr>
        <p:spPr>
          <a:xfrm>
            <a:off x="1498217" y="2000252"/>
            <a:ext cx="3378586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PT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FOMENTA A CRIATIVIDADE E A INOVAÇÃO</a:t>
            </a:r>
            <a:endParaRPr lang="pt-PT" sz="1050" dirty="0"/>
          </a:p>
          <a:p>
            <a:pPr algn="just"/>
            <a:r>
              <a:rPr lang="pt-PT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 força de trabalho diversificada traz uma gama de perspetivas e experiências, promovendo a criatividade e a inovação na organização.</a:t>
            </a:r>
            <a:endParaRPr lang="pt-PT" sz="1050" dirty="0"/>
          </a:p>
        </p:txBody>
      </p:sp>
      <p:pic>
        <p:nvPicPr>
          <p:cNvPr id="70" name="Google Shape;70;p3" descr="Crescita aziendale con riempimento a tinta unit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0226" y="4004204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" descr="Globo terrestre: Africa ed Europa con riempimento a tinta unita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295" y="5284946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" descr="Brainstorming di gruppo con riempimento a tinta unita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295" y="205548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" descr="Podio con riempimento a tinta unita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5386" y="207554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" descr="Tendenza al rialzo con riempimento a tinta unita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42" y="3842327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"/>
          <p:cNvSpPr txBox="1"/>
          <p:nvPr/>
        </p:nvSpPr>
        <p:spPr>
          <a:xfrm>
            <a:off x="5314760" y="2761345"/>
            <a:ext cx="3702844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/>
            <a:r>
              <a:rPr lang="pt-PT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ATRAI E RETÉM OS MELHORES TALENTOS</a:t>
            </a:r>
            <a:endParaRPr lang="pt-PT" sz="1050" dirty="0"/>
          </a:p>
          <a:p>
            <a:pPr algn="just"/>
            <a:r>
              <a:rPr lang="pt-PT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empresas que dão prioridade à EDI são mais atrativas para os melhores talentos, o que conduz a taxas de retenção mais elevadas e a uma força de trabalho mais empenhada.</a:t>
            </a:r>
            <a:endParaRPr lang="pt-PT" sz="1050" dirty="0"/>
          </a:p>
        </p:txBody>
      </p:sp>
      <p:sp>
        <p:nvSpPr>
          <p:cNvPr id="76" name="Google Shape;76;p3"/>
          <p:cNvSpPr txBox="1"/>
          <p:nvPr/>
        </p:nvSpPr>
        <p:spPr>
          <a:xfrm>
            <a:off x="1420224" y="3425869"/>
            <a:ext cx="3485155" cy="131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PT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AUMENTA A PRODUTIVIDADE E A RENTABILIDADE</a:t>
            </a:r>
            <a:endParaRPr lang="pt-PT" sz="1050" dirty="0"/>
          </a:p>
          <a:p>
            <a:pPr algn="just"/>
            <a:r>
              <a:rPr lang="pt-PT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 força de trabalho diversificada e inclusiva conduz a um aumento da satisfação dos trabalhadores, da produtividade e da rentabilidade.</a:t>
            </a:r>
            <a:endParaRPr lang="pt-PT" sz="1050" dirty="0"/>
          </a:p>
        </p:txBody>
      </p:sp>
      <p:sp>
        <p:nvSpPr>
          <p:cNvPr id="77" name="Google Shape;77;p3"/>
          <p:cNvSpPr txBox="1"/>
          <p:nvPr/>
        </p:nvSpPr>
        <p:spPr>
          <a:xfrm>
            <a:off x="5474305" y="4690006"/>
            <a:ext cx="3543297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/>
            <a:r>
              <a:rPr lang="pt-PT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MELHORA A TOMADA DE DECISÕES</a:t>
            </a:r>
            <a:endParaRPr lang="pt-PT" sz="1050" dirty="0"/>
          </a:p>
          <a:p>
            <a:pPr algn="just"/>
            <a:r>
              <a:rPr lang="pt-PT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 equipa diversificada proporciona um leque mais alargado de experiências e perspetivas, o que conduz a uma melhor tomada de decisões e resolução de problemas.</a:t>
            </a:r>
            <a:endParaRPr lang="pt-PT" sz="1050" dirty="0"/>
          </a:p>
        </p:txBody>
      </p:sp>
      <p:sp>
        <p:nvSpPr>
          <p:cNvPr id="78" name="Google Shape;78;p3"/>
          <p:cNvSpPr txBox="1"/>
          <p:nvPr/>
        </p:nvSpPr>
        <p:spPr>
          <a:xfrm>
            <a:off x="1444686" y="4957224"/>
            <a:ext cx="3485155" cy="131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PT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 A RESPONSABILIDADE SOCIAL</a:t>
            </a:r>
          </a:p>
          <a:p>
            <a:pPr algn="just"/>
            <a:r>
              <a:rPr lang="pt-PT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organizações que dão prioridade à EDI contribuem para a criação de uma sociedade mais justa e equitativa, promovendo a responsabilidade social e melhorando a sua reputação.</a:t>
            </a:r>
            <a:endParaRPr lang="pt-PT" sz="1050" dirty="0"/>
          </a:p>
        </p:txBody>
      </p:sp>
      <p:sp>
        <p:nvSpPr>
          <p:cNvPr id="2" name="Google Shape;57;p2">
            <a:extLst>
              <a:ext uri="{FF2B5EF4-FFF2-40B4-BE49-F238E27FC236}">
                <a16:creationId xmlns:a16="http://schemas.microsoft.com/office/drawing/2014/main" id="{8BDDA59E-8E61-8E07-03B4-6D6A4D5DACCF}"/>
              </a:ext>
            </a:extLst>
          </p:cNvPr>
          <p:cNvSpPr/>
          <p:nvPr/>
        </p:nvSpPr>
        <p:spPr>
          <a:xfrm>
            <a:off x="190500" y="188686"/>
            <a:ext cx="9372600" cy="6995885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/>
        </p:nvSpPr>
        <p:spPr>
          <a:xfrm>
            <a:off x="491255" y="1167331"/>
            <a:ext cx="6378347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é a EDI?</a:t>
            </a:r>
            <a:endParaRPr sz="1050" dirty="0"/>
          </a:p>
        </p:txBody>
      </p:sp>
      <p:sp>
        <p:nvSpPr>
          <p:cNvPr id="85" name="Google Shape;85;p4"/>
          <p:cNvSpPr txBox="1"/>
          <p:nvPr/>
        </p:nvSpPr>
        <p:spPr>
          <a:xfrm>
            <a:off x="552451" y="2224707"/>
            <a:ext cx="21717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PT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Diversidade</a:t>
            </a:r>
            <a:endParaRPr lang="pt-PT"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552451" y="3532066"/>
            <a:ext cx="165735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PT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Igualdade</a:t>
            </a:r>
            <a:endParaRPr lang="pt-PT" sz="6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552451" y="4798506"/>
            <a:ext cx="197671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PT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Inclusão</a:t>
            </a:r>
            <a:endParaRPr lang="pt-PT" sz="6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4" descr="Freccia linea: diritta con riempimento a tinta unit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22766" y="4739574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"/>
          <p:cNvSpPr txBox="1"/>
          <p:nvPr/>
        </p:nvSpPr>
        <p:spPr>
          <a:xfrm>
            <a:off x="3529696" y="2040081"/>
            <a:ext cx="5285015" cy="122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reconhecimento de que cada indivíduo, família, comunidade e grupo social possui </a:t>
            </a:r>
            <a:r>
              <a:rPr lang="pt-PT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qualidades únicas </a:t>
            </a:r>
            <a:r>
              <a:rPr lang="pt-PT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o diferenciam dos outros. Estas distinções incluem fatores como o género, a raça, a idade, as crenças, o estatuto socioeconómico, as capacidades e as ideologias. </a:t>
            </a:r>
            <a:endParaRPr lang="pt-PT" sz="1050" dirty="0"/>
          </a:p>
        </p:txBody>
      </p:sp>
      <p:sp>
        <p:nvSpPr>
          <p:cNvPr id="90" name="Google Shape;90;p4"/>
          <p:cNvSpPr txBox="1"/>
          <p:nvPr/>
        </p:nvSpPr>
        <p:spPr>
          <a:xfrm>
            <a:off x="3529696" y="4728232"/>
            <a:ext cx="5285015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ato de </a:t>
            </a:r>
            <a:r>
              <a:rPr lang="pt-PT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incorporar </a:t>
            </a:r>
            <a:r>
              <a:rPr lang="pt-PT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alguém ou algo como parte de um grupo. Significa que todas as pessoas, incluindo as de diferentes origens culturais, raças, religiões e estatutos socioeconómicos, têm poder, são incluídas e confiam em si próprias.</a:t>
            </a:r>
            <a:endParaRPr lang="pt-PT" sz="1050" dirty="0"/>
          </a:p>
        </p:txBody>
      </p:sp>
      <p:sp>
        <p:nvSpPr>
          <p:cNvPr id="91" name="Google Shape;91;p4"/>
          <p:cNvSpPr txBox="1"/>
          <p:nvPr/>
        </p:nvSpPr>
        <p:spPr>
          <a:xfrm>
            <a:off x="3532417" y="3416635"/>
            <a:ext cx="5285015" cy="76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igualdade refere-se ao conceito de garantir que cada indivíduo tenha </a:t>
            </a:r>
            <a:r>
              <a:rPr lang="pt-PT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 acesso </a:t>
            </a:r>
            <a:r>
              <a:rPr lang="pt-PT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às mesmas oportunidades e recursos, independentemente das suas diferenças. </a:t>
            </a:r>
            <a:endParaRPr lang="pt-PT" sz="1050" dirty="0"/>
          </a:p>
        </p:txBody>
      </p:sp>
      <p:pic>
        <p:nvPicPr>
          <p:cNvPr id="92" name="Google Shape;92;p4" descr="Freccia linea: diritta con riempimento a tinta unit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24127" y="221239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 descr="Freccia linea: diritta con riempimento a tinta unit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22767" y="3492582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5659" y="1059683"/>
            <a:ext cx="117157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7;p2">
            <a:extLst>
              <a:ext uri="{FF2B5EF4-FFF2-40B4-BE49-F238E27FC236}">
                <a16:creationId xmlns:a16="http://schemas.microsoft.com/office/drawing/2014/main" id="{4B0E0F7B-E8F6-3B4D-B8FA-09B57B84E558}"/>
              </a:ext>
            </a:extLst>
          </p:cNvPr>
          <p:cNvSpPr/>
          <p:nvPr/>
        </p:nvSpPr>
        <p:spPr>
          <a:xfrm>
            <a:off x="190500" y="188686"/>
            <a:ext cx="9372600" cy="6995885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/>
          <p:nvPr/>
        </p:nvSpPr>
        <p:spPr>
          <a:xfrm>
            <a:off x="419101" y="1167328"/>
            <a:ext cx="6378347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 e ODS</a:t>
            </a:r>
            <a:endParaRPr sz="1050" dirty="0"/>
          </a:p>
        </p:txBody>
      </p:sp>
      <p:pic>
        <p:nvPicPr>
          <p:cNvPr id="108" name="Google Shape;108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72" y="1709822"/>
            <a:ext cx="1563400" cy="87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706"/>
          <a:stretch/>
        </p:blipFill>
        <p:spPr>
          <a:xfrm>
            <a:off x="7064670" y="1632476"/>
            <a:ext cx="2214563" cy="10333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7;p2">
            <a:extLst>
              <a:ext uri="{FF2B5EF4-FFF2-40B4-BE49-F238E27FC236}">
                <a16:creationId xmlns:a16="http://schemas.microsoft.com/office/drawing/2014/main" id="{08085F7D-DF9E-055E-F4A7-890547A0EFB2}"/>
              </a:ext>
            </a:extLst>
          </p:cNvPr>
          <p:cNvSpPr/>
          <p:nvPr/>
        </p:nvSpPr>
        <p:spPr>
          <a:xfrm>
            <a:off x="190500" y="188686"/>
            <a:ext cx="9372600" cy="6995885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8" name="Picture 4" descr="Agenda 2030 | ODS – Plataforma Portuguesa para os Direitos das Mulheres">
            <a:extLst>
              <a:ext uri="{FF2B5EF4-FFF2-40B4-BE49-F238E27FC236}">
                <a16:creationId xmlns:a16="http://schemas.microsoft.com/office/drawing/2014/main" id="{84144110-B073-E0FA-634C-B6BD017A4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480" y="395326"/>
            <a:ext cx="4036705" cy="40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asilnaagenda2030.files.wordpress.com/2019/10/ods...">
            <a:extLst>
              <a:ext uri="{FF2B5EF4-FFF2-40B4-BE49-F238E27FC236}">
                <a16:creationId xmlns:a16="http://schemas.microsoft.com/office/drawing/2014/main" id="{576AE56F-7DBB-9281-7868-96B8515E9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0083" y="4789652"/>
            <a:ext cx="963433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DS 10">
            <a:extLst>
              <a:ext uri="{FF2B5EF4-FFF2-40B4-BE49-F238E27FC236}">
                <a16:creationId xmlns:a16="http://schemas.microsoft.com/office/drawing/2014/main" id="{80821F31-4135-668E-05C7-07AD64139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941" y="4796518"/>
            <a:ext cx="952225" cy="9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27A7C68-1686-58F5-FEC9-19C249186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4592" y="4796518"/>
            <a:ext cx="954502" cy="95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9814C04-8AA7-F71E-37D5-F20213B43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242" y="4787586"/>
            <a:ext cx="963433" cy="96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pload.wikimedia.org/wikipedia/commons/6/69/Objeti...">
            <a:extLst>
              <a:ext uri="{FF2B5EF4-FFF2-40B4-BE49-F238E27FC236}">
                <a16:creationId xmlns:a16="http://schemas.microsoft.com/office/drawing/2014/main" id="{EB063E28-237C-2246-6C8C-42E0309F3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364" y="4796518"/>
            <a:ext cx="923293" cy="9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/>
        </p:nvSpPr>
        <p:spPr>
          <a:xfrm>
            <a:off x="419101" y="1167328"/>
            <a:ext cx="6378347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 e ODS</a:t>
            </a:r>
            <a:endParaRPr sz="1050" dirty="0"/>
          </a:p>
        </p:txBody>
      </p:sp>
      <p:pic>
        <p:nvPicPr>
          <p:cNvPr id="117" name="Google Shape;117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8590" y="3027443"/>
            <a:ext cx="1135488" cy="136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8591" y="1403438"/>
            <a:ext cx="1135488" cy="1362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1316" y="4686301"/>
            <a:ext cx="1135487" cy="136258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4978582" y="1802917"/>
            <a:ext cx="4257675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Acabar com todas as formas de discriminação </a:t>
            </a: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 todas as mulheres e raparigas em todo o mundo. </a:t>
            </a:r>
            <a:endParaRPr lang="pt-PT" sz="1050" dirty="0"/>
          </a:p>
        </p:txBody>
      </p:sp>
      <p:sp>
        <p:nvSpPr>
          <p:cNvPr id="121" name="Google Shape;121;p6"/>
          <p:cNvSpPr txBox="1"/>
          <p:nvPr/>
        </p:nvSpPr>
        <p:spPr>
          <a:xfrm>
            <a:off x="4992188" y="3055060"/>
            <a:ext cx="4257675" cy="145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Eliminar todas as formas de violência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 as mulheres e as raparigas, tanto na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esfera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como na privada, incluindo o tráfico de seres humanos, a violência sexual e </a:t>
            </a: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outras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práticas nocivas.</a:t>
            </a: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4992191" y="4688638"/>
            <a:ext cx="4138342" cy="145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 a participação plena e efetiva </a:t>
            </a: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mulheres, e a igualdade de oportunidades de liderança a todos os níveis de decisão na vida política, económica e pública. </a:t>
            </a:r>
            <a:endParaRPr lang="pt-PT"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6" descr="Freccia linea: curva oraria con riempimento a tinta unita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52395" y="197655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 descr="Freccia linea: curva antioraria con riempimento a tinta unita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031762">
            <a:off x="2452393" y="481415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 descr="Freccia linea: diritta con riempimento a tinta unita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452395" y="3395357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7;p2">
            <a:extLst>
              <a:ext uri="{FF2B5EF4-FFF2-40B4-BE49-F238E27FC236}">
                <a16:creationId xmlns:a16="http://schemas.microsoft.com/office/drawing/2014/main" id="{4502142F-A446-8A01-D4F4-D5D34F2A5FC8}"/>
              </a:ext>
            </a:extLst>
          </p:cNvPr>
          <p:cNvSpPr/>
          <p:nvPr/>
        </p:nvSpPr>
        <p:spPr>
          <a:xfrm>
            <a:off x="190500" y="188686"/>
            <a:ext cx="9372600" cy="6995885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upload.wikimedia.org/wikipedia/commons/6/69/Objeti...">
            <a:extLst>
              <a:ext uri="{FF2B5EF4-FFF2-40B4-BE49-F238E27FC236}">
                <a16:creationId xmlns:a16="http://schemas.microsoft.com/office/drawing/2014/main" id="{690004B9-40C0-ED4C-A3AC-A702D6130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40" y="2832742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/>
        </p:nvSpPr>
        <p:spPr>
          <a:xfrm>
            <a:off x="419101" y="1167328"/>
            <a:ext cx="6378347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 e ODS</a:t>
            </a:r>
            <a:endParaRPr sz="1050" dirty="0"/>
          </a:p>
        </p:txBody>
      </p:sp>
      <p:pic>
        <p:nvPicPr>
          <p:cNvPr id="132" name="Google Shape;132;p7" descr="Freccia linea: diritta con riempimento a tinta unit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97700" y="3326651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5262" y="2838099"/>
            <a:ext cx="1360227" cy="17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/>
          <p:nvPr/>
        </p:nvSpPr>
        <p:spPr>
          <a:xfrm>
            <a:off x="5387252" y="3085294"/>
            <a:ext cx="3676503" cy="145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Emprego pleno e produtivo </a:t>
            </a: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trabalho digno para todos, incluindo as mulheres e os jovens, bem como salário igual para trabalho de igual valor.</a:t>
            </a:r>
            <a:endParaRPr lang="pt-PT" sz="1050" dirty="0"/>
          </a:p>
        </p:txBody>
      </p:sp>
      <p:sp>
        <p:nvSpPr>
          <p:cNvPr id="2" name="Google Shape;57;p2">
            <a:extLst>
              <a:ext uri="{FF2B5EF4-FFF2-40B4-BE49-F238E27FC236}">
                <a16:creationId xmlns:a16="http://schemas.microsoft.com/office/drawing/2014/main" id="{B6DC4CD8-4CAA-C353-947E-5DA533E67C19}"/>
              </a:ext>
            </a:extLst>
          </p:cNvPr>
          <p:cNvSpPr/>
          <p:nvPr/>
        </p:nvSpPr>
        <p:spPr>
          <a:xfrm>
            <a:off x="190500" y="188686"/>
            <a:ext cx="9372600" cy="6995885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8" descr="brasilnaagenda2030.files.wordpress.com/2019/10/ods...">
            <a:extLst>
              <a:ext uri="{FF2B5EF4-FFF2-40B4-BE49-F238E27FC236}">
                <a16:creationId xmlns:a16="http://schemas.microsoft.com/office/drawing/2014/main" id="{1F315B68-75E5-91D7-33E4-2E3BD35BA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844" y="2838099"/>
            <a:ext cx="1745787" cy="172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/>
          <p:nvPr/>
        </p:nvSpPr>
        <p:spPr>
          <a:xfrm>
            <a:off x="419101" y="1167328"/>
            <a:ext cx="6378347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 e ODS</a:t>
            </a:r>
            <a:endParaRPr sz="1050" dirty="0"/>
          </a:p>
        </p:txBody>
      </p:sp>
      <p:pic>
        <p:nvPicPr>
          <p:cNvPr id="142" name="Google Shape;142;p8" descr="Freccia linea: diritta con riempimento a tinta unit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44081" y="3326651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/>
          <p:cNvSpPr txBox="1"/>
          <p:nvPr/>
        </p:nvSpPr>
        <p:spPr>
          <a:xfrm>
            <a:off x="5391151" y="2998828"/>
            <a:ext cx="3676503" cy="173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Capacitar e promover </a:t>
            </a: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inclusão social, económica e política de todos, independentemente da idade, sexo, deficiência, raça, etnia, origem, religião, estatuto económico ou outro.</a:t>
            </a:r>
            <a:endParaRPr lang="pt-PT" sz="1050" dirty="0"/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465"/>
          <a:stretch/>
        </p:blipFill>
        <p:spPr>
          <a:xfrm>
            <a:off x="3605009" y="2888691"/>
            <a:ext cx="1411014" cy="18547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7;p2">
            <a:extLst>
              <a:ext uri="{FF2B5EF4-FFF2-40B4-BE49-F238E27FC236}">
                <a16:creationId xmlns:a16="http://schemas.microsoft.com/office/drawing/2014/main" id="{78F44CCB-644C-EACB-F89B-D7DF4CBF1656}"/>
              </a:ext>
            </a:extLst>
          </p:cNvPr>
          <p:cNvSpPr/>
          <p:nvPr/>
        </p:nvSpPr>
        <p:spPr>
          <a:xfrm>
            <a:off x="190500" y="188686"/>
            <a:ext cx="9372600" cy="6995885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10" descr="ODS 10">
            <a:extLst>
              <a:ext uri="{FF2B5EF4-FFF2-40B4-BE49-F238E27FC236}">
                <a16:creationId xmlns:a16="http://schemas.microsoft.com/office/drawing/2014/main" id="{B8569FC4-C3A0-B638-31C9-BF28C38F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945" y="2888691"/>
            <a:ext cx="1762019" cy="1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/>
          <p:nvPr/>
        </p:nvSpPr>
        <p:spPr>
          <a:xfrm>
            <a:off x="419101" y="1167328"/>
            <a:ext cx="6378347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 e ODS</a:t>
            </a:r>
            <a:endParaRPr sz="1050" dirty="0"/>
          </a:p>
        </p:txBody>
      </p:sp>
      <p:sp>
        <p:nvSpPr>
          <p:cNvPr id="152" name="Google Shape;152;p9"/>
          <p:cNvSpPr txBox="1"/>
          <p:nvPr/>
        </p:nvSpPr>
        <p:spPr>
          <a:xfrm>
            <a:off x="4992188" y="1682830"/>
            <a:ext cx="4257675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o Estado de direito </a:t>
            </a: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 nível nacional e internacional e garantir a igualdade de acesso à justiça para todos.</a:t>
            </a:r>
            <a:endParaRPr lang="pt-PT" sz="1050" dirty="0"/>
          </a:p>
        </p:txBody>
      </p:sp>
      <p:sp>
        <p:nvSpPr>
          <p:cNvPr id="153" name="Google Shape;153;p9"/>
          <p:cNvSpPr txBox="1"/>
          <p:nvPr/>
        </p:nvSpPr>
        <p:spPr>
          <a:xfrm>
            <a:off x="4992188" y="3219427"/>
            <a:ext cx="4257675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Assegurar um processo </a:t>
            </a:r>
            <a:r>
              <a:rPr lang="pt-P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tomada de decisões reativo</a:t>
            </a: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inclusivo, participativo e representativo a todos os níveis.</a:t>
            </a:r>
            <a:endParaRPr lang="pt-PT"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4918178" y="5139322"/>
            <a:ext cx="4138342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Fornecer </a:t>
            </a:r>
            <a:r>
              <a:rPr lang="pt-P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identidade legal </a:t>
            </a: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todos, incluindo o registo de nascimento.</a:t>
            </a:r>
            <a:endParaRPr lang="pt-PT"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9" descr="Freccia linea: curva oraria con riempimento a tinta unit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52395" y="197655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 descr="Freccia linea: curva antioraria con riempimento a tinta unita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031762">
            <a:off x="2452393" y="481415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 descr="Freccia linea: diritta con riempimento a tinta unita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452395" y="339535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5153" y="3052842"/>
            <a:ext cx="1138247" cy="1370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9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5153" y="4770353"/>
            <a:ext cx="1138247" cy="136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00" b="29316"/>
          <a:stretch/>
        </p:blipFill>
        <p:spPr>
          <a:xfrm>
            <a:off x="3705474" y="1335330"/>
            <a:ext cx="1135123" cy="13708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7;p2">
            <a:extLst>
              <a:ext uri="{FF2B5EF4-FFF2-40B4-BE49-F238E27FC236}">
                <a16:creationId xmlns:a16="http://schemas.microsoft.com/office/drawing/2014/main" id="{B04C50A9-B327-CC7F-1CB6-34DBFD00A322}"/>
              </a:ext>
            </a:extLst>
          </p:cNvPr>
          <p:cNvSpPr/>
          <p:nvPr/>
        </p:nvSpPr>
        <p:spPr>
          <a:xfrm>
            <a:off x="190500" y="188686"/>
            <a:ext cx="9372600" cy="6995885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84526416-4D85-1FAD-AEF6-C34F0E285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687" y="3075900"/>
            <a:ext cx="1371699" cy="137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2081</Words>
  <Application>Microsoft Office PowerPoint</Application>
  <PresentationFormat>Personalizado</PresentationFormat>
  <Paragraphs>109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Calibri</vt:lpstr>
      <vt:lpstr>Tahoma</vt:lpstr>
      <vt:lpstr>Arial</vt:lpstr>
      <vt:lpstr>Office Theme</vt:lpstr>
      <vt:lpstr>1_Office Theme</vt:lpstr>
      <vt:lpstr>2_Office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Cristina</dc:creator>
  <cp:keywords>, docId:1D4026592C2072591B982154401043EF</cp:keywords>
  <cp:lastModifiedBy>Miriam IWS</cp:lastModifiedBy>
  <cp:revision>4</cp:revision>
  <dcterms:created xsi:type="dcterms:W3CDTF">2022-12-16T10:07:41Z</dcterms:created>
  <dcterms:modified xsi:type="dcterms:W3CDTF">2023-12-27T11:55:38Z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2022-12-16T00:00:00Z</vt:filetime>
  </property>
  <property fmtid="{D5CDD505-2E9C-101B-9397-08002B2CF9AE}" pid="3" name="Creator">
    <vt:lpwstr>Canva</vt:lpwstr>
  </property>
  <property fmtid="{D5CDD505-2E9C-101B-9397-08002B2CF9AE}" pid="4" name="LastSaved">
    <vt:filetime>2022-12-16T00:00:00Z</vt:filetime>
  </property>
</Properties>
</file>