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13004800" cy="7315200"/>
  <p:notesSz cx="9753600" cy="7315200"/>
  <p:embeddedFontLst>
    <p:embeddedFont>
      <p:font typeface="Calibri" panose="020F0502020204030204" pitchFamily="34" charset="0"/>
      <p:regular r:id="rId21"/>
      <p:bold r:id="rId22"/>
      <p:italic r:id="rId23"/>
      <p:boldItalic r:id="rId24"/>
    </p:embeddedFont>
    <p:embeddedFont>
      <p:font typeface="Tahoma" panose="020B0604030504040204" pitchFamily="34" charset="0"/>
      <p:regular r:id="rId25"/>
      <p:bold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880">
          <p15:clr>
            <a:srgbClr val="A4A3A4"/>
          </p15:clr>
        </p15:guide>
        <p15:guide id="2" pos="288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7" roundtripDataSignature="AMtx7mg+bBW2vuDH4hde19nukL1kn5aa8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AF37CD9-CD31-4F89-9C8B-6FD68EAD6B0D}" v="129" dt="2024-01-09T11:03:58.69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3" d="100"/>
          <a:sy n="93" d="100"/>
        </p:scale>
        <p:origin x="114" y="264"/>
      </p:cViewPr>
      <p:guideLst>
        <p:guide orient="horz" pos="288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customschemas.google.com/relationships/presentationmetadata" Target="metadata"/><Relationship Id="rId30" Type="http://schemas.openxmlformats.org/officeDocument/2006/relationships/theme" Target="theme/theme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na-Carina Mohrholz" userId="319e8f5a-43d4-4b3d-9ca7-1cc64d2dfc53" providerId="ADAL" clId="{EAF37CD9-CD31-4F89-9C8B-6FD68EAD6B0D}"/>
    <pc:docChg chg="undo custSel modSld">
      <pc:chgData name="Anna-Carina Mohrholz" userId="319e8f5a-43d4-4b3d-9ca7-1cc64d2dfc53" providerId="ADAL" clId="{EAF37CD9-CD31-4F89-9C8B-6FD68EAD6B0D}" dt="2024-01-09T11:04:13.815" v="847" actId="1076"/>
      <pc:docMkLst>
        <pc:docMk/>
      </pc:docMkLst>
      <pc:sldChg chg="modSp mod">
        <pc:chgData name="Anna-Carina Mohrholz" userId="319e8f5a-43d4-4b3d-9ca7-1cc64d2dfc53" providerId="ADAL" clId="{EAF37CD9-CD31-4F89-9C8B-6FD68EAD6B0D}" dt="2024-01-09T10:14:56.861" v="20" actId="6549"/>
        <pc:sldMkLst>
          <pc:docMk/>
          <pc:sldMk cId="0" sldId="256"/>
        </pc:sldMkLst>
        <pc:spChg chg="mod">
          <ac:chgData name="Anna-Carina Mohrholz" userId="319e8f5a-43d4-4b3d-9ca7-1cc64d2dfc53" providerId="ADAL" clId="{EAF37CD9-CD31-4F89-9C8B-6FD68EAD6B0D}" dt="2024-01-09T10:14:49.544" v="3" actId="14100"/>
          <ac:spMkLst>
            <pc:docMk/>
            <pc:sldMk cId="0" sldId="256"/>
            <ac:spMk id="45" creationId="{00000000-0000-0000-0000-000000000000}"/>
          </ac:spMkLst>
        </pc:spChg>
        <pc:spChg chg="mod">
          <ac:chgData name="Anna-Carina Mohrholz" userId="319e8f5a-43d4-4b3d-9ca7-1cc64d2dfc53" providerId="ADAL" clId="{EAF37CD9-CD31-4F89-9C8B-6FD68EAD6B0D}" dt="2024-01-09T10:14:56.861" v="20" actId="6549"/>
          <ac:spMkLst>
            <pc:docMk/>
            <pc:sldMk cId="0" sldId="256"/>
            <ac:spMk id="52" creationId="{00000000-0000-0000-0000-000000000000}"/>
          </ac:spMkLst>
        </pc:spChg>
      </pc:sldChg>
      <pc:sldChg chg="modSp mod">
        <pc:chgData name="Anna-Carina Mohrholz" userId="319e8f5a-43d4-4b3d-9ca7-1cc64d2dfc53" providerId="ADAL" clId="{EAF37CD9-CD31-4F89-9C8B-6FD68EAD6B0D}" dt="2024-01-09T10:17:10.682" v="42" actId="113"/>
        <pc:sldMkLst>
          <pc:docMk/>
          <pc:sldMk cId="0" sldId="257"/>
        </pc:sldMkLst>
        <pc:spChg chg="mod">
          <ac:chgData name="Anna-Carina Mohrholz" userId="319e8f5a-43d4-4b3d-9ca7-1cc64d2dfc53" providerId="ADAL" clId="{EAF37CD9-CD31-4F89-9C8B-6FD68EAD6B0D}" dt="2024-01-09T10:15:45.421" v="23" actId="113"/>
          <ac:spMkLst>
            <pc:docMk/>
            <pc:sldMk cId="0" sldId="257"/>
            <ac:spMk id="59" creationId="{00000000-0000-0000-0000-000000000000}"/>
          </ac:spMkLst>
        </pc:spChg>
        <pc:spChg chg="mod">
          <ac:chgData name="Anna-Carina Mohrholz" userId="319e8f5a-43d4-4b3d-9ca7-1cc64d2dfc53" providerId="ADAL" clId="{EAF37CD9-CD31-4F89-9C8B-6FD68EAD6B0D}" dt="2024-01-09T10:16:14.171" v="38" actId="113"/>
          <ac:spMkLst>
            <pc:docMk/>
            <pc:sldMk cId="0" sldId="257"/>
            <ac:spMk id="60" creationId="{00000000-0000-0000-0000-000000000000}"/>
          </ac:spMkLst>
        </pc:spChg>
        <pc:spChg chg="mod">
          <ac:chgData name="Anna-Carina Mohrholz" userId="319e8f5a-43d4-4b3d-9ca7-1cc64d2dfc53" providerId="ADAL" clId="{EAF37CD9-CD31-4F89-9C8B-6FD68EAD6B0D}" dt="2024-01-09T10:17:10.682" v="42" actId="113"/>
          <ac:spMkLst>
            <pc:docMk/>
            <pc:sldMk cId="0" sldId="257"/>
            <ac:spMk id="61" creationId="{00000000-0000-0000-0000-000000000000}"/>
          </ac:spMkLst>
        </pc:spChg>
      </pc:sldChg>
      <pc:sldChg chg="modSp mod">
        <pc:chgData name="Anna-Carina Mohrholz" userId="319e8f5a-43d4-4b3d-9ca7-1cc64d2dfc53" providerId="ADAL" clId="{EAF37CD9-CD31-4F89-9C8B-6FD68EAD6B0D}" dt="2024-01-09T10:20:12.849" v="62" actId="6549"/>
        <pc:sldMkLst>
          <pc:docMk/>
          <pc:sldMk cId="0" sldId="258"/>
        </pc:sldMkLst>
        <pc:spChg chg="mod">
          <ac:chgData name="Anna-Carina Mohrholz" userId="319e8f5a-43d4-4b3d-9ca7-1cc64d2dfc53" providerId="ADAL" clId="{EAF37CD9-CD31-4F89-9C8B-6FD68EAD6B0D}" dt="2024-01-09T10:17:49.369" v="53" actId="20577"/>
          <ac:spMkLst>
            <pc:docMk/>
            <pc:sldMk cId="0" sldId="258"/>
            <ac:spMk id="69" creationId="{00000000-0000-0000-0000-000000000000}"/>
          </ac:spMkLst>
        </pc:spChg>
        <pc:spChg chg="mod">
          <ac:chgData name="Anna-Carina Mohrholz" userId="319e8f5a-43d4-4b3d-9ca7-1cc64d2dfc53" providerId="ADAL" clId="{EAF37CD9-CD31-4F89-9C8B-6FD68EAD6B0D}" dt="2024-01-09T10:18:37.017" v="59" actId="20577"/>
          <ac:spMkLst>
            <pc:docMk/>
            <pc:sldMk cId="0" sldId="258"/>
            <ac:spMk id="76" creationId="{00000000-0000-0000-0000-000000000000}"/>
          </ac:spMkLst>
        </pc:spChg>
        <pc:spChg chg="mod">
          <ac:chgData name="Anna-Carina Mohrholz" userId="319e8f5a-43d4-4b3d-9ca7-1cc64d2dfc53" providerId="ADAL" clId="{EAF37CD9-CD31-4F89-9C8B-6FD68EAD6B0D}" dt="2024-01-09T10:18:50.904" v="60"/>
          <ac:spMkLst>
            <pc:docMk/>
            <pc:sldMk cId="0" sldId="258"/>
            <ac:spMk id="77" creationId="{00000000-0000-0000-0000-000000000000}"/>
          </ac:spMkLst>
        </pc:spChg>
        <pc:spChg chg="mod">
          <ac:chgData name="Anna-Carina Mohrholz" userId="319e8f5a-43d4-4b3d-9ca7-1cc64d2dfc53" providerId="ADAL" clId="{EAF37CD9-CD31-4F89-9C8B-6FD68EAD6B0D}" dt="2024-01-09T10:20:12.849" v="62" actId="6549"/>
          <ac:spMkLst>
            <pc:docMk/>
            <pc:sldMk cId="0" sldId="258"/>
            <ac:spMk id="78" creationId="{00000000-0000-0000-0000-000000000000}"/>
          </ac:spMkLst>
        </pc:spChg>
      </pc:sldChg>
      <pc:sldChg chg="modSp mod">
        <pc:chgData name="Anna-Carina Mohrholz" userId="319e8f5a-43d4-4b3d-9ca7-1cc64d2dfc53" providerId="ADAL" clId="{EAF37CD9-CD31-4F89-9C8B-6FD68EAD6B0D}" dt="2024-01-09T10:23:54.457" v="194" actId="1035"/>
        <pc:sldMkLst>
          <pc:docMk/>
          <pc:sldMk cId="0" sldId="259"/>
        </pc:sldMkLst>
        <pc:spChg chg="mod">
          <ac:chgData name="Anna-Carina Mohrholz" userId="319e8f5a-43d4-4b3d-9ca7-1cc64d2dfc53" providerId="ADAL" clId="{EAF37CD9-CD31-4F89-9C8B-6FD68EAD6B0D}" dt="2024-01-09T10:20:24.105" v="66" actId="20577"/>
          <ac:spMkLst>
            <pc:docMk/>
            <pc:sldMk cId="0" sldId="259"/>
            <ac:spMk id="84" creationId="{00000000-0000-0000-0000-000000000000}"/>
          </ac:spMkLst>
        </pc:spChg>
        <pc:spChg chg="mod">
          <ac:chgData name="Anna-Carina Mohrholz" userId="319e8f5a-43d4-4b3d-9ca7-1cc64d2dfc53" providerId="ADAL" clId="{EAF37CD9-CD31-4F89-9C8B-6FD68EAD6B0D}" dt="2024-01-09T10:21:25.098" v="81" actId="255"/>
          <ac:spMkLst>
            <pc:docMk/>
            <pc:sldMk cId="0" sldId="259"/>
            <ac:spMk id="85" creationId="{00000000-0000-0000-0000-000000000000}"/>
          </ac:spMkLst>
        </pc:spChg>
        <pc:spChg chg="mod">
          <ac:chgData name="Anna-Carina Mohrholz" userId="319e8f5a-43d4-4b3d-9ca7-1cc64d2dfc53" providerId="ADAL" clId="{EAF37CD9-CD31-4F89-9C8B-6FD68EAD6B0D}" dt="2024-01-09T10:23:54.457" v="194" actId="1035"/>
          <ac:spMkLst>
            <pc:docMk/>
            <pc:sldMk cId="0" sldId="259"/>
            <ac:spMk id="86" creationId="{00000000-0000-0000-0000-000000000000}"/>
          </ac:spMkLst>
        </pc:spChg>
        <pc:spChg chg="mod">
          <ac:chgData name="Anna-Carina Mohrholz" userId="319e8f5a-43d4-4b3d-9ca7-1cc64d2dfc53" providerId="ADAL" clId="{EAF37CD9-CD31-4F89-9C8B-6FD68EAD6B0D}" dt="2024-01-09T10:23:36.704" v="156" actId="1036"/>
          <ac:spMkLst>
            <pc:docMk/>
            <pc:sldMk cId="0" sldId="259"/>
            <ac:spMk id="87" creationId="{00000000-0000-0000-0000-000000000000}"/>
          </ac:spMkLst>
        </pc:spChg>
        <pc:spChg chg="mod">
          <ac:chgData name="Anna-Carina Mohrholz" userId="319e8f5a-43d4-4b3d-9ca7-1cc64d2dfc53" providerId="ADAL" clId="{EAF37CD9-CD31-4F89-9C8B-6FD68EAD6B0D}" dt="2024-01-09T10:23:24.893" v="139" actId="14100"/>
          <ac:spMkLst>
            <pc:docMk/>
            <pc:sldMk cId="0" sldId="259"/>
            <ac:spMk id="89" creationId="{00000000-0000-0000-0000-000000000000}"/>
          </ac:spMkLst>
        </pc:spChg>
        <pc:spChg chg="mod">
          <ac:chgData name="Anna-Carina Mohrholz" userId="319e8f5a-43d4-4b3d-9ca7-1cc64d2dfc53" providerId="ADAL" clId="{EAF37CD9-CD31-4F89-9C8B-6FD68EAD6B0D}" dt="2024-01-09T10:23:36.704" v="156" actId="1036"/>
          <ac:spMkLst>
            <pc:docMk/>
            <pc:sldMk cId="0" sldId="259"/>
            <ac:spMk id="90" creationId="{00000000-0000-0000-0000-000000000000}"/>
          </ac:spMkLst>
        </pc:spChg>
        <pc:spChg chg="mod">
          <ac:chgData name="Anna-Carina Mohrholz" userId="319e8f5a-43d4-4b3d-9ca7-1cc64d2dfc53" providerId="ADAL" clId="{EAF37CD9-CD31-4F89-9C8B-6FD68EAD6B0D}" dt="2024-01-09T10:23:54.457" v="194" actId="1035"/>
          <ac:spMkLst>
            <pc:docMk/>
            <pc:sldMk cId="0" sldId="259"/>
            <ac:spMk id="91" creationId="{00000000-0000-0000-0000-000000000000}"/>
          </ac:spMkLst>
        </pc:spChg>
        <pc:picChg chg="mod">
          <ac:chgData name="Anna-Carina Mohrholz" userId="319e8f5a-43d4-4b3d-9ca7-1cc64d2dfc53" providerId="ADAL" clId="{EAF37CD9-CD31-4F89-9C8B-6FD68EAD6B0D}" dt="2024-01-09T10:23:36.704" v="156" actId="1036"/>
          <ac:picMkLst>
            <pc:docMk/>
            <pc:sldMk cId="0" sldId="259"/>
            <ac:picMk id="88" creationId="{00000000-0000-0000-0000-000000000000}"/>
          </ac:picMkLst>
        </pc:picChg>
        <pc:picChg chg="mod">
          <ac:chgData name="Anna-Carina Mohrholz" userId="319e8f5a-43d4-4b3d-9ca7-1cc64d2dfc53" providerId="ADAL" clId="{EAF37CD9-CD31-4F89-9C8B-6FD68EAD6B0D}" dt="2024-01-09T10:23:54.457" v="194" actId="1035"/>
          <ac:picMkLst>
            <pc:docMk/>
            <pc:sldMk cId="0" sldId="259"/>
            <ac:picMk id="93" creationId="{00000000-0000-0000-0000-000000000000}"/>
          </ac:picMkLst>
        </pc:picChg>
      </pc:sldChg>
      <pc:sldChg chg="modSp mod">
        <pc:chgData name="Anna-Carina Mohrholz" userId="319e8f5a-43d4-4b3d-9ca7-1cc64d2dfc53" providerId="ADAL" clId="{EAF37CD9-CD31-4F89-9C8B-6FD68EAD6B0D}" dt="2024-01-09T10:37:40.955" v="336" actId="14100"/>
        <pc:sldMkLst>
          <pc:docMk/>
          <pc:sldMk cId="0" sldId="260"/>
        </pc:sldMkLst>
        <pc:spChg chg="mod">
          <ac:chgData name="Anna-Carina Mohrholz" userId="319e8f5a-43d4-4b3d-9ca7-1cc64d2dfc53" providerId="ADAL" clId="{EAF37CD9-CD31-4F89-9C8B-6FD68EAD6B0D}" dt="2024-01-09T10:24:02.049" v="196" actId="6549"/>
          <ac:spMkLst>
            <pc:docMk/>
            <pc:sldMk cId="0" sldId="260"/>
            <ac:spMk id="100" creationId="{00000000-0000-0000-0000-000000000000}"/>
          </ac:spMkLst>
        </pc:spChg>
        <pc:picChg chg="mod">
          <ac:chgData name="Anna-Carina Mohrholz" userId="319e8f5a-43d4-4b3d-9ca7-1cc64d2dfc53" providerId="ADAL" clId="{EAF37CD9-CD31-4F89-9C8B-6FD68EAD6B0D}" dt="2024-01-09T10:37:40.955" v="336" actId="14100"/>
          <ac:picMkLst>
            <pc:docMk/>
            <pc:sldMk cId="0" sldId="260"/>
            <ac:picMk id="102" creationId="{00000000-0000-0000-0000-000000000000}"/>
          </ac:picMkLst>
        </pc:picChg>
        <pc:picChg chg="mod">
          <ac:chgData name="Anna-Carina Mohrholz" userId="319e8f5a-43d4-4b3d-9ca7-1cc64d2dfc53" providerId="ADAL" clId="{EAF37CD9-CD31-4F89-9C8B-6FD68EAD6B0D}" dt="2024-01-09T10:35:55.244" v="325" actId="14100"/>
          <ac:picMkLst>
            <pc:docMk/>
            <pc:sldMk cId="0" sldId="260"/>
            <ac:picMk id="103" creationId="{00000000-0000-0000-0000-000000000000}"/>
          </ac:picMkLst>
        </pc:picChg>
        <pc:picChg chg="mod">
          <ac:chgData name="Anna-Carina Mohrholz" userId="319e8f5a-43d4-4b3d-9ca7-1cc64d2dfc53" providerId="ADAL" clId="{EAF37CD9-CD31-4F89-9C8B-6FD68EAD6B0D}" dt="2024-01-09T10:37:33.363" v="335" actId="14100"/>
          <ac:picMkLst>
            <pc:docMk/>
            <pc:sldMk cId="0" sldId="260"/>
            <ac:picMk id="104" creationId="{00000000-0000-0000-0000-000000000000}"/>
          </ac:picMkLst>
        </pc:picChg>
        <pc:picChg chg="mod">
          <ac:chgData name="Anna-Carina Mohrholz" userId="319e8f5a-43d4-4b3d-9ca7-1cc64d2dfc53" providerId="ADAL" clId="{EAF37CD9-CD31-4F89-9C8B-6FD68EAD6B0D}" dt="2024-01-09T10:27:52.553" v="198" actId="14826"/>
          <ac:picMkLst>
            <pc:docMk/>
            <pc:sldMk cId="0" sldId="260"/>
            <ac:picMk id="105" creationId="{00000000-0000-0000-0000-000000000000}"/>
          </ac:picMkLst>
        </pc:picChg>
        <pc:picChg chg="mod">
          <ac:chgData name="Anna-Carina Mohrholz" userId="319e8f5a-43d4-4b3d-9ca7-1cc64d2dfc53" providerId="ADAL" clId="{EAF37CD9-CD31-4F89-9C8B-6FD68EAD6B0D}" dt="2024-01-09T10:36:08.008" v="328" actId="14100"/>
          <ac:picMkLst>
            <pc:docMk/>
            <pc:sldMk cId="0" sldId="260"/>
            <ac:picMk id="106" creationId="{00000000-0000-0000-0000-000000000000}"/>
          </ac:picMkLst>
        </pc:picChg>
      </pc:sldChg>
      <pc:sldChg chg="modSp mod">
        <pc:chgData name="Anna-Carina Mohrholz" userId="319e8f5a-43d4-4b3d-9ca7-1cc64d2dfc53" providerId="ADAL" clId="{EAF37CD9-CD31-4F89-9C8B-6FD68EAD6B0D}" dt="2024-01-09T10:30:33.953" v="260" actId="1035"/>
        <pc:sldMkLst>
          <pc:docMk/>
          <pc:sldMk cId="0" sldId="261"/>
        </pc:sldMkLst>
        <pc:spChg chg="mod">
          <ac:chgData name="Anna-Carina Mohrholz" userId="319e8f5a-43d4-4b3d-9ca7-1cc64d2dfc53" providerId="ADAL" clId="{EAF37CD9-CD31-4F89-9C8B-6FD68EAD6B0D}" dt="2024-01-09T10:28:35.945" v="205" actId="20577"/>
          <ac:spMkLst>
            <pc:docMk/>
            <pc:sldMk cId="0" sldId="261"/>
            <ac:spMk id="115" creationId="{00000000-0000-0000-0000-000000000000}"/>
          </ac:spMkLst>
        </pc:spChg>
        <pc:spChg chg="mod">
          <ac:chgData name="Anna-Carina Mohrholz" userId="319e8f5a-43d4-4b3d-9ca7-1cc64d2dfc53" providerId="ADAL" clId="{EAF37CD9-CD31-4F89-9C8B-6FD68EAD6B0D}" dt="2024-01-09T10:30:13.918" v="245" actId="14100"/>
          <ac:spMkLst>
            <pc:docMk/>
            <pc:sldMk cId="0" sldId="261"/>
            <ac:spMk id="120" creationId="{00000000-0000-0000-0000-000000000000}"/>
          </ac:spMkLst>
        </pc:spChg>
        <pc:spChg chg="mod">
          <ac:chgData name="Anna-Carina Mohrholz" userId="319e8f5a-43d4-4b3d-9ca7-1cc64d2dfc53" providerId="ADAL" clId="{EAF37CD9-CD31-4F89-9C8B-6FD68EAD6B0D}" dt="2024-01-09T10:30:28.409" v="251" actId="1035"/>
          <ac:spMkLst>
            <pc:docMk/>
            <pc:sldMk cId="0" sldId="261"/>
            <ac:spMk id="121" creationId="{00000000-0000-0000-0000-000000000000}"/>
          </ac:spMkLst>
        </pc:spChg>
        <pc:spChg chg="mod">
          <ac:chgData name="Anna-Carina Mohrholz" userId="319e8f5a-43d4-4b3d-9ca7-1cc64d2dfc53" providerId="ADAL" clId="{EAF37CD9-CD31-4F89-9C8B-6FD68EAD6B0D}" dt="2024-01-09T10:30:33.953" v="260" actId="1035"/>
          <ac:spMkLst>
            <pc:docMk/>
            <pc:sldMk cId="0" sldId="261"/>
            <ac:spMk id="122" creationId="{00000000-0000-0000-0000-000000000000}"/>
          </ac:spMkLst>
        </pc:spChg>
        <pc:picChg chg="mod">
          <ac:chgData name="Anna-Carina Mohrholz" userId="319e8f5a-43d4-4b3d-9ca7-1cc64d2dfc53" providerId="ADAL" clId="{EAF37CD9-CD31-4F89-9C8B-6FD68EAD6B0D}" dt="2024-01-09T10:28:44.707" v="206" actId="14826"/>
          <ac:picMkLst>
            <pc:docMk/>
            <pc:sldMk cId="0" sldId="261"/>
            <ac:picMk id="116" creationId="{00000000-0000-0000-0000-000000000000}"/>
          </ac:picMkLst>
        </pc:picChg>
        <pc:picChg chg="mod">
          <ac:chgData name="Anna-Carina Mohrholz" userId="319e8f5a-43d4-4b3d-9ca7-1cc64d2dfc53" providerId="ADAL" clId="{EAF37CD9-CD31-4F89-9C8B-6FD68EAD6B0D}" dt="2024-01-09T10:30:08.521" v="244" actId="1037"/>
          <ac:picMkLst>
            <pc:docMk/>
            <pc:sldMk cId="0" sldId="261"/>
            <ac:picMk id="117" creationId="{00000000-0000-0000-0000-000000000000}"/>
          </ac:picMkLst>
        </pc:picChg>
        <pc:picChg chg="mod">
          <ac:chgData name="Anna-Carina Mohrholz" userId="319e8f5a-43d4-4b3d-9ca7-1cc64d2dfc53" providerId="ADAL" clId="{EAF37CD9-CD31-4F89-9C8B-6FD68EAD6B0D}" dt="2024-01-09T10:30:08.521" v="244" actId="1037"/>
          <ac:picMkLst>
            <pc:docMk/>
            <pc:sldMk cId="0" sldId="261"/>
            <ac:picMk id="118" creationId="{00000000-0000-0000-0000-000000000000}"/>
          </ac:picMkLst>
        </pc:picChg>
        <pc:picChg chg="mod">
          <ac:chgData name="Anna-Carina Mohrholz" userId="319e8f5a-43d4-4b3d-9ca7-1cc64d2dfc53" providerId="ADAL" clId="{EAF37CD9-CD31-4F89-9C8B-6FD68EAD6B0D}" dt="2024-01-09T10:30:08.521" v="244" actId="1037"/>
          <ac:picMkLst>
            <pc:docMk/>
            <pc:sldMk cId="0" sldId="261"/>
            <ac:picMk id="119" creationId="{00000000-0000-0000-0000-000000000000}"/>
          </ac:picMkLst>
        </pc:picChg>
      </pc:sldChg>
      <pc:sldChg chg="modSp mod">
        <pc:chgData name="Anna-Carina Mohrholz" userId="319e8f5a-43d4-4b3d-9ca7-1cc64d2dfc53" providerId="ADAL" clId="{EAF37CD9-CD31-4F89-9C8B-6FD68EAD6B0D}" dt="2024-01-09T10:31:18.877" v="267" actId="113"/>
        <pc:sldMkLst>
          <pc:docMk/>
          <pc:sldMk cId="0" sldId="262"/>
        </pc:sldMkLst>
        <pc:spChg chg="mod">
          <ac:chgData name="Anna-Carina Mohrholz" userId="319e8f5a-43d4-4b3d-9ca7-1cc64d2dfc53" providerId="ADAL" clId="{EAF37CD9-CD31-4F89-9C8B-6FD68EAD6B0D}" dt="2024-01-09T10:30:45.041" v="262" actId="20577"/>
          <ac:spMkLst>
            <pc:docMk/>
            <pc:sldMk cId="0" sldId="262"/>
            <ac:spMk id="131" creationId="{00000000-0000-0000-0000-000000000000}"/>
          </ac:spMkLst>
        </pc:spChg>
        <pc:spChg chg="mod">
          <ac:chgData name="Anna-Carina Mohrholz" userId="319e8f5a-43d4-4b3d-9ca7-1cc64d2dfc53" providerId="ADAL" clId="{EAF37CD9-CD31-4F89-9C8B-6FD68EAD6B0D}" dt="2024-01-09T10:31:18.877" v="267" actId="113"/>
          <ac:spMkLst>
            <pc:docMk/>
            <pc:sldMk cId="0" sldId="262"/>
            <ac:spMk id="135" creationId="{00000000-0000-0000-0000-000000000000}"/>
          </ac:spMkLst>
        </pc:spChg>
        <pc:picChg chg="mod">
          <ac:chgData name="Anna-Carina Mohrholz" userId="319e8f5a-43d4-4b3d-9ca7-1cc64d2dfc53" providerId="ADAL" clId="{EAF37CD9-CD31-4F89-9C8B-6FD68EAD6B0D}" dt="2024-01-09T10:30:52.523" v="263" actId="14826"/>
          <ac:picMkLst>
            <pc:docMk/>
            <pc:sldMk cId="0" sldId="262"/>
            <ac:picMk id="133" creationId="{00000000-0000-0000-0000-000000000000}"/>
          </ac:picMkLst>
        </pc:picChg>
      </pc:sldChg>
      <pc:sldChg chg="modSp mod">
        <pc:chgData name="Anna-Carina Mohrholz" userId="319e8f5a-43d4-4b3d-9ca7-1cc64d2dfc53" providerId="ADAL" clId="{EAF37CD9-CD31-4F89-9C8B-6FD68EAD6B0D}" dt="2024-01-09T10:33:27.113" v="291" actId="1036"/>
        <pc:sldMkLst>
          <pc:docMk/>
          <pc:sldMk cId="0" sldId="263"/>
        </pc:sldMkLst>
        <pc:spChg chg="mod">
          <ac:chgData name="Anna-Carina Mohrholz" userId="319e8f5a-43d4-4b3d-9ca7-1cc64d2dfc53" providerId="ADAL" clId="{EAF37CD9-CD31-4F89-9C8B-6FD68EAD6B0D}" dt="2024-01-09T10:31:25.178" v="269" actId="20577"/>
          <ac:spMkLst>
            <pc:docMk/>
            <pc:sldMk cId="0" sldId="263"/>
            <ac:spMk id="141" creationId="{00000000-0000-0000-0000-000000000000}"/>
          </ac:spMkLst>
        </pc:spChg>
        <pc:spChg chg="mod">
          <ac:chgData name="Anna-Carina Mohrholz" userId="319e8f5a-43d4-4b3d-9ca7-1cc64d2dfc53" providerId="ADAL" clId="{EAF37CD9-CD31-4F89-9C8B-6FD68EAD6B0D}" dt="2024-01-09T10:33:27.113" v="291" actId="1036"/>
          <ac:spMkLst>
            <pc:docMk/>
            <pc:sldMk cId="0" sldId="263"/>
            <ac:spMk id="143" creationId="{00000000-0000-0000-0000-000000000000}"/>
          </ac:spMkLst>
        </pc:spChg>
        <pc:picChg chg="mod">
          <ac:chgData name="Anna-Carina Mohrholz" userId="319e8f5a-43d4-4b3d-9ca7-1cc64d2dfc53" providerId="ADAL" clId="{EAF37CD9-CD31-4F89-9C8B-6FD68EAD6B0D}" dt="2024-01-09T10:33:03.320" v="271" actId="14826"/>
          <ac:picMkLst>
            <pc:docMk/>
            <pc:sldMk cId="0" sldId="263"/>
            <ac:picMk id="145" creationId="{00000000-0000-0000-0000-000000000000}"/>
          </ac:picMkLst>
        </pc:picChg>
      </pc:sldChg>
      <pc:sldChg chg="modSp mod">
        <pc:chgData name="Anna-Carina Mohrholz" userId="319e8f5a-43d4-4b3d-9ca7-1cc64d2dfc53" providerId="ADAL" clId="{EAF37CD9-CD31-4F89-9C8B-6FD68EAD6B0D}" dt="2024-01-09T10:35:26.212" v="322" actId="113"/>
        <pc:sldMkLst>
          <pc:docMk/>
          <pc:sldMk cId="0" sldId="264"/>
        </pc:sldMkLst>
        <pc:spChg chg="mod">
          <ac:chgData name="Anna-Carina Mohrholz" userId="319e8f5a-43d4-4b3d-9ca7-1cc64d2dfc53" providerId="ADAL" clId="{EAF37CD9-CD31-4F89-9C8B-6FD68EAD6B0D}" dt="2024-01-09T10:33:31.464" v="293" actId="20577"/>
          <ac:spMkLst>
            <pc:docMk/>
            <pc:sldMk cId="0" sldId="264"/>
            <ac:spMk id="151" creationId="{00000000-0000-0000-0000-000000000000}"/>
          </ac:spMkLst>
        </pc:spChg>
        <pc:spChg chg="mod">
          <ac:chgData name="Anna-Carina Mohrholz" userId="319e8f5a-43d4-4b3d-9ca7-1cc64d2dfc53" providerId="ADAL" clId="{EAF37CD9-CD31-4F89-9C8B-6FD68EAD6B0D}" dt="2024-01-09T10:34:47.192" v="313" actId="1036"/>
          <ac:spMkLst>
            <pc:docMk/>
            <pc:sldMk cId="0" sldId="264"/>
            <ac:spMk id="152" creationId="{00000000-0000-0000-0000-000000000000}"/>
          </ac:spMkLst>
        </pc:spChg>
        <pc:spChg chg="mod">
          <ac:chgData name="Anna-Carina Mohrholz" userId="319e8f5a-43d4-4b3d-9ca7-1cc64d2dfc53" providerId="ADAL" clId="{EAF37CD9-CD31-4F89-9C8B-6FD68EAD6B0D}" dt="2024-01-09T10:35:16.796" v="320" actId="113"/>
          <ac:spMkLst>
            <pc:docMk/>
            <pc:sldMk cId="0" sldId="264"/>
            <ac:spMk id="153" creationId="{00000000-0000-0000-0000-000000000000}"/>
          </ac:spMkLst>
        </pc:spChg>
        <pc:spChg chg="mod">
          <ac:chgData name="Anna-Carina Mohrholz" userId="319e8f5a-43d4-4b3d-9ca7-1cc64d2dfc53" providerId="ADAL" clId="{EAF37CD9-CD31-4F89-9C8B-6FD68EAD6B0D}" dt="2024-01-09T10:35:26.212" v="322" actId="113"/>
          <ac:spMkLst>
            <pc:docMk/>
            <pc:sldMk cId="0" sldId="264"/>
            <ac:spMk id="154" creationId="{00000000-0000-0000-0000-000000000000}"/>
          </ac:spMkLst>
        </pc:spChg>
        <pc:picChg chg="mod">
          <ac:chgData name="Anna-Carina Mohrholz" userId="319e8f5a-43d4-4b3d-9ca7-1cc64d2dfc53" providerId="ADAL" clId="{EAF37CD9-CD31-4F89-9C8B-6FD68EAD6B0D}" dt="2024-01-09T10:34:21.891" v="295" actId="14826"/>
          <ac:picMkLst>
            <pc:docMk/>
            <pc:sldMk cId="0" sldId="264"/>
            <ac:picMk id="158" creationId="{00000000-0000-0000-0000-000000000000}"/>
          </ac:picMkLst>
        </pc:picChg>
      </pc:sldChg>
      <pc:sldChg chg="modSp mod">
        <pc:chgData name="Anna-Carina Mohrholz" userId="319e8f5a-43d4-4b3d-9ca7-1cc64d2dfc53" providerId="ADAL" clId="{EAF37CD9-CD31-4F89-9C8B-6FD68EAD6B0D}" dt="2024-01-09T10:38:34.259" v="373" actId="1035"/>
        <pc:sldMkLst>
          <pc:docMk/>
          <pc:sldMk cId="0" sldId="265"/>
        </pc:sldMkLst>
        <pc:spChg chg="mod">
          <ac:chgData name="Anna-Carina Mohrholz" userId="319e8f5a-43d4-4b3d-9ca7-1cc64d2dfc53" providerId="ADAL" clId="{EAF37CD9-CD31-4F89-9C8B-6FD68EAD6B0D}" dt="2024-01-09T10:36:17.186" v="330" actId="20577"/>
          <ac:spMkLst>
            <pc:docMk/>
            <pc:sldMk cId="0" sldId="265"/>
            <ac:spMk id="167" creationId="{00000000-0000-0000-0000-000000000000}"/>
          </ac:spMkLst>
        </pc:spChg>
        <pc:spChg chg="mod">
          <ac:chgData name="Anna-Carina Mohrholz" userId="319e8f5a-43d4-4b3d-9ca7-1cc64d2dfc53" providerId="ADAL" clId="{EAF37CD9-CD31-4F89-9C8B-6FD68EAD6B0D}" dt="2024-01-09T10:38:34.259" v="373" actId="1035"/>
          <ac:spMkLst>
            <pc:docMk/>
            <pc:sldMk cId="0" sldId="265"/>
            <ac:spMk id="169" creationId="{00000000-0000-0000-0000-000000000000}"/>
          </ac:spMkLst>
        </pc:spChg>
        <pc:picChg chg="mod">
          <ac:chgData name="Anna-Carina Mohrholz" userId="319e8f5a-43d4-4b3d-9ca7-1cc64d2dfc53" providerId="ADAL" clId="{EAF37CD9-CD31-4F89-9C8B-6FD68EAD6B0D}" dt="2024-01-09T10:37:15.422" v="332" actId="14826"/>
          <ac:picMkLst>
            <pc:docMk/>
            <pc:sldMk cId="0" sldId="265"/>
            <ac:picMk id="170" creationId="{00000000-0000-0000-0000-000000000000}"/>
          </ac:picMkLst>
        </pc:picChg>
      </pc:sldChg>
      <pc:sldChg chg="modSp mod">
        <pc:chgData name="Anna-Carina Mohrholz" userId="319e8f5a-43d4-4b3d-9ca7-1cc64d2dfc53" providerId="ADAL" clId="{EAF37CD9-CD31-4F89-9C8B-6FD68EAD6B0D}" dt="2024-01-09T10:43:04.373" v="452" actId="1076"/>
        <pc:sldMkLst>
          <pc:docMk/>
          <pc:sldMk cId="0" sldId="266"/>
        </pc:sldMkLst>
        <pc:spChg chg="mod">
          <ac:chgData name="Anna-Carina Mohrholz" userId="319e8f5a-43d4-4b3d-9ca7-1cc64d2dfc53" providerId="ADAL" clId="{EAF37CD9-CD31-4F89-9C8B-6FD68EAD6B0D}" dt="2024-01-09T10:42:56.218" v="446" actId="1035"/>
          <ac:spMkLst>
            <pc:docMk/>
            <pc:sldMk cId="0" sldId="266"/>
            <ac:spMk id="178" creationId="{00000000-0000-0000-0000-000000000000}"/>
          </ac:spMkLst>
        </pc:spChg>
        <pc:spChg chg="mod">
          <ac:chgData name="Anna-Carina Mohrholz" userId="319e8f5a-43d4-4b3d-9ca7-1cc64d2dfc53" providerId="ADAL" clId="{EAF37CD9-CD31-4F89-9C8B-6FD68EAD6B0D}" dt="2024-01-09T10:42:56.218" v="446" actId="1035"/>
          <ac:spMkLst>
            <pc:docMk/>
            <pc:sldMk cId="0" sldId="266"/>
            <ac:spMk id="179" creationId="{00000000-0000-0000-0000-000000000000}"/>
          </ac:spMkLst>
        </pc:spChg>
        <pc:spChg chg="mod">
          <ac:chgData name="Anna-Carina Mohrholz" userId="319e8f5a-43d4-4b3d-9ca7-1cc64d2dfc53" providerId="ADAL" clId="{EAF37CD9-CD31-4F89-9C8B-6FD68EAD6B0D}" dt="2024-01-09T10:41:38.657" v="414" actId="1035"/>
          <ac:spMkLst>
            <pc:docMk/>
            <pc:sldMk cId="0" sldId="266"/>
            <ac:spMk id="180" creationId="{00000000-0000-0000-0000-000000000000}"/>
          </ac:spMkLst>
        </pc:spChg>
        <pc:spChg chg="mod">
          <ac:chgData name="Anna-Carina Mohrholz" userId="319e8f5a-43d4-4b3d-9ca7-1cc64d2dfc53" providerId="ADAL" clId="{EAF37CD9-CD31-4F89-9C8B-6FD68EAD6B0D}" dt="2024-01-09T10:42:56.218" v="446" actId="1035"/>
          <ac:spMkLst>
            <pc:docMk/>
            <pc:sldMk cId="0" sldId="266"/>
            <ac:spMk id="181" creationId="{00000000-0000-0000-0000-000000000000}"/>
          </ac:spMkLst>
        </pc:spChg>
        <pc:spChg chg="mod">
          <ac:chgData name="Anna-Carina Mohrholz" userId="319e8f5a-43d4-4b3d-9ca7-1cc64d2dfc53" providerId="ADAL" clId="{EAF37CD9-CD31-4F89-9C8B-6FD68EAD6B0D}" dt="2024-01-09T10:38:56.846" v="378" actId="6549"/>
          <ac:spMkLst>
            <pc:docMk/>
            <pc:sldMk cId="0" sldId="266"/>
            <ac:spMk id="182" creationId="{00000000-0000-0000-0000-000000000000}"/>
          </ac:spMkLst>
        </pc:spChg>
        <pc:spChg chg="mod">
          <ac:chgData name="Anna-Carina Mohrholz" userId="319e8f5a-43d4-4b3d-9ca7-1cc64d2dfc53" providerId="ADAL" clId="{EAF37CD9-CD31-4F89-9C8B-6FD68EAD6B0D}" dt="2024-01-09T10:43:04.373" v="452" actId="1076"/>
          <ac:spMkLst>
            <pc:docMk/>
            <pc:sldMk cId="0" sldId="266"/>
            <ac:spMk id="183" creationId="{00000000-0000-0000-0000-000000000000}"/>
          </ac:spMkLst>
        </pc:spChg>
        <pc:spChg chg="mod">
          <ac:chgData name="Anna-Carina Mohrholz" userId="319e8f5a-43d4-4b3d-9ca7-1cc64d2dfc53" providerId="ADAL" clId="{EAF37CD9-CD31-4F89-9C8B-6FD68EAD6B0D}" dt="2024-01-09T10:42:56.218" v="446" actId="1035"/>
          <ac:spMkLst>
            <pc:docMk/>
            <pc:sldMk cId="0" sldId="266"/>
            <ac:spMk id="184" creationId="{00000000-0000-0000-0000-000000000000}"/>
          </ac:spMkLst>
        </pc:spChg>
      </pc:sldChg>
      <pc:sldChg chg="modSp mod">
        <pc:chgData name="Anna-Carina Mohrholz" userId="319e8f5a-43d4-4b3d-9ca7-1cc64d2dfc53" providerId="ADAL" clId="{EAF37CD9-CD31-4F89-9C8B-6FD68EAD6B0D}" dt="2024-01-09T10:49:23.842" v="603" actId="255"/>
        <pc:sldMkLst>
          <pc:docMk/>
          <pc:sldMk cId="0" sldId="267"/>
        </pc:sldMkLst>
        <pc:spChg chg="mod">
          <ac:chgData name="Anna-Carina Mohrholz" userId="319e8f5a-43d4-4b3d-9ca7-1cc64d2dfc53" providerId="ADAL" clId="{EAF37CD9-CD31-4F89-9C8B-6FD68EAD6B0D}" dt="2024-01-09T10:43:56.139" v="473" actId="1035"/>
          <ac:spMkLst>
            <pc:docMk/>
            <pc:sldMk cId="0" sldId="267"/>
            <ac:spMk id="192" creationId="{00000000-0000-0000-0000-000000000000}"/>
          </ac:spMkLst>
        </pc:spChg>
        <pc:spChg chg="mod">
          <ac:chgData name="Anna-Carina Mohrholz" userId="319e8f5a-43d4-4b3d-9ca7-1cc64d2dfc53" providerId="ADAL" clId="{EAF37CD9-CD31-4F89-9C8B-6FD68EAD6B0D}" dt="2024-01-09T10:48:45.067" v="573" actId="255"/>
          <ac:spMkLst>
            <pc:docMk/>
            <pc:sldMk cId="0" sldId="267"/>
            <ac:spMk id="193" creationId="{00000000-0000-0000-0000-000000000000}"/>
          </ac:spMkLst>
        </pc:spChg>
        <pc:spChg chg="mod">
          <ac:chgData name="Anna-Carina Mohrholz" userId="319e8f5a-43d4-4b3d-9ca7-1cc64d2dfc53" providerId="ADAL" clId="{EAF37CD9-CD31-4F89-9C8B-6FD68EAD6B0D}" dt="2024-01-09T10:49:23.842" v="603" actId="255"/>
          <ac:spMkLst>
            <pc:docMk/>
            <pc:sldMk cId="0" sldId="267"/>
            <ac:spMk id="194" creationId="{00000000-0000-0000-0000-000000000000}"/>
          </ac:spMkLst>
        </pc:spChg>
        <pc:picChg chg="mod">
          <ac:chgData name="Anna-Carina Mohrholz" userId="319e8f5a-43d4-4b3d-9ca7-1cc64d2dfc53" providerId="ADAL" clId="{EAF37CD9-CD31-4F89-9C8B-6FD68EAD6B0D}" dt="2024-01-09T10:48:28.289" v="572" actId="14100"/>
          <ac:picMkLst>
            <pc:docMk/>
            <pc:sldMk cId="0" sldId="267"/>
            <ac:picMk id="190" creationId="{00000000-0000-0000-0000-000000000000}"/>
          </ac:picMkLst>
        </pc:picChg>
      </pc:sldChg>
      <pc:sldChg chg="modSp mod">
        <pc:chgData name="Anna-Carina Mohrholz" userId="319e8f5a-43d4-4b3d-9ca7-1cc64d2dfc53" providerId="ADAL" clId="{EAF37CD9-CD31-4F89-9C8B-6FD68EAD6B0D}" dt="2024-01-09T10:51:02.784" v="614" actId="14100"/>
        <pc:sldMkLst>
          <pc:docMk/>
          <pc:sldMk cId="0" sldId="268"/>
        </pc:sldMkLst>
        <pc:spChg chg="mod">
          <ac:chgData name="Anna-Carina Mohrholz" userId="319e8f5a-43d4-4b3d-9ca7-1cc64d2dfc53" providerId="ADAL" clId="{EAF37CD9-CD31-4F89-9C8B-6FD68EAD6B0D}" dt="2024-01-09T10:50:56.044" v="613" actId="14100"/>
          <ac:spMkLst>
            <pc:docMk/>
            <pc:sldMk cId="0" sldId="268"/>
            <ac:spMk id="202" creationId="{00000000-0000-0000-0000-000000000000}"/>
          </ac:spMkLst>
        </pc:spChg>
        <pc:spChg chg="mod">
          <ac:chgData name="Anna-Carina Mohrholz" userId="319e8f5a-43d4-4b3d-9ca7-1cc64d2dfc53" providerId="ADAL" clId="{EAF37CD9-CD31-4F89-9C8B-6FD68EAD6B0D}" dt="2024-01-09T10:50:49.968" v="612" actId="14100"/>
          <ac:spMkLst>
            <pc:docMk/>
            <pc:sldMk cId="0" sldId="268"/>
            <ac:spMk id="203" creationId="{00000000-0000-0000-0000-000000000000}"/>
          </ac:spMkLst>
        </pc:spChg>
        <pc:spChg chg="mod">
          <ac:chgData name="Anna-Carina Mohrholz" userId="319e8f5a-43d4-4b3d-9ca7-1cc64d2dfc53" providerId="ADAL" clId="{EAF37CD9-CD31-4F89-9C8B-6FD68EAD6B0D}" dt="2024-01-09T10:51:02.784" v="614" actId="14100"/>
          <ac:spMkLst>
            <pc:docMk/>
            <pc:sldMk cId="0" sldId="268"/>
            <ac:spMk id="204" creationId="{00000000-0000-0000-0000-000000000000}"/>
          </ac:spMkLst>
        </pc:spChg>
      </pc:sldChg>
      <pc:sldChg chg="modSp mod">
        <pc:chgData name="Anna-Carina Mohrholz" userId="319e8f5a-43d4-4b3d-9ca7-1cc64d2dfc53" providerId="ADAL" clId="{EAF37CD9-CD31-4F89-9C8B-6FD68EAD6B0D}" dt="2024-01-09T10:55:04.075" v="761" actId="1035"/>
        <pc:sldMkLst>
          <pc:docMk/>
          <pc:sldMk cId="0" sldId="269"/>
        </pc:sldMkLst>
        <pc:spChg chg="mod">
          <ac:chgData name="Anna-Carina Mohrholz" userId="319e8f5a-43d4-4b3d-9ca7-1cc64d2dfc53" providerId="ADAL" clId="{EAF37CD9-CD31-4F89-9C8B-6FD68EAD6B0D}" dt="2024-01-09T10:51:19.363" v="621" actId="20577"/>
          <ac:spMkLst>
            <pc:docMk/>
            <pc:sldMk cId="0" sldId="269"/>
            <ac:spMk id="216" creationId="{00000000-0000-0000-0000-000000000000}"/>
          </ac:spMkLst>
        </pc:spChg>
        <pc:spChg chg="mod">
          <ac:chgData name="Anna-Carina Mohrholz" userId="319e8f5a-43d4-4b3d-9ca7-1cc64d2dfc53" providerId="ADAL" clId="{EAF37CD9-CD31-4F89-9C8B-6FD68EAD6B0D}" dt="2024-01-09T10:51:14.932" v="616" actId="20577"/>
          <ac:spMkLst>
            <pc:docMk/>
            <pc:sldMk cId="0" sldId="269"/>
            <ac:spMk id="217" creationId="{00000000-0000-0000-0000-000000000000}"/>
          </ac:spMkLst>
        </pc:spChg>
        <pc:spChg chg="mod">
          <ac:chgData name="Anna-Carina Mohrholz" userId="319e8f5a-43d4-4b3d-9ca7-1cc64d2dfc53" providerId="ADAL" clId="{EAF37CD9-CD31-4F89-9C8B-6FD68EAD6B0D}" dt="2024-01-09T10:53:17.796" v="687" actId="1035"/>
          <ac:spMkLst>
            <pc:docMk/>
            <pc:sldMk cId="0" sldId="269"/>
            <ac:spMk id="226" creationId="{00000000-0000-0000-0000-000000000000}"/>
          </ac:spMkLst>
        </pc:spChg>
        <pc:spChg chg="mod">
          <ac:chgData name="Anna-Carina Mohrholz" userId="319e8f5a-43d4-4b3d-9ca7-1cc64d2dfc53" providerId="ADAL" clId="{EAF37CD9-CD31-4F89-9C8B-6FD68EAD6B0D}" dt="2024-01-09T10:54:48.729" v="755" actId="20577"/>
          <ac:spMkLst>
            <pc:docMk/>
            <pc:sldMk cId="0" sldId="269"/>
            <ac:spMk id="227" creationId="{00000000-0000-0000-0000-000000000000}"/>
          </ac:spMkLst>
        </pc:spChg>
        <pc:spChg chg="mod">
          <ac:chgData name="Anna-Carina Mohrholz" userId="319e8f5a-43d4-4b3d-9ca7-1cc64d2dfc53" providerId="ADAL" clId="{EAF37CD9-CD31-4F89-9C8B-6FD68EAD6B0D}" dt="2024-01-09T10:55:04.075" v="761" actId="1035"/>
          <ac:spMkLst>
            <pc:docMk/>
            <pc:sldMk cId="0" sldId="269"/>
            <ac:spMk id="228" creationId="{00000000-0000-0000-0000-000000000000}"/>
          </ac:spMkLst>
        </pc:spChg>
        <pc:spChg chg="mod">
          <ac:chgData name="Anna-Carina Mohrholz" userId="319e8f5a-43d4-4b3d-9ca7-1cc64d2dfc53" providerId="ADAL" clId="{EAF37CD9-CD31-4F89-9C8B-6FD68EAD6B0D}" dt="2024-01-09T10:52:23.919" v="652" actId="14100"/>
          <ac:spMkLst>
            <pc:docMk/>
            <pc:sldMk cId="0" sldId="269"/>
            <ac:spMk id="229" creationId="{00000000-0000-0000-0000-000000000000}"/>
          </ac:spMkLst>
        </pc:spChg>
        <pc:picChg chg="mod">
          <ac:chgData name="Anna-Carina Mohrholz" userId="319e8f5a-43d4-4b3d-9ca7-1cc64d2dfc53" providerId="ADAL" clId="{EAF37CD9-CD31-4F89-9C8B-6FD68EAD6B0D}" dt="2024-01-09T10:54:57.793" v="757" actId="1076"/>
          <ac:picMkLst>
            <pc:docMk/>
            <pc:sldMk cId="0" sldId="269"/>
            <ac:picMk id="222" creationId="{00000000-0000-0000-0000-000000000000}"/>
          </ac:picMkLst>
        </pc:picChg>
        <pc:picChg chg="mod">
          <ac:chgData name="Anna-Carina Mohrholz" userId="319e8f5a-43d4-4b3d-9ca7-1cc64d2dfc53" providerId="ADAL" clId="{EAF37CD9-CD31-4F89-9C8B-6FD68EAD6B0D}" dt="2024-01-09T10:54:38.819" v="753" actId="1038"/>
          <ac:picMkLst>
            <pc:docMk/>
            <pc:sldMk cId="0" sldId="269"/>
            <ac:picMk id="223" creationId="{00000000-0000-0000-0000-000000000000}"/>
          </ac:picMkLst>
        </pc:picChg>
        <pc:picChg chg="mod">
          <ac:chgData name="Anna-Carina Mohrholz" userId="319e8f5a-43d4-4b3d-9ca7-1cc64d2dfc53" providerId="ADAL" clId="{EAF37CD9-CD31-4F89-9C8B-6FD68EAD6B0D}" dt="2024-01-09T10:53:06.146" v="667" actId="1035"/>
          <ac:picMkLst>
            <pc:docMk/>
            <pc:sldMk cId="0" sldId="269"/>
            <ac:picMk id="224" creationId="{00000000-0000-0000-0000-000000000000}"/>
          </ac:picMkLst>
        </pc:picChg>
        <pc:picChg chg="mod">
          <ac:chgData name="Anna-Carina Mohrholz" userId="319e8f5a-43d4-4b3d-9ca7-1cc64d2dfc53" providerId="ADAL" clId="{EAF37CD9-CD31-4F89-9C8B-6FD68EAD6B0D}" dt="2024-01-09T10:52:20.011" v="651" actId="1035"/>
          <ac:picMkLst>
            <pc:docMk/>
            <pc:sldMk cId="0" sldId="269"/>
            <ac:picMk id="225" creationId="{00000000-0000-0000-0000-000000000000}"/>
          </ac:picMkLst>
        </pc:picChg>
      </pc:sldChg>
      <pc:sldChg chg="modSp mod">
        <pc:chgData name="Anna-Carina Mohrholz" userId="319e8f5a-43d4-4b3d-9ca7-1cc64d2dfc53" providerId="ADAL" clId="{EAF37CD9-CD31-4F89-9C8B-6FD68EAD6B0D}" dt="2024-01-09T10:59:05.779" v="796" actId="14100"/>
        <pc:sldMkLst>
          <pc:docMk/>
          <pc:sldMk cId="0" sldId="270"/>
        </pc:sldMkLst>
        <pc:spChg chg="mod">
          <ac:chgData name="Anna-Carina Mohrholz" userId="319e8f5a-43d4-4b3d-9ca7-1cc64d2dfc53" providerId="ADAL" clId="{EAF37CD9-CD31-4F89-9C8B-6FD68EAD6B0D}" dt="2024-01-09T10:55:18.045" v="762"/>
          <ac:spMkLst>
            <pc:docMk/>
            <pc:sldMk cId="0" sldId="270"/>
            <ac:spMk id="236" creationId="{00000000-0000-0000-0000-000000000000}"/>
          </ac:spMkLst>
        </pc:spChg>
        <pc:spChg chg="mod">
          <ac:chgData name="Anna-Carina Mohrholz" userId="319e8f5a-43d4-4b3d-9ca7-1cc64d2dfc53" providerId="ADAL" clId="{EAF37CD9-CD31-4F89-9C8B-6FD68EAD6B0D}" dt="2024-01-09T10:56:54.245" v="775" actId="14100"/>
          <ac:spMkLst>
            <pc:docMk/>
            <pc:sldMk cId="0" sldId="270"/>
            <ac:spMk id="237" creationId="{00000000-0000-0000-0000-000000000000}"/>
          </ac:spMkLst>
        </pc:spChg>
        <pc:spChg chg="mod">
          <ac:chgData name="Anna-Carina Mohrholz" userId="319e8f5a-43d4-4b3d-9ca7-1cc64d2dfc53" providerId="ADAL" clId="{EAF37CD9-CD31-4F89-9C8B-6FD68EAD6B0D}" dt="2024-01-09T10:59:05.779" v="796" actId="14100"/>
          <ac:spMkLst>
            <pc:docMk/>
            <pc:sldMk cId="0" sldId="270"/>
            <ac:spMk id="238" creationId="{00000000-0000-0000-0000-000000000000}"/>
          </ac:spMkLst>
        </pc:spChg>
        <pc:spChg chg="mod">
          <ac:chgData name="Anna-Carina Mohrholz" userId="319e8f5a-43d4-4b3d-9ca7-1cc64d2dfc53" providerId="ADAL" clId="{EAF37CD9-CD31-4F89-9C8B-6FD68EAD6B0D}" dt="2024-01-09T10:57:25.407" v="782" actId="14100"/>
          <ac:spMkLst>
            <pc:docMk/>
            <pc:sldMk cId="0" sldId="270"/>
            <ac:spMk id="239" creationId="{00000000-0000-0000-0000-000000000000}"/>
          </ac:spMkLst>
        </pc:spChg>
        <pc:spChg chg="mod">
          <ac:chgData name="Anna-Carina Mohrholz" userId="319e8f5a-43d4-4b3d-9ca7-1cc64d2dfc53" providerId="ADAL" clId="{EAF37CD9-CD31-4F89-9C8B-6FD68EAD6B0D}" dt="2024-01-09T10:57:58.664" v="785" actId="14100"/>
          <ac:spMkLst>
            <pc:docMk/>
            <pc:sldMk cId="0" sldId="270"/>
            <ac:spMk id="240" creationId="{00000000-0000-0000-0000-000000000000}"/>
          </ac:spMkLst>
        </pc:spChg>
        <pc:spChg chg="mod">
          <ac:chgData name="Anna-Carina Mohrholz" userId="319e8f5a-43d4-4b3d-9ca7-1cc64d2dfc53" providerId="ADAL" clId="{EAF37CD9-CD31-4F89-9C8B-6FD68EAD6B0D}" dt="2024-01-09T10:58:23.766" v="787" actId="14100"/>
          <ac:spMkLst>
            <pc:docMk/>
            <pc:sldMk cId="0" sldId="270"/>
            <ac:spMk id="241" creationId="{00000000-0000-0000-0000-000000000000}"/>
          </ac:spMkLst>
        </pc:spChg>
        <pc:spChg chg="mod">
          <ac:chgData name="Anna-Carina Mohrholz" userId="319e8f5a-43d4-4b3d-9ca7-1cc64d2dfc53" providerId="ADAL" clId="{EAF37CD9-CD31-4F89-9C8B-6FD68EAD6B0D}" dt="2024-01-09T10:56:06.406" v="765" actId="14100"/>
          <ac:spMkLst>
            <pc:docMk/>
            <pc:sldMk cId="0" sldId="270"/>
            <ac:spMk id="242" creationId="{00000000-0000-0000-0000-000000000000}"/>
          </ac:spMkLst>
        </pc:spChg>
      </pc:sldChg>
      <pc:sldChg chg="modSp mod">
        <pc:chgData name="Anna-Carina Mohrholz" userId="319e8f5a-43d4-4b3d-9ca7-1cc64d2dfc53" providerId="ADAL" clId="{EAF37CD9-CD31-4F89-9C8B-6FD68EAD6B0D}" dt="2024-01-09T11:01:02.493" v="818" actId="14100"/>
        <pc:sldMkLst>
          <pc:docMk/>
          <pc:sldMk cId="0" sldId="271"/>
        </pc:sldMkLst>
        <pc:spChg chg="mod">
          <ac:chgData name="Anna-Carina Mohrholz" userId="319e8f5a-43d4-4b3d-9ca7-1cc64d2dfc53" providerId="ADAL" clId="{EAF37CD9-CD31-4F89-9C8B-6FD68EAD6B0D}" dt="2024-01-09T10:59:18.350" v="797"/>
          <ac:spMkLst>
            <pc:docMk/>
            <pc:sldMk cId="0" sldId="271"/>
            <ac:spMk id="250" creationId="{00000000-0000-0000-0000-000000000000}"/>
          </ac:spMkLst>
        </pc:spChg>
        <pc:spChg chg="mod">
          <ac:chgData name="Anna-Carina Mohrholz" userId="319e8f5a-43d4-4b3d-9ca7-1cc64d2dfc53" providerId="ADAL" clId="{EAF37CD9-CD31-4F89-9C8B-6FD68EAD6B0D}" dt="2024-01-09T11:01:02.493" v="818" actId="14100"/>
          <ac:spMkLst>
            <pc:docMk/>
            <pc:sldMk cId="0" sldId="271"/>
            <ac:spMk id="251" creationId="{00000000-0000-0000-0000-000000000000}"/>
          </ac:spMkLst>
        </pc:spChg>
        <pc:spChg chg="mod">
          <ac:chgData name="Anna-Carina Mohrholz" userId="319e8f5a-43d4-4b3d-9ca7-1cc64d2dfc53" providerId="ADAL" clId="{EAF37CD9-CD31-4F89-9C8B-6FD68EAD6B0D}" dt="2024-01-09T11:00:54.809" v="816" actId="14100"/>
          <ac:spMkLst>
            <pc:docMk/>
            <pc:sldMk cId="0" sldId="271"/>
            <ac:spMk id="252" creationId="{00000000-0000-0000-0000-000000000000}"/>
          </ac:spMkLst>
        </pc:spChg>
        <pc:spChg chg="mod">
          <ac:chgData name="Anna-Carina Mohrholz" userId="319e8f5a-43d4-4b3d-9ca7-1cc64d2dfc53" providerId="ADAL" clId="{EAF37CD9-CD31-4F89-9C8B-6FD68EAD6B0D}" dt="2024-01-09T11:00:57.709" v="817" actId="14100"/>
          <ac:spMkLst>
            <pc:docMk/>
            <pc:sldMk cId="0" sldId="271"/>
            <ac:spMk id="253" creationId="{00000000-0000-0000-0000-000000000000}"/>
          </ac:spMkLst>
        </pc:spChg>
        <pc:spChg chg="mod">
          <ac:chgData name="Anna-Carina Mohrholz" userId="319e8f5a-43d4-4b3d-9ca7-1cc64d2dfc53" providerId="ADAL" clId="{EAF37CD9-CD31-4F89-9C8B-6FD68EAD6B0D}" dt="2024-01-09T11:00:29.695" v="814" actId="14100"/>
          <ac:spMkLst>
            <pc:docMk/>
            <pc:sldMk cId="0" sldId="271"/>
            <ac:spMk id="254" creationId="{00000000-0000-0000-0000-000000000000}"/>
          </ac:spMkLst>
        </pc:spChg>
        <pc:spChg chg="mod">
          <ac:chgData name="Anna-Carina Mohrholz" userId="319e8f5a-43d4-4b3d-9ca7-1cc64d2dfc53" providerId="ADAL" clId="{EAF37CD9-CD31-4F89-9C8B-6FD68EAD6B0D}" dt="2024-01-09T11:00:36.451" v="815" actId="14100"/>
          <ac:spMkLst>
            <pc:docMk/>
            <pc:sldMk cId="0" sldId="271"/>
            <ac:spMk id="256" creationId="{00000000-0000-0000-0000-000000000000}"/>
          </ac:spMkLst>
        </pc:spChg>
        <pc:picChg chg="mod">
          <ac:chgData name="Anna-Carina Mohrholz" userId="319e8f5a-43d4-4b3d-9ca7-1cc64d2dfc53" providerId="ADAL" clId="{EAF37CD9-CD31-4F89-9C8B-6FD68EAD6B0D}" dt="2024-01-09T10:59:34.314" v="809" actId="1036"/>
          <ac:picMkLst>
            <pc:docMk/>
            <pc:sldMk cId="0" sldId="271"/>
            <ac:picMk id="257" creationId="{00000000-0000-0000-0000-000000000000}"/>
          </ac:picMkLst>
        </pc:picChg>
      </pc:sldChg>
      <pc:sldChg chg="modSp mod">
        <pc:chgData name="Anna-Carina Mohrholz" userId="319e8f5a-43d4-4b3d-9ca7-1cc64d2dfc53" providerId="ADAL" clId="{EAF37CD9-CD31-4F89-9C8B-6FD68EAD6B0D}" dt="2024-01-09T11:03:44.824" v="829" actId="14100"/>
        <pc:sldMkLst>
          <pc:docMk/>
          <pc:sldMk cId="0" sldId="272"/>
        </pc:sldMkLst>
        <pc:spChg chg="mod">
          <ac:chgData name="Anna-Carina Mohrholz" userId="319e8f5a-43d4-4b3d-9ca7-1cc64d2dfc53" providerId="ADAL" clId="{EAF37CD9-CD31-4F89-9C8B-6FD68EAD6B0D}" dt="2024-01-09T11:01:52.868" v="823" actId="6549"/>
          <ac:spMkLst>
            <pc:docMk/>
            <pc:sldMk cId="0" sldId="272"/>
            <ac:spMk id="264" creationId="{00000000-0000-0000-0000-000000000000}"/>
          </ac:spMkLst>
        </pc:spChg>
        <pc:spChg chg="mod">
          <ac:chgData name="Anna-Carina Mohrholz" userId="319e8f5a-43d4-4b3d-9ca7-1cc64d2dfc53" providerId="ADAL" clId="{EAF37CD9-CD31-4F89-9C8B-6FD68EAD6B0D}" dt="2024-01-09T11:03:21.367" v="824" actId="14100"/>
          <ac:spMkLst>
            <pc:docMk/>
            <pc:sldMk cId="0" sldId="272"/>
            <ac:spMk id="265" creationId="{00000000-0000-0000-0000-000000000000}"/>
          </ac:spMkLst>
        </pc:spChg>
        <pc:spChg chg="mod">
          <ac:chgData name="Anna-Carina Mohrholz" userId="319e8f5a-43d4-4b3d-9ca7-1cc64d2dfc53" providerId="ADAL" clId="{EAF37CD9-CD31-4F89-9C8B-6FD68EAD6B0D}" dt="2024-01-09T11:03:44.824" v="829" actId="14100"/>
          <ac:spMkLst>
            <pc:docMk/>
            <pc:sldMk cId="0" sldId="272"/>
            <ac:spMk id="266" creationId="{00000000-0000-0000-0000-000000000000}"/>
          </ac:spMkLst>
        </pc:spChg>
        <pc:spChg chg="mod">
          <ac:chgData name="Anna-Carina Mohrholz" userId="319e8f5a-43d4-4b3d-9ca7-1cc64d2dfc53" providerId="ADAL" clId="{EAF37CD9-CD31-4F89-9C8B-6FD68EAD6B0D}" dt="2024-01-09T11:03:28.942" v="826" actId="14100"/>
          <ac:spMkLst>
            <pc:docMk/>
            <pc:sldMk cId="0" sldId="272"/>
            <ac:spMk id="267" creationId="{00000000-0000-0000-0000-000000000000}"/>
          </ac:spMkLst>
        </pc:spChg>
        <pc:spChg chg="mod">
          <ac:chgData name="Anna-Carina Mohrholz" userId="319e8f5a-43d4-4b3d-9ca7-1cc64d2dfc53" providerId="ADAL" clId="{EAF37CD9-CD31-4F89-9C8B-6FD68EAD6B0D}" dt="2024-01-09T11:03:33.821" v="827" actId="14100"/>
          <ac:spMkLst>
            <pc:docMk/>
            <pc:sldMk cId="0" sldId="272"/>
            <ac:spMk id="268" creationId="{00000000-0000-0000-0000-000000000000}"/>
          </ac:spMkLst>
        </pc:spChg>
        <pc:spChg chg="mod">
          <ac:chgData name="Anna-Carina Mohrholz" userId="319e8f5a-43d4-4b3d-9ca7-1cc64d2dfc53" providerId="ADAL" clId="{EAF37CD9-CD31-4F89-9C8B-6FD68EAD6B0D}" dt="2024-01-09T11:03:39.580" v="828" actId="14100"/>
          <ac:spMkLst>
            <pc:docMk/>
            <pc:sldMk cId="0" sldId="272"/>
            <ac:spMk id="269" creationId="{00000000-0000-0000-0000-000000000000}"/>
          </ac:spMkLst>
        </pc:spChg>
        <pc:spChg chg="mod">
          <ac:chgData name="Anna-Carina Mohrholz" userId="319e8f5a-43d4-4b3d-9ca7-1cc64d2dfc53" providerId="ADAL" clId="{EAF37CD9-CD31-4F89-9C8B-6FD68EAD6B0D}" dt="2024-01-09T11:03:25.529" v="825" actId="14100"/>
          <ac:spMkLst>
            <pc:docMk/>
            <pc:sldMk cId="0" sldId="272"/>
            <ac:spMk id="270" creationId="{00000000-0000-0000-0000-000000000000}"/>
          </ac:spMkLst>
        </pc:spChg>
      </pc:sldChg>
      <pc:sldChg chg="addSp delSp modSp mod">
        <pc:chgData name="Anna-Carina Mohrholz" userId="319e8f5a-43d4-4b3d-9ca7-1cc64d2dfc53" providerId="ADAL" clId="{EAF37CD9-CD31-4F89-9C8B-6FD68EAD6B0D}" dt="2024-01-09T11:04:13.815" v="847" actId="1076"/>
        <pc:sldMkLst>
          <pc:docMk/>
          <pc:sldMk cId="0" sldId="273"/>
        </pc:sldMkLst>
        <pc:spChg chg="add mod">
          <ac:chgData name="Anna-Carina Mohrholz" userId="319e8f5a-43d4-4b3d-9ca7-1cc64d2dfc53" providerId="ADAL" clId="{EAF37CD9-CD31-4F89-9C8B-6FD68EAD6B0D}" dt="2024-01-09T11:04:13.815" v="847" actId="1076"/>
          <ac:spMkLst>
            <pc:docMk/>
            <pc:sldMk cId="0" sldId="273"/>
            <ac:spMk id="2" creationId="{3DF5CE0B-8892-A9BC-E095-66F5B18E5587}"/>
          </ac:spMkLst>
        </pc:spChg>
        <pc:picChg chg="del">
          <ac:chgData name="Anna-Carina Mohrholz" userId="319e8f5a-43d4-4b3d-9ca7-1cc64d2dfc53" providerId="ADAL" clId="{EAF37CD9-CD31-4F89-9C8B-6FD68EAD6B0D}" dt="2024-01-09T11:03:51.380" v="830" actId="478"/>
          <ac:picMkLst>
            <pc:docMk/>
            <pc:sldMk cId="0" sldId="273"/>
            <ac:picMk id="280" creationId="{00000000-0000-0000-0000-00000000000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625925" y="548625"/>
            <a:ext cx="6502725" cy="27432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975350" y="3474700"/>
            <a:ext cx="7802875" cy="3291825"/>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
        <p:cNvGrpSpPr/>
        <p:nvPr/>
      </p:nvGrpSpPr>
      <p:grpSpPr>
        <a:xfrm>
          <a:off x="0" y="0"/>
          <a:ext cx="0" cy="0"/>
          <a:chOff x="0" y="0"/>
          <a:chExt cx="0" cy="0"/>
        </a:xfrm>
      </p:grpSpPr>
      <p:sp>
        <p:nvSpPr>
          <p:cNvPr id="40" name="Google Shape;40;p1:notes"/>
          <p:cNvSpPr txBox="1">
            <a:spLocks noGrp="1"/>
          </p:cNvSpPr>
          <p:nvPr>
            <p:ph type="body" idx="1"/>
          </p:nvPr>
        </p:nvSpPr>
        <p:spPr>
          <a:xfrm>
            <a:off x="975350" y="3474700"/>
            <a:ext cx="7802875" cy="32918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 name="Google Shape;41;p1:notes"/>
          <p:cNvSpPr>
            <a:spLocks noGrp="1" noRot="1" noChangeAspect="1"/>
          </p:cNvSpPr>
          <p:nvPr>
            <p:ph type="sldImg" idx="2"/>
          </p:nvPr>
        </p:nvSpPr>
        <p:spPr>
          <a:xfrm>
            <a:off x="2438400" y="549275"/>
            <a:ext cx="4876800" cy="27432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10:notes"/>
          <p:cNvSpPr txBox="1">
            <a:spLocks noGrp="1"/>
          </p:cNvSpPr>
          <p:nvPr>
            <p:ph type="body" idx="1"/>
          </p:nvPr>
        </p:nvSpPr>
        <p:spPr>
          <a:xfrm>
            <a:off x="975350" y="3474700"/>
            <a:ext cx="7802875" cy="32918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4" name="Google Shape;164;p10:notes"/>
          <p:cNvSpPr>
            <a:spLocks noGrp="1" noRot="1" noChangeAspect="1"/>
          </p:cNvSpPr>
          <p:nvPr>
            <p:ph type="sldImg" idx="2"/>
          </p:nvPr>
        </p:nvSpPr>
        <p:spPr>
          <a:xfrm>
            <a:off x="2438400" y="549275"/>
            <a:ext cx="4876800" cy="27432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11:notes"/>
          <p:cNvSpPr txBox="1">
            <a:spLocks noGrp="1"/>
          </p:cNvSpPr>
          <p:nvPr>
            <p:ph type="body" idx="1"/>
          </p:nvPr>
        </p:nvSpPr>
        <p:spPr>
          <a:xfrm>
            <a:off x="975350" y="3474700"/>
            <a:ext cx="7802875" cy="32918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4" name="Google Shape;174;p11:notes"/>
          <p:cNvSpPr>
            <a:spLocks noGrp="1" noRot="1" noChangeAspect="1"/>
          </p:cNvSpPr>
          <p:nvPr>
            <p:ph type="sldImg" idx="2"/>
          </p:nvPr>
        </p:nvSpPr>
        <p:spPr>
          <a:xfrm>
            <a:off x="2438400" y="549275"/>
            <a:ext cx="4876800" cy="27432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12:notes"/>
          <p:cNvSpPr txBox="1">
            <a:spLocks noGrp="1"/>
          </p:cNvSpPr>
          <p:nvPr>
            <p:ph type="body" idx="1"/>
          </p:nvPr>
        </p:nvSpPr>
        <p:spPr>
          <a:xfrm>
            <a:off x="975350" y="3474700"/>
            <a:ext cx="7802875" cy="32918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8" name="Google Shape;188;p12:notes"/>
          <p:cNvSpPr>
            <a:spLocks noGrp="1" noRot="1" noChangeAspect="1"/>
          </p:cNvSpPr>
          <p:nvPr>
            <p:ph type="sldImg" idx="2"/>
          </p:nvPr>
        </p:nvSpPr>
        <p:spPr>
          <a:xfrm>
            <a:off x="2438400" y="549275"/>
            <a:ext cx="4876800" cy="27432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13:notes"/>
          <p:cNvSpPr txBox="1">
            <a:spLocks noGrp="1"/>
          </p:cNvSpPr>
          <p:nvPr>
            <p:ph type="body" idx="1"/>
          </p:nvPr>
        </p:nvSpPr>
        <p:spPr>
          <a:xfrm>
            <a:off x="975350" y="3474700"/>
            <a:ext cx="7802875" cy="32918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7" name="Google Shape;197;p13:notes"/>
          <p:cNvSpPr>
            <a:spLocks noGrp="1" noRot="1" noChangeAspect="1"/>
          </p:cNvSpPr>
          <p:nvPr>
            <p:ph type="sldImg" idx="2"/>
          </p:nvPr>
        </p:nvSpPr>
        <p:spPr>
          <a:xfrm>
            <a:off x="2438400" y="549275"/>
            <a:ext cx="4876800" cy="27432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14:notes"/>
          <p:cNvSpPr txBox="1">
            <a:spLocks noGrp="1"/>
          </p:cNvSpPr>
          <p:nvPr>
            <p:ph type="body" idx="1"/>
          </p:nvPr>
        </p:nvSpPr>
        <p:spPr>
          <a:xfrm>
            <a:off x="975350" y="3474700"/>
            <a:ext cx="7802875" cy="32918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8" name="Google Shape;208;p14:notes"/>
          <p:cNvSpPr>
            <a:spLocks noGrp="1" noRot="1" noChangeAspect="1"/>
          </p:cNvSpPr>
          <p:nvPr>
            <p:ph type="sldImg" idx="2"/>
          </p:nvPr>
        </p:nvSpPr>
        <p:spPr>
          <a:xfrm>
            <a:off x="2438400" y="549275"/>
            <a:ext cx="4876800" cy="27432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15:notes"/>
          <p:cNvSpPr txBox="1">
            <a:spLocks noGrp="1"/>
          </p:cNvSpPr>
          <p:nvPr>
            <p:ph type="body" idx="1"/>
          </p:nvPr>
        </p:nvSpPr>
        <p:spPr>
          <a:xfrm>
            <a:off x="975350" y="3474700"/>
            <a:ext cx="7802875" cy="32918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2" name="Google Shape;232;p15:notes"/>
          <p:cNvSpPr>
            <a:spLocks noGrp="1" noRot="1" noChangeAspect="1"/>
          </p:cNvSpPr>
          <p:nvPr>
            <p:ph type="sldImg" idx="2"/>
          </p:nvPr>
        </p:nvSpPr>
        <p:spPr>
          <a:xfrm>
            <a:off x="2438400" y="549275"/>
            <a:ext cx="4876800" cy="27432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16:notes"/>
          <p:cNvSpPr txBox="1">
            <a:spLocks noGrp="1"/>
          </p:cNvSpPr>
          <p:nvPr>
            <p:ph type="body" idx="1"/>
          </p:nvPr>
        </p:nvSpPr>
        <p:spPr>
          <a:xfrm>
            <a:off x="975350" y="3474700"/>
            <a:ext cx="7802875" cy="32918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6" name="Google Shape;246;p16:notes"/>
          <p:cNvSpPr>
            <a:spLocks noGrp="1" noRot="1" noChangeAspect="1"/>
          </p:cNvSpPr>
          <p:nvPr>
            <p:ph type="sldImg" idx="2"/>
          </p:nvPr>
        </p:nvSpPr>
        <p:spPr>
          <a:xfrm>
            <a:off x="2438400" y="549275"/>
            <a:ext cx="4876800" cy="27432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17:notes"/>
          <p:cNvSpPr txBox="1">
            <a:spLocks noGrp="1"/>
          </p:cNvSpPr>
          <p:nvPr>
            <p:ph type="body" idx="1"/>
          </p:nvPr>
        </p:nvSpPr>
        <p:spPr>
          <a:xfrm>
            <a:off x="975350" y="3474700"/>
            <a:ext cx="7802875" cy="32918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0" name="Google Shape;260;p17:notes"/>
          <p:cNvSpPr>
            <a:spLocks noGrp="1" noRot="1" noChangeAspect="1"/>
          </p:cNvSpPr>
          <p:nvPr>
            <p:ph type="sldImg" idx="2"/>
          </p:nvPr>
        </p:nvSpPr>
        <p:spPr>
          <a:xfrm>
            <a:off x="2438400" y="549275"/>
            <a:ext cx="4876800" cy="27432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18:notes"/>
          <p:cNvSpPr txBox="1">
            <a:spLocks noGrp="1"/>
          </p:cNvSpPr>
          <p:nvPr>
            <p:ph type="body" idx="1"/>
          </p:nvPr>
        </p:nvSpPr>
        <p:spPr>
          <a:xfrm>
            <a:off x="975350" y="3474700"/>
            <a:ext cx="7802875" cy="32918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4" name="Google Shape;274;p18:notes"/>
          <p:cNvSpPr>
            <a:spLocks noGrp="1" noRot="1" noChangeAspect="1"/>
          </p:cNvSpPr>
          <p:nvPr>
            <p:ph type="sldImg" idx="2"/>
          </p:nvPr>
        </p:nvSpPr>
        <p:spPr>
          <a:xfrm>
            <a:off x="2438400" y="549275"/>
            <a:ext cx="4876800" cy="27432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
        <p:cNvGrpSpPr/>
        <p:nvPr/>
      </p:nvGrpSpPr>
      <p:grpSpPr>
        <a:xfrm>
          <a:off x="0" y="0"/>
          <a:ext cx="0" cy="0"/>
          <a:chOff x="0" y="0"/>
          <a:chExt cx="0" cy="0"/>
        </a:xfrm>
      </p:grpSpPr>
      <p:sp>
        <p:nvSpPr>
          <p:cNvPr id="54" name="Google Shape;54;p2:notes"/>
          <p:cNvSpPr txBox="1">
            <a:spLocks noGrp="1"/>
          </p:cNvSpPr>
          <p:nvPr>
            <p:ph type="body" idx="1"/>
          </p:nvPr>
        </p:nvSpPr>
        <p:spPr>
          <a:xfrm>
            <a:off x="975350" y="3474700"/>
            <a:ext cx="7802875" cy="32918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5" name="Google Shape;55;p2:notes"/>
          <p:cNvSpPr>
            <a:spLocks noGrp="1" noRot="1" noChangeAspect="1"/>
          </p:cNvSpPr>
          <p:nvPr>
            <p:ph type="sldImg" idx="2"/>
          </p:nvPr>
        </p:nvSpPr>
        <p:spPr>
          <a:xfrm>
            <a:off x="2438400" y="549275"/>
            <a:ext cx="4876800" cy="27432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975350" y="3474700"/>
            <a:ext cx="7802875" cy="32918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5" name="Google Shape;65;p3:notes"/>
          <p:cNvSpPr>
            <a:spLocks noGrp="1" noRot="1" noChangeAspect="1"/>
          </p:cNvSpPr>
          <p:nvPr>
            <p:ph type="sldImg" idx="2"/>
          </p:nvPr>
        </p:nvSpPr>
        <p:spPr>
          <a:xfrm>
            <a:off x="2438400" y="549275"/>
            <a:ext cx="4876800" cy="27432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p4:notes"/>
          <p:cNvSpPr txBox="1">
            <a:spLocks noGrp="1"/>
          </p:cNvSpPr>
          <p:nvPr>
            <p:ph type="body" idx="1"/>
          </p:nvPr>
        </p:nvSpPr>
        <p:spPr>
          <a:xfrm>
            <a:off x="975350" y="3474700"/>
            <a:ext cx="7802875" cy="32918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1" name="Google Shape;81;p4:notes"/>
          <p:cNvSpPr>
            <a:spLocks noGrp="1" noRot="1" noChangeAspect="1"/>
          </p:cNvSpPr>
          <p:nvPr>
            <p:ph type="sldImg" idx="2"/>
          </p:nvPr>
        </p:nvSpPr>
        <p:spPr>
          <a:xfrm>
            <a:off x="2438400" y="549275"/>
            <a:ext cx="4876800" cy="27432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5:notes"/>
          <p:cNvSpPr txBox="1">
            <a:spLocks noGrp="1"/>
          </p:cNvSpPr>
          <p:nvPr>
            <p:ph type="body" idx="1"/>
          </p:nvPr>
        </p:nvSpPr>
        <p:spPr>
          <a:xfrm>
            <a:off x="975350" y="3474700"/>
            <a:ext cx="7802875" cy="32918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7" name="Google Shape;97;p5:notes"/>
          <p:cNvSpPr>
            <a:spLocks noGrp="1" noRot="1" noChangeAspect="1"/>
          </p:cNvSpPr>
          <p:nvPr>
            <p:ph type="sldImg" idx="2"/>
          </p:nvPr>
        </p:nvSpPr>
        <p:spPr>
          <a:xfrm>
            <a:off x="2438400" y="549275"/>
            <a:ext cx="4876800" cy="27432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6:notes"/>
          <p:cNvSpPr txBox="1">
            <a:spLocks noGrp="1"/>
          </p:cNvSpPr>
          <p:nvPr>
            <p:ph type="body" idx="1"/>
          </p:nvPr>
        </p:nvSpPr>
        <p:spPr>
          <a:xfrm>
            <a:off x="975350" y="3474700"/>
            <a:ext cx="7802875" cy="32918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12" name="Google Shape;112;p6:notes"/>
          <p:cNvSpPr>
            <a:spLocks noGrp="1" noRot="1" noChangeAspect="1"/>
          </p:cNvSpPr>
          <p:nvPr>
            <p:ph type="sldImg" idx="2"/>
          </p:nvPr>
        </p:nvSpPr>
        <p:spPr>
          <a:xfrm>
            <a:off x="2438400" y="549275"/>
            <a:ext cx="4876800" cy="27432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7:notes"/>
          <p:cNvSpPr txBox="1">
            <a:spLocks noGrp="1"/>
          </p:cNvSpPr>
          <p:nvPr>
            <p:ph type="body" idx="1"/>
          </p:nvPr>
        </p:nvSpPr>
        <p:spPr>
          <a:xfrm>
            <a:off x="975350" y="3474700"/>
            <a:ext cx="7802875" cy="32918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8" name="Google Shape;128;p7:notes"/>
          <p:cNvSpPr>
            <a:spLocks noGrp="1" noRot="1" noChangeAspect="1"/>
          </p:cNvSpPr>
          <p:nvPr>
            <p:ph type="sldImg" idx="2"/>
          </p:nvPr>
        </p:nvSpPr>
        <p:spPr>
          <a:xfrm>
            <a:off x="2438400" y="549275"/>
            <a:ext cx="4876800" cy="27432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8:notes"/>
          <p:cNvSpPr txBox="1">
            <a:spLocks noGrp="1"/>
          </p:cNvSpPr>
          <p:nvPr>
            <p:ph type="body" idx="1"/>
          </p:nvPr>
        </p:nvSpPr>
        <p:spPr>
          <a:xfrm>
            <a:off x="975350" y="3474700"/>
            <a:ext cx="7802875" cy="32918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8" name="Google Shape;138;p8:notes"/>
          <p:cNvSpPr>
            <a:spLocks noGrp="1" noRot="1" noChangeAspect="1"/>
          </p:cNvSpPr>
          <p:nvPr>
            <p:ph type="sldImg" idx="2"/>
          </p:nvPr>
        </p:nvSpPr>
        <p:spPr>
          <a:xfrm>
            <a:off x="2438400" y="549275"/>
            <a:ext cx="4876800" cy="27432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9:notes"/>
          <p:cNvSpPr txBox="1">
            <a:spLocks noGrp="1"/>
          </p:cNvSpPr>
          <p:nvPr>
            <p:ph type="body" idx="1"/>
          </p:nvPr>
        </p:nvSpPr>
        <p:spPr>
          <a:xfrm>
            <a:off x="975350" y="3474700"/>
            <a:ext cx="7802875" cy="32918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8" name="Google Shape;148;p9:notes"/>
          <p:cNvSpPr>
            <a:spLocks noGrp="1" noRot="1" noChangeAspect="1"/>
          </p:cNvSpPr>
          <p:nvPr>
            <p:ph type="sldImg" idx="2"/>
          </p:nvPr>
        </p:nvSpPr>
        <p:spPr>
          <a:xfrm>
            <a:off x="2438400" y="549275"/>
            <a:ext cx="4876800" cy="27432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obj">
  <p:cSld name="OBJECT">
    <p:spTree>
      <p:nvGrpSpPr>
        <p:cNvPr id="1" name="Shape 11"/>
        <p:cNvGrpSpPr/>
        <p:nvPr/>
      </p:nvGrpSpPr>
      <p:grpSpPr>
        <a:xfrm>
          <a:off x="0" y="0"/>
          <a:ext cx="0" cy="0"/>
          <a:chOff x="0" y="0"/>
          <a:chExt cx="0" cy="0"/>
        </a:xfrm>
      </p:grpSpPr>
      <p:sp>
        <p:nvSpPr>
          <p:cNvPr id="12" name="Google Shape;12;p20"/>
          <p:cNvSpPr txBox="1">
            <a:spLocks noGrp="1"/>
          </p:cNvSpPr>
          <p:nvPr>
            <p:ph type="ftr" idx="11"/>
          </p:nvPr>
        </p:nvSpPr>
        <p:spPr>
          <a:xfrm>
            <a:off x="4421632" y="6803140"/>
            <a:ext cx="4161536" cy="276999"/>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 name="Google Shape;13;p20"/>
          <p:cNvSpPr txBox="1">
            <a:spLocks noGrp="1"/>
          </p:cNvSpPr>
          <p:nvPr>
            <p:ph type="dt" idx="10"/>
          </p:nvPr>
        </p:nvSpPr>
        <p:spPr>
          <a:xfrm>
            <a:off x="650240" y="6803140"/>
            <a:ext cx="2991104" cy="276999"/>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 name="Google Shape;14;p20"/>
          <p:cNvSpPr txBox="1">
            <a:spLocks noGrp="1"/>
          </p:cNvSpPr>
          <p:nvPr>
            <p:ph type="sldNum" idx="12"/>
          </p:nvPr>
        </p:nvSpPr>
        <p:spPr>
          <a:xfrm>
            <a:off x="9363456" y="6803140"/>
            <a:ext cx="2991104" cy="276999"/>
          </a:xfrm>
          <a:prstGeom prst="rect">
            <a:avLst/>
          </a:prstGeom>
          <a:noFill/>
          <a:ln>
            <a:noFill/>
          </a:ln>
        </p:spPr>
        <p:txBody>
          <a:bodyPr spcFirstLastPara="1" wrap="square" lIns="0" tIns="0" rIns="0" bIns="0" anchor="t" anchorCtr="0">
            <a:sp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GB"/>
              <a:t>‹Nr.›</a:t>
            </a:fld>
            <a:endParaRPr sz="1800" b="0" i="0" u="none" strike="noStrike" cap="none">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5"/>
        <p:cNvGrpSpPr/>
        <p:nvPr/>
      </p:nvGrpSpPr>
      <p:grpSpPr>
        <a:xfrm>
          <a:off x="0" y="0"/>
          <a:ext cx="0" cy="0"/>
          <a:chOff x="0" y="0"/>
          <a:chExt cx="0" cy="0"/>
        </a:xfrm>
      </p:grpSpPr>
      <p:sp>
        <p:nvSpPr>
          <p:cNvPr id="16" name="Google Shape;16;p21"/>
          <p:cNvSpPr txBox="1">
            <a:spLocks noGrp="1"/>
          </p:cNvSpPr>
          <p:nvPr>
            <p:ph type="ctrTitle"/>
          </p:nvPr>
        </p:nvSpPr>
        <p:spPr>
          <a:xfrm>
            <a:off x="975360" y="2267716"/>
            <a:ext cx="11054080" cy="276999"/>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1"/>
          <p:cNvSpPr txBox="1">
            <a:spLocks noGrp="1"/>
          </p:cNvSpPr>
          <p:nvPr>
            <p:ph type="subTitle" idx="1"/>
          </p:nvPr>
        </p:nvSpPr>
        <p:spPr>
          <a:xfrm>
            <a:off x="1950720" y="4096516"/>
            <a:ext cx="9103360" cy="276999"/>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21"/>
          <p:cNvSpPr txBox="1">
            <a:spLocks noGrp="1"/>
          </p:cNvSpPr>
          <p:nvPr>
            <p:ph type="ftr" idx="11"/>
          </p:nvPr>
        </p:nvSpPr>
        <p:spPr>
          <a:xfrm>
            <a:off x="4421632" y="6803140"/>
            <a:ext cx="4161536" cy="276999"/>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1"/>
          <p:cNvSpPr txBox="1">
            <a:spLocks noGrp="1"/>
          </p:cNvSpPr>
          <p:nvPr>
            <p:ph type="dt" idx="10"/>
          </p:nvPr>
        </p:nvSpPr>
        <p:spPr>
          <a:xfrm>
            <a:off x="650240" y="6803140"/>
            <a:ext cx="2991104" cy="276999"/>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1"/>
          <p:cNvSpPr txBox="1">
            <a:spLocks noGrp="1"/>
          </p:cNvSpPr>
          <p:nvPr>
            <p:ph type="sldNum" idx="12"/>
          </p:nvPr>
        </p:nvSpPr>
        <p:spPr>
          <a:xfrm>
            <a:off x="9363456" y="6803140"/>
            <a:ext cx="2991104" cy="276999"/>
          </a:xfrm>
          <a:prstGeom prst="rect">
            <a:avLst/>
          </a:prstGeom>
          <a:noFill/>
          <a:ln>
            <a:noFill/>
          </a:ln>
        </p:spPr>
        <p:txBody>
          <a:bodyPr spcFirstLastPara="1" wrap="square" lIns="0" tIns="0" rIns="0" bIns="0" anchor="t" anchorCtr="0">
            <a:sp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GB"/>
              <a:t>‹Nr.›</a:t>
            </a:fld>
            <a:endParaRPr sz="1800">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1"/>
        <p:cNvGrpSpPr/>
        <p:nvPr/>
      </p:nvGrpSpPr>
      <p:grpSpPr>
        <a:xfrm>
          <a:off x="0" y="0"/>
          <a:ext cx="0" cy="0"/>
          <a:chOff x="0" y="0"/>
          <a:chExt cx="0" cy="0"/>
        </a:xfrm>
      </p:grpSpPr>
      <p:sp>
        <p:nvSpPr>
          <p:cNvPr id="22" name="Google Shape;22;p22"/>
          <p:cNvSpPr txBox="1">
            <a:spLocks noGrp="1"/>
          </p:cNvSpPr>
          <p:nvPr>
            <p:ph type="title"/>
          </p:nvPr>
        </p:nvSpPr>
        <p:spPr>
          <a:xfrm>
            <a:off x="650240" y="292612"/>
            <a:ext cx="11704320" cy="276999"/>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22"/>
          <p:cNvSpPr txBox="1">
            <a:spLocks noGrp="1"/>
          </p:cNvSpPr>
          <p:nvPr>
            <p:ph type="body" idx="1"/>
          </p:nvPr>
        </p:nvSpPr>
        <p:spPr>
          <a:xfrm>
            <a:off x="650240" y="1682500"/>
            <a:ext cx="11704320" cy="276999"/>
          </a:xfrm>
          <a:prstGeom prst="rect">
            <a:avLst/>
          </a:prstGeom>
          <a:noFill/>
          <a:ln>
            <a:noFill/>
          </a:ln>
        </p:spPr>
        <p:txBody>
          <a:bodyPr spcFirstLastPara="1" wrap="square" lIns="0" tIns="0" rIns="0" bIns="0" anchor="t" anchorCtr="0">
            <a:sp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4" name="Google Shape;24;p22"/>
          <p:cNvSpPr txBox="1">
            <a:spLocks noGrp="1"/>
          </p:cNvSpPr>
          <p:nvPr>
            <p:ph type="ftr" idx="11"/>
          </p:nvPr>
        </p:nvSpPr>
        <p:spPr>
          <a:xfrm>
            <a:off x="4421632" y="6803140"/>
            <a:ext cx="4161536" cy="276999"/>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22"/>
          <p:cNvSpPr txBox="1">
            <a:spLocks noGrp="1"/>
          </p:cNvSpPr>
          <p:nvPr>
            <p:ph type="dt" idx="10"/>
          </p:nvPr>
        </p:nvSpPr>
        <p:spPr>
          <a:xfrm>
            <a:off x="650240" y="6803140"/>
            <a:ext cx="2991104" cy="276999"/>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22"/>
          <p:cNvSpPr txBox="1">
            <a:spLocks noGrp="1"/>
          </p:cNvSpPr>
          <p:nvPr>
            <p:ph type="sldNum" idx="12"/>
          </p:nvPr>
        </p:nvSpPr>
        <p:spPr>
          <a:xfrm>
            <a:off x="9363456" y="6803140"/>
            <a:ext cx="2991104" cy="276999"/>
          </a:xfrm>
          <a:prstGeom prst="rect">
            <a:avLst/>
          </a:prstGeom>
          <a:noFill/>
          <a:ln>
            <a:noFill/>
          </a:ln>
        </p:spPr>
        <p:txBody>
          <a:bodyPr spcFirstLastPara="1" wrap="square" lIns="0" tIns="0" rIns="0" bIns="0" anchor="t" anchorCtr="0">
            <a:sp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GB"/>
              <a:t>‹Nr.›</a:t>
            </a:fld>
            <a:endParaRPr sz="1800">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27"/>
        <p:cNvGrpSpPr/>
        <p:nvPr/>
      </p:nvGrpSpPr>
      <p:grpSpPr>
        <a:xfrm>
          <a:off x="0" y="0"/>
          <a:ext cx="0" cy="0"/>
          <a:chOff x="0" y="0"/>
          <a:chExt cx="0" cy="0"/>
        </a:xfrm>
      </p:grpSpPr>
      <p:sp>
        <p:nvSpPr>
          <p:cNvPr id="28" name="Google Shape;28;p23"/>
          <p:cNvSpPr txBox="1">
            <a:spLocks noGrp="1"/>
          </p:cNvSpPr>
          <p:nvPr>
            <p:ph type="title"/>
          </p:nvPr>
        </p:nvSpPr>
        <p:spPr>
          <a:xfrm>
            <a:off x="650240" y="292612"/>
            <a:ext cx="11704320" cy="276999"/>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23"/>
          <p:cNvSpPr txBox="1">
            <a:spLocks noGrp="1"/>
          </p:cNvSpPr>
          <p:nvPr>
            <p:ph type="body" idx="1"/>
          </p:nvPr>
        </p:nvSpPr>
        <p:spPr>
          <a:xfrm>
            <a:off x="650240" y="1682500"/>
            <a:ext cx="5657088" cy="276999"/>
          </a:xfrm>
          <a:prstGeom prst="rect">
            <a:avLst/>
          </a:prstGeom>
          <a:noFill/>
          <a:ln>
            <a:noFill/>
          </a:ln>
        </p:spPr>
        <p:txBody>
          <a:bodyPr spcFirstLastPara="1" wrap="square" lIns="0" tIns="0" rIns="0" bIns="0" anchor="t" anchorCtr="0">
            <a:sp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0" name="Google Shape;30;p23"/>
          <p:cNvSpPr txBox="1">
            <a:spLocks noGrp="1"/>
          </p:cNvSpPr>
          <p:nvPr>
            <p:ph type="body" idx="2"/>
          </p:nvPr>
        </p:nvSpPr>
        <p:spPr>
          <a:xfrm>
            <a:off x="6697472" y="1682500"/>
            <a:ext cx="5657088" cy="276999"/>
          </a:xfrm>
          <a:prstGeom prst="rect">
            <a:avLst/>
          </a:prstGeom>
          <a:noFill/>
          <a:ln>
            <a:noFill/>
          </a:ln>
        </p:spPr>
        <p:txBody>
          <a:bodyPr spcFirstLastPara="1" wrap="square" lIns="0" tIns="0" rIns="0" bIns="0" anchor="t" anchorCtr="0">
            <a:sp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1" name="Google Shape;31;p23"/>
          <p:cNvSpPr txBox="1">
            <a:spLocks noGrp="1"/>
          </p:cNvSpPr>
          <p:nvPr>
            <p:ph type="ftr" idx="11"/>
          </p:nvPr>
        </p:nvSpPr>
        <p:spPr>
          <a:xfrm>
            <a:off x="4421632" y="6803140"/>
            <a:ext cx="4161536" cy="276999"/>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23"/>
          <p:cNvSpPr txBox="1">
            <a:spLocks noGrp="1"/>
          </p:cNvSpPr>
          <p:nvPr>
            <p:ph type="dt" idx="10"/>
          </p:nvPr>
        </p:nvSpPr>
        <p:spPr>
          <a:xfrm>
            <a:off x="650240" y="6803140"/>
            <a:ext cx="2991104" cy="276999"/>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23"/>
          <p:cNvSpPr txBox="1">
            <a:spLocks noGrp="1"/>
          </p:cNvSpPr>
          <p:nvPr>
            <p:ph type="sldNum" idx="12"/>
          </p:nvPr>
        </p:nvSpPr>
        <p:spPr>
          <a:xfrm>
            <a:off x="9363456" y="6803140"/>
            <a:ext cx="2991104" cy="276999"/>
          </a:xfrm>
          <a:prstGeom prst="rect">
            <a:avLst/>
          </a:prstGeom>
          <a:noFill/>
          <a:ln>
            <a:noFill/>
          </a:ln>
        </p:spPr>
        <p:txBody>
          <a:bodyPr spcFirstLastPara="1" wrap="square" lIns="0" tIns="0" rIns="0" bIns="0" anchor="t" anchorCtr="0">
            <a:sp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GB"/>
              <a:t>‹Nr.›</a:t>
            </a:fld>
            <a:endParaRPr sz="1800">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34"/>
        <p:cNvGrpSpPr/>
        <p:nvPr/>
      </p:nvGrpSpPr>
      <p:grpSpPr>
        <a:xfrm>
          <a:off x="0" y="0"/>
          <a:ext cx="0" cy="0"/>
          <a:chOff x="0" y="0"/>
          <a:chExt cx="0" cy="0"/>
        </a:xfrm>
      </p:grpSpPr>
      <p:sp>
        <p:nvSpPr>
          <p:cNvPr id="35" name="Google Shape;35;p24"/>
          <p:cNvSpPr txBox="1">
            <a:spLocks noGrp="1"/>
          </p:cNvSpPr>
          <p:nvPr>
            <p:ph type="title"/>
          </p:nvPr>
        </p:nvSpPr>
        <p:spPr>
          <a:xfrm>
            <a:off x="650240" y="292612"/>
            <a:ext cx="11704320" cy="276999"/>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24"/>
          <p:cNvSpPr txBox="1">
            <a:spLocks noGrp="1"/>
          </p:cNvSpPr>
          <p:nvPr>
            <p:ph type="ftr" idx="11"/>
          </p:nvPr>
        </p:nvSpPr>
        <p:spPr>
          <a:xfrm>
            <a:off x="4421632" y="6803140"/>
            <a:ext cx="4161536" cy="276999"/>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24"/>
          <p:cNvSpPr txBox="1">
            <a:spLocks noGrp="1"/>
          </p:cNvSpPr>
          <p:nvPr>
            <p:ph type="dt" idx="10"/>
          </p:nvPr>
        </p:nvSpPr>
        <p:spPr>
          <a:xfrm>
            <a:off x="650240" y="6803140"/>
            <a:ext cx="2991104" cy="276999"/>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24"/>
          <p:cNvSpPr txBox="1">
            <a:spLocks noGrp="1"/>
          </p:cNvSpPr>
          <p:nvPr>
            <p:ph type="sldNum" idx="12"/>
          </p:nvPr>
        </p:nvSpPr>
        <p:spPr>
          <a:xfrm>
            <a:off x="9363456" y="6803140"/>
            <a:ext cx="2991104" cy="276999"/>
          </a:xfrm>
          <a:prstGeom prst="rect">
            <a:avLst/>
          </a:prstGeom>
          <a:noFill/>
          <a:ln>
            <a:noFill/>
          </a:ln>
        </p:spPr>
        <p:txBody>
          <a:bodyPr spcFirstLastPara="1" wrap="square" lIns="0" tIns="0" rIns="0" bIns="0" anchor="t" anchorCtr="0">
            <a:sp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GB"/>
              <a:t>‹Nr.›</a:t>
            </a:fld>
            <a:endParaRPr sz="1800">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9"/>
          <p:cNvSpPr txBox="1">
            <a:spLocks noGrp="1"/>
          </p:cNvSpPr>
          <p:nvPr>
            <p:ph type="title"/>
          </p:nvPr>
        </p:nvSpPr>
        <p:spPr>
          <a:xfrm>
            <a:off x="650240" y="292612"/>
            <a:ext cx="11704320" cy="276999"/>
          </a:xfrm>
          <a:prstGeom prst="rect">
            <a:avLst/>
          </a:prstGeom>
          <a:noFill/>
          <a:ln>
            <a:noFill/>
          </a:ln>
        </p:spPr>
        <p:txBody>
          <a:bodyPr spcFirstLastPara="1" wrap="square" lIns="0" tIns="0" rIns="0" bIns="0" anchor="t" anchorCtr="0">
            <a:spAutoFit/>
          </a:bodyPr>
          <a:lstStyle>
            <a:lvl1pPr marR="0" lvl="0" algn="l" rtl="0">
              <a:spcBef>
                <a:spcPts val="0"/>
              </a:spcBef>
              <a:spcAft>
                <a:spcPts val="0"/>
              </a:spcAft>
              <a:buSzPts val="1400"/>
              <a:buNone/>
              <a:defRPr sz="1800" b="0" i="0" u="none" strike="noStrike" cap="none">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9"/>
          <p:cNvSpPr txBox="1">
            <a:spLocks noGrp="1"/>
          </p:cNvSpPr>
          <p:nvPr>
            <p:ph type="body" idx="1"/>
          </p:nvPr>
        </p:nvSpPr>
        <p:spPr>
          <a:xfrm>
            <a:off x="650240" y="1682500"/>
            <a:ext cx="11704320" cy="276999"/>
          </a:xfrm>
          <a:prstGeom prst="rect">
            <a:avLst/>
          </a:prstGeom>
          <a:noFill/>
          <a:ln>
            <a:noFill/>
          </a:ln>
        </p:spPr>
        <p:txBody>
          <a:bodyPr spcFirstLastPara="1" wrap="square" lIns="0" tIns="0" rIns="0" bIns="0" anchor="t" anchorCtr="0">
            <a:spAutoFit/>
          </a:bodyPr>
          <a:lstStyle>
            <a:lvl1pPr marL="457200" marR="0" lvl="0" indent="-228600" algn="l" rtl="0">
              <a:spcBef>
                <a:spcPts val="0"/>
              </a:spcBef>
              <a:spcAft>
                <a:spcPts val="0"/>
              </a:spcAft>
              <a:buSzPts val="1400"/>
              <a:buNone/>
              <a:defRPr sz="1800" b="0" i="0" u="none" strike="noStrike" cap="none">
                <a:latin typeface="Calibri"/>
                <a:ea typeface="Calibri"/>
                <a:cs typeface="Calibri"/>
                <a:sym typeface="Calibri"/>
              </a:defRPr>
            </a:lvl1pPr>
            <a:lvl2pPr marL="914400" marR="0" lvl="1" indent="-228600" algn="l" rtl="0">
              <a:spcBef>
                <a:spcPts val="0"/>
              </a:spcBef>
              <a:spcAft>
                <a:spcPts val="0"/>
              </a:spcAft>
              <a:buSzPts val="1400"/>
              <a:buNone/>
              <a:defRPr sz="18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8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8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8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8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8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8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800" b="0" i="0" u="none" strike="noStrike" cap="none">
                <a:latin typeface="Calibri"/>
                <a:ea typeface="Calibri"/>
                <a:cs typeface="Calibri"/>
                <a:sym typeface="Calibri"/>
              </a:defRPr>
            </a:lvl9pPr>
          </a:lstStyle>
          <a:p>
            <a:endParaRPr/>
          </a:p>
        </p:txBody>
      </p:sp>
      <p:sp>
        <p:nvSpPr>
          <p:cNvPr id="8" name="Google Shape;8;p19"/>
          <p:cNvSpPr txBox="1">
            <a:spLocks noGrp="1"/>
          </p:cNvSpPr>
          <p:nvPr>
            <p:ph type="ftr" idx="11"/>
          </p:nvPr>
        </p:nvSpPr>
        <p:spPr>
          <a:xfrm>
            <a:off x="4421632" y="6803140"/>
            <a:ext cx="4161536" cy="276999"/>
          </a:xfrm>
          <a:prstGeom prst="rect">
            <a:avLst/>
          </a:prstGeom>
          <a:noFill/>
          <a:ln>
            <a:noFill/>
          </a:ln>
        </p:spPr>
        <p:txBody>
          <a:bodyPr spcFirstLastPara="1" wrap="square" lIns="0" tIns="0" rIns="0" bIns="0" anchor="t" anchorCtr="0">
            <a:spAutoFit/>
          </a:bodyPr>
          <a:lstStyle>
            <a:lvl1pPr marR="0" lvl="0" algn="ctr" rtl="0">
              <a:spcBef>
                <a:spcPts val="0"/>
              </a:spcBef>
              <a:spcAft>
                <a:spcPts val="0"/>
              </a:spcAft>
              <a:buSzPts val="1400"/>
              <a:buNone/>
              <a:defRPr sz="18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9"/>
          <p:cNvSpPr txBox="1">
            <a:spLocks noGrp="1"/>
          </p:cNvSpPr>
          <p:nvPr>
            <p:ph type="dt" idx="10"/>
          </p:nvPr>
        </p:nvSpPr>
        <p:spPr>
          <a:xfrm>
            <a:off x="650240" y="6803140"/>
            <a:ext cx="2991104" cy="276999"/>
          </a:xfrm>
          <a:prstGeom prst="rect">
            <a:avLst/>
          </a:prstGeom>
          <a:noFill/>
          <a:ln>
            <a:noFill/>
          </a:ln>
        </p:spPr>
        <p:txBody>
          <a:bodyPr spcFirstLastPara="1" wrap="square" lIns="0" tIns="0" rIns="0" bIns="0" anchor="t" anchorCtr="0">
            <a:spAutoFit/>
          </a:bodyPr>
          <a:lstStyle>
            <a:lvl1pPr marR="0" lvl="0" algn="l" rtl="0">
              <a:spcBef>
                <a:spcPts val="0"/>
              </a:spcBef>
              <a:spcAft>
                <a:spcPts val="0"/>
              </a:spcAft>
              <a:buSzPts val="1400"/>
              <a:buNone/>
              <a:defRPr sz="18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9"/>
          <p:cNvSpPr txBox="1">
            <a:spLocks noGrp="1"/>
          </p:cNvSpPr>
          <p:nvPr>
            <p:ph type="sldNum" idx="12"/>
          </p:nvPr>
        </p:nvSpPr>
        <p:spPr>
          <a:xfrm>
            <a:off x="9363456" y="6803140"/>
            <a:ext cx="2991104" cy="276999"/>
          </a:xfrm>
          <a:prstGeom prst="rect">
            <a:avLst/>
          </a:prstGeom>
          <a:noFill/>
          <a:ln>
            <a:noFill/>
          </a:ln>
        </p:spPr>
        <p:txBody>
          <a:bodyPr spcFirstLastPara="1" wrap="square" lIns="0" tIns="0" rIns="0" bIns="0" anchor="t" anchorCtr="0">
            <a:spAutoFit/>
          </a:bodyPr>
          <a:lstStyle>
            <a:lvl1pPr marL="0" marR="0" lvl="0" indent="0" algn="r" rtl="0">
              <a:spcBef>
                <a:spcPts val="0"/>
              </a:spcBef>
              <a:buNone/>
              <a:defRPr sz="1800" b="0" i="0" u="none" strike="noStrike" cap="none">
                <a:solidFill>
                  <a:srgbClr val="888888"/>
                </a:solidFill>
                <a:latin typeface="Calibri"/>
                <a:ea typeface="Calibri"/>
                <a:cs typeface="Calibri"/>
                <a:sym typeface="Calibri"/>
              </a:defRPr>
            </a:lvl1pPr>
            <a:lvl2pPr marL="0" marR="0" lvl="1" indent="0" algn="r" rtl="0">
              <a:spcBef>
                <a:spcPts val="0"/>
              </a:spcBef>
              <a:buNone/>
              <a:defRPr sz="1800" b="0" i="0" u="none" strike="noStrike" cap="none">
                <a:solidFill>
                  <a:srgbClr val="888888"/>
                </a:solidFill>
                <a:latin typeface="Calibri"/>
                <a:ea typeface="Calibri"/>
                <a:cs typeface="Calibri"/>
                <a:sym typeface="Calibri"/>
              </a:defRPr>
            </a:lvl2pPr>
            <a:lvl3pPr marL="0" marR="0" lvl="2" indent="0" algn="r" rtl="0">
              <a:spcBef>
                <a:spcPts val="0"/>
              </a:spcBef>
              <a:buNone/>
              <a:defRPr sz="1800" b="0" i="0" u="none" strike="noStrike" cap="none">
                <a:solidFill>
                  <a:srgbClr val="888888"/>
                </a:solidFill>
                <a:latin typeface="Calibri"/>
                <a:ea typeface="Calibri"/>
                <a:cs typeface="Calibri"/>
                <a:sym typeface="Calibri"/>
              </a:defRPr>
            </a:lvl3pPr>
            <a:lvl4pPr marL="0" marR="0" lvl="3" indent="0" algn="r" rtl="0">
              <a:spcBef>
                <a:spcPts val="0"/>
              </a:spcBef>
              <a:buNone/>
              <a:defRPr sz="1800" b="0" i="0" u="none" strike="noStrike" cap="none">
                <a:solidFill>
                  <a:srgbClr val="888888"/>
                </a:solidFill>
                <a:latin typeface="Calibri"/>
                <a:ea typeface="Calibri"/>
                <a:cs typeface="Calibri"/>
                <a:sym typeface="Calibri"/>
              </a:defRPr>
            </a:lvl4pPr>
            <a:lvl5pPr marL="0" marR="0" lvl="4" indent="0" algn="r" rtl="0">
              <a:spcBef>
                <a:spcPts val="0"/>
              </a:spcBef>
              <a:buNone/>
              <a:defRPr sz="1800" b="0" i="0" u="none" strike="noStrike" cap="none">
                <a:solidFill>
                  <a:srgbClr val="888888"/>
                </a:solidFill>
                <a:latin typeface="Calibri"/>
                <a:ea typeface="Calibri"/>
                <a:cs typeface="Calibri"/>
                <a:sym typeface="Calibri"/>
              </a:defRPr>
            </a:lvl5pPr>
            <a:lvl6pPr marL="0" marR="0" lvl="5" indent="0" algn="r" rtl="0">
              <a:spcBef>
                <a:spcPts val="0"/>
              </a:spcBef>
              <a:buNone/>
              <a:defRPr sz="1800" b="0" i="0" u="none" strike="noStrike" cap="none">
                <a:solidFill>
                  <a:srgbClr val="888888"/>
                </a:solidFill>
                <a:latin typeface="Calibri"/>
                <a:ea typeface="Calibri"/>
                <a:cs typeface="Calibri"/>
                <a:sym typeface="Calibri"/>
              </a:defRPr>
            </a:lvl6pPr>
            <a:lvl7pPr marL="0" marR="0" lvl="6" indent="0" algn="r" rtl="0">
              <a:spcBef>
                <a:spcPts val="0"/>
              </a:spcBef>
              <a:buNone/>
              <a:defRPr sz="1800" b="0" i="0" u="none" strike="noStrike" cap="none">
                <a:solidFill>
                  <a:srgbClr val="888888"/>
                </a:solidFill>
                <a:latin typeface="Calibri"/>
                <a:ea typeface="Calibri"/>
                <a:cs typeface="Calibri"/>
                <a:sym typeface="Calibri"/>
              </a:defRPr>
            </a:lvl7pPr>
            <a:lvl8pPr marL="0" marR="0" lvl="7" indent="0" algn="r" rtl="0">
              <a:spcBef>
                <a:spcPts val="0"/>
              </a:spcBef>
              <a:buNone/>
              <a:defRPr sz="1800" b="0" i="0" u="none" strike="noStrike" cap="none">
                <a:solidFill>
                  <a:srgbClr val="888888"/>
                </a:solidFill>
                <a:latin typeface="Calibri"/>
                <a:ea typeface="Calibri"/>
                <a:cs typeface="Calibri"/>
                <a:sym typeface="Calibri"/>
              </a:defRPr>
            </a:lvl8pPr>
            <a:lvl9pPr marL="0" marR="0" lvl="8" indent="0" algn="r" rtl="0">
              <a:spcBef>
                <a:spcPts val="0"/>
              </a:spcBef>
              <a:buNone/>
              <a:defRPr sz="1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‹Nr.›</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3.pn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32.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1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43.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jpg"/><Relationship Id="rId7"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jpg"/><Relationship Id="rId4" Type="http://schemas.openxmlformats.org/officeDocument/2006/relationships/image" Target="../media/image14.PNG"/><Relationship Id="rId9" Type="http://schemas.openxmlformats.org/officeDocument/2006/relationships/image" Target="../media/image19.png"/></Relationships>
</file>

<file path=ppt/slides/_rels/slide6.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14.PNG"/><Relationship Id="rId7"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jpg"/><Relationship Id="rId9"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27.jp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28.png"/></Relationships>
</file>

<file path=ppt/slides/_rels/slide9.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1.png"/><Relationship Id="rId4" Type="http://schemas.openxmlformats.org/officeDocument/2006/relationships/image" Target="../media/image26.png"/><Relationship Id="rId9"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Shape 42"/>
        <p:cNvGrpSpPr/>
        <p:nvPr/>
      </p:nvGrpSpPr>
      <p:grpSpPr>
        <a:xfrm>
          <a:off x="0" y="0"/>
          <a:ext cx="0" cy="0"/>
          <a:chOff x="0" y="0"/>
          <a:chExt cx="0" cy="0"/>
        </a:xfrm>
      </p:grpSpPr>
      <p:pic>
        <p:nvPicPr>
          <p:cNvPr id="43" name="Google Shape;43;p1"/>
          <p:cNvPicPr preferRelativeResize="0"/>
          <p:nvPr/>
        </p:nvPicPr>
        <p:blipFill rotWithShape="1">
          <a:blip r:embed="rId3">
            <a:alphaModFix/>
          </a:blip>
          <a:srcRect r="-130" b="20600"/>
          <a:stretch/>
        </p:blipFill>
        <p:spPr>
          <a:xfrm>
            <a:off x="4893019" y="523422"/>
            <a:ext cx="3207875" cy="2543683"/>
          </a:xfrm>
          <a:prstGeom prst="rect">
            <a:avLst/>
          </a:prstGeom>
          <a:noFill/>
          <a:ln>
            <a:noFill/>
          </a:ln>
        </p:spPr>
      </p:pic>
      <p:sp>
        <p:nvSpPr>
          <p:cNvPr id="44" name="Google Shape;44;p1"/>
          <p:cNvSpPr/>
          <p:nvPr/>
        </p:nvSpPr>
        <p:spPr>
          <a:xfrm>
            <a:off x="254000" y="157787"/>
            <a:ext cx="12573000" cy="6948942"/>
          </a:xfrm>
          <a:custGeom>
            <a:avLst/>
            <a:gdLst/>
            <a:ahLst/>
            <a:cxnLst/>
            <a:rect l="l" t="t" r="r" b="b"/>
            <a:pathLst>
              <a:path w="4410075" h="6315075" extrusionOk="0">
                <a:moveTo>
                  <a:pt x="4410075" y="0"/>
                </a:moveTo>
                <a:lnTo>
                  <a:pt x="0" y="0"/>
                </a:lnTo>
                <a:lnTo>
                  <a:pt x="0" y="55854"/>
                </a:lnTo>
                <a:lnTo>
                  <a:pt x="0" y="6260312"/>
                </a:lnTo>
                <a:lnTo>
                  <a:pt x="0" y="6314910"/>
                </a:lnTo>
                <a:lnTo>
                  <a:pt x="4410075" y="6314910"/>
                </a:lnTo>
                <a:lnTo>
                  <a:pt x="4410075" y="6260312"/>
                </a:lnTo>
                <a:lnTo>
                  <a:pt x="55537" y="6260312"/>
                </a:lnTo>
                <a:lnTo>
                  <a:pt x="55537" y="55854"/>
                </a:lnTo>
                <a:lnTo>
                  <a:pt x="4355147" y="55854"/>
                </a:lnTo>
                <a:lnTo>
                  <a:pt x="4355147" y="6260096"/>
                </a:lnTo>
                <a:lnTo>
                  <a:pt x="4410075" y="6260096"/>
                </a:lnTo>
                <a:lnTo>
                  <a:pt x="4410075" y="55854"/>
                </a:lnTo>
                <a:lnTo>
                  <a:pt x="4410075" y="55499"/>
                </a:lnTo>
                <a:lnTo>
                  <a:pt x="4410075" y="0"/>
                </a:lnTo>
                <a:close/>
              </a:path>
            </a:pathLst>
          </a:custGeom>
          <a:solidFill>
            <a:srgbClr val="7DD957"/>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 name="Google Shape;45;p1"/>
          <p:cNvSpPr txBox="1"/>
          <p:nvPr/>
        </p:nvSpPr>
        <p:spPr>
          <a:xfrm>
            <a:off x="1150706" y="4117606"/>
            <a:ext cx="11198831" cy="584735"/>
          </a:xfrm>
          <a:prstGeom prst="rect">
            <a:avLst/>
          </a:prstGeom>
          <a:noFill/>
          <a:ln>
            <a:noFill/>
          </a:ln>
        </p:spPr>
        <p:txBody>
          <a:bodyPr spcFirstLastPara="1" wrap="square" lIns="91425" tIns="45700" rIns="91425" bIns="45700" anchor="t" anchorCtr="0">
            <a:spAutoFit/>
          </a:bodyPr>
          <a:lstStyle/>
          <a:p>
            <a:pPr lvl="0"/>
            <a:r>
              <a:rPr lang="de-DE" sz="3200" b="1" dirty="0">
                <a:solidFill>
                  <a:schemeClr val="dk1"/>
                </a:solidFill>
                <a:latin typeface="Calibri"/>
                <a:ea typeface="Calibri"/>
                <a:cs typeface="Calibri"/>
                <a:sym typeface="Calibri"/>
              </a:rPr>
              <a:t>Praktischer Leitfaden zur DEI-Integration für Kleinstunternehmen</a:t>
            </a:r>
            <a:endParaRPr dirty="0"/>
          </a:p>
        </p:txBody>
      </p:sp>
      <p:sp>
        <p:nvSpPr>
          <p:cNvPr id="46" name="Google Shape;46;p1"/>
          <p:cNvSpPr txBox="1"/>
          <p:nvPr/>
        </p:nvSpPr>
        <p:spPr>
          <a:xfrm>
            <a:off x="2730500" y="3299968"/>
            <a:ext cx="7620000" cy="584775"/>
          </a:xfrm>
          <a:prstGeom prst="rect">
            <a:avLst/>
          </a:prstGeom>
          <a:noFill/>
          <a:ln>
            <a:noFill/>
          </a:ln>
        </p:spPr>
        <p:txBody>
          <a:bodyPr spcFirstLastPara="1" wrap="square" lIns="91425" tIns="45700" rIns="91425" bIns="45700" anchor="t" anchorCtr="0">
            <a:spAutoFit/>
          </a:bodyPr>
          <a:lstStyle/>
          <a:p>
            <a:pPr lvl="0" algn="ctr"/>
            <a:r>
              <a:rPr lang="en-GB" sz="3200" b="1" dirty="0">
                <a:solidFill>
                  <a:schemeClr val="dk1"/>
                </a:solidFill>
                <a:latin typeface="Calibri"/>
                <a:ea typeface="Calibri"/>
                <a:cs typeface="Calibri"/>
                <a:sym typeface="Calibri"/>
              </a:rPr>
              <a:t>OPSIZO WP3 – Operatives </a:t>
            </a:r>
            <a:r>
              <a:rPr lang="en-GB" sz="3200" b="1" dirty="0" err="1">
                <a:solidFill>
                  <a:schemeClr val="dk1"/>
                </a:solidFill>
                <a:latin typeface="Calibri"/>
                <a:ea typeface="Calibri"/>
                <a:cs typeface="Calibri"/>
                <a:sym typeface="Calibri"/>
              </a:rPr>
              <a:t>Werkzeug</a:t>
            </a:r>
            <a:endParaRPr dirty="0"/>
          </a:p>
        </p:txBody>
      </p:sp>
      <p:pic>
        <p:nvPicPr>
          <p:cNvPr id="47" name="Google Shape;47;p1"/>
          <p:cNvPicPr preferRelativeResize="0"/>
          <p:nvPr/>
        </p:nvPicPr>
        <p:blipFill rotWithShape="1">
          <a:blip r:embed="rId4">
            <a:alphaModFix/>
          </a:blip>
          <a:srcRect/>
          <a:stretch/>
        </p:blipFill>
        <p:spPr>
          <a:xfrm>
            <a:off x="10769600" y="6410909"/>
            <a:ext cx="1847849" cy="631477"/>
          </a:xfrm>
          <a:prstGeom prst="rect">
            <a:avLst/>
          </a:prstGeom>
          <a:noFill/>
          <a:ln>
            <a:noFill/>
          </a:ln>
        </p:spPr>
      </p:pic>
      <p:pic>
        <p:nvPicPr>
          <p:cNvPr id="48" name="Google Shape;48;p1"/>
          <p:cNvPicPr preferRelativeResize="0"/>
          <p:nvPr/>
        </p:nvPicPr>
        <p:blipFill rotWithShape="1">
          <a:blip r:embed="rId5">
            <a:alphaModFix/>
          </a:blip>
          <a:srcRect/>
          <a:stretch/>
        </p:blipFill>
        <p:spPr>
          <a:xfrm>
            <a:off x="595405" y="6195554"/>
            <a:ext cx="2052998" cy="430710"/>
          </a:xfrm>
          <a:prstGeom prst="rect">
            <a:avLst/>
          </a:prstGeom>
          <a:noFill/>
          <a:ln>
            <a:noFill/>
          </a:ln>
        </p:spPr>
      </p:pic>
      <p:sp>
        <p:nvSpPr>
          <p:cNvPr id="49" name="Google Shape;49;p1"/>
          <p:cNvSpPr txBox="1"/>
          <p:nvPr/>
        </p:nvSpPr>
        <p:spPr>
          <a:xfrm>
            <a:off x="3194686" y="6354369"/>
            <a:ext cx="7239000" cy="242439"/>
          </a:xfrm>
          <a:prstGeom prst="rect">
            <a:avLst/>
          </a:prstGeom>
          <a:noFill/>
          <a:ln>
            <a:noFill/>
          </a:ln>
        </p:spPr>
        <p:txBody>
          <a:bodyPr spcFirstLastPara="1" wrap="square" lIns="0" tIns="12700" rIns="0" bIns="0" anchor="t" anchorCtr="0">
            <a:spAutoFit/>
          </a:bodyPr>
          <a:lstStyle/>
          <a:p>
            <a:pPr marL="12700" marR="5080" lvl="0" indent="0" algn="l" rtl="0">
              <a:lnSpc>
                <a:spcPct val="111500"/>
              </a:lnSpc>
              <a:spcBef>
                <a:spcPts val="0"/>
              </a:spcBef>
              <a:spcAft>
                <a:spcPts val="0"/>
              </a:spcAft>
              <a:buNone/>
            </a:pPr>
            <a:r>
              <a:rPr lang="en-GB" sz="700" b="1" dirty="0">
                <a:solidFill>
                  <a:schemeClr val="dk1"/>
                </a:solidFill>
                <a:latin typeface="Tahoma"/>
                <a:ea typeface="Tahoma"/>
                <a:cs typeface="Tahoma"/>
                <a:sym typeface="Tahoma"/>
              </a:rPr>
              <a:t>The European Commission's support for the production of this publication does not  constitute an endorsement of the contents, which reflect the views only of the  </a:t>
            </a:r>
            <a:r>
              <a:rPr lang="en-GB" sz="600" b="1" dirty="0">
                <a:solidFill>
                  <a:schemeClr val="dk1"/>
                </a:solidFill>
                <a:latin typeface="Tahoma"/>
                <a:ea typeface="Tahoma"/>
                <a:cs typeface="Tahoma"/>
                <a:sym typeface="Tahoma"/>
              </a:rPr>
              <a:t>authors</a:t>
            </a:r>
            <a:r>
              <a:rPr lang="en-GB" sz="700" b="1" dirty="0">
                <a:solidFill>
                  <a:schemeClr val="dk1"/>
                </a:solidFill>
                <a:latin typeface="Tahoma"/>
                <a:ea typeface="Tahoma"/>
                <a:cs typeface="Tahoma"/>
                <a:sym typeface="Tahoma"/>
              </a:rPr>
              <a:t>, and the Commission cannot be held responsible for any use which may be  made of the information contained therein.</a:t>
            </a:r>
            <a:endParaRPr sz="700" dirty="0">
              <a:solidFill>
                <a:schemeClr val="dk1"/>
              </a:solidFill>
              <a:latin typeface="Tahoma"/>
              <a:ea typeface="Tahoma"/>
              <a:cs typeface="Tahoma"/>
              <a:sym typeface="Tahoma"/>
            </a:endParaRPr>
          </a:p>
        </p:txBody>
      </p:sp>
      <p:sp>
        <p:nvSpPr>
          <p:cNvPr id="50" name="Google Shape;50;p1"/>
          <p:cNvSpPr txBox="1"/>
          <p:nvPr/>
        </p:nvSpPr>
        <p:spPr>
          <a:xfrm>
            <a:off x="3194686" y="6652891"/>
            <a:ext cx="7117714" cy="397929"/>
          </a:xfrm>
          <a:prstGeom prst="rect">
            <a:avLst/>
          </a:prstGeom>
          <a:noFill/>
          <a:ln>
            <a:noFill/>
          </a:ln>
        </p:spPr>
        <p:txBody>
          <a:bodyPr spcFirstLastPara="1" wrap="square" lIns="0" tIns="12050" rIns="0" bIns="0" anchor="t" anchorCtr="0">
            <a:spAutoFit/>
          </a:bodyPr>
          <a:lstStyle/>
          <a:p>
            <a:pPr marL="12700" marR="5080" lvl="0" indent="0" algn="just" rtl="0">
              <a:lnSpc>
                <a:spcPct val="124200"/>
              </a:lnSpc>
              <a:spcBef>
                <a:spcPts val="0"/>
              </a:spcBef>
              <a:spcAft>
                <a:spcPts val="0"/>
              </a:spcAft>
              <a:buNone/>
            </a:pPr>
            <a:r>
              <a:rPr lang="en-GB" sz="700" b="1" dirty="0">
                <a:solidFill>
                  <a:schemeClr val="dk1"/>
                </a:solidFill>
                <a:latin typeface="Tahoma"/>
                <a:ea typeface="Tahoma"/>
                <a:cs typeface="Tahoma"/>
                <a:sym typeface="Tahoma"/>
              </a:rPr>
              <a:t>Legal description – Creative  Commons licensing:  The  materials published  on the </a:t>
            </a:r>
            <a:r>
              <a:rPr lang="en-GB" sz="700" b="1" dirty="0" err="1">
                <a:solidFill>
                  <a:schemeClr val="dk1"/>
                </a:solidFill>
                <a:latin typeface="Tahoma"/>
                <a:ea typeface="Tahoma"/>
                <a:cs typeface="Tahoma"/>
                <a:sym typeface="Tahoma"/>
              </a:rPr>
              <a:t>Opsizo</a:t>
            </a:r>
            <a:r>
              <a:rPr lang="en-GB" sz="700" b="1" dirty="0">
                <a:solidFill>
                  <a:schemeClr val="dk1"/>
                </a:solidFill>
                <a:latin typeface="Tahoma"/>
                <a:ea typeface="Tahoma"/>
                <a:cs typeface="Tahoma"/>
                <a:sym typeface="Tahoma"/>
              </a:rPr>
              <a:t> project website are classified as  Open  Educational  Resources' (OER) and can be freely (without permission of their creators):  downloaded, used, reused, copied, adapted, and shared by users, with  information about the source of their origin.</a:t>
            </a:r>
            <a:endParaRPr sz="700" dirty="0">
              <a:solidFill>
                <a:schemeClr val="dk1"/>
              </a:solidFill>
              <a:latin typeface="Tahoma"/>
              <a:ea typeface="Tahoma"/>
              <a:cs typeface="Tahoma"/>
              <a:sym typeface="Tahoma"/>
            </a:endParaRPr>
          </a:p>
        </p:txBody>
      </p:sp>
      <p:pic>
        <p:nvPicPr>
          <p:cNvPr id="51" name="Google Shape;51;p1"/>
          <p:cNvPicPr preferRelativeResize="0"/>
          <p:nvPr/>
        </p:nvPicPr>
        <p:blipFill rotWithShape="1">
          <a:blip r:embed="rId6">
            <a:alphaModFix/>
          </a:blip>
          <a:srcRect/>
          <a:stretch/>
        </p:blipFill>
        <p:spPr>
          <a:xfrm>
            <a:off x="628969" y="6651862"/>
            <a:ext cx="1095374" cy="390524"/>
          </a:xfrm>
          <a:prstGeom prst="rect">
            <a:avLst/>
          </a:prstGeom>
          <a:noFill/>
          <a:ln>
            <a:noFill/>
          </a:ln>
        </p:spPr>
      </p:pic>
      <p:sp>
        <p:nvSpPr>
          <p:cNvPr id="52" name="Google Shape;52;p1"/>
          <p:cNvSpPr txBox="1"/>
          <p:nvPr/>
        </p:nvSpPr>
        <p:spPr>
          <a:xfrm>
            <a:off x="1658256" y="4935244"/>
            <a:ext cx="9677399"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400" b="1" dirty="0" err="1">
                <a:solidFill>
                  <a:schemeClr val="dk1"/>
                </a:solidFill>
                <a:latin typeface="Calibri"/>
                <a:ea typeface="Calibri"/>
                <a:cs typeface="Calibri"/>
                <a:sym typeface="Calibri"/>
              </a:rPr>
              <a:t>Entwickelt</a:t>
            </a:r>
            <a:r>
              <a:rPr lang="en-GB" sz="2400" b="1" dirty="0">
                <a:solidFill>
                  <a:schemeClr val="dk1"/>
                </a:solidFill>
                <a:latin typeface="Calibri"/>
                <a:ea typeface="Calibri"/>
                <a:cs typeface="Calibri"/>
                <a:sym typeface="Calibri"/>
              </a:rPr>
              <a:t> von IHF </a:t>
            </a:r>
            <a:r>
              <a:rPr lang="en-GB" sz="2400" b="1" dirty="0" err="1">
                <a:solidFill>
                  <a:schemeClr val="dk1"/>
                </a:solidFill>
                <a:latin typeface="Calibri"/>
                <a:ea typeface="Calibri"/>
                <a:cs typeface="Calibri"/>
                <a:sym typeface="Calibri"/>
              </a:rPr>
              <a:t>asbl</a:t>
            </a:r>
            <a:endParaRPr sz="2400" b="1" dirty="0">
              <a:solidFill>
                <a:schemeClr val="dk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10"/>
          <p:cNvSpPr/>
          <p:nvPr/>
        </p:nvSpPr>
        <p:spPr>
          <a:xfrm>
            <a:off x="233994" y="137622"/>
            <a:ext cx="12573000" cy="7071827"/>
          </a:xfrm>
          <a:custGeom>
            <a:avLst/>
            <a:gdLst/>
            <a:ahLst/>
            <a:cxnLst/>
            <a:rect l="l" t="t" r="r" b="b"/>
            <a:pathLst>
              <a:path w="4410075" h="6315075" extrusionOk="0">
                <a:moveTo>
                  <a:pt x="4410075" y="0"/>
                </a:moveTo>
                <a:lnTo>
                  <a:pt x="0" y="0"/>
                </a:lnTo>
                <a:lnTo>
                  <a:pt x="0" y="55854"/>
                </a:lnTo>
                <a:lnTo>
                  <a:pt x="0" y="6260312"/>
                </a:lnTo>
                <a:lnTo>
                  <a:pt x="0" y="6314910"/>
                </a:lnTo>
                <a:lnTo>
                  <a:pt x="4410075" y="6314910"/>
                </a:lnTo>
                <a:lnTo>
                  <a:pt x="4410075" y="6260312"/>
                </a:lnTo>
                <a:lnTo>
                  <a:pt x="55537" y="6260312"/>
                </a:lnTo>
                <a:lnTo>
                  <a:pt x="55537" y="55854"/>
                </a:lnTo>
                <a:lnTo>
                  <a:pt x="4355147" y="55854"/>
                </a:lnTo>
                <a:lnTo>
                  <a:pt x="4355147" y="6260096"/>
                </a:lnTo>
                <a:lnTo>
                  <a:pt x="4410075" y="6260096"/>
                </a:lnTo>
                <a:lnTo>
                  <a:pt x="4410075" y="55854"/>
                </a:lnTo>
                <a:lnTo>
                  <a:pt x="4410075" y="55499"/>
                </a:lnTo>
                <a:lnTo>
                  <a:pt x="4410075" y="0"/>
                </a:lnTo>
                <a:close/>
              </a:path>
            </a:pathLst>
          </a:custGeom>
          <a:solidFill>
            <a:srgbClr val="7DD957"/>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7" name="Google Shape;167;p10"/>
          <p:cNvSpPr txBox="1"/>
          <p:nvPr/>
        </p:nvSpPr>
        <p:spPr>
          <a:xfrm>
            <a:off x="558800" y="337237"/>
            <a:ext cx="8504462"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800" b="1" dirty="0">
                <a:solidFill>
                  <a:schemeClr val="dk1"/>
                </a:solidFill>
                <a:latin typeface="Calibri"/>
                <a:ea typeface="Calibri"/>
                <a:cs typeface="Calibri"/>
                <a:sym typeface="Calibri"/>
              </a:rPr>
              <a:t>DEI und SDGs</a:t>
            </a:r>
            <a:endParaRPr dirty="0"/>
          </a:p>
        </p:txBody>
      </p:sp>
      <p:pic>
        <p:nvPicPr>
          <p:cNvPr id="168" name="Google Shape;168;p10" descr="Freccia linea: diritta con riempimento a tinta unita"/>
          <p:cNvPicPr preferRelativeResize="0"/>
          <p:nvPr/>
        </p:nvPicPr>
        <p:blipFill rotWithShape="1">
          <a:blip r:embed="rId3">
            <a:alphaModFix/>
          </a:blip>
          <a:srcRect/>
          <a:stretch/>
        </p:blipFill>
        <p:spPr>
          <a:xfrm rot="10800000">
            <a:off x="3344432" y="3216335"/>
            <a:ext cx="914400" cy="914400"/>
          </a:xfrm>
          <a:prstGeom prst="rect">
            <a:avLst/>
          </a:prstGeom>
          <a:noFill/>
          <a:ln>
            <a:noFill/>
          </a:ln>
        </p:spPr>
      </p:pic>
      <p:sp>
        <p:nvSpPr>
          <p:cNvPr id="169" name="Google Shape;169;p10"/>
          <p:cNvSpPr txBox="1"/>
          <p:nvPr/>
        </p:nvSpPr>
        <p:spPr>
          <a:xfrm>
            <a:off x="6807200" y="2573447"/>
            <a:ext cx="5453703" cy="2308284"/>
          </a:xfrm>
          <a:prstGeom prst="rect">
            <a:avLst/>
          </a:prstGeom>
          <a:noFill/>
          <a:ln>
            <a:noFill/>
          </a:ln>
        </p:spPr>
        <p:txBody>
          <a:bodyPr spcFirstLastPara="1" wrap="square" lIns="91425" tIns="45700" rIns="91425" bIns="45700" anchor="t" anchorCtr="0">
            <a:spAutoFit/>
          </a:bodyPr>
          <a:lstStyle/>
          <a:p>
            <a:pPr lvl="0" algn="just"/>
            <a:r>
              <a:rPr lang="de-DE" sz="2400" b="1" dirty="0">
                <a:solidFill>
                  <a:schemeClr val="dk1"/>
                </a:solidFill>
                <a:latin typeface="Calibri"/>
                <a:ea typeface="Calibri"/>
                <a:cs typeface="Calibri"/>
                <a:sym typeface="Calibri"/>
              </a:rPr>
              <a:t>Ermutigen und fördern</a:t>
            </a:r>
            <a:r>
              <a:rPr lang="de-DE" sz="2400" dirty="0">
                <a:solidFill>
                  <a:schemeClr val="dk1"/>
                </a:solidFill>
                <a:latin typeface="Calibri"/>
                <a:ea typeface="Calibri"/>
                <a:cs typeface="Calibri"/>
                <a:sym typeface="Calibri"/>
              </a:rPr>
              <a:t> von wirksamen öffentlichen, öffentlich-privaten und zivilgesellschaftlichen Partnerschaften, die auf den Erfahrungen und Ressourcenstrategien von Partnerschaften aufbauen.</a:t>
            </a:r>
            <a:endParaRPr dirty="0"/>
          </a:p>
        </p:txBody>
      </p:sp>
      <p:pic>
        <p:nvPicPr>
          <p:cNvPr id="170" name="Google Shape;170;p10"/>
          <p:cNvPicPr preferRelativeResize="0"/>
          <p:nvPr/>
        </p:nvPicPr>
        <p:blipFill>
          <a:blip r:embed="rId4"/>
          <a:srcRect/>
          <a:stretch/>
        </p:blipFill>
        <p:spPr>
          <a:xfrm>
            <a:off x="796642" y="2746814"/>
            <a:ext cx="2104310" cy="2024298"/>
          </a:xfrm>
          <a:prstGeom prst="rect">
            <a:avLst/>
          </a:prstGeom>
          <a:noFill/>
          <a:ln>
            <a:noFill/>
          </a:ln>
        </p:spPr>
      </p:pic>
      <p:pic>
        <p:nvPicPr>
          <p:cNvPr id="171" name="Google Shape;171;p10"/>
          <p:cNvPicPr preferRelativeResize="0"/>
          <p:nvPr/>
        </p:nvPicPr>
        <p:blipFill rotWithShape="1">
          <a:blip r:embed="rId5">
            <a:alphaModFix/>
          </a:blip>
          <a:srcRect b="17909"/>
          <a:stretch/>
        </p:blipFill>
        <p:spPr>
          <a:xfrm>
            <a:off x="4649567" y="2514600"/>
            <a:ext cx="1766898" cy="23622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11"/>
          <p:cNvSpPr/>
          <p:nvPr/>
        </p:nvSpPr>
        <p:spPr>
          <a:xfrm>
            <a:off x="254000" y="157787"/>
            <a:ext cx="12496800" cy="6948942"/>
          </a:xfrm>
          <a:custGeom>
            <a:avLst/>
            <a:gdLst/>
            <a:ahLst/>
            <a:cxnLst/>
            <a:rect l="l" t="t" r="r" b="b"/>
            <a:pathLst>
              <a:path w="4410075" h="6315075" extrusionOk="0">
                <a:moveTo>
                  <a:pt x="4410075" y="0"/>
                </a:moveTo>
                <a:lnTo>
                  <a:pt x="0" y="0"/>
                </a:lnTo>
                <a:lnTo>
                  <a:pt x="0" y="55854"/>
                </a:lnTo>
                <a:lnTo>
                  <a:pt x="0" y="6260312"/>
                </a:lnTo>
                <a:lnTo>
                  <a:pt x="0" y="6314910"/>
                </a:lnTo>
                <a:lnTo>
                  <a:pt x="4410075" y="6314910"/>
                </a:lnTo>
                <a:lnTo>
                  <a:pt x="4410075" y="6260312"/>
                </a:lnTo>
                <a:lnTo>
                  <a:pt x="55537" y="6260312"/>
                </a:lnTo>
                <a:lnTo>
                  <a:pt x="55537" y="55854"/>
                </a:lnTo>
                <a:lnTo>
                  <a:pt x="4355147" y="55854"/>
                </a:lnTo>
                <a:lnTo>
                  <a:pt x="4355147" y="6260096"/>
                </a:lnTo>
                <a:lnTo>
                  <a:pt x="4410075" y="6260096"/>
                </a:lnTo>
                <a:lnTo>
                  <a:pt x="4410075" y="55854"/>
                </a:lnTo>
                <a:lnTo>
                  <a:pt x="4410075" y="55499"/>
                </a:lnTo>
                <a:lnTo>
                  <a:pt x="4410075" y="0"/>
                </a:lnTo>
                <a:close/>
              </a:path>
            </a:pathLst>
          </a:custGeom>
          <a:solidFill>
            <a:srgbClr val="7DD957"/>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7" name="Google Shape;177;p11"/>
          <p:cNvSpPr txBox="1"/>
          <p:nvPr/>
        </p:nvSpPr>
        <p:spPr>
          <a:xfrm>
            <a:off x="635000" y="381000"/>
            <a:ext cx="8504462" cy="523220"/>
          </a:xfrm>
          <a:prstGeom prst="rect">
            <a:avLst/>
          </a:prstGeom>
          <a:noFill/>
          <a:ln>
            <a:noFill/>
          </a:ln>
        </p:spPr>
        <p:txBody>
          <a:bodyPr spcFirstLastPara="1" wrap="square" lIns="91425" tIns="45700" rIns="91425" bIns="45700" anchor="t" anchorCtr="0">
            <a:spAutoFit/>
          </a:bodyPr>
          <a:lstStyle/>
          <a:p>
            <a:pPr lvl="0"/>
            <a:r>
              <a:rPr lang="en-GB" sz="2800" b="1" dirty="0">
                <a:solidFill>
                  <a:schemeClr val="dk1"/>
                </a:solidFill>
                <a:latin typeface="Calibri"/>
                <a:ea typeface="Calibri"/>
                <a:cs typeface="Calibri"/>
                <a:sym typeface="Calibri"/>
              </a:rPr>
              <a:t>DEI-</a:t>
            </a:r>
            <a:r>
              <a:rPr lang="en-GB" sz="2800" b="1" dirty="0" err="1">
                <a:solidFill>
                  <a:schemeClr val="dk1"/>
                </a:solidFill>
                <a:latin typeface="Calibri"/>
                <a:ea typeface="Calibri"/>
                <a:cs typeface="Calibri"/>
                <a:sym typeface="Calibri"/>
              </a:rPr>
              <a:t>Richtlinien</a:t>
            </a:r>
            <a:endParaRPr dirty="0"/>
          </a:p>
        </p:txBody>
      </p:sp>
      <p:sp>
        <p:nvSpPr>
          <p:cNvPr id="178" name="Google Shape;178;p11"/>
          <p:cNvSpPr txBox="1"/>
          <p:nvPr/>
        </p:nvSpPr>
        <p:spPr>
          <a:xfrm>
            <a:off x="669025" y="3905083"/>
            <a:ext cx="5514060" cy="1200288"/>
          </a:xfrm>
          <a:prstGeom prst="rect">
            <a:avLst/>
          </a:prstGeom>
          <a:solidFill>
            <a:schemeClr val="lt1"/>
          </a:solidFill>
          <a:ln w="25400" cap="flat" cmpd="sng">
            <a:solidFill>
              <a:schemeClr val="accent3"/>
            </a:solidFill>
            <a:prstDash val="solid"/>
            <a:round/>
            <a:headEnd type="none" w="sm" len="sm"/>
            <a:tailEnd type="none" w="sm" len="sm"/>
          </a:ln>
        </p:spPr>
        <p:txBody>
          <a:bodyPr spcFirstLastPara="1" wrap="square" lIns="91425" tIns="45700" rIns="91425" bIns="45700" anchor="t" anchorCtr="0">
            <a:spAutoFit/>
          </a:bodyPr>
          <a:lstStyle/>
          <a:p>
            <a:pPr lvl="0"/>
            <a:r>
              <a:rPr lang="de-DE" sz="1800" b="1" dirty="0">
                <a:solidFill>
                  <a:schemeClr val="dk1"/>
                </a:solidFill>
                <a:latin typeface="Calibri"/>
                <a:ea typeface="Calibri"/>
                <a:cs typeface="Calibri"/>
                <a:sym typeface="Calibri"/>
              </a:rPr>
              <a:t>Fördern Sie eine Kultur, </a:t>
            </a:r>
            <a:r>
              <a:rPr lang="de-DE" sz="1800" dirty="0">
                <a:solidFill>
                  <a:schemeClr val="dk1"/>
                </a:solidFill>
                <a:latin typeface="Calibri"/>
                <a:ea typeface="Calibri"/>
                <a:cs typeface="Calibri"/>
                <a:sym typeface="Calibri"/>
              </a:rPr>
              <a:t>in der sich Mitarbeitende sicher fühlen, Diskriminierung oder Belästigung zu melden. Stellen Sie klare Verfahren für den vertraulichen und effektiven Umgang mit solchen Berichten bereit.</a:t>
            </a:r>
            <a:endParaRPr dirty="0"/>
          </a:p>
        </p:txBody>
      </p:sp>
      <p:sp>
        <p:nvSpPr>
          <p:cNvPr id="179" name="Google Shape;179;p11"/>
          <p:cNvSpPr txBox="1"/>
          <p:nvPr/>
        </p:nvSpPr>
        <p:spPr>
          <a:xfrm>
            <a:off x="670464" y="2472932"/>
            <a:ext cx="5500914" cy="1200288"/>
          </a:xfrm>
          <a:prstGeom prst="rect">
            <a:avLst/>
          </a:prstGeom>
          <a:solidFill>
            <a:schemeClr val="lt1"/>
          </a:solidFill>
          <a:ln w="25400" cap="flat" cmpd="sng">
            <a:solidFill>
              <a:schemeClr val="accent3"/>
            </a:solidFill>
            <a:prstDash val="solid"/>
            <a:round/>
            <a:headEnd type="none" w="sm" len="sm"/>
            <a:tailEnd type="none" w="sm" len="sm"/>
          </a:ln>
        </p:spPr>
        <p:txBody>
          <a:bodyPr spcFirstLastPara="1" wrap="square" lIns="91425" tIns="45700" rIns="91425" bIns="45700" anchor="t" anchorCtr="0">
            <a:spAutoFit/>
          </a:bodyPr>
          <a:lstStyle/>
          <a:p>
            <a:pPr lvl="0"/>
            <a:r>
              <a:rPr lang="en-GB" sz="1800" b="1" dirty="0" err="1">
                <a:solidFill>
                  <a:schemeClr val="dk1"/>
                </a:solidFill>
                <a:latin typeface="Calibri"/>
                <a:ea typeface="Calibri"/>
                <a:cs typeface="Calibri"/>
                <a:sym typeface="Calibri"/>
              </a:rPr>
              <a:t>Förderung</a:t>
            </a:r>
            <a:r>
              <a:rPr lang="en-GB" sz="1800" b="1" dirty="0">
                <a:solidFill>
                  <a:schemeClr val="dk1"/>
                </a:solidFill>
                <a:latin typeface="Calibri"/>
                <a:ea typeface="Calibri"/>
                <a:cs typeface="Calibri"/>
                <a:sym typeface="Calibri"/>
              </a:rPr>
              <a:t> </a:t>
            </a:r>
            <a:r>
              <a:rPr lang="en-GB" sz="1800" b="1" dirty="0" err="1">
                <a:solidFill>
                  <a:schemeClr val="dk1"/>
                </a:solidFill>
                <a:latin typeface="Calibri"/>
                <a:ea typeface="Calibri"/>
                <a:cs typeface="Calibri"/>
                <a:sym typeface="Calibri"/>
              </a:rPr>
              <a:t>flexibler</a:t>
            </a:r>
            <a:r>
              <a:rPr lang="en-GB" sz="1800" b="1" dirty="0">
                <a:solidFill>
                  <a:schemeClr val="dk1"/>
                </a:solidFill>
                <a:latin typeface="Calibri"/>
                <a:ea typeface="Calibri"/>
                <a:cs typeface="Calibri"/>
                <a:sym typeface="Calibri"/>
              </a:rPr>
              <a:t> Arbeit: </a:t>
            </a:r>
            <a:r>
              <a:rPr lang="de-DE" sz="1800" dirty="0">
                <a:solidFill>
                  <a:schemeClr val="dk1"/>
                </a:solidFill>
                <a:latin typeface="Calibri"/>
                <a:ea typeface="Calibri"/>
                <a:cs typeface="Calibri"/>
                <a:sym typeface="Calibri"/>
              </a:rPr>
              <a:t>Ermöglichen Sie es Ihren Mitarbeitenden, Arbeit, Familie und Privatleben besser miteinander in Einklang zu bringen. Dies kann besonders für Beschäftigte mit Familienpflichten wichtig sein.</a:t>
            </a:r>
            <a:endParaRPr dirty="0"/>
          </a:p>
        </p:txBody>
      </p:sp>
      <p:sp>
        <p:nvSpPr>
          <p:cNvPr id="180" name="Google Shape;180;p11"/>
          <p:cNvSpPr txBox="1"/>
          <p:nvPr/>
        </p:nvSpPr>
        <p:spPr>
          <a:xfrm>
            <a:off x="669025" y="5521604"/>
            <a:ext cx="5514059" cy="1477287"/>
          </a:xfrm>
          <a:prstGeom prst="rect">
            <a:avLst/>
          </a:prstGeom>
          <a:solidFill>
            <a:schemeClr val="lt1"/>
          </a:solidFill>
          <a:ln w="25400" cap="flat" cmpd="sng">
            <a:solidFill>
              <a:schemeClr val="accent3"/>
            </a:solidFill>
            <a:prstDash val="solid"/>
            <a:round/>
            <a:headEnd type="none" w="sm" len="sm"/>
            <a:tailEnd type="none" w="sm" len="sm"/>
          </a:ln>
        </p:spPr>
        <p:txBody>
          <a:bodyPr spcFirstLastPara="1" wrap="square" lIns="91425" tIns="45700" rIns="91425" bIns="45700" anchor="t" anchorCtr="0">
            <a:spAutoFit/>
          </a:bodyPr>
          <a:lstStyle/>
          <a:p>
            <a:pPr lvl="0"/>
            <a:r>
              <a:rPr lang="de-DE" sz="1800" dirty="0">
                <a:solidFill>
                  <a:schemeClr val="dk1"/>
                </a:solidFill>
                <a:latin typeface="Calibri"/>
                <a:ea typeface="Calibri"/>
                <a:cs typeface="Calibri"/>
                <a:sym typeface="Calibri"/>
              </a:rPr>
              <a:t>Bieten Sie </a:t>
            </a:r>
            <a:r>
              <a:rPr lang="de-DE" sz="1800" b="1" dirty="0">
                <a:solidFill>
                  <a:schemeClr val="dk1"/>
                </a:solidFill>
                <a:latin typeface="Calibri"/>
                <a:ea typeface="Calibri"/>
                <a:cs typeface="Calibri"/>
                <a:sym typeface="Calibri"/>
              </a:rPr>
              <a:t>Entwicklungs- und Schulungsmöglichkeiten</a:t>
            </a:r>
            <a:r>
              <a:rPr lang="de-DE" sz="1800" dirty="0">
                <a:solidFill>
                  <a:schemeClr val="dk1"/>
                </a:solidFill>
                <a:latin typeface="Calibri"/>
                <a:ea typeface="Calibri"/>
                <a:cs typeface="Calibri"/>
                <a:sym typeface="Calibri"/>
              </a:rPr>
              <a:t> für alle Mitarbeitenden, unabhängig von ihren Unterschieden. Dies kann dazu beitragen, Ungleichheiten bei den Wachstumschancen zu verringern.</a:t>
            </a:r>
            <a:endParaRPr dirty="0"/>
          </a:p>
        </p:txBody>
      </p:sp>
      <p:sp>
        <p:nvSpPr>
          <p:cNvPr id="181" name="Google Shape;181;p11"/>
          <p:cNvSpPr txBox="1"/>
          <p:nvPr/>
        </p:nvSpPr>
        <p:spPr>
          <a:xfrm>
            <a:off x="6502400" y="3904632"/>
            <a:ext cx="5981700" cy="1477287"/>
          </a:xfrm>
          <a:prstGeom prst="rect">
            <a:avLst/>
          </a:prstGeom>
          <a:solidFill>
            <a:schemeClr val="lt1"/>
          </a:solidFill>
          <a:ln w="25400" cap="flat" cmpd="sng">
            <a:solidFill>
              <a:schemeClr val="accent3"/>
            </a:solidFill>
            <a:prstDash val="solid"/>
            <a:round/>
            <a:headEnd type="none" w="sm" len="sm"/>
            <a:tailEnd type="none" w="sm" len="sm"/>
          </a:ln>
        </p:spPr>
        <p:txBody>
          <a:bodyPr spcFirstLastPara="1" wrap="square" lIns="91425" tIns="45700" rIns="91425" bIns="45700" anchor="t" anchorCtr="0">
            <a:spAutoFit/>
          </a:bodyPr>
          <a:lstStyle/>
          <a:p>
            <a:pPr lvl="0"/>
            <a:r>
              <a:rPr lang="de-DE" sz="1800" b="1" dirty="0">
                <a:solidFill>
                  <a:schemeClr val="dk1"/>
                </a:solidFill>
                <a:latin typeface="Calibri"/>
                <a:ea typeface="Calibri"/>
                <a:cs typeface="Calibri"/>
                <a:sym typeface="Calibri"/>
              </a:rPr>
              <a:t>Bemühen Sie sich, eine vielfältige Belegschaft zu schaffen</a:t>
            </a:r>
            <a:r>
              <a:rPr lang="de-DE" sz="1800" dirty="0">
                <a:solidFill>
                  <a:schemeClr val="dk1"/>
                </a:solidFill>
                <a:latin typeface="Calibri"/>
                <a:ea typeface="Calibri"/>
                <a:cs typeface="Calibri"/>
                <a:sym typeface="Calibri"/>
              </a:rPr>
              <a:t>, die die Gemeinschaft, in der Sie tätig sind, widerspiegelt. Dies kann die Einstellung von Personen mit unterschiedlichen ethnischen, kulturellen, geschlechtlichen und Fähigkeitshintergründen umfassen.</a:t>
            </a:r>
            <a:endParaRPr dirty="0"/>
          </a:p>
        </p:txBody>
      </p:sp>
      <p:sp>
        <p:nvSpPr>
          <p:cNvPr id="182" name="Google Shape;182;p11"/>
          <p:cNvSpPr txBox="1"/>
          <p:nvPr/>
        </p:nvSpPr>
        <p:spPr>
          <a:xfrm>
            <a:off x="635000" y="1218321"/>
            <a:ext cx="11582400" cy="1107996"/>
          </a:xfrm>
          <a:prstGeom prst="rect">
            <a:avLst/>
          </a:prstGeom>
          <a:noFill/>
          <a:ln>
            <a:noFill/>
          </a:ln>
        </p:spPr>
        <p:txBody>
          <a:bodyPr spcFirstLastPara="1" wrap="square" lIns="91425" tIns="45700" rIns="91425" bIns="45700" anchor="t" anchorCtr="0">
            <a:spAutoFit/>
          </a:bodyPr>
          <a:lstStyle/>
          <a:p>
            <a:pPr lvl="0" algn="just"/>
            <a:r>
              <a:rPr lang="de-DE" sz="2200" dirty="0">
                <a:solidFill>
                  <a:schemeClr val="dk1"/>
                </a:solidFill>
                <a:latin typeface="Calibri"/>
                <a:ea typeface="Calibri"/>
                <a:cs typeface="Calibri"/>
                <a:sym typeface="Calibri"/>
              </a:rPr>
              <a:t>Diese Richtlinien werden in der Regel entwickelt, um eine faire Behandlung, Chancengleichheit und ein einladendes Umfeld für alle Mitarbeitenden zu gewährleisten, unabhängig von ihrem Hintergrund, ihrer Identität oder ihren Eigenschaften. Dazu gehören unter anderem:</a:t>
            </a:r>
            <a:endParaRPr dirty="0"/>
          </a:p>
        </p:txBody>
      </p:sp>
      <p:sp>
        <p:nvSpPr>
          <p:cNvPr id="183" name="Google Shape;183;p11"/>
          <p:cNvSpPr txBox="1"/>
          <p:nvPr/>
        </p:nvSpPr>
        <p:spPr>
          <a:xfrm>
            <a:off x="6502400" y="5521604"/>
            <a:ext cx="5981700" cy="1200329"/>
          </a:xfrm>
          <a:prstGeom prst="rect">
            <a:avLst/>
          </a:prstGeom>
          <a:solidFill>
            <a:schemeClr val="lt1"/>
          </a:solidFill>
          <a:ln w="25400" cap="flat" cmpd="sng">
            <a:solidFill>
              <a:schemeClr val="accent3"/>
            </a:solidFill>
            <a:prstDash val="solid"/>
            <a:round/>
            <a:headEnd type="none" w="sm" len="sm"/>
            <a:tailEnd type="none" w="sm" len="sm"/>
          </a:ln>
        </p:spPr>
        <p:txBody>
          <a:bodyPr spcFirstLastPara="1" wrap="square" lIns="91425" tIns="45700" rIns="91425" bIns="45700" anchor="t" anchorCtr="0">
            <a:spAutoFit/>
          </a:bodyPr>
          <a:lstStyle/>
          <a:p>
            <a:pPr lvl="0" algn="just"/>
            <a:r>
              <a:rPr lang="de-DE" sz="1800" b="1" dirty="0">
                <a:solidFill>
                  <a:schemeClr val="dk1"/>
                </a:solidFill>
                <a:latin typeface="Calibri"/>
                <a:ea typeface="Calibri"/>
                <a:cs typeface="Calibri"/>
                <a:sym typeface="Calibri"/>
              </a:rPr>
              <a:t>Gleiche Beschäftigungschancen für alle Menschen </a:t>
            </a:r>
            <a:r>
              <a:rPr lang="de-DE" sz="1800" dirty="0">
                <a:solidFill>
                  <a:schemeClr val="dk1"/>
                </a:solidFill>
                <a:latin typeface="Calibri"/>
                <a:ea typeface="Calibri"/>
                <a:cs typeface="Calibri"/>
                <a:sym typeface="Calibri"/>
              </a:rPr>
              <a:t>und Verbot von Diskriminierung aufgrund von Faktoren wie Rasse, Geschlecht, Alter, Religion, Behinderung, sexueller Orientierung oder Geschlechtsidentität.</a:t>
            </a:r>
            <a:endParaRPr dirty="0"/>
          </a:p>
        </p:txBody>
      </p:sp>
      <p:sp>
        <p:nvSpPr>
          <p:cNvPr id="184" name="Google Shape;184;p11"/>
          <p:cNvSpPr txBox="1"/>
          <p:nvPr/>
        </p:nvSpPr>
        <p:spPr>
          <a:xfrm>
            <a:off x="6502400" y="2485072"/>
            <a:ext cx="5981700" cy="1200288"/>
          </a:xfrm>
          <a:prstGeom prst="rect">
            <a:avLst/>
          </a:prstGeom>
          <a:solidFill>
            <a:schemeClr val="lt1"/>
          </a:solidFill>
          <a:ln w="25400" cap="flat" cmpd="sng">
            <a:solidFill>
              <a:schemeClr val="accent3"/>
            </a:solidFill>
            <a:prstDash val="solid"/>
            <a:round/>
            <a:headEnd type="none" w="sm" len="sm"/>
            <a:tailEnd type="none" w="sm" len="sm"/>
          </a:ln>
        </p:spPr>
        <p:txBody>
          <a:bodyPr spcFirstLastPara="1" wrap="square" lIns="91425" tIns="45700" rIns="91425" bIns="45700" anchor="t" anchorCtr="0">
            <a:spAutoFit/>
          </a:bodyPr>
          <a:lstStyle/>
          <a:p>
            <a:pPr lvl="0"/>
            <a:r>
              <a:rPr lang="en-GB" sz="1800" b="1" dirty="0" err="1">
                <a:solidFill>
                  <a:schemeClr val="dk1"/>
                </a:solidFill>
                <a:latin typeface="Calibri"/>
                <a:ea typeface="Calibri"/>
                <a:cs typeface="Calibri"/>
                <a:sym typeface="Calibri"/>
              </a:rPr>
              <a:t>Antidiskriminierung</a:t>
            </a:r>
            <a:r>
              <a:rPr lang="en-GB" sz="1800" b="1" dirty="0">
                <a:solidFill>
                  <a:schemeClr val="dk1"/>
                </a:solidFill>
                <a:latin typeface="Calibri"/>
                <a:ea typeface="Calibri"/>
                <a:cs typeface="Calibri"/>
                <a:sym typeface="Calibri"/>
              </a:rPr>
              <a:t> und Anti-</a:t>
            </a:r>
            <a:r>
              <a:rPr lang="en-GB" sz="1800" b="1" dirty="0" err="1">
                <a:solidFill>
                  <a:schemeClr val="dk1"/>
                </a:solidFill>
                <a:latin typeface="Calibri"/>
                <a:ea typeface="Calibri"/>
                <a:cs typeface="Calibri"/>
                <a:sym typeface="Calibri"/>
              </a:rPr>
              <a:t>Belästigung</a:t>
            </a:r>
            <a:r>
              <a:rPr lang="en-GB" sz="1800" b="1" dirty="0">
                <a:solidFill>
                  <a:schemeClr val="dk1"/>
                </a:solidFill>
                <a:latin typeface="Calibri"/>
                <a:ea typeface="Calibri"/>
                <a:cs typeface="Calibri"/>
                <a:sym typeface="Calibri"/>
              </a:rPr>
              <a:t>: </a:t>
            </a:r>
            <a:r>
              <a:rPr lang="de-DE" sz="1800" dirty="0">
                <a:solidFill>
                  <a:schemeClr val="dk1"/>
                </a:solidFill>
                <a:latin typeface="Calibri"/>
                <a:ea typeface="Calibri"/>
                <a:cs typeface="Calibri"/>
                <a:sym typeface="Calibri"/>
              </a:rPr>
              <a:t>Klare Definition und Verurteilung von Diskriminierung, Belästigung und Vergeltungsmaßnahmen am Arbeitsplatz sowie Bereitstellung von Verfahren zur Meldung und Behandlung solcher Vorfälle.</a:t>
            </a:r>
            <a:endParaRPr dirty="0"/>
          </a:p>
        </p:txBody>
      </p:sp>
      <p:pic>
        <p:nvPicPr>
          <p:cNvPr id="185" name="Google Shape;185;p11"/>
          <p:cNvPicPr preferRelativeResize="0"/>
          <p:nvPr/>
        </p:nvPicPr>
        <p:blipFill rotWithShape="1">
          <a:blip r:embed="rId3">
            <a:alphaModFix/>
          </a:blip>
          <a:srcRect l="10000" t="17471" r="5000" b="12385"/>
          <a:stretch/>
        </p:blipFill>
        <p:spPr>
          <a:xfrm>
            <a:off x="11188700" y="249341"/>
            <a:ext cx="1295400" cy="1002173"/>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pic>
        <p:nvPicPr>
          <p:cNvPr id="190" name="Google Shape;190;p12"/>
          <p:cNvPicPr preferRelativeResize="0"/>
          <p:nvPr/>
        </p:nvPicPr>
        <p:blipFill rotWithShape="1">
          <a:blip r:embed="rId3">
            <a:alphaModFix/>
          </a:blip>
          <a:srcRect l="24209" t="10840" r="6225" b="9284"/>
          <a:stretch/>
        </p:blipFill>
        <p:spPr>
          <a:xfrm>
            <a:off x="11753636" y="216402"/>
            <a:ext cx="865312" cy="913756"/>
          </a:xfrm>
          <a:prstGeom prst="rect">
            <a:avLst/>
          </a:prstGeom>
          <a:noFill/>
          <a:ln>
            <a:noFill/>
          </a:ln>
        </p:spPr>
      </p:pic>
      <p:sp>
        <p:nvSpPr>
          <p:cNvPr id="191" name="Google Shape;191;p12"/>
          <p:cNvSpPr/>
          <p:nvPr/>
        </p:nvSpPr>
        <p:spPr>
          <a:xfrm>
            <a:off x="254000" y="157787"/>
            <a:ext cx="12496800" cy="6948942"/>
          </a:xfrm>
          <a:custGeom>
            <a:avLst/>
            <a:gdLst/>
            <a:ahLst/>
            <a:cxnLst/>
            <a:rect l="l" t="t" r="r" b="b"/>
            <a:pathLst>
              <a:path w="4410075" h="6315075" extrusionOk="0">
                <a:moveTo>
                  <a:pt x="4410075" y="0"/>
                </a:moveTo>
                <a:lnTo>
                  <a:pt x="0" y="0"/>
                </a:lnTo>
                <a:lnTo>
                  <a:pt x="0" y="55854"/>
                </a:lnTo>
                <a:lnTo>
                  <a:pt x="0" y="6260312"/>
                </a:lnTo>
                <a:lnTo>
                  <a:pt x="0" y="6314910"/>
                </a:lnTo>
                <a:lnTo>
                  <a:pt x="4410075" y="6314910"/>
                </a:lnTo>
                <a:lnTo>
                  <a:pt x="4410075" y="6260312"/>
                </a:lnTo>
                <a:lnTo>
                  <a:pt x="55537" y="6260312"/>
                </a:lnTo>
                <a:lnTo>
                  <a:pt x="55537" y="55854"/>
                </a:lnTo>
                <a:lnTo>
                  <a:pt x="4355147" y="55854"/>
                </a:lnTo>
                <a:lnTo>
                  <a:pt x="4355147" y="6260096"/>
                </a:lnTo>
                <a:lnTo>
                  <a:pt x="4410075" y="6260096"/>
                </a:lnTo>
                <a:lnTo>
                  <a:pt x="4410075" y="55854"/>
                </a:lnTo>
                <a:lnTo>
                  <a:pt x="4410075" y="55499"/>
                </a:lnTo>
                <a:lnTo>
                  <a:pt x="4410075" y="0"/>
                </a:lnTo>
                <a:close/>
              </a:path>
            </a:pathLst>
          </a:custGeom>
          <a:solidFill>
            <a:srgbClr val="7DD957"/>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2" name="Google Shape;192;p12"/>
          <p:cNvSpPr txBox="1"/>
          <p:nvPr/>
        </p:nvSpPr>
        <p:spPr>
          <a:xfrm>
            <a:off x="635000" y="319356"/>
            <a:ext cx="8504462" cy="523220"/>
          </a:xfrm>
          <a:prstGeom prst="rect">
            <a:avLst/>
          </a:prstGeom>
          <a:noFill/>
          <a:ln>
            <a:noFill/>
          </a:ln>
        </p:spPr>
        <p:txBody>
          <a:bodyPr spcFirstLastPara="1" wrap="square" lIns="91425" tIns="45700" rIns="91425" bIns="45700" anchor="t" anchorCtr="0">
            <a:spAutoFit/>
          </a:bodyPr>
          <a:lstStyle/>
          <a:p>
            <a:pPr lvl="0"/>
            <a:r>
              <a:rPr lang="de-DE" sz="2800" b="1" dirty="0">
                <a:solidFill>
                  <a:schemeClr val="dk1"/>
                </a:solidFill>
                <a:latin typeface="Calibri"/>
                <a:ea typeface="Calibri"/>
                <a:cs typeface="Calibri"/>
                <a:sym typeface="Calibri"/>
              </a:rPr>
              <a:t>DEI bei der Einstellung und Auswahl</a:t>
            </a:r>
            <a:endParaRPr dirty="0"/>
          </a:p>
        </p:txBody>
      </p:sp>
      <p:sp>
        <p:nvSpPr>
          <p:cNvPr id="193" name="Google Shape;193;p12"/>
          <p:cNvSpPr txBox="1"/>
          <p:nvPr/>
        </p:nvSpPr>
        <p:spPr>
          <a:xfrm>
            <a:off x="635000" y="820211"/>
            <a:ext cx="11582400" cy="646290"/>
          </a:xfrm>
          <a:prstGeom prst="rect">
            <a:avLst/>
          </a:prstGeom>
          <a:noFill/>
          <a:ln>
            <a:noFill/>
          </a:ln>
        </p:spPr>
        <p:txBody>
          <a:bodyPr spcFirstLastPara="1" wrap="square" lIns="91425" tIns="45700" rIns="91425" bIns="45700" anchor="t" anchorCtr="0">
            <a:spAutoFit/>
          </a:bodyPr>
          <a:lstStyle/>
          <a:p>
            <a:pPr lvl="0"/>
            <a:r>
              <a:rPr lang="de-DE" sz="1800" dirty="0">
                <a:solidFill>
                  <a:schemeClr val="dk1"/>
                </a:solidFill>
                <a:latin typeface="Calibri"/>
                <a:ea typeface="Calibri"/>
                <a:cs typeface="Calibri"/>
                <a:sym typeface="Calibri"/>
              </a:rPr>
              <a:t>Überprüfen Sie Ihre Einstellungsprozesse, um sicherzustellen, dass sie inklusiv sind. Veröffentlichen Sie Stellenangebote, um ein breites Spektrum von Kandidat*innen zu erreichen und Vorurteile aus dem Auswahlprozess zu eliminieren.</a:t>
            </a:r>
            <a:endParaRPr sz="1800" dirty="0"/>
          </a:p>
        </p:txBody>
      </p:sp>
      <p:sp>
        <p:nvSpPr>
          <p:cNvPr id="194" name="Google Shape;194;p12"/>
          <p:cNvSpPr txBox="1"/>
          <p:nvPr/>
        </p:nvSpPr>
        <p:spPr>
          <a:xfrm>
            <a:off x="431515" y="1458741"/>
            <a:ext cx="12187433" cy="5816937"/>
          </a:xfrm>
          <a:prstGeom prst="rect">
            <a:avLst/>
          </a:prstGeom>
          <a:noFill/>
          <a:ln>
            <a:noFill/>
          </a:ln>
        </p:spPr>
        <p:txBody>
          <a:bodyPr spcFirstLastPara="1" wrap="square" lIns="91425" tIns="45700" rIns="91425" bIns="45700" anchor="t" anchorCtr="0">
            <a:spAutoFit/>
          </a:bodyPr>
          <a:lstStyle/>
          <a:p>
            <a:pPr marL="285750" lvl="0" indent="-285750" algn="just">
              <a:buClr>
                <a:schemeClr val="dk1"/>
              </a:buClr>
              <a:buSzPts val="2000"/>
              <a:buFont typeface="Arial"/>
              <a:buChar char="•"/>
            </a:pPr>
            <a:r>
              <a:rPr lang="en-GB" sz="1800" b="1" dirty="0" err="1">
                <a:solidFill>
                  <a:schemeClr val="dk1"/>
                </a:solidFill>
                <a:latin typeface="Calibri"/>
                <a:ea typeface="Calibri"/>
                <a:cs typeface="Calibri"/>
                <a:sym typeface="Calibri"/>
              </a:rPr>
              <a:t>Vielfältige</a:t>
            </a:r>
            <a:r>
              <a:rPr lang="en-GB" sz="1800" b="1" dirty="0">
                <a:solidFill>
                  <a:schemeClr val="dk1"/>
                </a:solidFill>
                <a:latin typeface="Calibri"/>
                <a:ea typeface="Calibri"/>
                <a:cs typeface="Calibri"/>
                <a:sym typeface="Calibri"/>
              </a:rPr>
              <a:t> </a:t>
            </a:r>
            <a:r>
              <a:rPr lang="en-GB" sz="1800" b="1" dirty="0" err="1">
                <a:solidFill>
                  <a:schemeClr val="dk1"/>
                </a:solidFill>
                <a:latin typeface="Calibri"/>
                <a:ea typeface="Calibri"/>
                <a:cs typeface="Calibri"/>
                <a:sym typeface="Calibri"/>
              </a:rPr>
              <a:t>Stellenausschreibungen</a:t>
            </a:r>
            <a:r>
              <a:rPr lang="en-GB" sz="1800" b="1" dirty="0">
                <a:solidFill>
                  <a:schemeClr val="dk1"/>
                </a:solidFill>
                <a:latin typeface="Calibri"/>
                <a:ea typeface="Calibri"/>
                <a:cs typeface="Calibri"/>
                <a:sym typeface="Calibri"/>
              </a:rPr>
              <a:t>: </a:t>
            </a:r>
            <a:r>
              <a:rPr lang="de-DE" sz="1800" dirty="0">
                <a:solidFill>
                  <a:schemeClr val="dk1"/>
                </a:solidFill>
                <a:latin typeface="Calibri"/>
                <a:ea typeface="Calibri"/>
                <a:cs typeface="Calibri"/>
                <a:sym typeface="Calibri"/>
              </a:rPr>
              <a:t>Verwenden Sie eine inklusive Sprache in Stellenausschreibungen, um ein breites Spektrum von Bewerber*innen anzusprechen, vermeiden Sie geschlechtsspezifische Begriffe und konzentrieren Sie sich auf Qualifikationen und Fähigkeiten.</a:t>
            </a:r>
            <a:endParaRPr sz="1800" dirty="0"/>
          </a:p>
          <a:p>
            <a:pPr marL="0" marR="0" lvl="0" indent="0" algn="just" rtl="0">
              <a:spcBef>
                <a:spcPts val="0"/>
              </a:spcBef>
              <a:spcAft>
                <a:spcPts val="0"/>
              </a:spcAft>
              <a:buNone/>
            </a:pPr>
            <a:endParaRPr sz="1800" dirty="0">
              <a:solidFill>
                <a:schemeClr val="dk1"/>
              </a:solidFill>
              <a:latin typeface="Calibri"/>
              <a:ea typeface="Calibri"/>
              <a:cs typeface="Calibri"/>
              <a:sym typeface="Calibri"/>
            </a:endParaRPr>
          </a:p>
          <a:p>
            <a:pPr marL="285750" lvl="0" indent="-285750" algn="just">
              <a:buClr>
                <a:schemeClr val="dk1"/>
              </a:buClr>
              <a:buSzPts val="2000"/>
              <a:buFont typeface="Arial"/>
              <a:buChar char="•"/>
            </a:pPr>
            <a:r>
              <a:rPr lang="en-GB" sz="1800" b="1" dirty="0" err="1">
                <a:solidFill>
                  <a:schemeClr val="dk1"/>
                </a:solidFill>
                <a:latin typeface="Calibri"/>
                <a:ea typeface="Calibri"/>
                <a:cs typeface="Calibri"/>
                <a:sym typeface="Calibri"/>
              </a:rPr>
              <a:t>Blindes</a:t>
            </a:r>
            <a:r>
              <a:rPr lang="en-GB" sz="1800" b="1" dirty="0">
                <a:solidFill>
                  <a:schemeClr val="dk1"/>
                </a:solidFill>
                <a:latin typeface="Calibri"/>
                <a:ea typeface="Calibri"/>
                <a:cs typeface="Calibri"/>
                <a:sym typeface="Calibri"/>
              </a:rPr>
              <a:t> </a:t>
            </a:r>
            <a:r>
              <a:rPr lang="en-GB" sz="1800" b="1" dirty="0" err="1">
                <a:solidFill>
                  <a:schemeClr val="dk1"/>
                </a:solidFill>
                <a:latin typeface="Calibri"/>
                <a:ea typeface="Calibri"/>
                <a:cs typeface="Calibri"/>
                <a:sym typeface="Calibri"/>
              </a:rPr>
              <a:t>Lebenslauf</a:t>
            </a:r>
            <a:r>
              <a:rPr lang="en-GB" sz="1800" b="1" dirty="0">
                <a:solidFill>
                  <a:schemeClr val="dk1"/>
                </a:solidFill>
                <a:latin typeface="Calibri"/>
                <a:ea typeface="Calibri"/>
                <a:cs typeface="Calibri"/>
                <a:sym typeface="Calibri"/>
              </a:rPr>
              <a:t>-Screening: </a:t>
            </a:r>
            <a:r>
              <a:rPr lang="de-DE" sz="1800" dirty="0">
                <a:solidFill>
                  <a:schemeClr val="dk1"/>
                </a:solidFill>
                <a:latin typeface="Calibri"/>
                <a:ea typeface="Calibri"/>
                <a:cs typeface="Calibri"/>
                <a:sym typeface="Calibri"/>
              </a:rPr>
              <a:t>Entfernen Sie personenbezogene Daten wie Namen, Fotos und Adressen während des ersten Screening-Prozesses aus Lebensläufen, um unbewusste Vorurteile zu reduzieren. Bewerten Sie Kandidat*innen ausschließlich nach ihren Qualifikationen und Erfahrungen.</a:t>
            </a:r>
            <a:endParaRPr sz="1800" dirty="0"/>
          </a:p>
          <a:p>
            <a:pPr marL="0" marR="0" lvl="0" indent="0" algn="just" rtl="0">
              <a:spcBef>
                <a:spcPts val="0"/>
              </a:spcBef>
              <a:spcAft>
                <a:spcPts val="0"/>
              </a:spcAft>
              <a:buNone/>
            </a:pPr>
            <a:endParaRPr sz="1800" dirty="0">
              <a:solidFill>
                <a:schemeClr val="dk1"/>
              </a:solidFill>
              <a:latin typeface="Calibri"/>
              <a:ea typeface="Calibri"/>
              <a:cs typeface="Calibri"/>
              <a:sym typeface="Calibri"/>
            </a:endParaRPr>
          </a:p>
          <a:p>
            <a:pPr marL="285750" lvl="0" indent="-285750" algn="just">
              <a:buClr>
                <a:schemeClr val="dk1"/>
              </a:buClr>
              <a:buSzPts val="2000"/>
              <a:buFont typeface="Arial"/>
              <a:buChar char="•"/>
            </a:pPr>
            <a:r>
              <a:rPr lang="en-GB" sz="1800" b="1" dirty="0" err="1">
                <a:solidFill>
                  <a:schemeClr val="dk1"/>
                </a:solidFill>
                <a:latin typeface="Calibri"/>
                <a:ea typeface="Calibri"/>
                <a:cs typeface="Calibri"/>
                <a:sym typeface="Calibri"/>
              </a:rPr>
              <a:t>Strukturierte</a:t>
            </a:r>
            <a:r>
              <a:rPr lang="en-GB" sz="1800" b="1" dirty="0">
                <a:solidFill>
                  <a:schemeClr val="dk1"/>
                </a:solidFill>
                <a:latin typeface="Calibri"/>
                <a:ea typeface="Calibri"/>
                <a:cs typeface="Calibri"/>
                <a:sym typeface="Calibri"/>
              </a:rPr>
              <a:t> Interviews: </a:t>
            </a:r>
            <a:r>
              <a:rPr lang="de-DE" sz="1800" dirty="0">
                <a:solidFill>
                  <a:schemeClr val="dk1"/>
                </a:solidFill>
                <a:latin typeface="Calibri"/>
                <a:ea typeface="Calibri"/>
                <a:cs typeface="Calibri"/>
                <a:sym typeface="Calibri"/>
              </a:rPr>
              <a:t>Entwickeln Sie standardisierte Interviewfragen, die Kandidat*innen auf der Grundlage berufsbezogener Fähigkeiten und Kompetenzen bewerten. Schulen Sie die Interviewer*innen, um voreingenommene oder diskriminierende Fragen zu vermeiden.</a:t>
            </a:r>
            <a:endParaRPr sz="1800" dirty="0"/>
          </a:p>
          <a:p>
            <a:pPr marL="0" marR="0" lvl="0" indent="0" algn="just" rtl="0">
              <a:spcBef>
                <a:spcPts val="0"/>
              </a:spcBef>
              <a:spcAft>
                <a:spcPts val="0"/>
              </a:spcAft>
              <a:buNone/>
            </a:pPr>
            <a:endParaRPr sz="1800" dirty="0">
              <a:solidFill>
                <a:schemeClr val="dk1"/>
              </a:solidFill>
              <a:latin typeface="Calibri"/>
              <a:ea typeface="Calibri"/>
              <a:cs typeface="Calibri"/>
              <a:sym typeface="Calibri"/>
            </a:endParaRPr>
          </a:p>
          <a:p>
            <a:pPr marL="285750" lvl="0" indent="-285750" algn="just">
              <a:buClr>
                <a:schemeClr val="dk1"/>
              </a:buClr>
              <a:buSzPts val="2000"/>
              <a:buFont typeface="Arial"/>
              <a:buChar char="•"/>
            </a:pPr>
            <a:r>
              <a:rPr lang="en-GB" sz="1800" b="1" dirty="0" err="1">
                <a:solidFill>
                  <a:schemeClr val="dk1"/>
                </a:solidFill>
                <a:latin typeface="Calibri"/>
                <a:ea typeface="Calibri"/>
                <a:cs typeface="Calibri"/>
                <a:sym typeface="Calibri"/>
              </a:rPr>
              <a:t>Transparenz</a:t>
            </a:r>
            <a:r>
              <a:rPr lang="en-GB" sz="1800" b="1" dirty="0">
                <a:solidFill>
                  <a:schemeClr val="dk1"/>
                </a:solidFill>
                <a:latin typeface="Calibri"/>
                <a:ea typeface="Calibri"/>
                <a:cs typeface="Calibri"/>
                <a:sym typeface="Calibri"/>
              </a:rPr>
              <a:t> </a:t>
            </a:r>
            <a:r>
              <a:rPr lang="en-GB" sz="1800" b="1" dirty="0" err="1">
                <a:solidFill>
                  <a:schemeClr val="dk1"/>
                </a:solidFill>
                <a:latin typeface="Calibri"/>
                <a:ea typeface="Calibri"/>
                <a:cs typeface="Calibri"/>
                <a:sym typeface="Calibri"/>
              </a:rPr>
              <a:t>bei</a:t>
            </a:r>
            <a:r>
              <a:rPr lang="en-GB" sz="1800" b="1" dirty="0">
                <a:solidFill>
                  <a:schemeClr val="dk1"/>
                </a:solidFill>
                <a:latin typeface="Calibri"/>
                <a:ea typeface="Calibri"/>
                <a:cs typeface="Calibri"/>
                <a:sym typeface="Calibri"/>
              </a:rPr>
              <a:t> den </a:t>
            </a:r>
            <a:r>
              <a:rPr lang="en-GB" sz="1800" b="1" dirty="0" err="1">
                <a:solidFill>
                  <a:schemeClr val="dk1"/>
                </a:solidFill>
                <a:latin typeface="Calibri"/>
                <a:ea typeface="Calibri"/>
                <a:cs typeface="Calibri"/>
                <a:sym typeface="Calibri"/>
              </a:rPr>
              <a:t>Auswahlkriterien</a:t>
            </a:r>
            <a:r>
              <a:rPr lang="en-GB" sz="1800" b="1" dirty="0">
                <a:solidFill>
                  <a:schemeClr val="dk1"/>
                </a:solidFill>
                <a:latin typeface="Calibri"/>
                <a:ea typeface="Calibri"/>
                <a:cs typeface="Calibri"/>
                <a:sym typeface="Calibri"/>
              </a:rPr>
              <a:t>: </a:t>
            </a:r>
            <a:r>
              <a:rPr lang="de-DE" sz="1800" dirty="0">
                <a:solidFill>
                  <a:schemeClr val="dk1"/>
                </a:solidFill>
                <a:latin typeface="Calibri"/>
                <a:ea typeface="Calibri"/>
                <a:cs typeface="Calibri"/>
                <a:sym typeface="Calibri"/>
              </a:rPr>
              <a:t>Definieren Sie klar die Kriterien, die zur Bewertung der Kandidat*innen verwendet werden, und kommunizieren Sie diese Kriterien an alle, die am Einstellungsprozess beteiligt sind</a:t>
            </a:r>
            <a:endParaRPr sz="1800" dirty="0">
              <a:solidFill>
                <a:schemeClr val="dk1"/>
              </a:solidFill>
              <a:latin typeface="Calibri"/>
              <a:ea typeface="Calibri"/>
              <a:cs typeface="Calibri"/>
              <a:sym typeface="Calibri"/>
            </a:endParaRPr>
          </a:p>
          <a:p>
            <a:pPr marL="285750" lvl="0" indent="-285750" algn="just">
              <a:buClr>
                <a:schemeClr val="dk1"/>
              </a:buClr>
              <a:buSzPts val="2000"/>
              <a:buFont typeface="Arial"/>
              <a:buChar char="•"/>
            </a:pPr>
            <a:r>
              <a:rPr lang="en-GB" sz="1800" b="1" dirty="0">
                <a:solidFill>
                  <a:schemeClr val="dk1"/>
                </a:solidFill>
                <a:latin typeface="Calibri"/>
                <a:ea typeface="Calibri"/>
                <a:cs typeface="Calibri"/>
                <a:sym typeface="Calibri"/>
              </a:rPr>
              <a:t>Training </a:t>
            </a:r>
            <a:r>
              <a:rPr lang="en-GB" sz="1800" b="1" dirty="0" err="1">
                <a:solidFill>
                  <a:schemeClr val="dk1"/>
                </a:solidFill>
                <a:latin typeface="Calibri"/>
                <a:ea typeface="Calibri"/>
                <a:cs typeface="Calibri"/>
                <a:sym typeface="Calibri"/>
              </a:rPr>
              <a:t>zu</a:t>
            </a:r>
            <a:r>
              <a:rPr lang="en-GB" sz="1800" b="1" dirty="0">
                <a:solidFill>
                  <a:schemeClr val="dk1"/>
                </a:solidFill>
                <a:latin typeface="Calibri"/>
                <a:ea typeface="Calibri"/>
                <a:cs typeface="Calibri"/>
                <a:sym typeface="Calibri"/>
              </a:rPr>
              <a:t> </a:t>
            </a:r>
            <a:r>
              <a:rPr lang="en-GB" sz="1800" b="1" dirty="0" err="1">
                <a:solidFill>
                  <a:schemeClr val="dk1"/>
                </a:solidFill>
                <a:latin typeface="Calibri"/>
                <a:ea typeface="Calibri"/>
                <a:cs typeface="Calibri"/>
                <a:sym typeface="Calibri"/>
              </a:rPr>
              <a:t>unbewussten</a:t>
            </a:r>
            <a:r>
              <a:rPr lang="en-GB" sz="1800" b="1" dirty="0">
                <a:solidFill>
                  <a:schemeClr val="dk1"/>
                </a:solidFill>
                <a:latin typeface="Calibri"/>
                <a:ea typeface="Calibri"/>
                <a:cs typeface="Calibri"/>
                <a:sym typeface="Calibri"/>
              </a:rPr>
              <a:t> </a:t>
            </a:r>
            <a:r>
              <a:rPr lang="en-GB" sz="1800" b="1" dirty="0" err="1">
                <a:solidFill>
                  <a:schemeClr val="dk1"/>
                </a:solidFill>
                <a:latin typeface="Calibri"/>
                <a:ea typeface="Calibri"/>
                <a:cs typeface="Calibri"/>
                <a:sym typeface="Calibri"/>
              </a:rPr>
              <a:t>Vorurteilen</a:t>
            </a:r>
            <a:r>
              <a:rPr lang="en-GB" sz="1800" b="1" dirty="0">
                <a:solidFill>
                  <a:schemeClr val="dk1"/>
                </a:solidFill>
                <a:latin typeface="Calibri"/>
                <a:ea typeface="Calibri"/>
                <a:cs typeface="Calibri"/>
                <a:sym typeface="Calibri"/>
              </a:rPr>
              <a:t>: </a:t>
            </a:r>
            <a:r>
              <a:rPr lang="de-DE" sz="1800" dirty="0">
                <a:solidFill>
                  <a:schemeClr val="dk1"/>
                </a:solidFill>
                <a:latin typeface="Calibri"/>
                <a:ea typeface="Calibri"/>
                <a:cs typeface="Calibri"/>
                <a:sym typeface="Calibri"/>
              </a:rPr>
              <a:t>Bieten Sie Schulungen für alle Mitarbeitenden an, die am Einstellungsprozess beteiligt sind, um unbewusste Vorurteile zu erkennen und abzubauen. Diese Schulung kann dazu beitragen, eine faire Behandlung aller Kandidat*innen zu gewährleisten.</a:t>
            </a:r>
            <a:endParaRPr sz="1800" dirty="0"/>
          </a:p>
          <a:p>
            <a:pPr marL="0" marR="0" lvl="0" indent="0" algn="just" rtl="0">
              <a:spcBef>
                <a:spcPts val="0"/>
              </a:spcBef>
              <a:spcAft>
                <a:spcPts val="0"/>
              </a:spcAft>
              <a:buNone/>
            </a:pPr>
            <a:endParaRPr sz="1800" dirty="0">
              <a:solidFill>
                <a:schemeClr val="dk1"/>
              </a:solidFill>
              <a:latin typeface="Calibri"/>
              <a:ea typeface="Calibri"/>
              <a:cs typeface="Calibri"/>
              <a:sym typeface="Calibri"/>
            </a:endParaRPr>
          </a:p>
          <a:p>
            <a:pPr marL="285750" lvl="0" indent="-285750" algn="just">
              <a:buClr>
                <a:schemeClr val="dk1"/>
              </a:buClr>
              <a:buSzPts val="2000"/>
              <a:buFont typeface="Arial"/>
              <a:buChar char="•"/>
            </a:pPr>
            <a:r>
              <a:rPr lang="en-GB" sz="1800" b="1" dirty="0" err="1">
                <a:solidFill>
                  <a:schemeClr val="dk1"/>
                </a:solidFill>
                <a:latin typeface="Calibri"/>
                <a:ea typeface="Calibri"/>
                <a:cs typeface="Calibri"/>
                <a:sym typeface="Calibri"/>
              </a:rPr>
              <a:t>Vielfalt</a:t>
            </a:r>
            <a:r>
              <a:rPr lang="en-GB" sz="1800" b="1" dirty="0">
                <a:solidFill>
                  <a:schemeClr val="dk1"/>
                </a:solidFill>
                <a:latin typeface="Calibri"/>
                <a:ea typeface="Calibri"/>
                <a:cs typeface="Calibri"/>
                <a:sym typeface="Calibri"/>
              </a:rPr>
              <a:t> in der </a:t>
            </a:r>
            <a:r>
              <a:rPr lang="en-GB" sz="1800" b="1" dirty="0" err="1">
                <a:solidFill>
                  <a:schemeClr val="dk1"/>
                </a:solidFill>
                <a:latin typeface="Calibri"/>
                <a:ea typeface="Calibri"/>
                <a:cs typeface="Calibri"/>
                <a:sym typeface="Calibri"/>
              </a:rPr>
              <a:t>Beschaffung</a:t>
            </a:r>
            <a:r>
              <a:rPr lang="en-GB" sz="1800" b="1" dirty="0">
                <a:solidFill>
                  <a:schemeClr val="dk1"/>
                </a:solidFill>
                <a:latin typeface="Calibri"/>
                <a:ea typeface="Calibri"/>
                <a:cs typeface="Calibri"/>
                <a:sym typeface="Calibri"/>
              </a:rPr>
              <a:t>: </a:t>
            </a:r>
            <a:r>
              <a:rPr lang="de-DE" sz="1800" dirty="0">
                <a:solidFill>
                  <a:schemeClr val="dk1"/>
                </a:solidFill>
                <a:latin typeface="Calibri"/>
                <a:ea typeface="Calibri"/>
                <a:cs typeface="Calibri"/>
                <a:sym typeface="Calibri"/>
              </a:rPr>
              <a:t>Suchen Sie aktiv nach Kandidat*innen mit unterschiedlichem Hintergrund über eine Vielzahl von Kanälen, darunter soziale Medien, berufliche Netzwerke und Empfehlungen.</a:t>
            </a:r>
            <a:endParaRPr sz="18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13"/>
          <p:cNvSpPr/>
          <p:nvPr/>
        </p:nvSpPr>
        <p:spPr>
          <a:xfrm>
            <a:off x="254000" y="157787"/>
            <a:ext cx="12496800" cy="6948942"/>
          </a:xfrm>
          <a:custGeom>
            <a:avLst/>
            <a:gdLst/>
            <a:ahLst/>
            <a:cxnLst/>
            <a:rect l="l" t="t" r="r" b="b"/>
            <a:pathLst>
              <a:path w="4410075" h="6315075" extrusionOk="0">
                <a:moveTo>
                  <a:pt x="4410075" y="0"/>
                </a:moveTo>
                <a:lnTo>
                  <a:pt x="0" y="0"/>
                </a:lnTo>
                <a:lnTo>
                  <a:pt x="0" y="55854"/>
                </a:lnTo>
                <a:lnTo>
                  <a:pt x="0" y="6260312"/>
                </a:lnTo>
                <a:lnTo>
                  <a:pt x="0" y="6314910"/>
                </a:lnTo>
                <a:lnTo>
                  <a:pt x="4410075" y="6314910"/>
                </a:lnTo>
                <a:lnTo>
                  <a:pt x="4410075" y="6260312"/>
                </a:lnTo>
                <a:lnTo>
                  <a:pt x="55537" y="6260312"/>
                </a:lnTo>
                <a:lnTo>
                  <a:pt x="55537" y="55854"/>
                </a:lnTo>
                <a:lnTo>
                  <a:pt x="4355147" y="55854"/>
                </a:lnTo>
                <a:lnTo>
                  <a:pt x="4355147" y="6260096"/>
                </a:lnTo>
                <a:lnTo>
                  <a:pt x="4410075" y="6260096"/>
                </a:lnTo>
                <a:lnTo>
                  <a:pt x="4410075" y="55854"/>
                </a:lnTo>
                <a:lnTo>
                  <a:pt x="4410075" y="55499"/>
                </a:lnTo>
                <a:lnTo>
                  <a:pt x="4410075" y="0"/>
                </a:lnTo>
                <a:close/>
              </a:path>
            </a:pathLst>
          </a:custGeom>
          <a:solidFill>
            <a:srgbClr val="7DD957"/>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0" name="Google Shape;200;p13"/>
          <p:cNvSpPr txBox="1"/>
          <p:nvPr/>
        </p:nvSpPr>
        <p:spPr>
          <a:xfrm>
            <a:off x="635000" y="381000"/>
            <a:ext cx="8504462" cy="523220"/>
          </a:xfrm>
          <a:prstGeom prst="rect">
            <a:avLst/>
          </a:prstGeom>
          <a:noFill/>
          <a:ln>
            <a:noFill/>
          </a:ln>
        </p:spPr>
        <p:txBody>
          <a:bodyPr spcFirstLastPara="1" wrap="square" lIns="91425" tIns="45700" rIns="91425" bIns="45700" anchor="t" anchorCtr="0">
            <a:spAutoFit/>
          </a:bodyPr>
          <a:lstStyle/>
          <a:p>
            <a:pPr lvl="0"/>
            <a:r>
              <a:rPr lang="en-GB" sz="2800" b="1" dirty="0">
                <a:solidFill>
                  <a:schemeClr val="dk1"/>
                </a:solidFill>
                <a:latin typeface="Calibri"/>
                <a:ea typeface="Calibri"/>
                <a:cs typeface="Calibri"/>
                <a:sym typeface="Calibri"/>
              </a:rPr>
              <a:t>DEI-</a:t>
            </a:r>
            <a:r>
              <a:rPr lang="en-GB" sz="2800" b="1" dirty="0" err="1">
                <a:solidFill>
                  <a:schemeClr val="dk1"/>
                </a:solidFill>
                <a:latin typeface="Calibri"/>
                <a:ea typeface="Calibri"/>
                <a:cs typeface="Calibri"/>
                <a:sym typeface="Calibri"/>
              </a:rPr>
              <a:t>Leistungsbewertung</a:t>
            </a:r>
            <a:r>
              <a:rPr lang="en-GB" sz="2800" b="1" dirty="0">
                <a:solidFill>
                  <a:schemeClr val="dk1"/>
                </a:solidFill>
                <a:latin typeface="Calibri"/>
                <a:ea typeface="Calibri"/>
                <a:cs typeface="Calibri"/>
                <a:sym typeface="Calibri"/>
              </a:rPr>
              <a:t> und Feedback</a:t>
            </a:r>
            <a:endParaRPr dirty="0"/>
          </a:p>
        </p:txBody>
      </p:sp>
      <p:sp>
        <p:nvSpPr>
          <p:cNvPr id="201" name="Google Shape;201;p13"/>
          <p:cNvSpPr txBox="1"/>
          <p:nvPr/>
        </p:nvSpPr>
        <p:spPr>
          <a:xfrm>
            <a:off x="635000" y="1127433"/>
            <a:ext cx="11353800" cy="1107996"/>
          </a:xfrm>
          <a:prstGeom prst="rect">
            <a:avLst/>
          </a:prstGeom>
          <a:noFill/>
          <a:ln>
            <a:noFill/>
          </a:ln>
        </p:spPr>
        <p:txBody>
          <a:bodyPr spcFirstLastPara="1" wrap="square" lIns="91425" tIns="45700" rIns="91425" bIns="45700" anchor="t" anchorCtr="0">
            <a:spAutoFit/>
          </a:bodyPr>
          <a:lstStyle/>
          <a:p>
            <a:pPr lvl="0" algn="just"/>
            <a:r>
              <a:rPr lang="de-DE" sz="2200" dirty="0">
                <a:solidFill>
                  <a:schemeClr val="dk1"/>
                </a:solidFill>
                <a:latin typeface="Calibri"/>
                <a:ea typeface="Calibri"/>
                <a:cs typeface="Calibri"/>
                <a:sym typeface="Calibri"/>
              </a:rPr>
              <a:t>Es misst die Fortschritte bei der Gewährleistung eines vielfältigeren und integrativeren Arbeitsplatzes, sammelt Daten, setzt Ziele, gibt Feedback und ergreift Korrekturmaßnahmen, um Vielfalt und Gleichberechtigung innerhalb des Unternehmens zu fördern.</a:t>
            </a:r>
            <a:endParaRPr dirty="0"/>
          </a:p>
        </p:txBody>
      </p:sp>
      <p:sp>
        <p:nvSpPr>
          <p:cNvPr id="202" name="Google Shape;202;p13"/>
          <p:cNvSpPr/>
          <p:nvPr/>
        </p:nvSpPr>
        <p:spPr>
          <a:xfrm>
            <a:off x="4736387" y="2619910"/>
            <a:ext cx="2967581" cy="3171289"/>
          </a:xfrm>
          <a:prstGeom prst="rect">
            <a:avLst/>
          </a:prstGeom>
          <a:solidFill>
            <a:schemeClr val="lt1"/>
          </a:solidFill>
          <a:ln w="38100" cap="flat" cmpd="sng">
            <a:solidFill>
              <a:srgbClr val="92D050"/>
            </a:solidFill>
            <a:prstDash val="solid"/>
            <a:round/>
            <a:headEnd type="none" w="sm" len="sm"/>
            <a:tailEnd type="none" w="sm" len="sm"/>
          </a:ln>
        </p:spPr>
        <p:txBody>
          <a:bodyPr spcFirstLastPara="1" wrap="square" lIns="91425" tIns="45700" rIns="91425" bIns="45700" anchor="ctr" anchorCtr="0">
            <a:noAutofit/>
          </a:bodyPr>
          <a:lstStyle/>
          <a:p>
            <a:pPr lvl="0" algn="ctr"/>
            <a:r>
              <a:rPr lang="de-DE" sz="2000" b="1" dirty="0">
                <a:solidFill>
                  <a:schemeClr val="dk1"/>
                </a:solidFill>
                <a:latin typeface="Calibri"/>
                <a:ea typeface="Calibri"/>
                <a:cs typeface="Calibri"/>
                <a:sym typeface="Calibri"/>
              </a:rPr>
              <a:t>Richten Sie ein vertrauliches Meldesystem ein, damit Mitarbeitende Vorfälle von Diskriminierung, Belästigung oder Voreingenommenheit melden können, ohne Vergeltungsmaßnahmen befürchten zu müssen.</a:t>
            </a:r>
            <a:endParaRPr sz="2000" dirty="0">
              <a:solidFill>
                <a:schemeClr val="dk1"/>
              </a:solidFill>
              <a:latin typeface="Calibri"/>
              <a:ea typeface="Calibri"/>
              <a:cs typeface="Calibri"/>
              <a:sym typeface="Calibri"/>
            </a:endParaRPr>
          </a:p>
        </p:txBody>
      </p:sp>
      <p:sp>
        <p:nvSpPr>
          <p:cNvPr id="203" name="Google Shape;203;p13"/>
          <p:cNvSpPr/>
          <p:nvPr/>
        </p:nvSpPr>
        <p:spPr>
          <a:xfrm>
            <a:off x="8465906" y="2619910"/>
            <a:ext cx="3335230" cy="3171289"/>
          </a:xfrm>
          <a:prstGeom prst="rect">
            <a:avLst/>
          </a:prstGeom>
          <a:solidFill>
            <a:schemeClr val="lt1"/>
          </a:solidFill>
          <a:ln w="38100" cap="flat" cmpd="sng">
            <a:solidFill>
              <a:srgbClr val="92D050"/>
            </a:solidFill>
            <a:prstDash val="solid"/>
            <a:round/>
            <a:headEnd type="none" w="sm" len="sm"/>
            <a:tailEnd type="none" w="sm" len="sm"/>
          </a:ln>
        </p:spPr>
        <p:txBody>
          <a:bodyPr spcFirstLastPara="1" wrap="square" lIns="91425" tIns="45700" rIns="91425" bIns="45700" anchor="ctr" anchorCtr="0">
            <a:noAutofit/>
          </a:bodyPr>
          <a:lstStyle/>
          <a:p>
            <a:pPr lvl="0" algn="ctr"/>
            <a:r>
              <a:rPr lang="de-DE" sz="2000" b="1" dirty="0">
                <a:solidFill>
                  <a:schemeClr val="dk1"/>
                </a:solidFill>
                <a:latin typeface="Calibri"/>
                <a:ea typeface="Calibri"/>
                <a:cs typeface="Calibri"/>
                <a:sym typeface="Calibri"/>
              </a:rPr>
              <a:t>Definieren Sie Key Performance </a:t>
            </a:r>
            <a:r>
              <a:rPr lang="de-DE" sz="2000" b="1" dirty="0" err="1">
                <a:solidFill>
                  <a:schemeClr val="dk1"/>
                </a:solidFill>
                <a:latin typeface="Calibri"/>
                <a:ea typeface="Calibri"/>
                <a:cs typeface="Calibri"/>
                <a:sym typeface="Calibri"/>
              </a:rPr>
              <a:t>Indicators</a:t>
            </a:r>
            <a:r>
              <a:rPr lang="de-DE" sz="2000" b="1" dirty="0">
                <a:solidFill>
                  <a:schemeClr val="dk1"/>
                </a:solidFill>
                <a:latin typeface="Calibri"/>
                <a:ea typeface="Calibri"/>
                <a:cs typeface="Calibri"/>
                <a:sym typeface="Calibri"/>
              </a:rPr>
              <a:t> (KPIs) in Bezug auf DEI und verfolgen Sie den Fortschritt im Laufe der Zeit. Zu den Metriken können Vielfalt bei der Rekrutierung, Beförderungsquoten oder Mitarbeiterzufriedenheit gehören.</a:t>
            </a:r>
            <a:endParaRPr sz="2000" dirty="0">
              <a:solidFill>
                <a:schemeClr val="dk1"/>
              </a:solidFill>
              <a:latin typeface="Calibri"/>
              <a:ea typeface="Calibri"/>
              <a:cs typeface="Calibri"/>
              <a:sym typeface="Calibri"/>
            </a:endParaRPr>
          </a:p>
        </p:txBody>
      </p:sp>
      <p:sp>
        <p:nvSpPr>
          <p:cNvPr id="204" name="Google Shape;204;p13"/>
          <p:cNvSpPr/>
          <p:nvPr/>
        </p:nvSpPr>
        <p:spPr>
          <a:xfrm>
            <a:off x="787399" y="2619911"/>
            <a:ext cx="2967581" cy="3171674"/>
          </a:xfrm>
          <a:prstGeom prst="rect">
            <a:avLst/>
          </a:prstGeom>
          <a:solidFill>
            <a:schemeClr val="lt1"/>
          </a:solidFill>
          <a:ln w="38100" cap="flat" cmpd="sng">
            <a:solidFill>
              <a:srgbClr val="92D050"/>
            </a:solidFill>
            <a:prstDash val="solid"/>
            <a:round/>
            <a:headEnd type="none" w="sm" len="sm"/>
            <a:tailEnd type="none" w="sm" len="sm"/>
          </a:ln>
        </p:spPr>
        <p:txBody>
          <a:bodyPr spcFirstLastPara="1" wrap="square" lIns="91425" tIns="45700" rIns="91425" bIns="45700" anchor="ctr" anchorCtr="0">
            <a:noAutofit/>
          </a:bodyPr>
          <a:lstStyle/>
          <a:p>
            <a:pPr lvl="0" algn="ctr"/>
            <a:r>
              <a:rPr lang="de-DE" sz="2000" b="1" dirty="0">
                <a:solidFill>
                  <a:schemeClr val="dk1"/>
                </a:solidFill>
                <a:latin typeface="Calibri"/>
                <a:ea typeface="Calibri"/>
                <a:cs typeface="Calibri"/>
                <a:sym typeface="Calibri"/>
              </a:rPr>
              <a:t>Führen Sie regelmäßige DEI-Umfragen unter den Mitarbeitenden durch, um ihre Wahrnehmungen und Erfahrungen in Bezug auf Vielfalt, Gleichberechtigung und Inklusion am Arbeitsplatz zu messen.</a:t>
            </a:r>
            <a:endParaRPr sz="2000" dirty="0">
              <a:solidFill>
                <a:schemeClr val="dk1"/>
              </a:solidFill>
              <a:latin typeface="Calibri"/>
              <a:ea typeface="Calibri"/>
              <a:cs typeface="Calibri"/>
              <a:sym typeface="Calibri"/>
            </a:endParaRPr>
          </a:p>
        </p:txBody>
      </p:sp>
      <p:pic>
        <p:nvPicPr>
          <p:cNvPr id="205" name="Google Shape;205;p13"/>
          <p:cNvPicPr preferRelativeResize="0"/>
          <p:nvPr/>
        </p:nvPicPr>
        <p:blipFill rotWithShape="1">
          <a:blip r:embed="rId3">
            <a:alphaModFix/>
          </a:blip>
          <a:srcRect l="19237" t="16833" r="9410" b="21052"/>
          <a:stretch/>
        </p:blipFill>
        <p:spPr>
          <a:xfrm>
            <a:off x="11411119" y="304800"/>
            <a:ext cx="1155361" cy="899302"/>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14"/>
          <p:cNvSpPr/>
          <p:nvPr/>
        </p:nvSpPr>
        <p:spPr>
          <a:xfrm>
            <a:off x="254000" y="157787"/>
            <a:ext cx="12573000" cy="6948942"/>
          </a:xfrm>
          <a:custGeom>
            <a:avLst/>
            <a:gdLst/>
            <a:ahLst/>
            <a:cxnLst/>
            <a:rect l="l" t="t" r="r" b="b"/>
            <a:pathLst>
              <a:path w="4410075" h="6315075" extrusionOk="0">
                <a:moveTo>
                  <a:pt x="4410075" y="0"/>
                </a:moveTo>
                <a:lnTo>
                  <a:pt x="0" y="0"/>
                </a:lnTo>
                <a:lnTo>
                  <a:pt x="0" y="55854"/>
                </a:lnTo>
                <a:lnTo>
                  <a:pt x="0" y="6260312"/>
                </a:lnTo>
                <a:lnTo>
                  <a:pt x="0" y="6314910"/>
                </a:lnTo>
                <a:lnTo>
                  <a:pt x="4410075" y="6314910"/>
                </a:lnTo>
                <a:lnTo>
                  <a:pt x="4410075" y="6260312"/>
                </a:lnTo>
                <a:lnTo>
                  <a:pt x="55537" y="6260312"/>
                </a:lnTo>
                <a:lnTo>
                  <a:pt x="55537" y="55854"/>
                </a:lnTo>
                <a:lnTo>
                  <a:pt x="4355147" y="55854"/>
                </a:lnTo>
                <a:lnTo>
                  <a:pt x="4355147" y="6260096"/>
                </a:lnTo>
                <a:lnTo>
                  <a:pt x="4410075" y="6260096"/>
                </a:lnTo>
                <a:lnTo>
                  <a:pt x="4410075" y="55854"/>
                </a:lnTo>
                <a:lnTo>
                  <a:pt x="4410075" y="55499"/>
                </a:lnTo>
                <a:lnTo>
                  <a:pt x="4410075" y="0"/>
                </a:lnTo>
                <a:close/>
              </a:path>
            </a:pathLst>
          </a:custGeom>
          <a:solidFill>
            <a:srgbClr val="7DD957"/>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1" name="Google Shape;211;p14"/>
          <p:cNvSpPr txBox="1"/>
          <p:nvPr/>
        </p:nvSpPr>
        <p:spPr>
          <a:xfrm>
            <a:off x="558800" y="337237"/>
            <a:ext cx="8504462"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800" b="1">
                <a:solidFill>
                  <a:schemeClr val="dk1"/>
                </a:solidFill>
                <a:latin typeface="Calibri"/>
                <a:ea typeface="Calibri"/>
                <a:cs typeface="Calibri"/>
                <a:sym typeface="Calibri"/>
              </a:rPr>
              <a:t>DEI Matrix</a:t>
            </a:r>
            <a:endParaRPr/>
          </a:p>
        </p:txBody>
      </p:sp>
      <p:cxnSp>
        <p:nvCxnSpPr>
          <p:cNvPr id="212" name="Google Shape;212;p14"/>
          <p:cNvCxnSpPr/>
          <p:nvPr/>
        </p:nvCxnSpPr>
        <p:spPr>
          <a:xfrm>
            <a:off x="6525776" y="1150964"/>
            <a:ext cx="0" cy="5410200"/>
          </a:xfrm>
          <a:prstGeom prst="straightConnector1">
            <a:avLst/>
          </a:prstGeom>
          <a:noFill/>
          <a:ln w="28575" cap="flat" cmpd="sng">
            <a:solidFill>
              <a:schemeClr val="dk1"/>
            </a:solidFill>
            <a:prstDash val="solid"/>
            <a:round/>
            <a:headEnd type="triangle" w="med" len="med"/>
            <a:tailEnd type="triangle" w="med" len="med"/>
          </a:ln>
        </p:spPr>
      </p:cxnSp>
      <p:cxnSp>
        <p:nvCxnSpPr>
          <p:cNvPr id="213" name="Google Shape;213;p14"/>
          <p:cNvCxnSpPr/>
          <p:nvPr/>
        </p:nvCxnSpPr>
        <p:spPr>
          <a:xfrm>
            <a:off x="2616200" y="3757002"/>
            <a:ext cx="8001000" cy="0"/>
          </a:xfrm>
          <a:prstGeom prst="straightConnector1">
            <a:avLst/>
          </a:prstGeom>
          <a:noFill/>
          <a:ln w="28575" cap="flat" cmpd="sng">
            <a:solidFill>
              <a:schemeClr val="dk1"/>
            </a:solidFill>
            <a:prstDash val="solid"/>
            <a:round/>
            <a:headEnd type="triangle" w="med" len="med"/>
            <a:tailEnd type="triangle" w="med" len="med"/>
          </a:ln>
        </p:spPr>
      </p:cxnSp>
      <p:sp>
        <p:nvSpPr>
          <p:cNvPr id="214" name="Google Shape;214;p14"/>
          <p:cNvSpPr txBox="1"/>
          <p:nvPr/>
        </p:nvSpPr>
        <p:spPr>
          <a:xfrm rot="-5400000">
            <a:off x="1297188" y="3671398"/>
            <a:ext cx="1904998" cy="369332"/>
          </a:xfrm>
          <a:prstGeom prst="rect">
            <a:avLst/>
          </a:prstGeom>
          <a:noFill/>
          <a:ln>
            <a:noFill/>
          </a:ln>
        </p:spPr>
        <p:txBody>
          <a:bodyPr spcFirstLastPara="1" wrap="square" lIns="91425" tIns="45700" rIns="91425" bIns="45700" anchor="t" anchorCtr="0">
            <a:spAutoFit/>
          </a:bodyPr>
          <a:lstStyle/>
          <a:p>
            <a:pPr lvl="0" algn="ctr"/>
            <a:r>
              <a:rPr lang="en-GB" sz="1800" b="1" dirty="0">
                <a:solidFill>
                  <a:schemeClr val="dk1"/>
                </a:solidFill>
                <a:latin typeface="Calibri"/>
                <a:ea typeface="Calibri"/>
                <a:cs typeface="Calibri"/>
                <a:sym typeface="Calibri"/>
              </a:rPr>
              <a:t>INFORMIERT</a:t>
            </a:r>
            <a:endParaRPr dirty="0"/>
          </a:p>
        </p:txBody>
      </p:sp>
      <p:sp>
        <p:nvSpPr>
          <p:cNvPr id="215" name="Google Shape;215;p14"/>
          <p:cNvSpPr txBox="1"/>
          <p:nvPr/>
        </p:nvSpPr>
        <p:spPr>
          <a:xfrm rot="5400000">
            <a:off x="9849367" y="3480898"/>
            <a:ext cx="1904998" cy="369332"/>
          </a:xfrm>
          <a:prstGeom prst="rect">
            <a:avLst/>
          </a:prstGeom>
          <a:noFill/>
          <a:ln>
            <a:noFill/>
          </a:ln>
        </p:spPr>
        <p:txBody>
          <a:bodyPr spcFirstLastPara="1" wrap="square" lIns="91425" tIns="45700" rIns="91425" bIns="45700" anchor="t" anchorCtr="0">
            <a:spAutoFit/>
          </a:bodyPr>
          <a:lstStyle/>
          <a:p>
            <a:pPr lvl="0" algn="ctr"/>
            <a:r>
              <a:rPr lang="en-GB" sz="1800" b="1" dirty="0">
                <a:solidFill>
                  <a:schemeClr val="dk1"/>
                </a:solidFill>
                <a:latin typeface="Calibri"/>
                <a:ea typeface="Calibri"/>
                <a:cs typeface="Calibri"/>
                <a:sym typeface="Calibri"/>
              </a:rPr>
              <a:t>UNINFORMIERT</a:t>
            </a:r>
            <a:endParaRPr dirty="0"/>
          </a:p>
        </p:txBody>
      </p:sp>
      <p:sp>
        <p:nvSpPr>
          <p:cNvPr id="216" name="Google Shape;216;p14"/>
          <p:cNvSpPr txBox="1"/>
          <p:nvPr/>
        </p:nvSpPr>
        <p:spPr>
          <a:xfrm>
            <a:off x="5573277" y="6630402"/>
            <a:ext cx="1904998"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b="1" dirty="0">
                <a:solidFill>
                  <a:schemeClr val="dk1"/>
                </a:solidFill>
                <a:latin typeface="Calibri"/>
                <a:ea typeface="Calibri"/>
                <a:cs typeface="Calibri"/>
                <a:sym typeface="Calibri"/>
              </a:rPr>
              <a:t>GEGEN</a:t>
            </a:r>
            <a:endParaRPr dirty="0"/>
          </a:p>
        </p:txBody>
      </p:sp>
      <p:sp>
        <p:nvSpPr>
          <p:cNvPr id="217" name="Google Shape;217;p14"/>
          <p:cNvSpPr txBox="1"/>
          <p:nvPr/>
        </p:nvSpPr>
        <p:spPr>
          <a:xfrm>
            <a:off x="5573277" y="697901"/>
            <a:ext cx="1904998"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b="1" dirty="0">
                <a:solidFill>
                  <a:schemeClr val="dk1"/>
                </a:solidFill>
                <a:latin typeface="Calibri"/>
                <a:ea typeface="Calibri"/>
                <a:cs typeface="Calibri"/>
                <a:sym typeface="Calibri"/>
              </a:rPr>
              <a:t>FÜR</a:t>
            </a:r>
            <a:endParaRPr dirty="0"/>
          </a:p>
        </p:txBody>
      </p:sp>
      <p:sp>
        <p:nvSpPr>
          <p:cNvPr id="218" name="Google Shape;218;p14"/>
          <p:cNvSpPr txBox="1"/>
          <p:nvPr/>
        </p:nvSpPr>
        <p:spPr>
          <a:xfrm>
            <a:off x="3384749" y="1360154"/>
            <a:ext cx="1904998" cy="369332"/>
          </a:xfrm>
          <a:prstGeom prst="rect">
            <a:avLst/>
          </a:prstGeom>
          <a:noFill/>
          <a:ln>
            <a:noFill/>
          </a:ln>
        </p:spPr>
        <p:txBody>
          <a:bodyPr spcFirstLastPara="1" wrap="square" lIns="91425" tIns="45700" rIns="91425" bIns="45700" anchor="t" anchorCtr="0">
            <a:spAutoFit/>
          </a:bodyPr>
          <a:lstStyle/>
          <a:p>
            <a:pPr lvl="0" algn="ctr"/>
            <a:r>
              <a:rPr lang="en-GB" sz="1800" b="1" dirty="0">
                <a:solidFill>
                  <a:schemeClr val="dk1"/>
                </a:solidFill>
                <a:latin typeface="Calibri"/>
                <a:ea typeface="Calibri"/>
                <a:cs typeface="Calibri"/>
                <a:sym typeface="Calibri"/>
              </a:rPr>
              <a:t>Der </a:t>
            </a:r>
            <a:r>
              <a:rPr lang="en-GB" sz="1800" b="1" dirty="0" err="1">
                <a:solidFill>
                  <a:schemeClr val="dk1"/>
                </a:solidFill>
                <a:latin typeface="Calibri"/>
                <a:ea typeface="Calibri"/>
                <a:cs typeface="Calibri"/>
                <a:sym typeface="Calibri"/>
              </a:rPr>
              <a:t>Gewinner</a:t>
            </a:r>
            <a:endParaRPr dirty="0"/>
          </a:p>
        </p:txBody>
      </p:sp>
      <p:sp>
        <p:nvSpPr>
          <p:cNvPr id="219" name="Google Shape;219;p14"/>
          <p:cNvSpPr txBox="1"/>
          <p:nvPr/>
        </p:nvSpPr>
        <p:spPr>
          <a:xfrm>
            <a:off x="7618261" y="1360154"/>
            <a:ext cx="1904998" cy="369332"/>
          </a:xfrm>
          <a:prstGeom prst="rect">
            <a:avLst/>
          </a:prstGeom>
          <a:noFill/>
          <a:ln>
            <a:noFill/>
          </a:ln>
        </p:spPr>
        <p:txBody>
          <a:bodyPr spcFirstLastPara="1" wrap="square" lIns="91425" tIns="45700" rIns="91425" bIns="45700" anchor="t" anchorCtr="0">
            <a:spAutoFit/>
          </a:bodyPr>
          <a:lstStyle/>
          <a:p>
            <a:pPr lvl="0" algn="ctr"/>
            <a:r>
              <a:rPr lang="en-GB" sz="1800" b="1" dirty="0">
                <a:solidFill>
                  <a:schemeClr val="dk1"/>
                </a:solidFill>
                <a:latin typeface="Calibri"/>
                <a:ea typeface="Calibri"/>
                <a:cs typeface="Calibri"/>
                <a:sym typeface="Calibri"/>
              </a:rPr>
              <a:t>Der </a:t>
            </a:r>
            <a:r>
              <a:rPr lang="en-GB" sz="1800" b="1" dirty="0" err="1">
                <a:solidFill>
                  <a:schemeClr val="dk1"/>
                </a:solidFill>
                <a:latin typeface="Calibri"/>
                <a:ea typeface="Calibri"/>
                <a:cs typeface="Calibri"/>
                <a:sym typeface="Calibri"/>
              </a:rPr>
              <a:t>Novize</a:t>
            </a:r>
            <a:endParaRPr dirty="0"/>
          </a:p>
        </p:txBody>
      </p:sp>
      <p:sp>
        <p:nvSpPr>
          <p:cNvPr id="220" name="Google Shape;220;p14"/>
          <p:cNvSpPr txBox="1"/>
          <p:nvPr/>
        </p:nvSpPr>
        <p:spPr>
          <a:xfrm>
            <a:off x="7618261" y="4064539"/>
            <a:ext cx="1904998" cy="369332"/>
          </a:xfrm>
          <a:prstGeom prst="rect">
            <a:avLst/>
          </a:prstGeom>
          <a:noFill/>
          <a:ln>
            <a:noFill/>
          </a:ln>
        </p:spPr>
        <p:txBody>
          <a:bodyPr spcFirstLastPara="1" wrap="square" lIns="91425" tIns="45700" rIns="91425" bIns="45700" anchor="t" anchorCtr="0">
            <a:spAutoFit/>
          </a:bodyPr>
          <a:lstStyle/>
          <a:p>
            <a:pPr lvl="0" algn="ctr"/>
            <a:r>
              <a:rPr lang="en-GB" sz="1800" b="1" dirty="0">
                <a:solidFill>
                  <a:schemeClr val="dk1"/>
                </a:solidFill>
                <a:latin typeface="Calibri"/>
                <a:ea typeface="Calibri"/>
                <a:cs typeface="Calibri"/>
                <a:sym typeface="Calibri"/>
              </a:rPr>
              <a:t>Der </a:t>
            </a:r>
            <a:r>
              <a:rPr lang="en-GB" sz="1800" b="1" dirty="0" err="1">
                <a:solidFill>
                  <a:schemeClr val="dk1"/>
                </a:solidFill>
                <a:latin typeface="Calibri"/>
                <a:ea typeface="Calibri"/>
                <a:cs typeface="Calibri"/>
                <a:sym typeface="Calibri"/>
              </a:rPr>
              <a:t>Zuschauer</a:t>
            </a:r>
            <a:endParaRPr dirty="0"/>
          </a:p>
        </p:txBody>
      </p:sp>
      <p:sp>
        <p:nvSpPr>
          <p:cNvPr id="221" name="Google Shape;221;p14"/>
          <p:cNvSpPr txBox="1"/>
          <p:nvPr/>
        </p:nvSpPr>
        <p:spPr>
          <a:xfrm>
            <a:off x="3524735" y="4145899"/>
            <a:ext cx="1904998" cy="369332"/>
          </a:xfrm>
          <a:prstGeom prst="rect">
            <a:avLst/>
          </a:prstGeom>
          <a:noFill/>
          <a:ln>
            <a:noFill/>
          </a:ln>
        </p:spPr>
        <p:txBody>
          <a:bodyPr spcFirstLastPara="1" wrap="square" lIns="91425" tIns="45700" rIns="91425" bIns="45700" anchor="t" anchorCtr="0">
            <a:spAutoFit/>
          </a:bodyPr>
          <a:lstStyle/>
          <a:p>
            <a:pPr lvl="0" algn="ctr"/>
            <a:r>
              <a:rPr lang="en-GB" sz="1800" b="1" dirty="0">
                <a:solidFill>
                  <a:schemeClr val="dk1"/>
                </a:solidFill>
                <a:latin typeface="Calibri"/>
                <a:ea typeface="Calibri"/>
                <a:cs typeface="Calibri"/>
                <a:sym typeface="Calibri"/>
              </a:rPr>
              <a:t>Der </a:t>
            </a:r>
            <a:r>
              <a:rPr lang="en-GB" sz="1800" b="1" dirty="0" err="1">
                <a:solidFill>
                  <a:schemeClr val="dk1"/>
                </a:solidFill>
                <a:latin typeface="Calibri"/>
                <a:ea typeface="Calibri"/>
                <a:cs typeface="Calibri"/>
                <a:sym typeface="Calibri"/>
              </a:rPr>
              <a:t>Zelote</a:t>
            </a:r>
            <a:endParaRPr dirty="0"/>
          </a:p>
        </p:txBody>
      </p:sp>
      <p:pic>
        <p:nvPicPr>
          <p:cNvPr id="222" name="Google Shape;222;p14"/>
          <p:cNvPicPr preferRelativeResize="0"/>
          <p:nvPr/>
        </p:nvPicPr>
        <p:blipFill rotWithShape="1">
          <a:blip r:embed="rId3">
            <a:alphaModFix/>
          </a:blip>
          <a:srcRect/>
          <a:stretch/>
        </p:blipFill>
        <p:spPr>
          <a:xfrm>
            <a:off x="5493298" y="3985267"/>
            <a:ext cx="1255934" cy="1255934"/>
          </a:xfrm>
          <a:prstGeom prst="rect">
            <a:avLst/>
          </a:prstGeom>
          <a:noFill/>
          <a:ln>
            <a:noFill/>
          </a:ln>
        </p:spPr>
      </p:pic>
      <p:pic>
        <p:nvPicPr>
          <p:cNvPr id="223" name="Google Shape;223;p14"/>
          <p:cNvPicPr preferRelativeResize="0"/>
          <p:nvPr/>
        </p:nvPicPr>
        <p:blipFill rotWithShape="1">
          <a:blip r:embed="rId4">
            <a:alphaModFix/>
          </a:blip>
          <a:srcRect/>
          <a:stretch/>
        </p:blipFill>
        <p:spPr>
          <a:xfrm>
            <a:off x="9734931" y="3827185"/>
            <a:ext cx="967106" cy="1177346"/>
          </a:xfrm>
          <a:prstGeom prst="rect">
            <a:avLst/>
          </a:prstGeom>
          <a:noFill/>
          <a:ln>
            <a:noFill/>
          </a:ln>
        </p:spPr>
      </p:pic>
      <p:pic>
        <p:nvPicPr>
          <p:cNvPr id="224" name="Google Shape;224;p14"/>
          <p:cNvPicPr preferRelativeResize="0"/>
          <p:nvPr/>
        </p:nvPicPr>
        <p:blipFill rotWithShape="1">
          <a:blip r:embed="rId5">
            <a:alphaModFix/>
          </a:blip>
          <a:srcRect/>
          <a:stretch/>
        </p:blipFill>
        <p:spPr>
          <a:xfrm>
            <a:off x="9402584" y="812644"/>
            <a:ext cx="1208500" cy="1144895"/>
          </a:xfrm>
          <a:prstGeom prst="rect">
            <a:avLst/>
          </a:prstGeom>
          <a:noFill/>
          <a:ln>
            <a:noFill/>
          </a:ln>
        </p:spPr>
      </p:pic>
      <p:pic>
        <p:nvPicPr>
          <p:cNvPr id="225" name="Google Shape;225;p14"/>
          <p:cNvPicPr preferRelativeResize="0"/>
          <p:nvPr/>
        </p:nvPicPr>
        <p:blipFill rotWithShape="1">
          <a:blip r:embed="rId6">
            <a:alphaModFix/>
          </a:blip>
          <a:srcRect/>
          <a:stretch/>
        </p:blipFill>
        <p:spPr>
          <a:xfrm>
            <a:off x="5554044" y="1067763"/>
            <a:ext cx="857250" cy="1038225"/>
          </a:xfrm>
          <a:prstGeom prst="rect">
            <a:avLst/>
          </a:prstGeom>
          <a:noFill/>
          <a:ln>
            <a:noFill/>
          </a:ln>
        </p:spPr>
      </p:pic>
      <p:sp>
        <p:nvSpPr>
          <p:cNvPr id="226" name="Google Shape;226;p14"/>
          <p:cNvSpPr txBox="1"/>
          <p:nvPr/>
        </p:nvSpPr>
        <p:spPr>
          <a:xfrm>
            <a:off x="6810525" y="1918545"/>
            <a:ext cx="3851725" cy="1754286"/>
          </a:xfrm>
          <a:prstGeom prst="rect">
            <a:avLst/>
          </a:prstGeom>
          <a:noFill/>
          <a:ln>
            <a:noFill/>
          </a:ln>
        </p:spPr>
        <p:txBody>
          <a:bodyPr spcFirstLastPara="1" wrap="square" lIns="91425" tIns="45700" rIns="91425" bIns="45700" anchor="t" anchorCtr="0">
            <a:spAutoFit/>
          </a:bodyPr>
          <a:lstStyle/>
          <a:p>
            <a:pPr lvl="0"/>
            <a:r>
              <a:rPr lang="de-DE" sz="1800" dirty="0">
                <a:solidFill>
                  <a:schemeClr val="dk1"/>
                </a:solidFill>
                <a:latin typeface="Calibri"/>
                <a:ea typeface="Calibri"/>
                <a:cs typeface="Calibri"/>
                <a:sym typeface="Calibri"/>
              </a:rPr>
              <a:t>Gut gemeint und doch uninformiert, haben sie das Herz am rechten Fleck. Sie äußern manchmal ignorante Ideen und tragen unwissentlich zu Problemen bei, die sie gelöst sehen wollen.</a:t>
            </a:r>
            <a:endParaRPr dirty="0"/>
          </a:p>
        </p:txBody>
      </p:sp>
      <p:sp>
        <p:nvSpPr>
          <p:cNvPr id="227" name="Google Shape;227;p14"/>
          <p:cNvSpPr txBox="1"/>
          <p:nvPr/>
        </p:nvSpPr>
        <p:spPr>
          <a:xfrm>
            <a:off x="6820799" y="4645967"/>
            <a:ext cx="3614554" cy="2031285"/>
          </a:xfrm>
          <a:prstGeom prst="rect">
            <a:avLst/>
          </a:prstGeom>
          <a:noFill/>
          <a:ln>
            <a:noFill/>
          </a:ln>
        </p:spPr>
        <p:txBody>
          <a:bodyPr spcFirstLastPara="1" wrap="square" lIns="91425" tIns="45700" rIns="91425" bIns="45700" anchor="t" anchorCtr="0">
            <a:spAutoFit/>
          </a:bodyPr>
          <a:lstStyle/>
          <a:p>
            <a:pPr lvl="0"/>
            <a:r>
              <a:rPr lang="de-DE" sz="1800" dirty="0">
                <a:solidFill>
                  <a:schemeClr val="dk1"/>
                </a:solidFill>
                <a:latin typeface="Calibri"/>
                <a:ea typeface="Calibri"/>
                <a:cs typeface="Calibri"/>
                <a:sym typeface="Calibri"/>
              </a:rPr>
              <a:t>Weitgehend gleichgültig tun </a:t>
            </a:r>
          </a:p>
          <a:p>
            <a:pPr lvl="0"/>
            <a:r>
              <a:rPr lang="de-DE" sz="1800" dirty="0">
                <a:solidFill>
                  <a:schemeClr val="dk1"/>
                </a:solidFill>
                <a:latin typeface="Calibri"/>
                <a:ea typeface="Calibri"/>
                <a:cs typeface="Calibri"/>
                <a:sym typeface="Calibri"/>
              </a:rPr>
              <a:t>sie nichts, um den Fortschritt voranzubringen, aber auch wenig, um ihn aktiv zu behindern. "DEI? Hä?«
Sie seien "beschäftigt" und "haben es noch nicht wirklich durchdacht".</a:t>
            </a:r>
            <a:endParaRPr dirty="0"/>
          </a:p>
        </p:txBody>
      </p:sp>
      <p:sp>
        <p:nvSpPr>
          <p:cNvPr id="228" name="Google Shape;228;p14"/>
          <p:cNvSpPr txBox="1"/>
          <p:nvPr/>
        </p:nvSpPr>
        <p:spPr>
          <a:xfrm>
            <a:off x="2729375" y="4671916"/>
            <a:ext cx="3313590" cy="2308284"/>
          </a:xfrm>
          <a:prstGeom prst="rect">
            <a:avLst/>
          </a:prstGeom>
          <a:noFill/>
          <a:ln>
            <a:noFill/>
          </a:ln>
        </p:spPr>
        <p:txBody>
          <a:bodyPr spcFirstLastPara="1" wrap="square" lIns="91425" tIns="45700" rIns="91425" bIns="45700" anchor="t" anchorCtr="0">
            <a:spAutoFit/>
          </a:bodyPr>
          <a:lstStyle/>
          <a:p>
            <a:pPr lvl="0"/>
            <a:r>
              <a:rPr lang="de-DE" sz="1800" dirty="0">
                <a:solidFill>
                  <a:schemeClr val="dk1"/>
                </a:solidFill>
                <a:latin typeface="Calibri"/>
                <a:ea typeface="Calibri"/>
                <a:cs typeface="Calibri"/>
                <a:sym typeface="Calibri"/>
              </a:rPr>
              <a:t>Sie sind der Meinung, dass DEI-Bemühungen eine Verschwendung von Zeit und Geld sind. In der Gewissheit, dass sie "aus einem bestimmten Grund voreingenommen" sind, haben sie nicht die Absicht, ihre Meinung zu ändern.</a:t>
            </a:r>
            <a:endParaRPr dirty="0"/>
          </a:p>
        </p:txBody>
      </p:sp>
      <p:sp>
        <p:nvSpPr>
          <p:cNvPr id="229" name="Google Shape;229;p14"/>
          <p:cNvSpPr txBox="1"/>
          <p:nvPr/>
        </p:nvSpPr>
        <p:spPr>
          <a:xfrm>
            <a:off x="2616200" y="1835901"/>
            <a:ext cx="3455827" cy="1754286"/>
          </a:xfrm>
          <a:prstGeom prst="rect">
            <a:avLst/>
          </a:prstGeom>
          <a:noFill/>
          <a:ln>
            <a:noFill/>
          </a:ln>
        </p:spPr>
        <p:txBody>
          <a:bodyPr spcFirstLastPara="1" wrap="square" lIns="91425" tIns="45700" rIns="91425" bIns="45700" anchor="t" anchorCtr="0">
            <a:spAutoFit/>
          </a:bodyPr>
          <a:lstStyle/>
          <a:p>
            <a:pPr lvl="0"/>
            <a:r>
              <a:rPr lang="de-DE" sz="1800" dirty="0">
                <a:solidFill>
                  <a:schemeClr val="dk1"/>
                </a:solidFill>
                <a:latin typeface="Calibri"/>
                <a:ea typeface="Calibri"/>
                <a:cs typeface="Calibri"/>
                <a:sym typeface="Calibri"/>
              </a:rPr>
              <a:t>Als engagierte Befürworter, Verbündete und Experten in diesem Bereich leben, essen und atmen sie DEI. Sie wissen viel über die Probleme und arbeiten aktiv an Veränderungen.</a:t>
            </a:r>
            <a:endParaRP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15"/>
          <p:cNvSpPr/>
          <p:nvPr/>
        </p:nvSpPr>
        <p:spPr>
          <a:xfrm>
            <a:off x="254000" y="157787"/>
            <a:ext cx="12496800" cy="6948942"/>
          </a:xfrm>
          <a:custGeom>
            <a:avLst/>
            <a:gdLst/>
            <a:ahLst/>
            <a:cxnLst/>
            <a:rect l="l" t="t" r="r" b="b"/>
            <a:pathLst>
              <a:path w="4410075" h="6315075" extrusionOk="0">
                <a:moveTo>
                  <a:pt x="4410075" y="0"/>
                </a:moveTo>
                <a:lnTo>
                  <a:pt x="0" y="0"/>
                </a:lnTo>
                <a:lnTo>
                  <a:pt x="0" y="55854"/>
                </a:lnTo>
                <a:lnTo>
                  <a:pt x="0" y="6260312"/>
                </a:lnTo>
                <a:lnTo>
                  <a:pt x="0" y="6314910"/>
                </a:lnTo>
                <a:lnTo>
                  <a:pt x="4410075" y="6314910"/>
                </a:lnTo>
                <a:lnTo>
                  <a:pt x="4410075" y="6260312"/>
                </a:lnTo>
                <a:lnTo>
                  <a:pt x="55537" y="6260312"/>
                </a:lnTo>
                <a:lnTo>
                  <a:pt x="55537" y="55854"/>
                </a:lnTo>
                <a:lnTo>
                  <a:pt x="4355147" y="55854"/>
                </a:lnTo>
                <a:lnTo>
                  <a:pt x="4355147" y="6260096"/>
                </a:lnTo>
                <a:lnTo>
                  <a:pt x="4410075" y="6260096"/>
                </a:lnTo>
                <a:lnTo>
                  <a:pt x="4410075" y="55854"/>
                </a:lnTo>
                <a:lnTo>
                  <a:pt x="4410075" y="55499"/>
                </a:lnTo>
                <a:lnTo>
                  <a:pt x="4410075" y="0"/>
                </a:lnTo>
                <a:close/>
              </a:path>
            </a:pathLst>
          </a:custGeom>
          <a:solidFill>
            <a:srgbClr val="7DD957"/>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5" name="Google Shape;235;p15"/>
          <p:cNvSpPr txBox="1"/>
          <p:nvPr/>
        </p:nvSpPr>
        <p:spPr>
          <a:xfrm>
            <a:off x="635000" y="381000"/>
            <a:ext cx="8504462" cy="523220"/>
          </a:xfrm>
          <a:prstGeom prst="rect">
            <a:avLst/>
          </a:prstGeom>
          <a:noFill/>
          <a:ln>
            <a:noFill/>
          </a:ln>
        </p:spPr>
        <p:txBody>
          <a:bodyPr spcFirstLastPara="1" wrap="square" lIns="91425" tIns="45700" rIns="91425" bIns="45700" anchor="t" anchorCtr="0">
            <a:spAutoFit/>
          </a:bodyPr>
          <a:lstStyle/>
          <a:p>
            <a:pPr lvl="0"/>
            <a:r>
              <a:rPr lang="en-GB" sz="2800" b="1" dirty="0" err="1">
                <a:solidFill>
                  <a:schemeClr val="dk1"/>
                </a:solidFill>
                <a:latin typeface="Calibri"/>
                <a:ea typeface="Calibri"/>
                <a:cs typeface="Calibri"/>
                <a:sym typeface="Calibri"/>
              </a:rPr>
              <a:t>Gesellschaftliches</a:t>
            </a:r>
            <a:r>
              <a:rPr lang="en-GB" sz="2800" b="1" dirty="0">
                <a:solidFill>
                  <a:schemeClr val="dk1"/>
                </a:solidFill>
                <a:latin typeface="Calibri"/>
                <a:ea typeface="Calibri"/>
                <a:cs typeface="Calibri"/>
                <a:sym typeface="Calibri"/>
              </a:rPr>
              <a:t> Engagement</a:t>
            </a:r>
            <a:endParaRPr dirty="0"/>
          </a:p>
        </p:txBody>
      </p:sp>
      <p:sp>
        <p:nvSpPr>
          <p:cNvPr id="236" name="Google Shape;236;p15"/>
          <p:cNvSpPr txBox="1"/>
          <p:nvPr/>
        </p:nvSpPr>
        <p:spPr>
          <a:xfrm>
            <a:off x="605971" y="1127433"/>
            <a:ext cx="10773230" cy="1107955"/>
          </a:xfrm>
          <a:prstGeom prst="rect">
            <a:avLst/>
          </a:prstGeom>
          <a:noFill/>
          <a:ln>
            <a:noFill/>
          </a:ln>
        </p:spPr>
        <p:txBody>
          <a:bodyPr spcFirstLastPara="1" wrap="square" lIns="91425" tIns="45700" rIns="91425" bIns="45700" anchor="t" anchorCtr="0">
            <a:spAutoFit/>
          </a:bodyPr>
          <a:lstStyle/>
          <a:p>
            <a:pPr lvl="0"/>
            <a:r>
              <a:rPr lang="de-DE" sz="2200" dirty="0">
                <a:solidFill>
                  <a:schemeClr val="dk1"/>
                </a:solidFill>
                <a:latin typeface="Calibri"/>
                <a:ea typeface="Calibri"/>
                <a:cs typeface="Calibri"/>
                <a:sym typeface="Calibri"/>
              </a:rPr>
              <a:t>Binden Sie das Unternehmen in die lokale Gemeinschaft ein, indem Sie sich ehrenamtlich engagieren, Sponsoring betreiben und mit Organisationen zusammenarbeiten, die DEI fördern.</a:t>
            </a:r>
            <a:endParaRPr dirty="0"/>
          </a:p>
        </p:txBody>
      </p:sp>
      <p:sp>
        <p:nvSpPr>
          <p:cNvPr id="237" name="Google Shape;237;p15"/>
          <p:cNvSpPr/>
          <p:nvPr/>
        </p:nvSpPr>
        <p:spPr>
          <a:xfrm>
            <a:off x="4822880" y="2444015"/>
            <a:ext cx="3252608" cy="1747455"/>
          </a:xfrm>
          <a:prstGeom prst="rect">
            <a:avLst/>
          </a:prstGeom>
          <a:solidFill>
            <a:schemeClr val="lt1"/>
          </a:solidFill>
          <a:ln w="38100" cap="flat" cmpd="sng">
            <a:solidFill>
              <a:srgbClr val="92D050"/>
            </a:solidFill>
            <a:prstDash val="solid"/>
            <a:round/>
            <a:headEnd type="none" w="sm" len="sm"/>
            <a:tailEnd type="none" w="sm" len="sm"/>
          </a:ln>
        </p:spPr>
        <p:txBody>
          <a:bodyPr spcFirstLastPara="1" wrap="square" lIns="91425" tIns="45700" rIns="91425" bIns="45700" anchor="ctr" anchorCtr="0">
            <a:noAutofit/>
          </a:bodyPr>
          <a:lstStyle/>
          <a:p>
            <a:pPr lvl="0" algn="ctr"/>
            <a:r>
              <a:rPr lang="de-DE" sz="1800" b="1" dirty="0">
                <a:solidFill>
                  <a:schemeClr val="dk1"/>
                </a:solidFill>
                <a:latin typeface="Calibri"/>
                <a:ea typeface="Calibri"/>
                <a:cs typeface="Calibri"/>
                <a:sym typeface="Calibri"/>
              </a:rPr>
              <a:t>Ermutigen </a:t>
            </a:r>
            <a:r>
              <a:rPr lang="de-DE" sz="1800" dirty="0">
                <a:solidFill>
                  <a:schemeClr val="dk1"/>
                </a:solidFill>
                <a:latin typeface="Calibri"/>
                <a:ea typeface="Calibri"/>
                <a:cs typeface="Calibri"/>
                <a:sym typeface="Calibri"/>
              </a:rPr>
              <a:t>Sie Ihre Mitarbeitenden, ihre Zeit und ihre Fähigkeiten ehrenamtlich in lokale Gemeindeorganisationen einzubringen, die DEI-Initiativen unterstützen.</a:t>
            </a:r>
            <a:r>
              <a:rPr lang="en-GB" sz="1800" dirty="0">
                <a:solidFill>
                  <a:schemeClr val="dk1"/>
                </a:solidFill>
                <a:latin typeface="Calibri"/>
                <a:ea typeface="Calibri"/>
                <a:cs typeface="Calibri"/>
                <a:sym typeface="Calibri"/>
              </a:rPr>
              <a:t> </a:t>
            </a:r>
            <a:endParaRPr dirty="0"/>
          </a:p>
        </p:txBody>
      </p:sp>
      <p:sp>
        <p:nvSpPr>
          <p:cNvPr id="238" name="Google Shape;238;p15"/>
          <p:cNvSpPr/>
          <p:nvPr/>
        </p:nvSpPr>
        <p:spPr>
          <a:xfrm>
            <a:off x="8894649" y="4732526"/>
            <a:ext cx="2844800" cy="1925125"/>
          </a:xfrm>
          <a:prstGeom prst="rect">
            <a:avLst/>
          </a:prstGeom>
          <a:solidFill>
            <a:schemeClr val="lt1"/>
          </a:solidFill>
          <a:ln w="38100" cap="flat" cmpd="sng">
            <a:solidFill>
              <a:srgbClr val="92D050"/>
            </a:solidFill>
            <a:prstDash val="solid"/>
            <a:round/>
            <a:headEnd type="none" w="sm" len="sm"/>
            <a:tailEnd type="none" w="sm" len="sm"/>
          </a:ln>
        </p:spPr>
        <p:txBody>
          <a:bodyPr spcFirstLastPara="1" wrap="square" lIns="91425" tIns="45700" rIns="91425" bIns="45700" anchor="ctr" anchorCtr="0">
            <a:noAutofit/>
          </a:bodyPr>
          <a:lstStyle/>
          <a:p>
            <a:pPr lvl="0" algn="ctr"/>
            <a:r>
              <a:rPr lang="de-DE" sz="1800" b="1" dirty="0">
                <a:solidFill>
                  <a:schemeClr val="dk1"/>
                </a:solidFill>
                <a:latin typeface="Calibri"/>
                <a:ea typeface="Calibri"/>
                <a:cs typeface="Calibri"/>
                <a:sym typeface="Calibri"/>
              </a:rPr>
              <a:t>Bieten </a:t>
            </a:r>
            <a:r>
              <a:rPr lang="de-DE" sz="1800" dirty="0">
                <a:solidFill>
                  <a:schemeClr val="dk1"/>
                </a:solidFill>
                <a:latin typeface="Calibri"/>
                <a:ea typeface="Calibri"/>
                <a:cs typeface="Calibri"/>
                <a:sym typeface="Calibri"/>
              </a:rPr>
              <a:t>Sie bezahlten Urlaub oder flexible Zeitpläne an, um die Teilnahme der Mitarbeitenden an gemeinnützigen Diensten zu erleichtern.</a:t>
            </a:r>
            <a:endParaRPr dirty="0"/>
          </a:p>
        </p:txBody>
      </p:sp>
      <p:sp>
        <p:nvSpPr>
          <p:cNvPr id="239" name="Google Shape;239;p15"/>
          <p:cNvSpPr/>
          <p:nvPr/>
        </p:nvSpPr>
        <p:spPr>
          <a:xfrm>
            <a:off x="8920049" y="2444016"/>
            <a:ext cx="2819400" cy="1747454"/>
          </a:xfrm>
          <a:prstGeom prst="rect">
            <a:avLst/>
          </a:prstGeom>
          <a:solidFill>
            <a:schemeClr val="lt1"/>
          </a:solidFill>
          <a:ln w="38100" cap="flat" cmpd="sng">
            <a:solidFill>
              <a:srgbClr val="92D050"/>
            </a:solidFill>
            <a:prstDash val="solid"/>
            <a:round/>
            <a:headEnd type="none" w="sm" len="sm"/>
            <a:tailEnd type="none" w="sm" len="sm"/>
          </a:ln>
        </p:spPr>
        <p:txBody>
          <a:bodyPr spcFirstLastPara="1" wrap="square" lIns="91425" tIns="45700" rIns="91425" bIns="45700" anchor="ctr" anchorCtr="0">
            <a:noAutofit/>
          </a:bodyPr>
          <a:lstStyle/>
          <a:p>
            <a:pPr lvl="0" algn="ctr"/>
            <a:r>
              <a:rPr lang="de-DE" sz="1800" b="1" dirty="0">
                <a:solidFill>
                  <a:schemeClr val="dk1"/>
                </a:solidFill>
                <a:latin typeface="Calibri"/>
                <a:ea typeface="Calibri"/>
                <a:cs typeface="Calibri"/>
                <a:sym typeface="Calibri"/>
              </a:rPr>
              <a:t>Sponsern </a:t>
            </a:r>
            <a:r>
              <a:rPr lang="de-DE" sz="1800" dirty="0">
                <a:solidFill>
                  <a:schemeClr val="dk1"/>
                </a:solidFill>
                <a:latin typeface="Calibri"/>
                <a:ea typeface="Calibri"/>
                <a:cs typeface="Calibri"/>
                <a:sym typeface="Calibri"/>
              </a:rPr>
              <a:t>Sie lokale DEI-bezogene Veranstaltungen, wie z. B. Diversity-Messen, Kulturfestivals oder Workshops, und</a:t>
            </a:r>
            <a:r>
              <a:rPr lang="de-DE" sz="1800" b="1" dirty="0">
                <a:solidFill>
                  <a:schemeClr val="dk1"/>
                </a:solidFill>
                <a:latin typeface="Calibri"/>
                <a:ea typeface="Calibri"/>
                <a:cs typeface="Calibri"/>
                <a:sym typeface="Calibri"/>
              </a:rPr>
              <a:t> beteiligen Sie sich aktiv daran.</a:t>
            </a:r>
            <a:r>
              <a:rPr lang="en-GB" sz="1800" dirty="0">
                <a:solidFill>
                  <a:schemeClr val="dk1"/>
                </a:solidFill>
                <a:latin typeface="Calibri"/>
                <a:ea typeface="Calibri"/>
                <a:cs typeface="Calibri"/>
                <a:sym typeface="Calibri"/>
              </a:rPr>
              <a:t> </a:t>
            </a:r>
            <a:endParaRPr dirty="0"/>
          </a:p>
        </p:txBody>
      </p:sp>
      <p:sp>
        <p:nvSpPr>
          <p:cNvPr id="240" name="Google Shape;240;p15"/>
          <p:cNvSpPr/>
          <p:nvPr/>
        </p:nvSpPr>
        <p:spPr>
          <a:xfrm>
            <a:off x="725713" y="4732526"/>
            <a:ext cx="3168192" cy="1925127"/>
          </a:xfrm>
          <a:prstGeom prst="rect">
            <a:avLst/>
          </a:prstGeom>
          <a:solidFill>
            <a:schemeClr val="lt1"/>
          </a:solidFill>
          <a:ln w="38100" cap="flat" cmpd="sng">
            <a:solidFill>
              <a:srgbClr val="92D050"/>
            </a:solidFill>
            <a:prstDash val="solid"/>
            <a:round/>
            <a:headEnd type="none" w="sm" len="sm"/>
            <a:tailEnd type="none" w="sm" len="sm"/>
          </a:ln>
        </p:spPr>
        <p:txBody>
          <a:bodyPr spcFirstLastPara="1" wrap="square" lIns="91425" tIns="45700" rIns="91425" bIns="45700" anchor="ctr" anchorCtr="0">
            <a:noAutofit/>
          </a:bodyPr>
          <a:lstStyle/>
          <a:p>
            <a:pPr lvl="0" algn="ctr"/>
            <a:r>
              <a:rPr lang="de-DE" sz="1800" b="1" dirty="0">
                <a:solidFill>
                  <a:schemeClr val="dk1"/>
                </a:solidFill>
                <a:latin typeface="Calibri"/>
                <a:ea typeface="Calibri"/>
                <a:cs typeface="Calibri"/>
                <a:sym typeface="Calibri"/>
              </a:rPr>
              <a:t>Priorisieren </a:t>
            </a:r>
            <a:r>
              <a:rPr lang="de-DE" sz="1800" dirty="0">
                <a:solidFill>
                  <a:schemeClr val="dk1"/>
                </a:solidFill>
                <a:latin typeface="Calibri"/>
                <a:ea typeface="Calibri"/>
                <a:cs typeface="Calibri"/>
                <a:sym typeface="Calibri"/>
              </a:rPr>
              <a:t>Sie die Beschaffung von Produkten und Dienstleistungen von lokalen Unternehmen, die sich im Besitz von Personen mit unterschiedlichem Hintergrund befinden.</a:t>
            </a:r>
            <a:endParaRPr dirty="0"/>
          </a:p>
        </p:txBody>
      </p:sp>
      <p:sp>
        <p:nvSpPr>
          <p:cNvPr id="241" name="Google Shape;241;p15"/>
          <p:cNvSpPr/>
          <p:nvPr/>
        </p:nvSpPr>
        <p:spPr>
          <a:xfrm>
            <a:off x="4810180" y="4745967"/>
            <a:ext cx="3265307" cy="1911685"/>
          </a:xfrm>
          <a:prstGeom prst="rect">
            <a:avLst/>
          </a:prstGeom>
          <a:solidFill>
            <a:schemeClr val="lt1"/>
          </a:solidFill>
          <a:ln w="38100" cap="flat" cmpd="sng">
            <a:solidFill>
              <a:srgbClr val="92D050"/>
            </a:solidFill>
            <a:prstDash val="solid"/>
            <a:round/>
            <a:headEnd type="none" w="sm" len="sm"/>
            <a:tailEnd type="none" w="sm" len="sm"/>
          </a:ln>
        </p:spPr>
        <p:txBody>
          <a:bodyPr spcFirstLastPara="1" wrap="square" lIns="91425" tIns="45700" rIns="91425" bIns="45700" anchor="ctr" anchorCtr="0">
            <a:noAutofit/>
          </a:bodyPr>
          <a:lstStyle/>
          <a:p>
            <a:pPr lvl="0" algn="ctr"/>
            <a:r>
              <a:rPr lang="de-DE" sz="1800" b="1" dirty="0">
                <a:solidFill>
                  <a:schemeClr val="dk1"/>
                </a:solidFill>
                <a:latin typeface="Calibri"/>
                <a:ea typeface="Calibri"/>
                <a:cs typeface="Calibri"/>
                <a:sym typeface="Calibri"/>
              </a:rPr>
              <a:t>Suchen und unterstützen Sie aktiv</a:t>
            </a:r>
            <a:r>
              <a:rPr lang="de-DE" sz="1800" dirty="0">
                <a:solidFill>
                  <a:schemeClr val="dk1"/>
                </a:solidFill>
                <a:latin typeface="Calibri"/>
                <a:ea typeface="Calibri"/>
                <a:cs typeface="Calibri"/>
                <a:sym typeface="Calibri"/>
              </a:rPr>
              <a:t> Unternehmen in Ihrer Lieferkette, die sich im Besitz von Minderheiten befinden.</a:t>
            </a:r>
            <a:r>
              <a:rPr lang="en-GB" sz="1800" dirty="0">
                <a:solidFill>
                  <a:schemeClr val="dk1"/>
                </a:solidFill>
                <a:latin typeface="Calibri"/>
                <a:ea typeface="Calibri"/>
                <a:cs typeface="Calibri"/>
                <a:sym typeface="Calibri"/>
              </a:rPr>
              <a:t> </a:t>
            </a:r>
            <a:endParaRPr dirty="0"/>
          </a:p>
        </p:txBody>
      </p:sp>
      <p:sp>
        <p:nvSpPr>
          <p:cNvPr id="242" name="Google Shape;242;p15"/>
          <p:cNvSpPr/>
          <p:nvPr/>
        </p:nvSpPr>
        <p:spPr>
          <a:xfrm>
            <a:off x="725712" y="2444400"/>
            <a:ext cx="3168193" cy="1747455"/>
          </a:xfrm>
          <a:prstGeom prst="rect">
            <a:avLst/>
          </a:prstGeom>
          <a:solidFill>
            <a:schemeClr val="lt1"/>
          </a:solidFill>
          <a:ln w="38100" cap="flat" cmpd="sng">
            <a:solidFill>
              <a:srgbClr val="92D050"/>
            </a:solidFill>
            <a:prstDash val="solid"/>
            <a:round/>
            <a:headEnd type="none" w="sm" len="sm"/>
            <a:tailEnd type="none" w="sm" len="sm"/>
          </a:ln>
        </p:spPr>
        <p:txBody>
          <a:bodyPr spcFirstLastPara="1" wrap="square" lIns="91425" tIns="45700" rIns="91425" bIns="45700" anchor="ctr" anchorCtr="0">
            <a:noAutofit/>
          </a:bodyPr>
          <a:lstStyle/>
          <a:p>
            <a:pPr lvl="0" algn="ctr"/>
            <a:r>
              <a:rPr lang="de-DE" sz="1800" b="1" dirty="0">
                <a:solidFill>
                  <a:schemeClr val="dk1"/>
                </a:solidFill>
                <a:latin typeface="Calibri"/>
                <a:ea typeface="Calibri"/>
                <a:cs typeface="Calibri"/>
                <a:sym typeface="Calibri"/>
              </a:rPr>
              <a:t>Arbeiten Sie </a:t>
            </a:r>
            <a:r>
              <a:rPr lang="de-DE" sz="1800" dirty="0">
                <a:solidFill>
                  <a:schemeClr val="dk1"/>
                </a:solidFill>
                <a:latin typeface="Calibri"/>
                <a:ea typeface="Calibri"/>
                <a:cs typeface="Calibri"/>
                <a:sym typeface="Calibri"/>
              </a:rPr>
              <a:t>mit Community-Leitern und Influencern </a:t>
            </a:r>
            <a:r>
              <a:rPr lang="de-DE" sz="1800" b="1" dirty="0">
                <a:solidFill>
                  <a:schemeClr val="dk1"/>
                </a:solidFill>
                <a:latin typeface="Calibri"/>
                <a:ea typeface="Calibri"/>
                <a:cs typeface="Calibri"/>
                <a:sym typeface="Calibri"/>
              </a:rPr>
              <a:t>zusammen</a:t>
            </a:r>
            <a:r>
              <a:rPr lang="de-DE" sz="1800" dirty="0">
                <a:solidFill>
                  <a:schemeClr val="dk1"/>
                </a:solidFill>
                <a:latin typeface="Calibri"/>
                <a:ea typeface="Calibri"/>
                <a:cs typeface="Calibri"/>
                <a:sym typeface="Calibri"/>
              </a:rPr>
              <a:t>, um sicherzustellen, dass Ihre Initiativen mit den Zielen der Community übereinstimmen.</a:t>
            </a:r>
            <a:endParaRPr dirty="0"/>
          </a:p>
        </p:txBody>
      </p:sp>
      <p:pic>
        <p:nvPicPr>
          <p:cNvPr id="243" name="Google Shape;243;p15"/>
          <p:cNvPicPr preferRelativeResize="0"/>
          <p:nvPr/>
        </p:nvPicPr>
        <p:blipFill rotWithShape="1">
          <a:blip r:embed="rId3">
            <a:alphaModFix/>
          </a:blip>
          <a:srcRect/>
          <a:stretch/>
        </p:blipFill>
        <p:spPr>
          <a:xfrm>
            <a:off x="10941504" y="381000"/>
            <a:ext cx="1457325" cy="11906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16"/>
          <p:cNvSpPr/>
          <p:nvPr/>
        </p:nvSpPr>
        <p:spPr>
          <a:xfrm>
            <a:off x="254000" y="157787"/>
            <a:ext cx="12496800" cy="6948942"/>
          </a:xfrm>
          <a:custGeom>
            <a:avLst/>
            <a:gdLst/>
            <a:ahLst/>
            <a:cxnLst/>
            <a:rect l="l" t="t" r="r" b="b"/>
            <a:pathLst>
              <a:path w="4410075" h="6315075" extrusionOk="0">
                <a:moveTo>
                  <a:pt x="4410075" y="0"/>
                </a:moveTo>
                <a:lnTo>
                  <a:pt x="0" y="0"/>
                </a:lnTo>
                <a:lnTo>
                  <a:pt x="0" y="55854"/>
                </a:lnTo>
                <a:lnTo>
                  <a:pt x="0" y="6260312"/>
                </a:lnTo>
                <a:lnTo>
                  <a:pt x="0" y="6314910"/>
                </a:lnTo>
                <a:lnTo>
                  <a:pt x="4410075" y="6314910"/>
                </a:lnTo>
                <a:lnTo>
                  <a:pt x="4410075" y="6260312"/>
                </a:lnTo>
                <a:lnTo>
                  <a:pt x="55537" y="6260312"/>
                </a:lnTo>
                <a:lnTo>
                  <a:pt x="55537" y="55854"/>
                </a:lnTo>
                <a:lnTo>
                  <a:pt x="4355147" y="55854"/>
                </a:lnTo>
                <a:lnTo>
                  <a:pt x="4355147" y="6260096"/>
                </a:lnTo>
                <a:lnTo>
                  <a:pt x="4410075" y="6260096"/>
                </a:lnTo>
                <a:lnTo>
                  <a:pt x="4410075" y="55854"/>
                </a:lnTo>
                <a:lnTo>
                  <a:pt x="4410075" y="55499"/>
                </a:lnTo>
                <a:lnTo>
                  <a:pt x="4410075" y="0"/>
                </a:lnTo>
                <a:close/>
              </a:path>
            </a:pathLst>
          </a:custGeom>
          <a:solidFill>
            <a:srgbClr val="7DD957"/>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9" name="Google Shape;249;p16"/>
          <p:cNvSpPr txBox="1"/>
          <p:nvPr/>
        </p:nvSpPr>
        <p:spPr>
          <a:xfrm>
            <a:off x="635000" y="381000"/>
            <a:ext cx="8504462" cy="523220"/>
          </a:xfrm>
          <a:prstGeom prst="rect">
            <a:avLst/>
          </a:prstGeom>
          <a:noFill/>
          <a:ln>
            <a:noFill/>
          </a:ln>
        </p:spPr>
        <p:txBody>
          <a:bodyPr spcFirstLastPara="1" wrap="square" lIns="91425" tIns="45700" rIns="91425" bIns="45700" anchor="t" anchorCtr="0">
            <a:spAutoFit/>
          </a:bodyPr>
          <a:lstStyle/>
          <a:p>
            <a:pPr lvl="0"/>
            <a:r>
              <a:rPr lang="en-GB" sz="2800" b="1" dirty="0" err="1">
                <a:solidFill>
                  <a:schemeClr val="dk1"/>
                </a:solidFill>
                <a:latin typeface="Calibri"/>
                <a:ea typeface="Calibri"/>
                <a:cs typeface="Calibri"/>
                <a:sym typeface="Calibri"/>
              </a:rPr>
              <a:t>Inklusive</a:t>
            </a:r>
            <a:r>
              <a:rPr lang="en-GB" sz="2800" b="1" dirty="0">
                <a:solidFill>
                  <a:schemeClr val="dk1"/>
                </a:solidFill>
                <a:latin typeface="Calibri"/>
                <a:ea typeface="Calibri"/>
                <a:cs typeface="Calibri"/>
                <a:sym typeface="Calibri"/>
              </a:rPr>
              <a:t> </a:t>
            </a:r>
            <a:r>
              <a:rPr lang="en-GB" sz="2800" b="1" dirty="0" err="1">
                <a:solidFill>
                  <a:schemeClr val="dk1"/>
                </a:solidFill>
                <a:latin typeface="Calibri"/>
                <a:ea typeface="Calibri"/>
                <a:cs typeface="Calibri"/>
                <a:sym typeface="Calibri"/>
              </a:rPr>
              <a:t>Kommunikation</a:t>
            </a:r>
            <a:endParaRPr dirty="0"/>
          </a:p>
        </p:txBody>
      </p:sp>
      <p:sp>
        <p:nvSpPr>
          <p:cNvPr id="250" name="Google Shape;250;p16"/>
          <p:cNvSpPr txBox="1"/>
          <p:nvPr/>
        </p:nvSpPr>
        <p:spPr>
          <a:xfrm>
            <a:off x="635000" y="1127433"/>
            <a:ext cx="11734800" cy="1107955"/>
          </a:xfrm>
          <a:prstGeom prst="rect">
            <a:avLst/>
          </a:prstGeom>
          <a:noFill/>
          <a:ln>
            <a:noFill/>
          </a:ln>
        </p:spPr>
        <p:txBody>
          <a:bodyPr spcFirstLastPara="1" wrap="square" lIns="91425" tIns="45700" rIns="91425" bIns="45700" anchor="t" anchorCtr="0">
            <a:spAutoFit/>
          </a:bodyPr>
          <a:lstStyle/>
          <a:p>
            <a:pPr lvl="0"/>
            <a:r>
              <a:rPr lang="de-DE" sz="2200" dirty="0">
                <a:solidFill>
                  <a:schemeClr val="dk1"/>
                </a:solidFill>
                <a:latin typeface="Calibri"/>
                <a:ea typeface="Calibri"/>
                <a:cs typeface="Calibri"/>
                <a:sym typeface="Calibri"/>
              </a:rPr>
              <a:t>Verwenden Sie eine inklusive Sprache in der gesamten Unternehmenskommunikation, einschließlich E-Mails, interner Dokumente und Websites. Vermeiden Sie die Verwendung von Ausdrücken oder Stereotypen, die beleidigend sein könnten.</a:t>
            </a:r>
            <a:endParaRPr dirty="0"/>
          </a:p>
        </p:txBody>
      </p:sp>
      <p:sp>
        <p:nvSpPr>
          <p:cNvPr id="251" name="Google Shape;251;p16"/>
          <p:cNvSpPr/>
          <p:nvPr/>
        </p:nvSpPr>
        <p:spPr>
          <a:xfrm>
            <a:off x="4822881" y="2444016"/>
            <a:ext cx="2819400" cy="1455240"/>
          </a:xfrm>
          <a:prstGeom prst="rect">
            <a:avLst/>
          </a:prstGeom>
          <a:solidFill>
            <a:schemeClr val="lt1"/>
          </a:solidFill>
          <a:ln w="38100" cap="flat" cmpd="sng">
            <a:solidFill>
              <a:srgbClr val="92D050"/>
            </a:solidFill>
            <a:prstDash val="solid"/>
            <a:round/>
            <a:headEnd type="none" w="sm" len="sm"/>
            <a:tailEnd type="none" w="sm" len="sm"/>
          </a:ln>
        </p:spPr>
        <p:txBody>
          <a:bodyPr spcFirstLastPara="1" wrap="square" lIns="91425" tIns="45700" rIns="91425" bIns="45700" anchor="ctr" anchorCtr="0">
            <a:noAutofit/>
          </a:bodyPr>
          <a:lstStyle/>
          <a:p>
            <a:pPr lvl="0" algn="ctr"/>
            <a:r>
              <a:rPr lang="de-DE" sz="1800" b="1" dirty="0">
                <a:solidFill>
                  <a:schemeClr val="dk1"/>
                </a:solidFill>
                <a:latin typeface="Calibri"/>
                <a:ea typeface="Calibri"/>
                <a:cs typeface="Calibri"/>
                <a:sym typeface="Calibri"/>
              </a:rPr>
              <a:t>Achten Sie auf kulturelle Unterschiede, wenn Sie mit einem vielfältigen Publikum kommunizieren.</a:t>
            </a:r>
            <a:endParaRPr sz="1800" dirty="0">
              <a:solidFill>
                <a:schemeClr val="dk1"/>
              </a:solidFill>
              <a:latin typeface="Calibri"/>
              <a:ea typeface="Calibri"/>
              <a:cs typeface="Calibri"/>
              <a:sym typeface="Calibri"/>
            </a:endParaRPr>
          </a:p>
        </p:txBody>
      </p:sp>
      <p:sp>
        <p:nvSpPr>
          <p:cNvPr id="252" name="Google Shape;252;p16"/>
          <p:cNvSpPr/>
          <p:nvPr/>
        </p:nvSpPr>
        <p:spPr>
          <a:xfrm>
            <a:off x="8894649" y="4732527"/>
            <a:ext cx="2931886" cy="1455240"/>
          </a:xfrm>
          <a:prstGeom prst="rect">
            <a:avLst/>
          </a:prstGeom>
          <a:solidFill>
            <a:schemeClr val="lt1"/>
          </a:solidFill>
          <a:ln w="38100" cap="flat" cmpd="sng">
            <a:solidFill>
              <a:srgbClr val="92D050"/>
            </a:solidFill>
            <a:prstDash val="solid"/>
            <a:round/>
            <a:headEnd type="none" w="sm" len="sm"/>
            <a:tailEnd type="none" w="sm" len="sm"/>
          </a:ln>
        </p:spPr>
        <p:txBody>
          <a:bodyPr spcFirstLastPara="1" wrap="square" lIns="91425" tIns="45700" rIns="91425" bIns="45700" anchor="ctr" anchorCtr="0">
            <a:noAutofit/>
          </a:bodyPr>
          <a:lstStyle/>
          <a:p>
            <a:pPr lvl="0" algn="ctr"/>
            <a:r>
              <a:rPr lang="de-DE" sz="1800" b="1" dirty="0">
                <a:solidFill>
                  <a:schemeClr val="dk1"/>
                </a:solidFill>
                <a:latin typeface="Calibri"/>
                <a:ea typeface="Calibri"/>
                <a:cs typeface="Calibri"/>
                <a:sym typeface="Calibri"/>
              </a:rPr>
              <a:t>Seien Sie sich der verschiedenen religiösen Feiertage und Bräuche bewusst und respektieren Sie sie.</a:t>
            </a:r>
            <a:endParaRPr sz="1800" dirty="0">
              <a:solidFill>
                <a:schemeClr val="dk1"/>
              </a:solidFill>
              <a:latin typeface="Calibri"/>
              <a:ea typeface="Calibri"/>
              <a:cs typeface="Calibri"/>
              <a:sym typeface="Calibri"/>
            </a:endParaRPr>
          </a:p>
        </p:txBody>
      </p:sp>
      <p:sp>
        <p:nvSpPr>
          <p:cNvPr id="253" name="Google Shape;253;p16"/>
          <p:cNvSpPr/>
          <p:nvPr/>
        </p:nvSpPr>
        <p:spPr>
          <a:xfrm>
            <a:off x="8920049" y="2444016"/>
            <a:ext cx="2906486" cy="1455240"/>
          </a:xfrm>
          <a:prstGeom prst="rect">
            <a:avLst/>
          </a:prstGeom>
          <a:solidFill>
            <a:schemeClr val="lt1"/>
          </a:solidFill>
          <a:ln w="38100" cap="flat" cmpd="sng">
            <a:solidFill>
              <a:srgbClr val="92D050"/>
            </a:solidFill>
            <a:prstDash val="solid"/>
            <a:round/>
            <a:headEnd type="none" w="sm" len="sm"/>
            <a:tailEnd type="none" w="sm" len="sm"/>
          </a:ln>
        </p:spPr>
        <p:txBody>
          <a:bodyPr spcFirstLastPara="1" wrap="square" lIns="91425" tIns="45700" rIns="91425" bIns="45700" anchor="ctr" anchorCtr="0">
            <a:noAutofit/>
          </a:bodyPr>
          <a:lstStyle/>
          <a:p>
            <a:pPr lvl="0" algn="ctr"/>
            <a:r>
              <a:rPr lang="de-DE" sz="1800" b="1" dirty="0">
                <a:solidFill>
                  <a:schemeClr val="dk1"/>
                </a:solidFill>
                <a:latin typeface="Calibri"/>
                <a:ea typeface="Calibri"/>
                <a:cs typeface="Calibri"/>
                <a:sym typeface="Calibri"/>
              </a:rPr>
              <a:t>Verwenden Sie eine respektvolle Sprache, wenn Sie sich auf Menschen mit Behinderungen beziehen.</a:t>
            </a:r>
            <a:endParaRPr sz="1800" dirty="0">
              <a:solidFill>
                <a:schemeClr val="dk1"/>
              </a:solidFill>
              <a:latin typeface="Calibri"/>
              <a:ea typeface="Calibri"/>
              <a:cs typeface="Calibri"/>
              <a:sym typeface="Calibri"/>
            </a:endParaRPr>
          </a:p>
        </p:txBody>
      </p:sp>
      <p:sp>
        <p:nvSpPr>
          <p:cNvPr id="254" name="Google Shape;254;p16"/>
          <p:cNvSpPr/>
          <p:nvPr/>
        </p:nvSpPr>
        <p:spPr>
          <a:xfrm>
            <a:off x="725712" y="4732526"/>
            <a:ext cx="2931887" cy="1647725"/>
          </a:xfrm>
          <a:prstGeom prst="rect">
            <a:avLst/>
          </a:prstGeom>
          <a:solidFill>
            <a:schemeClr val="lt1"/>
          </a:solidFill>
          <a:ln w="38100" cap="flat" cmpd="sng">
            <a:solidFill>
              <a:srgbClr val="92D050"/>
            </a:solidFill>
            <a:prstDash val="solid"/>
            <a:round/>
            <a:headEnd type="none" w="sm" len="sm"/>
            <a:tailEnd type="none" w="sm" len="sm"/>
          </a:ln>
        </p:spPr>
        <p:txBody>
          <a:bodyPr spcFirstLastPara="1" wrap="square" lIns="91425" tIns="45700" rIns="91425" bIns="45700" anchor="ctr" anchorCtr="0">
            <a:noAutofit/>
          </a:bodyPr>
          <a:lstStyle/>
          <a:p>
            <a:pPr lvl="0" algn="ctr"/>
            <a:r>
              <a:rPr lang="de-DE" sz="1800" b="1" dirty="0">
                <a:solidFill>
                  <a:schemeClr val="dk1"/>
                </a:solidFill>
                <a:latin typeface="Calibri"/>
                <a:ea typeface="Calibri"/>
                <a:cs typeface="Calibri"/>
                <a:sym typeface="Calibri"/>
              </a:rPr>
              <a:t>Eliminieren Sie geschlechts-, rassen- oder altersbezogene Stereotypen in Ihrer Kommunikation.</a:t>
            </a:r>
            <a:endParaRPr sz="1800" dirty="0">
              <a:solidFill>
                <a:schemeClr val="dk1"/>
              </a:solidFill>
              <a:latin typeface="Calibri"/>
              <a:ea typeface="Calibri"/>
              <a:cs typeface="Calibri"/>
              <a:sym typeface="Calibri"/>
            </a:endParaRPr>
          </a:p>
        </p:txBody>
      </p:sp>
      <p:sp>
        <p:nvSpPr>
          <p:cNvPr id="255" name="Google Shape;255;p16"/>
          <p:cNvSpPr/>
          <p:nvPr/>
        </p:nvSpPr>
        <p:spPr>
          <a:xfrm>
            <a:off x="4810181" y="4745968"/>
            <a:ext cx="2819400" cy="1371600"/>
          </a:xfrm>
          <a:prstGeom prst="rect">
            <a:avLst/>
          </a:prstGeom>
          <a:solidFill>
            <a:schemeClr val="lt1"/>
          </a:solidFill>
          <a:ln w="38100" cap="flat" cmpd="sng">
            <a:solidFill>
              <a:srgbClr val="92D050"/>
            </a:solidFill>
            <a:prstDash val="solid"/>
            <a:round/>
            <a:headEnd type="none" w="sm" len="sm"/>
            <a:tailEnd type="none" w="sm" len="sm"/>
          </a:ln>
        </p:spPr>
        <p:txBody>
          <a:bodyPr spcFirstLastPara="1" wrap="square" lIns="91425" tIns="45700" rIns="91425" bIns="45700" anchor="ctr" anchorCtr="0">
            <a:noAutofit/>
          </a:bodyPr>
          <a:lstStyle/>
          <a:p>
            <a:pPr lvl="0" algn="ctr"/>
            <a:r>
              <a:rPr lang="en-GB" sz="1800" b="1" dirty="0" err="1">
                <a:solidFill>
                  <a:schemeClr val="dk1"/>
                </a:solidFill>
                <a:latin typeface="Calibri"/>
                <a:ea typeface="Calibri"/>
                <a:cs typeface="Calibri"/>
                <a:sym typeface="Calibri"/>
              </a:rPr>
              <a:t>Barrierefreie</a:t>
            </a:r>
            <a:r>
              <a:rPr lang="en-GB" sz="1800" b="1" dirty="0">
                <a:solidFill>
                  <a:schemeClr val="dk1"/>
                </a:solidFill>
                <a:latin typeface="Calibri"/>
                <a:ea typeface="Calibri"/>
                <a:cs typeface="Calibri"/>
                <a:sym typeface="Calibri"/>
              </a:rPr>
              <a:t> </a:t>
            </a:r>
            <a:r>
              <a:rPr lang="en-GB" sz="1800" b="1" dirty="0" err="1">
                <a:solidFill>
                  <a:schemeClr val="dk1"/>
                </a:solidFill>
                <a:latin typeface="Calibri"/>
                <a:ea typeface="Calibri"/>
                <a:cs typeface="Calibri"/>
                <a:sym typeface="Calibri"/>
              </a:rPr>
              <a:t>Sprache</a:t>
            </a:r>
            <a:endParaRPr dirty="0"/>
          </a:p>
        </p:txBody>
      </p:sp>
      <p:sp>
        <p:nvSpPr>
          <p:cNvPr id="256" name="Google Shape;256;p16"/>
          <p:cNvSpPr/>
          <p:nvPr/>
        </p:nvSpPr>
        <p:spPr>
          <a:xfrm>
            <a:off x="725713" y="2444400"/>
            <a:ext cx="2931886" cy="1459779"/>
          </a:xfrm>
          <a:prstGeom prst="rect">
            <a:avLst/>
          </a:prstGeom>
          <a:solidFill>
            <a:schemeClr val="lt1"/>
          </a:solidFill>
          <a:ln w="38100" cap="flat" cmpd="sng">
            <a:solidFill>
              <a:srgbClr val="92D050"/>
            </a:solidFill>
            <a:prstDash val="solid"/>
            <a:round/>
            <a:headEnd type="none" w="sm" len="sm"/>
            <a:tailEnd type="none" w="sm" len="sm"/>
          </a:ln>
        </p:spPr>
        <p:txBody>
          <a:bodyPr spcFirstLastPara="1" wrap="square" lIns="91425" tIns="45700" rIns="91425" bIns="45700" anchor="ctr" anchorCtr="0">
            <a:noAutofit/>
          </a:bodyPr>
          <a:lstStyle/>
          <a:p>
            <a:pPr lvl="0" algn="ctr"/>
            <a:r>
              <a:rPr lang="en-GB" sz="1800" b="1" dirty="0" err="1">
                <a:solidFill>
                  <a:schemeClr val="dk1"/>
                </a:solidFill>
                <a:latin typeface="Calibri"/>
                <a:ea typeface="Calibri"/>
                <a:cs typeface="Calibri"/>
                <a:sym typeface="Calibri"/>
              </a:rPr>
              <a:t>Geschlechtsneutrale</a:t>
            </a:r>
            <a:r>
              <a:rPr lang="en-GB" sz="1800" b="1" dirty="0">
                <a:solidFill>
                  <a:schemeClr val="dk1"/>
                </a:solidFill>
                <a:latin typeface="Calibri"/>
                <a:ea typeface="Calibri"/>
                <a:cs typeface="Calibri"/>
                <a:sym typeface="Calibri"/>
              </a:rPr>
              <a:t> </a:t>
            </a:r>
            <a:r>
              <a:rPr lang="en-GB" sz="1800" b="1" dirty="0" err="1">
                <a:solidFill>
                  <a:schemeClr val="dk1"/>
                </a:solidFill>
                <a:latin typeface="Calibri"/>
                <a:ea typeface="Calibri"/>
                <a:cs typeface="Calibri"/>
                <a:sym typeface="Calibri"/>
              </a:rPr>
              <a:t>Sprache</a:t>
            </a:r>
            <a:endParaRPr sz="1800" dirty="0">
              <a:solidFill>
                <a:schemeClr val="dk1"/>
              </a:solidFill>
              <a:latin typeface="Calibri"/>
              <a:ea typeface="Calibri"/>
              <a:cs typeface="Calibri"/>
              <a:sym typeface="Calibri"/>
            </a:endParaRPr>
          </a:p>
        </p:txBody>
      </p:sp>
      <p:pic>
        <p:nvPicPr>
          <p:cNvPr id="257" name="Google Shape;257;p16"/>
          <p:cNvPicPr preferRelativeResize="0"/>
          <p:nvPr/>
        </p:nvPicPr>
        <p:blipFill rotWithShape="1">
          <a:blip r:embed="rId3">
            <a:alphaModFix/>
          </a:blip>
          <a:srcRect/>
          <a:stretch/>
        </p:blipFill>
        <p:spPr>
          <a:xfrm>
            <a:off x="11599524" y="229631"/>
            <a:ext cx="981324" cy="949172"/>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17"/>
          <p:cNvSpPr/>
          <p:nvPr/>
        </p:nvSpPr>
        <p:spPr>
          <a:xfrm>
            <a:off x="254000" y="157787"/>
            <a:ext cx="12496800" cy="6948942"/>
          </a:xfrm>
          <a:custGeom>
            <a:avLst/>
            <a:gdLst/>
            <a:ahLst/>
            <a:cxnLst/>
            <a:rect l="l" t="t" r="r" b="b"/>
            <a:pathLst>
              <a:path w="4410075" h="6315075" extrusionOk="0">
                <a:moveTo>
                  <a:pt x="4410075" y="0"/>
                </a:moveTo>
                <a:lnTo>
                  <a:pt x="0" y="0"/>
                </a:lnTo>
                <a:lnTo>
                  <a:pt x="0" y="55854"/>
                </a:lnTo>
                <a:lnTo>
                  <a:pt x="0" y="6260312"/>
                </a:lnTo>
                <a:lnTo>
                  <a:pt x="0" y="6314910"/>
                </a:lnTo>
                <a:lnTo>
                  <a:pt x="4410075" y="6314910"/>
                </a:lnTo>
                <a:lnTo>
                  <a:pt x="4410075" y="6260312"/>
                </a:lnTo>
                <a:lnTo>
                  <a:pt x="55537" y="6260312"/>
                </a:lnTo>
                <a:lnTo>
                  <a:pt x="55537" y="55854"/>
                </a:lnTo>
                <a:lnTo>
                  <a:pt x="4355147" y="55854"/>
                </a:lnTo>
                <a:lnTo>
                  <a:pt x="4355147" y="6260096"/>
                </a:lnTo>
                <a:lnTo>
                  <a:pt x="4410075" y="6260096"/>
                </a:lnTo>
                <a:lnTo>
                  <a:pt x="4410075" y="55854"/>
                </a:lnTo>
                <a:lnTo>
                  <a:pt x="4410075" y="55499"/>
                </a:lnTo>
                <a:lnTo>
                  <a:pt x="4410075" y="0"/>
                </a:lnTo>
                <a:close/>
              </a:path>
            </a:pathLst>
          </a:custGeom>
          <a:solidFill>
            <a:srgbClr val="7DD957"/>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63" name="Google Shape;263;p17"/>
          <p:cNvSpPr txBox="1"/>
          <p:nvPr/>
        </p:nvSpPr>
        <p:spPr>
          <a:xfrm>
            <a:off x="635000" y="381000"/>
            <a:ext cx="8504462" cy="523220"/>
          </a:xfrm>
          <a:prstGeom prst="rect">
            <a:avLst/>
          </a:prstGeom>
          <a:noFill/>
          <a:ln>
            <a:noFill/>
          </a:ln>
        </p:spPr>
        <p:txBody>
          <a:bodyPr spcFirstLastPara="1" wrap="square" lIns="91425" tIns="45700" rIns="91425" bIns="45700" anchor="t" anchorCtr="0">
            <a:spAutoFit/>
          </a:bodyPr>
          <a:lstStyle/>
          <a:p>
            <a:pPr lvl="0"/>
            <a:r>
              <a:rPr lang="de-DE" sz="2800" b="1" dirty="0">
                <a:solidFill>
                  <a:schemeClr val="dk1"/>
                </a:solidFill>
                <a:latin typeface="Calibri"/>
                <a:ea typeface="Calibri"/>
                <a:cs typeface="Calibri"/>
                <a:sym typeface="Calibri"/>
              </a:rPr>
              <a:t>Unterstützung für Barrierefreiheit und Inklusion</a:t>
            </a:r>
            <a:r>
              <a:rPr lang="en-GB" sz="2800" b="1" dirty="0">
                <a:solidFill>
                  <a:schemeClr val="dk1"/>
                </a:solidFill>
                <a:latin typeface="Calibri"/>
                <a:ea typeface="Calibri"/>
                <a:cs typeface="Calibri"/>
                <a:sym typeface="Calibri"/>
              </a:rPr>
              <a:t> </a:t>
            </a:r>
            <a:endParaRPr dirty="0"/>
          </a:p>
        </p:txBody>
      </p:sp>
      <p:sp>
        <p:nvSpPr>
          <p:cNvPr id="264" name="Google Shape;264;p17"/>
          <p:cNvSpPr txBox="1"/>
          <p:nvPr/>
        </p:nvSpPr>
        <p:spPr>
          <a:xfrm>
            <a:off x="635000" y="1127433"/>
            <a:ext cx="11734800" cy="769441"/>
          </a:xfrm>
          <a:prstGeom prst="rect">
            <a:avLst/>
          </a:prstGeom>
          <a:noFill/>
          <a:ln>
            <a:noFill/>
          </a:ln>
        </p:spPr>
        <p:txBody>
          <a:bodyPr spcFirstLastPara="1" wrap="square" lIns="91425" tIns="45700" rIns="91425" bIns="45700" anchor="t" anchorCtr="0">
            <a:spAutoFit/>
          </a:bodyPr>
          <a:lstStyle/>
          <a:p>
            <a:pPr lvl="0"/>
            <a:r>
              <a:rPr lang="de-DE" sz="2200" dirty="0">
                <a:solidFill>
                  <a:schemeClr val="dk1"/>
                </a:solidFill>
                <a:latin typeface="Calibri"/>
                <a:ea typeface="Calibri"/>
                <a:cs typeface="Calibri"/>
                <a:sym typeface="Calibri"/>
              </a:rPr>
              <a:t>Stellen Sie sicher, dass der Arbeitsplatz für alle Mitarbeitenden zugänglich ist, auch für diejenigen mit Behinderungen. Dies kann physische oder technologische Anpassungen erfordern.</a:t>
            </a:r>
            <a:endParaRPr dirty="0"/>
          </a:p>
        </p:txBody>
      </p:sp>
      <p:sp>
        <p:nvSpPr>
          <p:cNvPr id="265" name="Google Shape;265;p17"/>
          <p:cNvSpPr/>
          <p:nvPr/>
        </p:nvSpPr>
        <p:spPr>
          <a:xfrm>
            <a:off x="4822881" y="2444015"/>
            <a:ext cx="2964930" cy="1532083"/>
          </a:xfrm>
          <a:prstGeom prst="rect">
            <a:avLst/>
          </a:prstGeom>
          <a:solidFill>
            <a:schemeClr val="lt1"/>
          </a:solidFill>
          <a:ln w="38100" cap="flat" cmpd="sng">
            <a:solidFill>
              <a:srgbClr val="92D050"/>
            </a:solidFill>
            <a:prstDash val="solid"/>
            <a:round/>
            <a:headEnd type="none" w="sm" len="sm"/>
            <a:tailEnd type="none" w="sm" len="sm"/>
          </a:ln>
        </p:spPr>
        <p:txBody>
          <a:bodyPr spcFirstLastPara="1" wrap="square" lIns="91425" tIns="45700" rIns="91425" bIns="45700" anchor="ctr" anchorCtr="0">
            <a:noAutofit/>
          </a:bodyPr>
          <a:lstStyle/>
          <a:p>
            <a:pPr lvl="0" algn="ctr"/>
            <a:r>
              <a:rPr lang="de-DE" sz="1800" b="1" dirty="0">
                <a:solidFill>
                  <a:schemeClr val="dk1"/>
                </a:solidFill>
                <a:latin typeface="Calibri"/>
                <a:ea typeface="Calibri"/>
                <a:cs typeface="Calibri"/>
                <a:sym typeface="Calibri"/>
              </a:rPr>
              <a:t>Stellen Sie sicher, dass die Beschilderung klar ist und universelle Symbole enthält, um geschlechtsneutrale Badezimmer darzustellen.</a:t>
            </a:r>
            <a:endParaRPr sz="1800" dirty="0">
              <a:solidFill>
                <a:schemeClr val="dk1"/>
              </a:solidFill>
              <a:latin typeface="Calibri"/>
              <a:ea typeface="Calibri"/>
              <a:cs typeface="Calibri"/>
              <a:sym typeface="Calibri"/>
            </a:endParaRPr>
          </a:p>
        </p:txBody>
      </p:sp>
      <p:sp>
        <p:nvSpPr>
          <p:cNvPr id="266" name="Google Shape;266;p17"/>
          <p:cNvSpPr/>
          <p:nvPr/>
        </p:nvSpPr>
        <p:spPr>
          <a:xfrm>
            <a:off x="8894649" y="4732526"/>
            <a:ext cx="2964930" cy="1647723"/>
          </a:xfrm>
          <a:prstGeom prst="rect">
            <a:avLst/>
          </a:prstGeom>
          <a:solidFill>
            <a:schemeClr val="lt1"/>
          </a:solidFill>
          <a:ln w="38100" cap="flat" cmpd="sng">
            <a:solidFill>
              <a:srgbClr val="92D050"/>
            </a:solidFill>
            <a:prstDash val="solid"/>
            <a:round/>
            <a:headEnd type="none" w="sm" len="sm"/>
            <a:tailEnd type="none" w="sm" len="sm"/>
          </a:ln>
        </p:spPr>
        <p:txBody>
          <a:bodyPr spcFirstLastPara="1" wrap="square" lIns="91425" tIns="45700" rIns="91425" bIns="45700" anchor="ctr" anchorCtr="0">
            <a:noAutofit/>
          </a:bodyPr>
          <a:lstStyle/>
          <a:p>
            <a:pPr lvl="0" algn="ctr"/>
            <a:r>
              <a:rPr lang="de-DE" sz="1800" b="1" dirty="0">
                <a:solidFill>
                  <a:schemeClr val="dk1"/>
                </a:solidFill>
                <a:latin typeface="Calibri"/>
                <a:ea typeface="Calibri"/>
                <a:cs typeface="Calibri"/>
                <a:sym typeface="Calibri"/>
              </a:rPr>
              <a:t>Stellen Sie unterstützende Technologien bereit, z. B. Touchscreens mit Audio für den Zugriff auf Steuerelemente und Informationen.</a:t>
            </a:r>
            <a:endParaRPr sz="1800" dirty="0">
              <a:solidFill>
                <a:schemeClr val="dk1"/>
              </a:solidFill>
              <a:latin typeface="Calibri"/>
              <a:ea typeface="Calibri"/>
              <a:cs typeface="Calibri"/>
              <a:sym typeface="Calibri"/>
            </a:endParaRPr>
          </a:p>
        </p:txBody>
      </p:sp>
      <p:sp>
        <p:nvSpPr>
          <p:cNvPr id="267" name="Google Shape;267;p17"/>
          <p:cNvSpPr/>
          <p:nvPr/>
        </p:nvSpPr>
        <p:spPr>
          <a:xfrm>
            <a:off x="8920049" y="2444015"/>
            <a:ext cx="2819400" cy="1532081"/>
          </a:xfrm>
          <a:prstGeom prst="rect">
            <a:avLst/>
          </a:prstGeom>
          <a:solidFill>
            <a:schemeClr val="lt1"/>
          </a:solidFill>
          <a:ln w="38100" cap="flat" cmpd="sng">
            <a:solidFill>
              <a:srgbClr val="92D050"/>
            </a:solidFill>
            <a:prstDash val="solid"/>
            <a:round/>
            <a:headEnd type="none" w="sm" len="sm"/>
            <a:tailEnd type="none" w="sm" len="sm"/>
          </a:ln>
        </p:spPr>
        <p:txBody>
          <a:bodyPr spcFirstLastPara="1" wrap="square" lIns="91425" tIns="45700" rIns="91425" bIns="45700" anchor="ctr" anchorCtr="0">
            <a:noAutofit/>
          </a:bodyPr>
          <a:lstStyle/>
          <a:p>
            <a:pPr lvl="0" algn="ctr"/>
            <a:r>
              <a:rPr lang="de-DE" sz="1800" b="1" dirty="0">
                <a:solidFill>
                  <a:schemeClr val="dk1"/>
                </a:solidFill>
                <a:latin typeface="Calibri"/>
                <a:ea typeface="Calibri"/>
                <a:cs typeface="Calibri"/>
                <a:sym typeface="Calibri"/>
              </a:rPr>
              <a:t>Stellen Sie sicher, dass mindestens eine Toilette für Menschen mit Behinderungen zugänglich ist.</a:t>
            </a:r>
            <a:endParaRPr sz="1800" dirty="0">
              <a:solidFill>
                <a:schemeClr val="dk1"/>
              </a:solidFill>
              <a:latin typeface="Calibri"/>
              <a:ea typeface="Calibri"/>
              <a:cs typeface="Calibri"/>
              <a:sym typeface="Calibri"/>
            </a:endParaRPr>
          </a:p>
        </p:txBody>
      </p:sp>
      <p:sp>
        <p:nvSpPr>
          <p:cNvPr id="268" name="Google Shape;268;p17"/>
          <p:cNvSpPr/>
          <p:nvPr/>
        </p:nvSpPr>
        <p:spPr>
          <a:xfrm>
            <a:off x="725713" y="4732526"/>
            <a:ext cx="2964930" cy="1647725"/>
          </a:xfrm>
          <a:prstGeom prst="rect">
            <a:avLst/>
          </a:prstGeom>
          <a:solidFill>
            <a:schemeClr val="lt1"/>
          </a:solidFill>
          <a:ln w="38100" cap="flat" cmpd="sng">
            <a:solidFill>
              <a:srgbClr val="92D050"/>
            </a:solidFill>
            <a:prstDash val="solid"/>
            <a:round/>
            <a:headEnd type="none" w="sm" len="sm"/>
            <a:tailEnd type="none" w="sm" len="sm"/>
          </a:ln>
        </p:spPr>
        <p:txBody>
          <a:bodyPr spcFirstLastPara="1" wrap="square" lIns="91425" tIns="45700" rIns="91425" bIns="45700" anchor="ctr" anchorCtr="0">
            <a:noAutofit/>
          </a:bodyPr>
          <a:lstStyle/>
          <a:p>
            <a:pPr lvl="0" algn="ctr"/>
            <a:r>
              <a:rPr lang="de-DE" sz="1800" b="1" dirty="0">
                <a:solidFill>
                  <a:schemeClr val="dk1"/>
                </a:solidFill>
                <a:latin typeface="Calibri"/>
                <a:ea typeface="Calibri"/>
                <a:cs typeface="Calibri"/>
                <a:sym typeface="Calibri"/>
              </a:rPr>
              <a:t>Installieren Sie barrierefreie optische und akustische Alarmgeräte, um sicherzustellen, dass im Notfall jeder informiert werden kann.</a:t>
            </a:r>
            <a:endParaRPr sz="1800" dirty="0">
              <a:solidFill>
                <a:schemeClr val="dk1"/>
              </a:solidFill>
              <a:latin typeface="Calibri"/>
              <a:ea typeface="Calibri"/>
              <a:cs typeface="Calibri"/>
              <a:sym typeface="Calibri"/>
            </a:endParaRPr>
          </a:p>
        </p:txBody>
      </p:sp>
      <p:sp>
        <p:nvSpPr>
          <p:cNvPr id="269" name="Google Shape;269;p17"/>
          <p:cNvSpPr/>
          <p:nvPr/>
        </p:nvSpPr>
        <p:spPr>
          <a:xfrm>
            <a:off x="4810181" y="4745967"/>
            <a:ext cx="2964930" cy="1634283"/>
          </a:xfrm>
          <a:prstGeom prst="rect">
            <a:avLst/>
          </a:prstGeom>
          <a:solidFill>
            <a:schemeClr val="lt1"/>
          </a:solidFill>
          <a:ln w="38100" cap="flat" cmpd="sng">
            <a:solidFill>
              <a:srgbClr val="92D050"/>
            </a:solidFill>
            <a:prstDash val="solid"/>
            <a:round/>
            <a:headEnd type="none" w="sm" len="sm"/>
            <a:tailEnd type="none" w="sm" len="sm"/>
          </a:ln>
        </p:spPr>
        <p:txBody>
          <a:bodyPr spcFirstLastPara="1" wrap="square" lIns="91425" tIns="45700" rIns="91425" bIns="45700" anchor="ctr" anchorCtr="0">
            <a:noAutofit/>
          </a:bodyPr>
          <a:lstStyle/>
          <a:p>
            <a:pPr lvl="0" algn="ctr"/>
            <a:r>
              <a:rPr lang="en-GB" sz="1800" b="1" dirty="0">
                <a:solidFill>
                  <a:schemeClr val="dk1"/>
                </a:solidFill>
                <a:latin typeface="Calibri"/>
                <a:ea typeface="Calibri"/>
                <a:cs typeface="Calibri"/>
                <a:sym typeface="Calibri"/>
              </a:rPr>
              <a:t>Feedback und </a:t>
            </a:r>
            <a:r>
              <a:rPr lang="en-GB" sz="1800" b="1" dirty="0" err="1">
                <a:solidFill>
                  <a:schemeClr val="dk1"/>
                </a:solidFill>
                <a:latin typeface="Calibri"/>
                <a:ea typeface="Calibri"/>
                <a:cs typeface="Calibri"/>
                <a:sym typeface="Calibri"/>
              </a:rPr>
              <a:t>kontinuierliche</a:t>
            </a:r>
            <a:r>
              <a:rPr lang="en-GB" sz="1800" b="1" dirty="0">
                <a:solidFill>
                  <a:schemeClr val="dk1"/>
                </a:solidFill>
                <a:latin typeface="Calibri"/>
                <a:ea typeface="Calibri"/>
                <a:cs typeface="Calibri"/>
                <a:sym typeface="Calibri"/>
              </a:rPr>
              <a:t> </a:t>
            </a:r>
            <a:r>
              <a:rPr lang="en-GB" sz="1800" b="1" dirty="0" err="1">
                <a:solidFill>
                  <a:schemeClr val="dk1"/>
                </a:solidFill>
                <a:latin typeface="Calibri"/>
                <a:ea typeface="Calibri"/>
                <a:cs typeface="Calibri"/>
                <a:sym typeface="Calibri"/>
              </a:rPr>
              <a:t>Verbesserung</a:t>
            </a:r>
            <a:endParaRPr dirty="0"/>
          </a:p>
        </p:txBody>
      </p:sp>
      <p:sp>
        <p:nvSpPr>
          <p:cNvPr id="270" name="Google Shape;270;p17"/>
          <p:cNvSpPr/>
          <p:nvPr/>
        </p:nvSpPr>
        <p:spPr>
          <a:xfrm>
            <a:off x="725713" y="2444400"/>
            <a:ext cx="2964930" cy="1531697"/>
          </a:xfrm>
          <a:prstGeom prst="rect">
            <a:avLst/>
          </a:prstGeom>
          <a:solidFill>
            <a:schemeClr val="lt1"/>
          </a:solidFill>
          <a:ln w="38100" cap="flat" cmpd="sng">
            <a:solidFill>
              <a:srgbClr val="92D050"/>
            </a:solidFill>
            <a:prstDash val="solid"/>
            <a:round/>
            <a:headEnd type="none" w="sm" len="sm"/>
            <a:tailEnd type="none" w="sm" len="sm"/>
          </a:ln>
        </p:spPr>
        <p:txBody>
          <a:bodyPr spcFirstLastPara="1" wrap="square" lIns="91425" tIns="45700" rIns="91425" bIns="45700" anchor="ctr" anchorCtr="0">
            <a:noAutofit/>
          </a:bodyPr>
          <a:lstStyle/>
          <a:p>
            <a:pPr lvl="0" algn="ctr"/>
            <a:r>
              <a:rPr lang="de-DE" sz="1800" b="1" dirty="0">
                <a:solidFill>
                  <a:schemeClr val="dk1"/>
                </a:solidFill>
                <a:latin typeface="Calibri"/>
                <a:ea typeface="Calibri"/>
                <a:cs typeface="Calibri"/>
                <a:sym typeface="Calibri"/>
              </a:rPr>
              <a:t>Weisen Sie mindestens eines der Badezimmer als "</a:t>
            </a:r>
            <a:r>
              <a:rPr lang="de-DE" sz="1800" b="1" dirty="0" err="1">
                <a:solidFill>
                  <a:schemeClr val="dk1"/>
                </a:solidFill>
                <a:latin typeface="Calibri"/>
                <a:ea typeface="Calibri"/>
                <a:cs typeface="Calibri"/>
                <a:sym typeface="Calibri"/>
              </a:rPr>
              <a:t>unisex</a:t>
            </a:r>
            <a:r>
              <a:rPr lang="de-DE" sz="1800" b="1" dirty="0">
                <a:solidFill>
                  <a:schemeClr val="dk1"/>
                </a:solidFill>
                <a:latin typeface="Calibri"/>
                <a:ea typeface="Calibri"/>
                <a:cs typeface="Calibri"/>
                <a:sym typeface="Calibri"/>
              </a:rPr>
              <a:t>" aus, so dass jeder es unabhängig vom Geschlecht nutzen kann.</a:t>
            </a:r>
            <a:endParaRPr sz="1800" dirty="0">
              <a:solidFill>
                <a:schemeClr val="dk1"/>
              </a:solidFill>
              <a:latin typeface="Calibri"/>
              <a:ea typeface="Calibri"/>
              <a:cs typeface="Calibri"/>
              <a:sym typeface="Calibri"/>
            </a:endParaRPr>
          </a:p>
        </p:txBody>
      </p:sp>
      <p:pic>
        <p:nvPicPr>
          <p:cNvPr id="271" name="Google Shape;271;p17"/>
          <p:cNvPicPr preferRelativeResize="0"/>
          <p:nvPr/>
        </p:nvPicPr>
        <p:blipFill rotWithShape="1">
          <a:blip r:embed="rId3">
            <a:alphaModFix/>
          </a:blip>
          <a:srcRect/>
          <a:stretch/>
        </p:blipFill>
        <p:spPr>
          <a:xfrm>
            <a:off x="11291077" y="219454"/>
            <a:ext cx="1269223" cy="103984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Shape 275"/>
        <p:cNvGrpSpPr/>
        <p:nvPr/>
      </p:nvGrpSpPr>
      <p:grpSpPr>
        <a:xfrm>
          <a:off x="0" y="0"/>
          <a:ext cx="0" cy="0"/>
          <a:chOff x="0" y="0"/>
          <a:chExt cx="0" cy="0"/>
        </a:xfrm>
      </p:grpSpPr>
      <p:pic>
        <p:nvPicPr>
          <p:cNvPr id="276" name="Google Shape;276;p18"/>
          <p:cNvPicPr preferRelativeResize="0"/>
          <p:nvPr/>
        </p:nvPicPr>
        <p:blipFill rotWithShape="1">
          <a:blip r:embed="rId3">
            <a:alphaModFix/>
          </a:blip>
          <a:srcRect/>
          <a:stretch/>
        </p:blipFill>
        <p:spPr>
          <a:xfrm>
            <a:off x="10769600" y="6410909"/>
            <a:ext cx="1847849" cy="631477"/>
          </a:xfrm>
          <a:prstGeom prst="rect">
            <a:avLst/>
          </a:prstGeom>
          <a:noFill/>
          <a:ln>
            <a:noFill/>
          </a:ln>
        </p:spPr>
      </p:pic>
      <p:sp>
        <p:nvSpPr>
          <p:cNvPr id="277" name="Google Shape;277;p18"/>
          <p:cNvSpPr/>
          <p:nvPr/>
        </p:nvSpPr>
        <p:spPr>
          <a:xfrm>
            <a:off x="254000" y="115739"/>
            <a:ext cx="12573000" cy="7071827"/>
          </a:xfrm>
          <a:custGeom>
            <a:avLst/>
            <a:gdLst/>
            <a:ahLst/>
            <a:cxnLst/>
            <a:rect l="l" t="t" r="r" b="b"/>
            <a:pathLst>
              <a:path w="4410075" h="6315075" extrusionOk="0">
                <a:moveTo>
                  <a:pt x="4410075" y="0"/>
                </a:moveTo>
                <a:lnTo>
                  <a:pt x="0" y="0"/>
                </a:lnTo>
                <a:lnTo>
                  <a:pt x="0" y="55854"/>
                </a:lnTo>
                <a:lnTo>
                  <a:pt x="0" y="6260312"/>
                </a:lnTo>
                <a:lnTo>
                  <a:pt x="0" y="6314910"/>
                </a:lnTo>
                <a:lnTo>
                  <a:pt x="4410075" y="6314910"/>
                </a:lnTo>
                <a:lnTo>
                  <a:pt x="4410075" y="6260312"/>
                </a:lnTo>
                <a:lnTo>
                  <a:pt x="55537" y="6260312"/>
                </a:lnTo>
                <a:lnTo>
                  <a:pt x="55537" y="55854"/>
                </a:lnTo>
                <a:lnTo>
                  <a:pt x="4355147" y="55854"/>
                </a:lnTo>
                <a:lnTo>
                  <a:pt x="4355147" y="6260096"/>
                </a:lnTo>
                <a:lnTo>
                  <a:pt x="4410075" y="6260096"/>
                </a:lnTo>
                <a:lnTo>
                  <a:pt x="4410075" y="55854"/>
                </a:lnTo>
                <a:lnTo>
                  <a:pt x="4410075" y="55499"/>
                </a:lnTo>
                <a:lnTo>
                  <a:pt x="4410075" y="0"/>
                </a:lnTo>
                <a:close/>
              </a:path>
            </a:pathLst>
          </a:custGeom>
          <a:solidFill>
            <a:srgbClr val="7DD957"/>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278" name="Google Shape;278;p18"/>
          <p:cNvPicPr preferRelativeResize="0"/>
          <p:nvPr/>
        </p:nvPicPr>
        <p:blipFill rotWithShape="1">
          <a:blip r:embed="rId4">
            <a:alphaModFix/>
          </a:blip>
          <a:srcRect/>
          <a:stretch/>
        </p:blipFill>
        <p:spPr>
          <a:xfrm>
            <a:off x="595405" y="6195554"/>
            <a:ext cx="2052998" cy="430710"/>
          </a:xfrm>
          <a:prstGeom prst="rect">
            <a:avLst/>
          </a:prstGeom>
          <a:noFill/>
          <a:ln>
            <a:noFill/>
          </a:ln>
        </p:spPr>
      </p:pic>
      <p:pic>
        <p:nvPicPr>
          <p:cNvPr id="279" name="Google Shape;279;p18"/>
          <p:cNvPicPr preferRelativeResize="0"/>
          <p:nvPr/>
        </p:nvPicPr>
        <p:blipFill rotWithShape="1">
          <a:blip r:embed="rId5">
            <a:alphaModFix/>
          </a:blip>
          <a:srcRect/>
          <a:stretch/>
        </p:blipFill>
        <p:spPr>
          <a:xfrm>
            <a:off x="4445000" y="1219200"/>
            <a:ext cx="3810000" cy="3810000"/>
          </a:xfrm>
          <a:prstGeom prst="rect">
            <a:avLst/>
          </a:prstGeom>
          <a:noFill/>
          <a:ln>
            <a:noFill/>
          </a:ln>
        </p:spPr>
      </p:pic>
      <p:sp>
        <p:nvSpPr>
          <p:cNvPr id="281" name="Google Shape;281;p18"/>
          <p:cNvSpPr txBox="1"/>
          <p:nvPr/>
        </p:nvSpPr>
        <p:spPr>
          <a:xfrm>
            <a:off x="3194686" y="6354369"/>
            <a:ext cx="7239000" cy="242439"/>
          </a:xfrm>
          <a:prstGeom prst="rect">
            <a:avLst/>
          </a:prstGeom>
          <a:noFill/>
          <a:ln>
            <a:noFill/>
          </a:ln>
        </p:spPr>
        <p:txBody>
          <a:bodyPr spcFirstLastPara="1" wrap="square" lIns="0" tIns="12700" rIns="0" bIns="0" anchor="t" anchorCtr="0">
            <a:spAutoFit/>
          </a:bodyPr>
          <a:lstStyle/>
          <a:p>
            <a:pPr marL="12700" marR="5080" lvl="0" indent="0" algn="l" rtl="0">
              <a:lnSpc>
                <a:spcPct val="111500"/>
              </a:lnSpc>
              <a:spcBef>
                <a:spcPts val="0"/>
              </a:spcBef>
              <a:spcAft>
                <a:spcPts val="0"/>
              </a:spcAft>
              <a:buNone/>
            </a:pPr>
            <a:r>
              <a:rPr lang="en-GB" sz="700" b="1">
                <a:solidFill>
                  <a:schemeClr val="dk1"/>
                </a:solidFill>
                <a:latin typeface="Tahoma"/>
                <a:ea typeface="Tahoma"/>
                <a:cs typeface="Tahoma"/>
                <a:sym typeface="Tahoma"/>
              </a:rPr>
              <a:t>The European Commission's support for the production of this publication does not  constitute an endorsement of the contents, which reflect the views only of the  </a:t>
            </a:r>
            <a:r>
              <a:rPr lang="en-GB" sz="600" b="1">
                <a:solidFill>
                  <a:schemeClr val="dk1"/>
                </a:solidFill>
                <a:latin typeface="Tahoma"/>
                <a:ea typeface="Tahoma"/>
                <a:cs typeface="Tahoma"/>
                <a:sym typeface="Tahoma"/>
              </a:rPr>
              <a:t>authors</a:t>
            </a:r>
            <a:r>
              <a:rPr lang="en-GB" sz="700" b="1">
                <a:solidFill>
                  <a:schemeClr val="dk1"/>
                </a:solidFill>
                <a:latin typeface="Tahoma"/>
                <a:ea typeface="Tahoma"/>
                <a:cs typeface="Tahoma"/>
                <a:sym typeface="Tahoma"/>
              </a:rPr>
              <a:t>, and the Commission cannot be held responsible for any use which may be  made of the information contained therein.</a:t>
            </a:r>
            <a:endParaRPr sz="700">
              <a:solidFill>
                <a:schemeClr val="dk1"/>
              </a:solidFill>
              <a:latin typeface="Tahoma"/>
              <a:ea typeface="Tahoma"/>
              <a:cs typeface="Tahoma"/>
              <a:sym typeface="Tahoma"/>
            </a:endParaRPr>
          </a:p>
        </p:txBody>
      </p:sp>
      <p:sp>
        <p:nvSpPr>
          <p:cNvPr id="282" name="Google Shape;282;p18"/>
          <p:cNvSpPr txBox="1"/>
          <p:nvPr/>
        </p:nvSpPr>
        <p:spPr>
          <a:xfrm>
            <a:off x="3194686" y="6652891"/>
            <a:ext cx="7117714" cy="397929"/>
          </a:xfrm>
          <a:prstGeom prst="rect">
            <a:avLst/>
          </a:prstGeom>
          <a:noFill/>
          <a:ln>
            <a:noFill/>
          </a:ln>
        </p:spPr>
        <p:txBody>
          <a:bodyPr spcFirstLastPara="1" wrap="square" lIns="0" tIns="12050" rIns="0" bIns="0" anchor="t" anchorCtr="0">
            <a:spAutoFit/>
          </a:bodyPr>
          <a:lstStyle/>
          <a:p>
            <a:pPr marL="12700" marR="5080" lvl="0" indent="0" algn="just" rtl="0">
              <a:lnSpc>
                <a:spcPct val="124200"/>
              </a:lnSpc>
              <a:spcBef>
                <a:spcPts val="0"/>
              </a:spcBef>
              <a:spcAft>
                <a:spcPts val="0"/>
              </a:spcAft>
              <a:buNone/>
            </a:pPr>
            <a:r>
              <a:rPr lang="en-GB" sz="700" b="1">
                <a:solidFill>
                  <a:schemeClr val="dk1"/>
                </a:solidFill>
                <a:latin typeface="Tahoma"/>
                <a:ea typeface="Tahoma"/>
                <a:cs typeface="Tahoma"/>
                <a:sym typeface="Tahoma"/>
              </a:rPr>
              <a:t>Legal description – Creative  Commons licensing:  The  materials published  on the Opsizo project website are classified as  Open  Educational  Resources' (OER) and can be freely (without permission of their creators):  downloaded, used, reused, copied, adapted, and shared by users, with  information about the source of their origin.</a:t>
            </a:r>
            <a:endParaRPr sz="700">
              <a:solidFill>
                <a:schemeClr val="dk1"/>
              </a:solidFill>
              <a:latin typeface="Tahoma"/>
              <a:ea typeface="Tahoma"/>
              <a:cs typeface="Tahoma"/>
              <a:sym typeface="Tahoma"/>
            </a:endParaRPr>
          </a:p>
        </p:txBody>
      </p:sp>
      <p:pic>
        <p:nvPicPr>
          <p:cNvPr id="283" name="Google Shape;283;p18"/>
          <p:cNvPicPr preferRelativeResize="0"/>
          <p:nvPr/>
        </p:nvPicPr>
        <p:blipFill rotWithShape="1">
          <a:blip r:embed="rId6">
            <a:alphaModFix/>
          </a:blip>
          <a:srcRect/>
          <a:stretch/>
        </p:blipFill>
        <p:spPr>
          <a:xfrm>
            <a:off x="628969" y="6651862"/>
            <a:ext cx="1095374" cy="390524"/>
          </a:xfrm>
          <a:prstGeom prst="rect">
            <a:avLst/>
          </a:prstGeom>
          <a:noFill/>
          <a:ln>
            <a:noFill/>
          </a:ln>
        </p:spPr>
      </p:pic>
      <p:sp>
        <p:nvSpPr>
          <p:cNvPr id="2" name="Textfeld 1">
            <a:extLst>
              <a:ext uri="{FF2B5EF4-FFF2-40B4-BE49-F238E27FC236}">
                <a16:creationId xmlns:a16="http://schemas.microsoft.com/office/drawing/2014/main" id="{3DF5CE0B-8892-A9BC-E095-66F5B18E5587}"/>
              </a:ext>
            </a:extLst>
          </p:cNvPr>
          <p:cNvSpPr txBox="1"/>
          <p:nvPr/>
        </p:nvSpPr>
        <p:spPr>
          <a:xfrm>
            <a:off x="5161622" y="4674742"/>
            <a:ext cx="2681555" cy="523220"/>
          </a:xfrm>
          <a:prstGeom prst="rect">
            <a:avLst/>
          </a:prstGeom>
          <a:noFill/>
        </p:spPr>
        <p:txBody>
          <a:bodyPr wrap="square" rtlCol="0">
            <a:spAutoFit/>
          </a:bodyPr>
          <a:lstStyle/>
          <a:p>
            <a:r>
              <a:rPr lang="de-DE" sz="2800" dirty="0"/>
              <a:t>VIELEN DANK!</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Shape 56"/>
        <p:cNvGrpSpPr/>
        <p:nvPr/>
      </p:nvGrpSpPr>
      <p:grpSpPr>
        <a:xfrm>
          <a:off x="0" y="0"/>
          <a:ext cx="0" cy="0"/>
          <a:chOff x="0" y="0"/>
          <a:chExt cx="0" cy="0"/>
        </a:xfrm>
      </p:grpSpPr>
      <p:sp>
        <p:nvSpPr>
          <p:cNvPr id="57" name="Google Shape;57;p2"/>
          <p:cNvSpPr/>
          <p:nvPr/>
        </p:nvSpPr>
        <p:spPr>
          <a:xfrm>
            <a:off x="254000" y="157787"/>
            <a:ext cx="12496800" cy="6948942"/>
          </a:xfrm>
          <a:custGeom>
            <a:avLst/>
            <a:gdLst/>
            <a:ahLst/>
            <a:cxnLst/>
            <a:rect l="l" t="t" r="r" b="b"/>
            <a:pathLst>
              <a:path w="4410075" h="6315075" extrusionOk="0">
                <a:moveTo>
                  <a:pt x="4410075" y="0"/>
                </a:moveTo>
                <a:lnTo>
                  <a:pt x="0" y="0"/>
                </a:lnTo>
                <a:lnTo>
                  <a:pt x="0" y="55854"/>
                </a:lnTo>
                <a:lnTo>
                  <a:pt x="0" y="6260312"/>
                </a:lnTo>
                <a:lnTo>
                  <a:pt x="0" y="6314910"/>
                </a:lnTo>
                <a:lnTo>
                  <a:pt x="4410075" y="6314910"/>
                </a:lnTo>
                <a:lnTo>
                  <a:pt x="4410075" y="6260312"/>
                </a:lnTo>
                <a:lnTo>
                  <a:pt x="55537" y="6260312"/>
                </a:lnTo>
                <a:lnTo>
                  <a:pt x="55537" y="55854"/>
                </a:lnTo>
                <a:lnTo>
                  <a:pt x="4355147" y="55854"/>
                </a:lnTo>
                <a:lnTo>
                  <a:pt x="4355147" y="6260096"/>
                </a:lnTo>
                <a:lnTo>
                  <a:pt x="4410075" y="6260096"/>
                </a:lnTo>
                <a:lnTo>
                  <a:pt x="4410075" y="55854"/>
                </a:lnTo>
                <a:lnTo>
                  <a:pt x="4410075" y="55499"/>
                </a:lnTo>
                <a:lnTo>
                  <a:pt x="4410075" y="0"/>
                </a:lnTo>
                <a:close/>
              </a:path>
            </a:pathLst>
          </a:custGeom>
          <a:solidFill>
            <a:srgbClr val="7DD957"/>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 name="Google Shape;58;p2"/>
          <p:cNvSpPr txBox="1"/>
          <p:nvPr/>
        </p:nvSpPr>
        <p:spPr>
          <a:xfrm>
            <a:off x="635000" y="304800"/>
            <a:ext cx="8504462" cy="523220"/>
          </a:xfrm>
          <a:prstGeom prst="rect">
            <a:avLst/>
          </a:prstGeom>
          <a:noFill/>
          <a:ln>
            <a:noFill/>
          </a:ln>
        </p:spPr>
        <p:txBody>
          <a:bodyPr spcFirstLastPara="1" wrap="square" lIns="91425" tIns="45700" rIns="91425" bIns="45700" anchor="t" anchorCtr="0">
            <a:spAutoFit/>
          </a:bodyPr>
          <a:lstStyle/>
          <a:p>
            <a:pPr lvl="0"/>
            <a:r>
              <a:rPr lang="en-GB" sz="2800" b="1" dirty="0" err="1">
                <a:solidFill>
                  <a:schemeClr val="dk1"/>
                </a:solidFill>
                <a:latin typeface="Calibri"/>
                <a:ea typeface="Calibri"/>
                <a:cs typeface="Calibri"/>
                <a:sym typeface="Calibri"/>
              </a:rPr>
              <a:t>Einleitung</a:t>
            </a:r>
            <a:endParaRPr dirty="0"/>
          </a:p>
        </p:txBody>
      </p:sp>
      <p:sp>
        <p:nvSpPr>
          <p:cNvPr id="59" name="Google Shape;59;p2"/>
          <p:cNvSpPr txBox="1"/>
          <p:nvPr/>
        </p:nvSpPr>
        <p:spPr>
          <a:xfrm>
            <a:off x="825500" y="1524000"/>
            <a:ext cx="11353800" cy="1446509"/>
          </a:xfrm>
          <a:prstGeom prst="rect">
            <a:avLst/>
          </a:prstGeom>
          <a:noFill/>
          <a:ln>
            <a:noFill/>
          </a:ln>
        </p:spPr>
        <p:txBody>
          <a:bodyPr spcFirstLastPara="1" wrap="square" lIns="91425" tIns="45700" rIns="91425" bIns="45700" anchor="t" anchorCtr="0">
            <a:spAutoFit/>
          </a:bodyPr>
          <a:lstStyle/>
          <a:p>
            <a:pPr lvl="0" algn="just"/>
            <a:r>
              <a:rPr lang="en-GB" sz="2200" dirty="0">
                <a:solidFill>
                  <a:schemeClr val="dk1"/>
                </a:solidFill>
                <a:latin typeface="Calibri"/>
                <a:ea typeface="Calibri"/>
                <a:cs typeface="Calibri"/>
                <a:sym typeface="Calibri"/>
              </a:rPr>
              <a:t> </a:t>
            </a:r>
            <a:r>
              <a:rPr lang="de-DE" sz="2200" b="1" dirty="0">
                <a:solidFill>
                  <a:schemeClr val="dk1"/>
                </a:solidFill>
                <a:latin typeface="Calibri"/>
                <a:ea typeface="Calibri"/>
                <a:cs typeface="Calibri"/>
                <a:sym typeface="Calibri"/>
              </a:rPr>
              <a:t>DEI (Diversity, Equity, and </a:t>
            </a:r>
            <a:r>
              <a:rPr lang="de-DE" sz="2200" b="1" dirty="0" err="1">
                <a:solidFill>
                  <a:schemeClr val="dk1"/>
                </a:solidFill>
                <a:latin typeface="Calibri"/>
                <a:ea typeface="Calibri"/>
                <a:cs typeface="Calibri"/>
                <a:sym typeface="Calibri"/>
              </a:rPr>
              <a:t>Inclusion</a:t>
            </a:r>
            <a:r>
              <a:rPr lang="de-DE" sz="2200" b="1" dirty="0">
                <a:solidFill>
                  <a:schemeClr val="dk1"/>
                </a:solidFill>
                <a:latin typeface="Calibri"/>
                <a:ea typeface="Calibri"/>
                <a:cs typeface="Calibri"/>
                <a:sym typeface="Calibri"/>
              </a:rPr>
              <a:t>) </a:t>
            </a:r>
            <a:r>
              <a:rPr lang="de-DE" sz="2200" dirty="0">
                <a:solidFill>
                  <a:schemeClr val="dk1"/>
                </a:solidFill>
                <a:latin typeface="Calibri"/>
                <a:ea typeface="Calibri"/>
                <a:cs typeface="Calibri"/>
                <a:sym typeface="Calibri"/>
              </a:rPr>
              <a:t>ist in allen Dimensionen des Arbeitsplatzes, auch in Kleinstunternehmen, von entscheidender Bedeutung.</a:t>
            </a:r>
            <a:r>
              <a:rPr lang="en-GB" sz="2200" dirty="0">
                <a:solidFill>
                  <a:schemeClr val="dk1"/>
                </a:solidFill>
                <a:latin typeface="Calibri"/>
                <a:ea typeface="Calibri"/>
                <a:cs typeface="Calibri"/>
                <a:sym typeface="Calibri"/>
              </a:rPr>
              <a:t> </a:t>
            </a:r>
            <a:r>
              <a:rPr lang="de-DE" sz="2200" dirty="0">
                <a:solidFill>
                  <a:schemeClr val="dk1"/>
                </a:solidFill>
                <a:latin typeface="Calibri"/>
                <a:ea typeface="Calibri"/>
                <a:cs typeface="Calibri"/>
                <a:sym typeface="Calibri"/>
              </a:rPr>
              <a:t>Die Förderung eines integrativen und vielfältigen Arbeitsplatzes ist </a:t>
            </a:r>
            <a:r>
              <a:rPr lang="de-DE" sz="2200" b="1" dirty="0">
                <a:solidFill>
                  <a:schemeClr val="dk1"/>
                </a:solidFill>
                <a:latin typeface="Calibri"/>
                <a:ea typeface="Calibri"/>
                <a:cs typeface="Calibri"/>
                <a:sym typeface="Calibri"/>
              </a:rPr>
              <a:t>ethisch geboten </a:t>
            </a:r>
            <a:r>
              <a:rPr lang="de-DE" sz="2200" dirty="0">
                <a:solidFill>
                  <a:schemeClr val="dk1"/>
                </a:solidFill>
                <a:latin typeface="Calibri"/>
                <a:ea typeface="Calibri"/>
                <a:cs typeface="Calibri"/>
                <a:sym typeface="Calibri"/>
              </a:rPr>
              <a:t>und kann zu </a:t>
            </a:r>
            <a:r>
              <a:rPr lang="de-DE" sz="2200" b="1" dirty="0">
                <a:solidFill>
                  <a:schemeClr val="dk1"/>
                </a:solidFill>
                <a:latin typeface="Calibri"/>
                <a:ea typeface="Calibri"/>
                <a:cs typeface="Calibri"/>
                <a:sym typeface="Calibri"/>
              </a:rPr>
              <a:t>positiven Geschäftsergebnissen</a:t>
            </a:r>
            <a:r>
              <a:rPr lang="de-DE" sz="2200" dirty="0">
                <a:solidFill>
                  <a:schemeClr val="dk1"/>
                </a:solidFill>
                <a:latin typeface="Calibri"/>
                <a:ea typeface="Calibri"/>
                <a:cs typeface="Calibri"/>
                <a:sym typeface="Calibri"/>
              </a:rPr>
              <a:t> führen.</a:t>
            </a:r>
            <a:endParaRPr dirty="0"/>
          </a:p>
        </p:txBody>
      </p:sp>
      <p:sp>
        <p:nvSpPr>
          <p:cNvPr id="60" name="Google Shape;60;p2"/>
          <p:cNvSpPr txBox="1"/>
          <p:nvPr/>
        </p:nvSpPr>
        <p:spPr>
          <a:xfrm>
            <a:off x="825500" y="3078161"/>
            <a:ext cx="11353800" cy="1446550"/>
          </a:xfrm>
          <a:prstGeom prst="rect">
            <a:avLst/>
          </a:prstGeom>
          <a:noFill/>
          <a:ln>
            <a:noFill/>
          </a:ln>
        </p:spPr>
        <p:txBody>
          <a:bodyPr spcFirstLastPara="1" wrap="square" lIns="91425" tIns="45700" rIns="91425" bIns="45700" anchor="t" anchorCtr="0">
            <a:spAutoFit/>
          </a:bodyPr>
          <a:lstStyle/>
          <a:p>
            <a:pPr lvl="0" algn="just"/>
            <a:r>
              <a:rPr lang="en-GB" sz="2200" dirty="0">
                <a:solidFill>
                  <a:schemeClr val="dk1"/>
                </a:solidFill>
                <a:latin typeface="Calibri"/>
                <a:ea typeface="Calibri"/>
                <a:cs typeface="Calibri"/>
                <a:sym typeface="Calibri"/>
              </a:rPr>
              <a:t> </a:t>
            </a:r>
            <a:r>
              <a:rPr lang="de-DE" sz="2200" dirty="0">
                <a:solidFill>
                  <a:schemeClr val="dk1"/>
                </a:solidFill>
                <a:latin typeface="Calibri"/>
                <a:ea typeface="Calibri"/>
                <a:cs typeface="Calibri"/>
                <a:sym typeface="Calibri"/>
              </a:rPr>
              <a:t>Der Leitfaden zielt darauf ab, Kleinstunternehmen einen umfassenden Rahmen für die effektive Integration von DEI in ihre Geschäftstätigkeit zu bieten. Die Motivation ergibt sich aus der Erkenntnis, dass </a:t>
            </a:r>
            <a:r>
              <a:rPr lang="de-DE" sz="2200" b="1" dirty="0">
                <a:solidFill>
                  <a:schemeClr val="dk1"/>
                </a:solidFill>
                <a:latin typeface="Calibri"/>
                <a:ea typeface="Calibri"/>
                <a:cs typeface="Calibri"/>
                <a:sym typeface="Calibri"/>
              </a:rPr>
              <a:t>DEI zahlreiche Vorteile bietet</a:t>
            </a:r>
            <a:r>
              <a:rPr lang="de-DE" sz="2200" dirty="0">
                <a:solidFill>
                  <a:schemeClr val="dk1"/>
                </a:solidFill>
                <a:latin typeface="Calibri"/>
                <a:ea typeface="Calibri"/>
                <a:cs typeface="Calibri"/>
                <a:sym typeface="Calibri"/>
              </a:rPr>
              <a:t>, darunter eine verbesserte Unternehmenskultur, Kreativität, Talentgewinnung, ein breiterer Kundenstamm und geringere rechtliche Risiken.</a:t>
            </a:r>
            <a:endParaRPr dirty="0"/>
          </a:p>
        </p:txBody>
      </p:sp>
      <p:sp>
        <p:nvSpPr>
          <p:cNvPr id="61" name="Google Shape;61;p2"/>
          <p:cNvSpPr txBox="1"/>
          <p:nvPr/>
        </p:nvSpPr>
        <p:spPr>
          <a:xfrm>
            <a:off x="825500" y="4800600"/>
            <a:ext cx="11348528" cy="1446509"/>
          </a:xfrm>
          <a:prstGeom prst="rect">
            <a:avLst/>
          </a:prstGeom>
          <a:noFill/>
          <a:ln>
            <a:noFill/>
          </a:ln>
        </p:spPr>
        <p:txBody>
          <a:bodyPr spcFirstLastPara="1" wrap="square" lIns="91425" tIns="45700" rIns="91425" bIns="45700" anchor="t" anchorCtr="0">
            <a:spAutoFit/>
          </a:bodyPr>
          <a:lstStyle/>
          <a:p>
            <a:pPr lvl="0" algn="just"/>
            <a:r>
              <a:rPr lang="en-GB" sz="2200" dirty="0">
                <a:solidFill>
                  <a:schemeClr val="dk1"/>
                </a:solidFill>
                <a:latin typeface="Calibri"/>
                <a:ea typeface="Calibri"/>
                <a:cs typeface="Calibri"/>
                <a:sym typeface="Calibri"/>
              </a:rPr>
              <a:t> </a:t>
            </a:r>
            <a:r>
              <a:rPr lang="de-DE" sz="2200" dirty="0">
                <a:solidFill>
                  <a:schemeClr val="dk1"/>
                </a:solidFill>
                <a:latin typeface="Calibri"/>
                <a:ea typeface="Calibri"/>
                <a:cs typeface="Calibri"/>
                <a:sym typeface="Calibri"/>
              </a:rPr>
              <a:t>Dieser Leitfaden soll Kleinstunternehmen dabei unterstützen, einen </a:t>
            </a:r>
            <a:r>
              <a:rPr lang="de-DE" sz="2200" b="1" dirty="0">
                <a:solidFill>
                  <a:schemeClr val="dk1"/>
                </a:solidFill>
                <a:latin typeface="Calibri"/>
                <a:ea typeface="Calibri"/>
                <a:cs typeface="Calibri"/>
                <a:sym typeface="Calibri"/>
              </a:rPr>
              <a:t>integrativeren Arbeitsplatz zu schaffen</a:t>
            </a:r>
            <a:r>
              <a:rPr lang="de-DE" sz="2200" dirty="0">
                <a:solidFill>
                  <a:schemeClr val="dk1"/>
                </a:solidFill>
                <a:latin typeface="Calibri"/>
                <a:ea typeface="Calibri"/>
                <a:cs typeface="Calibri"/>
                <a:sym typeface="Calibri"/>
              </a:rPr>
              <a:t> und die Vorteile der Förderung von Vielfalt, Gleichberechtigung und Inklusion zu nutzen.</a:t>
            </a:r>
            <a:r>
              <a:rPr lang="en-GB" sz="2200" dirty="0">
                <a:solidFill>
                  <a:schemeClr val="dk1"/>
                </a:solidFill>
                <a:latin typeface="Calibri"/>
                <a:ea typeface="Calibri"/>
                <a:cs typeface="Calibri"/>
                <a:sym typeface="Calibri"/>
              </a:rPr>
              <a:t> </a:t>
            </a:r>
            <a:r>
              <a:rPr lang="de-DE" sz="2200" dirty="0">
                <a:solidFill>
                  <a:schemeClr val="dk1"/>
                </a:solidFill>
                <a:latin typeface="Calibri"/>
                <a:ea typeface="Calibri"/>
                <a:cs typeface="Calibri"/>
                <a:sym typeface="Calibri"/>
              </a:rPr>
              <a:t>DEI ist nicht nur ein ethischer Imperativ, sondern kann auch zum </a:t>
            </a:r>
            <a:r>
              <a:rPr lang="de-DE" sz="2200" b="1" dirty="0">
                <a:solidFill>
                  <a:schemeClr val="dk1"/>
                </a:solidFill>
                <a:latin typeface="Calibri"/>
                <a:ea typeface="Calibri"/>
                <a:cs typeface="Calibri"/>
                <a:sym typeface="Calibri"/>
              </a:rPr>
              <a:t>langfristigen Erfolg von Kleinstunternehmen</a:t>
            </a:r>
            <a:r>
              <a:rPr lang="de-DE" sz="2200" dirty="0">
                <a:solidFill>
                  <a:schemeClr val="dk1"/>
                </a:solidFill>
                <a:latin typeface="Calibri"/>
                <a:ea typeface="Calibri"/>
                <a:cs typeface="Calibri"/>
                <a:sym typeface="Calibri"/>
              </a:rPr>
              <a:t> beitragen.</a:t>
            </a:r>
            <a:endParaRPr dirty="0"/>
          </a:p>
        </p:txBody>
      </p:sp>
      <p:pic>
        <p:nvPicPr>
          <p:cNvPr id="62" name="Google Shape;62;p2"/>
          <p:cNvPicPr preferRelativeResize="0"/>
          <p:nvPr/>
        </p:nvPicPr>
        <p:blipFill rotWithShape="1">
          <a:blip r:embed="rId3">
            <a:alphaModFix/>
          </a:blip>
          <a:srcRect/>
          <a:stretch/>
        </p:blipFill>
        <p:spPr>
          <a:xfrm>
            <a:off x="11046732" y="381000"/>
            <a:ext cx="1304925" cy="12001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Shape 66"/>
        <p:cNvGrpSpPr/>
        <p:nvPr/>
      </p:nvGrpSpPr>
      <p:grpSpPr>
        <a:xfrm>
          <a:off x="0" y="0"/>
          <a:ext cx="0" cy="0"/>
          <a:chOff x="0" y="0"/>
          <a:chExt cx="0" cy="0"/>
        </a:xfrm>
      </p:grpSpPr>
      <p:sp>
        <p:nvSpPr>
          <p:cNvPr id="67" name="Google Shape;67;p3"/>
          <p:cNvSpPr txBox="1"/>
          <p:nvPr/>
        </p:nvSpPr>
        <p:spPr>
          <a:xfrm>
            <a:off x="558800" y="359120"/>
            <a:ext cx="8504462" cy="523220"/>
          </a:xfrm>
          <a:prstGeom prst="rect">
            <a:avLst/>
          </a:prstGeom>
          <a:noFill/>
          <a:ln>
            <a:noFill/>
          </a:ln>
        </p:spPr>
        <p:txBody>
          <a:bodyPr spcFirstLastPara="1" wrap="square" lIns="91425" tIns="45700" rIns="91425" bIns="45700" anchor="t" anchorCtr="0">
            <a:spAutoFit/>
          </a:bodyPr>
          <a:lstStyle/>
          <a:p>
            <a:pPr lvl="0"/>
            <a:r>
              <a:rPr lang="de-DE" sz="2800" b="1" dirty="0">
                <a:solidFill>
                  <a:schemeClr val="dk1"/>
                </a:solidFill>
                <a:latin typeface="Calibri"/>
                <a:ea typeface="Calibri"/>
                <a:cs typeface="Calibri"/>
                <a:sym typeface="Calibri"/>
              </a:rPr>
              <a:t>Vorteile von DEI in Organisationen</a:t>
            </a:r>
            <a:endParaRPr dirty="0"/>
          </a:p>
        </p:txBody>
      </p:sp>
      <p:sp>
        <p:nvSpPr>
          <p:cNvPr id="68" name="Google Shape;68;p3"/>
          <p:cNvSpPr/>
          <p:nvPr/>
        </p:nvSpPr>
        <p:spPr>
          <a:xfrm>
            <a:off x="254000" y="115739"/>
            <a:ext cx="12573000" cy="7071827"/>
          </a:xfrm>
          <a:custGeom>
            <a:avLst/>
            <a:gdLst/>
            <a:ahLst/>
            <a:cxnLst/>
            <a:rect l="l" t="t" r="r" b="b"/>
            <a:pathLst>
              <a:path w="4410075" h="6315075" extrusionOk="0">
                <a:moveTo>
                  <a:pt x="4410075" y="0"/>
                </a:moveTo>
                <a:lnTo>
                  <a:pt x="0" y="0"/>
                </a:lnTo>
                <a:lnTo>
                  <a:pt x="0" y="55854"/>
                </a:lnTo>
                <a:lnTo>
                  <a:pt x="0" y="6260312"/>
                </a:lnTo>
                <a:lnTo>
                  <a:pt x="0" y="6314910"/>
                </a:lnTo>
                <a:lnTo>
                  <a:pt x="4410075" y="6314910"/>
                </a:lnTo>
                <a:lnTo>
                  <a:pt x="4410075" y="6260312"/>
                </a:lnTo>
                <a:lnTo>
                  <a:pt x="55537" y="6260312"/>
                </a:lnTo>
                <a:lnTo>
                  <a:pt x="55537" y="55854"/>
                </a:lnTo>
                <a:lnTo>
                  <a:pt x="4355147" y="55854"/>
                </a:lnTo>
                <a:lnTo>
                  <a:pt x="4355147" y="6260096"/>
                </a:lnTo>
                <a:lnTo>
                  <a:pt x="4410075" y="6260096"/>
                </a:lnTo>
                <a:lnTo>
                  <a:pt x="4410075" y="55854"/>
                </a:lnTo>
                <a:lnTo>
                  <a:pt x="4410075" y="55499"/>
                </a:lnTo>
                <a:lnTo>
                  <a:pt x="4410075" y="0"/>
                </a:lnTo>
                <a:close/>
              </a:path>
            </a:pathLst>
          </a:custGeom>
          <a:solidFill>
            <a:srgbClr val="7DD957"/>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9" name="Google Shape;69;p3"/>
          <p:cNvSpPr txBox="1"/>
          <p:nvPr/>
        </p:nvSpPr>
        <p:spPr>
          <a:xfrm>
            <a:off x="1997619" y="1447800"/>
            <a:ext cx="4504781" cy="1477328"/>
          </a:xfrm>
          <a:prstGeom prst="rect">
            <a:avLst/>
          </a:prstGeom>
          <a:noFill/>
          <a:ln>
            <a:noFill/>
          </a:ln>
        </p:spPr>
        <p:txBody>
          <a:bodyPr spcFirstLastPara="1" wrap="square" lIns="91425" tIns="45700" rIns="91425" bIns="45700" anchor="t" anchorCtr="0">
            <a:spAutoFit/>
          </a:bodyPr>
          <a:lstStyle/>
          <a:p>
            <a:pPr lvl="0"/>
            <a:r>
              <a:rPr lang="en-GB" sz="1800" b="1" dirty="0">
                <a:solidFill>
                  <a:schemeClr val="dk1"/>
                </a:solidFill>
                <a:latin typeface="Calibri"/>
                <a:ea typeface="Calibri"/>
                <a:cs typeface="Calibri"/>
                <a:sym typeface="Calibri"/>
              </a:rPr>
              <a:t>FÖRDERT KREATIVITÄT UND INNOVATION</a:t>
            </a:r>
            <a:endParaRPr dirty="0"/>
          </a:p>
          <a:p>
            <a:pPr lvl="0" algn="just"/>
            <a:r>
              <a:rPr lang="de-DE" sz="1800" dirty="0">
                <a:solidFill>
                  <a:schemeClr val="dk1"/>
                </a:solidFill>
                <a:latin typeface="Calibri"/>
                <a:ea typeface="Calibri"/>
                <a:cs typeface="Calibri"/>
                <a:sym typeface="Calibri"/>
              </a:rPr>
              <a:t>Eine vielfältige Belegschaft bringt eine Reihe von Perspektiven und Erfahrungen mit sich, die Kreativität und Innovation innerhalb des Unternehmens hervorrufen.</a:t>
            </a:r>
            <a:endParaRPr dirty="0"/>
          </a:p>
        </p:txBody>
      </p:sp>
      <p:pic>
        <p:nvPicPr>
          <p:cNvPr id="70" name="Google Shape;70;p3" descr="Crescita aziendale con riempimento a tinta unita"/>
          <p:cNvPicPr preferRelativeResize="0"/>
          <p:nvPr/>
        </p:nvPicPr>
        <p:blipFill rotWithShape="1">
          <a:blip r:embed="rId3">
            <a:alphaModFix/>
          </a:blip>
          <a:srcRect/>
          <a:stretch/>
        </p:blipFill>
        <p:spPr>
          <a:xfrm>
            <a:off x="11053634" y="4119738"/>
            <a:ext cx="914400" cy="914400"/>
          </a:xfrm>
          <a:prstGeom prst="rect">
            <a:avLst/>
          </a:prstGeom>
          <a:noFill/>
          <a:ln>
            <a:noFill/>
          </a:ln>
        </p:spPr>
      </p:pic>
      <p:pic>
        <p:nvPicPr>
          <p:cNvPr id="71" name="Google Shape;71;p3" descr="Globo terrestre: Africa ed Europa con riempimento a tinta unita"/>
          <p:cNvPicPr preferRelativeResize="0"/>
          <p:nvPr/>
        </p:nvPicPr>
        <p:blipFill rotWithShape="1">
          <a:blip r:embed="rId4">
            <a:alphaModFix/>
          </a:blip>
          <a:srcRect/>
          <a:stretch/>
        </p:blipFill>
        <p:spPr>
          <a:xfrm>
            <a:off x="1022353" y="5911474"/>
            <a:ext cx="914400" cy="914400"/>
          </a:xfrm>
          <a:prstGeom prst="rect">
            <a:avLst/>
          </a:prstGeom>
          <a:noFill/>
          <a:ln>
            <a:noFill/>
          </a:ln>
        </p:spPr>
      </p:pic>
      <p:pic>
        <p:nvPicPr>
          <p:cNvPr id="72" name="Google Shape;72;p3" descr="Brainstorming di gruppo con riempimento a tinta unita"/>
          <p:cNvPicPr preferRelativeResize="0"/>
          <p:nvPr/>
        </p:nvPicPr>
        <p:blipFill rotWithShape="1">
          <a:blip r:embed="rId5">
            <a:alphaModFix/>
          </a:blip>
          <a:srcRect/>
          <a:stretch/>
        </p:blipFill>
        <p:spPr>
          <a:xfrm>
            <a:off x="1022353" y="1521440"/>
            <a:ext cx="914400" cy="914400"/>
          </a:xfrm>
          <a:prstGeom prst="rect">
            <a:avLst/>
          </a:prstGeom>
          <a:noFill/>
          <a:ln>
            <a:noFill/>
          </a:ln>
        </p:spPr>
      </p:pic>
      <p:pic>
        <p:nvPicPr>
          <p:cNvPr id="73" name="Google Shape;73;p3" descr="Podio con riempimento a tinta unita"/>
          <p:cNvPicPr preferRelativeResize="0"/>
          <p:nvPr/>
        </p:nvPicPr>
        <p:blipFill rotWithShape="1">
          <a:blip r:embed="rId6">
            <a:alphaModFix/>
          </a:blip>
          <a:srcRect/>
          <a:stretch/>
        </p:blipFill>
        <p:spPr>
          <a:xfrm>
            <a:off x="11007181" y="1548190"/>
            <a:ext cx="914400" cy="914400"/>
          </a:xfrm>
          <a:prstGeom prst="rect">
            <a:avLst/>
          </a:prstGeom>
          <a:noFill/>
          <a:ln>
            <a:noFill/>
          </a:ln>
        </p:spPr>
      </p:pic>
      <p:pic>
        <p:nvPicPr>
          <p:cNvPr id="74" name="Google Shape;74;p3" descr="Tendenza al rialzo con riempimento a tinta unita"/>
          <p:cNvPicPr preferRelativeResize="0"/>
          <p:nvPr/>
        </p:nvPicPr>
        <p:blipFill rotWithShape="1">
          <a:blip r:embed="rId7">
            <a:alphaModFix/>
          </a:blip>
          <a:srcRect/>
          <a:stretch/>
        </p:blipFill>
        <p:spPr>
          <a:xfrm>
            <a:off x="975993" y="3651652"/>
            <a:ext cx="914400" cy="914400"/>
          </a:xfrm>
          <a:prstGeom prst="rect">
            <a:avLst/>
          </a:prstGeom>
          <a:noFill/>
          <a:ln>
            <a:noFill/>
          </a:ln>
        </p:spPr>
      </p:pic>
      <p:sp>
        <p:nvSpPr>
          <p:cNvPr id="75" name="Google Shape;75;p3"/>
          <p:cNvSpPr txBox="1"/>
          <p:nvPr/>
        </p:nvSpPr>
        <p:spPr>
          <a:xfrm>
            <a:off x="7086343" y="2462590"/>
            <a:ext cx="4937125" cy="1200329"/>
          </a:xfrm>
          <a:prstGeom prst="rect">
            <a:avLst/>
          </a:prstGeom>
          <a:noFill/>
          <a:ln>
            <a:noFill/>
          </a:ln>
        </p:spPr>
        <p:txBody>
          <a:bodyPr spcFirstLastPara="1" wrap="square" lIns="91425" tIns="45700" rIns="91425" bIns="45700" anchor="t" anchorCtr="0">
            <a:spAutoFit/>
          </a:bodyPr>
          <a:lstStyle/>
          <a:p>
            <a:pPr lvl="0" algn="r"/>
            <a:r>
              <a:rPr lang="en-GB" sz="1800" b="1" dirty="0">
                <a:solidFill>
                  <a:schemeClr val="dk1"/>
                </a:solidFill>
                <a:latin typeface="Calibri"/>
                <a:ea typeface="Calibri"/>
                <a:cs typeface="Calibri"/>
                <a:sym typeface="Calibri"/>
              </a:rPr>
              <a:t>GEWINNT UND BINDET TOP-TALENTE</a:t>
            </a:r>
            <a:endParaRPr dirty="0"/>
          </a:p>
          <a:p>
            <a:pPr lvl="0" algn="just"/>
            <a:r>
              <a:rPr lang="de-DE" sz="1800" dirty="0">
                <a:solidFill>
                  <a:schemeClr val="dk1"/>
                </a:solidFill>
                <a:latin typeface="Calibri"/>
                <a:ea typeface="Calibri"/>
                <a:cs typeface="Calibri"/>
                <a:sym typeface="Calibri"/>
              </a:rPr>
              <a:t>Unternehmen, die DEI priorisieren, sind für Top-Talente attraktiver, was zu höheren Bindungsraten und einer engagierteren Belegschaft führt.</a:t>
            </a:r>
            <a:endParaRPr dirty="0"/>
          </a:p>
        </p:txBody>
      </p:sp>
      <p:sp>
        <p:nvSpPr>
          <p:cNvPr id="76" name="Google Shape;76;p3"/>
          <p:cNvSpPr txBox="1"/>
          <p:nvPr/>
        </p:nvSpPr>
        <p:spPr>
          <a:xfrm>
            <a:off x="1893627" y="3611373"/>
            <a:ext cx="4646873" cy="1200329"/>
          </a:xfrm>
          <a:prstGeom prst="rect">
            <a:avLst/>
          </a:prstGeom>
          <a:noFill/>
          <a:ln>
            <a:noFill/>
          </a:ln>
        </p:spPr>
        <p:txBody>
          <a:bodyPr spcFirstLastPara="1" wrap="square" lIns="91425" tIns="45700" rIns="91425" bIns="45700" anchor="t" anchorCtr="0">
            <a:spAutoFit/>
          </a:bodyPr>
          <a:lstStyle/>
          <a:p>
            <a:pPr lvl="0" algn="r"/>
            <a:r>
              <a:rPr lang="en-GB" sz="1800" b="1" dirty="0">
                <a:solidFill>
                  <a:schemeClr val="dk1"/>
                </a:solidFill>
                <a:latin typeface="Calibri"/>
                <a:ea typeface="Calibri"/>
                <a:cs typeface="Calibri"/>
                <a:sym typeface="Calibri"/>
              </a:rPr>
              <a:t>STEIGERT PRODUKTIVITÄT UND RENTABILITÄT</a:t>
            </a:r>
            <a:endParaRPr dirty="0"/>
          </a:p>
          <a:p>
            <a:pPr lvl="0" algn="just"/>
            <a:r>
              <a:rPr lang="de-DE" sz="1800" dirty="0">
                <a:solidFill>
                  <a:schemeClr val="dk1"/>
                </a:solidFill>
                <a:latin typeface="Calibri"/>
                <a:ea typeface="Calibri"/>
                <a:cs typeface="Calibri"/>
                <a:sym typeface="Calibri"/>
              </a:rPr>
              <a:t>Eine vielfältige und integrative Belegschaft führt zu mehr Zufriedenheit, Produktivität und Rentabilität der Mitarbeitenden.</a:t>
            </a:r>
            <a:endParaRPr dirty="0"/>
          </a:p>
        </p:txBody>
      </p:sp>
      <p:sp>
        <p:nvSpPr>
          <p:cNvPr id="77" name="Google Shape;77;p3"/>
          <p:cNvSpPr txBox="1"/>
          <p:nvPr/>
        </p:nvSpPr>
        <p:spPr>
          <a:xfrm>
            <a:off x="7299072" y="5034138"/>
            <a:ext cx="4724396" cy="1477287"/>
          </a:xfrm>
          <a:prstGeom prst="rect">
            <a:avLst/>
          </a:prstGeom>
          <a:noFill/>
          <a:ln>
            <a:noFill/>
          </a:ln>
        </p:spPr>
        <p:txBody>
          <a:bodyPr spcFirstLastPara="1" wrap="square" lIns="91425" tIns="45700" rIns="91425" bIns="45700" anchor="t" anchorCtr="0">
            <a:spAutoFit/>
          </a:bodyPr>
          <a:lstStyle/>
          <a:p>
            <a:pPr lvl="0" algn="r"/>
            <a:r>
              <a:rPr lang="en-GB" sz="1800" b="1" dirty="0">
                <a:solidFill>
                  <a:schemeClr val="dk1"/>
                </a:solidFill>
                <a:latin typeface="Calibri"/>
                <a:ea typeface="Calibri"/>
                <a:cs typeface="Calibri"/>
                <a:sym typeface="Calibri"/>
              </a:rPr>
              <a:t>VERBESSERT DIE ENTSCHEIDUNGSFINDUNG</a:t>
            </a:r>
            <a:endParaRPr dirty="0"/>
          </a:p>
          <a:p>
            <a:pPr lvl="0" algn="just"/>
            <a:r>
              <a:rPr lang="de-DE" sz="1800" dirty="0">
                <a:solidFill>
                  <a:schemeClr val="dk1"/>
                </a:solidFill>
                <a:latin typeface="Calibri"/>
                <a:ea typeface="Calibri"/>
                <a:cs typeface="Calibri"/>
                <a:sym typeface="Calibri"/>
              </a:rPr>
              <a:t>Ein vielfältiges Team bringt ein breiteres Spektrum an Erfahrungen und Perspektiven mit, was zu einer besseren Entscheidungsfindung und Problemlösung führt.</a:t>
            </a:r>
            <a:endParaRPr dirty="0"/>
          </a:p>
        </p:txBody>
      </p:sp>
      <p:sp>
        <p:nvSpPr>
          <p:cNvPr id="78" name="Google Shape;78;p3"/>
          <p:cNvSpPr txBox="1"/>
          <p:nvPr/>
        </p:nvSpPr>
        <p:spPr>
          <a:xfrm>
            <a:off x="1936753" y="5537570"/>
            <a:ext cx="4646873" cy="1477328"/>
          </a:xfrm>
          <a:prstGeom prst="rect">
            <a:avLst/>
          </a:prstGeom>
          <a:noFill/>
          <a:ln>
            <a:noFill/>
          </a:ln>
        </p:spPr>
        <p:txBody>
          <a:bodyPr spcFirstLastPara="1" wrap="square" lIns="91425" tIns="45700" rIns="91425" bIns="45700" anchor="t" anchorCtr="0">
            <a:spAutoFit/>
          </a:bodyPr>
          <a:lstStyle/>
          <a:p>
            <a:pPr lvl="0"/>
            <a:r>
              <a:rPr lang="en-GB" sz="1800" b="1" dirty="0">
                <a:solidFill>
                  <a:schemeClr val="dk1"/>
                </a:solidFill>
                <a:latin typeface="Calibri"/>
                <a:ea typeface="Calibri"/>
                <a:cs typeface="Calibri"/>
                <a:sym typeface="Calibri"/>
              </a:rPr>
              <a:t>FÖRDERT SOZIALE VERANTWORTUNG</a:t>
            </a:r>
            <a:endParaRPr sz="1800" b="1" dirty="0">
              <a:solidFill>
                <a:schemeClr val="dk1"/>
              </a:solidFill>
              <a:latin typeface="Calibri"/>
              <a:ea typeface="Calibri"/>
              <a:cs typeface="Calibri"/>
              <a:sym typeface="Calibri"/>
            </a:endParaRPr>
          </a:p>
          <a:p>
            <a:pPr lvl="0" algn="just"/>
            <a:r>
              <a:rPr lang="de-DE" sz="1800" dirty="0">
                <a:solidFill>
                  <a:schemeClr val="dk1"/>
                </a:solidFill>
                <a:latin typeface="Calibri"/>
                <a:ea typeface="Calibri"/>
                <a:cs typeface="Calibri"/>
                <a:sym typeface="Calibri"/>
              </a:rPr>
              <a:t>Organisationen, die DEI priorisieren, tragen dazu bei, eine gerechtere Gesellschaft zu schaffen, soziale Verantwortung zu fördern und ihr Ansehen zu verbessern.</a:t>
            </a: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Shape 82"/>
        <p:cNvGrpSpPr/>
        <p:nvPr/>
      </p:nvGrpSpPr>
      <p:grpSpPr>
        <a:xfrm>
          <a:off x="0" y="0"/>
          <a:ext cx="0" cy="0"/>
          <a:chOff x="0" y="0"/>
          <a:chExt cx="0" cy="0"/>
        </a:xfrm>
      </p:grpSpPr>
      <p:sp>
        <p:nvSpPr>
          <p:cNvPr id="83" name="Google Shape;83;p4"/>
          <p:cNvSpPr/>
          <p:nvPr/>
        </p:nvSpPr>
        <p:spPr>
          <a:xfrm>
            <a:off x="254000" y="115739"/>
            <a:ext cx="12573000" cy="7071827"/>
          </a:xfrm>
          <a:custGeom>
            <a:avLst/>
            <a:gdLst/>
            <a:ahLst/>
            <a:cxnLst/>
            <a:rect l="l" t="t" r="r" b="b"/>
            <a:pathLst>
              <a:path w="4410075" h="6315075" extrusionOk="0">
                <a:moveTo>
                  <a:pt x="4410075" y="0"/>
                </a:moveTo>
                <a:lnTo>
                  <a:pt x="0" y="0"/>
                </a:lnTo>
                <a:lnTo>
                  <a:pt x="0" y="55854"/>
                </a:lnTo>
                <a:lnTo>
                  <a:pt x="0" y="6260312"/>
                </a:lnTo>
                <a:lnTo>
                  <a:pt x="0" y="6314910"/>
                </a:lnTo>
                <a:lnTo>
                  <a:pt x="4410075" y="6314910"/>
                </a:lnTo>
                <a:lnTo>
                  <a:pt x="4410075" y="6260312"/>
                </a:lnTo>
                <a:lnTo>
                  <a:pt x="55537" y="6260312"/>
                </a:lnTo>
                <a:lnTo>
                  <a:pt x="55537" y="55854"/>
                </a:lnTo>
                <a:lnTo>
                  <a:pt x="4355147" y="55854"/>
                </a:lnTo>
                <a:lnTo>
                  <a:pt x="4355147" y="6260096"/>
                </a:lnTo>
                <a:lnTo>
                  <a:pt x="4410075" y="6260096"/>
                </a:lnTo>
                <a:lnTo>
                  <a:pt x="4410075" y="55854"/>
                </a:lnTo>
                <a:lnTo>
                  <a:pt x="4410075" y="55499"/>
                </a:lnTo>
                <a:lnTo>
                  <a:pt x="4410075" y="0"/>
                </a:lnTo>
                <a:close/>
              </a:path>
            </a:pathLst>
          </a:custGeom>
          <a:solidFill>
            <a:srgbClr val="7DD957"/>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4" name="Google Shape;84;p4"/>
          <p:cNvSpPr txBox="1"/>
          <p:nvPr/>
        </p:nvSpPr>
        <p:spPr>
          <a:xfrm>
            <a:off x="655006" y="337240"/>
            <a:ext cx="8504462"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800" b="1" dirty="0">
                <a:solidFill>
                  <a:schemeClr val="dk1"/>
                </a:solidFill>
                <a:latin typeface="Calibri"/>
                <a:ea typeface="Calibri"/>
                <a:cs typeface="Calibri"/>
                <a:sym typeface="Calibri"/>
              </a:rPr>
              <a:t>Was </a:t>
            </a:r>
            <a:r>
              <a:rPr lang="en-GB" sz="2800" b="1" dirty="0" err="1">
                <a:solidFill>
                  <a:schemeClr val="dk1"/>
                </a:solidFill>
                <a:latin typeface="Calibri"/>
                <a:ea typeface="Calibri"/>
                <a:cs typeface="Calibri"/>
                <a:sym typeface="Calibri"/>
              </a:rPr>
              <a:t>ist</a:t>
            </a:r>
            <a:r>
              <a:rPr lang="en-GB" sz="2800" b="1" dirty="0">
                <a:solidFill>
                  <a:schemeClr val="dk1"/>
                </a:solidFill>
                <a:latin typeface="Calibri"/>
                <a:ea typeface="Calibri"/>
                <a:cs typeface="Calibri"/>
                <a:sym typeface="Calibri"/>
              </a:rPr>
              <a:t> DEI?</a:t>
            </a:r>
            <a:endParaRPr dirty="0"/>
          </a:p>
        </p:txBody>
      </p:sp>
      <p:sp>
        <p:nvSpPr>
          <p:cNvPr id="85" name="Google Shape;85;p4"/>
          <p:cNvSpPr txBox="1"/>
          <p:nvPr/>
        </p:nvSpPr>
        <p:spPr>
          <a:xfrm>
            <a:off x="736602" y="1360501"/>
            <a:ext cx="2895600" cy="153884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8000" dirty="0">
                <a:solidFill>
                  <a:schemeClr val="dk1"/>
                </a:solidFill>
                <a:latin typeface="Calibri"/>
                <a:ea typeface="Calibri"/>
                <a:cs typeface="Calibri"/>
                <a:sym typeface="Calibri"/>
              </a:rPr>
              <a:t>D</a:t>
            </a:r>
            <a:r>
              <a:rPr lang="en-GB" sz="4000" dirty="0">
                <a:solidFill>
                  <a:schemeClr val="dk1"/>
                </a:solidFill>
                <a:latin typeface="Calibri"/>
                <a:ea typeface="Calibri"/>
                <a:cs typeface="Calibri"/>
                <a:sym typeface="Calibri"/>
              </a:rPr>
              <a:t>iversity</a:t>
            </a:r>
          </a:p>
          <a:p>
            <a:pPr marL="0" marR="0" lvl="0" indent="0" algn="l" rtl="0">
              <a:spcBef>
                <a:spcPts val="0"/>
              </a:spcBef>
              <a:spcAft>
                <a:spcPts val="0"/>
              </a:spcAft>
              <a:buNone/>
            </a:pPr>
            <a:r>
              <a:rPr lang="en-GB" dirty="0">
                <a:solidFill>
                  <a:schemeClr val="dk1"/>
                </a:solidFill>
                <a:latin typeface="Calibri"/>
                <a:ea typeface="Calibri"/>
                <a:cs typeface="Calibri"/>
                <a:sym typeface="Calibri"/>
              </a:rPr>
              <a:t>(</a:t>
            </a:r>
            <a:r>
              <a:rPr lang="en-GB" dirty="0" err="1">
                <a:solidFill>
                  <a:schemeClr val="dk1"/>
                </a:solidFill>
                <a:latin typeface="Calibri"/>
                <a:ea typeface="Calibri"/>
                <a:cs typeface="Calibri"/>
                <a:sym typeface="Calibri"/>
              </a:rPr>
              <a:t>Vielfalt</a:t>
            </a:r>
            <a:r>
              <a:rPr lang="en-GB" dirty="0">
                <a:solidFill>
                  <a:schemeClr val="dk1"/>
                </a:solidFill>
                <a:latin typeface="Calibri"/>
                <a:ea typeface="Calibri"/>
                <a:cs typeface="Calibri"/>
                <a:sym typeface="Calibri"/>
              </a:rPr>
              <a:t>)</a:t>
            </a:r>
            <a:endParaRPr dirty="0">
              <a:solidFill>
                <a:schemeClr val="dk1"/>
              </a:solidFill>
              <a:latin typeface="Calibri"/>
              <a:ea typeface="Calibri"/>
              <a:cs typeface="Calibri"/>
              <a:sym typeface="Calibri"/>
            </a:endParaRPr>
          </a:p>
        </p:txBody>
      </p:sp>
      <p:sp>
        <p:nvSpPr>
          <p:cNvPr id="86" name="Google Shape;86;p4"/>
          <p:cNvSpPr txBox="1"/>
          <p:nvPr/>
        </p:nvSpPr>
        <p:spPr>
          <a:xfrm>
            <a:off x="736602" y="3492904"/>
            <a:ext cx="2209800" cy="153884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8000" dirty="0">
                <a:solidFill>
                  <a:schemeClr val="dk1"/>
                </a:solidFill>
                <a:latin typeface="Calibri"/>
                <a:ea typeface="Calibri"/>
                <a:cs typeface="Calibri"/>
                <a:sym typeface="Calibri"/>
              </a:rPr>
              <a:t>E</a:t>
            </a:r>
            <a:r>
              <a:rPr lang="en-GB" sz="4000" dirty="0">
                <a:solidFill>
                  <a:schemeClr val="dk1"/>
                </a:solidFill>
                <a:latin typeface="Calibri"/>
                <a:ea typeface="Calibri"/>
                <a:cs typeface="Calibri"/>
                <a:sym typeface="Calibri"/>
              </a:rPr>
              <a:t>quity</a:t>
            </a:r>
          </a:p>
          <a:p>
            <a:pPr marL="0" marR="0" lvl="0" indent="0" algn="l" rtl="0">
              <a:spcBef>
                <a:spcPts val="0"/>
              </a:spcBef>
              <a:spcAft>
                <a:spcPts val="0"/>
              </a:spcAft>
              <a:buNone/>
            </a:pPr>
            <a:r>
              <a:rPr lang="en-GB" dirty="0">
                <a:solidFill>
                  <a:schemeClr val="dk1"/>
                </a:solidFill>
                <a:latin typeface="Calibri"/>
                <a:ea typeface="Calibri"/>
                <a:cs typeface="Calibri"/>
                <a:sym typeface="Calibri"/>
              </a:rPr>
              <a:t>(</a:t>
            </a:r>
            <a:r>
              <a:rPr lang="en-GB" dirty="0" err="1">
                <a:solidFill>
                  <a:schemeClr val="dk1"/>
                </a:solidFill>
                <a:latin typeface="Calibri"/>
                <a:ea typeface="Calibri"/>
                <a:cs typeface="Calibri"/>
                <a:sym typeface="Calibri"/>
              </a:rPr>
              <a:t>Gerechtigkeit</a:t>
            </a:r>
            <a:r>
              <a:rPr lang="en-GB" dirty="0">
                <a:solidFill>
                  <a:schemeClr val="dk1"/>
                </a:solidFill>
                <a:latin typeface="Calibri"/>
                <a:ea typeface="Calibri"/>
                <a:cs typeface="Calibri"/>
                <a:sym typeface="Calibri"/>
              </a:rPr>
              <a:t>)</a:t>
            </a:r>
            <a:endParaRPr dirty="0">
              <a:solidFill>
                <a:schemeClr val="dk1"/>
              </a:solidFill>
              <a:latin typeface="Calibri"/>
              <a:ea typeface="Calibri"/>
              <a:cs typeface="Calibri"/>
              <a:sym typeface="Calibri"/>
            </a:endParaRPr>
          </a:p>
        </p:txBody>
      </p:sp>
      <p:sp>
        <p:nvSpPr>
          <p:cNvPr id="87" name="Google Shape;87;p4"/>
          <p:cNvSpPr txBox="1"/>
          <p:nvPr/>
        </p:nvSpPr>
        <p:spPr>
          <a:xfrm>
            <a:off x="736602" y="4949193"/>
            <a:ext cx="2635613" cy="153884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8000" dirty="0">
                <a:solidFill>
                  <a:schemeClr val="dk1"/>
                </a:solidFill>
                <a:latin typeface="Calibri"/>
                <a:ea typeface="Calibri"/>
                <a:cs typeface="Calibri"/>
                <a:sym typeface="Calibri"/>
              </a:rPr>
              <a:t>I</a:t>
            </a:r>
            <a:r>
              <a:rPr lang="en-GB" sz="4000" dirty="0">
                <a:solidFill>
                  <a:schemeClr val="dk1"/>
                </a:solidFill>
                <a:latin typeface="Calibri"/>
                <a:ea typeface="Calibri"/>
                <a:cs typeface="Calibri"/>
                <a:sym typeface="Calibri"/>
              </a:rPr>
              <a:t>nclusion</a:t>
            </a:r>
          </a:p>
          <a:p>
            <a:pPr marL="0" marR="0" lvl="0" indent="0" algn="l" rtl="0">
              <a:spcBef>
                <a:spcPts val="0"/>
              </a:spcBef>
              <a:spcAft>
                <a:spcPts val="0"/>
              </a:spcAft>
              <a:buNone/>
            </a:pPr>
            <a:r>
              <a:rPr lang="en-GB" dirty="0">
                <a:solidFill>
                  <a:schemeClr val="dk1"/>
                </a:solidFill>
                <a:latin typeface="Calibri"/>
                <a:ea typeface="Calibri"/>
                <a:cs typeface="Calibri"/>
                <a:sym typeface="Calibri"/>
              </a:rPr>
              <a:t>(Integration)</a:t>
            </a:r>
            <a:endParaRPr dirty="0">
              <a:solidFill>
                <a:schemeClr val="dk1"/>
              </a:solidFill>
              <a:latin typeface="Calibri"/>
              <a:ea typeface="Calibri"/>
              <a:cs typeface="Calibri"/>
              <a:sym typeface="Calibri"/>
            </a:endParaRPr>
          </a:p>
        </p:txBody>
      </p:sp>
      <p:pic>
        <p:nvPicPr>
          <p:cNvPr id="88" name="Google Shape;88;p4" descr="Freccia linea: diritta con riempimento a tinta unita"/>
          <p:cNvPicPr preferRelativeResize="0"/>
          <p:nvPr/>
        </p:nvPicPr>
        <p:blipFill rotWithShape="1">
          <a:blip r:embed="rId3">
            <a:alphaModFix/>
          </a:blip>
          <a:srcRect/>
          <a:stretch/>
        </p:blipFill>
        <p:spPr>
          <a:xfrm rot="10800000">
            <a:off x="3363688" y="5295438"/>
            <a:ext cx="914400" cy="914400"/>
          </a:xfrm>
          <a:prstGeom prst="rect">
            <a:avLst/>
          </a:prstGeom>
          <a:noFill/>
          <a:ln>
            <a:noFill/>
          </a:ln>
        </p:spPr>
      </p:pic>
      <p:sp>
        <p:nvSpPr>
          <p:cNvPr id="89" name="Google Shape;89;p4"/>
          <p:cNvSpPr txBox="1"/>
          <p:nvPr/>
        </p:nvSpPr>
        <p:spPr>
          <a:xfrm>
            <a:off x="4706257" y="1500905"/>
            <a:ext cx="6962321" cy="1938952"/>
          </a:xfrm>
          <a:prstGeom prst="rect">
            <a:avLst/>
          </a:prstGeom>
          <a:noFill/>
          <a:ln>
            <a:noFill/>
          </a:ln>
        </p:spPr>
        <p:txBody>
          <a:bodyPr spcFirstLastPara="1" wrap="square" lIns="91425" tIns="45700" rIns="91425" bIns="45700" anchor="t" anchorCtr="0">
            <a:spAutoFit/>
          </a:bodyPr>
          <a:lstStyle/>
          <a:p>
            <a:pPr lvl="0" algn="just"/>
            <a:r>
              <a:rPr lang="de-DE" sz="2000" dirty="0">
                <a:solidFill>
                  <a:schemeClr val="dk1"/>
                </a:solidFill>
                <a:latin typeface="Calibri"/>
                <a:ea typeface="Calibri"/>
                <a:cs typeface="Calibri"/>
                <a:sym typeface="Calibri"/>
              </a:rPr>
              <a:t>Die Erkenntnis, dass jedes Individuum, jede Familie, jede Gemeinschaft und jede gesellschaftliche Gruppe </a:t>
            </a:r>
            <a:r>
              <a:rPr lang="de-DE" sz="2000" b="1" dirty="0">
                <a:solidFill>
                  <a:schemeClr val="dk1"/>
                </a:solidFill>
                <a:latin typeface="Calibri"/>
                <a:ea typeface="Calibri"/>
                <a:cs typeface="Calibri"/>
                <a:sym typeface="Calibri"/>
              </a:rPr>
              <a:t>einzigartige Qualitäten</a:t>
            </a:r>
            <a:r>
              <a:rPr lang="de-DE" sz="2000" dirty="0">
                <a:solidFill>
                  <a:schemeClr val="dk1"/>
                </a:solidFill>
                <a:latin typeface="Calibri"/>
                <a:ea typeface="Calibri"/>
                <a:cs typeface="Calibri"/>
                <a:sym typeface="Calibri"/>
              </a:rPr>
              <a:t> besitzt, die sie von anderen unterscheiden. Zu diesen Unterscheidungen gehören Faktoren wie Geschlecht, Rasse, Alter, Überzeugungen, sozioökonomischer Status, Fähigkeiten und Ideologien.</a:t>
            </a:r>
            <a:endParaRPr dirty="0"/>
          </a:p>
        </p:txBody>
      </p:sp>
      <p:sp>
        <p:nvSpPr>
          <p:cNvPr id="90" name="Google Shape;90;p4"/>
          <p:cNvSpPr txBox="1"/>
          <p:nvPr/>
        </p:nvSpPr>
        <p:spPr>
          <a:xfrm>
            <a:off x="4706257" y="5280313"/>
            <a:ext cx="7046687" cy="1631175"/>
          </a:xfrm>
          <a:prstGeom prst="rect">
            <a:avLst/>
          </a:prstGeom>
          <a:noFill/>
          <a:ln>
            <a:noFill/>
          </a:ln>
        </p:spPr>
        <p:txBody>
          <a:bodyPr spcFirstLastPara="1" wrap="square" lIns="91425" tIns="45700" rIns="91425" bIns="45700" anchor="t" anchorCtr="0">
            <a:spAutoFit/>
          </a:bodyPr>
          <a:lstStyle/>
          <a:p>
            <a:pPr lvl="0" algn="just"/>
            <a:r>
              <a:rPr lang="de-DE" sz="2000" dirty="0">
                <a:solidFill>
                  <a:schemeClr val="dk1"/>
                </a:solidFill>
                <a:latin typeface="Calibri"/>
                <a:ea typeface="Calibri"/>
                <a:cs typeface="Calibri"/>
                <a:sym typeface="Calibri"/>
              </a:rPr>
              <a:t>Der Akt der </a:t>
            </a:r>
            <a:r>
              <a:rPr lang="de-DE" sz="2000" b="1" dirty="0">
                <a:solidFill>
                  <a:schemeClr val="dk1"/>
                </a:solidFill>
                <a:latin typeface="Calibri"/>
                <a:ea typeface="Calibri"/>
                <a:cs typeface="Calibri"/>
                <a:sym typeface="Calibri"/>
              </a:rPr>
              <a:t>Eingliederung</a:t>
            </a:r>
            <a:r>
              <a:rPr lang="de-DE" sz="2000" dirty="0">
                <a:solidFill>
                  <a:schemeClr val="dk1"/>
                </a:solidFill>
                <a:latin typeface="Calibri"/>
                <a:ea typeface="Calibri"/>
                <a:cs typeface="Calibri"/>
                <a:sym typeface="Calibri"/>
              </a:rPr>
              <a:t> von jemandem oder etwas als Teil einer Gruppe. Das bedeutet, dass jeder, auch Menschen mit unterschiedlichen kulturellen Hintergründen, Rassen, Religionen und sozioökonomischen Status, befähigt, einbezogen und vertraut wird.</a:t>
            </a:r>
            <a:endParaRPr dirty="0"/>
          </a:p>
        </p:txBody>
      </p:sp>
      <p:sp>
        <p:nvSpPr>
          <p:cNvPr id="91" name="Google Shape;91;p4"/>
          <p:cNvSpPr txBox="1"/>
          <p:nvPr/>
        </p:nvSpPr>
        <p:spPr>
          <a:xfrm>
            <a:off x="4709886" y="3695911"/>
            <a:ext cx="7046687" cy="1015663"/>
          </a:xfrm>
          <a:prstGeom prst="rect">
            <a:avLst/>
          </a:prstGeom>
          <a:noFill/>
          <a:ln>
            <a:noFill/>
          </a:ln>
        </p:spPr>
        <p:txBody>
          <a:bodyPr spcFirstLastPara="1" wrap="square" lIns="91425" tIns="45700" rIns="91425" bIns="45700" anchor="t" anchorCtr="0">
            <a:spAutoFit/>
          </a:bodyPr>
          <a:lstStyle/>
          <a:p>
            <a:pPr lvl="0" algn="just"/>
            <a:r>
              <a:rPr lang="de-DE" sz="2000" dirty="0">
                <a:solidFill>
                  <a:schemeClr val="dk1"/>
                </a:solidFill>
                <a:latin typeface="Calibri"/>
                <a:ea typeface="Calibri"/>
                <a:cs typeface="Calibri"/>
                <a:sym typeface="Calibri"/>
              </a:rPr>
              <a:t>Gerechtigkeit bezieht sich auf das Konzept, sicherzustellen, dass jeder Einzelne den </a:t>
            </a:r>
            <a:r>
              <a:rPr lang="de-DE" sz="2000" b="1" dirty="0">
                <a:solidFill>
                  <a:schemeClr val="dk1"/>
                </a:solidFill>
                <a:latin typeface="Calibri"/>
                <a:ea typeface="Calibri"/>
                <a:cs typeface="Calibri"/>
                <a:sym typeface="Calibri"/>
              </a:rPr>
              <a:t>gleichen Zugang</a:t>
            </a:r>
            <a:r>
              <a:rPr lang="de-DE" sz="2000" dirty="0">
                <a:solidFill>
                  <a:schemeClr val="dk1"/>
                </a:solidFill>
                <a:latin typeface="Calibri"/>
                <a:ea typeface="Calibri"/>
                <a:cs typeface="Calibri"/>
                <a:sym typeface="Calibri"/>
              </a:rPr>
              <a:t> zu den gleichen Chancen und Ressourcen hat, unabhängig von seinen Unterschieden.</a:t>
            </a:r>
            <a:r>
              <a:rPr lang="en-GB" sz="2000" dirty="0">
                <a:solidFill>
                  <a:schemeClr val="dk1"/>
                </a:solidFill>
                <a:latin typeface="Calibri"/>
                <a:ea typeface="Calibri"/>
                <a:cs typeface="Calibri"/>
                <a:sym typeface="Calibri"/>
              </a:rPr>
              <a:t> </a:t>
            </a:r>
            <a:endParaRPr dirty="0"/>
          </a:p>
        </p:txBody>
      </p:sp>
      <p:pic>
        <p:nvPicPr>
          <p:cNvPr id="92" name="Google Shape;92;p4" descr="Freccia linea: diritta con riempimento a tinta unita"/>
          <p:cNvPicPr preferRelativeResize="0"/>
          <p:nvPr/>
        </p:nvPicPr>
        <p:blipFill rotWithShape="1">
          <a:blip r:embed="rId3">
            <a:alphaModFix/>
          </a:blip>
          <a:srcRect/>
          <a:stretch/>
        </p:blipFill>
        <p:spPr>
          <a:xfrm rot="10800000">
            <a:off x="3365502" y="1730657"/>
            <a:ext cx="914400" cy="914400"/>
          </a:xfrm>
          <a:prstGeom prst="rect">
            <a:avLst/>
          </a:prstGeom>
          <a:noFill/>
          <a:ln>
            <a:noFill/>
          </a:ln>
        </p:spPr>
      </p:pic>
      <p:pic>
        <p:nvPicPr>
          <p:cNvPr id="93" name="Google Shape;93;p4" descr="Freccia linea: diritta con riempimento a tinta unita"/>
          <p:cNvPicPr preferRelativeResize="0"/>
          <p:nvPr/>
        </p:nvPicPr>
        <p:blipFill rotWithShape="1">
          <a:blip r:embed="rId3">
            <a:alphaModFix/>
          </a:blip>
          <a:srcRect/>
          <a:stretch/>
        </p:blipFill>
        <p:spPr>
          <a:xfrm rot="10800000">
            <a:off x="3363689" y="3797174"/>
            <a:ext cx="914400" cy="914400"/>
          </a:xfrm>
          <a:prstGeom prst="rect">
            <a:avLst/>
          </a:prstGeom>
          <a:noFill/>
          <a:ln>
            <a:noFill/>
          </a:ln>
        </p:spPr>
      </p:pic>
      <p:pic>
        <p:nvPicPr>
          <p:cNvPr id="94" name="Google Shape;94;p4"/>
          <p:cNvPicPr preferRelativeResize="0"/>
          <p:nvPr/>
        </p:nvPicPr>
        <p:blipFill rotWithShape="1">
          <a:blip r:embed="rId4">
            <a:alphaModFix/>
          </a:blip>
          <a:srcRect/>
          <a:stretch/>
        </p:blipFill>
        <p:spPr>
          <a:xfrm>
            <a:off x="11020878" y="193710"/>
            <a:ext cx="1562100" cy="13335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5"/>
          <p:cNvSpPr/>
          <p:nvPr/>
        </p:nvSpPr>
        <p:spPr>
          <a:xfrm>
            <a:off x="233994" y="137622"/>
            <a:ext cx="12573000" cy="7071827"/>
          </a:xfrm>
          <a:custGeom>
            <a:avLst/>
            <a:gdLst/>
            <a:ahLst/>
            <a:cxnLst/>
            <a:rect l="l" t="t" r="r" b="b"/>
            <a:pathLst>
              <a:path w="4410075" h="6315075" extrusionOk="0">
                <a:moveTo>
                  <a:pt x="4410075" y="0"/>
                </a:moveTo>
                <a:lnTo>
                  <a:pt x="0" y="0"/>
                </a:lnTo>
                <a:lnTo>
                  <a:pt x="0" y="55854"/>
                </a:lnTo>
                <a:lnTo>
                  <a:pt x="0" y="6260312"/>
                </a:lnTo>
                <a:lnTo>
                  <a:pt x="0" y="6314910"/>
                </a:lnTo>
                <a:lnTo>
                  <a:pt x="4410075" y="6314910"/>
                </a:lnTo>
                <a:lnTo>
                  <a:pt x="4410075" y="6260312"/>
                </a:lnTo>
                <a:lnTo>
                  <a:pt x="55537" y="6260312"/>
                </a:lnTo>
                <a:lnTo>
                  <a:pt x="55537" y="55854"/>
                </a:lnTo>
                <a:lnTo>
                  <a:pt x="4355147" y="55854"/>
                </a:lnTo>
                <a:lnTo>
                  <a:pt x="4355147" y="6260096"/>
                </a:lnTo>
                <a:lnTo>
                  <a:pt x="4410075" y="6260096"/>
                </a:lnTo>
                <a:lnTo>
                  <a:pt x="4410075" y="55854"/>
                </a:lnTo>
                <a:lnTo>
                  <a:pt x="4410075" y="55499"/>
                </a:lnTo>
                <a:lnTo>
                  <a:pt x="4410075" y="0"/>
                </a:lnTo>
                <a:close/>
              </a:path>
            </a:pathLst>
          </a:custGeom>
          <a:solidFill>
            <a:srgbClr val="7DD957"/>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0" name="Google Shape;100;p5"/>
          <p:cNvSpPr txBox="1"/>
          <p:nvPr/>
        </p:nvSpPr>
        <p:spPr>
          <a:xfrm>
            <a:off x="558800" y="337237"/>
            <a:ext cx="8504462"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800" b="1" dirty="0">
                <a:solidFill>
                  <a:schemeClr val="dk1"/>
                </a:solidFill>
                <a:latin typeface="Calibri"/>
                <a:ea typeface="Calibri"/>
                <a:cs typeface="Calibri"/>
                <a:sym typeface="Calibri"/>
              </a:rPr>
              <a:t>DEI und SDGs</a:t>
            </a:r>
            <a:endParaRPr dirty="0"/>
          </a:p>
        </p:txBody>
      </p:sp>
      <p:pic>
        <p:nvPicPr>
          <p:cNvPr id="101" name="Google Shape;101;p5"/>
          <p:cNvPicPr preferRelativeResize="0"/>
          <p:nvPr/>
        </p:nvPicPr>
        <p:blipFill rotWithShape="1">
          <a:blip r:embed="rId3">
            <a:alphaModFix/>
          </a:blip>
          <a:srcRect/>
          <a:stretch/>
        </p:blipFill>
        <p:spPr>
          <a:xfrm>
            <a:off x="4302519" y="699897"/>
            <a:ext cx="4347323" cy="4326960"/>
          </a:xfrm>
          <a:prstGeom prst="rect">
            <a:avLst/>
          </a:prstGeom>
          <a:noFill/>
          <a:ln>
            <a:noFill/>
          </a:ln>
        </p:spPr>
      </p:pic>
      <p:pic>
        <p:nvPicPr>
          <p:cNvPr id="102" name="Google Shape;102;p5"/>
          <p:cNvPicPr preferRelativeResize="0"/>
          <p:nvPr/>
        </p:nvPicPr>
        <p:blipFill>
          <a:blip r:embed="rId4"/>
          <a:srcRect/>
          <a:stretch/>
        </p:blipFill>
        <p:spPr>
          <a:xfrm>
            <a:off x="2168802" y="5156814"/>
            <a:ext cx="1246032" cy="1278089"/>
          </a:xfrm>
          <a:prstGeom prst="rect">
            <a:avLst/>
          </a:prstGeom>
          <a:noFill/>
          <a:ln>
            <a:noFill/>
          </a:ln>
        </p:spPr>
      </p:pic>
      <p:pic>
        <p:nvPicPr>
          <p:cNvPr id="103" name="Google Shape;103;p5"/>
          <p:cNvPicPr preferRelativeResize="0"/>
          <p:nvPr/>
        </p:nvPicPr>
        <p:blipFill>
          <a:blip r:embed="rId5"/>
          <a:srcRect/>
          <a:stretch/>
        </p:blipFill>
        <p:spPr>
          <a:xfrm>
            <a:off x="5819851" y="5156814"/>
            <a:ext cx="1265636" cy="1278089"/>
          </a:xfrm>
          <a:prstGeom prst="rect">
            <a:avLst/>
          </a:prstGeom>
          <a:noFill/>
          <a:ln>
            <a:noFill/>
          </a:ln>
        </p:spPr>
      </p:pic>
      <p:pic>
        <p:nvPicPr>
          <p:cNvPr id="104" name="Google Shape;104;p5"/>
          <p:cNvPicPr preferRelativeResize="0"/>
          <p:nvPr/>
        </p:nvPicPr>
        <p:blipFill>
          <a:blip r:embed="rId6"/>
          <a:srcRect/>
          <a:stretch/>
        </p:blipFill>
        <p:spPr>
          <a:xfrm>
            <a:off x="9564956" y="5156814"/>
            <a:ext cx="1284577" cy="1278089"/>
          </a:xfrm>
          <a:prstGeom prst="rect">
            <a:avLst/>
          </a:prstGeom>
          <a:noFill/>
          <a:ln>
            <a:noFill/>
          </a:ln>
        </p:spPr>
      </p:pic>
      <p:pic>
        <p:nvPicPr>
          <p:cNvPr id="105" name="Google Shape;105;p5"/>
          <p:cNvPicPr preferRelativeResize="0"/>
          <p:nvPr/>
        </p:nvPicPr>
        <p:blipFill>
          <a:blip r:embed="rId7"/>
          <a:srcRect/>
          <a:stretch/>
        </p:blipFill>
        <p:spPr>
          <a:xfrm>
            <a:off x="4051204" y="5176156"/>
            <a:ext cx="1252357" cy="1258747"/>
          </a:xfrm>
          <a:prstGeom prst="rect">
            <a:avLst/>
          </a:prstGeom>
          <a:noFill/>
          <a:ln>
            <a:noFill/>
          </a:ln>
        </p:spPr>
      </p:pic>
      <p:pic>
        <p:nvPicPr>
          <p:cNvPr id="106" name="Google Shape;106;p5"/>
          <p:cNvPicPr preferRelativeResize="0"/>
          <p:nvPr/>
        </p:nvPicPr>
        <p:blipFill>
          <a:blip r:embed="rId8"/>
          <a:srcRect/>
          <a:stretch/>
        </p:blipFill>
        <p:spPr>
          <a:xfrm>
            <a:off x="7685203" y="5156814"/>
            <a:ext cx="1284577" cy="1278089"/>
          </a:xfrm>
          <a:prstGeom prst="rect">
            <a:avLst/>
          </a:prstGeom>
          <a:noFill/>
          <a:ln>
            <a:noFill/>
          </a:ln>
        </p:spPr>
      </p:pic>
      <p:pic>
        <p:nvPicPr>
          <p:cNvPr id="107" name="Google Shape;107;p5"/>
          <p:cNvPicPr preferRelativeResize="0"/>
          <p:nvPr/>
        </p:nvPicPr>
        <p:blipFill rotWithShape="1">
          <a:blip r:embed="rId9">
            <a:alphaModFix/>
          </a:blip>
          <a:srcRect/>
          <a:stretch/>
        </p:blipFill>
        <p:spPr>
          <a:xfrm>
            <a:off x="5596569" y="2277590"/>
            <a:ext cx="1847850" cy="1171575"/>
          </a:xfrm>
          <a:prstGeom prst="rect">
            <a:avLst/>
          </a:prstGeom>
          <a:noFill/>
          <a:ln>
            <a:noFill/>
          </a:ln>
        </p:spPr>
      </p:pic>
      <p:pic>
        <p:nvPicPr>
          <p:cNvPr id="108" name="Google Shape;108;p5"/>
          <p:cNvPicPr preferRelativeResize="0"/>
          <p:nvPr/>
        </p:nvPicPr>
        <p:blipFill rotWithShape="1">
          <a:blip r:embed="rId10">
            <a:alphaModFix/>
          </a:blip>
          <a:srcRect/>
          <a:stretch/>
        </p:blipFill>
        <p:spPr>
          <a:xfrm>
            <a:off x="632494" y="1060563"/>
            <a:ext cx="2084533" cy="1171576"/>
          </a:xfrm>
          <a:prstGeom prst="rect">
            <a:avLst/>
          </a:prstGeom>
          <a:noFill/>
          <a:ln>
            <a:noFill/>
          </a:ln>
        </p:spPr>
      </p:pic>
      <p:pic>
        <p:nvPicPr>
          <p:cNvPr id="109" name="Google Shape;109;p5"/>
          <p:cNvPicPr preferRelativeResize="0"/>
          <p:nvPr/>
        </p:nvPicPr>
        <p:blipFill rotWithShape="1">
          <a:blip r:embed="rId11">
            <a:alphaModFix/>
          </a:blip>
          <a:srcRect b="10706"/>
          <a:stretch/>
        </p:blipFill>
        <p:spPr>
          <a:xfrm>
            <a:off x="9419556" y="957432"/>
            <a:ext cx="2952750" cy="1377837"/>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6"/>
          <p:cNvSpPr/>
          <p:nvPr/>
        </p:nvSpPr>
        <p:spPr>
          <a:xfrm>
            <a:off x="233994" y="137622"/>
            <a:ext cx="12573000" cy="7071827"/>
          </a:xfrm>
          <a:custGeom>
            <a:avLst/>
            <a:gdLst/>
            <a:ahLst/>
            <a:cxnLst/>
            <a:rect l="l" t="t" r="r" b="b"/>
            <a:pathLst>
              <a:path w="4410075" h="6315075" extrusionOk="0">
                <a:moveTo>
                  <a:pt x="4410075" y="0"/>
                </a:moveTo>
                <a:lnTo>
                  <a:pt x="0" y="0"/>
                </a:lnTo>
                <a:lnTo>
                  <a:pt x="0" y="55854"/>
                </a:lnTo>
                <a:lnTo>
                  <a:pt x="0" y="6260312"/>
                </a:lnTo>
                <a:lnTo>
                  <a:pt x="0" y="6314910"/>
                </a:lnTo>
                <a:lnTo>
                  <a:pt x="4410075" y="6314910"/>
                </a:lnTo>
                <a:lnTo>
                  <a:pt x="4410075" y="6260312"/>
                </a:lnTo>
                <a:lnTo>
                  <a:pt x="55537" y="6260312"/>
                </a:lnTo>
                <a:lnTo>
                  <a:pt x="55537" y="55854"/>
                </a:lnTo>
                <a:lnTo>
                  <a:pt x="4355147" y="55854"/>
                </a:lnTo>
                <a:lnTo>
                  <a:pt x="4355147" y="6260096"/>
                </a:lnTo>
                <a:lnTo>
                  <a:pt x="4410075" y="6260096"/>
                </a:lnTo>
                <a:lnTo>
                  <a:pt x="4410075" y="55854"/>
                </a:lnTo>
                <a:lnTo>
                  <a:pt x="4410075" y="55499"/>
                </a:lnTo>
                <a:lnTo>
                  <a:pt x="4410075" y="0"/>
                </a:lnTo>
                <a:close/>
              </a:path>
            </a:pathLst>
          </a:custGeom>
          <a:solidFill>
            <a:srgbClr val="7DD957"/>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5" name="Google Shape;115;p6"/>
          <p:cNvSpPr txBox="1"/>
          <p:nvPr/>
        </p:nvSpPr>
        <p:spPr>
          <a:xfrm>
            <a:off x="558800" y="337237"/>
            <a:ext cx="8504462"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800" b="1" dirty="0">
                <a:solidFill>
                  <a:schemeClr val="dk1"/>
                </a:solidFill>
                <a:latin typeface="Calibri"/>
                <a:ea typeface="Calibri"/>
                <a:cs typeface="Calibri"/>
                <a:sym typeface="Calibri"/>
              </a:rPr>
              <a:t>DEI und SDGs</a:t>
            </a:r>
            <a:endParaRPr dirty="0"/>
          </a:p>
        </p:txBody>
      </p:sp>
      <p:pic>
        <p:nvPicPr>
          <p:cNvPr id="116" name="Google Shape;116;p6"/>
          <p:cNvPicPr preferRelativeResize="0"/>
          <p:nvPr/>
        </p:nvPicPr>
        <p:blipFill>
          <a:blip r:embed="rId3"/>
          <a:srcRect/>
          <a:stretch/>
        </p:blipFill>
        <p:spPr>
          <a:xfrm>
            <a:off x="861273" y="2759111"/>
            <a:ext cx="1860869" cy="1879857"/>
          </a:xfrm>
          <a:prstGeom prst="rect">
            <a:avLst/>
          </a:prstGeom>
          <a:noFill/>
          <a:ln>
            <a:noFill/>
          </a:ln>
        </p:spPr>
      </p:pic>
      <p:pic>
        <p:nvPicPr>
          <p:cNvPr id="117" name="Google Shape;117;p6"/>
          <p:cNvPicPr preferRelativeResize="0"/>
          <p:nvPr/>
        </p:nvPicPr>
        <p:blipFill rotWithShape="1">
          <a:blip r:embed="rId4">
            <a:alphaModFix/>
          </a:blip>
          <a:srcRect/>
          <a:stretch/>
        </p:blipFill>
        <p:spPr>
          <a:xfrm>
            <a:off x="4604646" y="2817391"/>
            <a:ext cx="1513984" cy="1816780"/>
          </a:xfrm>
          <a:prstGeom prst="rect">
            <a:avLst/>
          </a:prstGeom>
          <a:noFill/>
          <a:ln>
            <a:noFill/>
          </a:ln>
        </p:spPr>
      </p:pic>
      <p:pic>
        <p:nvPicPr>
          <p:cNvPr id="118" name="Google Shape;118;p6"/>
          <p:cNvPicPr preferRelativeResize="0"/>
          <p:nvPr/>
        </p:nvPicPr>
        <p:blipFill rotWithShape="1">
          <a:blip r:embed="rId5">
            <a:alphaModFix/>
          </a:blip>
          <a:srcRect/>
          <a:stretch/>
        </p:blipFill>
        <p:spPr>
          <a:xfrm>
            <a:off x="4604647" y="652047"/>
            <a:ext cx="1513984" cy="1816781"/>
          </a:xfrm>
          <a:prstGeom prst="rect">
            <a:avLst/>
          </a:prstGeom>
          <a:noFill/>
          <a:ln>
            <a:noFill/>
          </a:ln>
        </p:spPr>
      </p:pic>
      <p:pic>
        <p:nvPicPr>
          <p:cNvPr id="119" name="Google Shape;119;p6"/>
          <p:cNvPicPr preferRelativeResize="0"/>
          <p:nvPr/>
        </p:nvPicPr>
        <p:blipFill rotWithShape="1">
          <a:blip r:embed="rId6">
            <a:alphaModFix/>
          </a:blip>
          <a:srcRect/>
          <a:stretch/>
        </p:blipFill>
        <p:spPr>
          <a:xfrm>
            <a:off x="4608276" y="5029200"/>
            <a:ext cx="1513983" cy="1816780"/>
          </a:xfrm>
          <a:prstGeom prst="rect">
            <a:avLst/>
          </a:prstGeom>
          <a:noFill/>
          <a:ln>
            <a:noFill/>
          </a:ln>
        </p:spPr>
      </p:pic>
      <p:sp>
        <p:nvSpPr>
          <p:cNvPr id="120" name="Google Shape;120;p6"/>
          <p:cNvSpPr txBox="1"/>
          <p:nvPr/>
        </p:nvSpPr>
        <p:spPr>
          <a:xfrm>
            <a:off x="6257967" y="1184688"/>
            <a:ext cx="6112118" cy="830956"/>
          </a:xfrm>
          <a:prstGeom prst="rect">
            <a:avLst/>
          </a:prstGeom>
          <a:noFill/>
          <a:ln>
            <a:noFill/>
          </a:ln>
        </p:spPr>
        <p:txBody>
          <a:bodyPr spcFirstLastPara="1" wrap="square" lIns="91425" tIns="45700" rIns="91425" bIns="45700" anchor="t" anchorCtr="0">
            <a:spAutoFit/>
          </a:bodyPr>
          <a:lstStyle/>
          <a:p>
            <a:pPr lvl="0" algn="just"/>
            <a:r>
              <a:rPr lang="de-DE" sz="2400" b="1" dirty="0">
                <a:solidFill>
                  <a:schemeClr val="dk1"/>
                </a:solidFill>
                <a:latin typeface="Calibri"/>
                <a:ea typeface="Calibri"/>
                <a:cs typeface="Calibri"/>
                <a:sym typeface="Calibri"/>
              </a:rPr>
              <a:t>Schluss mit allen Formen der Diskriminierung </a:t>
            </a:r>
            <a:r>
              <a:rPr lang="de-DE" sz="2400" dirty="0">
                <a:solidFill>
                  <a:schemeClr val="dk1"/>
                </a:solidFill>
                <a:latin typeface="Calibri"/>
                <a:ea typeface="Calibri"/>
                <a:cs typeface="Calibri"/>
                <a:sym typeface="Calibri"/>
              </a:rPr>
              <a:t>aller Frauen und Mädchen überall.</a:t>
            </a:r>
            <a:endParaRPr dirty="0"/>
          </a:p>
        </p:txBody>
      </p:sp>
      <p:sp>
        <p:nvSpPr>
          <p:cNvPr id="121" name="Google Shape;121;p6"/>
          <p:cNvSpPr txBox="1"/>
          <p:nvPr/>
        </p:nvSpPr>
        <p:spPr>
          <a:xfrm>
            <a:off x="6276109" y="2846770"/>
            <a:ext cx="6093975" cy="1938952"/>
          </a:xfrm>
          <a:prstGeom prst="rect">
            <a:avLst/>
          </a:prstGeom>
          <a:noFill/>
          <a:ln>
            <a:noFill/>
          </a:ln>
        </p:spPr>
        <p:txBody>
          <a:bodyPr spcFirstLastPara="1" wrap="square" lIns="91425" tIns="45700" rIns="91425" bIns="45700" anchor="t" anchorCtr="0">
            <a:spAutoFit/>
          </a:bodyPr>
          <a:lstStyle/>
          <a:p>
            <a:pPr lvl="0" algn="just"/>
            <a:r>
              <a:rPr lang="de-DE" sz="2400" b="1" dirty="0">
                <a:solidFill>
                  <a:schemeClr val="dk1"/>
                </a:solidFill>
                <a:latin typeface="Calibri"/>
                <a:ea typeface="Calibri"/>
                <a:cs typeface="Calibri"/>
                <a:sym typeface="Calibri"/>
              </a:rPr>
              <a:t>Beseitigung aller Formen von Gewalt </a:t>
            </a:r>
            <a:r>
              <a:rPr lang="de-DE" sz="2400" dirty="0">
                <a:solidFill>
                  <a:schemeClr val="dk1"/>
                </a:solidFill>
                <a:latin typeface="Calibri"/>
                <a:ea typeface="Calibri"/>
                <a:cs typeface="Calibri"/>
                <a:sym typeface="Calibri"/>
              </a:rPr>
              <a:t>gegen Frauen und Mädchen im öffentlichen und privaten Bereich, einschließlich Menschenhandel, sexueller Gewalt und anderer schädlicher Praktiken.</a:t>
            </a:r>
            <a:endParaRPr sz="1800" dirty="0">
              <a:solidFill>
                <a:schemeClr val="dk1"/>
              </a:solidFill>
              <a:latin typeface="Calibri"/>
              <a:ea typeface="Calibri"/>
              <a:cs typeface="Calibri"/>
              <a:sym typeface="Calibri"/>
            </a:endParaRPr>
          </a:p>
        </p:txBody>
      </p:sp>
      <p:sp>
        <p:nvSpPr>
          <p:cNvPr id="122" name="Google Shape;122;p6"/>
          <p:cNvSpPr txBox="1"/>
          <p:nvPr/>
        </p:nvSpPr>
        <p:spPr>
          <a:xfrm>
            <a:off x="6276110" y="5076480"/>
            <a:ext cx="6093974" cy="1938952"/>
          </a:xfrm>
          <a:prstGeom prst="rect">
            <a:avLst/>
          </a:prstGeom>
          <a:noFill/>
          <a:ln>
            <a:noFill/>
          </a:ln>
        </p:spPr>
        <p:txBody>
          <a:bodyPr spcFirstLastPara="1" wrap="square" lIns="91425" tIns="45700" rIns="91425" bIns="45700" anchor="t" anchorCtr="0">
            <a:spAutoFit/>
          </a:bodyPr>
          <a:lstStyle/>
          <a:p>
            <a:pPr lvl="0" algn="just"/>
            <a:r>
              <a:rPr lang="de-DE" sz="2400" b="1" dirty="0">
                <a:solidFill>
                  <a:schemeClr val="dk1"/>
                </a:solidFill>
                <a:latin typeface="Calibri"/>
                <a:ea typeface="Calibri"/>
                <a:cs typeface="Calibri"/>
                <a:sym typeface="Calibri"/>
              </a:rPr>
              <a:t>Gewährleistung der vollen und wirksamen Teilhabe </a:t>
            </a:r>
            <a:r>
              <a:rPr lang="de-DE" sz="2400" dirty="0">
                <a:solidFill>
                  <a:schemeClr val="dk1"/>
                </a:solidFill>
                <a:latin typeface="Calibri"/>
                <a:ea typeface="Calibri"/>
                <a:cs typeface="Calibri"/>
                <a:sym typeface="Calibri"/>
              </a:rPr>
              <a:t>von Frauen und der Chancengleichheit bei Führungspositionen auf allen Entscheidungsebenen im politischen, wirtschaftlichen und öffentlichen Leben.</a:t>
            </a:r>
            <a:r>
              <a:rPr lang="en-GB" sz="2400" dirty="0">
                <a:solidFill>
                  <a:schemeClr val="dk1"/>
                </a:solidFill>
                <a:latin typeface="Calibri"/>
                <a:ea typeface="Calibri"/>
                <a:cs typeface="Calibri"/>
                <a:sym typeface="Calibri"/>
              </a:rPr>
              <a:t> </a:t>
            </a:r>
            <a:endParaRPr sz="1800" dirty="0">
              <a:solidFill>
                <a:schemeClr val="dk1"/>
              </a:solidFill>
              <a:latin typeface="Calibri"/>
              <a:ea typeface="Calibri"/>
              <a:cs typeface="Calibri"/>
              <a:sym typeface="Calibri"/>
            </a:endParaRPr>
          </a:p>
        </p:txBody>
      </p:sp>
      <p:pic>
        <p:nvPicPr>
          <p:cNvPr id="123" name="Google Shape;123;p6" descr="Freccia linea: curva oraria con riempimento a tinta unita"/>
          <p:cNvPicPr preferRelativeResize="0"/>
          <p:nvPr/>
        </p:nvPicPr>
        <p:blipFill rotWithShape="1">
          <a:blip r:embed="rId7">
            <a:alphaModFix/>
          </a:blip>
          <a:srcRect/>
          <a:stretch/>
        </p:blipFill>
        <p:spPr>
          <a:xfrm rot="5400000">
            <a:off x="3269860" y="1416209"/>
            <a:ext cx="914400" cy="914400"/>
          </a:xfrm>
          <a:prstGeom prst="rect">
            <a:avLst/>
          </a:prstGeom>
          <a:noFill/>
          <a:ln>
            <a:noFill/>
          </a:ln>
        </p:spPr>
      </p:pic>
      <p:pic>
        <p:nvPicPr>
          <p:cNvPr id="124" name="Google Shape;124;p6" descr="Freccia linea: curva antioraria con riempimento a tinta unita"/>
          <p:cNvPicPr preferRelativeResize="0"/>
          <p:nvPr/>
        </p:nvPicPr>
        <p:blipFill rotWithShape="1">
          <a:blip r:embed="rId8">
            <a:alphaModFix/>
          </a:blip>
          <a:srcRect/>
          <a:stretch/>
        </p:blipFill>
        <p:spPr>
          <a:xfrm rot="8031762">
            <a:off x="3269857" y="5199676"/>
            <a:ext cx="914400" cy="914400"/>
          </a:xfrm>
          <a:prstGeom prst="rect">
            <a:avLst/>
          </a:prstGeom>
          <a:noFill/>
          <a:ln>
            <a:noFill/>
          </a:ln>
        </p:spPr>
      </p:pic>
      <p:pic>
        <p:nvPicPr>
          <p:cNvPr id="125" name="Google Shape;125;p6" descr="Freccia linea: diritta con riempimento a tinta unita"/>
          <p:cNvPicPr preferRelativeResize="0"/>
          <p:nvPr/>
        </p:nvPicPr>
        <p:blipFill rotWithShape="1">
          <a:blip r:embed="rId9">
            <a:alphaModFix/>
          </a:blip>
          <a:srcRect/>
          <a:stretch/>
        </p:blipFill>
        <p:spPr>
          <a:xfrm rot="10800000">
            <a:off x="3269860" y="3307942"/>
            <a:ext cx="914400" cy="9144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7"/>
          <p:cNvSpPr/>
          <p:nvPr/>
        </p:nvSpPr>
        <p:spPr>
          <a:xfrm>
            <a:off x="233994" y="137622"/>
            <a:ext cx="12573000" cy="7071827"/>
          </a:xfrm>
          <a:custGeom>
            <a:avLst/>
            <a:gdLst/>
            <a:ahLst/>
            <a:cxnLst/>
            <a:rect l="l" t="t" r="r" b="b"/>
            <a:pathLst>
              <a:path w="4410075" h="6315075" extrusionOk="0">
                <a:moveTo>
                  <a:pt x="4410075" y="0"/>
                </a:moveTo>
                <a:lnTo>
                  <a:pt x="0" y="0"/>
                </a:lnTo>
                <a:lnTo>
                  <a:pt x="0" y="55854"/>
                </a:lnTo>
                <a:lnTo>
                  <a:pt x="0" y="6260312"/>
                </a:lnTo>
                <a:lnTo>
                  <a:pt x="0" y="6314910"/>
                </a:lnTo>
                <a:lnTo>
                  <a:pt x="4410075" y="6314910"/>
                </a:lnTo>
                <a:lnTo>
                  <a:pt x="4410075" y="6260312"/>
                </a:lnTo>
                <a:lnTo>
                  <a:pt x="55537" y="6260312"/>
                </a:lnTo>
                <a:lnTo>
                  <a:pt x="55537" y="55854"/>
                </a:lnTo>
                <a:lnTo>
                  <a:pt x="4355147" y="55854"/>
                </a:lnTo>
                <a:lnTo>
                  <a:pt x="4355147" y="6260096"/>
                </a:lnTo>
                <a:lnTo>
                  <a:pt x="4410075" y="6260096"/>
                </a:lnTo>
                <a:lnTo>
                  <a:pt x="4410075" y="55854"/>
                </a:lnTo>
                <a:lnTo>
                  <a:pt x="4410075" y="55499"/>
                </a:lnTo>
                <a:lnTo>
                  <a:pt x="4410075" y="0"/>
                </a:lnTo>
                <a:close/>
              </a:path>
            </a:pathLst>
          </a:custGeom>
          <a:solidFill>
            <a:srgbClr val="7DD957"/>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1" name="Google Shape;131;p7"/>
          <p:cNvSpPr txBox="1"/>
          <p:nvPr/>
        </p:nvSpPr>
        <p:spPr>
          <a:xfrm>
            <a:off x="558800" y="337237"/>
            <a:ext cx="8504462"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800" b="1" dirty="0">
                <a:solidFill>
                  <a:schemeClr val="dk1"/>
                </a:solidFill>
                <a:latin typeface="Calibri"/>
                <a:ea typeface="Calibri"/>
                <a:cs typeface="Calibri"/>
                <a:sym typeface="Calibri"/>
              </a:rPr>
              <a:t>DEI und SDGs</a:t>
            </a:r>
            <a:endParaRPr dirty="0"/>
          </a:p>
        </p:txBody>
      </p:sp>
      <p:pic>
        <p:nvPicPr>
          <p:cNvPr id="132" name="Google Shape;132;p7" descr="Freccia linea: diritta con riempimento a tinta unita"/>
          <p:cNvPicPr preferRelativeResize="0"/>
          <p:nvPr/>
        </p:nvPicPr>
        <p:blipFill rotWithShape="1">
          <a:blip r:embed="rId3">
            <a:alphaModFix/>
          </a:blip>
          <a:srcRect/>
          <a:stretch/>
        </p:blipFill>
        <p:spPr>
          <a:xfrm rot="10800000">
            <a:off x="3463600" y="3216335"/>
            <a:ext cx="914400" cy="914400"/>
          </a:xfrm>
          <a:prstGeom prst="rect">
            <a:avLst/>
          </a:prstGeom>
          <a:noFill/>
          <a:ln>
            <a:noFill/>
          </a:ln>
        </p:spPr>
      </p:pic>
      <p:pic>
        <p:nvPicPr>
          <p:cNvPr id="133" name="Google Shape;133;p7"/>
          <p:cNvPicPr preferRelativeResize="0"/>
          <p:nvPr/>
        </p:nvPicPr>
        <p:blipFill>
          <a:blip r:embed="rId4"/>
          <a:srcRect/>
          <a:stretch/>
        </p:blipFill>
        <p:spPr>
          <a:xfrm>
            <a:off x="831941" y="2667514"/>
            <a:ext cx="2062152" cy="2072673"/>
          </a:xfrm>
          <a:prstGeom prst="rect">
            <a:avLst/>
          </a:prstGeom>
          <a:noFill/>
          <a:ln>
            <a:noFill/>
          </a:ln>
        </p:spPr>
      </p:pic>
      <p:pic>
        <p:nvPicPr>
          <p:cNvPr id="134" name="Google Shape;134;p7"/>
          <p:cNvPicPr preferRelativeResize="0"/>
          <p:nvPr/>
        </p:nvPicPr>
        <p:blipFill rotWithShape="1">
          <a:blip r:embed="rId5">
            <a:alphaModFix/>
          </a:blip>
          <a:srcRect/>
          <a:stretch/>
        </p:blipFill>
        <p:spPr>
          <a:xfrm>
            <a:off x="4873683" y="2564927"/>
            <a:ext cx="1813636" cy="2388073"/>
          </a:xfrm>
          <a:prstGeom prst="rect">
            <a:avLst/>
          </a:prstGeom>
          <a:noFill/>
          <a:ln>
            <a:noFill/>
          </a:ln>
        </p:spPr>
      </p:pic>
      <p:sp>
        <p:nvSpPr>
          <p:cNvPr id="135" name="Google Shape;135;p7"/>
          <p:cNvSpPr txBox="1"/>
          <p:nvPr/>
        </p:nvSpPr>
        <p:spPr>
          <a:xfrm>
            <a:off x="7183001" y="3041663"/>
            <a:ext cx="4902004" cy="1938952"/>
          </a:xfrm>
          <a:prstGeom prst="rect">
            <a:avLst/>
          </a:prstGeom>
          <a:noFill/>
          <a:ln>
            <a:noFill/>
          </a:ln>
        </p:spPr>
        <p:txBody>
          <a:bodyPr spcFirstLastPara="1" wrap="square" lIns="91425" tIns="45700" rIns="91425" bIns="45700" anchor="t" anchorCtr="0">
            <a:spAutoFit/>
          </a:bodyPr>
          <a:lstStyle/>
          <a:p>
            <a:pPr lvl="0" algn="just"/>
            <a:r>
              <a:rPr lang="de-DE" sz="2400" b="1" dirty="0">
                <a:solidFill>
                  <a:schemeClr val="dk1"/>
                </a:solidFill>
                <a:latin typeface="Calibri"/>
                <a:ea typeface="Calibri"/>
                <a:cs typeface="Calibri"/>
                <a:sym typeface="Calibri"/>
              </a:rPr>
              <a:t>Produktive Vollbeschäftigung </a:t>
            </a:r>
            <a:r>
              <a:rPr lang="de-DE" sz="2400" dirty="0">
                <a:solidFill>
                  <a:schemeClr val="dk1"/>
                </a:solidFill>
                <a:latin typeface="Calibri"/>
                <a:ea typeface="Calibri"/>
                <a:cs typeface="Calibri"/>
                <a:sym typeface="Calibri"/>
              </a:rPr>
              <a:t>und menschenwürdige Arbeit für alle, einschließlich Frauen und Jugendlicher, sowie gleiches Entgelt für gleichwertige Arbeit.</a:t>
            </a:r>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8"/>
          <p:cNvSpPr/>
          <p:nvPr/>
        </p:nvSpPr>
        <p:spPr>
          <a:xfrm>
            <a:off x="233994" y="137622"/>
            <a:ext cx="12573000" cy="7071827"/>
          </a:xfrm>
          <a:custGeom>
            <a:avLst/>
            <a:gdLst/>
            <a:ahLst/>
            <a:cxnLst/>
            <a:rect l="l" t="t" r="r" b="b"/>
            <a:pathLst>
              <a:path w="4410075" h="6315075" extrusionOk="0">
                <a:moveTo>
                  <a:pt x="4410075" y="0"/>
                </a:moveTo>
                <a:lnTo>
                  <a:pt x="0" y="0"/>
                </a:lnTo>
                <a:lnTo>
                  <a:pt x="0" y="55854"/>
                </a:lnTo>
                <a:lnTo>
                  <a:pt x="0" y="6260312"/>
                </a:lnTo>
                <a:lnTo>
                  <a:pt x="0" y="6314910"/>
                </a:lnTo>
                <a:lnTo>
                  <a:pt x="4410075" y="6314910"/>
                </a:lnTo>
                <a:lnTo>
                  <a:pt x="4410075" y="6260312"/>
                </a:lnTo>
                <a:lnTo>
                  <a:pt x="55537" y="6260312"/>
                </a:lnTo>
                <a:lnTo>
                  <a:pt x="55537" y="55854"/>
                </a:lnTo>
                <a:lnTo>
                  <a:pt x="4355147" y="55854"/>
                </a:lnTo>
                <a:lnTo>
                  <a:pt x="4355147" y="6260096"/>
                </a:lnTo>
                <a:lnTo>
                  <a:pt x="4410075" y="6260096"/>
                </a:lnTo>
                <a:lnTo>
                  <a:pt x="4410075" y="55854"/>
                </a:lnTo>
                <a:lnTo>
                  <a:pt x="4410075" y="55499"/>
                </a:lnTo>
                <a:lnTo>
                  <a:pt x="4410075" y="0"/>
                </a:lnTo>
                <a:close/>
              </a:path>
            </a:pathLst>
          </a:custGeom>
          <a:solidFill>
            <a:srgbClr val="7DD957"/>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1" name="Google Shape;141;p8"/>
          <p:cNvSpPr txBox="1"/>
          <p:nvPr/>
        </p:nvSpPr>
        <p:spPr>
          <a:xfrm>
            <a:off x="558800" y="337237"/>
            <a:ext cx="8504462"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800" b="1" dirty="0">
                <a:solidFill>
                  <a:schemeClr val="dk1"/>
                </a:solidFill>
                <a:latin typeface="Calibri"/>
                <a:ea typeface="Calibri"/>
                <a:cs typeface="Calibri"/>
                <a:sym typeface="Calibri"/>
              </a:rPr>
              <a:t>DEI und SDGs</a:t>
            </a:r>
            <a:endParaRPr dirty="0"/>
          </a:p>
        </p:txBody>
      </p:sp>
      <p:pic>
        <p:nvPicPr>
          <p:cNvPr id="142" name="Google Shape;142;p8" descr="Freccia linea: diritta con riempimento a tinta unita"/>
          <p:cNvPicPr preferRelativeResize="0"/>
          <p:nvPr/>
        </p:nvPicPr>
        <p:blipFill rotWithShape="1">
          <a:blip r:embed="rId3">
            <a:alphaModFix/>
          </a:blip>
          <a:srcRect/>
          <a:stretch/>
        </p:blipFill>
        <p:spPr>
          <a:xfrm rot="10800000">
            <a:off x="3392108" y="3216335"/>
            <a:ext cx="914400" cy="914400"/>
          </a:xfrm>
          <a:prstGeom prst="rect">
            <a:avLst/>
          </a:prstGeom>
          <a:noFill/>
          <a:ln>
            <a:noFill/>
          </a:ln>
        </p:spPr>
      </p:pic>
      <p:sp>
        <p:nvSpPr>
          <p:cNvPr id="143" name="Google Shape;143;p8"/>
          <p:cNvSpPr txBox="1"/>
          <p:nvPr/>
        </p:nvSpPr>
        <p:spPr>
          <a:xfrm>
            <a:off x="7188200" y="2496994"/>
            <a:ext cx="4902004" cy="3046948"/>
          </a:xfrm>
          <a:prstGeom prst="rect">
            <a:avLst/>
          </a:prstGeom>
          <a:noFill/>
          <a:ln>
            <a:noFill/>
          </a:ln>
        </p:spPr>
        <p:txBody>
          <a:bodyPr spcFirstLastPara="1" wrap="square" lIns="91425" tIns="45700" rIns="91425" bIns="45700" anchor="t" anchorCtr="0">
            <a:spAutoFit/>
          </a:bodyPr>
          <a:lstStyle/>
          <a:p>
            <a:pPr lvl="0" algn="just"/>
            <a:r>
              <a:rPr lang="de-DE" sz="2400" b="1" dirty="0">
                <a:solidFill>
                  <a:schemeClr val="dk1"/>
                </a:solidFill>
                <a:latin typeface="Calibri"/>
                <a:ea typeface="Calibri"/>
                <a:cs typeface="Calibri"/>
                <a:sym typeface="Calibri"/>
              </a:rPr>
              <a:t>Befähigung und Förderung </a:t>
            </a:r>
            <a:r>
              <a:rPr lang="de-DE" sz="2400" dirty="0">
                <a:solidFill>
                  <a:schemeClr val="dk1"/>
                </a:solidFill>
                <a:latin typeface="Calibri"/>
                <a:ea typeface="Calibri"/>
                <a:cs typeface="Calibri"/>
                <a:sym typeface="Calibri"/>
              </a:rPr>
              <a:t>der sozialen, wirtschaftlichen und politischen Inklusion aller, unabhängig von Alter, Geschlecht, Behinderung, Rasse, ethnischer Zugehörigkeit, Herkunft, Religion oder wirtschaftlichem oder sonstigem Status.</a:t>
            </a:r>
            <a:endParaRPr dirty="0"/>
          </a:p>
        </p:txBody>
      </p:sp>
      <p:pic>
        <p:nvPicPr>
          <p:cNvPr id="144" name="Google Shape;144;p8"/>
          <p:cNvPicPr preferRelativeResize="0"/>
          <p:nvPr/>
        </p:nvPicPr>
        <p:blipFill rotWithShape="1">
          <a:blip r:embed="rId4">
            <a:alphaModFix/>
          </a:blip>
          <a:srcRect b="26465"/>
          <a:stretch/>
        </p:blipFill>
        <p:spPr>
          <a:xfrm>
            <a:off x="4806678" y="2632383"/>
            <a:ext cx="1881352" cy="2473017"/>
          </a:xfrm>
          <a:prstGeom prst="rect">
            <a:avLst/>
          </a:prstGeom>
          <a:noFill/>
          <a:ln>
            <a:noFill/>
          </a:ln>
        </p:spPr>
      </p:pic>
      <p:pic>
        <p:nvPicPr>
          <p:cNvPr id="145" name="Google Shape;145;p8"/>
          <p:cNvPicPr preferRelativeResize="0"/>
          <p:nvPr/>
        </p:nvPicPr>
        <p:blipFill>
          <a:blip r:embed="rId5"/>
          <a:srcRect/>
          <a:stretch/>
        </p:blipFill>
        <p:spPr>
          <a:xfrm>
            <a:off x="751371" y="2871904"/>
            <a:ext cx="2140567" cy="2035558"/>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9"/>
          <p:cNvSpPr/>
          <p:nvPr/>
        </p:nvSpPr>
        <p:spPr>
          <a:xfrm>
            <a:off x="233994" y="137622"/>
            <a:ext cx="12573000" cy="7071827"/>
          </a:xfrm>
          <a:custGeom>
            <a:avLst/>
            <a:gdLst/>
            <a:ahLst/>
            <a:cxnLst/>
            <a:rect l="l" t="t" r="r" b="b"/>
            <a:pathLst>
              <a:path w="4410075" h="6315075" extrusionOk="0">
                <a:moveTo>
                  <a:pt x="4410075" y="0"/>
                </a:moveTo>
                <a:lnTo>
                  <a:pt x="0" y="0"/>
                </a:lnTo>
                <a:lnTo>
                  <a:pt x="0" y="55854"/>
                </a:lnTo>
                <a:lnTo>
                  <a:pt x="0" y="6260312"/>
                </a:lnTo>
                <a:lnTo>
                  <a:pt x="0" y="6314910"/>
                </a:lnTo>
                <a:lnTo>
                  <a:pt x="4410075" y="6314910"/>
                </a:lnTo>
                <a:lnTo>
                  <a:pt x="4410075" y="6260312"/>
                </a:lnTo>
                <a:lnTo>
                  <a:pt x="55537" y="6260312"/>
                </a:lnTo>
                <a:lnTo>
                  <a:pt x="55537" y="55854"/>
                </a:lnTo>
                <a:lnTo>
                  <a:pt x="4355147" y="55854"/>
                </a:lnTo>
                <a:lnTo>
                  <a:pt x="4355147" y="6260096"/>
                </a:lnTo>
                <a:lnTo>
                  <a:pt x="4410075" y="6260096"/>
                </a:lnTo>
                <a:lnTo>
                  <a:pt x="4410075" y="55854"/>
                </a:lnTo>
                <a:lnTo>
                  <a:pt x="4410075" y="55499"/>
                </a:lnTo>
                <a:lnTo>
                  <a:pt x="4410075" y="0"/>
                </a:lnTo>
                <a:close/>
              </a:path>
            </a:pathLst>
          </a:custGeom>
          <a:solidFill>
            <a:srgbClr val="7DD957"/>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1" name="Google Shape;151;p9"/>
          <p:cNvSpPr txBox="1"/>
          <p:nvPr/>
        </p:nvSpPr>
        <p:spPr>
          <a:xfrm>
            <a:off x="558800" y="337237"/>
            <a:ext cx="8504462"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800" b="1" dirty="0">
                <a:solidFill>
                  <a:schemeClr val="dk1"/>
                </a:solidFill>
                <a:latin typeface="Calibri"/>
                <a:ea typeface="Calibri"/>
                <a:cs typeface="Calibri"/>
                <a:sym typeface="Calibri"/>
              </a:rPr>
              <a:t>DEI und SDGs</a:t>
            </a:r>
            <a:endParaRPr dirty="0"/>
          </a:p>
        </p:txBody>
      </p:sp>
      <p:sp>
        <p:nvSpPr>
          <p:cNvPr id="152" name="Google Shape;152;p9"/>
          <p:cNvSpPr txBox="1"/>
          <p:nvPr/>
        </p:nvSpPr>
        <p:spPr>
          <a:xfrm>
            <a:off x="6656251" y="829366"/>
            <a:ext cx="5676900" cy="1569620"/>
          </a:xfrm>
          <a:prstGeom prst="rect">
            <a:avLst/>
          </a:prstGeom>
          <a:noFill/>
          <a:ln>
            <a:noFill/>
          </a:ln>
        </p:spPr>
        <p:txBody>
          <a:bodyPr spcFirstLastPara="1" wrap="square" lIns="91425" tIns="45700" rIns="91425" bIns="45700" anchor="t" anchorCtr="0">
            <a:spAutoFit/>
          </a:bodyPr>
          <a:lstStyle/>
          <a:p>
            <a:pPr lvl="0" algn="just"/>
            <a:r>
              <a:rPr lang="de-DE" sz="2400" b="1" dirty="0">
                <a:solidFill>
                  <a:schemeClr val="dk1"/>
                </a:solidFill>
                <a:latin typeface="Calibri"/>
                <a:ea typeface="Calibri"/>
                <a:cs typeface="Calibri"/>
                <a:sym typeface="Calibri"/>
              </a:rPr>
              <a:t>Förderung der Rechtsstaatlichkeit </a:t>
            </a:r>
            <a:r>
              <a:rPr lang="de-DE" sz="2400" dirty="0">
                <a:solidFill>
                  <a:schemeClr val="dk1"/>
                </a:solidFill>
                <a:latin typeface="Calibri"/>
                <a:ea typeface="Calibri"/>
                <a:cs typeface="Calibri"/>
                <a:sym typeface="Calibri"/>
              </a:rPr>
              <a:t>auf nationaler und internationaler Ebene und Gewährleistung eines gleichberechtigten Zugangs zur Justiz für alle.</a:t>
            </a:r>
            <a:endParaRPr dirty="0"/>
          </a:p>
        </p:txBody>
      </p:sp>
      <p:sp>
        <p:nvSpPr>
          <p:cNvPr id="153" name="Google Shape;153;p9"/>
          <p:cNvSpPr txBox="1"/>
          <p:nvPr/>
        </p:nvSpPr>
        <p:spPr>
          <a:xfrm>
            <a:off x="6656251" y="3073370"/>
            <a:ext cx="5676900" cy="1200329"/>
          </a:xfrm>
          <a:prstGeom prst="rect">
            <a:avLst/>
          </a:prstGeom>
          <a:noFill/>
          <a:ln>
            <a:noFill/>
          </a:ln>
        </p:spPr>
        <p:txBody>
          <a:bodyPr spcFirstLastPara="1" wrap="square" lIns="91425" tIns="45700" rIns="91425" bIns="45700" anchor="t" anchorCtr="0">
            <a:spAutoFit/>
          </a:bodyPr>
          <a:lstStyle/>
          <a:p>
            <a:pPr lvl="0" algn="just"/>
            <a:r>
              <a:rPr lang="de-DE" sz="2400" dirty="0">
                <a:solidFill>
                  <a:schemeClr val="dk1"/>
                </a:solidFill>
                <a:latin typeface="Calibri"/>
                <a:ea typeface="Calibri"/>
                <a:cs typeface="Calibri"/>
                <a:sym typeface="Calibri"/>
              </a:rPr>
              <a:t>Eine reaktionsschnelle, integrative, partizipative und repräsentative </a:t>
            </a:r>
            <a:r>
              <a:rPr lang="de-DE" sz="2400" b="1" dirty="0">
                <a:solidFill>
                  <a:schemeClr val="dk1"/>
                </a:solidFill>
                <a:latin typeface="Calibri"/>
                <a:ea typeface="Calibri"/>
                <a:cs typeface="Calibri"/>
                <a:sym typeface="Calibri"/>
              </a:rPr>
              <a:t>Entscheidungsfindung</a:t>
            </a:r>
            <a:r>
              <a:rPr lang="de-DE" sz="2400" dirty="0">
                <a:solidFill>
                  <a:schemeClr val="dk1"/>
                </a:solidFill>
                <a:latin typeface="Calibri"/>
                <a:ea typeface="Calibri"/>
                <a:cs typeface="Calibri"/>
                <a:sym typeface="Calibri"/>
              </a:rPr>
              <a:t> auf allen Ebenen.</a:t>
            </a:r>
            <a:endParaRPr sz="1800" dirty="0">
              <a:solidFill>
                <a:schemeClr val="dk1"/>
              </a:solidFill>
              <a:latin typeface="Calibri"/>
              <a:ea typeface="Calibri"/>
              <a:cs typeface="Calibri"/>
              <a:sym typeface="Calibri"/>
            </a:endParaRPr>
          </a:p>
        </p:txBody>
      </p:sp>
      <p:sp>
        <p:nvSpPr>
          <p:cNvPr id="154" name="Google Shape;154;p9"/>
          <p:cNvSpPr txBox="1"/>
          <p:nvPr/>
        </p:nvSpPr>
        <p:spPr>
          <a:xfrm>
            <a:off x="6557567" y="5633230"/>
            <a:ext cx="5517789" cy="1200288"/>
          </a:xfrm>
          <a:prstGeom prst="rect">
            <a:avLst/>
          </a:prstGeom>
          <a:noFill/>
          <a:ln>
            <a:noFill/>
          </a:ln>
        </p:spPr>
        <p:txBody>
          <a:bodyPr spcFirstLastPara="1" wrap="square" lIns="91425" tIns="45700" rIns="91425" bIns="45700" anchor="t" anchorCtr="0">
            <a:spAutoFit/>
          </a:bodyPr>
          <a:lstStyle/>
          <a:p>
            <a:pPr lvl="0" algn="just"/>
            <a:r>
              <a:rPr lang="de-DE" sz="2400" dirty="0">
                <a:solidFill>
                  <a:schemeClr val="dk1"/>
                </a:solidFill>
                <a:latin typeface="Calibri"/>
                <a:ea typeface="Calibri"/>
                <a:cs typeface="Calibri"/>
                <a:sym typeface="Calibri"/>
              </a:rPr>
              <a:t>Bereitstellung einer </a:t>
            </a:r>
            <a:r>
              <a:rPr lang="de-DE" sz="2400" b="1" dirty="0">
                <a:solidFill>
                  <a:schemeClr val="dk1"/>
                </a:solidFill>
                <a:latin typeface="Calibri"/>
                <a:ea typeface="Calibri"/>
                <a:cs typeface="Calibri"/>
                <a:sym typeface="Calibri"/>
              </a:rPr>
              <a:t>rechtlichen Identität </a:t>
            </a:r>
            <a:r>
              <a:rPr lang="de-DE" sz="2400" dirty="0">
                <a:solidFill>
                  <a:schemeClr val="dk1"/>
                </a:solidFill>
                <a:latin typeface="Calibri"/>
                <a:ea typeface="Calibri"/>
                <a:cs typeface="Calibri"/>
                <a:sym typeface="Calibri"/>
              </a:rPr>
              <a:t>für alle, einschließlich der Registrierung von Geburten.</a:t>
            </a:r>
            <a:endParaRPr sz="1800" dirty="0">
              <a:solidFill>
                <a:schemeClr val="dk1"/>
              </a:solidFill>
              <a:latin typeface="Calibri"/>
              <a:ea typeface="Calibri"/>
              <a:cs typeface="Calibri"/>
              <a:sym typeface="Calibri"/>
            </a:endParaRPr>
          </a:p>
        </p:txBody>
      </p:sp>
      <p:pic>
        <p:nvPicPr>
          <p:cNvPr id="155" name="Google Shape;155;p9" descr="Freccia linea: curva oraria con riempimento a tinta unita"/>
          <p:cNvPicPr preferRelativeResize="0"/>
          <p:nvPr/>
        </p:nvPicPr>
        <p:blipFill rotWithShape="1">
          <a:blip r:embed="rId3">
            <a:alphaModFix/>
          </a:blip>
          <a:srcRect/>
          <a:stretch/>
        </p:blipFill>
        <p:spPr>
          <a:xfrm rot="5400000">
            <a:off x="3269860" y="1416209"/>
            <a:ext cx="914400" cy="914400"/>
          </a:xfrm>
          <a:prstGeom prst="rect">
            <a:avLst/>
          </a:prstGeom>
          <a:noFill/>
          <a:ln>
            <a:noFill/>
          </a:ln>
        </p:spPr>
      </p:pic>
      <p:pic>
        <p:nvPicPr>
          <p:cNvPr id="156" name="Google Shape;156;p9" descr="Freccia linea: curva antioraria con riempimento a tinta unita"/>
          <p:cNvPicPr preferRelativeResize="0"/>
          <p:nvPr/>
        </p:nvPicPr>
        <p:blipFill rotWithShape="1">
          <a:blip r:embed="rId4">
            <a:alphaModFix/>
          </a:blip>
          <a:srcRect/>
          <a:stretch/>
        </p:blipFill>
        <p:spPr>
          <a:xfrm rot="8031762">
            <a:off x="3269857" y="5199676"/>
            <a:ext cx="914400" cy="914400"/>
          </a:xfrm>
          <a:prstGeom prst="rect">
            <a:avLst/>
          </a:prstGeom>
          <a:noFill/>
          <a:ln>
            <a:noFill/>
          </a:ln>
        </p:spPr>
      </p:pic>
      <p:pic>
        <p:nvPicPr>
          <p:cNvPr id="157" name="Google Shape;157;p9" descr="Freccia linea: diritta con riempimento a tinta unita"/>
          <p:cNvPicPr preferRelativeResize="0"/>
          <p:nvPr/>
        </p:nvPicPr>
        <p:blipFill rotWithShape="1">
          <a:blip r:embed="rId5">
            <a:alphaModFix/>
          </a:blip>
          <a:srcRect/>
          <a:stretch/>
        </p:blipFill>
        <p:spPr>
          <a:xfrm rot="10800000">
            <a:off x="3269860" y="3307942"/>
            <a:ext cx="914400" cy="914400"/>
          </a:xfrm>
          <a:prstGeom prst="rect">
            <a:avLst/>
          </a:prstGeom>
          <a:noFill/>
          <a:ln>
            <a:noFill/>
          </a:ln>
        </p:spPr>
      </p:pic>
      <p:pic>
        <p:nvPicPr>
          <p:cNvPr id="158" name="Google Shape;158;p9"/>
          <p:cNvPicPr preferRelativeResize="0"/>
          <p:nvPr/>
        </p:nvPicPr>
        <p:blipFill>
          <a:blip r:embed="rId6"/>
          <a:srcRect/>
          <a:stretch/>
        </p:blipFill>
        <p:spPr>
          <a:xfrm>
            <a:off x="894592" y="2906936"/>
            <a:ext cx="1837781" cy="1754560"/>
          </a:xfrm>
          <a:prstGeom prst="rect">
            <a:avLst/>
          </a:prstGeom>
          <a:noFill/>
          <a:ln>
            <a:noFill/>
          </a:ln>
        </p:spPr>
      </p:pic>
      <p:pic>
        <p:nvPicPr>
          <p:cNvPr id="159" name="Google Shape;159;p9"/>
          <p:cNvPicPr preferRelativeResize="0"/>
          <p:nvPr/>
        </p:nvPicPr>
        <p:blipFill rotWithShape="1">
          <a:blip r:embed="rId7">
            <a:alphaModFix/>
          </a:blip>
          <a:srcRect/>
          <a:stretch/>
        </p:blipFill>
        <p:spPr>
          <a:xfrm>
            <a:off x="4953533" y="2851253"/>
            <a:ext cx="1517663" cy="1827777"/>
          </a:xfrm>
          <a:prstGeom prst="rect">
            <a:avLst/>
          </a:prstGeom>
          <a:noFill/>
          <a:ln>
            <a:noFill/>
          </a:ln>
        </p:spPr>
      </p:pic>
      <p:pic>
        <p:nvPicPr>
          <p:cNvPr id="160" name="Google Shape;160;p9"/>
          <p:cNvPicPr preferRelativeResize="0"/>
          <p:nvPr/>
        </p:nvPicPr>
        <p:blipFill rotWithShape="1">
          <a:blip r:embed="rId8">
            <a:alphaModFix/>
          </a:blip>
          <a:srcRect/>
          <a:stretch/>
        </p:blipFill>
        <p:spPr>
          <a:xfrm>
            <a:off x="4953534" y="5141267"/>
            <a:ext cx="1517663" cy="1814925"/>
          </a:xfrm>
          <a:prstGeom prst="rect">
            <a:avLst/>
          </a:prstGeom>
          <a:noFill/>
          <a:ln>
            <a:noFill/>
          </a:ln>
        </p:spPr>
      </p:pic>
      <p:pic>
        <p:nvPicPr>
          <p:cNvPr id="161" name="Google Shape;161;p9"/>
          <p:cNvPicPr preferRelativeResize="0"/>
          <p:nvPr/>
        </p:nvPicPr>
        <p:blipFill rotWithShape="1">
          <a:blip r:embed="rId9">
            <a:alphaModFix/>
          </a:blip>
          <a:srcRect r="-1900" b="29316"/>
          <a:stretch/>
        </p:blipFill>
        <p:spPr>
          <a:xfrm>
            <a:off x="4940627" y="561238"/>
            <a:ext cx="1513497" cy="1827778"/>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1983</Words>
  <Application>Microsoft Office PowerPoint</Application>
  <PresentationFormat>Benutzerdefiniert</PresentationFormat>
  <Paragraphs>111</Paragraphs>
  <Slides>18</Slides>
  <Notes>18</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18</vt:i4>
      </vt:variant>
    </vt:vector>
  </HeadingPairs>
  <TitlesOfParts>
    <vt:vector size="22" baseType="lpstr">
      <vt:lpstr>Arial</vt:lpstr>
      <vt:lpstr>Calibri</vt:lpstr>
      <vt:lpstr>Tahoma</vt:lpstr>
      <vt:lpstr>Office Theme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Maria Cristina</dc:creator>
  <cp:lastModifiedBy>Anna-Carina Mohrholz</cp:lastModifiedBy>
  <cp:revision>3</cp:revision>
  <dcterms:created xsi:type="dcterms:W3CDTF">2022-12-16T10:07:41Z</dcterms:created>
  <dcterms:modified xsi:type="dcterms:W3CDTF">2024-01-09T11:04:17Z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2022-12-16T00:00:00Z</vt:filetime>
  </property>
  <property fmtid="{D5CDD505-2E9C-101B-9397-08002B2CF9AE}" pid="3" name="Creator">
    <vt:lpwstr>Canva</vt:lpwstr>
  </property>
  <property fmtid="{D5CDD505-2E9C-101B-9397-08002B2CF9AE}" pid="4" name="LastSaved">
    <vt:filetime>2022-12-16T00:00:00Z</vt:filetime>
  </property>
</Properties>
</file>