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5" r:id="rId2"/>
  </p:sldMasterIdLst>
  <p:notesMasterIdLst>
    <p:notesMasterId r:id="rId19"/>
  </p:notesMasterIdLst>
  <p:sldIdLst>
    <p:sldId id="41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420" r:id="rId18"/>
  </p:sldIdLst>
  <p:sldSz cx="9753600" cy="7315200"/>
  <p:notesSz cx="9753600" cy="7315200"/>
  <p:embeddedFontLst>
    <p:embeddedFont>
      <p:font typeface="Calibri" panose="020F0502020204030204" pitchFamily="34" charset="0"/>
      <p:regular r:id="rId20"/>
      <p:bold r:id="rId21"/>
      <p:italic r:id="rId22"/>
      <p:boldItalic r:id="rId23"/>
    </p:embeddedFont>
    <p:embeddedFont>
      <p:font typeface="Tahoma" panose="020B060403050404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497C8-D538-4FF8-B9AF-306C924398F1}" v="7" dt="2023-12-14T23:54:18.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2" y="25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Silverio" userId="911bd91b-4f7b-4756-8155-0c11409226a6" providerId="ADAL" clId="{1DA8B497-C51D-4E14-945E-4B0FB5ED2E5B}"/>
    <pc:docChg chg="undo redo custSel delSld modSld">
      <pc:chgData name="Sandra Silverio" userId="911bd91b-4f7b-4756-8155-0c11409226a6" providerId="ADAL" clId="{1DA8B497-C51D-4E14-945E-4B0FB5ED2E5B}" dt="2023-12-06T15:51:47.542" v="1464" actId="1076"/>
      <pc:docMkLst>
        <pc:docMk/>
      </pc:docMkLst>
      <pc:sldChg chg="modSp del mod">
        <pc:chgData name="Sandra Silverio" userId="911bd91b-4f7b-4756-8155-0c11409226a6" providerId="ADAL" clId="{1DA8B497-C51D-4E14-945E-4B0FB5ED2E5B}" dt="2023-12-05T17:31:07.505" v="130" actId="2696"/>
        <pc:sldMkLst>
          <pc:docMk/>
          <pc:sldMk cId="0" sldId="256"/>
        </pc:sldMkLst>
        <pc:spChg chg="mod">
          <ac:chgData name="Sandra Silverio" userId="911bd91b-4f7b-4756-8155-0c11409226a6" providerId="ADAL" clId="{1DA8B497-C51D-4E14-945E-4B0FB5ED2E5B}" dt="2023-12-05T17:17:36.874" v="23" actId="20577"/>
          <ac:spMkLst>
            <pc:docMk/>
            <pc:sldMk cId="0" sldId="256"/>
            <ac:spMk id="52" creationId="{00000000-0000-0000-0000-000000000000}"/>
          </ac:spMkLst>
        </pc:spChg>
      </pc:sldChg>
      <pc:sldChg chg="delSp modSp mod">
        <pc:chgData name="Sandra Silverio" userId="911bd91b-4f7b-4756-8155-0c11409226a6" providerId="ADAL" clId="{1DA8B497-C51D-4E14-945E-4B0FB5ED2E5B}" dt="2023-12-05T17:39:35.493" v="220" actId="255"/>
        <pc:sldMkLst>
          <pc:docMk/>
          <pc:sldMk cId="0" sldId="257"/>
        </pc:sldMkLst>
        <pc:spChg chg="mod">
          <ac:chgData name="Sandra Silverio" userId="911bd91b-4f7b-4756-8155-0c11409226a6" providerId="ADAL" clId="{1DA8B497-C51D-4E14-945E-4B0FB5ED2E5B}" dt="2023-12-05T17:31:22.856" v="132" actId="14100"/>
          <ac:spMkLst>
            <pc:docMk/>
            <pc:sldMk cId="0" sldId="257"/>
            <ac:spMk id="57" creationId="{00000000-0000-0000-0000-000000000000}"/>
          </ac:spMkLst>
        </pc:spChg>
        <pc:spChg chg="del">
          <ac:chgData name="Sandra Silverio" userId="911bd91b-4f7b-4756-8155-0c11409226a6" providerId="ADAL" clId="{1DA8B497-C51D-4E14-945E-4B0FB5ED2E5B}" dt="2023-12-05T17:31:15.290" v="131" actId="478"/>
          <ac:spMkLst>
            <pc:docMk/>
            <pc:sldMk cId="0" sldId="257"/>
            <ac:spMk id="58" creationId="{00000000-0000-0000-0000-000000000000}"/>
          </ac:spMkLst>
        </pc:spChg>
        <pc:spChg chg="mod">
          <ac:chgData name="Sandra Silverio" userId="911bd91b-4f7b-4756-8155-0c11409226a6" providerId="ADAL" clId="{1DA8B497-C51D-4E14-945E-4B0FB5ED2E5B}" dt="2023-12-05T17:39:35.493" v="220" actId="255"/>
          <ac:spMkLst>
            <pc:docMk/>
            <pc:sldMk cId="0" sldId="257"/>
            <ac:spMk id="61" creationId="{00000000-0000-0000-0000-000000000000}"/>
          </ac:spMkLst>
        </pc:spChg>
        <pc:picChg chg="del">
          <ac:chgData name="Sandra Silverio" userId="911bd91b-4f7b-4756-8155-0c11409226a6" providerId="ADAL" clId="{1DA8B497-C51D-4E14-945E-4B0FB5ED2E5B}" dt="2023-12-05T17:31:15.290" v="131" actId="478"/>
          <ac:picMkLst>
            <pc:docMk/>
            <pc:sldMk cId="0" sldId="257"/>
            <ac:picMk id="60" creationId="{00000000-0000-0000-0000-000000000000}"/>
          </ac:picMkLst>
        </pc:picChg>
        <pc:picChg chg="mod">
          <ac:chgData name="Sandra Silverio" userId="911bd91b-4f7b-4756-8155-0c11409226a6" providerId="ADAL" clId="{1DA8B497-C51D-4E14-945E-4B0FB5ED2E5B}" dt="2023-12-05T17:31:46.913" v="133" actId="14100"/>
          <ac:picMkLst>
            <pc:docMk/>
            <pc:sldMk cId="0" sldId="257"/>
            <ac:picMk id="62" creationId="{00000000-0000-0000-0000-000000000000}"/>
          </ac:picMkLst>
        </pc:picChg>
      </pc:sldChg>
      <pc:sldChg chg="delSp modSp mod">
        <pc:chgData name="Sandra Silverio" userId="911bd91b-4f7b-4756-8155-0c11409226a6" providerId="ADAL" clId="{1DA8B497-C51D-4E14-945E-4B0FB5ED2E5B}" dt="2023-12-05T17:39:24.786" v="219" actId="14100"/>
        <pc:sldMkLst>
          <pc:docMk/>
          <pc:sldMk cId="0" sldId="258"/>
        </pc:sldMkLst>
        <pc:spChg chg="mod">
          <ac:chgData name="Sandra Silverio" userId="911bd91b-4f7b-4756-8155-0c11409226a6" providerId="ADAL" clId="{1DA8B497-C51D-4E14-945E-4B0FB5ED2E5B}" dt="2023-12-05T17:36:06.851" v="153" actId="14100"/>
          <ac:spMkLst>
            <pc:docMk/>
            <pc:sldMk cId="0" sldId="258"/>
            <ac:spMk id="67" creationId="{00000000-0000-0000-0000-000000000000}"/>
          </ac:spMkLst>
        </pc:spChg>
        <pc:spChg chg="del">
          <ac:chgData name="Sandra Silverio" userId="911bd91b-4f7b-4756-8155-0c11409226a6" providerId="ADAL" clId="{1DA8B497-C51D-4E14-945E-4B0FB5ED2E5B}" dt="2023-12-05T17:35:59.027" v="152" actId="478"/>
          <ac:spMkLst>
            <pc:docMk/>
            <pc:sldMk cId="0" sldId="258"/>
            <ac:spMk id="68" creationId="{00000000-0000-0000-0000-000000000000}"/>
          </ac:spMkLst>
        </pc:spChg>
        <pc:spChg chg="mod">
          <ac:chgData name="Sandra Silverio" userId="911bd91b-4f7b-4756-8155-0c11409226a6" providerId="ADAL" clId="{1DA8B497-C51D-4E14-945E-4B0FB5ED2E5B}" dt="2023-12-05T17:39:24.786" v="219" actId="14100"/>
          <ac:spMkLst>
            <pc:docMk/>
            <pc:sldMk cId="0" sldId="258"/>
            <ac:spMk id="71" creationId="{00000000-0000-0000-0000-000000000000}"/>
          </ac:spMkLst>
        </pc:spChg>
        <pc:picChg chg="del">
          <ac:chgData name="Sandra Silverio" userId="911bd91b-4f7b-4756-8155-0c11409226a6" providerId="ADAL" clId="{1DA8B497-C51D-4E14-945E-4B0FB5ED2E5B}" dt="2023-12-05T17:35:59.027" v="152" actId="478"/>
          <ac:picMkLst>
            <pc:docMk/>
            <pc:sldMk cId="0" sldId="258"/>
            <ac:picMk id="70" creationId="{00000000-0000-0000-0000-000000000000}"/>
          </ac:picMkLst>
        </pc:picChg>
        <pc:picChg chg="mod">
          <ac:chgData name="Sandra Silverio" userId="911bd91b-4f7b-4756-8155-0c11409226a6" providerId="ADAL" clId="{1DA8B497-C51D-4E14-945E-4B0FB5ED2E5B}" dt="2023-12-05T17:35:53.643" v="151" actId="1076"/>
          <ac:picMkLst>
            <pc:docMk/>
            <pc:sldMk cId="0" sldId="258"/>
            <ac:picMk id="72" creationId="{00000000-0000-0000-0000-000000000000}"/>
          </ac:picMkLst>
        </pc:picChg>
      </pc:sldChg>
      <pc:sldChg chg="delSp modSp mod">
        <pc:chgData name="Sandra Silverio" userId="911bd91b-4f7b-4756-8155-0c11409226a6" providerId="ADAL" clId="{1DA8B497-C51D-4E14-945E-4B0FB5ED2E5B}" dt="2023-12-05T18:10:02.791" v="565" actId="113"/>
        <pc:sldMkLst>
          <pc:docMk/>
          <pc:sldMk cId="0" sldId="259"/>
        </pc:sldMkLst>
        <pc:spChg chg="mod">
          <ac:chgData name="Sandra Silverio" userId="911bd91b-4f7b-4756-8155-0c11409226a6" providerId="ADAL" clId="{1DA8B497-C51D-4E14-945E-4B0FB5ED2E5B}" dt="2023-12-05T17:37:40.814" v="186" actId="14100"/>
          <ac:spMkLst>
            <pc:docMk/>
            <pc:sldMk cId="0" sldId="259"/>
            <ac:spMk id="77" creationId="{00000000-0000-0000-0000-000000000000}"/>
          </ac:spMkLst>
        </pc:spChg>
        <pc:spChg chg="del">
          <ac:chgData name="Sandra Silverio" userId="911bd91b-4f7b-4756-8155-0c11409226a6" providerId="ADAL" clId="{1DA8B497-C51D-4E14-945E-4B0FB5ED2E5B}" dt="2023-12-05T17:37:35.085" v="185" actId="478"/>
          <ac:spMkLst>
            <pc:docMk/>
            <pc:sldMk cId="0" sldId="259"/>
            <ac:spMk id="78" creationId="{00000000-0000-0000-0000-000000000000}"/>
          </ac:spMkLst>
        </pc:spChg>
        <pc:spChg chg="mod">
          <ac:chgData name="Sandra Silverio" userId="911bd91b-4f7b-4756-8155-0c11409226a6" providerId="ADAL" clId="{1DA8B497-C51D-4E14-945E-4B0FB5ED2E5B}" dt="2023-12-05T18:10:02.791" v="565" actId="113"/>
          <ac:spMkLst>
            <pc:docMk/>
            <pc:sldMk cId="0" sldId="259"/>
            <ac:spMk id="81" creationId="{00000000-0000-0000-0000-000000000000}"/>
          </ac:spMkLst>
        </pc:spChg>
        <pc:picChg chg="del">
          <ac:chgData name="Sandra Silverio" userId="911bd91b-4f7b-4756-8155-0c11409226a6" providerId="ADAL" clId="{1DA8B497-C51D-4E14-945E-4B0FB5ED2E5B}" dt="2023-12-05T17:37:29.027" v="184" actId="478"/>
          <ac:picMkLst>
            <pc:docMk/>
            <pc:sldMk cId="0" sldId="259"/>
            <ac:picMk id="80" creationId="{00000000-0000-0000-0000-000000000000}"/>
          </ac:picMkLst>
        </pc:picChg>
      </pc:sldChg>
      <pc:sldChg chg="addSp delSp modSp mod">
        <pc:chgData name="Sandra Silverio" userId="911bd91b-4f7b-4756-8155-0c11409226a6" providerId="ADAL" clId="{1DA8B497-C51D-4E14-945E-4B0FB5ED2E5B}" dt="2023-12-05T17:54:38.562" v="418" actId="1036"/>
        <pc:sldMkLst>
          <pc:docMk/>
          <pc:sldMk cId="0" sldId="260"/>
        </pc:sldMkLst>
        <pc:spChg chg="add del mod">
          <ac:chgData name="Sandra Silverio" userId="911bd91b-4f7b-4756-8155-0c11409226a6" providerId="ADAL" clId="{1DA8B497-C51D-4E14-945E-4B0FB5ED2E5B}" dt="2023-12-05T17:52:45.794" v="387" actId="478"/>
          <ac:spMkLst>
            <pc:docMk/>
            <pc:sldMk cId="0" sldId="260"/>
            <ac:spMk id="3" creationId="{EC285816-EF58-BE8F-4899-18BAF24F01D4}"/>
          </ac:spMkLst>
        </pc:spChg>
        <pc:spChg chg="add mod">
          <ac:chgData name="Sandra Silverio" userId="911bd91b-4f7b-4756-8155-0c11409226a6" providerId="ADAL" clId="{1DA8B497-C51D-4E14-945E-4B0FB5ED2E5B}" dt="2023-12-05T17:53:18.016" v="397" actId="207"/>
          <ac:spMkLst>
            <pc:docMk/>
            <pc:sldMk cId="0" sldId="260"/>
            <ac:spMk id="5" creationId="{3079CAC6-80FB-7097-D9CF-583CE5B52FC0}"/>
          </ac:spMkLst>
        </pc:spChg>
        <pc:spChg chg="mod">
          <ac:chgData name="Sandra Silverio" userId="911bd91b-4f7b-4756-8155-0c11409226a6" providerId="ADAL" clId="{1DA8B497-C51D-4E14-945E-4B0FB5ED2E5B}" dt="2023-12-05T17:43:41.503" v="244" actId="14100"/>
          <ac:spMkLst>
            <pc:docMk/>
            <pc:sldMk cId="0" sldId="260"/>
            <ac:spMk id="88" creationId="{00000000-0000-0000-0000-000000000000}"/>
          </ac:spMkLst>
        </pc:spChg>
        <pc:spChg chg="del">
          <ac:chgData name="Sandra Silverio" userId="911bd91b-4f7b-4756-8155-0c11409226a6" providerId="ADAL" clId="{1DA8B497-C51D-4E14-945E-4B0FB5ED2E5B}" dt="2023-12-05T17:43:33.777" v="243" actId="478"/>
          <ac:spMkLst>
            <pc:docMk/>
            <pc:sldMk cId="0" sldId="260"/>
            <ac:spMk id="89" creationId="{00000000-0000-0000-0000-000000000000}"/>
          </ac:spMkLst>
        </pc:spChg>
        <pc:spChg chg="mod">
          <ac:chgData name="Sandra Silverio" userId="911bd91b-4f7b-4756-8155-0c11409226a6" providerId="ADAL" clId="{1DA8B497-C51D-4E14-945E-4B0FB5ED2E5B}" dt="2023-12-05T17:54:38.562" v="418" actId="1036"/>
          <ac:spMkLst>
            <pc:docMk/>
            <pc:sldMk cId="0" sldId="260"/>
            <ac:spMk id="93" creationId="{00000000-0000-0000-0000-000000000000}"/>
          </ac:spMkLst>
        </pc:spChg>
        <pc:spChg chg="del mod">
          <ac:chgData name="Sandra Silverio" userId="911bd91b-4f7b-4756-8155-0c11409226a6" providerId="ADAL" clId="{1DA8B497-C51D-4E14-945E-4B0FB5ED2E5B}" dt="2023-12-05T17:49:28.779" v="362"/>
          <ac:spMkLst>
            <pc:docMk/>
            <pc:sldMk cId="0" sldId="260"/>
            <ac:spMk id="95" creationId="{00000000-0000-0000-0000-000000000000}"/>
          </ac:spMkLst>
        </pc:spChg>
        <pc:spChg chg="mod">
          <ac:chgData name="Sandra Silverio" userId="911bd91b-4f7b-4756-8155-0c11409226a6" providerId="ADAL" clId="{1DA8B497-C51D-4E14-945E-4B0FB5ED2E5B}" dt="2023-12-05T17:54:38.562" v="418" actId="1036"/>
          <ac:spMkLst>
            <pc:docMk/>
            <pc:sldMk cId="0" sldId="260"/>
            <ac:spMk id="96" creationId="{00000000-0000-0000-0000-000000000000}"/>
          </ac:spMkLst>
        </pc:spChg>
        <pc:picChg chg="del">
          <ac:chgData name="Sandra Silverio" userId="911bd91b-4f7b-4756-8155-0c11409226a6" providerId="ADAL" clId="{1DA8B497-C51D-4E14-945E-4B0FB5ED2E5B}" dt="2023-12-05T17:43:33.777" v="243" actId="478"/>
          <ac:picMkLst>
            <pc:docMk/>
            <pc:sldMk cId="0" sldId="260"/>
            <ac:picMk id="91" creationId="{00000000-0000-0000-0000-000000000000}"/>
          </ac:picMkLst>
        </pc:picChg>
      </pc:sldChg>
      <pc:sldChg chg="addSp delSp modSp mod">
        <pc:chgData name="Sandra Silverio" userId="911bd91b-4f7b-4756-8155-0c11409226a6" providerId="ADAL" clId="{1DA8B497-C51D-4E14-945E-4B0FB5ED2E5B}" dt="2023-12-05T18:10:18.662" v="567" actId="20577"/>
        <pc:sldMkLst>
          <pc:docMk/>
          <pc:sldMk cId="0" sldId="261"/>
        </pc:sldMkLst>
        <pc:spChg chg="add mod">
          <ac:chgData name="Sandra Silverio" userId="911bd91b-4f7b-4756-8155-0c11409226a6" providerId="ADAL" clId="{1DA8B497-C51D-4E14-945E-4B0FB5ED2E5B}" dt="2023-12-05T18:05:17.982" v="508" actId="404"/>
          <ac:spMkLst>
            <pc:docMk/>
            <pc:sldMk cId="0" sldId="261"/>
            <ac:spMk id="3" creationId="{8E6687BD-9768-A0C0-9E1A-F42459A0AF08}"/>
          </ac:spMkLst>
        </pc:spChg>
        <pc:spChg chg="mod">
          <ac:chgData name="Sandra Silverio" userId="911bd91b-4f7b-4756-8155-0c11409226a6" providerId="ADAL" clId="{1DA8B497-C51D-4E14-945E-4B0FB5ED2E5B}" dt="2023-12-05T17:55:17.090" v="420" actId="14100"/>
          <ac:spMkLst>
            <pc:docMk/>
            <pc:sldMk cId="0" sldId="261"/>
            <ac:spMk id="101" creationId="{00000000-0000-0000-0000-000000000000}"/>
          </ac:spMkLst>
        </pc:spChg>
        <pc:spChg chg="del">
          <ac:chgData name="Sandra Silverio" userId="911bd91b-4f7b-4756-8155-0c11409226a6" providerId="ADAL" clId="{1DA8B497-C51D-4E14-945E-4B0FB5ED2E5B}" dt="2023-12-05T17:55:10.908" v="419" actId="478"/>
          <ac:spMkLst>
            <pc:docMk/>
            <pc:sldMk cId="0" sldId="261"/>
            <ac:spMk id="102" creationId="{00000000-0000-0000-0000-000000000000}"/>
          </ac:spMkLst>
        </pc:spChg>
        <pc:spChg chg="mod">
          <ac:chgData name="Sandra Silverio" userId="911bd91b-4f7b-4756-8155-0c11409226a6" providerId="ADAL" clId="{1DA8B497-C51D-4E14-945E-4B0FB5ED2E5B}" dt="2023-12-05T18:10:18.662" v="567" actId="20577"/>
          <ac:spMkLst>
            <pc:docMk/>
            <pc:sldMk cId="0" sldId="261"/>
            <ac:spMk id="106" creationId="{00000000-0000-0000-0000-000000000000}"/>
          </ac:spMkLst>
        </pc:spChg>
        <pc:spChg chg="del mod">
          <ac:chgData name="Sandra Silverio" userId="911bd91b-4f7b-4756-8155-0c11409226a6" providerId="ADAL" clId="{1DA8B497-C51D-4E14-945E-4B0FB5ED2E5B}" dt="2023-12-05T18:05:25.969" v="509" actId="478"/>
          <ac:spMkLst>
            <pc:docMk/>
            <pc:sldMk cId="0" sldId="261"/>
            <ac:spMk id="108" creationId="{00000000-0000-0000-0000-000000000000}"/>
          </ac:spMkLst>
        </pc:spChg>
        <pc:picChg chg="del">
          <ac:chgData name="Sandra Silverio" userId="911bd91b-4f7b-4756-8155-0c11409226a6" providerId="ADAL" clId="{1DA8B497-C51D-4E14-945E-4B0FB5ED2E5B}" dt="2023-12-05T17:55:10.908" v="419" actId="478"/>
          <ac:picMkLst>
            <pc:docMk/>
            <pc:sldMk cId="0" sldId="261"/>
            <ac:picMk id="104" creationId="{00000000-0000-0000-0000-000000000000}"/>
          </ac:picMkLst>
        </pc:picChg>
      </pc:sldChg>
      <pc:sldChg chg="addSp delSp modSp mod">
        <pc:chgData name="Sandra Silverio" userId="911bd91b-4f7b-4756-8155-0c11409226a6" providerId="ADAL" clId="{1DA8B497-C51D-4E14-945E-4B0FB5ED2E5B}" dt="2023-12-05T18:12:17.533" v="592" actId="478"/>
        <pc:sldMkLst>
          <pc:docMk/>
          <pc:sldMk cId="0" sldId="262"/>
        </pc:sldMkLst>
        <pc:spChg chg="add mod">
          <ac:chgData name="Sandra Silverio" userId="911bd91b-4f7b-4756-8155-0c11409226a6" providerId="ADAL" clId="{1DA8B497-C51D-4E14-945E-4B0FB5ED2E5B}" dt="2023-12-05T18:12:09.373" v="591" actId="404"/>
          <ac:spMkLst>
            <pc:docMk/>
            <pc:sldMk cId="0" sldId="262"/>
            <ac:spMk id="3" creationId="{8EA8C8C5-4B89-01DA-2AEF-9922FA96F942}"/>
          </ac:spMkLst>
        </pc:spChg>
        <pc:spChg chg="mod">
          <ac:chgData name="Sandra Silverio" userId="911bd91b-4f7b-4756-8155-0c11409226a6" providerId="ADAL" clId="{1DA8B497-C51D-4E14-945E-4B0FB5ED2E5B}" dt="2023-12-05T18:08:07.240" v="528" actId="14100"/>
          <ac:spMkLst>
            <pc:docMk/>
            <pc:sldMk cId="0" sldId="262"/>
            <ac:spMk id="113" creationId="{00000000-0000-0000-0000-000000000000}"/>
          </ac:spMkLst>
        </pc:spChg>
        <pc:spChg chg="del">
          <ac:chgData name="Sandra Silverio" userId="911bd91b-4f7b-4756-8155-0c11409226a6" providerId="ADAL" clId="{1DA8B497-C51D-4E14-945E-4B0FB5ED2E5B}" dt="2023-12-05T18:08:00.785" v="527" actId="478"/>
          <ac:spMkLst>
            <pc:docMk/>
            <pc:sldMk cId="0" sldId="262"/>
            <ac:spMk id="114" creationId="{00000000-0000-0000-0000-000000000000}"/>
          </ac:spMkLst>
        </pc:spChg>
        <pc:spChg chg="mod">
          <ac:chgData name="Sandra Silverio" userId="911bd91b-4f7b-4756-8155-0c11409226a6" providerId="ADAL" clId="{1DA8B497-C51D-4E14-945E-4B0FB5ED2E5B}" dt="2023-12-05T18:10:49.347" v="569" actId="20577"/>
          <ac:spMkLst>
            <pc:docMk/>
            <pc:sldMk cId="0" sldId="262"/>
            <ac:spMk id="118" creationId="{00000000-0000-0000-0000-000000000000}"/>
          </ac:spMkLst>
        </pc:spChg>
        <pc:spChg chg="del mod">
          <ac:chgData name="Sandra Silverio" userId="911bd91b-4f7b-4756-8155-0c11409226a6" providerId="ADAL" clId="{1DA8B497-C51D-4E14-945E-4B0FB5ED2E5B}" dt="2023-12-05T18:12:17.533" v="592" actId="478"/>
          <ac:spMkLst>
            <pc:docMk/>
            <pc:sldMk cId="0" sldId="262"/>
            <ac:spMk id="120" creationId="{00000000-0000-0000-0000-000000000000}"/>
          </ac:spMkLst>
        </pc:spChg>
        <pc:picChg chg="del">
          <ac:chgData name="Sandra Silverio" userId="911bd91b-4f7b-4756-8155-0c11409226a6" providerId="ADAL" clId="{1DA8B497-C51D-4E14-945E-4B0FB5ED2E5B}" dt="2023-12-05T18:08:00.785" v="527" actId="478"/>
          <ac:picMkLst>
            <pc:docMk/>
            <pc:sldMk cId="0" sldId="262"/>
            <ac:picMk id="116" creationId="{00000000-0000-0000-0000-000000000000}"/>
          </ac:picMkLst>
        </pc:picChg>
        <pc:picChg chg="mod">
          <ac:chgData name="Sandra Silverio" userId="911bd91b-4f7b-4756-8155-0c11409226a6" providerId="ADAL" clId="{1DA8B497-C51D-4E14-945E-4B0FB5ED2E5B}" dt="2023-12-05T18:06:22.958" v="512" actId="1076"/>
          <ac:picMkLst>
            <pc:docMk/>
            <pc:sldMk cId="0" sldId="262"/>
            <ac:picMk id="119" creationId="{00000000-0000-0000-0000-000000000000}"/>
          </ac:picMkLst>
        </pc:picChg>
      </pc:sldChg>
      <pc:sldChg chg="delSp modSp mod">
        <pc:chgData name="Sandra Silverio" userId="911bd91b-4f7b-4756-8155-0c11409226a6" providerId="ADAL" clId="{1DA8B497-C51D-4E14-945E-4B0FB5ED2E5B}" dt="2023-12-05T18:13:18.633" v="600" actId="790"/>
        <pc:sldMkLst>
          <pc:docMk/>
          <pc:sldMk cId="0" sldId="263"/>
        </pc:sldMkLst>
        <pc:spChg chg="mod">
          <ac:chgData name="Sandra Silverio" userId="911bd91b-4f7b-4756-8155-0c11409226a6" providerId="ADAL" clId="{1DA8B497-C51D-4E14-945E-4B0FB5ED2E5B}" dt="2023-12-05T18:12:35.434" v="594" actId="14100"/>
          <ac:spMkLst>
            <pc:docMk/>
            <pc:sldMk cId="0" sldId="263"/>
            <ac:spMk id="125" creationId="{00000000-0000-0000-0000-000000000000}"/>
          </ac:spMkLst>
        </pc:spChg>
        <pc:spChg chg="del">
          <ac:chgData name="Sandra Silverio" userId="911bd91b-4f7b-4756-8155-0c11409226a6" providerId="ADAL" clId="{1DA8B497-C51D-4E14-945E-4B0FB5ED2E5B}" dt="2023-12-05T18:12:29.927" v="593" actId="478"/>
          <ac:spMkLst>
            <pc:docMk/>
            <pc:sldMk cId="0" sldId="263"/>
            <ac:spMk id="126" creationId="{00000000-0000-0000-0000-000000000000}"/>
          </ac:spMkLst>
        </pc:spChg>
        <pc:spChg chg="mod">
          <ac:chgData name="Sandra Silverio" userId="911bd91b-4f7b-4756-8155-0c11409226a6" providerId="ADAL" clId="{1DA8B497-C51D-4E14-945E-4B0FB5ED2E5B}" dt="2023-12-05T18:13:18.633" v="600" actId="790"/>
          <ac:spMkLst>
            <pc:docMk/>
            <pc:sldMk cId="0" sldId="263"/>
            <ac:spMk id="129" creationId="{00000000-0000-0000-0000-000000000000}"/>
          </ac:spMkLst>
        </pc:spChg>
        <pc:picChg chg="del">
          <ac:chgData name="Sandra Silverio" userId="911bd91b-4f7b-4756-8155-0c11409226a6" providerId="ADAL" clId="{1DA8B497-C51D-4E14-945E-4B0FB5ED2E5B}" dt="2023-12-05T18:12:29.927" v="593" actId="478"/>
          <ac:picMkLst>
            <pc:docMk/>
            <pc:sldMk cId="0" sldId="263"/>
            <ac:picMk id="128" creationId="{00000000-0000-0000-0000-000000000000}"/>
          </ac:picMkLst>
        </pc:picChg>
        <pc:picChg chg="mod">
          <ac:chgData name="Sandra Silverio" userId="911bd91b-4f7b-4756-8155-0c11409226a6" providerId="ADAL" clId="{1DA8B497-C51D-4E14-945E-4B0FB5ED2E5B}" dt="2023-12-05T18:12:47.319" v="595" actId="1076"/>
          <ac:picMkLst>
            <pc:docMk/>
            <pc:sldMk cId="0" sldId="263"/>
            <ac:picMk id="130" creationId="{00000000-0000-0000-0000-000000000000}"/>
          </ac:picMkLst>
        </pc:picChg>
      </pc:sldChg>
      <pc:sldChg chg="delSp modSp mod">
        <pc:chgData name="Sandra Silverio" userId="911bd91b-4f7b-4756-8155-0c11409226a6" providerId="ADAL" clId="{1DA8B497-C51D-4E14-945E-4B0FB5ED2E5B}" dt="2023-12-06T11:43:03.624" v="711" actId="20577"/>
        <pc:sldMkLst>
          <pc:docMk/>
          <pc:sldMk cId="0" sldId="264"/>
        </pc:sldMkLst>
        <pc:spChg chg="mod">
          <ac:chgData name="Sandra Silverio" userId="911bd91b-4f7b-4756-8155-0c11409226a6" providerId="ADAL" clId="{1DA8B497-C51D-4E14-945E-4B0FB5ED2E5B}" dt="2023-12-05T18:14:07.825" v="602" actId="14100"/>
          <ac:spMkLst>
            <pc:docMk/>
            <pc:sldMk cId="0" sldId="264"/>
            <ac:spMk id="135" creationId="{00000000-0000-0000-0000-000000000000}"/>
          </ac:spMkLst>
        </pc:spChg>
        <pc:spChg chg="del">
          <ac:chgData name="Sandra Silverio" userId="911bd91b-4f7b-4756-8155-0c11409226a6" providerId="ADAL" clId="{1DA8B497-C51D-4E14-945E-4B0FB5ED2E5B}" dt="2023-12-05T18:14:02.502" v="601" actId="478"/>
          <ac:spMkLst>
            <pc:docMk/>
            <pc:sldMk cId="0" sldId="264"/>
            <ac:spMk id="136" creationId="{00000000-0000-0000-0000-000000000000}"/>
          </ac:spMkLst>
        </pc:spChg>
        <pc:spChg chg="mod">
          <ac:chgData name="Sandra Silverio" userId="911bd91b-4f7b-4756-8155-0c11409226a6" providerId="ADAL" clId="{1DA8B497-C51D-4E14-945E-4B0FB5ED2E5B}" dt="2023-12-06T11:39:37.113" v="619" actId="403"/>
          <ac:spMkLst>
            <pc:docMk/>
            <pc:sldMk cId="0" sldId="264"/>
            <ac:spMk id="140" creationId="{00000000-0000-0000-0000-000000000000}"/>
          </ac:spMkLst>
        </pc:spChg>
        <pc:spChg chg="mod">
          <ac:chgData name="Sandra Silverio" userId="911bd91b-4f7b-4756-8155-0c11409226a6" providerId="ADAL" clId="{1DA8B497-C51D-4E14-945E-4B0FB5ED2E5B}" dt="2023-12-06T11:43:03.624" v="711" actId="20577"/>
          <ac:spMkLst>
            <pc:docMk/>
            <pc:sldMk cId="0" sldId="264"/>
            <ac:spMk id="141" creationId="{00000000-0000-0000-0000-000000000000}"/>
          </ac:spMkLst>
        </pc:spChg>
        <pc:picChg chg="del">
          <ac:chgData name="Sandra Silverio" userId="911bd91b-4f7b-4756-8155-0c11409226a6" providerId="ADAL" clId="{1DA8B497-C51D-4E14-945E-4B0FB5ED2E5B}" dt="2023-12-05T18:14:02.502" v="601" actId="478"/>
          <ac:picMkLst>
            <pc:docMk/>
            <pc:sldMk cId="0" sldId="264"/>
            <ac:picMk id="138" creationId="{00000000-0000-0000-0000-000000000000}"/>
          </ac:picMkLst>
        </pc:picChg>
      </pc:sldChg>
      <pc:sldChg chg="delSp modSp mod">
        <pc:chgData name="Sandra Silverio" userId="911bd91b-4f7b-4756-8155-0c11409226a6" providerId="ADAL" clId="{1DA8B497-C51D-4E14-945E-4B0FB5ED2E5B}" dt="2023-12-06T11:55:43.111" v="883" actId="113"/>
        <pc:sldMkLst>
          <pc:docMk/>
          <pc:sldMk cId="0" sldId="265"/>
        </pc:sldMkLst>
        <pc:spChg chg="mod">
          <ac:chgData name="Sandra Silverio" userId="911bd91b-4f7b-4756-8155-0c11409226a6" providerId="ADAL" clId="{1DA8B497-C51D-4E14-945E-4B0FB5ED2E5B}" dt="2023-12-05T18:14:19.129" v="604" actId="14100"/>
          <ac:spMkLst>
            <pc:docMk/>
            <pc:sldMk cId="0" sldId="265"/>
            <ac:spMk id="146" creationId="{00000000-0000-0000-0000-000000000000}"/>
          </ac:spMkLst>
        </pc:spChg>
        <pc:spChg chg="del">
          <ac:chgData name="Sandra Silverio" userId="911bd91b-4f7b-4756-8155-0c11409226a6" providerId="ADAL" clId="{1DA8B497-C51D-4E14-945E-4B0FB5ED2E5B}" dt="2023-12-05T18:14:13.666" v="603" actId="478"/>
          <ac:spMkLst>
            <pc:docMk/>
            <pc:sldMk cId="0" sldId="265"/>
            <ac:spMk id="147" creationId="{00000000-0000-0000-0000-000000000000}"/>
          </ac:spMkLst>
        </pc:spChg>
        <pc:spChg chg="mod">
          <ac:chgData name="Sandra Silverio" userId="911bd91b-4f7b-4756-8155-0c11409226a6" providerId="ADAL" clId="{1DA8B497-C51D-4E14-945E-4B0FB5ED2E5B}" dt="2023-12-06T11:44:07.611" v="714" actId="403"/>
          <ac:spMkLst>
            <pc:docMk/>
            <pc:sldMk cId="0" sldId="265"/>
            <ac:spMk id="151" creationId="{00000000-0000-0000-0000-000000000000}"/>
          </ac:spMkLst>
        </pc:spChg>
        <pc:spChg chg="del">
          <ac:chgData name="Sandra Silverio" userId="911bd91b-4f7b-4756-8155-0c11409226a6" providerId="ADAL" clId="{1DA8B497-C51D-4E14-945E-4B0FB5ED2E5B}" dt="2023-12-06T11:44:18.252" v="715" actId="478"/>
          <ac:spMkLst>
            <pc:docMk/>
            <pc:sldMk cId="0" sldId="265"/>
            <ac:spMk id="152" creationId="{00000000-0000-0000-0000-000000000000}"/>
          </ac:spMkLst>
        </pc:spChg>
        <pc:spChg chg="mod">
          <ac:chgData name="Sandra Silverio" userId="911bd91b-4f7b-4756-8155-0c11409226a6" providerId="ADAL" clId="{1DA8B497-C51D-4E14-945E-4B0FB5ED2E5B}" dt="2023-12-06T11:55:43.111" v="883" actId="113"/>
          <ac:spMkLst>
            <pc:docMk/>
            <pc:sldMk cId="0" sldId="265"/>
            <ac:spMk id="153" creationId="{00000000-0000-0000-0000-000000000000}"/>
          </ac:spMkLst>
        </pc:spChg>
        <pc:picChg chg="del">
          <ac:chgData name="Sandra Silverio" userId="911bd91b-4f7b-4756-8155-0c11409226a6" providerId="ADAL" clId="{1DA8B497-C51D-4E14-945E-4B0FB5ED2E5B}" dt="2023-12-05T18:14:13.666" v="603" actId="478"/>
          <ac:picMkLst>
            <pc:docMk/>
            <pc:sldMk cId="0" sldId="265"/>
            <ac:picMk id="149" creationId="{00000000-0000-0000-0000-000000000000}"/>
          </ac:picMkLst>
        </pc:picChg>
      </pc:sldChg>
      <pc:sldChg chg="delSp modSp mod">
        <pc:chgData name="Sandra Silverio" userId="911bd91b-4f7b-4756-8155-0c11409226a6" providerId="ADAL" clId="{1DA8B497-C51D-4E14-945E-4B0FB5ED2E5B}" dt="2023-12-06T12:03:14.484" v="966" actId="20577"/>
        <pc:sldMkLst>
          <pc:docMk/>
          <pc:sldMk cId="0" sldId="266"/>
        </pc:sldMkLst>
        <pc:spChg chg="mod">
          <ac:chgData name="Sandra Silverio" userId="911bd91b-4f7b-4756-8155-0c11409226a6" providerId="ADAL" clId="{1DA8B497-C51D-4E14-945E-4B0FB5ED2E5B}" dt="2023-12-05T18:14:40.219" v="608" actId="14100"/>
          <ac:spMkLst>
            <pc:docMk/>
            <pc:sldMk cId="0" sldId="266"/>
            <ac:spMk id="158" creationId="{00000000-0000-0000-0000-000000000000}"/>
          </ac:spMkLst>
        </pc:spChg>
        <pc:spChg chg="del mod">
          <ac:chgData name="Sandra Silverio" userId="911bd91b-4f7b-4756-8155-0c11409226a6" providerId="ADAL" clId="{1DA8B497-C51D-4E14-945E-4B0FB5ED2E5B}" dt="2023-12-05T18:14:31.489" v="607" actId="478"/>
          <ac:spMkLst>
            <pc:docMk/>
            <pc:sldMk cId="0" sldId="266"/>
            <ac:spMk id="159" creationId="{00000000-0000-0000-0000-000000000000}"/>
          </ac:spMkLst>
        </pc:spChg>
        <pc:spChg chg="mod">
          <ac:chgData name="Sandra Silverio" userId="911bd91b-4f7b-4756-8155-0c11409226a6" providerId="ADAL" clId="{1DA8B497-C51D-4E14-945E-4B0FB5ED2E5B}" dt="2023-12-06T11:56:07.415" v="885" actId="790"/>
          <ac:spMkLst>
            <pc:docMk/>
            <pc:sldMk cId="0" sldId="266"/>
            <ac:spMk id="163" creationId="{00000000-0000-0000-0000-000000000000}"/>
          </ac:spMkLst>
        </pc:spChg>
        <pc:spChg chg="mod">
          <ac:chgData name="Sandra Silverio" userId="911bd91b-4f7b-4756-8155-0c11409226a6" providerId="ADAL" clId="{1DA8B497-C51D-4E14-945E-4B0FB5ED2E5B}" dt="2023-12-06T12:03:14.484" v="966" actId="20577"/>
          <ac:spMkLst>
            <pc:docMk/>
            <pc:sldMk cId="0" sldId="266"/>
            <ac:spMk id="164" creationId="{00000000-0000-0000-0000-000000000000}"/>
          </ac:spMkLst>
        </pc:spChg>
        <pc:picChg chg="del">
          <ac:chgData name="Sandra Silverio" userId="911bd91b-4f7b-4756-8155-0c11409226a6" providerId="ADAL" clId="{1DA8B497-C51D-4E14-945E-4B0FB5ED2E5B}" dt="2023-12-05T18:14:26.199" v="605" actId="478"/>
          <ac:picMkLst>
            <pc:docMk/>
            <pc:sldMk cId="0" sldId="266"/>
            <ac:picMk id="161" creationId="{00000000-0000-0000-0000-000000000000}"/>
          </ac:picMkLst>
        </pc:picChg>
      </pc:sldChg>
      <pc:sldChg chg="delSp modSp mod">
        <pc:chgData name="Sandra Silverio" userId="911bd91b-4f7b-4756-8155-0c11409226a6" providerId="ADAL" clId="{1DA8B497-C51D-4E14-945E-4B0FB5ED2E5B}" dt="2023-12-06T15:40:11.766" v="1285" actId="123"/>
        <pc:sldMkLst>
          <pc:docMk/>
          <pc:sldMk cId="0" sldId="267"/>
        </pc:sldMkLst>
        <pc:spChg chg="mod">
          <ac:chgData name="Sandra Silverio" userId="911bd91b-4f7b-4756-8155-0c11409226a6" providerId="ADAL" clId="{1DA8B497-C51D-4E14-945E-4B0FB5ED2E5B}" dt="2023-12-05T18:14:50.374" v="610" actId="14100"/>
          <ac:spMkLst>
            <pc:docMk/>
            <pc:sldMk cId="0" sldId="267"/>
            <ac:spMk id="169" creationId="{00000000-0000-0000-0000-000000000000}"/>
          </ac:spMkLst>
        </pc:spChg>
        <pc:spChg chg="del">
          <ac:chgData name="Sandra Silverio" userId="911bd91b-4f7b-4756-8155-0c11409226a6" providerId="ADAL" clId="{1DA8B497-C51D-4E14-945E-4B0FB5ED2E5B}" dt="2023-12-05T18:14:46.058" v="609" actId="478"/>
          <ac:spMkLst>
            <pc:docMk/>
            <pc:sldMk cId="0" sldId="267"/>
            <ac:spMk id="170" creationId="{00000000-0000-0000-0000-000000000000}"/>
          </ac:spMkLst>
        </pc:spChg>
        <pc:spChg chg="mod">
          <ac:chgData name="Sandra Silverio" userId="911bd91b-4f7b-4756-8155-0c11409226a6" providerId="ADAL" clId="{1DA8B497-C51D-4E14-945E-4B0FB5ED2E5B}" dt="2023-12-06T15:25:11.339" v="971" actId="403"/>
          <ac:spMkLst>
            <pc:docMk/>
            <pc:sldMk cId="0" sldId="267"/>
            <ac:spMk id="174" creationId="{00000000-0000-0000-0000-000000000000}"/>
          </ac:spMkLst>
        </pc:spChg>
        <pc:spChg chg="mod">
          <ac:chgData name="Sandra Silverio" userId="911bd91b-4f7b-4756-8155-0c11409226a6" providerId="ADAL" clId="{1DA8B497-C51D-4E14-945E-4B0FB5ED2E5B}" dt="2023-12-06T15:40:11.766" v="1285" actId="123"/>
          <ac:spMkLst>
            <pc:docMk/>
            <pc:sldMk cId="0" sldId="267"/>
            <ac:spMk id="175" creationId="{00000000-0000-0000-0000-000000000000}"/>
          </ac:spMkLst>
        </pc:spChg>
        <pc:picChg chg="del">
          <ac:chgData name="Sandra Silverio" userId="911bd91b-4f7b-4756-8155-0c11409226a6" providerId="ADAL" clId="{1DA8B497-C51D-4E14-945E-4B0FB5ED2E5B}" dt="2023-12-05T18:14:46.058" v="609" actId="478"/>
          <ac:picMkLst>
            <pc:docMk/>
            <pc:sldMk cId="0" sldId="267"/>
            <ac:picMk id="172" creationId="{00000000-0000-0000-0000-000000000000}"/>
          </ac:picMkLst>
        </pc:picChg>
      </pc:sldChg>
      <pc:sldChg chg="delSp modSp mod">
        <pc:chgData name="Sandra Silverio" userId="911bd91b-4f7b-4756-8155-0c11409226a6" providerId="ADAL" clId="{1DA8B497-C51D-4E14-945E-4B0FB5ED2E5B}" dt="2023-12-06T15:40:20.853" v="1286" actId="123"/>
        <pc:sldMkLst>
          <pc:docMk/>
          <pc:sldMk cId="0" sldId="268"/>
        </pc:sldMkLst>
        <pc:spChg chg="mod">
          <ac:chgData name="Sandra Silverio" userId="911bd91b-4f7b-4756-8155-0c11409226a6" providerId="ADAL" clId="{1DA8B497-C51D-4E14-945E-4B0FB5ED2E5B}" dt="2023-12-05T18:15:02.571" v="612" actId="14100"/>
          <ac:spMkLst>
            <pc:docMk/>
            <pc:sldMk cId="0" sldId="268"/>
            <ac:spMk id="180" creationId="{00000000-0000-0000-0000-000000000000}"/>
          </ac:spMkLst>
        </pc:spChg>
        <pc:spChg chg="del">
          <ac:chgData name="Sandra Silverio" userId="911bd91b-4f7b-4756-8155-0c11409226a6" providerId="ADAL" clId="{1DA8B497-C51D-4E14-945E-4B0FB5ED2E5B}" dt="2023-12-05T18:14:58.361" v="611" actId="478"/>
          <ac:spMkLst>
            <pc:docMk/>
            <pc:sldMk cId="0" sldId="268"/>
            <ac:spMk id="181" creationId="{00000000-0000-0000-0000-000000000000}"/>
          </ac:spMkLst>
        </pc:spChg>
        <pc:spChg chg="mod">
          <ac:chgData name="Sandra Silverio" userId="911bd91b-4f7b-4756-8155-0c11409226a6" providerId="ADAL" clId="{1DA8B497-C51D-4E14-945E-4B0FB5ED2E5B}" dt="2023-12-06T15:32:05.272" v="1060" actId="1076"/>
          <ac:spMkLst>
            <pc:docMk/>
            <pc:sldMk cId="0" sldId="268"/>
            <ac:spMk id="185" creationId="{00000000-0000-0000-0000-000000000000}"/>
          </ac:spMkLst>
        </pc:spChg>
        <pc:spChg chg="mod">
          <ac:chgData name="Sandra Silverio" userId="911bd91b-4f7b-4756-8155-0c11409226a6" providerId="ADAL" clId="{1DA8B497-C51D-4E14-945E-4B0FB5ED2E5B}" dt="2023-12-06T15:40:20.853" v="1286" actId="123"/>
          <ac:spMkLst>
            <pc:docMk/>
            <pc:sldMk cId="0" sldId="268"/>
            <ac:spMk id="186" creationId="{00000000-0000-0000-0000-000000000000}"/>
          </ac:spMkLst>
        </pc:spChg>
        <pc:picChg chg="del">
          <ac:chgData name="Sandra Silverio" userId="911bd91b-4f7b-4756-8155-0c11409226a6" providerId="ADAL" clId="{1DA8B497-C51D-4E14-945E-4B0FB5ED2E5B}" dt="2023-12-05T18:14:58.361" v="611" actId="478"/>
          <ac:picMkLst>
            <pc:docMk/>
            <pc:sldMk cId="0" sldId="268"/>
            <ac:picMk id="183" creationId="{00000000-0000-0000-0000-000000000000}"/>
          </ac:picMkLst>
        </pc:picChg>
      </pc:sldChg>
      <pc:sldChg chg="delSp modSp mod">
        <pc:chgData name="Sandra Silverio" userId="911bd91b-4f7b-4756-8155-0c11409226a6" providerId="ADAL" clId="{1DA8B497-C51D-4E14-945E-4B0FB5ED2E5B}" dt="2023-12-06T15:43:36.588" v="1335" actId="1035"/>
        <pc:sldMkLst>
          <pc:docMk/>
          <pc:sldMk cId="0" sldId="269"/>
        </pc:sldMkLst>
        <pc:spChg chg="mod">
          <ac:chgData name="Sandra Silverio" userId="911bd91b-4f7b-4756-8155-0c11409226a6" providerId="ADAL" clId="{1DA8B497-C51D-4E14-945E-4B0FB5ED2E5B}" dt="2023-12-05T18:15:12.107" v="614" actId="14100"/>
          <ac:spMkLst>
            <pc:docMk/>
            <pc:sldMk cId="0" sldId="269"/>
            <ac:spMk id="191" creationId="{00000000-0000-0000-0000-000000000000}"/>
          </ac:spMkLst>
        </pc:spChg>
        <pc:spChg chg="del">
          <ac:chgData name="Sandra Silverio" userId="911bd91b-4f7b-4756-8155-0c11409226a6" providerId="ADAL" clId="{1DA8B497-C51D-4E14-945E-4B0FB5ED2E5B}" dt="2023-12-05T18:15:08.286" v="613" actId="478"/>
          <ac:spMkLst>
            <pc:docMk/>
            <pc:sldMk cId="0" sldId="269"/>
            <ac:spMk id="192" creationId="{00000000-0000-0000-0000-000000000000}"/>
          </ac:spMkLst>
        </pc:spChg>
        <pc:spChg chg="mod">
          <ac:chgData name="Sandra Silverio" userId="911bd91b-4f7b-4756-8155-0c11409226a6" providerId="ADAL" clId="{1DA8B497-C51D-4E14-945E-4B0FB5ED2E5B}" dt="2023-12-06T15:38:04.511" v="1185" actId="1076"/>
          <ac:spMkLst>
            <pc:docMk/>
            <pc:sldMk cId="0" sldId="269"/>
            <ac:spMk id="196" creationId="{00000000-0000-0000-0000-000000000000}"/>
          </ac:spMkLst>
        </pc:spChg>
        <pc:spChg chg="mod">
          <ac:chgData name="Sandra Silverio" userId="911bd91b-4f7b-4756-8155-0c11409226a6" providerId="ADAL" clId="{1DA8B497-C51D-4E14-945E-4B0FB5ED2E5B}" dt="2023-12-06T15:43:36.588" v="1335" actId="1035"/>
          <ac:spMkLst>
            <pc:docMk/>
            <pc:sldMk cId="0" sldId="269"/>
            <ac:spMk id="197" creationId="{00000000-0000-0000-0000-000000000000}"/>
          </ac:spMkLst>
        </pc:spChg>
        <pc:picChg chg="del">
          <ac:chgData name="Sandra Silverio" userId="911bd91b-4f7b-4756-8155-0c11409226a6" providerId="ADAL" clId="{1DA8B497-C51D-4E14-945E-4B0FB5ED2E5B}" dt="2023-12-05T18:15:08.286" v="613" actId="478"/>
          <ac:picMkLst>
            <pc:docMk/>
            <pc:sldMk cId="0" sldId="269"/>
            <ac:picMk id="194" creationId="{00000000-0000-0000-0000-000000000000}"/>
          </ac:picMkLst>
        </pc:picChg>
      </pc:sldChg>
      <pc:sldChg chg="addSp delSp modSp mod">
        <pc:chgData name="Sandra Silverio" userId="911bd91b-4f7b-4756-8155-0c11409226a6" providerId="ADAL" clId="{1DA8B497-C51D-4E14-945E-4B0FB5ED2E5B}" dt="2023-12-06T15:48:32.861" v="1419" actId="20577"/>
        <pc:sldMkLst>
          <pc:docMk/>
          <pc:sldMk cId="0" sldId="270"/>
        </pc:sldMkLst>
        <pc:spChg chg="add mod">
          <ac:chgData name="Sandra Silverio" userId="911bd91b-4f7b-4756-8155-0c11409226a6" providerId="ADAL" clId="{1DA8B497-C51D-4E14-945E-4B0FB5ED2E5B}" dt="2023-12-06T15:48:32.861" v="1419" actId="20577"/>
          <ac:spMkLst>
            <pc:docMk/>
            <pc:sldMk cId="0" sldId="270"/>
            <ac:spMk id="3" creationId="{82967CA7-6D65-4B5A-0260-4B188B5059D1}"/>
          </ac:spMkLst>
        </pc:spChg>
        <pc:spChg chg="mod">
          <ac:chgData name="Sandra Silverio" userId="911bd91b-4f7b-4756-8155-0c11409226a6" providerId="ADAL" clId="{1DA8B497-C51D-4E14-945E-4B0FB5ED2E5B}" dt="2023-12-05T18:15:23.157" v="616" actId="14100"/>
          <ac:spMkLst>
            <pc:docMk/>
            <pc:sldMk cId="0" sldId="270"/>
            <ac:spMk id="202" creationId="{00000000-0000-0000-0000-000000000000}"/>
          </ac:spMkLst>
        </pc:spChg>
        <pc:spChg chg="del">
          <ac:chgData name="Sandra Silverio" userId="911bd91b-4f7b-4756-8155-0c11409226a6" providerId="ADAL" clId="{1DA8B497-C51D-4E14-945E-4B0FB5ED2E5B}" dt="2023-12-05T18:15:18.524" v="615" actId="478"/>
          <ac:spMkLst>
            <pc:docMk/>
            <pc:sldMk cId="0" sldId="270"/>
            <ac:spMk id="203" creationId="{00000000-0000-0000-0000-000000000000}"/>
          </ac:spMkLst>
        </pc:spChg>
        <pc:spChg chg="mod">
          <ac:chgData name="Sandra Silverio" userId="911bd91b-4f7b-4756-8155-0c11409226a6" providerId="ADAL" clId="{1DA8B497-C51D-4E14-945E-4B0FB5ED2E5B}" dt="2023-12-06T15:44:19.707" v="1338" actId="2711"/>
          <ac:spMkLst>
            <pc:docMk/>
            <pc:sldMk cId="0" sldId="270"/>
            <ac:spMk id="207" creationId="{00000000-0000-0000-0000-000000000000}"/>
          </ac:spMkLst>
        </pc:spChg>
        <pc:spChg chg="del mod">
          <ac:chgData name="Sandra Silverio" userId="911bd91b-4f7b-4756-8155-0c11409226a6" providerId="ADAL" clId="{1DA8B497-C51D-4E14-945E-4B0FB5ED2E5B}" dt="2023-12-06T15:47:26.324" v="1366" actId="478"/>
          <ac:spMkLst>
            <pc:docMk/>
            <pc:sldMk cId="0" sldId="270"/>
            <ac:spMk id="208" creationId="{00000000-0000-0000-0000-000000000000}"/>
          </ac:spMkLst>
        </pc:spChg>
        <pc:spChg chg="mod">
          <ac:chgData name="Sandra Silverio" userId="911bd91b-4f7b-4756-8155-0c11409226a6" providerId="ADAL" clId="{1DA8B497-C51D-4E14-945E-4B0FB5ED2E5B}" dt="2023-12-06T15:46:53.940" v="1364" actId="20577"/>
          <ac:spMkLst>
            <pc:docMk/>
            <pc:sldMk cId="0" sldId="270"/>
            <ac:spMk id="209" creationId="{00000000-0000-0000-0000-000000000000}"/>
          </ac:spMkLst>
        </pc:spChg>
        <pc:picChg chg="del">
          <ac:chgData name="Sandra Silverio" userId="911bd91b-4f7b-4756-8155-0c11409226a6" providerId="ADAL" clId="{1DA8B497-C51D-4E14-945E-4B0FB5ED2E5B}" dt="2023-12-05T18:15:18.524" v="615" actId="478"/>
          <ac:picMkLst>
            <pc:docMk/>
            <pc:sldMk cId="0" sldId="270"/>
            <ac:picMk id="205" creationId="{00000000-0000-0000-0000-000000000000}"/>
          </ac:picMkLst>
        </pc:picChg>
      </pc:sldChg>
      <pc:sldChg chg="addSp delSp modSp mod">
        <pc:chgData name="Sandra Silverio" userId="911bd91b-4f7b-4756-8155-0c11409226a6" providerId="ADAL" clId="{1DA8B497-C51D-4E14-945E-4B0FB5ED2E5B}" dt="2023-12-06T15:51:47.542" v="1464" actId="1076"/>
        <pc:sldMkLst>
          <pc:docMk/>
          <pc:sldMk cId="0" sldId="271"/>
        </pc:sldMkLst>
        <pc:spChg chg="add mod">
          <ac:chgData name="Sandra Silverio" userId="911bd91b-4f7b-4756-8155-0c11409226a6" providerId="ADAL" clId="{1DA8B497-C51D-4E14-945E-4B0FB5ED2E5B}" dt="2023-12-06T15:50:19.264" v="1454" actId="1076"/>
          <ac:spMkLst>
            <pc:docMk/>
            <pc:sldMk cId="0" sldId="271"/>
            <ac:spMk id="2" creationId="{EE03E37E-B5A7-CF86-0AA6-46A3A0CF0FA0}"/>
          </ac:spMkLst>
        </pc:spChg>
        <pc:spChg chg="mod">
          <ac:chgData name="Sandra Silverio" userId="911bd91b-4f7b-4756-8155-0c11409226a6" providerId="ADAL" clId="{1DA8B497-C51D-4E14-945E-4B0FB5ED2E5B}" dt="2023-12-06T15:51:47.542" v="1464" actId="1076"/>
          <ac:spMkLst>
            <pc:docMk/>
            <pc:sldMk cId="0" sldId="271"/>
            <ac:spMk id="221" creationId="{00000000-0000-0000-0000-000000000000}"/>
          </ac:spMkLst>
        </pc:spChg>
        <pc:spChg chg="mod">
          <ac:chgData name="Sandra Silverio" userId="911bd91b-4f7b-4756-8155-0c11409226a6" providerId="ADAL" clId="{1DA8B497-C51D-4E14-945E-4B0FB5ED2E5B}" dt="2023-12-06T15:50:06.092" v="1452" actId="1076"/>
          <ac:spMkLst>
            <pc:docMk/>
            <pc:sldMk cId="0" sldId="271"/>
            <ac:spMk id="223" creationId="{00000000-0000-0000-0000-000000000000}"/>
          </ac:spMkLst>
        </pc:spChg>
        <pc:grpChg chg="del">
          <ac:chgData name="Sandra Silverio" userId="911bd91b-4f7b-4756-8155-0c11409226a6" providerId="ADAL" clId="{1DA8B497-C51D-4E14-945E-4B0FB5ED2E5B}" dt="2023-12-06T15:51:18.014" v="1458" actId="478"/>
          <ac:grpSpMkLst>
            <pc:docMk/>
            <pc:sldMk cId="0" sldId="271"/>
            <ac:grpSpMk id="216" creationId="{00000000-0000-0000-0000-000000000000}"/>
          </ac:grpSpMkLst>
        </pc:grpChg>
        <pc:picChg chg="add mod">
          <ac:chgData name="Sandra Silverio" userId="911bd91b-4f7b-4756-8155-0c11409226a6" providerId="ADAL" clId="{1DA8B497-C51D-4E14-945E-4B0FB5ED2E5B}" dt="2023-12-06T15:51:43.499" v="1463" actId="1076"/>
          <ac:picMkLst>
            <pc:docMk/>
            <pc:sldMk cId="0" sldId="271"/>
            <ac:picMk id="3" creationId="{57147A3A-A3E1-D680-AD3E-FE9AD49B1E52}"/>
          </ac:picMkLst>
        </pc:picChg>
        <pc:picChg chg="mod">
          <ac:chgData name="Sandra Silverio" userId="911bd91b-4f7b-4756-8155-0c11409226a6" providerId="ADAL" clId="{1DA8B497-C51D-4E14-945E-4B0FB5ED2E5B}" dt="2023-12-06T15:50:11.402" v="1453" actId="1076"/>
          <ac:picMkLst>
            <pc:docMk/>
            <pc:sldMk cId="0" sldId="271"/>
            <ac:picMk id="215" creationId="{00000000-0000-0000-0000-000000000000}"/>
          </ac:picMkLst>
        </pc:picChg>
        <pc:picChg chg="del">
          <ac:chgData name="Sandra Silverio" userId="911bd91b-4f7b-4756-8155-0c11409226a6" providerId="ADAL" clId="{1DA8B497-C51D-4E14-945E-4B0FB5ED2E5B}" dt="2023-12-06T15:48:54.883" v="1420" actId="478"/>
          <ac:picMkLst>
            <pc:docMk/>
            <pc:sldMk cId="0" sldId="271"/>
            <ac:picMk id="222" creationId="{00000000-0000-0000-0000-000000000000}"/>
          </ac:picMkLst>
        </pc:picChg>
      </pc:sldChg>
      <pc:sldChg chg="delSp modSp mod">
        <pc:chgData name="Sandra Silverio" userId="911bd91b-4f7b-4756-8155-0c11409226a6" providerId="ADAL" clId="{1DA8B497-C51D-4E14-945E-4B0FB5ED2E5B}" dt="2023-12-05T17:38:37.714" v="214" actId="2711"/>
        <pc:sldMkLst>
          <pc:docMk/>
          <pc:sldMk cId="0" sldId="272"/>
        </pc:sldMkLst>
        <pc:spChg chg="mod">
          <ac:chgData name="Sandra Silverio" userId="911bd91b-4f7b-4756-8155-0c11409226a6" providerId="ADAL" clId="{1DA8B497-C51D-4E14-945E-4B0FB5ED2E5B}" dt="2023-12-05T17:20:19.871" v="25" actId="14100"/>
          <ac:spMkLst>
            <pc:docMk/>
            <pc:sldMk cId="0" sldId="272"/>
            <ac:spMk id="44" creationId="{00000000-0000-0000-0000-000000000000}"/>
          </ac:spMkLst>
        </pc:spChg>
        <pc:spChg chg="mod">
          <ac:chgData name="Sandra Silverio" userId="911bd91b-4f7b-4756-8155-0c11409226a6" providerId="ADAL" clId="{1DA8B497-C51D-4E14-945E-4B0FB5ED2E5B}" dt="2023-12-05T17:38:28.871" v="213" actId="2711"/>
          <ac:spMkLst>
            <pc:docMk/>
            <pc:sldMk cId="0" sldId="272"/>
            <ac:spMk id="45" creationId="{00000000-0000-0000-0000-000000000000}"/>
          </ac:spMkLst>
        </pc:spChg>
        <pc:spChg chg="del">
          <ac:chgData name="Sandra Silverio" userId="911bd91b-4f7b-4756-8155-0c11409226a6" providerId="ADAL" clId="{1DA8B497-C51D-4E14-945E-4B0FB5ED2E5B}" dt="2023-12-05T17:27:10.726" v="83" actId="478"/>
          <ac:spMkLst>
            <pc:docMk/>
            <pc:sldMk cId="0" sldId="272"/>
            <ac:spMk id="46" creationId="{00000000-0000-0000-0000-000000000000}"/>
          </ac:spMkLst>
        </pc:spChg>
        <pc:spChg chg="mod">
          <ac:chgData name="Sandra Silverio" userId="911bd91b-4f7b-4756-8155-0c11409226a6" providerId="ADAL" clId="{1DA8B497-C51D-4E14-945E-4B0FB5ED2E5B}" dt="2023-12-05T17:26:53.536" v="82" actId="14100"/>
          <ac:spMkLst>
            <pc:docMk/>
            <pc:sldMk cId="0" sldId="272"/>
            <ac:spMk id="49" creationId="{00000000-0000-0000-0000-000000000000}"/>
          </ac:spMkLst>
        </pc:spChg>
        <pc:spChg chg="mod">
          <ac:chgData name="Sandra Silverio" userId="911bd91b-4f7b-4756-8155-0c11409226a6" providerId="ADAL" clId="{1DA8B497-C51D-4E14-945E-4B0FB5ED2E5B}" dt="2023-12-05T17:26:38.731" v="80" actId="14100"/>
          <ac:spMkLst>
            <pc:docMk/>
            <pc:sldMk cId="0" sldId="272"/>
            <ac:spMk id="50" creationId="{00000000-0000-0000-0000-000000000000}"/>
          </ac:spMkLst>
        </pc:spChg>
        <pc:spChg chg="mod">
          <ac:chgData name="Sandra Silverio" userId="911bd91b-4f7b-4756-8155-0c11409226a6" providerId="ADAL" clId="{1DA8B497-C51D-4E14-945E-4B0FB5ED2E5B}" dt="2023-12-05T17:38:37.714" v="214" actId="2711"/>
          <ac:spMkLst>
            <pc:docMk/>
            <pc:sldMk cId="0" sldId="272"/>
            <ac:spMk id="52" creationId="{00000000-0000-0000-0000-000000000000}"/>
          </ac:spMkLst>
        </pc:spChg>
        <pc:picChg chg="mod">
          <ac:chgData name="Sandra Silverio" userId="911bd91b-4f7b-4756-8155-0c11409226a6" providerId="ADAL" clId="{1DA8B497-C51D-4E14-945E-4B0FB5ED2E5B}" dt="2023-12-05T17:26:14.036" v="78" actId="1076"/>
          <ac:picMkLst>
            <pc:docMk/>
            <pc:sldMk cId="0" sldId="272"/>
            <ac:picMk id="3" creationId="{8308DD55-22A1-39AB-CAAF-E71EF7E32B43}"/>
          </ac:picMkLst>
        </pc:picChg>
        <pc:picChg chg="del mod">
          <ac:chgData name="Sandra Silverio" userId="911bd91b-4f7b-4756-8155-0c11409226a6" providerId="ADAL" clId="{1DA8B497-C51D-4E14-945E-4B0FB5ED2E5B}" dt="2023-12-05T17:25:56.884" v="76" actId="478"/>
          <ac:picMkLst>
            <pc:docMk/>
            <pc:sldMk cId="0" sldId="272"/>
            <ac:picMk id="47" creationId="{00000000-0000-0000-0000-000000000000}"/>
          </ac:picMkLst>
        </pc:picChg>
        <pc:picChg chg="mod">
          <ac:chgData name="Sandra Silverio" userId="911bd91b-4f7b-4756-8155-0c11409226a6" providerId="ADAL" clId="{1DA8B497-C51D-4E14-945E-4B0FB5ED2E5B}" dt="2023-12-05T17:26:06.721" v="77" actId="1076"/>
          <ac:picMkLst>
            <pc:docMk/>
            <pc:sldMk cId="0" sldId="272"/>
            <ac:picMk id="51" creationId="{00000000-0000-0000-0000-000000000000}"/>
          </ac:picMkLst>
        </pc:picChg>
      </pc:sldChg>
    </pc:docChg>
  </pc:docChgLst>
  <pc:docChgLst>
    <pc:chgData name="geral" userId="cc88ce36-e0b3-49ca-8cdb-100b092c7b46" providerId="ADAL" clId="{3ED497C8-D538-4FF8-B9AF-306C924398F1}"/>
    <pc:docChg chg="undo custSel addSld delSld modSld">
      <pc:chgData name="geral" userId="cc88ce36-e0b3-49ca-8cdb-100b092c7b46" providerId="ADAL" clId="{3ED497C8-D538-4FF8-B9AF-306C924398F1}" dt="2023-12-14T23:54:21.391" v="871" actId="47"/>
      <pc:docMkLst>
        <pc:docMk/>
      </pc:docMkLst>
      <pc:sldChg chg="modSp mod">
        <pc:chgData name="geral" userId="cc88ce36-e0b3-49ca-8cdb-100b092c7b46" providerId="ADAL" clId="{3ED497C8-D538-4FF8-B9AF-306C924398F1}" dt="2023-12-14T23:37:04.956" v="46" actId="14100"/>
        <pc:sldMkLst>
          <pc:docMk/>
          <pc:sldMk cId="0" sldId="258"/>
        </pc:sldMkLst>
        <pc:spChg chg="mod">
          <ac:chgData name="geral" userId="cc88ce36-e0b3-49ca-8cdb-100b092c7b46" providerId="ADAL" clId="{3ED497C8-D538-4FF8-B9AF-306C924398F1}" dt="2023-12-14T23:37:04.956" v="46" actId="14100"/>
          <ac:spMkLst>
            <pc:docMk/>
            <pc:sldMk cId="0" sldId="258"/>
            <ac:spMk id="71" creationId="{00000000-0000-0000-0000-000000000000}"/>
          </ac:spMkLst>
        </pc:spChg>
      </pc:sldChg>
      <pc:sldChg chg="modSp mod">
        <pc:chgData name="geral" userId="cc88ce36-e0b3-49ca-8cdb-100b092c7b46" providerId="ADAL" clId="{3ED497C8-D538-4FF8-B9AF-306C924398F1}" dt="2023-12-14T23:38:48.786" v="94" actId="1036"/>
        <pc:sldMkLst>
          <pc:docMk/>
          <pc:sldMk cId="0" sldId="260"/>
        </pc:sldMkLst>
        <pc:spChg chg="mod">
          <ac:chgData name="geral" userId="cc88ce36-e0b3-49ca-8cdb-100b092c7b46" providerId="ADAL" clId="{3ED497C8-D538-4FF8-B9AF-306C924398F1}" dt="2023-12-14T23:38:48.786" v="94" actId="1036"/>
          <ac:spMkLst>
            <pc:docMk/>
            <pc:sldMk cId="0" sldId="260"/>
            <ac:spMk id="93" creationId="{00000000-0000-0000-0000-000000000000}"/>
          </ac:spMkLst>
        </pc:spChg>
        <pc:spChg chg="mod">
          <ac:chgData name="geral" userId="cc88ce36-e0b3-49ca-8cdb-100b092c7b46" providerId="ADAL" clId="{3ED497C8-D538-4FF8-B9AF-306C924398F1}" dt="2023-12-14T23:38:48.786" v="94" actId="1036"/>
          <ac:spMkLst>
            <pc:docMk/>
            <pc:sldMk cId="0" sldId="260"/>
            <ac:spMk id="96" creationId="{00000000-0000-0000-0000-000000000000}"/>
          </ac:spMkLst>
        </pc:spChg>
      </pc:sldChg>
      <pc:sldChg chg="modSp mod">
        <pc:chgData name="geral" userId="cc88ce36-e0b3-49ca-8cdb-100b092c7b46" providerId="ADAL" clId="{3ED497C8-D538-4FF8-B9AF-306C924398F1}" dt="2023-12-14T23:39:16.739" v="113" actId="20577"/>
        <pc:sldMkLst>
          <pc:docMk/>
          <pc:sldMk cId="0" sldId="261"/>
        </pc:sldMkLst>
        <pc:spChg chg="mod">
          <ac:chgData name="geral" userId="cc88ce36-e0b3-49ca-8cdb-100b092c7b46" providerId="ADAL" clId="{3ED497C8-D538-4FF8-B9AF-306C924398F1}" dt="2023-12-14T23:39:16.739" v="113" actId="20577"/>
          <ac:spMkLst>
            <pc:docMk/>
            <pc:sldMk cId="0" sldId="261"/>
            <ac:spMk id="106" creationId="{00000000-0000-0000-0000-000000000000}"/>
          </ac:spMkLst>
        </pc:spChg>
      </pc:sldChg>
      <pc:sldChg chg="modSp mod">
        <pc:chgData name="geral" userId="cc88ce36-e0b3-49ca-8cdb-100b092c7b46" providerId="ADAL" clId="{3ED497C8-D538-4FF8-B9AF-306C924398F1}" dt="2023-12-14T23:40:01.897" v="154" actId="20577"/>
        <pc:sldMkLst>
          <pc:docMk/>
          <pc:sldMk cId="0" sldId="262"/>
        </pc:sldMkLst>
        <pc:spChg chg="mod">
          <ac:chgData name="geral" userId="cc88ce36-e0b3-49ca-8cdb-100b092c7b46" providerId="ADAL" clId="{3ED497C8-D538-4FF8-B9AF-306C924398F1}" dt="2023-12-14T23:40:01.897" v="154" actId="20577"/>
          <ac:spMkLst>
            <pc:docMk/>
            <pc:sldMk cId="0" sldId="262"/>
            <ac:spMk id="118" creationId="{00000000-0000-0000-0000-000000000000}"/>
          </ac:spMkLst>
        </pc:spChg>
      </pc:sldChg>
      <pc:sldChg chg="modSp mod">
        <pc:chgData name="geral" userId="cc88ce36-e0b3-49ca-8cdb-100b092c7b46" providerId="ADAL" clId="{3ED497C8-D538-4FF8-B9AF-306C924398F1}" dt="2023-12-14T23:42:18.706" v="198" actId="20577"/>
        <pc:sldMkLst>
          <pc:docMk/>
          <pc:sldMk cId="0" sldId="264"/>
        </pc:sldMkLst>
        <pc:spChg chg="mod">
          <ac:chgData name="geral" userId="cc88ce36-e0b3-49ca-8cdb-100b092c7b46" providerId="ADAL" clId="{3ED497C8-D538-4FF8-B9AF-306C924398F1}" dt="2023-12-14T23:42:18.706" v="198" actId="20577"/>
          <ac:spMkLst>
            <pc:docMk/>
            <pc:sldMk cId="0" sldId="264"/>
            <ac:spMk id="141" creationId="{00000000-0000-0000-0000-000000000000}"/>
          </ac:spMkLst>
        </pc:spChg>
      </pc:sldChg>
      <pc:sldChg chg="addSp delSp modSp mod">
        <pc:chgData name="geral" userId="cc88ce36-e0b3-49ca-8cdb-100b092c7b46" providerId="ADAL" clId="{3ED497C8-D538-4FF8-B9AF-306C924398F1}" dt="2023-12-14T23:42:40.907" v="202" actId="179"/>
        <pc:sldMkLst>
          <pc:docMk/>
          <pc:sldMk cId="0" sldId="265"/>
        </pc:sldMkLst>
        <pc:spChg chg="add mod">
          <ac:chgData name="geral" userId="cc88ce36-e0b3-49ca-8cdb-100b092c7b46" providerId="ADAL" clId="{3ED497C8-D538-4FF8-B9AF-306C924398F1}" dt="2023-12-14T23:42:25.379" v="200"/>
          <ac:spMkLst>
            <pc:docMk/>
            <pc:sldMk cId="0" sldId="265"/>
            <ac:spMk id="3" creationId="{97F79D0B-4437-31B4-AA7C-D113B5F2B1E3}"/>
          </ac:spMkLst>
        </pc:spChg>
        <pc:spChg chg="del">
          <ac:chgData name="geral" userId="cc88ce36-e0b3-49ca-8cdb-100b092c7b46" providerId="ADAL" clId="{3ED497C8-D538-4FF8-B9AF-306C924398F1}" dt="2023-12-14T23:42:24.716" v="199" actId="478"/>
          <ac:spMkLst>
            <pc:docMk/>
            <pc:sldMk cId="0" sldId="265"/>
            <ac:spMk id="151" creationId="{00000000-0000-0000-0000-000000000000}"/>
          </ac:spMkLst>
        </pc:spChg>
        <pc:spChg chg="mod">
          <ac:chgData name="geral" userId="cc88ce36-e0b3-49ca-8cdb-100b092c7b46" providerId="ADAL" clId="{3ED497C8-D538-4FF8-B9AF-306C924398F1}" dt="2023-12-14T23:42:40.907" v="202" actId="179"/>
          <ac:spMkLst>
            <pc:docMk/>
            <pc:sldMk cId="0" sldId="265"/>
            <ac:spMk id="153" creationId="{00000000-0000-0000-0000-000000000000}"/>
          </ac:spMkLst>
        </pc:spChg>
        <pc:picChg chg="add mod">
          <ac:chgData name="geral" userId="cc88ce36-e0b3-49ca-8cdb-100b092c7b46" providerId="ADAL" clId="{3ED497C8-D538-4FF8-B9AF-306C924398F1}" dt="2023-12-14T23:42:25.379" v="200"/>
          <ac:picMkLst>
            <pc:docMk/>
            <pc:sldMk cId="0" sldId="265"/>
            <ac:picMk id="2" creationId="{9E061271-E457-A897-D36B-252DB8158838}"/>
          </ac:picMkLst>
        </pc:picChg>
        <pc:picChg chg="del">
          <ac:chgData name="geral" userId="cc88ce36-e0b3-49ca-8cdb-100b092c7b46" providerId="ADAL" clId="{3ED497C8-D538-4FF8-B9AF-306C924398F1}" dt="2023-12-14T23:42:24.716" v="199" actId="478"/>
          <ac:picMkLst>
            <pc:docMk/>
            <pc:sldMk cId="0" sldId="265"/>
            <ac:picMk id="150" creationId="{00000000-0000-0000-0000-000000000000}"/>
          </ac:picMkLst>
        </pc:picChg>
      </pc:sldChg>
      <pc:sldChg chg="modSp mod">
        <pc:chgData name="geral" userId="cc88ce36-e0b3-49ca-8cdb-100b092c7b46" providerId="ADAL" clId="{3ED497C8-D538-4FF8-B9AF-306C924398F1}" dt="2023-12-14T23:47:02.057" v="516" actId="404"/>
        <pc:sldMkLst>
          <pc:docMk/>
          <pc:sldMk cId="0" sldId="266"/>
        </pc:sldMkLst>
        <pc:spChg chg="mod">
          <ac:chgData name="geral" userId="cc88ce36-e0b3-49ca-8cdb-100b092c7b46" providerId="ADAL" clId="{3ED497C8-D538-4FF8-B9AF-306C924398F1}" dt="2023-12-14T23:47:02.057" v="516" actId="404"/>
          <ac:spMkLst>
            <pc:docMk/>
            <pc:sldMk cId="0" sldId="266"/>
            <ac:spMk id="164" creationId="{00000000-0000-0000-0000-000000000000}"/>
          </ac:spMkLst>
        </pc:spChg>
      </pc:sldChg>
      <pc:sldChg chg="addSp delSp modSp mod">
        <pc:chgData name="geral" userId="cc88ce36-e0b3-49ca-8cdb-100b092c7b46" providerId="ADAL" clId="{3ED497C8-D538-4FF8-B9AF-306C924398F1}" dt="2023-12-14T23:48:43.422" v="589" actId="20577"/>
        <pc:sldMkLst>
          <pc:docMk/>
          <pc:sldMk cId="0" sldId="267"/>
        </pc:sldMkLst>
        <pc:spChg chg="add mod">
          <ac:chgData name="geral" userId="cc88ce36-e0b3-49ca-8cdb-100b092c7b46" providerId="ADAL" clId="{3ED497C8-D538-4FF8-B9AF-306C924398F1}" dt="2023-12-14T23:47:21.343" v="519"/>
          <ac:spMkLst>
            <pc:docMk/>
            <pc:sldMk cId="0" sldId="267"/>
            <ac:spMk id="3" creationId="{7FDC8988-8B7A-3D1F-4268-BC6C94FD5F09}"/>
          </ac:spMkLst>
        </pc:spChg>
        <pc:spChg chg="del">
          <ac:chgData name="geral" userId="cc88ce36-e0b3-49ca-8cdb-100b092c7b46" providerId="ADAL" clId="{3ED497C8-D538-4FF8-B9AF-306C924398F1}" dt="2023-12-14T23:47:19.198" v="517" actId="478"/>
          <ac:spMkLst>
            <pc:docMk/>
            <pc:sldMk cId="0" sldId="267"/>
            <ac:spMk id="174" creationId="{00000000-0000-0000-0000-000000000000}"/>
          </ac:spMkLst>
        </pc:spChg>
        <pc:spChg chg="mod">
          <ac:chgData name="geral" userId="cc88ce36-e0b3-49ca-8cdb-100b092c7b46" providerId="ADAL" clId="{3ED497C8-D538-4FF8-B9AF-306C924398F1}" dt="2023-12-14T23:48:43.422" v="589" actId="20577"/>
          <ac:spMkLst>
            <pc:docMk/>
            <pc:sldMk cId="0" sldId="267"/>
            <ac:spMk id="175" creationId="{00000000-0000-0000-0000-000000000000}"/>
          </ac:spMkLst>
        </pc:spChg>
        <pc:picChg chg="add mod">
          <ac:chgData name="geral" userId="cc88ce36-e0b3-49ca-8cdb-100b092c7b46" providerId="ADAL" clId="{3ED497C8-D538-4FF8-B9AF-306C924398F1}" dt="2023-12-14T23:47:21.343" v="519"/>
          <ac:picMkLst>
            <pc:docMk/>
            <pc:sldMk cId="0" sldId="267"/>
            <ac:picMk id="2" creationId="{1F0BFB54-2E81-8F85-E1DB-FA64E3CA32B6}"/>
          </ac:picMkLst>
        </pc:picChg>
        <pc:picChg chg="del">
          <ac:chgData name="geral" userId="cc88ce36-e0b3-49ca-8cdb-100b092c7b46" providerId="ADAL" clId="{3ED497C8-D538-4FF8-B9AF-306C924398F1}" dt="2023-12-14T23:47:20.935" v="518" actId="478"/>
          <ac:picMkLst>
            <pc:docMk/>
            <pc:sldMk cId="0" sldId="267"/>
            <ac:picMk id="173" creationId="{00000000-0000-0000-0000-000000000000}"/>
          </ac:picMkLst>
        </pc:picChg>
      </pc:sldChg>
      <pc:sldChg chg="addSp delSp modSp mod">
        <pc:chgData name="geral" userId="cc88ce36-e0b3-49ca-8cdb-100b092c7b46" providerId="ADAL" clId="{3ED497C8-D538-4FF8-B9AF-306C924398F1}" dt="2023-12-14T23:51:12.966" v="723" actId="20577"/>
        <pc:sldMkLst>
          <pc:docMk/>
          <pc:sldMk cId="0" sldId="268"/>
        </pc:sldMkLst>
        <pc:spChg chg="add mod">
          <ac:chgData name="geral" userId="cc88ce36-e0b3-49ca-8cdb-100b092c7b46" providerId="ADAL" clId="{3ED497C8-D538-4FF8-B9AF-306C924398F1}" dt="2023-12-14T23:48:56.531" v="591"/>
          <ac:spMkLst>
            <pc:docMk/>
            <pc:sldMk cId="0" sldId="268"/>
            <ac:spMk id="3" creationId="{4D43AFD3-46C4-70AE-54C0-A81D0EF54010}"/>
          </ac:spMkLst>
        </pc:spChg>
        <pc:spChg chg="del">
          <ac:chgData name="geral" userId="cc88ce36-e0b3-49ca-8cdb-100b092c7b46" providerId="ADAL" clId="{3ED497C8-D538-4FF8-B9AF-306C924398F1}" dt="2023-12-14T23:48:55.939" v="590" actId="478"/>
          <ac:spMkLst>
            <pc:docMk/>
            <pc:sldMk cId="0" sldId="268"/>
            <ac:spMk id="185" creationId="{00000000-0000-0000-0000-000000000000}"/>
          </ac:spMkLst>
        </pc:spChg>
        <pc:spChg chg="mod">
          <ac:chgData name="geral" userId="cc88ce36-e0b3-49ca-8cdb-100b092c7b46" providerId="ADAL" clId="{3ED497C8-D538-4FF8-B9AF-306C924398F1}" dt="2023-12-14T23:51:12.966" v="723" actId="20577"/>
          <ac:spMkLst>
            <pc:docMk/>
            <pc:sldMk cId="0" sldId="268"/>
            <ac:spMk id="186" creationId="{00000000-0000-0000-0000-000000000000}"/>
          </ac:spMkLst>
        </pc:spChg>
        <pc:picChg chg="add mod">
          <ac:chgData name="geral" userId="cc88ce36-e0b3-49ca-8cdb-100b092c7b46" providerId="ADAL" clId="{3ED497C8-D538-4FF8-B9AF-306C924398F1}" dt="2023-12-14T23:48:56.531" v="591"/>
          <ac:picMkLst>
            <pc:docMk/>
            <pc:sldMk cId="0" sldId="268"/>
            <ac:picMk id="2" creationId="{9A36CB19-C13A-CAE5-50A4-D7BBCDC62BDE}"/>
          </ac:picMkLst>
        </pc:picChg>
        <pc:picChg chg="del">
          <ac:chgData name="geral" userId="cc88ce36-e0b3-49ca-8cdb-100b092c7b46" providerId="ADAL" clId="{3ED497C8-D538-4FF8-B9AF-306C924398F1}" dt="2023-12-14T23:48:55.939" v="590" actId="478"/>
          <ac:picMkLst>
            <pc:docMk/>
            <pc:sldMk cId="0" sldId="268"/>
            <ac:picMk id="184" creationId="{00000000-0000-0000-0000-000000000000}"/>
          </ac:picMkLst>
        </pc:picChg>
      </pc:sldChg>
      <pc:sldChg chg="addSp delSp modSp mod">
        <pc:chgData name="geral" userId="cc88ce36-e0b3-49ca-8cdb-100b092c7b46" providerId="ADAL" clId="{3ED497C8-D538-4FF8-B9AF-306C924398F1}" dt="2023-12-14T23:53:48.053" v="866" actId="20577"/>
        <pc:sldMkLst>
          <pc:docMk/>
          <pc:sldMk cId="0" sldId="269"/>
        </pc:sldMkLst>
        <pc:spChg chg="add mod">
          <ac:chgData name="geral" userId="cc88ce36-e0b3-49ca-8cdb-100b092c7b46" providerId="ADAL" clId="{3ED497C8-D538-4FF8-B9AF-306C924398F1}" dt="2023-12-14T23:51:31.150" v="726"/>
          <ac:spMkLst>
            <pc:docMk/>
            <pc:sldMk cId="0" sldId="269"/>
            <ac:spMk id="3" creationId="{FA088D81-3234-4A57-C313-BED8C583F281}"/>
          </ac:spMkLst>
        </pc:spChg>
        <pc:spChg chg="del">
          <ac:chgData name="geral" userId="cc88ce36-e0b3-49ca-8cdb-100b092c7b46" providerId="ADAL" clId="{3ED497C8-D538-4FF8-B9AF-306C924398F1}" dt="2023-12-14T23:51:30.764" v="725" actId="478"/>
          <ac:spMkLst>
            <pc:docMk/>
            <pc:sldMk cId="0" sldId="269"/>
            <ac:spMk id="196" creationId="{00000000-0000-0000-0000-000000000000}"/>
          </ac:spMkLst>
        </pc:spChg>
        <pc:spChg chg="mod">
          <ac:chgData name="geral" userId="cc88ce36-e0b3-49ca-8cdb-100b092c7b46" providerId="ADAL" clId="{3ED497C8-D538-4FF8-B9AF-306C924398F1}" dt="2023-12-14T23:53:48.053" v="866" actId="20577"/>
          <ac:spMkLst>
            <pc:docMk/>
            <pc:sldMk cId="0" sldId="269"/>
            <ac:spMk id="197" creationId="{00000000-0000-0000-0000-000000000000}"/>
          </ac:spMkLst>
        </pc:spChg>
        <pc:picChg chg="add mod">
          <ac:chgData name="geral" userId="cc88ce36-e0b3-49ca-8cdb-100b092c7b46" providerId="ADAL" clId="{3ED497C8-D538-4FF8-B9AF-306C924398F1}" dt="2023-12-14T23:51:31.150" v="726"/>
          <ac:picMkLst>
            <pc:docMk/>
            <pc:sldMk cId="0" sldId="269"/>
            <ac:picMk id="2" creationId="{FB850DC3-42D1-6B64-C794-81F97426D463}"/>
          </ac:picMkLst>
        </pc:picChg>
        <pc:picChg chg="del">
          <ac:chgData name="geral" userId="cc88ce36-e0b3-49ca-8cdb-100b092c7b46" providerId="ADAL" clId="{3ED497C8-D538-4FF8-B9AF-306C924398F1}" dt="2023-12-14T23:51:27.653" v="724" actId="478"/>
          <ac:picMkLst>
            <pc:docMk/>
            <pc:sldMk cId="0" sldId="269"/>
            <ac:picMk id="195" creationId="{00000000-0000-0000-0000-000000000000}"/>
          </ac:picMkLst>
        </pc:picChg>
      </pc:sldChg>
      <pc:sldChg chg="addSp delSp modSp mod">
        <pc:chgData name="geral" userId="cc88ce36-e0b3-49ca-8cdb-100b092c7b46" providerId="ADAL" clId="{3ED497C8-D538-4FF8-B9AF-306C924398F1}" dt="2023-12-14T23:54:04.601" v="869"/>
        <pc:sldMkLst>
          <pc:docMk/>
          <pc:sldMk cId="0" sldId="270"/>
        </pc:sldMkLst>
        <pc:spChg chg="add mod">
          <ac:chgData name="geral" userId="cc88ce36-e0b3-49ca-8cdb-100b092c7b46" providerId="ADAL" clId="{3ED497C8-D538-4FF8-B9AF-306C924398F1}" dt="2023-12-14T23:54:04.601" v="869"/>
          <ac:spMkLst>
            <pc:docMk/>
            <pc:sldMk cId="0" sldId="270"/>
            <ac:spMk id="4" creationId="{B4B684BA-9FE8-EF02-014B-59CDAAB7F82A}"/>
          </ac:spMkLst>
        </pc:spChg>
        <pc:spChg chg="del">
          <ac:chgData name="geral" userId="cc88ce36-e0b3-49ca-8cdb-100b092c7b46" providerId="ADAL" clId="{3ED497C8-D538-4FF8-B9AF-306C924398F1}" dt="2023-12-14T23:54:03.561" v="868" actId="478"/>
          <ac:spMkLst>
            <pc:docMk/>
            <pc:sldMk cId="0" sldId="270"/>
            <ac:spMk id="207" creationId="{00000000-0000-0000-0000-000000000000}"/>
          </ac:spMkLst>
        </pc:spChg>
        <pc:picChg chg="add mod">
          <ac:chgData name="geral" userId="cc88ce36-e0b3-49ca-8cdb-100b092c7b46" providerId="ADAL" clId="{3ED497C8-D538-4FF8-B9AF-306C924398F1}" dt="2023-12-14T23:54:04.601" v="869"/>
          <ac:picMkLst>
            <pc:docMk/>
            <pc:sldMk cId="0" sldId="270"/>
            <ac:picMk id="2" creationId="{EAD6EDB0-CD4C-6BE4-C7AB-D46746DD9DA0}"/>
          </ac:picMkLst>
        </pc:picChg>
        <pc:picChg chg="del">
          <ac:chgData name="geral" userId="cc88ce36-e0b3-49ca-8cdb-100b092c7b46" providerId="ADAL" clId="{3ED497C8-D538-4FF8-B9AF-306C924398F1}" dt="2023-12-14T23:54:02.278" v="867" actId="478"/>
          <ac:picMkLst>
            <pc:docMk/>
            <pc:sldMk cId="0" sldId="270"/>
            <ac:picMk id="206" creationId="{00000000-0000-0000-0000-000000000000}"/>
          </ac:picMkLst>
        </pc:picChg>
      </pc:sldChg>
      <pc:sldChg chg="del">
        <pc:chgData name="geral" userId="cc88ce36-e0b3-49ca-8cdb-100b092c7b46" providerId="ADAL" clId="{3ED497C8-D538-4FF8-B9AF-306C924398F1}" dt="2023-12-14T23:54:21.391" v="871" actId="47"/>
        <pc:sldMkLst>
          <pc:docMk/>
          <pc:sldMk cId="0" sldId="271"/>
        </pc:sldMkLst>
      </pc:sldChg>
      <pc:sldChg chg="modSp del mod">
        <pc:chgData name="geral" userId="cc88ce36-e0b3-49ca-8cdb-100b092c7b46" providerId="ADAL" clId="{3ED497C8-D538-4FF8-B9AF-306C924398F1}" dt="2023-12-14T23:36:27.296" v="33" actId="47"/>
        <pc:sldMkLst>
          <pc:docMk/>
          <pc:sldMk cId="0" sldId="272"/>
        </pc:sldMkLst>
        <pc:spChg chg="mod">
          <ac:chgData name="geral" userId="cc88ce36-e0b3-49ca-8cdb-100b092c7b46" providerId="ADAL" clId="{3ED497C8-D538-4FF8-B9AF-306C924398F1}" dt="2023-12-14T23:35:43.266" v="28" actId="20577"/>
          <ac:spMkLst>
            <pc:docMk/>
            <pc:sldMk cId="0" sldId="272"/>
            <ac:spMk id="45" creationId="{00000000-0000-0000-0000-000000000000}"/>
          </ac:spMkLst>
        </pc:spChg>
      </pc:sldChg>
      <pc:sldChg chg="modSp add mod">
        <pc:chgData name="geral" userId="cc88ce36-e0b3-49ca-8cdb-100b092c7b46" providerId="ADAL" clId="{3ED497C8-D538-4FF8-B9AF-306C924398F1}" dt="2023-12-14T23:41:20.736" v="160" actId="6549"/>
        <pc:sldMkLst>
          <pc:docMk/>
          <pc:sldMk cId="0" sldId="419"/>
        </pc:sldMkLst>
        <pc:spChg chg="mod">
          <ac:chgData name="geral" userId="cc88ce36-e0b3-49ca-8cdb-100b092c7b46" providerId="ADAL" clId="{3ED497C8-D538-4FF8-B9AF-306C924398F1}" dt="2023-12-14T23:41:20.736" v="160" actId="6549"/>
          <ac:spMkLst>
            <pc:docMk/>
            <pc:sldMk cId="0" sldId="419"/>
            <ac:spMk id="52" creationId="{00000000-0000-0000-0000-000000000000}"/>
          </ac:spMkLst>
        </pc:spChg>
      </pc:sldChg>
      <pc:sldChg chg="add">
        <pc:chgData name="geral" userId="cc88ce36-e0b3-49ca-8cdb-100b092c7b46" providerId="ADAL" clId="{3ED497C8-D538-4FF8-B9AF-306C924398F1}" dt="2023-12-14T23:54:18.141" v="870"/>
        <pc:sldMkLst>
          <pc:docMk/>
          <pc:sldMk cId="0" sldId="4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1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1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 name="Google Shape;167;p1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1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1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5: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 name="Google Shape;65;p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 name="Google Shape;75;p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13"/>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a:latin typeface="Calibri"/>
              <a:ea typeface="Calibri"/>
              <a:cs typeface="Calibri"/>
              <a:sym typeface="Calibri"/>
            </a:endParaRPr>
          </a:p>
        </p:txBody>
      </p:sp>
    </p:spTree>
    <p:extLst>
      <p:ext uri="{BB962C8B-B14F-4D97-AF65-F5344CB8AC3E}">
        <p14:creationId xmlns:p14="http://schemas.microsoft.com/office/powerpoint/2010/main" val="131436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a:latin typeface="Calibri"/>
              <a:ea typeface="Calibri"/>
              <a:cs typeface="Calibri"/>
              <a:sym typeface="Calibri"/>
            </a:endParaRPr>
          </a:p>
        </p:txBody>
      </p:sp>
    </p:spTree>
    <p:extLst>
      <p:ext uri="{BB962C8B-B14F-4D97-AF65-F5344CB8AC3E}">
        <p14:creationId xmlns:p14="http://schemas.microsoft.com/office/powerpoint/2010/main" val="1544296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
        <p:cNvGrpSpPr/>
        <p:nvPr/>
      </p:nvGrpSpPr>
      <p:grpSpPr>
        <a:xfrm>
          <a:off x="0" y="0"/>
          <a:ext cx="0" cy="0"/>
          <a:chOff x="0" y="0"/>
          <a:chExt cx="0" cy="0"/>
        </a:xfrm>
      </p:grpSpPr>
      <p:sp>
        <p:nvSpPr>
          <p:cNvPr id="40" name="Google Shape;40;p15"/>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80930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5"/>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lnSpc>
                <a:spcPct val="100000"/>
              </a:lnSpc>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obj">
  <p:cSld name="Blank">
    <p:spTree>
      <p:nvGrpSpPr>
        <p:cNvPr id="1" name="Shape 11"/>
        <p:cNvGrpSpPr/>
        <p:nvPr/>
      </p:nvGrpSpPr>
      <p:grpSpPr>
        <a:xfrm>
          <a:off x="0" y="0"/>
          <a:ext cx="0" cy="0"/>
          <a:chOff x="0" y="0"/>
          <a:chExt cx="0" cy="0"/>
        </a:xfrm>
      </p:grpSpPr>
      <p:sp>
        <p:nvSpPr>
          <p:cNvPr id="12" name="Google Shape;12;p10"/>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b="0" i="0" u="none" strike="noStrike" cap="none">
              <a:latin typeface="Calibri"/>
              <a:ea typeface="Calibri"/>
              <a:cs typeface="Calibri"/>
              <a:sym typeface="Calibri"/>
            </a:endParaRPr>
          </a:p>
        </p:txBody>
      </p:sp>
    </p:spTree>
    <p:extLst>
      <p:ext uri="{BB962C8B-B14F-4D97-AF65-F5344CB8AC3E}">
        <p14:creationId xmlns:p14="http://schemas.microsoft.com/office/powerpoint/2010/main" val="393288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a:latin typeface="Calibri"/>
              <a:ea typeface="Calibri"/>
              <a:cs typeface="Calibri"/>
              <a:sym typeface="Calibri"/>
            </a:endParaRPr>
          </a:p>
        </p:txBody>
      </p:sp>
    </p:spTree>
    <p:extLst>
      <p:ext uri="{BB962C8B-B14F-4D97-AF65-F5344CB8AC3E}">
        <p14:creationId xmlns:p14="http://schemas.microsoft.com/office/powerpoint/2010/main" val="2157749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12"/>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a:latin typeface="Calibri"/>
              <a:ea typeface="Calibri"/>
              <a:cs typeface="Calibri"/>
              <a:sym typeface="Calibri"/>
            </a:endParaRPr>
          </a:p>
        </p:txBody>
      </p:sp>
    </p:spTree>
    <p:extLst>
      <p:ext uri="{BB962C8B-B14F-4D97-AF65-F5344CB8AC3E}">
        <p14:creationId xmlns:p14="http://schemas.microsoft.com/office/powerpoint/2010/main" val="2777600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9"/>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809183620"/>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www.youtube.com/watch?v=qMY16X3Zlw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youtube.com/watch?v=qMY16X3Zlw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www.glsen.org/activity/learning-empowerment-and-self-identific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glsen.org/activity/learning-empowerment-and-self-identification" TargetMode="External"/><Relationship Id="rId5" Type="http://schemas.openxmlformats.org/officeDocument/2006/relationships/image" Target="../media/image16.jpeg"/><Relationship Id="rId4" Type="http://schemas.openxmlformats.org/officeDocument/2006/relationships/hyperlink" Target="https://www.glsen.org/activity/learning-empowerment-and-self-identifi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horturl.at/eAJ59" TargetMode="External"/><Relationship Id="rId5" Type="http://schemas.openxmlformats.org/officeDocument/2006/relationships/image" Target="../media/image10.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horturl.at/goAO5" TargetMode="External"/><Relationship Id="rId5" Type="http://schemas.openxmlformats.org/officeDocument/2006/relationships/image" Target="../media/image11.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shorturl.at/hBD35" TargetMode="External"/><Relationship Id="rId5" Type="http://schemas.openxmlformats.org/officeDocument/2006/relationships/image" Target="../media/image12.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glsen.org/activity/learning-empowerment-and-self-identification"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1"/>
          <p:cNvGrpSpPr/>
          <p:nvPr/>
        </p:nvGrpSpPr>
        <p:grpSpPr>
          <a:xfrm>
            <a:off x="137629" y="275183"/>
            <a:ext cx="9382125" cy="6877684"/>
            <a:chOff x="137629" y="275183"/>
            <a:chExt cx="9382125" cy="6877684"/>
          </a:xfrm>
        </p:grpSpPr>
        <p:sp>
          <p:nvSpPr>
            <p:cNvPr id="46" name="Google Shape;46;p1"/>
            <p:cNvSpPr/>
            <p:nvPr/>
          </p:nvSpPr>
          <p:spPr>
            <a:xfrm>
              <a:off x="137629" y="275183"/>
              <a:ext cx="9382125" cy="6877684"/>
            </a:xfrm>
            <a:custGeom>
              <a:avLst/>
              <a:gdLst/>
              <a:ahLst/>
              <a:cxnLst/>
              <a:rect l="l" t="t" r="r" b="b"/>
              <a:pathLst>
                <a:path w="9382125" h="6877684" extrusionOk="0">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92D050"/>
                </a:solidFill>
                <a:effectLst/>
                <a:uLnTx/>
                <a:uFillTx/>
                <a:latin typeface="Calibri"/>
                <a:ea typeface="Calibri"/>
                <a:cs typeface="Calibri"/>
                <a:sym typeface="Calibri"/>
              </a:endParaRPr>
            </a:p>
          </p:txBody>
        </p:sp>
        <p:pic>
          <p:nvPicPr>
            <p:cNvPr id="47" name="Google Shape;47;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48872" y="6244780"/>
              <a:ext cx="1095374" cy="390524"/>
            </a:xfrm>
            <a:prstGeom prst="rect">
              <a:avLst/>
            </a:prstGeom>
            <a:noFill/>
            <a:ln>
              <a:noFill/>
            </a:ln>
          </p:spPr>
        </p:pic>
      </p:grpSp>
      <p:pic>
        <p:nvPicPr>
          <p:cNvPr id="49" name="Google Shape;49;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92925" y="554847"/>
            <a:ext cx="3696348" cy="3696348"/>
          </a:xfrm>
          <a:prstGeom prst="rect">
            <a:avLst/>
          </a:prstGeom>
          <a:noFill/>
          <a:ln>
            <a:noFill/>
          </a:ln>
        </p:spPr>
      </p:pic>
      <p:sp>
        <p:nvSpPr>
          <p:cNvPr id="50" name="Google Shape;50;p1"/>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defTabSz="914400" rtl="0" eaLnBrk="1" fontAlgn="auto" latinLnBrk="0" hangingPunct="1">
              <a:lnSpc>
                <a:spcPct val="124200"/>
              </a:lnSpc>
              <a:spcBef>
                <a:spcPts val="0"/>
              </a:spcBef>
              <a:spcAft>
                <a:spcPts val="0"/>
              </a:spcAft>
              <a:buClr>
                <a:srgbClr val="000000"/>
              </a:buClr>
              <a:buSzTx/>
              <a:buFont typeface="Arial"/>
              <a:buNone/>
              <a:tabLst/>
              <a:defRPr/>
            </a:pP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Descrição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legal -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Licença</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Creative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Commons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materiais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publicados no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sítio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Web do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projeto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Opsizo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classificados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como Recursos Educativos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Abertos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(REA) 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podem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ser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livremente</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autorização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dos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seus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criadores):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descarregados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utilizados, reutilizados, copiados, adaptados 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partilhados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pelos utilizadores,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com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informação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sobre a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fonte</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de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origem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a:t>
            </a:r>
            <a:endParaRPr kumimoji="0" sz="350" b="0" i="0" u="none" strike="noStrike" kern="0" cap="none" spc="0" normalizeH="0" baseline="0" noProof="0" dirty="0">
              <a:ln>
                <a:noFill/>
              </a:ln>
              <a:solidFill>
                <a:srgbClr val="000000"/>
              </a:solidFill>
              <a:effectLst/>
              <a:uLnTx/>
              <a:uFillTx/>
              <a:latin typeface="Tahoma"/>
              <a:ea typeface="Tahoma"/>
              <a:cs typeface="Tahoma"/>
              <a:sym typeface="Tahoma"/>
            </a:endParaRPr>
          </a:p>
        </p:txBody>
      </p:sp>
      <p:sp>
        <p:nvSpPr>
          <p:cNvPr id="51" name="Google Shape;51;p1"/>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just" defTabSz="914400" rtl="0" eaLnBrk="1" fontAlgn="auto" latinLnBrk="0" hangingPunct="1">
              <a:lnSpc>
                <a:spcPct val="111500"/>
              </a:lnSpc>
              <a:spcBef>
                <a:spcPts val="0"/>
              </a:spcBef>
              <a:spcAft>
                <a:spcPts val="0"/>
              </a:spcAft>
              <a:buClr>
                <a:srgbClr val="000000"/>
              </a:buClr>
              <a:buSzTx/>
              <a:buFont typeface="Arial"/>
              <a:buNone/>
              <a:tabLst/>
              <a:defRPr/>
            </a:pPr>
            <a:r>
              <a:rPr kumimoji="0" lang="pt-PT" sz="550" b="1" i="0" u="none" strike="noStrike" kern="0" cap="none" spc="0" normalizeH="0" baseline="0" noProof="0" dirty="0">
                <a:ln>
                  <a:noFill/>
                </a:ln>
                <a:solidFill>
                  <a:srgbClr val="000000"/>
                </a:solidFill>
                <a:effectLst/>
                <a:uLnTx/>
                <a:uFillTx/>
                <a:latin typeface="Tahoma"/>
                <a:ea typeface="Tahoma"/>
                <a:cs typeface="Tahoma"/>
                <a:sym typeface="Tahoma"/>
              </a:rPr>
              <a:t>O apoio da Comissão Europeia à produção desta publicação não constitui uma aprovação do seu conteúdo, que reflete apenas as opiniões dos autores, e a Comissão não pode ser responsabilizada por qualquer utilização que possa ser feita da informação nela contida.</a:t>
            </a:r>
            <a:endParaRPr kumimoji="0" lang="pt-PT" sz="550" b="0" i="0" u="none" strike="noStrike" kern="0" cap="none" spc="0" normalizeH="0" baseline="0" noProof="0" dirty="0">
              <a:ln>
                <a:noFill/>
              </a:ln>
              <a:solidFill>
                <a:srgbClr val="000000"/>
              </a:solidFill>
              <a:effectLst/>
              <a:uLnTx/>
              <a:uFillTx/>
              <a:latin typeface="Tahoma"/>
              <a:ea typeface="Tahoma"/>
              <a:cs typeface="Tahoma"/>
              <a:sym typeface="Tahoma"/>
            </a:endParaRPr>
          </a:p>
        </p:txBody>
      </p:sp>
      <p:sp>
        <p:nvSpPr>
          <p:cNvPr id="52" name="Google Shape;52;p1"/>
          <p:cNvSpPr txBox="1"/>
          <p:nvPr/>
        </p:nvSpPr>
        <p:spPr>
          <a:xfrm>
            <a:off x="233847" y="3222063"/>
            <a:ext cx="9081710" cy="30777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5"/>
              </a:spcBef>
              <a:spcAft>
                <a:spcPts val="0"/>
              </a:spcAft>
              <a:buClr>
                <a:schemeClr val="dk1"/>
              </a:buClr>
              <a:buSzPts val="3200"/>
              <a:buFont typeface="Calibri"/>
              <a:buNone/>
            </a:pPr>
            <a:r>
              <a:rPr lang="pt-PT" sz="32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Ferramenta Diversidade, equidade e inclusão (</a:t>
            </a:r>
            <a:r>
              <a:rPr lang="pt-PT" sz="3200" b="1" dirty="0">
                <a:solidFill>
                  <a:schemeClr val="dk1"/>
                </a:solidFill>
                <a:latin typeface="Calibri" panose="020F0502020204030204" pitchFamily="34" charset="0"/>
                <a:ea typeface="Calibri" panose="020F0502020204030204" pitchFamily="34" charset="0"/>
                <a:cs typeface="Calibri" panose="020F0502020204030204" pitchFamily="34" charset="0"/>
              </a:rPr>
              <a:t>DEI)</a:t>
            </a:r>
            <a:r>
              <a:rPr lang="pt-PT" sz="32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em microempresas para </a:t>
            </a:r>
            <a:r>
              <a:rPr lang="pt-PT" sz="3200" b="1" dirty="0">
                <a:solidFill>
                  <a:schemeClr val="dk1"/>
                </a:solidFill>
                <a:latin typeface="Calibri" panose="020F0502020204030204" pitchFamily="34" charset="0"/>
                <a:ea typeface="Calibri" panose="020F0502020204030204" pitchFamily="34" charset="0"/>
                <a:cs typeface="Calibri" panose="020F0502020204030204" pitchFamily="34" charset="0"/>
              </a:rPr>
              <a:t>a a</a:t>
            </a:r>
            <a:r>
              <a:rPr lang="pt-PT" sz="32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utodeterminação do género</a:t>
            </a:r>
            <a:endParaRPr lang="pt-PT" sz="3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5"/>
              </a:spcBef>
              <a:spcAft>
                <a:spcPts val="0"/>
              </a:spcAft>
              <a:buClr>
                <a:srgbClr val="000000"/>
              </a:buClr>
              <a:buSzPts val="3200"/>
              <a:buFont typeface="Calibri"/>
              <a:buNone/>
              <a:tabLst/>
              <a:defRPr/>
            </a:pPr>
            <a:endParaRPr kumimoji="0" lang="pt-PT" sz="3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5"/>
              </a:spcBef>
              <a:spcAft>
                <a:spcPts val="0"/>
              </a:spcAft>
              <a:buClr>
                <a:srgbClr val="000000"/>
              </a:buClr>
              <a:buSzPts val="1800"/>
              <a:buFontTx/>
              <a:buNone/>
              <a:tabLst/>
              <a:defRPr/>
            </a:pPr>
            <a:r>
              <a:rPr kumimoji="0" lang="pt-PT"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Desenvolvido por </a:t>
            </a:r>
            <a:r>
              <a:rPr lang="en-US" sz="24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IHK-</a:t>
            </a:r>
            <a:r>
              <a:rPr lang="en-US" sz="2400" b="1" i="0" u="none"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Projektgesellschaft</a:t>
            </a:r>
            <a:endParaRPr kumimoji="0" lang="pt-PT"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5"/>
              </a:spcBef>
              <a:spcAft>
                <a:spcPts val="0"/>
              </a:spcAft>
              <a:buClr>
                <a:srgbClr val="000000"/>
              </a:buClr>
              <a:buSzPts val="1800"/>
              <a:buFont typeface="Calibri"/>
              <a:buNone/>
              <a:tabLst/>
              <a:defRPr/>
            </a:pPr>
            <a:endParaRPr kumimoji="0" lang="pt-PT"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PT"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descr="Blue text on a white background&#10;&#10;Description automatically generated">
            <a:extLst>
              <a:ext uri="{FF2B5EF4-FFF2-40B4-BE49-F238E27FC236}">
                <a16:creationId xmlns:a16="http://schemas.microsoft.com/office/drawing/2014/main" id="{C0D4ACFD-173F-5851-48E0-D532FE6EA3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969" y="6192648"/>
            <a:ext cx="2345459" cy="4196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17"/>
          <p:cNvSpPr/>
          <p:nvPr/>
        </p:nvSpPr>
        <p:spPr>
          <a:xfrm>
            <a:off x="152400" y="121765"/>
            <a:ext cx="9448800" cy="7046289"/>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48" name="Google Shape;148;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sp>
        <p:nvSpPr>
          <p:cNvPr id="153" name="Google Shape;153;p17"/>
          <p:cNvSpPr txBox="1"/>
          <p:nvPr/>
        </p:nvSpPr>
        <p:spPr>
          <a:xfrm>
            <a:off x="638175" y="3633048"/>
            <a:ext cx="8477250" cy="29238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PREPARAÇÃO E FERRAMENTAS NECESSÁRIAS:</a:t>
            </a:r>
            <a:endParaRPr lang="pt-PT" sz="1600" b="1"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lnSpc>
                <a:spcPct val="150000"/>
              </a:lnSpc>
              <a:spcBef>
                <a:spcPts val="0"/>
              </a:spcBef>
              <a:spcAft>
                <a:spcPts val="0"/>
              </a:spcAft>
              <a:buFont typeface="Arial" panose="020B0604020202020204" pitchFamily="34" charset="0"/>
              <a:buChar char="•"/>
            </a:pPr>
            <a:r>
              <a:rPr lang="pt-PT" sz="1600" dirty="0">
                <a:latin typeface="Calibri" panose="020F0502020204030204" pitchFamily="34" charset="0"/>
                <a:ea typeface="Calibri" panose="020F0502020204030204" pitchFamily="34" charset="0"/>
                <a:cs typeface="Calibri" panose="020F0502020204030204" pitchFamily="34" charset="0"/>
              </a:rPr>
              <a:t>Vídeo sobre insultos e estereótipos (</a:t>
            </a:r>
            <a:r>
              <a:rPr lang="pt-PT" sz="1600" dirty="0">
                <a:latin typeface="Calibri" panose="020F0502020204030204" pitchFamily="34" charset="0"/>
                <a:ea typeface="Calibri" panose="020F0502020204030204" pitchFamily="34" charset="0"/>
                <a:cs typeface="Calibri" panose="020F0502020204030204" pitchFamily="34" charset="0"/>
                <a:hlinkClick r:id="rId4"/>
              </a:rPr>
              <a:t>www.youtube.com/watch?v=qMY16X3Zlww</a:t>
            </a:r>
            <a:r>
              <a:rPr lang="pt-PT" sz="1600" dirty="0">
                <a:latin typeface="Calibri" panose="020F0502020204030204" pitchFamily="34" charset="0"/>
                <a:ea typeface="Calibri" panose="020F0502020204030204" pitchFamily="34" charset="0"/>
                <a:cs typeface="Calibri" panose="020F0502020204030204" pitchFamily="34" charset="0"/>
              </a:rPr>
              <a:t>)</a:t>
            </a:r>
          </a:p>
          <a:p>
            <a:pPr marL="285750" marR="0" lvl="0" indent="-285750" algn="l" rtl="0">
              <a:lnSpc>
                <a:spcPct val="150000"/>
              </a:lnSpc>
              <a:spcBef>
                <a:spcPts val="0"/>
              </a:spcBef>
              <a:spcAft>
                <a:spcPts val="0"/>
              </a:spcAft>
              <a:buFont typeface="Arial" panose="020B0604020202020204" pitchFamily="34" charset="0"/>
              <a:buChar char="•"/>
            </a:pPr>
            <a:r>
              <a:rPr lang="pt-PT" sz="1600" dirty="0">
                <a:latin typeface="Calibri" panose="020F0502020204030204" pitchFamily="34" charset="0"/>
                <a:ea typeface="Calibri" panose="020F0502020204030204" pitchFamily="34" charset="0"/>
                <a:cs typeface="Calibri" panose="020F0502020204030204" pitchFamily="34" charset="0"/>
              </a:rPr>
              <a:t>Có</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pias dos exemplos de estudos de casos</a:t>
            </a:r>
          </a:p>
          <a:p>
            <a:pPr marL="285750" marR="0" lvl="0" indent="-285750" algn="l" rtl="0">
              <a:lnSpc>
                <a:spcPct val="150000"/>
              </a:lnSpc>
              <a:spcBef>
                <a:spcPts val="0"/>
              </a:spcBef>
              <a:spcAft>
                <a:spcPts val="0"/>
              </a:spcAft>
              <a:buFont typeface="Arial" panose="020B0604020202020204" pitchFamily="34" charset="0"/>
              <a:buChar char="•"/>
            </a:pPr>
            <a:r>
              <a:rPr lang="pt-PT" sz="1600" dirty="0">
                <a:latin typeface="Calibri" panose="020F0502020204030204" pitchFamily="34" charset="0"/>
                <a:ea typeface="Calibri" panose="020F0502020204030204" pitchFamily="34" charset="0"/>
                <a:cs typeface="Calibri" panose="020F0502020204030204" pitchFamily="34" charset="0"/>
              </a:rPr>
              <a:t>Folheto de sinalização (</a:t>
            </a:r>
            <a:r>
              <a:rPr lang="pt-PT" sz="1600" b="0" i="0" u="sng" strike="noStrike" cap="none"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rPr>
              <a:t>www.glsen.org/sites/</a:t>
            </a:r>
            <a:r>
              <a:rPr lang="pt-PT" sz="1600" b="0" i="0" u="sng" strike="noStrike" cap="none" dirty="0" err="1">
                <a:solidFill>
                  <a:schemeClr val="hlink"/>
                </a:solidFill>
                <a:latin typeface="Calibri" panose="020F0502020204030204" pitchFamily="34" charset="0"/>
                <a:ea typeface="Calibri" panose="020F0502020204030204" pitchFamily="34" charset="0"/>
                <a:cs typeface="Calibri" panose="020F0502020204030204" pitchFamily="34" charset="0"/>
                <a:sym typeface="Arial"/>
              </a:rPr>
              <a:t>default</a:t>
            </a:r>
            <a:r>
              <a:rPr lang="pt-PT" sz="1600" b="0" i="0" u="sng" strike="noStrike" cap="none"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rPr>
              <a:t>/files/2020-06/NNCW-SelfieSign-2017.pdf)</a:t>
            </a:r>
          </a:p>
          <a:p>
            <a:pPr marL="285750" marR="0" lvl="0" indent="-285750" algn="l" rtl="0">
              <a:lnSpc>
                <a:spcPct val="150000"/>
              </a:lnSpc>
              <a:spcBef>
                <a:spcPts val="0"/>
              </a:spcBef>
              <a:spcAft>
                <a:spcPts val="0"/>
              </a:spcAft>
              <a:buFont typeface="Arial" panose="020B0604020202020204" pitchFamily="34" charset="0"/>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Computadores</a:t>
            </a:r>
          </a:p>
          <a:p>
            <a:pPr marL="285750" marR="0" lvl="0" indent="-285750" algn="l" rtl="0">
              <a:lnSpc>
                <a:spcPct val="150000"/>
              </a:lnSpc>
              <a:spcBef>
                <a:spcPts val="0"/>
              </a:spcBef>
              <a:spcAft>
                <a:spcPts val="0"/>
              </a:spcAft>
              <a:buFont typeface="Arial" panose="020B0604020202020204" pitchFamily="34" charset="0"/>
              <a:buChar char="•"/>
              <a:tabLst>
                <a:tab pos="6096000" algn="l"/>
              </a:tabLst>
            </a:pPr>
            <a:r>
              <a:rPr lang="pt-PT" sz="1600" dirty="0">
                <a:latin typeface="Calibri" panose="020F0502020204030204" pitchFamily="34" charset="0"/>
                <a:ea typeface="Calibri" panose="020F0502020204030204" pitchFamily="34" charset="0"/>
                <a:cs typeface="Calibri" panose="020F0502020204030204" pitchFamily="34" charset="0"/>
              </a:rPr>
              <a:t>A</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cesso à Internet</a:t>
            </a:r>
          </a:p>
          <a:p>
            <a:pPr marL="285750" marR="0" lvl="0" indent="-285750" algn="l" rtl="0">
              <a:lnSpc>
                <a:spcPct val="150000"/>
              </a:lnSpc>
              <a:spcBef>
                <a:spcPts val="0"/>
              </a:spcBef>
              <a:spcAft>
                <a:spcPts val="0"/>
              </a:spcAft>
              <a:buFont typeface="Arial" panose="020B0604020202020204" pitchFamily="34" charset="0"/>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Projetor e ecrã</a:t>
            </a:r>
          </a:p>
          <a:p>
            <a:pPr marL="285750" marR="0" lvl="0" indent="-285750" algn="l" rtl="0">
              <a:lnSpc>
                <a:spcPct val="150000"/>
              </a:lnSpc>
              <a:spcBef>
                <a:spcPts val="0"/>
              </a:spcBef>
              <a:spcAft>
                <a:spcPts val="0"/>
              </a:spcAft>
              <a:buFont typeface="Arial" panose="020B0604020202020204" pitchFamily="34" charset="0"/>
              <a:buChar char="•"/>
            </a:pPr>
            <a:r>
              <a:rPr lang="pt-PT" sz="1600" dirty="0">
                <a:latin typeface="Calibri" panose="020F0502020204030204" pitchFamily="34" charset="0"/>
                <a:ea typeface="Calibri" panose="020F0502020204030204" pitchFamily="34" charset="0"/>
                <a:cs typeface="Calibri" panose="020F0502020204030204" pitchFamily="34" charset="0"/>
              </a:rPr>
              <a:t>M</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arcadores, papel e lápis</a:t>
            </a:r>
          </a:p>
        </p:txBody>
      </p:sp>
      <p:pic>
        <p:nvPicPr>
          <p:cNvPr id="2" name="Google Shape;139;p16">
            <a:extLst>
              <a:ext uri="{FF2B5EF4-FFF2-40B4-BE49-F238E27FC236}">
                <a16:creationId xmlns:a16="http://schemas.microsoft.com/office/drawing/2014/main" id="{9E061271-E457-A897-D36B-252DB8158838}"/>
              </a:ext>
            </a:extLst>
          </p:cNvPr>
          <p:cNvPicPr preferRelativeResize="0"/>
          <p:nvPr/>
        </p:nvPicPr>
        <p:blipFill rotWithShape="1">
          <a:blip r:embed="rId5">
            <a:alphaModFix/>
          </a:blip>
          <a:srcRect/>
          <a:stretch/>
        </p:blipFill>
        <p:spPr>
          <a:xfrm>
            <a:off x="661947" y="827902"/>
            <a:ext cx="5953125" cy="2466975"/>
          </a:xfrm>
          <a:prstGeom prst="rect">
            <a:avLst/>
          </a:prstGeom>
          <a:noFill/>
          <a:ln>
            <a:noFill/>
          </a:ln>
        </p:spPr>
      </p:pic>
      <p:sp>
        <p:nvSpPr>
          <p:cNvPr id="3" name="Google Shape;140;p16">
            <a:extLst>
              <a:ext uri="{FF2B5EF4-FFF2-40B4-BE49-F238E27FC236}">
                <a16:creationId xmlns:a16="http://schemas.microsoft.com/office/drawing/2014/main" id="{97F79D0B-4437-31B4-AA7C-D113B5F2B1E3}"/>
              </a:ext>
            </a:extLst>
          </p:cNvPr>
          <p:cNvSpPr txBox="1"/>
          <p:nvPr/>
        </p:nvSpPr>
        <p:spPr>
          <a:xfrm>
            <a:off x="566737" y="435492"/>
            <a:ext cx="335756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Unidade</a:t>
            </a:r>
            <a:r>
              <a:rPr lang="en-US"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de </a:t>
            </a:r>
            <a:r>
              <a:rPr lang="en-US" sz="18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formação</a:t>
            </a:r>
            <a:r>
              <a:rPr lang="en-US"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endParaRPr sz="1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18"/>
          <p:cNvSpPr/>
          <p:nvPr/>
        </p:nvSpPr>
        <p:spPr>
          <a:xfrm>
            <a:off x="152400" y="121765"/>
            <a:ext cx="9448800" cy="7109351"/>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0" name="Google Shape;160;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pic>
        <p:nvPicPr>
          <p:cNvPr id="162" name="Google Shape;162;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24450" y="361640"/>
            <a:ext cx="2778899" cy="1151576"/>
          </a:xfrm>
          <a:prstGeom prst="rect">
            <a:avLst/>
          </a:prstGeom>
          <a:noFill/>
          <a:ln>
            <a:noFill/>
          </a:ln>
        </p:spPr>
      </p:pic>
      <p:sp>
        <p:nvSpPr>
          <p:cNvPr id="163" name="Google Shape;163;p18"/>
          <p:cNvSpPr txBox="1"/>
          <p:nvPr/>
        </p:nvSpPr>
        <p:spPr>
          <a:xfrm>
            <a:off x="757217" y="486356"/>
            <a:ext cx="335756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Unidade de formação:</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sp>
        <p:nvSpPr>
          <p:cNvPr id="164" name="Google Shape;164;p18"/>
          <p:cNvSpPr txBox="1"/>
          <p:nvPr/>
        </p:nvSpPr>
        <p:spPr>
          <a:xfrm>
            <a:off x="443345" y="937428"/>
            <a:ext cx="8762568" cy="62324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TEMPO</a:t>
            </a:r>
            <a:endParaRPr lang="pt-PT" sz="1600" b="1"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60 minutos. </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ATIVIDADE</a:t>
            </a:r>
            <a:endParaRPr lang="pt-PT" sz="1600" b="1"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R="0" lvl="0" algn="just" rtl="0">
              <a:lnSpc>
                <a:spcPct val="100000"/>
              </a:lnSpc>
              <a:spcBef>
                <a:spcPts val="0"/>
              </a:spcBef>
              <a:spcAft>
                <a:spcPts val="0"/>
              </a:spcAft>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1. Introdução e pergunta de abertura: (10 minutos) </a:t>
            </a:r>
          </a:p>
          <a:p>
            <a:pPr marR="0" lvl="0" algn="just" rtl="0">
              <a:lnSpc>
                <a:spcPct val="100000"/>
              </a:lnSpc>
              <a:spcBef>
                <a:spcPts val="0"/>
              </a:spcBef>
              <a:spcAft>
                <a:spcPts val="0"/>
              </a:spcAft>
            </a:pPr>
            <a:endParaRPr lang="pt-PT" sz="1600" dirty="0">
              <a:latin typeface="Calibri" panose="020F0502020204030204" pitchFamily="34" charset="0"/>
              <a:ea typeface="Calibri" panose="020F0502020204030204" pitchFamily="34" charset="0"/>
              <a:cs typeface="Calibri" panose="020F0502020204030204" pitchFamily="34" charset="0"/>
            </a:endParaRPr>
          </a:p>
          <a:p>
            <a:pPr marR="0" lvl="0" algn="just" rtl="0">
              <a:lnSpc>
                <a:spcPct val="100000"/>
              </a:lnSpc>
              <a:spcBef>
                <a:spcPts val="0"/>
              </a:spcBef>
              <a:spcAft>
                <a:spcPts val="0"/>
              </a:spcAft>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Dê as boas-vindas aos participantes e explique que vão concentrar-se em falar sobre o impacte dos rótulos. De seguida, faça-lhes a pergunta de abertura: “O que são rótulos?”</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Depois de alguns participantes partilharem as suas definições passe à explicação:</a:t>
            </a: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Os rótulos </a:t>
            </a:r>
            <a:r>
              <a:rPr lang="pt-PT" sz="1600" dirty="0">
                <a:latin typeface="Calibri" panose="020F0502020204030204" pitchFamily="34" charset="0"/>
                <a:ea typeface="Calibri" panose="020F0502020204030204" pitchFamily="34" charset="0"/>
                <a:cs typeface="Calibri" panose="020F0502020204030204" pitchFamily="34" charset="0"/>
              </a:rPr>
              <a:t>correspondem a algo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que as outras pessoas nos chamam. Podem ser identidades e adjetivos. Quando as pessoas nos rotulam, podem-no fazer de forma positiva ou negativa. A autoidentificação ajuda-nos a definir os rótulos que queremos que as pessoas usem connosco. Respeitar os rótulos de autoidentificação das pessoas pode criar laços e amizades. Rótulos utilizados de forma prejudicial, como a utilização de estereótipos e o reforço desses estereótipos ao chamar alguém de uma forma depreciativa, é negativamente impactante. </a:t>
            </a:r>
          </a:p>
          <a:p>
            <a:pPr marL="0" marR="0" lvl="0" indent="0" algn="just" rtl="0">
              <a:lnSpc>
                <a:spcPct val="100000"/>
              </a:lnSpc>
              <a:spcBef>
                <a:spcPts val="0"/>
              </a:spcBef>
              <a:spcAft>
                <a:spcPts val="0"/>
              </a:spcAft>
              <a:buNone/>
            </a:pPr>
            <a:endParaRPr lang="pt-PT" sz="10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Os estereótipos baseiam-se em suposições ou generalizações sobre uma pessoa com base nos rótulos que se pensa que tem. O insulto corresponde a uma situação quando alguém utiliza palavras para provocar danos ou fazer com que alguém se sinta mal consigo próprio. Para evitar estereótipos ou insultos, as pessoas devem verificar com a pessoa se quer que lhe seja atribuído algum rótulo antes de o utilizar. </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05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Esta atividade irá debater a forma como podemos trabalhar para chamar às pessoas o que gostariam de ser chamadas.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sp>
        <p:nvSpPr>
          <p:cNvPr id="169" name="Google Shape;169;p19"/>
          <p:cNvSpPr/>
          <p:nvPr/>
        </p:nvSpPr>
        <p:spPr>
          <a:xfrm>
            <a:off x="152400" y="121765"/>
            <a:ext cx="9448800" cy="7109351"/>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1" name="Google Shape;171;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sp>
        <p:nvSpPr>
          <p:cNvPr id="175" name="Google Shape;175;p19"/>
          <p:cNvSpPr txBox="1"/>
          <p:nvPr/>
        </p:nvSpPr>
        <p:spPr>
          <a:xfrm>
            <a:off x="443346" y="1858371"/>
            <a:ext cx="8762567" cy="403183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2. Abertura (5 minutos): Mostrar o vídeo </a:t>
            </a:r>
            <a:r>
              <a:rPr lang="pt-PT" sz="1600" u="sng" dirty="0">
                <a:solidFill>
                  <a:schemeClr val="hlink"/>
                </a:solidFill>
                <a:latin typeface="Calibri" panose="020F0502020204030204" pitchFamily="34" charset="0"/>
                <a:ea typeface="Calibri" panose="020F0502020204030204" pitchFamily="34" charset="0"/>
                <a:cs typeface="Calibri" panose="020F0502020204030204" pitchFamily="34" charset="0"/>
              </a:rPr>
              <a:t>“</a:t>
            </a:r>
            <a:r>
              <a:rPr lang="pt-PT" sz="1600" dirty="0" err="1">
                <a:latin typeface="Calibri" panose="020F0502020204030204" pitchFamily="34" charset="0"/>
                <a:ea typeface="Calibri" panose="020F0502020204030204" pitchFamily="34" charset="0"/>
                <a:cs typeface="Calibri" panose="020F0502020204030204" pitchFamily="34" charset="0"/>
              </a:rPr>
              <a:t>Slurs</a:t>
            </a:r>
            <a:r>
              <a:rPr lang="pt-PT" sz="1600" dirty="0">
                <a:latin typeface="Calibri" panose="020F0502020204030204" pitchFamily="34" charset="0"/>
                <a:ea typeface="Calibri" panose="020F0502020204030204" pitchFamily="34" charset="0"/>
                <a:cs typeface="Calibri" panose="020F0502020204030204" pitchFamily="34" charset="0"/>
              </a:rPr>
              <a:t> </a:t>
            </a:r>
            <a:r>
              <a:rPr lang="pt-PT" sz="1600" dirty="0" err="1">
                <a:latin typeface="Calibri" panose="020F0502020204030204" pitchFamily="34" charset="0"/>
                <a:ea typeface="Calibri" panose="020F0502020204030204" pitchFamily="34" charset="0"/>
                <a:cs typeface="Calibri" panose="020F0502020204030204" pitchFamily="34" charset="0"/>
              </a:rPr>
              <a:t>and</a:t>
            </a:r>
            <a:r>
              <a:rPr lang="pt-PT" sz="1600" dirty="0">
                <a:latin typeface="Calibri" panose="020F0502020204030204" pitchFamily="34" charset="0"/>
                <a:ea typeface="Calibri" panose="020F0502020204030204" pitchFamily="34" charset="0"/>
                <a:cs typeface="Calibri" panose="020F0502020204030204" pitchFamily="34" charset="0"/>
              </a:rPr>
              <a:t> </a:t>
            </a:r>
            <a:r>
              <a:rPr lang="pt-PT" sz="1600" dirty="0" err="1">
                <a:latin typeface="Calibri" panose="020F0502020204030204" pitchFamily="34" charset="0"/>
                <a:ea typeface="Calibri" panose="020F0502020204030204" pitchFamily="34" charset="0"/>
                <a:cs typeface="Calibri" panose="020F0502020204030204" pitchFamily="34" charset="0"/>
              </a:rPr>
              <a:t>Stereotypes</a:t>
            </a:r>
            <a:r>
              <a:rPr lang="pt-PT" sz="1600" dirty="0">
                <a:latin typeface="Calibri" panose="020F0502020204030204" pitchFamily="34" charset="0"/>
                <a:ea typeface="Calibri" panose="020F0502020204030204" pitchFamily="34" charset="0"/>
                <a:cs typeface="Calibri" panose="020F0502020204030204" pitchFamily="34" charset="0"/>
              </a:rPr>
              <a:t>” (insultos e estereótipos). </a:t>
            </a:r>
            <a:r>
              <a:rPr lang="pt-PT" sz="1600" dirty="0">
                <a:latin typeface="Calibri" panose="020F0502020204030204" pitchFamily="34" charset="0"/>
                <a:ea typeface="Calibri" panose="020F0502020204030204" pitchFamily="34" charset="0"/>
                <a:cs typeface="Calibri" panose="020F0502020204030204" pitchFamily="34" charset="0"/>
                <a:hlinkClick r:id="rId4"/>
              </a:rPr>
              <a:t>www.youtube.com/watch?v=qMY16X3Zlww</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3. Debate (10 minutos): Conduza o grupo num debate sobre o vídeo, colocando algumas das seguintes questões. Para gerir o tempo, peça a apenas </a:t>
            </a:r>
            <a:r>
              <a:rPr lang="pt-PT" sz="1600" dirty="0">
                <a:latin typeface="Calibri" panose="020F0502020204030204" pitchFamily="34" charset="0"/>
                <a:ea typeface="Calibri" panose="020F0502020204030204" pitchFamily="34" charset="0"/>
                <a:cs typeface="Calibri" panose="020F0502020204030204" pitchFamily="34" charset="0"/>
              </a:rPr>
              <a:t>entre uma a três participantes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para responderem a cada pergunta.</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Quais os exemplos de rótulos que viu no vídeo?</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Qual é que acha que foi o impacte dos diferentes rótulos que foram colocados nos alunos em comparação com o que eles escolheram para si próprios?</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Como é que tem visto o impacte dos rótulos nesta escola?</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Como é que nos sentimos quando não nos é permitido identificarmo-nos com os rótulos que gostaríamos de ter?</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Como é que se sente quando as pessoas usam os rótulos com que se identifica?</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 que é que já aconteceu quando viu alguém usar um rótulo com o qual não se identifica ou com o qual não quer ser chamado?</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Qual é a diferença entre um rótulo autoidentificado e um estereótipo?</a:t>
            </a:r>
          </a:p>
        </p:txBody>
      </p:sp>
      <p:pic>
        <p:nvPicPr>
          <p:cNvPr id="2" name="Google Shape;162;p18">
            <a:extLst>
              <a:ext uri="{FF2B5EF4-FFF2-40B4-BE49-F238E27FC236}">
                <a16:creationId xmlns:a16="http://schemas.microsoft.com/office/drawing/2014/main" id="{1F0BFB54-2E81-8F85-E1DB-FA64E3CA32B6}"/>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24450" y="361640"/>
            <a:ext cx="2778899" cy="1151576"/>
          </a:xfrm>
          <a:prstGeom prst="rect">
            <a:avLst/>
          </a:prstGeom>
          <a:noFill/>
          <a:ln>
            <a:noFill/>
          </a:ln>
        </p:spPr>
      </p:pic>
      <p:sp>
        <p:nvSpPr>
          <p:cNvPr id="3" name="Google Shape;163;p18">
            <a:extLst>
              <a:ext uri="{FF2B5EF4-FFF2-40B4-BE49-F238E27FC236}">
                <a16:creationId xmlns:a16="http://schemas.microsoft.com/office/drawing/2014/main" id="{7FDC8988-8B7A-3D1F-4268-BC6C94FD5F09}"/>
              </a:ext>
            </a:extLst>
          </p:cNvPr>
          <p:cNvSpPr txBox="1"/>
          <p:nvPr/>
        </p:nvSpPr>
        <p:spPr>
          <a:xfrm>
            <a:off x="757217" y="486356"/>
            <a:ext cx="335756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Unidade de formação:</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p20"/>
          <p:cNvSpPr/>
          <p:nvPr/>
        </p:nvSpPr>
        <p:spPr>
          <a:xfrm>
            <a:off x="152400" y="121766"/>
            <a:ext cx="9448800" cy="7077820"/>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82" name="Google Shape;18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sp>
        <p:nvSpPr>
          <p:cNvPr id="186" name="Google Shape;186;p20"/>
          <p:cNvSpPr txBox="1"/>
          <p:nvPr/>
        </p:nvSpPr>
        <p:spPr>
          <a:xfrm>
            <a:off x="547688" y="1184225"/>
            <a:ext cx="8762568" cy="5786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E</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STUDOS DE CASO</a:t>
            </a:r>
            <a:r>
              <a:rPr lang="en-US" sz="1600" b="0" i="0" strike="noStrike" cap="none"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rPr>
              <a:t>: </a:t>
            </a:r>
            <a:r>
              <a:rPr lang="en-US"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(20 </a:t>
            </a:r>
            <a:r>
              <a:rPr lang="en-US" sz="1600" b="0" i="0" strike="noStrike" cap="none" dirty="0" err="1">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minutos</a:t>
            </a:r>
            <a:r>
              <a:rPr lang="en-US"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a:t>
            </a:r>
          </a:p>
          <a:p>
            <a:pPr marL="0" marR="0" lvl="0" indent="0" algn="l" rtl="0">
              <a:lnSpc>
                <a:spcPct val="100000"/>
              </a:lnSpc>
              <a:spcBef>
                <a:spcPts val="0"/>
              </a:spcBef>
              <a:spcAft>
                <a:spcPts val="0"/>
              </a:spcAft>
              <a:buNone/>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hlinkClick r:id="rId4"/>
              </a:rPr>
              <a:t>www.glsen.org/activity/learning-empowerment-and-self-identification</a:t>
            </a:r>
            <a:endPar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Divida o grupo em subgrupos. A dimensão pode ser personalizada de acordo com o número de alunos que tiver nesse dia. No entanto, existem cinco estudos de caso. </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Distribua cópias dos estudos de caso. Diga a cada subgrupo para ler o exemplo e trabalhar em conjunto para responder às perguntas. Coloque as perguntas no quadro para referência. Os grupos dispõem de 10 minutos para responder às mesmas e, em seguida, deve ser realizado um relatório para todo o grupo.</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Questões para debate:</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Como é que a pessoa se identificou na sua história?</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No seu exemplo, como é que a utilização de rótulos pode ter afetado a pessoa na sua história?</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Como é que os pares da pessoa à sua volta validaram a sua identidade?</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De que forma é que a utilização de rótulos de autoidentificação dá poder à personagem principal da sua história?</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 que é que o consentimento parecia/seria na sua história? Como é que o consentimento foi importante?</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Debate em todo o grupo: peça a cada subgrupo que partilhe a resposta a uma das suas perguntas.</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Quais foram os pontos altos das vossas discussões de grupo?</a:t>
            </a:r>
          </a:p>
        </p:txBody>
      </p:sp>
      <p:pic>
        <p:nvPicPr>
          <p:cNvPr id="2" name="Google Shape;162;p18">
            <a:extLst>
              <a:ext uri="{FF2B5EF4-FFF2-40B4-BE49-F238E27FC236}">
                <a16:creationId xmlns:a16="http://schemas.microsoft.com/office/drawing/2014/main" id="{9A36CB19-C13A-CAE5-50A4-D7BBCDC62BDE}"/>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24450" y="361640"/>
            <a:ext cx="2778899" cy="1151576"/>
          </a:xfrm>
          <a:prstGeom prst="rect">
            <a:avLst/>
          </a:prstGeom>
          <a:noFill/>
          <a:ln>
            <a:noFill/>
          </a:ln>
        </p:spPr>
      </p:pic>
      <p:sp>
        <p:nvSpPr>
          <p:cNvPr id="3" name="Google Shape;163;p18">
            <a:extLst>
              <a:ext uri="{FF2B5EF4-FFF2-40B4-BE49-F238E27FC236}">
                <a16:creationId xmlns:a16="http://schemas.microsoft.com/office/drawing/2014/main" id="{4D43AFD3-46C4-70AE-54C0-A81D0EF54010}"/>
              </a:ext>
            </a:extLst>
          </p:cNvPr>
          <p:cNvSpPr txBox="1"/>
          <p:nvPr/>
        </p:nvSpPr>
        <p:spPr>
          <a:xfrm>
            <a:off x="757217" y="486356"/>
            <a:ext cx="335756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Unidade de formação:</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Google Shape;191;p21"/>
          <p:cNvSpPr/>
          <p:nvPr/>
        </p:nvSpPr>
        <p:spPr>
          <a:xfrm>
            <a:off x="152400" y="121766"/>
            <a:ext cx="9448800" cy="7056800"/>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3" name="Google Shape;193;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sp>
        <p:nvSpPr>
          <p:cNvPr id="197" name="Google Shape;197;p21"/>
          <p:cNvSpPr txBox="1"/>
          <p:nvPr/>
        </p:nvSpPr>
        <p:spPr>
          <a:xfrm>
            <a:off x="423862" y="1497358"/>
            <a:ext cx="8905875" cy="55091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4. </a:t>
            </a:r>
            <a:r>
              <a:rPr lang="pt-PT" sz="1600" dirty="0">
                <a:latin typeface="Calibri" panose="020F0502020204030204" pitchFamily="34" charset="0"/>
                <a:ea typeface="Calibri" panose="020F0502020204030204" pitchFamily="34" charset="0"/>
                <a:cs typeface="Calibri" panose="020F0502020204030204" pitchFamily="34" charset="0"/>
              </a:rPr>
              <a:t>Atividade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(10 minutos): Distribua </a:t>
            </a:r>
            <a:r>
              <a:rPr lang="pt-PT" sz="1600" dirty="0">
                <a:latin typeface="Calibri" panose="020F0502020204030204" pitchFamily="34" charset="0"/>
                <a:ea typeface="Calibri" panose="020F0502020204030204" pitchFamily="34" charset="0"/>
                <a:cs typeface="Calibri" panose="020F0502020204030204" pitchFamily="34" charset="0"/>
              </a:rPr>
              <a:t>o folheto de sinalização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aos participantes.</a:t>
            </a:r>
            <a:b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b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Lembre-lhes que são responsáveis pelos rótulos com que se sentem bem, que não devem ser impostos por estereótipos ou usados sem a sua permissão. Peça-lhes para preencherem os sinais com identificadores, adjetivos ou outras palavras que lhes pareçam adequadas e que possam dizer aos outros quem são. Informe-os de que estes sinais serão afixados num quadro. Peça a alguns participantes para partilharem os seus sinais ou para nomearem alguns dos rótulos que escolheram com o grupo. Recolha os sinais para criar uma colagem num quadro na sala de aula. </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lvl="0" algn="just"/>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5. </a:t>
            </a:r>
            <a:r>
              <a:rPr lang="pt-PT" sz="1600" dirty="0">
                <a:latin typeface="Calibri" panose="020F0502020204030204" pitchFamily="34" charset="0"/>
                <a:ea typeface="Calibri" panose="020F0502020204030204" pitchFamily="34" charset="0"/>
                <a:cs typeface="Calibri" panose="020F0502020204030204" pitchFamily="34" charset="0"/>
              </a:rPr>
              <a:t>Reflexão final (5 minutos):</a:t>
            </a: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Nota: As perguntas de reflexão final e de extensão também podem ser atribuídas como trabalho de acompanhamento ou de casa.</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Diga aos participantes: “Hoje falámos sobre rótulos e nomes que as pessoas querem que lhes chamem. É uma força ter o controlo e reivindicar os rótulos que nos parecem corretos e é por isso que pode ser tão doloroso quando as pessoas usam rótulos com os quais não nos identificamos sem o seu consentimento.” </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Questões para reflexão:</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Que medidas pode tomar para se certificar de que as pessoas à sua volta, os seus amigos e colegas de turma estão a ser chamadas como querem ser chamadas?</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 que poderia fazer se notasse que alguém está a ser rotulado com um rótulo que não lhe parece adequado?</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0">
              <a:lnSpc>
                <a:spcPct val="100000"/>
              </a:lnSpc>
              <a:spcBef>
                <a:spcPts val="0"/>
              </a:spcBef>
              <a:spcAft>
                <a:spcPts val="0"/>
              </a:spcAft>
              <a:buClr>
                <a:srgbClr val="000000"/>
              </a:buClr>
              <a:buSzPts val="1400"/>
              <a:buFont typeface="Arial"/>
              <a:buChar char="•"/>
            </a:pP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 que devemos fazer se utilizarmos um rótulo para alguém sem o seu consentimento?  </a:t>
            </a:r>
          </a:p>
        </p:txBody>
      </p:sp>
      <p:pic>
        <p:nvPicPr>
          <p:cNvPr id="2" name="Google Shape;162;p18">
            <a:extLst>
              <a:ext uri="{FF2B5EF4-FFF2-40B4-BE49-F238E27FC236}">
                <a16:creationId xmlns:a16="http://schemas.microsoft.com/office/drawing/2014/main" id="{FB850DC3-42D1-6B64-C794-81F97426D46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124450" y="361640"/>
            <a:ext cx="2778899" cy="1151576"/>
          </a:xfrm>
          <a:prstGeom prst="rect">
            <a:avLst/>
          </a:prstGeom>
          <a:noFill/>
          <a:ln>
            <a:noFill/>
          </a:ln>
        </p:spPr>
      </p:pic>
      <p:sp>
        <p:nvSpPr>
          <p:cNvPr id="3" name="Google Shape;163;p18">
            <a:extLst>
              <a:ext uri="{FF2B5EF4-FFF2-40B4-BE49-F238E27FC236}">
                <a16:creationId xmlns:a16="http://schemas.microsoft.com/office/drawing/2014/main" id="{FA088D81-3234-4A57-C313-BED8C583F281}"/>
              </a:ext>
            </a:extLst>
          </p:cNvPr>
          <p:cNvSpPr txBox="1"/>
          <p:nvPr/>
        </p:nvSpPr>
        <p:spPr>
          <a:xfrm>
            <a:off x="757217" y="486356"/>
            <a:ext cx="335756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Unidade de formação:</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01"/>
        <p:cNvGrpSpPr/>
        <p:nvPr/>
      </p:nvGrpSpPr>
      <p:grpSpPr>
        <a:xfrm>
          <a:off x="0" y="0"/>
          <a:ext cx="0" cy="0"/>
          <a:chOff x="0" y="0"/>
          <a:chExt cx="0" cy="0"/>
        </a:xfrm>
      </p:grpSpPr>
      <p:sp>
        <p:nvSpPr>
          <p:cNvPr id="202" name="Google Shape;202;p22"/>
          <p:cNvSpPr/>
          <p:nvPr/>
        </p:nvSpPr>
        <p:spPr>
          <a:xfrm>
            <a:off x="152400" y="121765"/>
            <a:ext cx="9448800" cy="7046289"/>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04" name="Google Shape;20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sp>
        <p:nvSpPr>
          <p:cNvPr id="209" name="Google Shape;209;p22"/>
          <p:cNvSpPr txBox="1"/>
          <p:nvPr/>
        </p:nvSpPr>
        <p:spPr>
          <a:xfrm>
            <a:off x="293002" y="2330433"/>
            <a:ext cx="4521665"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TERMOS A CONHECER</a:t>
            </a:r>
          </a:p>
          <a:p>
            <a:pPr marL="0" marR="0" lvl="0" indent="0" algn="just" rtl="0">
              <a:lnSpc>
                <a:spcPct val="100000"/>
              </a:lnSpc>
              <a:spcBef>
                <a:spcPts val="0"/>
              </a:spcBef>
              <a:spcAft>
                <a:spcPts val="0"/>
              </a:spcAft>
              <a:buNone/>
            </a:pPr>
            <a:r>
              <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hlinkClick r:id="rId4"/>
              </a:rPr>
              <a:t>www.glsen.org/activity/learning-empowerment-and-self-identification</a:t>
            </a:r>
            <a:endPar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endPar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10" name="Google Shape;210;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38934" y="2389633"/>
            <a:ext cx="3326325" cy="2631671"/>
          </a:xfrm>
          <a:prstGeom prst="rect">
            <a:avLst/>
          </a:prstGeom>
          <a:noFill/>
          <a:ln>
            <a:noFill/>
          </a:ln>
        </p:spPr>
      </p:pic>
      <p:sp>
        <p:nvSpPr>
          <p:cNvPr id="3" name="TextBox 2">
            <a:extLst>
              <a:ext uri="{FF2B5EF4-FFF2-40B4-BE49-F238E27FC236}">
                <a16:creationId xmlns:a16="http://schemas.microsoft.com/office/drawing/2014/main" id="{82967CA7-6D65-4B5A-0260-4B188B5059D1}"/>
              </a:ext>
            </a:extLst>
          </p:cNvPr>
          <p:cNvSpPr txBox="1"/>
          <p:nvPr/>
        </p:nvSpPr>
        <p:spPr>
          <a:xfrm>
            <a:off x="293002" y="3275577"/>
            <a:ext cx="4876800" cy="1077218"/>
          </a:xfrm>
          <a:prstGeom prst="rect">
            <a:avLst/>
          </a:prstGeom>
          <a:noFill/>
        </p:spPr>
        <p:txBody>
          <a:bodyPr wrap="square">
            <a:spAutoFit/>
          </a:bodyPr>
          <a:lstStyle/>
          <a:p>
            <a:pPr marL="0" marR="0" lvl="0" indent="0" algn="just" rtl="0">
              <a:lnSpc>
                <a:spcPct val="100000"/>
              </a:lnSpc>
              <a:spcBef>
                <a:spcPts val="0"/>
              </a:spcBef>
              <a:spcAft>
                <a:spcPts val="0"/>
              </a:spcAft>
              <a:buNone/>
            </a:pPr>
            <a:r>
              <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CASOS DE ESTUDO</a:t>
            </a:r>
            <a:endParaRPr lang="pt-PT"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r>
              <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hlinkClick r:id="rId6"/>
              </a:rPr>
              <a:t>www.glsen.org/activity/learning-empowerment-and-self-identification</a:t>
            </a:r>
            <a:endPar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endParaRPr lang="pt-PT" sz="1600" b="0" i="0"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Google Shape;162;p18">
            <a:extLst>
              <a:ext uri="{FF2B5EF4-FFF2-40B4-BE49-F238E27FC236}">
                <a16:creationId xmlns:a16="http://schemas.microsoft.com/office/drawing/2014/main" id="{EAD6EDB0-CD4C-6BE4-C7AB-D46746DD9DA0}"/>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24450" y="361640"/>
            <a:ext cx="2778899" cy="1151576"/>
          </a:xfrm>
          <a:prstGeom prst="rect">
            <a:avLst/>
          </a:prstGeom>
          <a:noFill/>
          <a:ln>
            <a:noFill/>
          </a:ln>
        </p:spPr>
      </p:pic>
      <p:sp>
        <p:nvSpPr>
          <p:cNvPr id="4" name="Google Shape;163;p18">
            <a:extLst>
              <a:ext uri="{FF2B5EF4-FFF2-40B4-BE49-F238E27FC236}">
                <a16:creationId xmlns:a16="http://schemas.microsoft.com/office/drawing/2014/main" id="{B4B684BA-9FE8-EF02-014B-59CDAAB7F82A}"/>
              </a:ext>
            </a:extLst>
          </p:cNvPr>
          <p:cNvSpPr txBox="1"/>
          <p:nvPr/>
        </p:nvSpPr>
        <p:spPr>
          <a:xfrm>
            <a:off x="757217" y="486356"/>
            <a:ext cx="335756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Unidade de formação:</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pic>
        <p:nvPicPr>
          <p:cNvPr id="123" name="Google Shape;123;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3741" y="812347"/>
            <a:ext cx="3810000" cy="3810000"/>
          </a:xfrm>
          <a:prstGeom prst="rect">
            <a:avLst/>
          </a:prstGeom>
          <a:noFill/>
          <a:ln>
            <a:noFill/>
          </a:ln>
        </p:spPr>
      </p:pic>
      <p:grpSp>
        <p:nvGrpSpPr>
          <p:cNvPr id="124" name="Google Shape;124;p8"/>
          <p:cNvGrpSpPr/>
          <p:nvPr/>
        </p:nvGrpSpPr>
        <p:grpSpPr>
          <a:xfrm>
            <a:off x="260375" y="272846"/>
            <a:ext cx="9229725" cy="6772275"/>
            <a:chOff x="260375" y="272846"/>
            <a:chExt cx="9229725" cy="6772275"/>
          </a:xfrm>
        </p:grpSpPr>
        <p:sp>
          <p:nvSpPr>
            <p:cNvPr id="125" name="Google Shape;125;p8"/>
            <p:cNvSpPr/>
            <p:nvPr/>
          </p:nvSpPr>
          <p:spPr>
            <a:xfrm>
              <a:off x="260375" y="272846"/>
              <a:ext cx="9229725" cy="6772275"/>
            </a:xfrm>
            <a:custGeom>
              <a:avLst/>
              <a:gdLst/>
              <a:ahLst/>
              <a:cxnLst/>
              <a:rect l="l" t="t" r="r" b="b"/>
              <a:pathLst>
                <a:path w="9229725" h="6772275" extrusionOk="0">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6" name="Google Shape;126;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48872" y="6244780"/>
              <a:ext cx="1095374" cy="390524"/>
            </a:xfrm>
            <a:prstGeom prst="rect">
              <a:avLst/>
            </a:prstGeom>
            <a:noFill/>
            <a:ln>
              <a:noFill/>
            </a:ln>
          </p:spPr>
        </p:pic>
      </p:grpSp>
      <p:sp>
        <p:nvSpPr>
          <p:cNvPr id="2" name="TextBox 1">
            <a:extLst>
              <a:ext uri="{FF2B5EF4-FFF2-40B4-BE49-F238E27FC236}">
                <a16:creationId xmlns:a16="http://schemas.microsoft.com/office/drawing/2014/main" id="{15E6F4F1-127E-ADAD-6EA0-FAB1F50AFABC}"/>
              </a:ext>
            </a:extLst>
          </p:cNvPr>
          <p:cNvSpPr txBox="1"/>
          <p:nvPr/>
        </p:nvSpPr>
        <p:spPr>
          <a:xfrm>
            <a:off x="350874" y="3824757"/>
            <a:ext cx="90483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PT" sz="3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OBRIGADO</a:t>
            </a:r>
            <a:endParaRPr kumimoji="0" lang="pt-PT" sz="3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Google Shape;223;p23">
            <a:extLst>
              <a:ext uri="{FF2B5EF4-FFF2-40B4-BE49-F238E27FC236}">
                <a16:creationId xmlns:a16="http://schemas.microsoft.com/office/drawing/2014/main" id="{D9C5811A-E49D-DBD0-929F-65E5411E64D5}"/>
              </a:ext>
            </a:extLst>
          </p:cNvPr>
          <p:cNvSpPr txBox="1"/>
          <p:nvPr/>
        </p:nvSpPr>
        <p:spPr>
          <a:xfrm>
            <a:off x="1446920" y="4990393"/>
            <a:ext cx="6705600"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pt-PT"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Continue o seu percurso de formação em: </a:t>
            </a:r>
            <a:r>
              <a:rPr kumimoji="0" lang="pt-PT" sz="1800" b="1" i="0" u="none" strike="noStrike" kern="0" cap="none" spc="0" normalizeH="0" baseline="0" noProof="0" dirty="0">
                <a:ln>
                  <a:noFill/>
                </a:ln>
                <a:solidFill>
                  <a:srgbClr val="78D74F"/>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opsizo.eu/</a:t>
            </a:r>
            <a:r>
              <a:rPr kumimoji="0" lang="pt-PT" sz="1800" b="1" i="0" u="none" strike="noStrike" kern="0" cap="none" spc="0" normalizeH="0" baseline="0" noProof="0" dirty="0" err="1">
                <a:ln>
                  <a:noFill/>
                </a:ln>
                <a:solidFill>
                  <a:srgbClr val="78D74F"/>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index.php</a:t>
            </a:r>
            <a:r>
              <a:rPr kumimoji="0" lang="pt-PT" sz="1800" b="1" i="0" u="none" strike="noStrike" kern="0" cap="none" spc="0" normalizeH="0" baseline="0" noProof="0" dirty="0">
                <a:ln>
                  <a:noFill/>
                </a:ln>
                <a:solidFill>
                  <a:srgbClr val="78D74F"/>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   </a:t>
            </a:r>
            <a:endParaRPr kumimoji="0" lang="pt-PT" sz="1800" b="0" i="0" u="none" strike="noStrike" kern="0" cap="none" spc="0" normalizeH="0" baseline="0" noProof="0" dirty="0">
              <a:ln>
                <a:noFill/>
              </a:ln>
              <a:solidFill>
                <a:srgbClr val="78D74F"/>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Google Shape;50;p1">
            <a:extLst>
              <a:ext uri="{FF2B5EF4-FFF2-40B4-BE49-F238E27FC236}">
                <a16:creationId xmlns:a16="http://schemas.microsoft.com/office/drawing/2014/main" id="{9F69F71A-6B5F-245B-6D39-0027A74CB7D8}"/>
              </a:ext>
            </a:extLst>
          </p:cNvPr>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defTabSz="914400" rtl="0" eaLnBrk="1" fontAlgn="auto" latinLnBrk="0" hangingPunct="1">
              <a:lnSpc>
                <a:spcPct val="124200"/>
              </a:lnSpc>
              <a:spcBef>
                <a:spcPts val="0"/>
              </a:spcBef>
              <a:spcAft>
                <a:spcPts val="0"/>
              </a:spcAft>
              <a:buClr>
                <a:srgbClr val="000000"/>
              </a:buClr>
              <a:buSzTx/>
              <a:buFont typeface="Arial"/>
              <a:buNone/>
              <a:tabLst/>
              <a:defRPr/>
            </a:pP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Descrição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legal -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Licença</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Creative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Commons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materiais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publicados no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sítio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Web do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projeto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Opsizo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classificados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como Recursos Educativos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Abertos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(REA) 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podem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ser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livremente</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autorização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dos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seus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criadores):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descarregados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utilizados, reutilizados, copiados, adaptados 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partilhados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pelos utilizadores,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com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informação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sobre a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fonte</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de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origem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a:t>
            </a:r>
            <a:endParaRPr kumimoji="0" sz="350" b="0" i="0" u="none" strike="noStrike" kern="0" cap="none" spc="0" normalizeH="0" baseline="0" noProof="0" dirty="0">
              <a:ln>
                <a:noFill/>
              </a:ln>
              <a:solidFill>
                <a:srgbClr val="000000"/>
              </a:solidFill>
              <a:effectLst/>
              <a:uLnTx/>
              <a:uFillTx/>
              <a:latin typeface="Tahoma"/>
              <a:ea typeface="Tahoma"/>
              <a:cs typeface="Tahoma"/>
              <a:sym typeface="Tahoma"/>
            </a:endParaRPr>
          </a:p>
        </p:txBody>
      </p:sp>
      <p:sp>
        <p:nvSpPr>
          <p:cNvPr id="6" name="Google Shape;51;p1">
            <a:extLst>
              <a:ext uri="{FF2B5EF4-FFF2-40B4-BE49-F238E27FC236}">
                <a16:creationId xmlns:a16="http://schemas.microsoft.com/office/drawing/2014/main" id="{73FA3EE6-FE91-EA30-92D9-82E3803987EC}"/>
              </a:ext>
            </a:extLst>
          </p:cNvPr>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just" defTabSz="914400" rtl="0" eaLnBrk="1" fontAlgn="auto" latinLnBrk="0" hangingPunct="1">
              <a:lnSpc>
                <a:spcPct val="111500"/>
              </a:lnSpc>
              <a:spcBef>
                <a:spcPts val="0"/>
              </a:spcBef>
              <a:spcAft>
                <a:spcPts val="0"/>
              </a:spcAft>
              <a:buClr>
                <a:srgbClr val="000000"/>
              </a:buClr>
              <a:buSzTx/>
              <a:buFont typeface="Arial"/>
              <a:buNone/>
              <a:tabLst/>
              <a:defRPr/>
            </a:pPr>
            <a:r>
              <a:rPr kumimoji="0" lang="pt-PT" sz="550" b="1" i="0" u="none" strike="noStrike" kern="0" cap="none" spc="0" normalizeH="0" baseline="0" noProof="0" dirty="0">
                <a:ln>
                  <a:noFill/>
                </a:ln>
                <a:solidFill>
                  <a:srgbClr val="000000"/>
                </a:solidFill>
                <a:effectLst/>
                <a:uLnTx/>
                <a:uFillTx/>
                <a:latin typeface="Tahoma"/>
                <a:ea typeface="Tahoma"/>
                <a:cs typeface="Tahoma"/>
                <a:sym typeface="Tahoma"/>
              </a:rPr>
              <a:t>O apoio da Comissão Europeia à produção desta publicação não constitui uma aprovação do seu conteúdo, que reflete apenas as opiniões dos autores, e a Comissão não pode ser responsabilizada por qualquer utilização que possa ser feita da informação nela contida.</a:t>
            </a:r>
            <a:endParaRPr kumimoji="0" lang="pt-PT" sz="550" b="0" i="0" u="none" strike="noStrike" kern="0" cap="none" spc="0" normalizeH="0" baseline="0" noProof="0" dirty="0">
              <a:ln>
                <a:noFill/>
              </a:ln>
              <a:solidFill>
                <a:srgbClr val="000000"/>
              </a:solidFill>
              <a:effectLst/>
              <a:uLnTx/>
              <a:uFillTx/>
              <a:latin typeface="Tahoma"/>
              <a:ea typeface="Tahoma"/>
              <a:cs typeface="Tahoma"/>
              <a:sym typeface="Tahoma"/>
            </a:endParaRPr>
          </a:p>
        </p:txBody>
      </p:sp>
      <p:pic>
        <p:nvPicPr>
          <p:cNvPr id="7" name="Picture 1" descr="Blue text on a white background&#10;&#10;Description automatically generated">
            <a:extLst>
              <a:ext uri="{FF2B5EF4-FFF2-40B4-BE49-F238E27FC236}">
                <a16:creationId xmlns:a16="http://schemas.microsoft.com/office/drawing/2014/main" id="{C152C3B2-F742-D873-9240-3A97516E42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969" y="6192648"/>
            <a:ext cx="2345459" cy="41963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9"/>
          <p:cNvSpPr/>
          <p:nvPr/>
        </p:nvSpPr>
        <p:spPr>
          <a:xfrm>
            <a:off x="152400" y="121765"/>
            <a:ext cx="9448800" cy="7098841"/>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59" name="Google Shape;5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sp>
        <p:nvSpPr>
          <p:cNvPr id="61" name="Google Shape;61;p9"/>
          <p:cNvSpPr txBox="1"/>
          <p:nvPr/>
        </p:nvSpPr>
        <p:spPr>
          <a:xfrm>
            <a:off x="413910" y="3143652"/>
            <a:ext cx="8925780"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 autonomia em matéria de género implica assumir o controlo da própria identidade, expressão e direitos no contexto do género. </a:t>
            </a:r>
            <a:endParaRPr lang="pt-PT"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Embora o percurso seja profundamente pessoal e único para cada indivíduo, existem ferramentas e boas práticas que podem ser úteis. </a:t>
            </a:r>
            <a:endParaRPr lang="pt-PT"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É importante notar que estas sugestões podem não ser universalmente aplicáveis e que cada pessoa deve escolher o que funciona melhor para si.</a:t>
            </a:r>
            <a:endParaRPr lang="pt-PT" sz="2000" dirty="0">
              <a:latin typeface="Calibri" panose="020F0502020204030204" pitchFamily="34" charset="0"/>
              <a:ea typeface="Calibri" panose="020F0502020204030204" pitchFamily="34" charset="0"/>
              <a:cs typeface="Calibri" panose="020F0502020204030204" pitchFamily="34" charset="0"/>
            </a:endParaRPr>
          </a:p>
        </p:txBody>
      </p:sp>
      <p:pic>
        <p:nvPicPr>
          <p:cNvPr id="62" name="Google Shape;62;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3633" y="307417"/>
            <a:ext cx="4523167" cy="25934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67" name="Google Shape;67;p10"/>
          <p:cNvSpPr/>
          <p:nvPr/>
        </p:nvSpPr>
        <p:spPr>
          <a:xfrm>
            <a:off x="152400" y="121765"/>
            <a:ext cx="9448800" cy="7035779"/>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9" name="Google Shape;69;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sp>
        <p:nvSpPr>
          <p:cNvPr id="71" name="Google Shape;71;p10"/>
          <p:cNvSpPr txBox="1"/>
          <p:nvPr/>
        </p:nvSpPr>
        <p:spPr>
          <a:xfrm>
            <a:off x="695325" y="4493994"/>
            <a:ext cx="851058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PT" sz="2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Ferramentas e boas práticas para a autodeterminação do género:</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pic>
        <p:nvPicPr>
          <p:cNvPr id="72" name="Google Shape;72;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7687" y="415907"/>
            <a:ext cx="6842245" cy="324169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6"/>
        <p:cNvGrpSpPr/>
        <p:nvPr/>
      </p:nvGrpSpPr>
      <p:grpSpPr>
        <a:xfrm>
          <a:off x="0" y="0"/>
          <a:ext cx="0" cy="0"/>
          <a:chOff x="0" y="0"/>
          <a:chExt cx="0" cy="0"/>
        </a:xfrm>
      </p:grpSpPr>
      <p:sp>
        <p:nvSpPr>
          <p:cNvPr id="77" name="Google Shape;77;p11"/>
          <p:cNvSpPr/>
          <p:nvPr/>
        </p:nvSpPr>
        <p:spPr>
          <a:xfrm>
            <a:off x="152400" y="121765"/>
            <a:ext cx="9448800" cy="6975533"/>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9" name="Google Shape;79;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sp>
        <p:nvSpPr>
          <p:cNvPr id="81" name="Google Shape;81;p11"/>
          <p:cNvSpPr txBox="1"/>
          <p:nvPr/>
        </p:nvSpPr>
        <p:spPr>
          <a:xfrm>
            <a:off x="481013" y="3270146"/>
            <a:ext cx="87249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1. </a:t>
            </a:r>
            <a:r>
              <a:rPr lang="en-US" sz="20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Educação</a:t>
            </a:r>
            <a:r>
              <a:rPr lang="en-US"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e </a:t>
            </a:r>
            <a:r>
              <a:rPr lang="en-US" sz="20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sensibilização</a:t>
            </a:r>
            <a:r>
              <a:rPr lang="en-US"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endParaRPr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Leia e investigue: </a:t>
            </a:r>
            <a:r>
              <a:rPr lang="pt-PT" sz="160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I</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nforme-se sobre a identidade e expressão de género e as experiências dos outros. O conhecimento é uma ferramenta poderosa para compreender e afirmar a sua própria identidade.</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Mantenha-se informado: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Mantenha-se a par das notícias, desenvolvimentos e debates relacionados com as questões de género. Isto pode ajudá-lo a manter-se ligado a conversas e movimentos mais alargados.</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2000" b="1"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rPr>
              <a:t>2. Recursos jurídicos:</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Compreenda os seus direitos</a:t>
            </a:r>
            <a:r>
              <a:rPr lang="pt-PT" sz="1600" dirty="0">
                <a:solidFill>
                  <a:srgbClr val="0F0F0F"/>
                </a:solidFill>
                <a:latin typeface="Calibri" panose="020F0502020204030204" pitchFamily="34" charset="0"/>
                <a:ea typeface="Calibri" panose="020F0502020204030204" pitchFamily="34" charset="0"/>
                <a:cs typeface="Calibri" panose="020F0502020204030204" pitchFamily="34" charset="0"/>
              </a:rPr>
              <a:t>:</a:t>
            </a:r>
            <a:r>
              <a:rPr lang="pt-PT" sz="16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rPr>
              <a:t> Familiarize-se com as leis locais e nacionais que protegem a identidade e expressão de género. O conhecimento dos seus direitos pode dar-lhe poder em vários aspetos da vida.</a:t>
            </a: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82" name="Google Shape;82;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860" y="217901"/>
            <a:ext cx="3665084" cy="2391949"/>
          </a:xfrm>
          <a:prstGeom prst="rect">
            <a:avLst/>
          </a:prstGeom>
          <a:noFill/>
          <a:ln>
            <a:noFill/>
          </a:ln>
        </p:spPr>
      </p:pic>
      <p:pic>
        <p:nvPicPr>
          <p:cNvPr id="83" name="Google Shape;83;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79608" y="857250"/>
            <a:ext cx="1987323" cy="175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7"/>
        <p:cNvGrpSpPr/>
        <p:nvPr/>
      </p:nvGrpSpPr>
      <p:grpSpPr>
        <a:xfrm>
          <a:off x="0" y="0"/>
          <a:ext cx="0" cy="0"/>
          <a:chOff x="0" y="0"/>
          <a:chExt cx="0" cy="0"/>
        </a:xfrm>
      </p:grpSpPr>
      <p:sp>
        <p:nvSpPr>
          <p:cNvPr id="88" name="Google Shape;88;p12"/>
          <p:cNvSpPr/>
          <p:nvPr/>
        </p:nvSpPr>
        <p:spPr>
          <a:xfrm>
            <a:off x="152400" y="121765"/>
            <a:ext cx="9448800" cy="7088331"/>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 name="Google Shape;90;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pic>
        <p:nvPicPr>
          <p:cNvPr id="92" name="Google Shape;92;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860" y="217901"/>
            <a:ext cx="3665084" cy="2391949"/>
          </a:xfrm>
          <a:prstGeom prst="rect">
            <a:avLst/>
          </a:prstGeom>
          <a:noFill/>
          <a:ln>
            <a:noFill/>
          </a:ln>
        </p:spPr>
      </p:pic>
      <p:sp>
        <p:nvSpPr>
          <p:cNvPr id="93" name="Google Shape;93;p12"/>
          <p:cNvSpPr txBox="1"/>
          <p:nvPr/>
        </p:nvSpPr>
        <p:spPr>
          <a:xfrm>
            <a:off x="509120" y="3212911"/>
            <a:ext cx="8607171" cy="23698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3. Apoio comunitário:</a:t>
            </a:r>
            <a:endParaRPr lang="pt-PT"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Junte-se a comunidades de apoio: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Ligue-se a outras pessoas que partilham experiências semelhantes. Os fóruns online, os grupos nas redes sociais e os grupos de apoio locais podem fornecer informações relevantes, conselhos e um sentido de comunidade.</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Participe em eventos: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Participe em eventos, </a:t>
            </a:r>
            <a:r>
              <a:rPr lang="pt-PT" sz="1600" b="0" i="1"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workshops</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ou conferências que se centrem na diversidade de género e na capacitação. Estes encontros podem ser simultaneamente informativos e estimulantes</a:t>
            </a:r>
            <a:r>
              <a:rPr lang="pt-PT"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p>
        </p:txBody>
      </p:sp>
      <p:pic>
        <p:nvPicPr>
          <p:cNvPr id="94" name="Google Shape;94;p12" descr="Kostenloses Foto mittelgroße freunde, die zusammen feier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76800" y="719061"/>
            <a:ext cx="2838450" cy="1890789"/>
          </a:xfrm>
          <a:prstGeom prst="rect">
            <a:avLst/>
          </a:prstGeom>
          <a:noFill/>
          <a:ln>
            <a:noFill/>
          </a:ln>
        </p:spPr>
      </p:pic>
      <p:sp>
        <p:nvSpPr>
          <p:cNvPr id="96" name="Google Shape;96;p12"/>
          <p:cNvSpPr txBox="1"/>
          <p:nvPr/>
        </p:nvSpPr>
        <p:spPr>
          <a:xfrm>
            <a:off x="509120" y="5584255"/>
            <a:ext cx="8607171" cy="13849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20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4. Construir uma rede de apoio:</a:t>
            </a:r>
            <a:endParaRPr lang="pt-PT"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Rodeie-se de pessoas que o apoiem: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Promova relações com amigos, familiares e aliados que respeitem e apoiem a sua identidade de género. Ter uma rede de apoio forte pode fazer uma diferença significativa.</a:t>
            </a:r>
          </a:p>
        </p:txBody>
      </p:sp>
      <p:sp>
        <p:nvSpPr>
          <p:cNvPr id="5" name="TextBox 4">
            <a:extLst>
              <a:ext uri="{FF2B5EF4-FFF2-40B4-BE49-F238E27FC236}">
                <a16:creationId xmlns:a16="http://schemas.microsoft.com/office/drawing/2014/main" id="{3079CAC6-80FB-7097-D9CF-583CE5B52FC0}"/>
              </a:ext>
            </a:extLst>
          </p:cNvPr>
          <p:cNvSpPr txBox="1"/>
          <p:nvPr/>
        </p:nvSpPr>
        <p:spPr>
          <a:xfrm>
            <a:off x="5010333" y="2589935"/>
            <a:ext cx="4876800" cy="430887"/>
          </a:xfrm>
          <a:prstGeom prst="rect">
            <a:avLst/>
          </a:prstGeom>
          <a:noFill/>
        </p:spPr>
        <p:txBody>
          <a:bodyPr wrap="square">
            <a:spAutoFit/>
          </a:bodyPr>
          <a:lstStyle/>
          <a:p>
            <a:r>
              <a:rPr lang="pt-PT" sz="1100" dirty="0" err="1">
                <a:solidFill>
                  <a:schemeClr val="tx1"/>
                </a:solidFill>
                <a:hlinkClick r:id="rId6">
                  <a:extLst>
                    <a:ext uri="{A12FA001-AC4F-418D-AE19-62706E023703}">
                      <ahyp:hlinkClr xmlns:ahyp="http://schemas.microsoft.com/office/drawing/2018/hyperlinkcolor" val="tx"/>
                    </a:ext>
                  </a:extLst>
                </a:hlinkClick>
              </a:rPr>
              <a:t>Freepik</a:t>
            </a:r>
            <a:r>
              <a:rPr lang="pt-PT" sz="1100" dirty="0">
                <a:solidFill>
                  <a:srgbClr val="800080"/>
                </a:solidFill>
                <a:hlinkClick r:id="rId6">
                  <a:extLst>
                    <a:ext uri="{A12FA001-AC4F-418D-AE19-62706E023703}">
                      <ahyp:hlinkClr xmlns:ahyp="http://schemas.microsoft.com/office/drawing/2018/hyperlinkcolor" val="tx"/>
                    </a:ext>
                  </a:extLst>
                </a:hlinkClick>
              </a:rPr>
              <a:t>: shorturl.at/eAJ59</a:t>
            </a:r>
            <a:endParaRPr lang="pt-PT" sz="1100" dirty="0"/>
          </a:p>
          <a:p>
            <a:endParaRPr lang="pt-PT"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00"/>
        <p:cNvGrpSpPr/>
        <p:nvPr/>
      </p:nvGrpSpPr>
      <p:grpSpPr>
        <a:xfrm>
          <a:off x="0" y="0"/>
          <a:ext cx="0" cy="0"/>
          <a:chOff x="0" y="0"/>
          <a:chExt cx="0" cy="0"/>
        </a:xfrm>
      </p:grpSpPr>
      <p:sp>
        <p:nvSpPr>
          <p:cNvPr id="101" name="Google Shape;101;p13"/>
          <p:cNvSpPr/>
          <p:nvPr/>
        </p:nvSpPr>
        <p:spPr>
          <a:xfrm>
            <a:off x="152400" y="121765"/>
            <a:ext cx="9448800" cy="7109351"/>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3" name="Google Shape;103;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pic>
        <p:nvPicPr>
          <p:cNvPr id="105" name="Google Shape;105;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860" y="217901"/>
            <a:ext cx="3665084" cy="2391949"/>
          </a:xfrm>
          <a:prstGeom prst="rect">
            <a:avLst/>
          </a:prstGeom>
          <a:noFill/>
          <a:ln>
            <a:noFill/>
          </a:ln>
        </p:spPr>
      </p:pic>
      <p:sp>
        <p:nvSpPr>
          <p:cNvPr id="106" name="Google Shape;106;p13"/>
          <p:cNvSpPr txBox="1"/>
          <p:nvPr/>
        </p:nvSpPr>
        <p:spPr>
          <a:xfrm>
            <a:off x="527338" y="3274604"/>
            <a:ext cx="8519680" cy="29238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2000" b="1"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rPr>
              <a:t>5. Autoexpressão:</a:t>
            </a:r>
          </a:p>
          <a:p>
            <a:pPr marL="0" marR="0" lvl="0" indent="0" algn="just" rtl="0">
              <a:lnSpc>
                <a:spcPct val="100000"/>
              </a:lnSpc>
              <a:spcBef>
                <a:spcPts val="0"/>
              </a:spcBef>
              <a:spcAft>
                <a:spcPts val="0"/>
              </a:spcAft>
              <a:buNone/>
            </a:pP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8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Expresse-se de forma autêntica</a:t>
            </a:r>
            <a:r>
              <a:rPr lang="pt-PT" sz="1600" b="0"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 </a:t>
            </a:r>
            <a:r>
              <a:rPr lang="pt-PT" sz="16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rPr>
              <a:t>Explore diferentes aspetos da sua identidade de género através do vestuário, do penteado, da maquilhagem ou de outros meios de autoexpressão. Experimentar a sua aparência pode ser uma forma poderosa de afirmar a sua identidade.</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20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2000" b="1"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rPr>
              <a:t>6. </a:t>
            </a:r>
            <a:r>
              <a:rPr lang="pt-PT" sz="2000" b="1" i="1"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Mindfulness</a:t>
            </a:r>
            <a:r>
              <a:rPr lang="pt-PT"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e autocuidado:</a:t>
            </a:r>
          </a:p>
          <a:p>
            <a:pPr marL="0" marR="0" lvl="0" indent="0" algn="just" rtl="0">
              <a:lnSpc>
                <a:spcPct val="100000"/>
              </a:lnSpc>
              <a:spcBef>
                <a:spcPts val="0"/>
              </a:spcBef>
              <a:spcAft>
                <a:spcPts val="0"/>
              </a:spcAft>
              <a:buNone/>
            </a:pPr>
            <a:endParaRPr lang="pt-PT"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Pratique a autocompaixão: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 </a:t>
            </a:r>
            <a:r>
              <a:rPr lang="pt-PT" sz="16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autocapacitação</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em termos de género pode ser uma jornada difícil. Praticar a autocompaixão e o autocuidado é crucial para manter o bem-estar mental e emocional.</a:t>
            </a:r>
            <a:endParaRPr lang="pt-PT" sz="16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07" name="Google Shape;107;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95825" y="761872"/>
            <a:ext cx="3257751" cy="1831835"/>
          </a:xfrm>
          <a:prstGeom prst="rect">
            <a:avLst/>
          </a:prstGeom>
          <a:noFill/>
          <a:ln>
            <a:noFill/>
          </a:ln>
        </p:spPr>
      </p:pic>
      <p:sp>
        <p:nvSpPr>
          <p:cNvPr id="3" name="TextBox 2">
            <a:extLst>
              <a:ext uri="{FF2B5EF4-FFF2-40B4-BE49-F238E27FC236}">
                <a16:creationId xmlns:a16="http://schemas.microsoft.com/office/drawing/2014/main" id="{8E6687BD-9768-A0C0-9E1A-F42459A0AF08}"/>
              </a:ext>
            </a:extLst>
          </p:cNvPr>
          <p:cNvSpPr txBox="1"/>
          <p:nvPr/>
        </p:nvSpPr>
        <p:spPr>
          <a:xfrm>
            <a:off x="4619643" y="2582489"/>
            <a:ext cx="4876800" cy="461665"/>
          </a:xfrm>
          <a:prstGeom prst="rect">
            <a:avLst/>
          </a:prstGeom>
          <a:noFill/>
        </p:spPr>
        <p:txBody>
          <a:bodyPr wrap="square">
            <a:spAutoFit/>
          </a:bodyPr>
          <a:lstStyle/>
          <a:p>
            <a:r>
              <a:rPr lang="pt-PT" sz="1200" dirty="0" err="1"/>
              <a:t>Freepik</a:t>
            </a:r>
            <a:r>
              <a:rPr lang="pt-PT" sz="1200" dirty="0"/>
              <a:t>: </a:t>
            </a:r>
            <a:r>
              <a:rPr lang="pt-PT" sz="1200" dirty="0">
                <a:hlinkClick r:id="rId6"/>
              </a:rPr>
              <a:t>shorturl.at/goAO5</a:t>
            </a:r>
            <a:endParaRPr lang="pt-PT" sz="1200" dirty="0"/>
          </a:p>
          <a:p>
            <a:endParaRPr lang="pt-PT"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2"/>
        <p:cNvGrpSpPr/>
        <p:nvPr/>
      </p:nvGrpSpPr>
      <p:grpSpPr>
        <a:xfrm>
          <a:off x="0" y="0"/>
          <a:ext cx="0" cy="0"/>
          <a:chOff x="0" y="0"/>
          <a:chExt cx="0" cy="0"/>
        </a:xfrm>
      </p:grpSpPr>
      <p:sp>
        <p:nvSpPr>
          <p:cNvPr id="113" name="Google Shape;113;p14"/>
          <p:cNvSpPr/>
          <p:nvPr/>
        </p:nvSpPr>
        <p:spPr>
          <a:xfrm>
            <a:off x="152400" y="121766"/>
            <a:ext cx="9448800" cy="7119862"/>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5" name="Google Shape;11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pic>
        <p:nvPicPr>
          <p:cNvPr id="117" name="Google Shape;117;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2860" y="217901"/>
            <a:ext cx="3665084" cy="2391949"/>
          </a:xfrm>
          <a:prstGeom prst="rect">
            <a:avLst/>
          </a:prstGeom>
          <a:noFill/>
          <a:ln>
            <a:noFill/>
          </a:ln>
        </p:spPr>
      </p:pic>
      <p:sp>
        <p:nvSpPr>
          <p:cNvPr id="118" name="Google Shape;118;p14"/>
          <p:cNvSpPr txBox="1"/>
          <p:nvPr/>
        </p:nvSpPr>
        <p:spPr>
          <a:xfrm>
            <a:off x="481410" y="3302361"/>
            <a:ext cx="8579464" cy="310850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2000" b="1"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rPr>
              <a:t>7. </a:t>
            </a:r>
            <a:r>
              <a:rPr lang="pt-PT"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Documentação e registo em diário:</a:t>
            </a:r>
            <a:endParaRPr lang="pt-PT" sz="2000" b="1"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endParaRPr lang="pt-PT" sz="16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Mantenha um diário: </a:t>
            </a:r>
            <a:r>
              <a:rPr lang="pt-PT" sz="16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rPr>
              <a:t>Documentar os seus pensamentos, sentimentos e experiências num diário pode ajudá-lo a acompanhar o seu percurso, a celebrar marcos importantes e a refletir sobre o seu crescimento.</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28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8. Desenvolvimento profissional:</a:t>
            </a:r>
            <a:endParaRPr lang="pt-PT"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6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600" b="1" i="0" u="none" strike="noStrike" cap="none" dirty="0">
                <a:solidFill>
                  <a:schemeClr val="tx1"/>
                </a:solidFill>
                <a:latin typeface="Calibri" panose="020F0502020204030204" pitchFamily="34" charset="0"/>
                <a:ea typeface="Calibri" panose="020F0502020204030204" pitchFamily="34" charset="0"/>
                <a:cs typeface="Calibri" panose="020F0502020204030204" pitchFamily="34" charset="0"/>
                <a:sym typeface="Arial"/>
              </a:rPr>
              <a:t>Invista nas suas competências: </a:t>
            </a:r>
            <a:r>
              <a:rPr lang="pt-PT"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 empoderamento vai para além da identidade pessoal. Invista na sua educação e nas suas competências para atingir os seus objetivos profissionais, contribuindo para o seu sentido geral de autodeterminação.</a:t>
            </a:r>
            <a:endParaRPr lang="pt-PT" sz="1600" b="0" i="0" u="none" strike="noStrike" cap="none" dirty="0">
              <a:solidFill>
                <a:srgbClr val="0F0F0F"/>
              </a:solidFill>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119" name="Google Shape;119;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117511" y="490514"/>
            <a:ext cx="2692333" cy="1943162"/>
          </a:xfrm>
          <a:prstGeom prst="rect">
            <a:avLst/>
          </a:prstGeom>
          <a:noFill/>
          <a:ln>
            <a:noFill/>
          </a:ln>
        </p:spPr>
      </p:pic>
      <p:sp>
        <p:nvSpPr>
          <p:cNvPr id="3" name="TextBox 2">
            <a:extLst>
              <a:ext uri="{FF2B5EF4-FFF2-40B4-BE49-F238E27FC236}">
                <a16:creationId xmlns:a16="http://schemas.microsoft.com/office/drawing/2014/main" id="{8EA8C8C5-4B89-01DA-2AEF-9922FA96F942}"/>
              </a:ext>
            </a:extLst>
          </p:cNvPr>
          <p:cNvSpPr txBox="1"/>
          <p:nvPr/>
        </p:nvSpPr>
        <p:spPr>
          <a:xfrm>
            <a:off x="5082628" y="2403179"/>
            <a:ext cx="4876800" cy="461665"/>
          </a:xfrm>
          <a:prstGeom prst="rect">
            <a:avLst/>
          </a:prstGeom>
          <a:noFill/>
        </p:spPr>
        <p:txBody>
          <a:bodyPr wrap="square">
            <a:spAutoFit/>
          </a:bodyPr>
          <a:lstStyle/>
          <a:p>
            <a:r>
              <a:rPr lang="pt-PT" sz="1200" dirty="0" err="1"/>
              <a:t>Freepik</a:t>
            </a:r>
            <a:r>
              <a:rPr lang="pt-PT" sz="1200" dirty="0"/>
              <a:t>: </a:t>
            </a:r>
            <a:r>
              <a:rPr lang="pt-PT" sz="1200" dirty="0">
                <a:hlinkClick r:id="rId6"/>
              </a:rPr>
              <a:t>shorturl.at/hBD35</a:t>
            </a:r>
            <a:endParaRPr lang="pt-PT" sz="1200" dirty="0"/>
          </a:p>
          <a:p>
            <a:endParaRPr lang="pt-PT"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sp>
        <p:nvSpPr>
          <p:cNvPr id="125" name="Google Shape;125;p15"/>
          <p:cNvSpPr/>
          <p:nvPr/>
        </p:nvSpPr>
        <p:spPr>
          <a:xfrm>
            <a:off x="152400" y="121765"/>
            <a:ext cx="9448800" cy="7035779"/>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27" name="Google Shape;127;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sp>
        <p:nvSpPr>
          <p:cNvPr id="129" name="Google Shape;129;p15"/>
          <p:cNvSpPr txBox="1"/>
          <p:nvPr/>
        </p:nvSpPr>
        <p:spPr>
          <a:xfrm>
            <a:off x="4876800" y="2547530"/>
            <a:ext cx="4445876" cy="255450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Lembre-se de que a jornada de </a:t>
            </a:r>
            <a:r>
              <a:rPr lang="pt-PT" sz="2000" b="0"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autocapacitação</a:t>
            </a:r>
            <a:r>
              <a:rPr lang="pt-PT"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do género é única para cada pessoa.</a:t>
            </a:r>
            <a:endParaRPr lang="pt-PT"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lang="pt-PT"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É importante ser paciente consigo próprio e procurar os recursos e as práticas que se adequam à sua experiência individual.</a:t>
            </a:r>
            <a:endParaRPr lang="pt-PT" sz="2000" dirty="0">
              <a:latin typeface="Calibri" panose="020F0502020204030204" pitchFamily="34" charset="0"/>
              <a:ea typeface="Calibri" panose="020F0502020204030204" pitchFamily="34" charset="0"/>
              <a:cs typeface="Calibri" panose="020F0502020204030204" pitchFamily="34" charset="0"/>
            </a:endParaRPr>
          </a:p>
        </p:txBody>
      </p:sp>
      <p:pic>
        <p:nvPicPr>
          <p:cNvPr id="130" name="Google Shape;130;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2340" y="1371559"/>
            <a:ext cx="4536189" cy="45361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16"/>
          <p:cNvSpPr/>
          <p:nvPr/>
        </p:nvSpPr>
        <p:spPr>
          <a:xfrm>
            <a:off x="152400" y="121765"/>
            <a:ext cx="9448800" cy="7098841"/>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7" name="Google Shape;137;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pic>
        <p:nvPicPr>
          <p:cNvPr id="139" name="Google Shape;139;p16"/>
          <p:cNvPicPr preferRelativeResize="0"/>
          <p:nvPr/>
        </p:nvPicPr>
        <p:blipFill rotWithShape="1">
          <a:blip r:embed="rId4">
            <a:alphaModFix/>
          </a:blip>
          <a:srcRect/>
          <a:stretch/>
        </p:blipFill>
        <p:spPr>
          <a:xfrm>
            <a:off x="661947" y="827902"/>
            <a:ext cx="5953125" cy="2466975"/>
          </a:xfrm>
          <a:prstGeom prst="rect">
            <a:avLst/>
          </a:prstGeom>
          <a:noFill/>
          <a:ln>
            <a:noFill/>
          </a:ln>
        </p:spPr>
      </p:pic>
      <p:sp>
        <p:nvSpPr>
          <p:cNvPr id="140" name="Google Shape;140;p16"/>
          <p:cNvSpPr txBox="1"/>
          <p:nvPr/>
        </p:nvSpPr>
        <p:spPr>
          <a:xfrm>
            <a:off x="566737" y="435492"/>
            <a:ext cx="335756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Unidade</a:t>
            </a:r>
            <a:r>
              <a:rPr lang="en-US"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de </a:t>
            </a:r>
            <a:r>
              <a:rPr lang="en-US" sz="1800" b="1" i="0" u="none" strike="noStrike" cap="none"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formação</a:t>
            </a:r>
            <a:r>
              <a:rPr lang="en-US" sz="18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endParaRPr sz="1800" dirty="0">
              <a:latin typeface="Calibri" panose="020F0502020204030204" pitchFamily="34" charset="0"/>
              <a:ea typeface="Calibri" panose="020F0502020204030204" pitchFamily="34" charset="0"/>
              <a:cs typeface="Calibri" panose="020F0502020204030204" pitchFamily="34" charset="0"/>
            </a:endParaRPr>
          </a:p>
        </p:txBody>
      </p:sp>
      <p:sp>
        <p:nvSpPr>
          <p:cNvPr id="141" name="Google Shape;141;p16"/>
          <p:cNvSpPr txBox="1"/>
          <p:nvPr/>
        </p:nvSpPr>
        <p:spPr>
          <a:xfrm>
            <a:off x="571459" y="3777675"/>
            <a:ext cx="8488458"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pt-PT" sz="18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Os participantes aprenderão sobre a relevância dos rótulos de autoidentificação e das identidades que gostariam de ser chamados, discutirão o respetivo impacte e a ideia de consentimento aplicado aos rótulos e darão exemplos de rótulos positivos.</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lnSpc>
                <a:spcPct val="100000"/>
              </a:lnSpc>
              <a:spcBef>
                <a:spcPts val="0"/>
              </a:spcBef>
              <a:spcAft>
                <a:spcPts val="0"/>
              </a:spcAft>
              <a:buNone/>
            </a:pPr>
            <a:endParaRPr lang="pt-PT" sz="18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just" rtl="0">
              <a:lnSpc>
                <a:spcPct val="100000"/>
              </a:lnSpc>
              <a:spcBef>
                <a:spcPts val="0"/>
              </a:spcBef>
              <a:spcAft>
                <a:spcPts val="0"/>
              </a:spcAft>
              <a:buNone/>
            </a:pPr>
            <a:r>
              <a:rPr lang="pt-PT" sz="1800" b="0" i="0" u="sng" strike="noStrike" cap="none" dirty="0">
                <a:solidFill>
                  <a:schemeClr val="hlink"/>
                </a:solidFill>
                <a:latin typeface="Calibri" panose="020F0502020204030204" pitchFamily="34" charset="0"/>
                <a:ea typeface="Calibri" panose="020F0502020204030204" pitchFamily="34" charset="0"/>
                <a:cs typeface="Calibri" panose="020F0502020204030204" pitchFamily="34" charset="0"/>
                <a:sym typeface="Arial"/>
                <a:hlinkClick r:id="rId5"/>
              </a:rPr>
              <a:t>www.glsen.org/activity/learning-empowerment-and-self-identification </a:t>
            </a:r>
            <a:endParaRPr lang="pt-PT" sz="18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1879</Words>
  <Application>Microsoft Office PowerPoint</Application>
  <PresentationFormat>Personalizado</PresentationFormat>
  <Paragraphs>127</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16</vt:i4>
      </vt:variant>
    </vt:vector>
  </HeadingPairs>
  <TitlesOfParts>
    <vt:vector size="21" baseType="lpstr">
      <vt:lpstr>Calibri</vt:lpstr>
      <vt:lpstr>Tahoma</vt:lpstr>
      <vt:lpstr>Arial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keywords>, docId:F082896FC361C39DAF84202226622AF0</cp:keywords>
  <cp:lastModifiedBy>Miriam IWS</cp:lastModifiedBy>
  <cp:revision>2</cp:revision>
  <dcterms:modified xsi:type="dcterms:W3CDTF">2023-12-27T11:54:36Z</dcterms:modified>
</cp:coreProperties>
</file>