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Lst>
  <p:notesMasterIdLst>
    <p:notesMasterId r:id="rId27"/>
  </p:notesMasterIdLst>
  <p:sldIdLst>
    <p:sldId id="41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420" r:id="rId26"/>
  </p:sldIdLst>
  <p:sldSz cx="9753600" cy="7315200"/>
  <p:notesSz cx="9753600" cy="7315200"/>
  <p:embeddedFontLst>
    <p:embeddedFont>
      <p:font typeface="Calibri" panose="020F0502020204030204" pitchFamily="34" charset="0"/>
      <p:regular r:id="rId28"/>
      <p:bold r:id="rId29"/>
      <p:italic r:id="rId30"/>
      <p:boldItalic r:id="rId31"/>
    </p:embeddedFont>
    <p:embeddedFont>
      <p:font typeface="Helvetica Neue" panose="020B0604020202020204" charset="0"/>
      <p:regular r:id="rId32"/>
      <p:bold r:id="rId33"/>
      <p:italic r:id="rId34"/>
      <p:boldItalic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C+rp81C4QozU0uGuO5j5o2iY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3CC63-23F1-4C0E-ABEE-D9281C01BF91}" v="16" dt="2023-12-15T00:10:33.830"/>
  </p1510:revLst>
</p1510:revInfo>
</file>

<file path=ppt/tableStyles.xml><?xml version="1.0" encoding="utf-8"?>
<a:tblStyleLst xmlns:a="http://schemas.openxmlformats.org/drawingml/2006/main" def="{DFA57A15-B8E1-46B6-8A23-007F49DB7AD7}">
  <a:tblStyle styleId="{DFA57A15-B8E1-46B6-8A23-007F49DB7AD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48" y="307"/>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7.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46"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l" userId="cc88ce36-e0b3-49ca-8cdb-100b092c7b46" providerId="ADAL" clId="{D0F3CC63-23F1-4C0E-ABEE-D9281C01BF91}"/>
    <pc:docChg chg="undo custSel addSld delSld modSld">
      <pc:chgData name="geral" userId="cc88ce36-e0b3-49ca-8cdb-100b092c7b46" providerId="ADAL" clId="{D0F3CC63-23F1-4C0E-ABEE-D9281C01BF91}" dt="2023-12-15T00:13:24.853" v="191" actId="20577"/>
      <pc:docMkLst>
        <pc:docMk/>
      </pc:docMkLst>
      <pc:sldChg chg="addSp delSp modSp del mod">
        <pc:chgData name="geral" userId="cc88ce36-e0b3-49ca-8cdb-100b092c7b46" providerId="ADAL" clId="{D0F3CC63-23F1-4C0E-ABEE-D9281C01BF91}" dt="2023-12-14T23:58:01.040" v="12" actId="47"/>
        <pc:sldMkLst>
          <pc:docMk/>
          <pc:sldMk cId="0" sldId="256"/>
        </pc:sldMkLst>
        <pc:spChg chg="add del">
          <ac:chgData name="geral" userId="cc88ce36-e0b3-49ca-8cdb-100b092c7b46" providerId="ADAL" clId="{D0F3CC63-23F1-4C0E-ABEE-D9281C01BF91}" dt="2023-12-14T23:57:34.425" v="7" actId="22"/>
          <ac:spMkLst>
            <pc:docMk/>
            <pc:sldMk cId="0" sldId="256"/>
            <ac:spMk id="4" creationId="{766EAA6C-4FD8-48B9-E915-6414A363017B}"/>
          </ac:spMkLst>
        </pc:spChg>
        <pc:spChg chg="mod">
          <ac:chgData name="geral" userId="cc88ce36-e0b3-49ca-8cdb-100b092c7b46" providerId="ADAL" clId="{D0F3CC63-23F1-4C0E-ABEE-D9281C01BF91}" dt="2023-12-14T23:57:19.552" v="5" actId="14100"/>
          <ac:spMkLst>
            <pc:docMk/>
            <pc:sldMk cId="0" sldId="256"/>
            <ac:spMk id="52" creationId="{00000000-0000-0000-0000-000000000000}"/>
          </ac:spMkLst>
        </pc:spChg>
      </pc:sldChg>
      <pc:sldChg chg="modSp mod">
        <pc:chgData name="geral" userId="cc88ce36-e0b3-49ca-8cdb-100b092c7b46" providerId="ADAL" clId="{D0F3CC63-23F1-4C0E-ABEE-D9281C01BF91}" dt="2023-12-14T23:58:23.111" v="15" actId="123"/>
        <pc:sldMkLst>
          <pc:docMk/>
          <pc:sldMk cId="0" sldId="257"/>
        </pc:sldMkLst>
        <pc:spChg chg="mod">
          <ac:chgData name="geral" userId="cc88ce36-e0b3-49ca-8cdb-100b092c7b46" providerId="ADAL" clId="{D0F3CC63-23F1-4C0E-ABEE-D9281C01BF91}" dt="2023-12-14T23:58:23.111" v="15" actId="123"/>
          <ac:spMkLst>
            <pc:docMk/>
            <pc:sldMk cId="0" sldId="257"/>
            <ac:spMk id="65" creationId="{00000000-0000-0000-0000-000000000000}"/>
          </ac:spMkLst>
        </pc:spChg>
        <pc:spChg chg="mod">
          <ac:chgData name="geral" userId="cc88ce36-e0b3-49ca-8cdb-100b092c7b46" providerId="ADAL" clId="{D0F3CC63-23F1-4C0E-ABEE-D9281C01BF91}" dt="2023-12-14T23:58:21.390" v="14" actId="123"/>
          <ac:spMkLst>
            <pc:docMk/>
            <pc:sldMk cId="0" sldId="257"/>
            <ac:spMk id="67" creationId="{00000000-0000-0000-0000-000000000000}"/>
          </ac:spMkLst>
        </pc:spChg>
      </pc:sldChg>
      <pc:sldChg chg="modSp mod">
        <pc:chgData name="geral" userId="cc88ce36-e0b3-49ca-8cdb-100b092c7b46" providerId="ADAL" clId="{D0F3CC63-23F1-4C0E-ABEE-D9281C01BF91}" dt="2023-12-14T23:58:47.581" v="17" actId="404"/>
        <pc:sldMkLst>
          <pc:docMk/>
          <pc:sldMk cId="0" sldId="258"/>
        </pc:sldMkLst>
        <pc:spChg chg="mod">
          <ac:chgData name="geral" userId="cc88ce36-e0b3-49ca-8cdb-100b092c7b46" providerId="ADAL" clId="{D0F3CC63-23F1-4C0E-ABEE-D9281C01BF91}" dt="2023-12-14T23:58:47.581" v="17" actId="404"/>
          <ac:spMkLst>
            <pc:docMk/>
            <pc:sldMk cId="0" sldId="258"/>
            <ac:spMk id="80" creationId="{00000000-0000-0000-0000-000000000000}"/>
          </ac:spMkLst>
        </pc:spChg>
      </pc:sldChg>
      <pc:sldChg chg="modSp mod">
        <pc:chgData name="geral" userId="cc88ce36-e0b3-49ca-8cdb-100b092c7b46" providerId="ADAL" clId="{D0F3CC63-23F1-4C0E-ABEE-D9281C01BF91}" dt="2023-12-15T00:00:16.605" v="35" actId="20577"/>
        <pc:sldMkLst>
          <pc:docMk/>
          <pc:sldMk cId="0" sldId="259"/>
        </pc:sldMkLst>
        <pc:spChg chg="mod">
          <ac:chgData name="geral" userId="cc88ce36-e0b3-49ca-8cdb-100b092c7b46" providerId="ADAL" clId="{D0F3CC63-23F1-4C0E-ABEE-D9281C01BF91}" dt="2023-12-15T00:00:16.605" v="35" actId="20577"/>
          <ac:spMkLst>
            <pc:docMk/>
            <pc:sldMk cId="0" sldId="259"/>
            <ac:spMk id="91" creationId="{00000000-0000-0000-0000-000000000000}"/>
          </ac:spMkLst>
        </pc:spChg>
      </pc:sldChg>
      <pc:sldChg chg="addSp delSp modSp mod">
        <pc:chgData name="geral" userId="cc88ce36-e0b3-49ca-8cdb-100b092c7b46" providerId="ADAL" clId="{D0F3CC63-23F1-4C0E-ABEE-D9281C01BF91}" dt="2023-12-15T00:00:57.811" v="39"/>
        <pc:sldMkLst>
          <pc:docMk/>
          <pc:sldMk cId="0" sldId="260"/>
        </pc:sldMkLst>
        <pc:spChg chg="add mod">
          <ac:chgData name="geral" userId="cc88ce36-e0b3-49ca-8cdb-100b092c7b46" providerId="ADAL" clId="{D0F3CC63-23F1-4C0E-ABEE-D9281C01BF91}" dt="2023-12-15T00:00:57.811" v="39"/>
          <ac:spMkLst>
            <pc:docMk/>
            <pc:sldMk cId="0" sldId="260"/>
            <ac:spMk id="2" creationId="{CD998A90-1033-3C52-7A42-F33A25211761}"/>
          </ac:spMkLst>
        </pc:spChg>
        <pc:spChg chg="del">
          <ac:chgData name="geral" userId="cc88ce36-e0b3-49ca-8cdb-100b092c7b46" providerId="ADAL" clId="{D0F3CC63-23F1-4C0E-ABEE-D9281C01BF91}" dt="2023-12-15T00:00:57.423" v="38" actId="478"/>
          <ac:spMkLst>
            <pc:docMk/>
            <pc:sldMk cId="0" sldId="260"/>
            <ac:spMk id="99" creationId="{00000000-0000-0000-0000-000000000000}"/>
          </ac:spMkLst>
        </pc:spChg>
        <pc:spChg chg="mod">
          <ac:chgData name="geral" userId="cc88ce36-e0b3-49ca-8cdb-100b092c7b46" providerId="ADAL" clId="{D0F3CC63-23F1-4C0E-ABEE-D9281C01BF91}" dt="2023-12-15T00:00:40.274" v="37" actId="20577"/>
          <ac:spMkLst>
            <pc:docMk/>
            <pc:sldMk cId="0" sldId="260"/>
            <ac:spMk id="101" creationId="{00000000-0000-0000-0000-000000000000}"/>
          </ac:spMkLst>
        </pc:spChg>
      </pc:sldChg>
      <pc:sldChg chg="addSp delSp modSp mod">
        <pc:chgData name="geral" userId="cc88ce36-e0b3-49ca-8cdb-100b092c7b46" providerId="ADAL" clId="{D0F3CC63-23F1-4C0E-ABEE-D9281C01BF91}" dt="2023-12-15T00:01:02.091" v="41"/>
        <pc:sldMkLst>
          <pc:docMk/>
          <pc:sldMk cId="0" sldId="261"/>
        </pc:sldMkLst>
        <pc:spChg chg="add mod">
          <ac:chgData name="geral" userId="cc88ce36-e0b3-49ca-8cdb-100b092c7b46" providerId="ADAL" clId="{D0F3CC63-23F1-4C0E-ABEE-D9281C01BF91}" dt="2023-12-15T00:01:02.091" v="41"/>
          <ac:spMkLst>
            <pc:docMk/>
            <pc:sldMk cId="0" sldId="261"/>
            <ac:spMk id="2" creationId="{72D4016B-D3E3-FA1E-83FB-B57D02463E68}"/>
          </ac:spMkLst>
        </pc:spChg>
        <pc:spChg chg="del">
          <ac:chgData name="geral" userId="cc88ce36-e0b3-49ca-8cdb-100b092c7b46" providerId="ADAL" clId="{D0F3CC63-23F1-4C0E-ABEE-D9281C01BF91}" dt="2023-12-15T00:01:01.881" v="40" actId="478"/>
          <ac:spMkLst>
            <pc:docMk/>
            <pc:sldMk cId="0" sldId="261"/>
            <ac:spMk id="109" creationId="{00000000-0000-0000-0000-000000000000}"/>
          </ac:spMkLst>
        </pc:spChg>
      </pc:sldChg>
      <pc:sldChg chg="addSp delSp modSp mod">
        <pc:chgData name="geral" userId="cc88ce36-e0b3-49ca-8cdb-100b092c7b46" providerId="ADAL" clId="{D0F3CC63-23F1-4C0E-ABEE-D9281C01BF91}" dt="2023-12-15T00:01:40.681" v="48" actId="6549"/>
        <pc:sldMkLst>
          <pc:docMk/>
          <pc:sldMk cId="0" sldId="262"/>
        </pc:sldMkLst>
        <pc:spChg chg="add mod">
          <ac:chgData name="geral" userId="cc88ce36-e0b3-49ca-8cdb-100b092c7b46" providerId="ADAL" clId="{D0F3CC63-23F1-4C0E-ABEE-D9281C01BF91}" dt="2023-12-15T00:01:22.731" v="44" actId="1076"/>
          <ac:spMkLst>
            <pc:docMk/>
            <pc:sldMk cId="0" sldId="262"/>
            <ac:spMk id="2" creationId="{BD7A9503-A2E3-FDFC-7126-45DCD5333FC4}"/>
          </ac:spMkLst>
        </pc:spChg>
        <pc:spChg chg="del">
          <ac:chgData name="geral" userId="cc88ce36-e0b3-49ca-8cdb-100b092c7b46" providerId="ADAL" clId="{D0F3CC63-23F1-4C0E-ABEE-D9281C01BF91}" dt="2023-12-15T00:01:20.099" v="42" actId="478"/>
          <ac:spMkLst>
            <pc:docMk/>
            <pc:sldMk cId="0" sldId="262"/>
            <ac:spMk id="121" creationId="{00000000-0000-0000-0000-000000000000}"/>
          </ac:spMkLst>
        </pc:spChg>
        <pc:spChg chg="mod">
          <ac:chgData name="geral" userId="cc88ce36-e0b3-49ca-8cdb-100b092c7b46" providerId="ADAL" clId="{D0F3CC63-23F1-4C0E-ABEE-D9281C01BF91}" dt="2023-12-15T00:01:40.681" v="48" actId="6549"/>
          <ac:spMkLst>
            <pc:docMk/>
            <pc:sldMk cId="0" sldId="262"/>
            <ac:spMk id="123" creationId="{00000000-0000-0000-0000-000000000000}"/>
          </ac:spMkLst>
        </pc:spChg>
      </pc:sldChg>
      <pc:sldChg chg="addSp delSp modSp mod">
        <pc:chgData name="geral" userId="cc88ce36-e0b3-49ca-8cdb-100b092c7b46" providerId="ADAL" clId="{D0F3CC63-23F1-4C0E-ABEE-D9281C01BF91}" dt="2023-12-15T00:02:22.897" v="52" actId="20577"/>
        <pc:sldMkLst>
          <pc:docMk/>
          <pc:sldMk cId="0" sldId="263"/>
        </pc:sldMkLst>
        <pc:spChg chg="add mod">
          <ac:chgData name="geral" userId="cc88ce36-e0b3-49ca-8cdb-100b092c7b46" providerId="ADAL" clId="{D0F3CC63-23F1-4C0E-ABEE-D9281C01BF91}" dt="2023-12-15T00:02:05.871" v="50"/>
          <ac:spMkLst>
            <pc:docMk/>
            <pc:sldMk cId="0" sldId="263"/>
            <ac:spMk id="2" creationId="{DE1C48DE-DF86-8702-84F5-CFD8F195D16F}"/>
          </ac:spMkLst>
        </pc:spChg>
        <pc:spChg chg="del">
          <ac:chgData name="geral" userId="cc88ce36-e0b3-49ca-8cdb-100b092c7b46" providerId="ADAL" clId="{D0F3CC63-23F1-4C0E-ABEE-D9281C01BF91}" dt="2023-12-15T00:02:04.948" v="49" actId="478"/>
          <ac:spMkLst>
            <pc:docMk/>
            <pc:sldMk cId="0" sldId="263"/>
            <ac:spMk id="135" creationId="{00000000-0000-0000-0000-000000000000}"/>
          </ac:spMkLst>
        </pc:spChg>
        <pc:spChg chg="mod">
          <ac:chgData name="geral" userId="cc88ce36-e0b3-49ca-8cdb-100b092c7b46" providerId="ADAL" clId="{D0F3CC63-23F1-4C0E-ABEE-D9281C01BF91}" dt="2023-12-15T00:02:22.897" v="52" actId="20577"/>
          <ac:spMkLst>
            <pc:docMk/>
            <pc:sldMk cId="0" sldId="263"/>
            <ac:spMk id="142" creationId="{00000000-0000-0000-0000-000000000000}"/>
          </ac:spMkLst>
        </pc:spChg>
      </pc:sldChg>
      <pc:sldChg chg="addSp delSp modSp mod">
        <pc:chgData name="geral" userId="cc88ce36-e0b3-49ca-8cdb-100b092c7b46" providerId="ADAL" clId="{D0F3CC63-23F1-4C0E-ABEE-D9281C01BF91}" dt="2023-12-15T00:02:44.950" v="59" actId="20577"/>
        <pc:sldMkLst>
          <pc:docMk/>
          <pc:sldMk cId="0" sldId="264"/>
        </pc:sldMkLst>
        <pc:spChg chg="add mod">
          <ac:chgData name="geral" userId="cc88ce36-e0b3-49ca-8cdb-100b092c7b46" providerId="ADAL" clId="{D0F3CC63-23F1-4C0E-ABEE-D9281C01BF91}" dt="2023-12-15T00:02:32.083" v="54"/>
          <ac:spMkLst>
            <pc:docMk/>
            <pc:sldMk cId="0" sldId="264"/>
            <ac:spMk id="2" creationId="{1A045DC6-C981-0A88-BF4F-C1B208215B7F}"/>
          </ac:spMkLst>
        </pc:spChg>
        <pc:spChg chg="del">
          <ac:chgData name="geral" userId="cc88ce36-e0b3-49ca-8cdb-100b092c7b46" providerId="ADAL" clId="{D0F3CC63-23F1-4C0E-ABEE-D9281C01BF91}" dt="2023-12-15T00:02:31.116" v="53" actId="478"/>
          <ac:spMkLst>
            <pc:docMk/>
            <pc:sldMk cId="0" sldId="264"/>
            <ac:spMk id="151" creationId="{00000000-0000-0000-0000-000000000000}"/>
          </ac:spMkLst>
        </pc:spChg>
        <pc:spChg chg="mod">
          <ac:chgData name="geral" userId="cc88ce36-e0b3-49ca-8cdb-100b092c7b46" providerId="ADAL" clId="{D0F3CC63-23F1-4C0E-ABEE-D9281C01BF91}" dt="2023-12-15T00:02:44.950" v="59" actId="20577"/>
          <ac:spMkLst>
            <pc:docMk/>
            <pc:sldMk cId="0" sldId="264"/>
            <ac:spMk id="153" creationId="{00000000-0000-0000-0000-000000000000}"/>
          </ac:spMkLst>
        </pc:spChg>
      </pc:sldChg>
      <pc:sldChg chg="addSp delSp modSp mod">
        <pc:chgData name="geral" userId="cc88ce36-e0b3-49ca-8cdb-100b092c7b46" providerId="ADAL" clId="{D0F3CC63-23F1-4C0E-ABEE-D9281C01BF91}" dt="2023-12-15T00:04:15.352" v="72" actId="20577"/>
        <pc:sldMkLst>
          <pc:docMk/>
          <pc:sldMk cId="0" sldId="265"/>
        </pc:sldMkLst>
        <pc:spChg chg="add mod">
          <ac:chgData name="geral" userId="cc88ce36-e0b3-49ca-8cdb-100b092c7b46" providerId="ADAL" clId="{D0F3CC63-23F1-4C0E-ABEE-D9281C01BF91}" dt="2023-12-15T00:03:04.206" v="61"/>
          <ac:spMkLst>
            <pc:docMk/>
            <pc:sldMk cId="0" sldId="265"/>
            <ac:spMk id="2" creationId="{0047F16A-11D3-5578-8920-59DCD62ECB44}"/>
          </ac:spMkLst>
        </pc:spChg>
        <pc:spChg chg="del">
          <ac:chgData name="geral" userId="cc88ce36-e0b3-49ca-8cdb-100b092c7b46" providerId="ADAL" clId="{D0F3CC63-23F1-4C0E-ABEE-D9281C01BF91}" dt="2023-12-15T00:03:03.231" v="60" actId="478"/>
          <ac:spMkLst>
            <pc:docMk/>
            <pc:sldMk cId="0" sldId="265"/>
            <ac:spMk id="161" creationId="{00000000-0000-0000-0000-000000000000}"/>
          </ac:spMkLst>
        </pc:spChg>
        <pc:spChg chg="mod">
          <ac:chgData name="geral" userId="cc88ce36-e0b3-49ca-8cdb-100b092c7b46" providerId="ADAL" clId="{D0F3CC63-23F1-4C0E-ABEE-D9281C01BF91}" dt="2023-12-15T00:04:15.352" v="72" actId="20577"/>
          <ac:spMkLst>
            <pc:docMk/>
            <pc:sldMk cId="0" sldId="265"/>
            <ac:spMk id="163" creationId="{00000000-0000-0000-0000-000000000000}"/>
          </ac:spMkLst>
        </pc:spChg>
        <pc:graphicFrameChg chg="modGraphic">
          <ac:chgData name="geral" userId="cc88ce36-e0b3-49ca-8cdb-100b092c7b46" providerId="ADAL" clId="{D0F3CC63-23F1-4C0E-ABEE-D9281C01BF91}" dt="2023-12-15T00:03:45.980" v="65" actId="6549"/>
          <ac:graphicFrameMkLst>
            <pc:docMk/>
            <pc:sldMk cId="0" sldId="265"/>
            <ac:graphicFrameMk id="164" creationId="{00000000-0000-0000-0000-000000000000}"/>
          </ac:graphicFrameMkLst>
        </pc:graphicFrameChg>
      </pc:sldChg>
      <pc:sldChg chg="addSp delSp modSp mod">
        <pc:chgData name="geral" userId="cc88ce36-e0b3-49ca-8cdb-100b092c7b46" providerId="ADAL" clId="{D0F3CC63-23F1-4C0E-ABEE-D9281C01BF91}" dt="2023-12-15T00:05:05.848" v="116" actId="404"/>
        <pc:sldMkLst>
          <pc:docMk/>
          <pc:sldMk cId="0" sldId="266"/>
        </pc:sldMkLst>
        <pc:spChg chg="add mod">
          <ac:chgData name="geral" userId="cc88ce36-e0b3-49ca-8cdb-100b092c7b46" providerId="ADAL" clId="{D0F3CC63-23F1-4C0E-ABEE-D9281C01BF91}" dt="2023-12-15T00:04:02.657" v="67"/>
          <ac:spMkLst>
            <pc:docMk/>
            <pc:sldMk cId="0" sldId="266"/>
            <ac:spMk id="2" creationId="{0866391C-4C2E-293D-9BEA-68D9FC2F066F}"/>
          </ac:spMkLst>
        </pc:spChg>
        <pc:spChg chg="del">
          <ac:chgData name="geral" userId="cc88ce36-e0b3-49ca-8cdb-100b092c7b46" providerId="ADAL" clId="{D0F3CC63-23F1-4C0E-ABEE-D9281C01BF91}" dt="2023-12-15T00:04:01.762" v="66" actId="478"/>
          <ac:spMkLst>
            <pc:docMk/>
            <pc:sldMk cId="0" sldId="266"/>
            <ac:spMk id="175" creationId="{00000000-0000-0000-0000-000000000000}"/>
          </ac:spMkLst>
        </pc:spChg>
        <pc:spChg chg="mod">
          <ac:chgData name="geral" userId="cc88ce36-e0b3-49ca-8cdb-100b092c7b46" providerId="ADAL" clId="{D0F3CC63-23F1-4C0E-ABEE-D9281C01BF91}" dt="2023-12-15T00:05:05.848" v="116" actId="404"/>
          <ac:spMkLst>
            <pc:docMk/>
            <pc:sldMk cId="0" sldId="266"/>
            <ac:spMk id="177" creationId="{00000000-0000-0000-0000-000000000000}"/>
          </ac:spMkLst>
        </pc:spChg>
      </pc:sldChg>
      <pc:sldChg chg="addSp delSp modSp mod">
        <pc:chgData name="geral" userId="cc88ce36-e0b3-49ca-8cdb-100b092c7b46" providerId="ADAL" clId="{D0F3CC63-23F1-4C0E-ABEE-D9281C01BF91}" dt="2023-12-15T00:05:27.801" v="118"/>
        <pc:sldMkLst>
          <pc:docMk/>
          <pc:sldMk cId="0" sldId="267"/>
        </pc:sldMkLst>
        <pc:spChg chg="add mod">
          <ac:chgData name="geral" userId="cc88ce36-e0b3-49ca-8cdb-100b092c7b46" providerId="ADAL" clId="{D0F3CC63-23F1-4C0E-ABEE-D9281C01BF91}" dt="2023-12-15T00:05:27.801" v="118"/>
          <ac:spMkLst>
            <pc:docMk/>
            <pc:sldMk cId="0" sldId="267"/>
            <ac:spMk id="2" creationId="{C5052277-A239-509D-9B4B-3522D039E2CB}"/>
          </ac:spMkLst>
        </pc:spChg>
        <pc:spChg chg="del">
          <ac:chgData name="geral" userId="cc88ce36-e0b3-49ca-8cdb-100b092c7b46" providerId="ADAL" clId="{D0F3CC63-23F1-4C0E-ABEE-D9281C01BF91}" dt="2023-12-15T00:05:27.520" v="117" actId="478"/>
          <ac:spMkLst>
            <pc:docMk/>
            <pc:sldMk cId="0" sldId="267"/>
            <ac:spMk id="188" creationId="{00000000-0000-0000-0000-000000000000}"/>
          </ac:spMkLst>
        </pc:spChg>
      </pc:sldChg>
      <pc:sldChg chg="modSp mod">
        <pc:chgData name="geral" userId="cc88ce36-e0b3-49ca-8cdb-100b092c7b46" providerId="ADAL" clId="{D0F3CC63-23F1-4C0E-ABEE-D9281C01BF91}" dt="2023-12-15T00:06:06.239" v="123" actId="6549"/>
        <pc:sldMkLst>
          <pc:docMk/>
          <pc:sldMk cId="0" sldId="271"/>
        </pc:sldMkLst>
        <pc:spChg chg="mod">
          <ac:chgData name="geral" userId="cc88ce36-e0b3-49ca-8cdb-100b092c7b46" providerId="ADAL" clId="{D0F3CC63-23F1-4C0E-ABEE-D9281C01BF91}" dt="2023-12-15T00:06:06.239" v="123" actId="6549"/>
          <ac:spMkLst>
            <pc:docMk/>
            <pc:sldMk cId="0" sldId="271"/>
            <ac:spMk id="270" creationId="{00000000-0000-0000-0000-000000000000}"/>
          </ac:spMkLst>
        </pc:spChg>
      </pc:sldChg>
      <pc:sldChg chg="modSp mod">
        <pc:chgData name="geral" userId="cc88ce36-e0b3-49ca-8cdb-100b092c7b46" providerId="ADAL" clId="{D0F3CC63-23F1-4C0E-ABEE-D9281C01BF91}" dt="2023-12-15T00:06:49.483" v="129" actId="20577"/>
        <pc:sldMkLst>
          <pc:docMk/>
          <pc:sldMk cId="0" sldId="272"/>
        </pc:sldMkLst>
        <pc:graphicFrameChg chg="modGraphic">
          <ac:chgData name="geral" userId="cc88ce36-e0b3-49ca-8cdb-100b092c7b46" providerId="ADAL" clId="{D0F3CC63-23F1-4C0E-ABEE-D9281C01BF91}" dt="2023-12-15T00:06:49.483" v="129" actId="20577"/>
          <ac:graphicFrameMkLst>
            <pc:docMk/>
            <pc:sldMk cId="0" sldId="272"/>
            <ac:graphicFrameMk id="281" creationId="{00000000-0000-0000-0000-000000000000}"/>
          </ac:graphicFrameMkLst>
        </pc:graphicFrameChg>
      </pc:sldChg>
      <pc:sldChg chg="addSp delSp modSp mod">
        <pc:chgData name="geral" userId="cc88ce36-e0b3-49ca-8cdb-100b092c7b46" providerId="ADAL" clId="{D0F3CC63-23F1-4C0E-ABEE-D9281C01BF91}" dt="2023-12-15T00:07:55.040" v="134" actId="2711"/>
        <pc:sldMkLst>
          <pc:docMk/>
          <pc:sldMk cId="0" sldId="273"/>
        </pc:sldMkLst>
        <pc:spChg chg="add mod">
          <ac:chgData name="geral" userId="cc88ce36-e0b3-49ca-8cdb-100b092c7b46" providerId="ADAL" clId="{D0F3CC63-23F1-4C0E-ABEE-D9281C01BF91}" dt="2023-12-15T00:07:07.993" v="131"/>
          <ac:spMkLst>
            <pc:docMk/>
            <pc:sldMk cId="0" sldId="273"/>
            <ac:spMk id="2" creationId="{B3585F10-255A-1FC1-6315-60F817083052}"/>
          </ac:spMkLst>
        </pc:spChg>
        <pc:spChg chg="mod">
          <ac:chgData name="geral" userId="cc88ce36-e0b3-49ca-8cdb-100b092c7b46" providerId="ADAL" clId="{D0F3CC63-23F1-4C0E-ABEE-D9281C01BF91}" dt="2023-12-15T00:07:55.040" v="134" actId="2711"/>
          <ac:spMkLst>
            <pc:docMk/>
            <pc:sldMk cId="0" sldId="273"/>
            <ac:spMk id="290" creationId="{00000000-0000-0000-0000-000000000000}"/>
          </ac:spMkLst>
        </pc:spChg>
        <pc:spChg chg="del">
          <ac:chgData name="geral" userId="cc88ce36-e0b3-49ca-8cdb-100b092c7b46" providerId="ADAL" clId="{D0F3CC63-23F1-4C0E-ABEE-D9281C01BF91}" dt="2023-12-15T00:07:07.777" v="130" actId="478"/>
          <ac:spMkLst>
            <pc:docMk/>
            <pc:sldMk cId="0" sldId="273"/>
            <ac:spMk id="293" creationId="{00000000-0000-0000-0000-000000000000}"/>
          </ac:spMkLst>
        </pc:spChg>
      </pc:sldChg>
      <pc:sldChg chg="addSp delSp modSp mod">
        <pc:chgData name="geral" userId="cc88ce36-e0b3-49ca-8cdb-100b092c7b46" providerId="ADAL" clId="{D0F3CC63-23F1-4C0E-ABEE-D9281C01BF91}" dt="2023-12-15T00:08:17.180" v="146" actId="20577"/>
        <pc:sldMkLst>
          <pc:docMk/>
          <pc:sldMk cId="0" sldId="274"/>
        </pc:sldMkLst>
        <pc:spChg chg="add mod">
          <ac:chgData name="geral" userId="cc88ce36-e0b3-49ca-8cdb-100b092c7b46" providerId="ADAL" clId="{D0F3CC63-23F1-4C0E-ABEE-D9281C01BF91}" dt="2023-12-15T00:07:28.611" v="133"/>
          <ac:spMkLst>
            <pc:docMk/>
            <pc:sldMk cId="0" sldId="274"/>
            <ac:spMk id="2" creationId="{86BEAADF-C827-C98F-9F31-E9EAFAC74A2E}"/>
          </ac:spMkLst>
        </pc:spChg>
        <pc:spChg chg="del">
          <ac:chgData name="geral" userId="cc88ce36-e0b3-49ca-8cdb-100b092c7b46" providerId="ADAL" clId="{D0F3CC63-23F1-4C0E-ABEE-D9281C01BF91}" dt="2023-12-15T00:07:27.655" v="132" actId="478"/>
          <ac:spMkLst>
            <pc:docMk/>
            <pc:sldMk cId="0" sldId="274"/>
            <ac:spMk id="301" creationId="{00000000-0000-0000-0000-000000000000}"/>
          </ac:spMkLst>
        </pc:spChg>
        <pc:graphicFrameChg chg="modGraphic">
          <ac:chgData name="geral" userId="cc88ce36-e0b3-49ca-8cdb-100b092c7b46" providerId="ADAL" clId="{D0F3CC63-23F1-4C0E-ABEE-D9281C01BF91}" dt="2023-12-15T00:08:17.180" v="146" actId="20577"/>
          <ac:graphicFrameMkLst>
            <pc:docMk/>
            <pc:sldMk cId="0" sldId="274"/>
            <ac:graphicFrameMk id="303" creationId="{00000000-0000-0000-0000-000000000000}"/>
          </ac:graphicFrameMkLst>
        </pc:graphicFrameChg>
      </pc:sldChg>
      <pc:sldChg chg="addSp delSp modSp mod">
        <pc:chgData name="geral" userId="cc88ce36-e0b3-49ca-8cdb-100b092c7b46" providerId="ADAL" clId="{D0F3CC63-23F1-4C0E-ABEE-D9281C01BF91}" dt="2023-12-15T00:08:31.728" v="148"/>
        <pc:sldMkLst>
          <pc:docMk/>
          <pc:sldMk cId="0" sldId="275"/>
        </pc:sldMkLst>
        <pc:spChg chg="add mod">
          <ac:chgData name="geral" userId="cc88ce36-e0b3-49ca-8cdb-100b092c7b46" providerId="ADAL" clId="{D0F3CC63-23F1-4C0E-ABEE-D9281C01BF91}" dt="2023-12-15T00:08:31.728" v="148"/>
          <ac:spMkLst>
            <pc:docMk/>
            <pc:sldMk cId="0" sldId="275"/>
            <ac:spMk id="2" creationId="{656DE221-96C4-D77D-2251-0400F58C1626}"/>
          </ac:spMkLst>
        </pc:spChg>
        <pc:spChg chg="del">
          <ac:chgData name="geral" userId="cc88ce36-e0b3-49ca-8cdb-100b092c7b46" providerId="ADAL" clId="{D0F3CC63-23F1-4C0E-ABEE-D9281C01BF91}" dt="2023-12-15T00:08:31.430" v="147" actId="478"/>
          <ac:spMkLst>
            <pc:docMk/>
            <pc:sldMk cId="0" sldId="275"/>
            <ac:spMk id="312" creationId="{00000000-0000-0000-0000-000000000000}"/>
          </ac:spMkLst>
        </pc:spChg>
      </pc:sldChg>
      <pc:sldChg chg="addSp delSp modSp mod">
        <pc:chgData name="geral" userId="cc88ce36-e0b3-49ca-8cdb-100b092c7b46" providerId="ADAL" clId="{D0F3CC63-23F1-4C0E-ABEE-D9281C01BF91}" dt="2023-12-15T00:08:59.790" v="150"/>
        <pc:sldMkLst>
          <pc:docMk/>
          <pc:sldMk cId="0" sldId="276"/>
        </pc:sldMkLst>
        <pc:spChg chg="add mod">
          <ac:chgData name="geral" userId="cc88ce36-e0b3-49ca-8cdb-100b092c7b46" providerId="ADAL" clId="{D0F3CC63-23F1-4C0E-ABEE-D9281C01BF91}" dt="2023-12-15T00:08:59.790" v="150"/>
          <ac:spMkLst>
            <pc:docMk/>
            <pc:sldMk cId="0" sldId="276"/>
            <ac:spMk id="5" creationId="{98520376-D8FA-897A-2F55-6416E60EB9DA}"/>
          </ac:spMkLst>
        </pc:spChg>
        <pc:spChg chg="del">
          <ac:chgData name="geral" userId="cc88ce36-e0b3-49ca-8cdb-100b092c7b46" providerId="ADAL" clId="{D0F3CC63-23F1-4C0E-ABEE-D9281C01BF91}" dt="2023-12-15T00:08:59.370" v="149" actId="478"/>
          <ac:spMkLst>
            <pc:docMk/>
            <pc:sldMk cId="0" sldId="276"/>
            <ac:spMk id="327" creationId="{00000000-0000-0000-0000-000000000000}"/>
          </ac:spMkLst>
        </pc:spChg>
      </pc:sldChg>
      <pc:sldChg chg="addSp delSp modSp mod">
        <pc:chgData name="geral" userId="cc88ce36-e0b3-49ca-8cdb-100b092c7b46" providerId="ADAL" clId="{D0F3CC63-23F1-4C0E-ABEE-D9281C01BF91}" dt="2023-12-15T00:13:24.853" v="191" actId="20577"/>
        <pc:sldMkLst>
          <pc:docMk/>
          <pc:sldMk cId="0" sldId="277"/>
        </pc:sldMkLst>
        <pc:spChg chg="add mod">
          <ac:chgData name="geral" userId="cc88ce36-e0b3-49ca-8cdb-100b092c7b46" providerId="ADAL" clId="{D0F3CC63-23F1-4C0E-ABEE-D9281C01BF91}" dt="2023-12-15T00:09:05.017" v="152"/>
          <ac:spMkLst>
            <pc:docMk/>
            <pc:sldMk cId="0" sldId="277"/>
            <ac:spMk id="2" creationId="{3F5B68A4-E73F-9574-392C-CF9CCDC2DDA3}"/>
          </ac:spMkLst>
        </pc:spChg>
        <pc:spChg chg="del">
          <ac:chgData name="geral" userId="cc88ce36-e0b3-49ca-8cdb-100b092c7b46" providerId="ADAL" clId="{D0F3CC63-23F1-4C0E-ABEE-D9281C01BF91}" dt="2023-12-15T00:09:04.712" v="151" actId="478"/>
          <ac:spMkLst>
            <pc:docMk/>
            <pc:sldMk cId="0" sldId="277"/>
            <ac:spMk id="340" creationId="{00000000-0000-0000-0000-000000000000}"/>
          </ac:spMkLst>
        </pc:spChg>
        <pc:spChg chg="mod">
          <ac:chgData name="geral" userId="cc88ce36-e0b3-49ca-8cdb-100b092c7b46" providerId="ADAL" clId="{D0F3CC63-23F1-4C0E-ABEE-D9281C01BF91}" dt="2023-12-15T00:13:24.853" v="191" actId="20577"/>
          <ac:spMkLst>
            <pc:docMk/>
            <pc:sldMk cId="0" sldId="277"/>
            <ac:spMk id="342" creationId="{00000000-0000-0000-0000-000000000000}"/>
          </ac:spMkLst>
        </pc:spChg>
      </pc:sldChg>
      <pc:sldChg chg="addSp delSp modSp mod">
        <pc:chgData name="geral" userId="cc88ce36-e0b3-49ca-8cdb-100b092c7b46" providerId="ADAL" clId="{D0F3CC63-23F1-4C0E-ABEE-D9281C01BF91}" dt="2023-12-15T00:11:38.720" v="178" actId="20577"/>
        <pc:sldMkLst>
          <pc:docMk/>
          <pc:sldMk cId="0" sldId="278"/>
        </pc:sldMkLst>
        <pc:spChg chg="add mod">
          <ac:chgData name="geral" userId="cc88ce36-e0b3-49ca-8cdb-100b092c7b46" providerId="ADAL" clId="{D0F3CC63-23F1-4C0E-ABEE-D9281C01BF91}" dt="2023-12-15T00:10:33.830" v="159"/>
          <ac:spMkLst>
            <pc:docMk/>
            <pc:sldMk cId="0" sldId="278"/>
            <ac:spMk id="2" creationId="{99CCCE35-DFEE-D113-25F3-89CB0CC45698}"/>
          </ac:spMkLst>
        </pc:spChg>
        <pc:spChg chg="del">
          <ac:chgData name="geral" userId="cc88ce36-e0b3-49ca-8cdb-100b092c7b46" providerId="ADAL" clId="{D0F3CC63-23F1-4C0E-ABEE-D9281C01BF91}" dt="2023-12-15T00:10:33.592" v="158" actId="478"/>
          <ac:spMkLst>
            <pc:docMk/>
            <pc:sldMk cId="0" sldId="278"/>
            <ac:spMk id="350" creationId="{00000000-0000-0000-0000-000000000000}"/>
          </ac:spMkLst>
        </pc:spChg>
        <pc:spChg chg="mod">
          <ac:chgData name="geral" userId="cc88ce36-e0b3-49ca-8cdb-100b092c7b46" providerId="ADAL" clId="{D0F3CC63-23F1-4C0E-ABEE-D9281C01BF91}" dt="2023-12-15T00:11:38.720" v="178" actId="20577"/>
          <ac:spMkLst>
            <pc:docMk/>
            <pc:sldMk cId="0" sldId="278"/>
            <ac:spMk id="352" creationId="{00000000-0000-0000-0000-000000000000}"/>
          </ac:spMkLst>
        </pc:spChg>
      </pc:sldChg>
      <pc:sldChg chg="del">
        <pc:chgData name="geral" userId="cc88ce36-e0b3-49ca-8cdb-100b092c7b46" providerId="ADAL" clId="{D0F3CC63-23F1-4C0E-ABEE-D9281C01BF91}" dt="2023-12-15T00:10:00.195" v="157" actId="47"/>
        <pc:sldMkLst>
          <pc:docMk/>
          <pc:sldMk cId="0" sldId="279"/>
        </pc:sldMkLst>
      </pc:sldChg>
      <pc:sldChg chg="modSp add mod">
        <pc:chgData name="geral" userId="cc88ce36-e0b3-49ca-8cdb-100b092c7b46" providerId="ADAL" clId="{D0F3CC63-23F1-4C0E-ABEE-D9281C01BF91}" dt="2023-12-14T23:57:58.681" v="11" actId="20577"/>
        <pc:sldMkLst>
          <pc:docMk/>
          <pc:sldMk cId="0" sldId="419"/>
        </pc:sldMkLst>
        <pc:spChg chg="mod">
          <ac:chgData name="geral" userId="cc88ce36-e0b3-49ca-8cdb-100b092c7b46" providerId="ADAL" clId="{D0F3CC63-23F1-4C0E-ABEE-D9281C01BF91}" dt="2023-12-14T23:57:58.681" v="11" actId="20577"/>
          <ac:spMkLst>
            <pc:docMk/>
            <pc:sldMk cId="0" sldId="419"/>
            <ac:spMk id="52" creationId="{00000000-0000-0000-0000-000000000000}"/>
          </ac:spMkLst>
        </pc:spChg>
      </pc:sldChg>
      <pc:sldChg chg="add">
        <pc:chgData name="geral" userId="cc88ce36-e0b3-49ca-8cdb-100b092c7b46" providerId="ADAL" clId="{D0F3CC63-23F1-4C0E-ABEE-D9281C01BF91}" dt="2023-12-15T00:09:57.280" v="156"/>
        <pc:sldMkLst>
          <pc:docMk/>
          <pc:sldMk cId="0" sldId="420"/>
        </pc:sldMkLst>
      </pc:sldChg>
    </pc:docChg>
  </pc:docChgLst>
  <pc:docChgLst>
    <pc:chgData name="Sandra Silverio" userId="911bd91b-4f7b-4756-8155-0c11409226a6" providerId="ADAL" clId="{DF121287-B665-4193-B5F1-53596FA98069}"/>
    <pc:docChg chg="undo custSel modSld">
      <pc:chgData name="Sandra Silverio" userId="911bd91b-4f7b-4756-8155-0c11409226a6" providerId="ADAL" clId="{DF121287-B665-4193-B5F1-53596FA98069}" dt="2023-12-10T22:07:01.426" v="766" actId="1076"/>
      <pc:docMkLst>
        <pc:docMk/>
      </pc:docMkLst>
      <pc:sldChg chg="delSp modSp mod">
        <pc:chgData name="Sandra Silverio" userId="911bd91b-4f7b-4756-8155-0c11409226a6" providerId="ADAL" clId="{DF121287-B665-4193-B5F1-53596FA98069}" dt="2023-12-07T17:13:24.671" v="3" actId="790"/>
        <pc:sldMkLst>
          <pc:docMk/>
          <pc:sldMk cId="0" sldId="269"/>
        </pc:sldMkLst>
        <pc:spChg chg="mod">
          <ac:chgData name="Sandra Silverio" userId="911bd91b-4f7b-4756-8155-0c11409226a6" providerId="ADAL" clId="{DF121287-B665-4193-B5F1-53596FA98069}" dt="2023-12-07T17:13:24.671" v="3" actId="790"/>
          <ac:spMkLst>
            <pc:docMk/>
            <pc:sldMk cId="0" sldId="269"/>
            <ac:spMk id="2" creationId="{E8AF65C9-A249-F1D3-A0D4-FD8A404B2289}"/>
          </ac:spMkLst>
        </pc:spChg>
        <pc:spChg chg="del">
          <ac:chgData name="Sandra Silverio" userId="911bd91b-4f7b-4756-8155-0c11409226a6" providerId="ADAL" clId="{DF121287-B665-4193-B5F1-53596FA98069}" dt="2023-12-07T17:12:50.004" v="0" actId="478"/>
          <ac:spMkLst>
            <pc:docMk/>
            <pc:sldMk cId="0" sldId="269"/>
            <ac:spMk id="228" creationId="{00000000-0000-0000-0000-000000000000}"/>
          </ac:spMkLst>
        </pc:spChg>
        <pc:picChg chg="mod">
          <ac:chgData name="Sandra Silverio" userId="911bd91b-4f7b-4756-8155-0c11409226a6" providerId="ADAL" clId="{DF121287-B665-4193-B5F1-53596FA98069}" dt="2023-12-07T17:13:10.945" v="2" actId="14100"/>
          <ac:picMkLst>
            <pc:docMk/>
            <pc:sldMk cId="0" sldId="269"/>
            <ac:picMk id="225" creationId="{00000000-0000-0000-0000-000000000000}"/>
          </ac:picMkLst>
        </pc:picChg>
        <pc:picChg chg="del">
          <ac:chgData name="Sandra Silverio" userId="911bd91b-4f7b-4756-8155-0c11409226a6" providerId="ADAL" clId="{DF121287-B665-4193-B5F1-53596FA98069}" dt="2023-12-07T17:12:50.004" v="0" actId="478"/>
          <ac:picMkLst>
            <pc:docMk/>
            <pc:sldMk cId="0" sldId="269"/>
            <ac:picMk id="227" creationId="{00000000-0000-0000-0000-000000000000}"/>
          </ac:picMkLst>
        </pc:picChg>
      </pc:sldChg>
      <pc:sldChg chg="delSp modSp mod">
        <pc:chgData name="Sandra Silverio" userId="911bd91b-4f7b-4756-8155-0c11409226a6" providerId="ADAL" clId="{DF121287-B665-4193-B5F1-53596FA98069}" dt="2023-12-10T21:23:51.901" v="78" actId="20577"/>
        <pc:sldMkLst>
          <pc:docMk/>
          <pc:sldMk cId="0" sldId="270"/>
        </pc:sldMkLst>
        <pc:spChg chg="del">
          <ac:chgData name="Sandra Silverio" userId="911bd91b-4f7b-4756-8155-0c11409226a6" providerId="ADAL" clId="{DF121287-B665-4193-B5F1-53596FA98069}" dt="2023-12-10T21:21:29.302" v="8" actId="478"/>
          <ac:spMkLst>
            <pc:docMk/>
            <pc:sldMk cId="0" sldId="270"/>
            <ac:spMk id="246" creationId="{00000000-0000-0000-0000-000000000000}"/>
          </ac:spMkLst>
        </pc:spChg>
        <pc:spChg chg="mod">
          <ac:chgData name="Sandra Silverio" userId="911bd91b-4f7b-4756-8155-0c11409226a6" providerId="ADAL" clId="{DF121287-B665-4193-B5F1-53596FA98069}" dt="2023-12-10T21:21:22.685" v="7" actId="14100"/>
          <ac:spMkLst>
            <pc:docMk/>
            <pc:sldMk cId="0" sldId="270"/>
            <ac:spMk id="247" creationId="{00000000-0000-0000-0000-000000000000}"/>
          </ac:spMkLst>
        </pc:spChg>
        <pc:spChg chg="mod">
          <ac:chgData name="Sandra Silverio" userId="911bd91b-4f7b-4756-8155-0c11409226a6" providerId="ADAL" clId="{DF121287-B665-4193-B5F1-53596FA98069}" dt="2023-12-10T21:23:51.901" v="78" actId="20577"/>
          <ac:spMkLst>
            <pc:docMk/>
            <pc:sldMk cId="0" sldId="270"/>
            <ac:spMk id="250" creationId="{00000000-0000-0000-0000-000000000000}"/>
          </ac:spMkLst>
        </pc:spChg>
        <pc:spChg chg="mod">
          <ac:chgData name="Sandra Silverio" userId="911bd91b-4f7b-4756-8155-0c11409226a6" providerId="ADAL" clId="{DF121287-B665-4193-B5F1-53596FA98069}" dt="2023-12-10T21:22:36.332" v="70" actId="1038"/>
          <ac:spMkLst>
            <pc:docMk/>
            <pc:sldMk cId="0" sldId="270"/>
            <ac:spMk id="257" creationId="{00000000-0000-0000-0000-000000000000}"/>
          </ac:spMkLst>
        </pc:spChg>
        <pc:spChg chg="mod">
          <ac:chgData name="Sandra Silverio" userId="911bd91b-4f7b-4756-8155-0c11409226a6" providerId="ADAL" clId="{DF121287-B665-4193-B5F1-53596FA98069}" dt="2023-12-10T21:22:55.472" v="73" actId="790"/>
          <ac:spMkLst>
            <pc:docMk/>
            <pc:sldMk cId="0" sldId="270"/>
            <ac:spMk id="258" creationId="{00000000-0000-0000-0000-000000000000}"/>
          </ac:spMkLst>
        </pc:spChg>
        <pc:spChg chg="mod">
          <ac:chgData name="Sandra Silverio" userId="911bd91b-4f7b-4756-8155-0c11409226a6" providerId="ADAL" clId="{DF121287-B665-4193-B5F1-53596FA98069}" dt="2023-12-10T21:23:26.303" v="75" actId="1076"/>
          <ac:spMkLst>
            <pc:docMk/>
            <pc:sldMk cId="0" sldId="270"/>
            <ac:spMk id="259" creationId="{00000000-0000-0000-0000-000000000000}"/>
          </ac:spMkLst>
        </pc:spChg>
        <pc:spChg chg="mod">
          <ac:chgData name="Sandra Silverio" userId="911bd91b-4f7b-4756-8155-0c11409226a6" providerId="ADAL" clId="{DF121287-B665-4193-B5F1-53596FA98069}" dt="2023-12-10T21:23:33.036" v="76" actId="790"/>
          <ac:spMkLst>
            <pc:docMk/>
            <pc:sldMk cId="0" sldId="270"/>
            <ac:spMk id="260" creationId="{00000000-0000-0000-0000-000000000000}"/>
          </ac:spMkLst>
        </pc:spChg>
        <pc:picChg chg="mod">
          <ac:chgData name="Sandra Silverio" userId="911bd91b-4f7b-4756-8155-0c11409226a6" providerId="ADAL" clId="{DF121287-B665-4193-B5F1-53596FA98069}" dt="2023-12-10T21:21:46.994" v="35" actId="1036"/>
          <ac:picMkLst>
            <pc:docMk/>
            <pc:sldMk cId="0" sldId="270"/>
            <ac:picMk id="243" creationId="{00000000-0000-0000-0000-000000000000}"/>
          </ac:picMkLst>
        </pc:picChg>
        <pc:picChg chg="del">
          <ac:chgData name="Sandra Silverio" userId="911bd91b-4f7b-4756-8155-0c11409226a6" providerId="ADAL" clId="{DF121287-B665-4193-B5F1-53596FA98069}" dt="2023-12-10T21:21:29.302" v="8" actId="478"/>
          <ac:picMkLst>
            <pc:docMk/>
            <pc:sldMk cId="0" sldId="270"/>
            <ac:picMk id="245" creationId="{00000000-0000-0000-0000-000000000000}"/>
          </ac:picMkLst>
        </pc:picChg>
        <pc:picChg chg="mod">
          <ac:chgData name="Sandra Silverio" userId="911bd91b-4f7b-4756-8155-0c11409226a6" providerId="ADAL" clId="{DF121287-B665-4193-B5F1-53596FA98069}" dt="2023-12-10T21:21:46.994" v="35" actId="1036"/>
          <ac:picMkLst>
            <pc:docMk/>
            <pc:sldMk cId="0" sldId="270"/>
            <ac:picMk id="256" creationId="{00000000-0000-0000-0000-000000000000}"/>
          </ac:picMkLst>
        </pc:picChg>
      </pc:sldChg>
      <pc:sldChg chg="delSp modSp mod">
        <pc:chgData name="Sandra Silverio" userId="911bd91b-4f7b-4756-8155-0c11409226a6" providerId="ADAL" clId="{DF121287-B665-4193-B5F1-53596FA98069}" dt="2023-12-10T21:52:42.939" v="424" actId="790"/>
        <pc:sldMkLst>
          <pc:docMk/>
          <pc:sldMk cId="0" sldId="271"/>
        </pc:sldMkLst>
        <pc:spChg chg="del">
          <ac:chgData name="Sandra Silverio" userId="911bd91b-4f7b-4756-8155-0c11409226a6" providerId="ADAL" clId="{DF121287-B665-4193-B5F1-53596FA98069}" dt="2023-12-10T21:25:06.010" v="83" actId="478"/>
          <ac:spMkLst>
            <pc:docMk/>
            <pc:sldMk cId="0" sldId="271"/>
            <ac:spMk id="267" creationId="{00000000-0000-0000-0000-000000000000}"/>
          </ac:spMkLst>
        </pc:spChg>
        <pc:spChg chg="mod">
          <ac:chgData name="Sandra Silverio" userId="911bd91b-4f7b-4756-8155-0c11409226a6" providerId="ADAL" clId="{DF121287-B665-4193-B5F1-53596FA98069}" dt="2023-12-10T21:52:42.939" v="424" actId="790"/>
          <ac:spMkLst>
            <pc:docMk/>
            <pc:sldMk cId="0" sldId="271"/>
            <ac:spMk id="268" creationId="{00000000-0000-0000-0000-000000000000}"/>
          </ac:spMkLst>
        </pc:spChg>
        <pc:spChg chg="mod">
          <ac:chgData name="Sandra Silverio" userId="911bd91b-4f7b-4756-8155-0c11409226a6" providerId="ADAL" clId="{DF121287-B665-4193-B5F1-53596FA98069}" dt="2023-12-10T21:29:05.533" v="132" actId="6549"/>
          <ac:spMkLst>
            <pc:docMk/>
            <pc:sldMk cId="0" sldId="271"/>
            <ac:spMk id="270" creationId="{00000000-0000-0000-0000-000000000000}"/>
          </ac:spMkLst>
        </pc:spChg>
        <pc:picChg chg="del">
          <ac:chgData name="Sandra Silverio" userId="911bd91b-4f7b-4756-8155-0c11409226a6" providerId="ADAL" clId="{DF121287-B665-4193-B5F1-53596FA98069}" dt="2023-12-10T21:25:06.010" v="83" actId="478"/>
          <ac:picMkLst>
            <pc:docMk/>
            <pc:sldMk cId="0" sldId="271"/>
            <ac:picMk id="266" creationId="{00000000-0000-0000-0000-000000000000}"/>
          </ac:picMkLst>
        </pc:picChg>
        <pc:picChg chg="mod">
          <ac:chgData name="Sandra Silverio" userId="911bd91b-4f7b-4756-8155-0c11409226a6" providerId="ADAL" clId="{DF121287-B665-4193-B5F1-53596FA98069}" dt="2023-12-10T21:25:11.411" v="84" actId="14100"/>
          <ac:picMkLst>
            <pc:docMk/>
            <pc:sldMk cId="0" sldId="271"/>
            <ac:picMk id="271" creationId="{00000000-0000-0000-0000-000000000000}"/>
          </ac:picMkLst>
        </pc:picChg>
      </pc:sldChg>
      <pc:sldChg chg="delSp modSp mod">
        <pc:chgData name="Sandra Silverio" userId="911bd91b-4f7b-4756-8155-0c11409226a6" providerId="ADAL" clId="{DF121287-B665-4193-B5F1-53596FA98069}" dt="2023-12-10T21:52:26.911" v="422" actId="20577"/>
        <pc:sldMkLst>
          <pc:docMk/>
          <pc:sldMk cId="0" sldId="272"/>
        </pc:sldMkLst>
        <pc:spChg chg="del">
          <ac:chgData name="Sandra Silverio" userId="911bd91b-4f7b-4756-8155-0c11409226a6" providerId="ADAL" clId="{DF121287-B665-4193-B5F1-53596FA98069}" dt="2023-12-10T21:29:48.701" v="138" actId="478"/>
          <ac:spMkLst>
            <pc:docMk/>
            <pc:sldMk cId="0" sldId="272"/>
            <ac:spMk id="278" creationId="{00000000-0000-0000-0000-000000000000}"/>
          </ac:spMkLst>
        </pc:spChg>
        <pc:spChg chg="mod">
          <ac:chgData name="Sandra Silverio" userId="911bd91b-4f7b-4756-8155-0c11409226a6" providerId="ADAL" clId="{DF121287-B665-4193-B5F1-53596FA98069}" dt="2023-12-10T21:33:22.894" v="177" actId="313"/>
          <ac:spMkLst>
            <pc:docMk/>
            <pc:sldMk cId="0" sldId="272"/>
            <ac:spMk id="279" creationId="{00000000-0000-0000-0000-000000000000}"/>
          </ac:spMkLst>
        </pc:spChg>
        <pc:spChg chg="mod">
          <ac:chgData name="Sandra Silverio" userId="911bd91b-4f7b-4756-8155-0c11409226a6" providerId="ADAL" clId="{DF121287-B665-4193-B5F1-53596FA98069}" dt="2023-12-10T21:52:26.911" v="422" actId="20577"/>
          <ac:spMkLst>
            <pc:docMk/>
            <pc:sldMk cId="0" sldId="272"/>
            <ac:spMk id="282" creationId="{00000000-0000-0000-0000-000000000000}"/>
          </ac:spMkLst>
        </pc:spChg>
        <pc:graphicFrameChg chg="mod modGraphic">
          <ac:chgData name="Sandra Silverio" userId="911bd91b-4f7b-4756-8155-0c11409226a6" providerId="ADAL" clId="{DF121287-B665-4193-B5F1-53596FA98069}" dt="2023-12-10T21:35:53.906" v="205" actId="20577"/>
          <ac:graphicFrameMkLst>
            <pc:docMk/>
            <pc:sldMk cId="0" sldId="272"/>
            <ac:graphicFrameMk id="281" creationId="{00000000-0000-0000-0000-000000000000}"/>
          </ac:graphicFrameMkLst>
        </pc:graphicFrameChg>
        <pc:picChg chg="del">
          <ac:chgData name="Sandra Silverio" userId="911bd91b-4f7b-4756-8155-0c11409226a6" providerId="ADAL" clId="{DF121287-B665-4193-B5F1-53596FA98069}" dt="2023-12-10T21:29:48.701" v="138" actId="478"/>
          <ac:picMkLst>
            <pc:docMk/>
            <pc:sldMk cId="0" sldId="272"/>
            <ac:picMk id="277" creationId="{00000000-0000-0000-0000-000000000000}"/>
          </ac:picMkLst>
        </pc:picChg>
      </pc:sldChg>
      <pc:sldChg chg="delSp modSp mod">
        <pc:chgData name="Sandra Silverio" userId="911bd91b-4f7b-4756-8155-0c11409226a6" providerId="ADAL" clId="{DF121287-B665-4193-B5F1-53596FA98069}" dt="2023-12-10T21:52:21.449" v="421" actId="20577"/>
        <pc:sldMkLst>
          <pc:docMk/>
          <pc:sldMk cId="0" sldId="273"/>
        </pc:sldMkLst>
        <pc:spChg chg="del">
          <ac:chgData name="Sandra Silverio" userId="911bd91b-4f7b-4756-8155-0c11409226a6" providerId="ADAL" clId="{DF121287-B665-4193-B5F1-53596FA98069}" dt="2023-12-10T21:36:37.989" v="210" actId="478"/>
          <ac:spMkLst>
            <pc:docMk/>
            <pc:sldMk cId="0" sldId="273"/>
            <ac:spMk id="289" creationId="{00000000-0000-0000-0000-000000000000}"/>
          </ac:spMkLst>
        </pc:spChg>
        <pc:spChg chg="mod">
          <ac:chgData name="Sandra Silverio" userId="911bd91b-4f7b-4756-8155-0c11409226a6" providerId="ADAL" clId="{DF121287-B665-4193-B5F1-53596FA98069}" dt="2023-12-10T21:38:49.948" v="225" actId="313"/>
          <ac:spMkLst>
            <pc:docMk/>
            <pc:sldMk cId="0" sldId="273"/>
            <ac:spMk id="290" creationId="{00000000-0000-0000-0000-000000000000}"/>
          </ac:spMkLst>
        </pc:spChg>
        <pc:spChg chg="mod">
          <ac:chgData name="Sandra Silverio" userId="911bd91b-4f7b-4756-8155-0c11409226a6" providerId="ADAL" clId="{DF121287-B665-4193-B5F1-53596FA98069}" dt="2023-12-10T21:52:21.449" v="421" actId="20577"/>
          <ac:spMkLst>
            <pc:docMk/>
            <pc:sldMk cId="0" sldId="273"/>
            <ac:spMk id="293" creationId="{00000000-0000-0000-0000-000000000000}"/>
          </ac:spMkLst>
        </pc:spChg>
        <pc:graphicFrameChg chg="mod modGraphic">
          <ac:chgData name="Sandra Silverio" userId="911bd91b-4f7b-4756-8155-0c11409226a6" providerId="ADAL" clId="{DF121287-B665-4193-B5F1-53596FA98069}" dt="2023-12-10T21:41:18.169" v="248" actId="20577"/>
          <ac:graphicFrameMkLst>
            <pc:docMk/>
            <pc:sldMk cId="0" sldId="273"/>
            <ac:graphicFrameMk id="292" creationId="{00000000-0000-0000-0000-000000000000}"/>
          </ac:graphicFrameMkLst>
        </pc:graphicFrameChg>
        <pc:picChg chg="del">
          <ac:chgData name="Sandra Silverio" userId="911bd91b-4f7b-4756-8155-0c11409226a6" providerId="ADAL" clId="{DF121287-B665-4193-B5F1-53596FA98069}" dt="2023-12-10T21:36:37.989" v="210" actId="478"/>
          <ac:picMkLst>
            <pc:docMk/>
            <pc:sldMk cId="0" sldId="273"/>
            <ac:picMk id="288" creationId="{00000000-0000-0000-0000-000000000000}"/>
          </ac:picMkLst>
        </pc:picChg>
      </pc:sldChg>
      <pc:sldChg chg="delSp modSp mod">
        <pc:chgData name="Sandra Silverio" userId="911bd91b-4f7b-4756-8155-0c11409226a6" providerId="ADAL" clId="{DF121287-B665-4193-B5F1-53596FA98069}" dt="2023-12-10T21:52:14.481" v="420" actId="20577"/>
        <pc:sldMkLst>
          <pc:docMk/>
          <pc:sldMk cId="0" sldId="274"/>
        </pc:sldMkLst>
        <pc:spChg chg="del">
          <ac:chgData name="Sandra Silverio" userId="911bd91b-4f7b-4756-8155-0c11409226a6" providerId="ADAL" clId="{DF121287-B665-4193-B5F1-53596FA98069}" dt="2023-12-10T21:42:13.219" v="257" actId="478"/>
          <ac:spMkLst>
            <pc:docMk/>
            <pc:sldMk cId="0" sldId="274"/>
            <ac:spMk id="300" creationId="{00000000-0000-0000-0000-000000000000}"/>
          </ac:spMkLst>
        </pc:spChg>
        <pc:spChg chg="mod">
          <ac:chgData name="Sandra Silverio" userId="911bd91b-4f7b-4756-8155-0c11409226a6" providerId="ADAL" clId="{DF121287-B665-4193-B5F1-53596FA98069}" dt="2023-12-10T21:52:14.481" v="420" actId="20577"/>
          <ac:spMkLst>
            <pc:docMk/>
            <pc:sldMk cId="0" sldId="274"/>
            <ac:spMk id="301" creationId="{00000000-0000-0000-0000-000000000000}"/>
          </ac:spMkLst>
        </pc:spChg>
        <pc:spChg chg="mod">
          <ac:chgData name="Sandra Silverio" userId="911bd91b-4f7b-4756-8155-0c11409226a6" providerId="ADAL" clId="{DF121287-B665-4193-B5F1-53596FA98069}" dt="2023-12-10T21:42:24.457" v="259" actId="1076"/>
          <ac:spMkLst>
            <pc:docMk/>
            <pc:sldMk cId="0" sldId="274"/>
            <ac:spMk id="304" creationId="{00000000-0000-0000-0000-000000000000}"/>
          </ac:spMkLst>
        </pc:spChg>
        <pc:graphicFrameChg chg="mod modGraphic">
          <ac:chgData name="Sandra Silverio" userId="911bd91b-4f7b-4756-8155-0c11409226a6" providerId="ADAL" clId="{DF121287-B665-4193-B5F1-53596FA98069}" dt="2023-12-10T21:45:35.958" v="273" actId="114"/>
          <ac:graphicFrameMkLst>
            <pc:docMk/>
            <pc:sldMk cId="0" sldId="274"/>
            <ac:graphicFrameMk id="303" creationId="{00000000-0000-0000-0000-000000000000}"/>
          </ac:graphicFrameMkLst>
        </pc:graphicFrameChg>
        <pc:picChg chg="del">
          <ac:chgData name="Sandra Silverio" userId="911bd91b-4f7b-4756-8155-0c11409226a6" providerId="ADAL" clId="{DF121287-B665-4193-B5F1-53596FA98069}" dt="2023-12-10T21:42:13.219" v="257" actId="478"/>
          <ac:picMkLst>
            <pc:docMk/>
            <pc:sldMk cId="0" sldId="274"/>
            <ac:picMk id="299" creationId="{00000000-0000-0000-0000-000000000000}"/>
          </ac:picMkLst>
        </pc:picChg>
      </pc:sldChg>
      <pc:sldChg chg="delSp modSp mod">
        <pc:chgData name="Sandra Silverio" userId="911bd91b-4f7b-4756-8155-0c11409226a6" providerId="ADAL" clId="{DF121287-B665-4193-B5F1-53596FA98069}" dt="2023-12-10T21:53:54.532" v="431" actId="313"/>
        <pc:sldMkLst>
          <pc:docMk/>
          <pc:sldMk cId="0" sldId="275"/>
        </pc:sldMkLst>
        <pc:spChg chg="del">
          <ac:chgData name="Sandra Silverio" userId="911bd91b-4f7b-4756-8155-0c11409226a6" providerId="ADAL" clId="{DF121287-B665-4193-B5F1-53596FA98069}" dt="2023-12-10T21:45:49.019" v="274" actId="478"/>
          <ac:spMkLst>
            <pc:docMk/>
            <pc:sldMk cId="0" sldId="275"/>
            <ac:spMk id="311" creationId="{00000000-0000-0000-0000-000000000000}"/>
          </ac:spMkLst>
        </pc:spChg>
        <pc:spChg chg="mod">
          <ac:chgData name="Sandra Silverio" userId="911bd91b-4f7b-4756-8155-0c11409226a6" providerId="ADAL" clId="{DF121287-B665-4193-B5F1-53596FA98069}" dt="2023-12-10T21:52:08.257" v="419" actId="20577"/>
          <ac:spMkLst>
            <pc:docMk/>
            <pc:sldMk cId="0" sldId="275"/>
            <ac:spMk id="312" creationId="{00000000-0000-0000-0000-000000000000}"/>
          </ac:spMkLst>
        </pc:spChg>
        <pc:spChg chg="mod">
          <ac:chgData name="Sandra Silverio" userId="911bd91b-4f7b-4756-8155-0c11409226a6" providerId="ADAL" clId="{DF121287-B665-4193-B5F1-53596FA98069}" dt="2023-12-10T21:47:39.737" v="347" actId="790"/>
          <ac:spMkLst>
            <pc:docMk/>
            <pc:sldMk cId="0" sldId="275"/>
            <ac:spMk id="315" creationId="{00000000-0000-0000-0000-000000000000}"/>
          </ac:spMkLst>
        </pc:spChg>
        <pc:spChg chg="mod">
          <ac:chgData name="Sandra Silverio" userId="911bd91b-4f7b-4756-8155-0c11409226a6" providerId="ADAL" clId="{DF121287-B665-4193-B5F1-53596FA98069}" dt="2023-12-10T21:53:54.532" v="431" actId="313"/>
          <ac:spMkLst>
            <pc:docMk/>
            <pc:sldMk cId="0" sldId="275"/>
            <ac:spMk id="316" creationId="{00000000-0000-0000-0000-000000000000}"/>
          </ac:spMkLst>
        </pc:spChg>
        <pc:spChg chg="mod">
          <ac:chgData name="Sandra Silverio" userId="911bd91b-4f7b-4756-8155-0c11409226a6" providerId="ADAL" clId="{DF121287-B665-4193-B5F1-53596FA98069}" dt="2023-12-10T21:51:17.877" v="412" actId="113"/>
          <ac:spMkLst>
            <pc:docMk/>
            <pc:sldMk cId="0" sldId="275"/>
            <ac:spMk id="317" creationId="{00000000-0000-0000-0000-000000000000}"/>
          </ac:spMkLst>
        </pc:spChg>
        <pc:spChg chg="mod">
          <ac:chgData name="Sandra Silverio" userId="911bd91b-4f7b-4756-8155-0c11409226a6" providerId="ADAL" clId="{DF121287-B665-4193-B5F1-53596FA98069}" dt="2023-12-10T21:50:21.517" v="405" actId="1038"/>
          <ac:spMkLst>
            <pc:docMk/>
            <pc:sldMk cId="0" sldId="275"/>
            <ac:spMk id="318" creationId="{00000000-0000-0000-0000-000000000000}"/>
          </ac:spMkLst>
        </pc:spChg>
        <pc:spChg chg="mod">
          <ac:chgData name="Sandra Silverio" userId="911bd91b-4f7b-4756-8155-0c11409226a6" providerId="ADAL" clId="{DF121287-B665-4193-B5F1-53596FA98069}" dt="2023-12-10T21:50:21.517" v="405" actId="1038"/>
          <ac:spMkLst>
            <pc:docMk/>
            <pc:sldMk cId="0" sldId="275"/>
            <ac:spMk id="319" creationId="{00000000-0000-0000-0000-000000000000}"/>
          </ac:spMkLst>
        </pc:spChg>
        <pc:picChg chg="del">
          <ac:chgData name="Sandra Silverio" userId="911bd91b-4f7b-4756-8155-0c11409226a6" providerId="ADAL" clId="{DF121287-B665-4193-B5F1-53596FA98069}" dt="2023-12-10T21:45:49.019" v="274" actId="478"/>
          <ac:picMkLst>
            <pc:docMk/>
            <pc:sldMk cId="0" sldId="275"/>
            <ac:picMk id="310" creationId="{00000000-0000-0000-0000-000000000000}"/>
          </ac:picMkLst>
        </pc:picChg>
        <pc:picChg chg="mod">
          <ac:chgData name="Sandra Silverio" userId="911bd91b-4f7b-4756-8155-0c11409226a6" providerId="ADAL" clId="{DF121287-B665-4193-B5F1-53596FA98069}" dt="2023-12-10T21:48:15.732" v="350" actId="14100"/>
          <ac:picMkLst>
            <pc:docMk/>
            <pc:sldMk cId="0" sldId="275"/>
            <ac:picMk id="314" creationId="{00000000-0000-0000-0000-000000000000}"/>
          </ac:picMkLst>
        </pc:picChg>
      </pc:sldChg>
      <pc:sldChg chg="addSp delSp modSp mod">
        <pc:chgData name="Sandra Silverio" userId="911bd91b-4f7b-4756-8155-0c11409226a6" providerId="ADAL" clId="{DF121287-B665-4193-B5F1-53596FA98069}" dt="2023-12-10T21:57:31.611" v="626" actId="20577"/>
        <pc:sldMkLst>
          <pc:docMk/>
          <pc:sldMk cId="0" sldId="276"/>
        </pc:sldMkLst>
        <pc:spChg chg="add mod">
          <ac:chgData name="Sandra Silverio" userId="911bd91b-4f7b-4756-8155-0c11409226a6" providerId="ADAL" clId="{DF121287-B665-4193-B5F1-53596FA98069}" dt="2023-12-10T21:55:13.287" v="606" actId="6549"/>
          <ac:spMkLst>
            <pc:docMk/>
            <pc:sldMk cId="0" sldId="276"/>
            <ac:spMk id="2" creationId="{4C261222-41B7-49AE-DB83-9913E3C4A60C}"/>
          </ac:spMkLst>
        </pc:spChg>
        <pc:spChg chg="add mod">
          <ac:chgData name="Sandra Silverio" userId="911bd91b-4f7b-4756-8155-0c11409226a6" providerId="ADAL" clId="{DF121287-B665-4193-B5F1-53596FA98069}" dt="2023-12-10T21:56:52.326" v="618" actId="1076"/>
          <ac:spMkLst>
            <pc:docMk/>
            <pc:sldMk cId="0" sldId="276"/>
            <ac:spMk id="3" creationId="{8FD59E20-8275-67D9-0840-AA723C59A6BA}"/>
          </ac:spMkLst>
        </pc:spChg>
        <pc:spChg chg="add mod">
          <ac:chgData name="Sandra Silverio" userId="911bd91b-4f7b-4756-8155-0c11409226a6" providerId="ADAL" clId="{DF121287-B665-4193-B5F1-53596FA98069}" dt="2023-12-10T21:56:52.326" v="618" actId="1076"/>
          <ac:spMkLst>
            <pc:docMk/>
            <pc:sldMk cId="0" sldId="276"/>
            <ac:spMk id="4" creationId="{3240EB52-5D0D-CAEE-5131-6ADC013473F2}"/>
          </ac:spMkLst>
        </pc:spChg>
        <pc:spChg chg="del">
          <ac:chgData name="Sandra Silverio" userId="911bd91b-4f7b-4756-8155-0c11409226a6" providerId="ADAL" clId="{DF121287-B665-4193-B5F1-53596FA98069}" dt="2023-12-10T21:52:58.171" v="425" actId="478"/>
          <ac:spMkLst>
            <pc:docMk/>
            <pc:sldMk cId="0" sldId="276"/>
            <ac:spMk id="326" creationId="{00000000-0000-0000-0000-000000000000}"/>
          </ac:spMkLst>
        </pc:spChg>
        <pc:spChg chg="mod">
          <ac:chgData name="Sandra Silverio" userId="911bd91b-4f7b-4756-8155-0c11409226a6" providerId="ADAL" clId="{DF121287-B665-4193-B5F1-53596FA98069}" dt="2023-12-10T21:52:02.294" v="418" actId="20577"/>
          <ac:spMkLst>
            <pc:docMk/>
            <pc:sldMk cId="0" sldId="276"/>
            <ac:spMk id="327" creationId="{00000000-0000-0000-0000-000000000000}"/>
          </ac:spMkLst>
        </pc:spChg>
        <pc:spChg chg="mod">
          <ac:chgData name="Sandra Silverio" userId="911bd91b-4f7b-4756-8155-0c11409226a6" providerId="ADAL" clId="{DF121287-B665-4193-B5F1-53596FA98069}" dt="2023-12-10T21:57:31.611" v="626" actId="20577"/>
          <ac:spMkLst>
            <pc:docMk/>
            <pc:sldMk cId="0" sldId="276"/>
            <ac:spMk id="330" creationId="{00000000-0000-0000-0000-000000000000}"/>
          </ac:spMkLst>
        </pc:spChg>
        <pc:spChg chg="del">
          <ac:chgData name="Sandra Silverio" userId="911bd91b-4f7b-4756-8155-0c11409226a6" providerId="ADAL" clId="{DF121287-B665-4193-B5F1-53596FA98069}" dt="2023-12-10T21:55:39.127" v="609" actId="478"/>
          <ac:spMkLst>
            <pc:docMk/>
            <pc:sldMk cId="0" sldId="276"/>
            <ac:spMk id="331" creationId="{00000000-0000-0000-0000-000000000000}"/>
          </ac:spMkLst>
        </pc:spChg>
        <pc:spChg chg="del">
          <ac:chgData name="Sandra Silverio" userId="911bd91b-4f7b-4756-8155-0c11409226a6" providerId="ADAL" clId="{DF121287-B665-4193-B5F1-53596FA98069}" dt="2023-12-10T21:55:41.700" v="610" actId="478"/>
          <ac:spMkLst>
            <pc:docMk/>
            <pc:sldMk cId="0" sldId="276"/>
            <ac:spMk id="332" creationId="{00000000-0000-0000-0000-000000000000}"/>
          </ac:spMkLst>
        </pc:spChg>
        <pc:picChg chg="del">
          <ac:chgData name="Sandra Silverio" userId="911bd91b-4f7b-4756-8155-0c11409226a6" providerId="ADAL" clId="{DF121287-B665-4193-B5F1-53596FA98069}" dt="2023-12-10T21:52:58.171" v="425" actId="478"/>
          <ac:picMkLst>
            <pc:docMk/>
            <pc:sldMk cId="0" sldId="276"/>
            <ac:picMk id="325" creationId="{00000000-0000-0000-0000-000000000000}"/>
          </ac:picMkLst>
        </pc:picChg>
        <pc:picChg chg="mod">
          <ac:chgData name="Sandra Silverio" userId="911bd91b-4f7b-4756-8155-0c11409226a6" providerId="ADAL" clId="{DF121287-B665-4193-B5F1-53596FA98069}" dt="2023-12-10T21:55:29.311" v="608" actId="1076"/>
          <ac:picMkLst>
            <pc:docMk/>
            <pc:sldMk cId="0" sldId="276"/>
            <ac:picMk id="329" creationId="{00000000-0000-0000-0000-000000000000}"/>
          </ac:picMkLst>
        </pc:picChg>
      </pc:sldChg>
      <pc:sldChg chg="delSp modSp mod">
        <pc:chgData name="Sandra Silverio" userId="911bd91b-4f7b-4756-8155-0c11409226a6" providerId="ADAL" clId="{DF121287-B665-4193-B5F1-53596FA98069}" dt="2023-12-10T22:01:46.407" v="667" actId="1036"/>
        <pc:sldMkLst>
          <pc:docMk/>
          <pc:sldMk cId="0" sldId="277"/>
        </pc:sldMkLst>
        <pc:spChg chg="del">
          <ac:chgData name="Sandra Silverio" userId="911bd91b-4f7b-4756-8155-0c11409226a6" providerId="ADAL" clId="{DF121287-B665-4193-B5F1-53596FA98069}" dt="2023-12-10T21:57:51.439" v="629" actId="478"/>
          <ac:spMkLst>
            <pc:docMk/>
            <pc:sldMk cId="0" sldId="277"/>
            <ac:spMk id="339" creationId="{00000000-0000-0000-0000-000000000000}"/>
          </ac:spMkLst>
        </pc:spChg>
        <pc:spChg chg="mod">
          <ac:chgData name="Sandra Silverio" userId="911bd91b-4f7b-4756-8155-0c11409226a6" providerId="ADAL" clId="{DF121287-B665-4193-B5F1-53596FA98069}" dt="2023-12-10T21:58:09.684" v="633" actId="14100"/>
          <ac:spMkLst>
            <pc:docMk/>
            <pc:sldMk cId="0" sldId="277"/>
            <ac:spMk id="340" creationId="{00000000-0000-0000-0000-000000000000}"/>
          </ac:spMkLst>
        </pc:spChg>
        <pc:spChg chg="mod">
          <ac:chgData name="Sandra Silverio" userId="911bd91b-4f7b-4756-8155-0c11409226a6" providerId="ADAL" clId="{DF121287-B665-4193-B5F1-53596FA98069}" dt="2023-12-10T22:01:46.407" v="667" actId="1036"/>
          <ac:spMkLst>
            <pc:docMk/>
            <pc:sldMk cId="0" sldId="277"/>
            <ac:spMk id="342" creationId="{00000000-0000-0000-0000-000000000000}"/>
          </ac:spMkLst>
        </pc:spChg>
        <pc:picChg chg="del">
          <ac:chgData name="Sandra Silverio" userId="911bd91b-4f7b-4756-8155-0c11409226a6" providerId="ADAL" clId="{DF121287-B665-4193-B5F1-53596FA98069}" dt="2023-12-10T21:57:51.439" v="629" actId="478"/>
          <ac:picMkLst>
            <pc:docMk/>
            <pc:sldMk cId="0" sldId="277"/>
            <ac:picMk id="338" creationId="{00000000-0000-0000-0000-000000000000}"/>
          </ac:picMkLst>
        </pc:picChg>
      </pc:sldChg>
      <pc:sldChg chg="delSp modSp mod">
        <pc:chgData name="Sandra Silverio" userId="911bd91b-4f7b-4756-8155-0c11409226a6" providerId="ADAL" clId="{DF121287-B665-4193-B5F1-53596FA98069}" dt="2023-12-10T22:04:46.249" v="742" actId="313"/>
        <pc:sldMkLst>
          <pc:docMk/>
          <pc:sldMk cId="0" sldId="278"/>
        </pc:sldMkLst>
        <pc:spChg chg="del">
          <ac:chgData name="Sandra Silverio" userId="911bd91b-4f7b-4756-8155-0c11409226a6" providerId="ADAL" clId="{DF121287-B665-4193-B5F1-53596FA98069}" dt="2023-12-10T22:02:32.571" v="676" actId="478"/>
          <ac:spMkLst>
            <pc:docMk/>
            <pc:sldMk cId="0" sldId="278"/>
            <ac:spMk id="349" creationId="{00000000-0000-0000-0000-000000000000}"/>
          </ac:spMkLst>
        </pc:spChg>
        <pc:spChg chg="mod">
          <ac:chgData name="Sandra Silverio" userId="911bd91b-4f7b-4756-8155-0c11409226a6" providerId="ADAL" clId="{DF121287-B665-4193-B5F1-53596FA98069}" dt="2023-12-10T22:04:46.249" v="742" actId="313"/>
          <ac:spMkLst>
            <pc:docMk/>
            <pc:sldMk cId="0" sldId="278"/>
            <ac:spMk id="350" creationId="{00000000-0000-0000-0000-000000000000}"/>
          </ac:spMkLst>
        </pc:spChg>
        <pc:spChg chg="mod">
          <ac:chgData name="Sandra Silverio" userId="911bd91b-4f7b-4756-8155-0c11409226a6" providerId="ADAL" clId="{DF121287-B665-4193-B5F1-53596FA98069}" dt="2023-12-10T22:04:28.735" v="741" actId="6549"/>
          <ac:spMkLst>
            <pc:docMk/>
            <pc:sldMk cId="0" sldId="278"/>
            <ac:spMk id="352" creationId="{00000000-0000-0000-0000-000000000000}"/>
          </ac:spMkLst>
        </pc:spChg>
        <pc:picChg chg="del">
          <ac:chgData name="Sandra Silverio" userId="911bd91b-4f7b-4756-8155-0c11409226a6" providerId="ADAL" clId="{DF121287-B665-4193-B5F1-53596FA98069}" dt="2023-12-10T22:02:32.571" v="676" actId="478"/>
          <ac:picMkLst>
            <pc:docMk/>
            <pc:sldMk cId="0" sldId="278"/>
            <ac:picMk id="348" creationId="{00000000-0000-0000-0000-000000000000}"/>
          </ac:picMkLst>
        </pc:picChg>
      </pc:sldChg>
      <pc:sldChg chg="addSp delSp modSp mod">
        <pc:chgData name="Sandra Silverio" userId="911bd91b-4f7b-4756-8155-0c11409226a6" providerId="ADAL" clId="{DF121287-B665-4193-B5F1-53596FA98069}" dt="2023-12-10T22:07:01.426" v="766" actId="1076"/>
        <pc:sldMkLst>
          <pc:docMk/>
          <pc:sldMk cId="0" sldId="279"/>
        </pc:sldMkLst>
        <pc:spChg chg="add mod">
          <ac:chgData name="Sandra Silverio" userId="911bd91b-4f7b-4756-8155-0c11409226a6" providerId="ADAL" clId="{DF121287-B665-4193-B5F1-53596FA98069}" dt="2023-12-10T22:07:01.426" v="766" actId="1076"/>
          <ac:spMkLst>
            <pc:docMk/>
            <pc:sldMk cId="0" sldId="279"/>
            <ac:spMk id="2" creationId="{174C383F-465A-1FEC-38BE-9D998F2CBC03}"/>
          </ac:spMkLst>
        </pc:spChg>
        <pc:spChg chg="add mod">
          <ac:chgData name="Sandra Silverio" userId="911bd91b-4f7b-4756-8155-0c11409226a6" providerId="ADAL" clId="{DF121287-B665-4193-B5F1-53596FA98069}" dt="2023-12-10T22:06:56.854" v="765" actId="1076"/>
          <ac:spMkLst>
            <pc:docMk/>
            <pc:sldMk cId="0" sldId="279"/>
            <ac:spMk id="3" creationId="{2D56D8B8-35C4-1033-9C4D-38506345AC7F}"/>
          </ac:spMkLst>
        </pc:spChg>
        <pc:spChg chg="del">
          <ac:chgData name="Sandra Silverio" userId="911bd91b-4f7b-4756-8155-0c11409226a6" providerId="ADAL" clId="{DF121287-B665-4193-B5F1-53596FA98069}" dt="2023-12-10T22:06:14.308" v="760" actId="478"/>
          <ac:spMkLst>
            <pc:docMk/>
            <pc:sldMk cId="0" sldId="279"/>
            <ac:spMk id="365" creationId="{00000000-0000-0000-0000-000000000000}"/>
          </ac:spMkLst>
        </pc:spChg>
        <pc:picChg chg="add mod">
          <ac:chgData name="Sandra Silverio" userId="911bd91b-4f7b-4756-8155-0c11409226a6" providerId="ADAL" clId="{DF121287-B665-4193-B5F1-53596FA98069}" dt="2023-12-10T22:06:35.744" v="763"/>
          <ac:picMkLst>
            <pc:docMk/>
            <pc:sldMk cId="0" sldId="279"/>
            <ac:picMk id="4" creationId="{E2C110FE-5D56-D508-D97A-353DA4A3E1BE}"/>
          </ac:picMkLst>
        </pc:picChg>
        <pc:picChg chg="del">
          <ac:chgData name="Sandra Silverio" userId="911bd91b-4f7b-4756-8155-0c11409226a6" providerId="ADAL" clId="{DF121287-B665-4193-B5F1-53596FA98069}" dt="2023-12-10T22:06:28.352" v="762" actId="478"/>
          <ac:picMkLst>
            <pc:docMk/>
            <pc:sldMk cId="0" sldId="279"/>
            <ac:picMk id="361" creationId="{00000000-0000-0000-0000-000000000000}"/>
          </ac:picMkLst>
        </pc:picChg>
        <pc:picChg chg="del">
          <ac:chgData name="Sandra Silverio" userId="911bd91b-4f7b-4756-8155-0c11409226a6" providerId="ADAL" clId="{DF121287-B665-4193-B5F1-53596FA98069}" dt="2023-12-10T22:04:58.446" v="743" actId="478"/>
          <ac:picMkLst>
            <pc:docMk/>
            <pc:sldMk cId="0" sldId="279"/>
            <ac:picMk id="36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0: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2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2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9: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26"/>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b="0" i="0" u="none" strike="noStrike" cap="none">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13"/>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sz="1800">
              <a:latin typeface="Calibri"/>
              <a:ea typeface="Calibri"/>
              <a:cs typeface="Calibri"/>
              <a:sym typeface="Calibri"/>
            </a:endParaRPr>
          </a:p>
        </p:txBody>
      </p:sp>
    </p:spTree>
    <p:extLst>
      <p:ext uri="{BB962C8B-B14F-4D97-AF65-F5344CB8AC3E}">
        <p14:creationId xmlns:p14="http://schemas.microsoft.com/office/powerpoint/2010/main" val="233130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sz="1800">
              <a:latin typeface="Calibri"/>
              <a:ea typeface="Calibri"/>
              <a:cs typeface="Calibri"/>
              <a:sym typeface="Calibri"/>
            </a:endParaRPr>
          </a:p>
        </p:txBody>
      </p:sp>
    </p:spTree>
    <p:extLst>
      <p:ext uri="{BB962C8B-B14F-4D97-AF65-F5344CB8AC3E}">
        <p14:creationId xmlns:p14="http://schemas.microsoft.com/office/powerpoint/2010/main" val="111980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
        <p:cNvGrpSpPr/>
        <p:nvPr/>
      </p:nvGrpSpPr>
      <p:grpSpPr>
        <a:xfrm>
          <a:off x="0" y="0"/>
          <a:ext cx="0" cy="0"/>
          <a:chOff x="0" y="0"/>
          <a:chExt cx="0" cy="0"/>
        </a:xfrm>
      </p:grpSpPr>
      <p:sp>
        <p:nvSpPr>
          <p:cNvPr id="40" name="Google Shape;40;p15"/>
          <p:cNvSpPr txBox="1">
            <a:spLocks noGrp="1"/>
          </p:cNvSpPr>
          <p:nvPr>
            <p:ph type="body" idx="1"/>
          </p:nvPr>
        </p:nvSpPr>
        <p:spPr>
          <a:xfrm>
            <a:off x="258823" y="315618"/>
            <a:ext cx="9258558" cy="664797"/>
          </a:xfrm>
          <a:prstGeom prst="rect">
            <a:avLst/>
          </a:prstGeom>
          <a:noFill/>
          <a:ln>
            <a:noFill/>
          </a:ln>
        </p:spPr>
        <p:txBody>
          <a:bodyPr spcFirstLastPara="1" wrap="square" lIns="0" tIns="0" rIns="0" bIns="0" anchor="ctr" anchorCtr="0">
            <a:spAutoFit/>
          </a:bodyPr>
          <a:lstStyle>
            <a:lvl1pPr marL="457200" lvl="0" indent="-228600" algn="ctr">
              <a:spcBef>
                <a:spcPts val="0"/>
              </a:spcBef>
              <a:spcAft>
                <a:spcPts val="0"/>
              </a:spcAft>
              <a:buClr>
                <a:srgbClr val="262626"/>
              </a:buClr>
              <a:buSzPts val="4320"/>
              <a:buFont typeface="Calibri"/>
              <a:buNone/>
              <a:defRPr sz="4320" b="0">
                <a:solidFill>
                  <a:srgbClr val="262626"/>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320821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731520" y="2267712"/>
            <a:ext cx="8290560" cy="15361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463040" y="4096512"/>
            <a:ext cx="6827520" cy="1828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7"/>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29"/>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0"/>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‹Nº›</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9"/>
        <p:cNvGrpSpPr/>
        <p:nvPr/>
      </p:nvGrpSpPr>
      <p:grpSpPr>
        <a:xfrm>
          <a:off x="0" y="0"/>
          <a:ext cx="0" cy="0"/>
          <a:chOff x="0" y="0"/>
          <a:chExt cx="0" cy="0"/>
        </a:xfrm>
      </p:grpSpPr>
      <p:sp>
        <p:nvSpPr>
          <p:cNvPr id="40" name="Google Shape;40;p31"/>
          <p:cNvSpPr txBox="1">
            <a:spLocks noGrp="1"/>
          </p:cNvSpPr>
          <p:nvPr>
            <p:ph type="body" idx="1"/>
          </p:nvPr>
        </p:nvSpPr>
        <p:spPr>
          <a:xfrm>
            <a:off x="258823" y="315618"/>
            <a:ext cx="9258558" cy="664797"/>
          </a:xfrm>
          <a:prstGeom prst="rect">
            <a:avLst/>
          </a:prstGeom>
          <a:noFill/>
          <a:ln>
            <a:noFill/>
          </a:ln>
        </p:spPr>
        <p:txBody>
          <a:bodyPr spcFirstLastPara="1" wrap="square" lIns="0" tIns="0" rIns="0" bIns="0" anchor="ctr" anchorCtr="0">
            <a:spAutoFit/>
          </a:bodyPr>
          <a:lstStyle>
            <a:lvl1pPr marL="457200" lvl="0" indent="-228600" algn="ctr">
              <a:spcBef>
                <a:spcPts val="0"/>
              </a:spcBef>
              <a:spcAft>
                <a:spcPts val="0"/>
              </a:spcAft>
              <a:buClr>
                <a:srgbClr val="262626"/>
              </a:buClr>
              <a:buSzPts val="4320"/>
              <a:buFont typeface="Calibri"/>
              <a:buNone/>
              <a:defRPr sz="4320" b="0">
                <a:solidFill>
                  <a:srgbClr val="262626"/>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obj">
  <p:cSld name="Blank">
    <p:spTree>
      <p:nvGrpSpPr>
        <p:cNvPr id="1" name="Shape 11"/>
        <p:cNvGrpSpPr/>
        <p:nvPr/>
      </p:nvGrpSpPr>
      <p:grpSpPr>
        <a:xfrm>
          <a:off x="0" y="0"/>
          <a:ext cx="0" cy="0"/>
          <a:chOff x="0" y="0"/>
          <a:chExt cx="0" cy="0"/>
        </a:xfrm>
      </p:grpSpPr>
      <p:sp>
        <p:nvSpPr>
          <p:cNvPr id="12" name="Google Shape;12;p10"/>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sz="1800" b="0" i="0" u="none" strike="noStrike" cap="none">
              <a:latin typeface="Calibri"/>
              <a:ea typeface="Calibri"/>
              <a:cs typeface="Calibri"/>
              <a:sym typeface="Calibri"/>
            </a:endParaRPr>
          </a:p>
        </p:txBody>
      </p:sp>
    </p:spTree>
    <p:extLst>
      <p:ext uri="{BB962C8B-B14F-4D97-AF65-F5344CB8AC3E}">
        <p14:creationId xmlns:p14="http://schemas.microsoft.com/office/powerpoint/2010/main" val="259528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731520" y="2267712"/>
            <a:ext cx="8290560" cy="15361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463040" y="4096512"/>
            <a:ext cx="6827520" cy="1828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sz="1800">
              <a:latin typeface="Calibri"/>
              <a:ea typeface="Calibri"/>
              <a:cs typeface="Calibri"/>
              <a:sym typeface="Calibri"/>
            </a:endParaRPr>
          </a:p>
        </p:txBody>
      </p:sp>
    </p:spTree>
    <p:extLst>
      <p:ext uri="{BB962C8B-B14F-4D97-AF65-F5344CB8AC3E}">
        <p14:creationId xmlns:p14="http://schemas.microsoft.com/office/powerpoint/2010/main" val="87243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12"/>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‹Nº›</a:t>
            </a:fld>
            <a:endParaRPr sz="1800">
              <a:latin typeface="Calibri"/>
              <a:ea typeface="Calibri"/>
              <a:cs typeface="Calibri"/>
              <a:sym typeface="Calibri"/>
            </a:endParaRPr>
          </a:p>
        </p:txBody>
      </p:sp>
    </p:spTree>
    <p:extLst>
      <p:ext uri="{BB962C8B-B14F-4D97-AF65-F5344CB8AC3E}">
        <p14:creationId xmlns:p14="http://schemas.microsoft.com/office/powerpoint/2010/main" val="3992976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25"/>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9"/>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370560104"/>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s://eige.europa.e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genusfotografen.se/language/en/home-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grpSp>
        <p:nvGrpSpPr>
          <p:cNvPr id="45" name="Google Shape;45;p1"/>
          <p:cNvGrpSpPr/>
          <p:nvPr/>
        </p:nvGrpSpPr>
        <p:grpSpPr>
          <a:xfrm>
            <a:off x="137629" y="275183"/>
            <a:ext cx="9382125" cy="6877684"/>
            <a:chOff x="137629" y="275183"/>
            <a:chExt cx="9382125" cy="6877684"/>
          </a:xfrm>
        </p:grpSpPr>
        <p:sp>
          <p:nvSpPr>
            <p:cNvPr id="46" name="Google Shape;46;p1"/>
            <p:cNvSpPr/>
            <p:nvPr/>
          </p:nvSpPr>
          <p:spPr>
            <a:xfrm>
              <a:off x="137629" y="275183"/>
              <a:ext cx="9382125" cy="6877684"/>
            </a:xfrm>
            <a:custGeom>
              <a:avLst/>
              <a:gdLst/>
              <a:ahLst/>
              <a:cxnLst/>
              <a:rect l="l" t="t" r="r" b="b"/>
              <a:pathLst>
                <a:path w="9382125" h="6877684" extrusionOk="0">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92D050"/>
                </a:solidFill>
                <a:effectLst/>
                <a:uLnTx/>
                <a:uFillTx/>
                <a:latin typeface="Calibri"/>
                <a:ea typeface="Calibri"/>
                <a:cs typeface="Calibri"/>
                <a:sym typeface="Calibri"/>
              </a:endParaRPr>
            </a:p>
          </p:txBody>
        </p:sp>
        <p:pic>
          <p:nvPicPr>
            <p:cNvPr id="47" name="Google Shape;47;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48872" y="6244780"/>
              <a:ext cx="1095374" cy="390524"/>
            </a:xfrm>
            <a:prstGeom prst="rect">
              <a:avLst/>
            </a:prstGeom>
            <a:noFill/>
            <a:ln>
              <a:noFill/>
            </a:ln>
          </p:spPr>
        </p:pic>
      </p:grpSp>
      <p:pic>
        <p:nvPicPr>
          <p:cNvPr id="49" name="Google Shape;49;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92925" y="554847"/>
            <a:ext cx="3696348" cy="3696348"/>
          </a:xfrm>
          <a:prstGeom prst="rect">
            <a:avLst/>
          </a:prstGeom>
          <a:noFill/>
          <a:ln>
            <a:noFill/>
          </a:ln>
        </p:spPr>
      </p:pic>
      <p:sp>
        <p:nvSpPr>
          <p:cNvPr id="50" name="Google Shape;50;p1"/>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defTabSz="914400" rtl="0" eaLnBrk="1" fontAlgn="auto" latinLnBrk="0" hangingPunct="1">
              <a:lnSpc>
                <a:spcPct val="124200"/>
              </a:lnSpc>
              <a:spcBef>
                <a:spcPts val="0"/>
              </a:spcBef>
              <a:spcAft>
                <a:spcPts val="0"/>
              </a:spcAft>
              <a:buClr>
                <a:srgbClr val="000000"/>
              </a:buClr>
              <a:buSzTx/>
              <a:buFont typeface="Arial"/>
              <a:buNone/>
              <a:tabLst/>
              <a:defRPr/>
            </a:pP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Descrição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legal -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Licença</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Creative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Commons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materiais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publicados no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sítio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Web do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projeto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Opsizo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classificados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como Recursos Educativos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Abertos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(REA) 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podem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ser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livremente</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autorização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dos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seus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criadores):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descarregados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utilizados, reutilizados, copiados, adaptados 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partilhados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pelos utilizadores,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com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informação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sobre a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fonte</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de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origem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a:t>
            </a:r>
            <a:endParaRPr kumimoji="0" sz="350" b="0" i="0" u="none" strike="noStrike" kern="0" cap="none" spc="0" normalizeH="0" baseline="0" noProof="0" dirty="0">
              <a:ln>
                <a:noFill/>
              </a:ln>
              <a:solidFill>
                <a:srgbClr val="000000"/>
              </a:solidFill>
              <a:effectLst/>
              <a:uLnTx/>
              <a:uFillTx/>
              <a:latin typeface="Tahoma"/>
              <a:ea typeface="Tahoma"/>
              <a:cs typeface="Tahoma"/>
              <a:sym typeface="Tahoma"/>
            </a:endParaRPr>
          </a:p>
        </p:txBody>
      </p:sp>
      <p:sp>
        <p:nvSpPr>
          <p:cNvPr id="51" name="Google Shape;51;p1"/>
          <p:cNvSpPr txBox="1"/>
          <p:nvPr/>
        </p:nvSpPr>
        <p:spPr>
          <a:xfrm>
            <a:off x="3065065" y="6214875"/>
            <a:ext cx="2964815" cy="399415"/>
          </a:xfrm>
          <a:prstGeom prst="rect">
            <a:avLst/>
          </a:prstGeom>
          <a:noFill/>
          <a:ln>
            <a:noFill/>
          </a:ln>
        </p:spPr>
        <p:txBody>
          <a:bodyPr spcFirstLastPara="1" wrap="square" lIns="0" tIns="12700" rIns="0" bIns="0" anchor="t" anchorCtr="0">
            <a:spAutoFit/>
          </a:bodyPr>
          <a:lstStyle/>
          <a:p>
            <a:pPr marL="12700" marR="5080" lvl="0" indent="0" algn="just" defTabSz="914400" rtl="0" eaLnBrk="1" fontAlgn="auto" latinLnBrk="0" hangingPunct="1">
              <a:lnSpc>
                <a:spcPct val="111500"/>
              </a:lnSpc>
              <a:spcBef>
                <a:spcPts val="0"/>
              </a:spcBef>
              <a:spcAft>
                <a:spcPts val="0"/>
              </a:spcAft>
              <a:buClr>
                <a:srgbClr val="000000"/>
              </a:buClr>
              <a:buSzTx/>
              <a:buFont typeface="Arial"/>
              <a:buNone/>
              <a:tabLst/>
              <a:defRPr/>
            </a:pPr>
            <a:r>
              <a:rPr kumimoji="0" lang="pt-PT" sz="550" b="1" i="0" u="none" strike="noStrike" kern="0" cap="none" spc="0" normalizeH="0" baseline="0" noProof="0" dirty="0">
                <a:ln>
                  <a:noFill/>
                </a:ln>
                <a:solidFill>
                  <a:srgbClr val="000000"/>
                </a:solidFill>
                <a:effectLst/>
                <a:uLnTx/>
                <a:uFillTx/>
                <a:latin typeface="Tahoma"/>
                <a:ea typeface="Tahoma"/>
                <a:cs typeface="Tahoma"/>
                <a:sym typeface="Tahoma"/>
              </a:rPr>
              <a:t>O apoio da Comissão Europeia à produção desta publicação não constitui uma aprovação do seu conteúdo, que reflete apenas as opiniões dos autores, e a Comissão não pode ser responsabilizada por qualquer utilização que possa ser feita da informação nela contida.</a:t>
            </a:r>
            <a:endParaRPr kumimoji="0" lang="pt-PT" sz="550" b="0" i="0" u="none" strike="noStrike" kern="0" cap="none" spc="0" normalizeH="0" baseline="0" noProof="0" dirty="0">
              <a:ln>
                <a:noFill/>
              </a:ln>
              <a:solidFill>
                <a:srgbClr val="000000"/>
              </a:solidFill>
              <a:effectLst/>
              <a:uLnTx/>
              <a:uFillTx/>
              <a:latin typeface="Tahoma"/>
              <a:ea typeface="Tahoma"/>
              <a:cs typeface="Tahoma"/>
              <a:sym typeface="Tahoma"/>
            </a:endParaRPr>
          </a:p>
        </p:txBody>
      </p:sp>
      <p:sp>
        <p:nvSpPr>
          <p:cNvPr id="52" name="Google Shape;52;p1"/>
          <p:cNvSpPr txBox="1"/>
          <p:nvPr/>
        </p:nvSpPr>
        <p:spPr>
          <a:xfrm>
            <a:off x="233847" y="3222063"/>
            <a:ext cx="9081710" cy="27083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5"/>
              </a:spcBef>
              <a:spcAft>
                <a:spcPts val="0"/>
              </a:spcAft>
              <a:buClr>
                <a:schemeClr val="dk1"/>
              </a:buClr>
              <a:buSzPts val="3200"/>
              <a:buFont typeface="Calibri"/>
              <a:buNone/>
            </a:pPr>
            <a:r>
              <a:rPr lang="pt-PT" sz="3200" b="1" dirty="0">
                <a:solidFill>
                  <a:schemeClr val="dk1"/>
                </a:solidFill>
                <a:latin typeface="Calibri"/>
                <a:ea typeface="Calibri"/>
                <a:cs typeface="Calibri"/>
                <a:sym typeface="Calibri"/>
              </a:rPr>
              <a:t>Ferramenta</a:t>
            </a:r>
            <a:r>
              <a:rPr lang="pt-PT" sz="3200" b="1"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Arial"/>
              </a:rPr>
              <a:t> Diversidade, equidade e inclusão (</a:t>
            </a:r>
            <a:r>
              <a:rPr lang="pt-PT" sz="3200" b="1" dirty="0">
                <a:solidFill>
                  <a:schemeClr val="dk1"/>
                </a:solidFill>
                <a:latin typeface="Calibri" panose="020F0502020204030204" pitchFamily="34" charset="0"/>
                <a:ea typeface="Calibri" panose="020F0502020204030204" pitchFamily="34" charset="0"/>
                <a:cs typeface="Calibri" panose="020F0502020204030204" pitchFamily="34" charset="0"/>
              </a:rPr>
              <a:t>DEI)</a:t>
            </a:r>
            <a:r>
              <a:rPr lang="pt-PT" sz="3200" b="1" dirty="0">
                <a:solidFill>
                  <a:schemeClr val="dk1"/>
                </a:solidFill>
                <a:latin typeface="Calibri"/>
                <a:ea typeface="Calibri"/>
                <a:cs typeface="Calibri"/>
                <a:sym typeface="Calibri"/>
              </a:rPr>
              <a:t> para microempresas para </a:t>
            </a:r>
            <a:endParaRPr lang="pt-PT" sz="3200" dirty="0"/>
          </a:p>
          <a:p>
            <a:pPr marL="0" marR="0" lvl="0" indent="0" algn="ctr" rtl="0">
              <a:lnSpc>
                <a:spcPct val="100000"/>
              </a:lnSpc>
              <a:spcBef>
                <a:spcPts val="5"/>
              </a:spcBef>
              <a:spcAft>
                <a:spcPts val="0"/>
              </a:spcAft>
              <a:buClr>
                <a:schemeClr val="dk1"/>
              </a:buClr>
              <a:buSzPts val="3200"/>
              <a:buFont typeface="Calibri"/>
              <a:buNone/>
            </a:pPr>
            <a:r>
              <a:rPr lang="pt-PT" sz="3200" b="1" dirty="0">
                <a:solidFill>
                  <a:schemeClr val="dk1"/>
                </a:solidFill>
                <a:latin typeface="Calibri"/>
                <a:ea typeface="Calibri"/>
                <a:cs typeface="Calibri"/>
                <a:sym typeface="Calibri"/>
              </a:rPr>
              <a:t>comunicação inclusiva </a:t>
            </a:r>
          </a:p>
          <a:p>
            <a:pPr marL="0" marR="0" lvl="0" indent="0" algn="ctr" defTabSz="914400" rtl="0" eaLnBrk="1" fontAlgn="auto" latinLnBrk="0" hangingPunct="1">
              <a:lnSpc>
                <a:spcPct val="100000"/>
              </a:lnSpc>
              <a:spcBef>
                <a:spcPts val="5"/>
              </a:spcBef>
              <a:spcAft>
                <a:spcPts val="0"/>
              </a:spcAft>
              <a:buClr>
                <a:srgbClr val="000000"/>
              </a:buClr>
              <a:buSzPts val="3200"/>
              <a:buFont typeface="Calibri"/>
              <a:buNone/>
              <a:tabLst/>
              <a:defRPr/>
            </a:pPr>
            <a:endParaRPr kumimoji="0" lang="pt-PT" sz="32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rtl="0">
              <a:lnSpc>
                <a:spcPct val="100000"/>
              </a:lnSpc>
              <a:spcBef>
                <a:spcPts val="5"/>
              </a:spcBef>
              <a:spcAft>
                <a:spcPts val="0"/>
              </a:spcAft>
              <a:buClr>
                <a:schemeClr val="dk1"/>
              </a:buClr>
              <a:buSzPts val="1800"/>
              <a:buFont typeface="Calibri"/>
              <a:buNone/>
            </a:pPr>
            <a:r>
              <a:rPr kumimoji="0" lang="pt-PT"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Calibri"/>
              </a:rPr>
              <a:t>Desenvolvido por </a:t>
            </a:r>
            <a:r>
              <a:rPr lang="pt-PT" sz="2400" b="1" dirty="0">
                <a:solidFill>
                  <a:schemeClr val="dk1"/>
                </a:solidFill>
                <a:latin typeface="Calibri"/>
                <a:ea typeface="Calibri"/>
                <a:cs typeface="Calibri"/>
                <a:sym typeface="Calibri"/>
              </a:rPr>
              <a:t>por  Internet Web </a:t>
            </a:r>
            <a:r>
              <a:rPr lang="pt-PT" sz="2400" b="1" dirty="0" err="1">
                <a:solidFill>
                  <a:schemeClr val="dk1"/>
                </a:solidFill>
                <a:latin typeface="Calibri"/>
                <a:ea typeface="Calibri"/>
                <a:cs typeface="Calibri"/>
                <a:sym typeface="Calibri"/>
              </a:rPr>
              <a:t>Solutions</a:t>
            </a:r>
            <a:endParaRPr kumimoji="0" lang="pt-PT"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pt-PT"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2" name="Picture 1" descr="Blue text on a white background&#10;&#10;Description automatically generated">
            <a:extLst>
              <a:ext uri="{FF2B5EF4-FFF2-40B4-BE49-F238E27FC236}">
                <a16:creationId xmlns:a16="http://schemas.microsoft.com/office/drawing/2014/main" id="{C0D4ACFD-173F-5851-48E0-D532FE6EA3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969" y="6192648"/>
            <a:ext cx="2345459" cy="4196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62" name="Google Shape;162;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63" name="Google Shape;163;p10"/>
          <p:cNvSpPr txBox="1"/>
          <p:nvPr/>
        </p:nvSpPr>
        <p:spPr>
          <a:xfrm>
            <a:off x="490967" y="1647633"/>
            <a:ext cx="8195833"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4. Normas gerais em matéria de fotografia</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Tomas </a:t>
            </a:r>
            <a:r>
              <a:rPr lang="pt-PT" sz="18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Gunnarsson</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o fotógrafo de género, reflete sobre: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graphicFrame>
        <p:nvGraphicFramePr>
          <p:cNvPr id="164" name="Google Shape;164;p10"/>
          <p:cNvGraphicFramePr/>
          <p:nvPr>
            <p:extLst>
              <p:ext uri="{D42A27DB-BD31-4B8C-83A1-F6EECF244321}">
                <p14:modId xmlns:p14="http://schemas.microsoft.com/office/powerpoint/2010/main" val="3836349332"/>
              </p:ext>
            </p:extLst>
          </p:nvPr>
        </p:nvGraphicFramePr>
        <p:xfrm>
          <a:off x="397564" y="2667499"/>
          <a:ext cx="8994914" cy="4360576"/>
        </p:xfrm>
        <a:graphic>
          <a:graphicData uri="http://schemas.openxmlformats.org/drawingml/2006/table">
            <a:tbl>
              <a:tblPr firstRow="1" bandRow="1">
                <a:noFill/>
                <a:tableStyleId>{DFA57A15-B8E1-46B6-8A23-007F49DB7AD7}</a:tableStyleId>
              </a:tblPr>
              <a:tblGrid>
                <a:gridCol w="4497457">
                  <a:extLst>
                    <a:ext uri="{9D8B030D-6E8A-4147-A177-3AD203B41FA5}">
                      <a16:colId xmlns:a16="http://schemas.microsoft.com/office/drawing/2014/main" val="20000"/>
                    </a:ext>
                  </a:extLst>
                </a:gridCol>
                <a:gridCol w="4497457">
                  <a:extLst>
                    <a:ext uri="{9D8B030D-6E8A-4147-A177-3AD203B41FA5}">
                      <a16:colId xmlns:a16="http://schemas.microsoft.com/office/drawing/2014/main" val="20001"/>
                    </a:ext>
                  </a:extLst>
                </a:gridCol>
              </a:tblGrid>
              <a:tr h="1724426">
                <a:tc>
                  <a:txBody>
                    <a:bodyPr/>
                    <a:lstStyle/>
                    <a:p>
                      <a:pPr marL="0" marR="0" lvl="0" indent="0" algn="just" rtl="0">
                        <a:lnSpc>
                          <a:spcPct val="100000"/>
                        </a:lnSpc>
                        <a:spcBef>
                          <a:spcPts val="0"/>
                        </a:spcBef>
                        <a:spcAft>
                          <a:spcPts val="0"/>
                        </a:spcAft>
                        <a:buClr>
                          <a:schemeClr val="dk1"/>
                        </a:buClr>
                        <a:buSzPts val="1400"/>
                        <a:buFont typeface="Helvetica Neue"/>
                        <a:buNone/>
                      </a:pPr>
                      <a:r>
                        <a:rPr lang="pt-PT" sz="1600" b="0" u="none" strike="noStrike" cap="none"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Os homens são frequentemente fotografados de baixo para cima; um ângulo de câmara que os faz parecer maiores, mais importantes, superiores, uma vez que o espetador olha para cima para a pessoa.</a:t>
                      </a:r>
                      <a:endParaRPr lang="pt-PT" sz="1600"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PT" sz="1600" noProof="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C2D59B"/>
                    </a:solidFill>
                  </a:tcPr>
                </a:tc>
                <a:tc>
                  <a:txBody>
                    <a:bodyPr/>
                    <a:lstStyle/>
                    <a:p>
                      <a:pPr marL="0" marR="0" lvl="0" indent="0" algn="just" rtl="0">
                        <a:lnSpc>
                          <a:spcPct val="100000"/>
                        </a:lnSpc>
                        <a:spcBef>
                          <a:spcPts val="0"/>
                        </a:spcBef>
                        <a:spcAft>
                          <a:spcPts val="0"/>
                        </a:spcAft>
                        <a:buSzPts val="1400"/>
                        <a:buFont typeface="Helvetica Neue"/>
                        <a:buNone/>
                      </a:pPr>
                      <a:r>
                        <a:rPr lang="pt-PT" sz="1600" b="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Para as mulheres, o </a:t>
                      </a:r>
                      <a:r>
                        <a:rPr lang="pt-PT" sz="1600" b="0" i="1"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cliché </a:t>
                      </a:r>
                      <a:r>
                        <a:rPr lang="pt-PT" sz="1600" b="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é o oposto: são fotografadas de cima; de um ângulo que as faz parecer mais pequenas, mais bonitas e menos ameaçadoras. Para as mulheres, há uma regra especial que têm de seguir sempre que tiram uma fotografia: sorrir.</a:t>
                      </a:r>
                      <a:endParaRPr lang="pt-PT" sz="1600"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PT" sz="16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C2D59B"/>
                    </a:solidFill>
                  </a:tcPr>
                </a:tc>
                <a:extLst>
                  <a:ext uri="{0D108BD9-81ED-4DB2-BD59-A6C34878D82A}">
                    <a16:rowId xmlns:a16="http://schemas.microsoft.com/office/drawing/2014/main" val="10000"/>
                  </a:ext>
                </a:extLst>
              </a:tr>
              <a:tr h="2562246">
                <a:tc>
                  <a:txBody>
                    <a:bodyPr/>
                    <a:lstStyle/>
                    <a:p>
                      <a:pPr marL="0" marR="0" lvl="0" indent="0" algn="l" rtl="0">
                        <a:spcBef>
                          <a:spcPts val="0"/>
                        </a:spcBef>
                        <a:spcAft>
                          <a:spcPts val="0"/>
                        </a:spcAft>
                        <a:buNone/>
                      </a:pPr>
                      <a:endParaRPr sz="1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endParaRPr sz="1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endParaRPr sz="1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endParaRPr sz="1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endParaRPr sz="1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endParaRPr sz="1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endParaRPr sz="1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endParaRPr sz="1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endParaRPr sz="1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endParaRPr sz="10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sz="105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ctr" rtl="0">
                        <a:spcBef>
                          <a:spcPts val="0"/>
                        </a:spcBef>
                        <a:spcAft>
                          <a:spcPts val="0"/>
                        </a:spcAft>
                        <a:buNone/>
                      </a:pPr>
                      <a:r>
                        <a:rPr lang="pt-PT" sz="105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a:t>
                      </a:r>
                      <a:r>
                        <a:rPr lang="pt-PT" sz="1050" noProof="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Men</a:t>
                      </a:r>
                      <a:r>
                        <a:rPr lang="pt-PT" sz="1050" noProof="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pelo criador está licenciado sob CC BY 2.0.</a:t>
                      </a:r>
                      <a:endParaRPr lang="pt-PT"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EAF1DD"/>
                    </a:solidFill>
                  </a:tcPr>
                </a:tc>
                <a:tc>
                  <a:txBody>
                    <a:bodyPr/>
                    <a:lstStyle/>
                    <a:p>
                      <a:pPr marL="0" marR="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EAF1DD"/>
                    </a:solidFill>
                  </a:tcPr>
                </a:tc>
                <a:extLst>
                  <a:ext uri="{0D108BD9-81ED-4DB2-BD59-A6C34878D82A}">
                    <a16:rowId xmlns:a16="http://schemas.microsoft.com/office/drawing/2014/main" val="10001"/>
                  </a:ext>
                </a:extLst>
              </a:tr>
            </a:tbl>
          </a:graphicData>
        </a:graphic>
      </p:graphicFrame>
      <p:pic>
        <p:nvPicPr>
          <p:cNvPr id="165" name="Google Shape;165;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46424" y="4480034"/>
            <a:ext cx="3360143" cy="2144849"/>
          </a:xfrm>
          <a:prstGeom prst="rect">
            <a:avLst/>
          </a:prstGeom>
          <a:noFill/>
          <a:ln>
            <a:noFill/>
          </a:ln>
        </p:spPr>
      </p:pic>
      <p:sp>
        <p:nvSpPr>
          <p:cNvPr id="166" name="Google Shape;166;p10"/>
          <p:cNvSpPr txBox="1"/>
          <p:nvPr/>
        </p:nvSpPr>
        <p:spPr>
          <a:xfrm>
            <a:off x="4791709" y="6703601"/>
            <a:ext cx="4733291" cy="253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PT" sz="1050" dirty="0">
                <a:solidFill>
                  <a:schemeClr val="dk1"/>
                </a:solidFill>
                <a:latin typeface="Calibri"/>
                <a:ea typeface="Calibri"/>
                <a:cs typeface="Calibri"/>
                <a:sym typeface="Calibri"/>
              </a:rPr>
              <a:t>"</a:t>
            </a:r>
            <a:r>
              <a:rPr lang="pt-PT" sz="1050" dirty="0" err="1">
                <a:solidFill>
                  <a:schemeClr val="dk1"/>
                </a:solidFill>
                <a:latin typeface="Calibri"/>
                <a:ea typeface="Calibri"/>
                <a:cs typeface="Calibri"/>
                <a:sym typeface="Calibri"/>
              </a:rPr>
              <a:t>One</a:t>
            </a:r>
            <a:r>
              <a:rPr lang="pt-PT" sz="1050" dirty="0">
                <a:solidFill>
                  <a:schemeClr val="dk1"/>
                </a:solidFill>
                <a:latin typeface="Calibri"/>
                <a:ea typeface="Calibri"/>
                <a:cs typeface="Calibri"/>
                <a:sym typeface="Calibri"/>
              </a:rPr>
              <a:t> </a:t>
            </a:r>
            <a:r>
              <a:rPr lang="pt-PT" sz="1050" dirty="0" err="1">
                <a:solidFill>
                  <a:schemeClr val="dk1"/>
                </a:solidFill>
                <a:latin typeface="Calibri"/>
                <a:ea typeface="Calibri"/>
                <a:cs typeface="Calibri"/>
                <a:sym typeface="Calibri"/>
              </a:rPr>
              <a:t>night</a:t>
            </a:r>
            <a:r>
              <a:rPr lang="pt-PT" sz="1050" dirty="0">
                <a:solidFill>
                  <a:schemeClr val="dk1"/>
                </a:solidFill>
                <a:latin typeface="Calibri"/>
                <a:ea typeface="Calibri"/>
                <a:cs typeface="Calibri"/>
                <a:sym typeface="Calibri"/>
              </a:rPr>
              <a:t> in </a:t>
            </a:r>
            <a:r>
              <a:rPr lang="pt-PT" sz="1050" dirty="0" err="1">
                <a:solidFill>
                  <a:schemeClr val="dk1"/>
                </a:solidFill>
                <a:latin typeface="Calibri"/>
                <a:ea typeface="Calibri"/>
                <a:cs typeface="Calibri"/>
                <a:sym typeface="Calibri"/>
              </a:rPr>
              <a:t>museam</a:t>
            </a:r>
            <a:r>
              <a:rPr lang="pt-PT" sz="1050" dirty="0">
                <a:solidFill>
                  <a:schemeClr val="dk1"/>
                </a:solidFill>
                <a:latin typeface="Calibri"/>
                <a:ea typeface="Calibri"/>
                <a:cs typeface="Calibri"/>
                <a:sym typeface="Calibri"/>
              </a:rPr>
              <a:t>" pelo criador está licenciado sob BY 2.0.</a:t>
            </a:r>
          </a:p>
        </p:txBody>
      </p:sp>
      <p:pic>
        <p:nvPicPr>
          <p:cNvPr id="167" name="Google Shape;167;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293489" y="4489294"/>
            <a:ext cx="2682163" cy="2144849"/>
          </a:xfrm>
          <a:prstGeom prst="rect">
            <a:avLst/>
          </a:prstGeom>
          <a:noFill/>
          <a:ln>
            <a:noFill/>
          </a:ln>
        </p:spPr>
      </p:pic>
      <p:sp>
        <p:nvSpPr>
          <p:cNvPr id="2" name="Google Shape;89;p4">
            <a:extLst>
              <a:ext uri="{FF2B5EF4-FFF2-40B4-BE49-F238E27FC236}">
                <a16:creationId xmlns:a16="http://schemas.microsoft.com/office/drawing/2014/main" id="{0047F16A-11D3-5578-8920-59DCD62ECB44}"/>
              </a:ext>
            </a:extLst>
          </p:cNvPr>
          <p:cNvSpPr txBox="1"/>
          <p:nvPr/>
        </p:nvSpPr>
        <p:spPr>
          <a:xfrm>
            <a:off x="1450927"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76" name="Google Shape;176;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77" name="Google Shape;177;p11"/>
          <p:cNvSpPr txBox="1"/>
          <p:nvPr/>
        </p:nvSpPr>
        <p:spPr>
          <a:xfrm>
            <a:off x="576107" y="1724196"/>
            <a:ext cx="8721248" cy="50782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4. Normas gerais em matéria de fotografia</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Tomas </a:t>
            </a:r>
            <a:r>
              <a:rPr lang="pt-PT" sz="18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Gunnarsson</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o fotógrafo de género, reflete sobre: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mulher</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é suposto parecer amigável, acessível e angelical. Consolida a norma de que o papel da mulher é agradar. Também faz com que as mulheres não estejam a sorrir - pois podem estar concentradas em algo importante ou quando os músculos da cara estão relaxados, pode ser interpretado como estando zangadas ou hostis.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Por outro lado, homens</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com exatamente a mesma expressão são interpretados como sérios e determinados.</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endParaRPr lang="pt-PT" sz="11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solução </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é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simples</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basta deixar que o contexto, e não o género de uma pessoa, determine como se estão a sentir.</a:t>
            </a:r>
          </a:p>
          <a:p>
            <a:pPr marL="0" marR="0" lvl="0" indent="0" algn="just" rtl="0">
              <a:spcBef>
                <a:spcPts val="0"/>
              </a:spcBef>
              <a:spcAft>
                <a:spcPts val="0"/>
              </a:spcAft>
              <a:buNone/>
            </a:pPr>
            <a:endPar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
        <p:nvSpPr>
          <p:cNvPr id="179" name="Google Shape;179;p11"/>
          <p:cNvSpPr/>
          <p:nvPr/>
        </p:nvSpPr>
        <p:spPr>
          <a:xfrm>
            <a:off x="7728639" y="4661453"/>
            <a:ext cx="1568716" cy="917291"/>
          </a:xfrm>
          <a:prstGeom prst="wedgeEllipseCallout">
            <a:avLst>
              <a:gd name="adj1" fmla="val -81876"/>
              <a:gd name="adj2" fmla="val 66150"/>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80" name="Google Shape;180;p11"/>
          <p:cNvSpPr txBox="1"/>
          <p:nvPr/>
        </p:nvSpPr>
        <p:spPr>
          <a:xfrm>
            <a:off x="7789089" y="4701572"/>
            <a:ext cx="150767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DICAS RÁPIDAS</a:t>
            </a:r>
            <a:endParaRPr sz="20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89;p4">
            <a:extLst>
              <a:ext uri="{FF2B5EF4-FFF2-40B4-BE49-F238E27FC236}">
                <a16:creationId xmlns:a16="http://schemas.microsoft.com/office/drawing/2014/main" id="{0866391C-4C2E-293D-9BEA-68D9FC2F066F}"/>
              </a:ext>
            </a:extLst>
          </p:cNvPr>
          <p:cNvSpPr txBox="1"/>
          <p:nvPr/>
        </p:nvSpPr>
        <p:spPr>
          <a:xfrm>
            <a:off x="1450927"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2"/>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89" name="Google Shape;189;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pSp>
        <p:nvGrpSpPr>
          <p:cNvPr id="190" name="Google Shape;190;p12"/>
          <p:cNvGrpSpPr/>
          <p:nvPr/>
        </p:nvGrpSpPr>
        <p:grpSpPr>
          <a:xfrm>
            <a:off x="617421" y="1848516"/>
            <a:ext cx="8450378" cy="4251346"/>
            <a:chOff x="3888388" y="1983530"/>
            <a:chExt cx="7053936" cy="4624915"/>
          </a:xfrm>
        </p:grpSpPr>
        <p:sp>
          <p:nvSpPr>
            <p:cNvPr id="191" name="Google Shape;191;p12"/>
            <p:cNvSpPr/>
            <p:nvPr/>
          </p:nvSpPr>
          <p:spPr>
            <a:xfrm>
              <a:off x="3888388" y="1983530"/>
              <a:ext cx="6545074" cy="7030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Compare as duas fotografias. </a:t>
              </a:r>
              <a:endParaRPr lang="pt-PT"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Consegue fazer uma análise simples do género e detetar quaisquer diferenças?</a:t>
              </a:r>
            </a:p>
          </p:txBody>
        </p:sp>
        <p:sp>
          <p:nvSpPr>
            <p:cNvPr id="192" name="Google Shape;192;p12"/>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80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cxnSp>
          <p:nvCxnSpPr>
            <p:cNvPr id="193" name="Google Shape;193;p12"/>
            <p:cNvCxnSpPr/>
            <p:nvPr/>
          </p:nvCxnSpPr>
          <p:spPr>
            <a:xfrm>
              <a:off x="7415356" y="3008444"/>
              <a:ext cx="0" cy="3599998"/>
            </a:xfrm>
            <a:prstGeom prst="straightConnector1">
              <a:avLst/>
            </a:prstGeom>
            <a:noFill/>
            <a:ln w="12700" cap="flat" cmpd="sng">
              <a:solidFill>
                <a:srgbClr val="D8D8D8"/>
              </a:solidFill>
              <a:prstDash val="solid"/>
              <a:round/>
              <a:headEnd type="none" w="sm" len="sm"/>
              <a:tailEnd type="none" w="sm" len="sm"/>
            </a:ln>
          </p:spPr>
        </p:cxnSp>
        <p:cxnSp>
          <p:nvCxnSpPr>
            <p:cNvPr id="194" name="Google Shape;194;p12"/>
            <p:cNvCxnSpPr/>
            <p:nvPr/>
          </p:nvCxnSpPr>
          <p:spPr>
            <a:xfrm>
              <a:off x="3888388" y="3008447"/>
              <a:ext cx="0" cy="3599998"/>
            </a:xfrm>
            <a:prstGeom prst="straightConnector1">
              <a:avLst/>
            </a:prstGeom>
            <a:noFill/>
            <a:ln w="12700" cap="flat" cmpd="sng">
              <a:solidFill>
                <a:srgbClr val="D8D8D8"/>
              </a:solidFill>
              <a:prstDash val="solid"/>
              <a:round/>
              <a:headEnd type="none" w="sm" len="sm"/>
              <a:tailEnd type="none" w="sm" len="sm"/>
            </a:ln>
          </p:spPr>
        </p:cxnSp>
        <p:sp>
          <p:nvSpPr>
            <p:cNvPr id="195" name="Google Shape;195;p12"/>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80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cxnSp>
          <p:nvCxnSpPr>
            <p:cNvPr id="196" name="Google Shape;196;p12"/>
            <p:cNvCxnSpPr/>
            <p:nvPr/>
          </p:nvCxnSpPr>
          <p:spPr>
            <a:xfrm>
              <a:off x="10942324" y="3008444"/>
              <a:ext cx="0" cy="3599998"/>
            </a:xfrm>
            <a:prstGeom prst="straightConnector1">
              <a:avLst/>
            </a:prstGeom>
            <a:noFill/>
            <a:ln w="12700" cap="flat" cmpd="sng">
              <a:solidFill>
                <a:srgbClr val="D8D8D8"/>
              </a:solidFill>
              <a:prstDash val="solid"/>
              <a:round/>
              <a:headEnd type="none" w="sm" len="sm"/>
              <a:tailEnd type="none" w="sm" len="sm"/>
            </a:ln>
          </p:spPr>
        </p:cxnSp>
      </p:grpSp>
      <p:pic>
        <p:nvPicPr>
          <p:cNvPr id="197" name="Google Shape;197;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2397" y="3411609"/>
            <a:ext cx="3883618" cy="2522052"/>
          </a:xfrm>
          <a:prstGeom prst="rect">
            <a:avLst/>
          </a:prstGeom>
          <a:noFill/>
          <a:ln>
            <a:noFill/>
          </a:ln>
        </p:spPr>
      </p:pic>
      <p:pic>
        <p:nvPicPr>
          <p:cNvPr id="198" name="Google Shape;198;p1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673447" y="2694388"/>
            <a:ext cx="2556151" cy="3834227"/>
          </a:xfrm>
          <a:prstGeom prst="rect">
            <a:avLst/>
          </a:prstGeom>
          <a:noFill/>
          <a:ln>
            <a:noFill/>
          </a:ln>
        </p:spPr>
      </p:pic>
      <p:sp>
        <p:nvSpPr>
          <p:cNvPr id="2" name="Google Shape;89;p4">
            <a:extLst>
              <a:ext uri="{FF2B5EF4-FFF2-40B4-BE49-F238E27FC236}">
                <a16:creationId xmlns:a16="http://schemas.microsoft.com/office/drawing/2014/main" id="{C5052277-A239-509D-9B4B-3522D039E2CB}"/>
              </a:ext>
            </a:extLst>
          </p:cNvPr>
          <p:cNvSpPr txBox="1"/>
          <p:nvPr/>
        </p:nvSpPr>
        <p:spPr>
          <a:xfrm>
            <a:off x="1450927"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sp>
        <p:nvSpPr>
          <p:cNvPr id="206" name="Google Shape;206;p13"/>
          <p:cNvSpPr txBox="1"/>
          <p:nvPr/>
        </p:nvSpPr>
        <p:spPr>
          <a:xfrm>
            <a:off x="1405367" y="293378"/>
            <a:ext cx="685744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a:t>
            </a:r>
            <a:r>
              <a:rPr lang="en-US"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1</a:t>
            </a:r>
            <a:endParaRPr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podem</a:t>
            </a:r>
            <a:r>
              <a:rPr lang="en-US"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mudar o </a:t>
            </a:r>
            <a:r>
              <a:rPr lang="en-US" sz="24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mundo</a:t>
            </a:r>
            <a:endParaRPr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207" name="Google Shape;207;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pSp>
        <p:nvGrpSpPr>
          <p:cNvPr id="208" name="Google Shape;208;p13"/>
          <p:cNvGrpSpPr/>
          <p:nvPr/>
        </p:nvGrpSpPr>
        <p:grpSpPr>
          <a:xfrm>
            <a:off x="617421" y="1646917"/>
            <a:ext cx="8450378" cy="3826774"/>
            <a:chOff x="3888388" y="1764213"/>
            <a:chExt cx="7053936" cy="4163048"/>
          </a:xfrm>
        </p:grpSpPr>
        <p:sp>
          <p:nvSpPr>
            <p:cNvPr id="209" name="Google Shape;209;p13"/>
            <p:cNvSpPr/>
            <p:nvPr/>
          </p:nvSpPr>
          <p:spPr>
            <a:xfrm>
              <a:off x="3941406" y="1764213"/>
              <a:ext cx="5448428" cy="4017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Algumas reflexões</a:t>
              </a:r>
            </a:p>
          </p:txBody>
        </p:sp>
        <p:sp>
          <p:nvSpPr>
            <p:cNvPr id="210" name="Google Shape;210;p13"/>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11" name="Google Shape;211;p13"/>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12" name="Google Shape;212;p13"/>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13" name="Google Shape;213;p13"/>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14" name="Google Shape;214;p13"/>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15" name="Google Shape;215;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4018" y="2760828"/>
            <a:ext cx="3432804" cy="2288536"/>
          </a:xfrm>
          <a:prstGeom prst="rect">
            <a:avLst/>
          </a:prstGeom>
          <a:noFill/>
          <a:ln>
            <a:noFill/>
          </a:ln>
        </p:spPr>
      </p:pic>
      <p:sp>
        <p:nvSpPr>
          <p:cNvPr id="216" name="Google Shape;216;p13"/>
          <p:cNvSpPr/>
          <p:nvPr/>
        </p:nvSpPr>
        <p:spPr>
          <a:xfrm>
            <a:off x="2371725" y="4926648"/>
            <a:ext cx="227390" cy="775097"/>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3"/>
          <p:cNvSpPr txBox="1"/>
          <p:nvPr/>
        </p:nvSpPr>
        <p:spPr>
          <a:xfrm>
            <a:off x="732580" y="5690526"/>
            <a:ext cx="3797536"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Tanto a mãe como o pai estão ativos, na mesma linha, a brincar com as crianças.</a:t>
            </a:r>
            <a:endParaRPr lang="pt-PT" dirty="0">
              <a:latin typeface="Calibri" panose="020F0502020204030204" pitchFamily="34" charset="0"/>
              <a:ea typeface="Calibri" panose="020F0502020204030204" pitchFamily="34" charset="0"/>
              <a:cs typeface="Calibri" panose="020F0502020204030204" pitchFamily="34" charset="0"/>
            </a:endParaRPr>
          </a:p>
        </p:txBody>
      </p:sp>
      <p:pic>
        <p:nvPicPr>
          <p:cNvPr id="218" name="Google Shape;218;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902161" y="2107940"/>
            <a:ext cx="2206140" cy="3309210"/>
          </a:xfrm>
          <a:prstGeom prst="rect">
            <a:avLst/>
          </a:prstGeom>
          <a:noFill/>
          <a:ln>
            <a:noFill/>
          </a:ln>
        </p:spPr>
      </p:pic>
      <p:sp>
        <p:nvSpPr>
          <p:cNvPr id="219" name="Google Shape;219;p13"/>
          <p:cNvSpPr/>
          <p:nvPr/>
        </p:nvSpPr>
        <p:spPr>
          <a:xfrm>
            <a:off x="6968934" y="5048642"/>
            <a:ext cx="227390" cy="775097"/>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3"/>
          <p:cNvSpPr txBox="1"/>
          <p:nvPr/>
        </p:nvSpPr>
        <p:spPr>
          <a:xfrm>
            <a:off x="5490497" y="5803709"/>
            <a:ext cx="3797536"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Mãe e filha sentadas e a admirar o pai e o filho ativos, a brincar.</a:t>
            </a:r>
            <a:endParaRPr lang="pt-PT"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4016" y="2729588"/>
            <a:ext cx="3924529" cy="2687758"/>
          </a:xfrm>
          <a:prstGeom prst="rect">
            <a:avLst/>
          </a:prstGeom>
          <a:noFill/>
          <a:ln>
            <a:noFill/>
          </a:ln>
        </p:spPr>
      </p:pic>
      <p:sp>
        <p:nvSpPr>
          <p:cNvPr id="226" name="Google Shape;226;p14"/>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230" name="Google Shape;230;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pSp>
        <p:nvGrpSpPr>
          <p:cNvPr id="231" name="Google Shape;231;p14"/>
          <p:cNvGrpSpPr/>
          <p:nvPr/>
        </p:nvGrpSpPr>
        <p:grpSpPr>
          <a:xfrm>
            <a:off x="617421" y="1411137"/>
            <a:ext cx="8755179" cy="4062555"/>
            <a:chOff x="3888388" y="1507718"/>
            <a:chExt cx="7308368" cy="4419543"/>
          </a:xfrm>
        </p:grpSpPr>
        <p:sp>
          <p:nvSpPr>
            <p:cNvPr id="232" name="Google Shape;232;p14"/>
            <p:cNvSpPr/>
            <p:nvPr/>
          </p:nvSpPr>
          <p:spPr>
            <a:xfrm>
              <a:off x="3945467" y="1507718"/>
              <a:ext cx="7251289" cy="7031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Compare as duas fotografias.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Consegue fazer uma análise simples do género e detetar quaisquer diferenças?</a:t>
              </a:r>
            </a:p>
          </p:txBody>
        </p:sp>
        <p:sp>
          <p:nvSpPr>
            <p:cNvPr id="233" name="Google Shape;233;p14"/>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34" name="Google Shape;234;p14"/>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35" name="Google Shape;235;p14"/>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36" name="Google Shape;236;p14"/>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37" name="Google Shape;237;p14"/>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38" name="Google Shape;238;p14"/>
          <p:cNvPicPr preferRelativeResize="0"/>
          <p:nvPr/>
        </p:nvPicPr>
        <p:blipFill rotWithShape="1">
          <a:blip r:embed="rId5">
            <a:alphaModFix/>
          </a:blip>
          <a:srcRect/>
          <a:stretch/>
        </p:blipFill>
        <p:spPr>
          <a:xfrm>
            <a:off x="5720602" y="2214779"/>
            <a:ext cx="2666992" cy="4148783"/>
          </a:xfrm>
          <a:prstGeom prst="rect">
            <a:avLst/>
          </a:prstGeom>
          <a:noFill/>
          <a:ln>
            <a:noFill/>
          </a:ln>
        </p:spPr>
      </p:pic>
      <p:sp>
        <p:nvSpPr>
          <p:cNvPr id="2" name="Google Shape;206;p13">
            <a:extLst>
              <a:ext uri="{FF2B5EF4-FFF2-40B4-BE49-F238E27FC236}">
                <a16:creationId xmlns:a16="http://schemas.microsoft.com/office/drawing/2014/main" id="{E8AF65C9-A249-F1D3-A0D4-FD8A404B2289}"/>
              </a:ext>
            </a:extLst>
          </p:cNvPr>
          <p:cNvSpPr txBox="1"/>
          <p:nvPr/>
        </p:nvSpPr>
        <p:spPr>
          <a:xfrm>
            <a:off x="1405367" y="293378"/>
            <a:ext cx="685744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7705" y="2901639"/>
            <a:ext cx="3590118" cy="2465292"/>
          </a:xfrm>
          <a:prstGeom prst="rect">
            <a:avLst/>
          </a:prstGeom>
          <a:noFill/>
          <a:ln>
            <a:noFill/>
          </a:ln>
        </p:spPr>
      </p:pic>
      <p:sp>
        <p:nvSpPr>
          <p:cNvPr id="244" name="Google Shape;244;p15"/>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sp>
        <p:nvSpPr>
          <p:cNvPr id="247" name="Google Shape;247;p15"/>
          <p:cNvSpPr txBox="1"/>
          <p:nvPr/>
        </p:nvSpPr>
        <p:spPr>
          <a:xfrm>
            <a:off x="1562529" y="382289"/>
            <a:ext cx="661737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endParaRPr lang="pt-PT" sz="240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248" name="Google Shape;248;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pSp>
        <p:nvGrpSpPr>
          <p:cNvPr id="249" name="Google Shape;249;p15"/>
          <p:cNvGrpSpPr/>
          <p:nvPr/>
        </p:nvGrpSpPr>
        <p:grpSpPr>
          <a:xfrm>
            <a:off x="769821" y="1740535"/>
            <a:ext cx="8755179" cy="4062555"/>
            <a:chOff x="3888388" y="1507718"/>
            <a:chExt cx="7308368" cy="4419543"/>
          </a:xfrm>
        </p:grpSpPr>
        <p:sp>
          <p:nvSpPr>
            <p:cNvPr id="250" name="Google Shape;250;p15"/>
            <p:cNvSpPr/>
            <p:nvPr/>
          </p:nvSpPr>
          <p:spPr>
            <a:xfrm>
              <a:off x="3945467" y="1507718"/>
              <a:ext cx="7251289" cy="4017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Algumas reflexões:</a:t>
              </a:r>
            </a:p>
          </p:txBody>
        </p:sp>
        <p:sp>
          <p:nvSpPr>
            <p:cNvPr id="251" name="Google Shape;251;p15"/>
            <p:cNvSpPr/>
            <p:nvPr/>
          </p:nvSpPr>
          <p:spPr>
            <a:xfrm>
              <a:off x="4012096"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Clr>
                  <a:schemeClr val="dk1"/>
                </a:buClr>
                <a:buSzPts val="1400"/>
                <a:buFont typeface="Calibri"/>
                <a:buNone/>
              </a:pPr>
              <a:endParaRPr sz="1400">
                <a:solidFill>
                  <a:schemeClr val="dk1"/>
                </a:solidFill>
                <a:latin typeface="Helvetica Neue"/>
                <a:ea typeface="Helvetica Neue"/>
                <a:cs typeface="Helvetica Neue"/>
                <a:sym typeface="Helvetica Neue"/>
              </a:endParaRPr>
            </a:p>
          </p:txBody>
        </p:sp>
        <p:cxnSp>
          <p:nvCxnSpPr>
            <p:cNvPr id="252" name="Google Shape;252;p15"/>
            <p:cNvCxnSpPr/>
            <p:nvPr/>
          </p:nvCxnSpPr>
          <p:spPr>
            <a:xfrm>
              <a:off x="7415356" y="2327261"/>
              <a:ext cx="0" cy="3600000"/>
            </a:xfrm>
            <a:prstGeom prst="straightConnector1">
              <a:avLst/>
            </a:prstGeom>
            <a:noFill/>
            <a:ln w="12700" cap="flat" cmpd="sng">
              <a:solidFill>
                <a:srgbClr val="D8D8D8"/>
              </a:solidFill>
              <a:prstDash val="solid"/>
              <a:round/>
              <a:headEnd type="none" w="sm" len="sm"/>
              <a:tailEnd type="none" w="sm" len="sm"/>
            </a:ln>
          </p:spPr>
        </p:cxnSp>
        <p:cxnSp>
          <p:nvCxnSpPr>
            <p:cNvPr id="253" name="Google Shape;253;p15"/>
            <p:cNvCxnSpPr/>
            <p:nvPr/>
          </p:nvCxnSpPr>
          <p:spPr>
            <a:xfrm>
              <a:off x="3888388" y="2327261"/>
              <a:ext cx="0" cy="3600000"/>
            </a:xfrm>
            <a:prstGeom prst="straightConnector1">
              <a:avLst/>
            </a:prstGeom>
            <a:noFill/>
            <a:ln w="12700" cap="flat" cmpd="sng">
              <a:solidFill>
                <a:srgbClr val="D8D8D8"/>
              </a:solidFill>
              <a:prstDash val="solid"/>
              <a:round/>
              <a:headEnd type="none" w="sm" len="sm"/>
              <a:tailEnd type="none" w="sm" len="sm"/>
            </a:ln>
          </p:spPr>
        </p:cxnSp>
        <p:sp>
          <p:nvSpPr>
            <p:cNvPr id="254" name="Google Shape;254;p15"/>
            <p:cNvSpPr/>
            <p:nvPr/>
          </p:nvSpPr>
          <p:spPr>
            <a:xfrm>
              <a:off x="7552301" y="2265964"/>
              <a:ext cx="3276000" cy="3600000"/>
            </a:xfrm>
            <a:custGeom>
              <a:avLst/>
              <a:gdLst/>
              <a:ahLst/>
              <a:cxnLst/>
              <a:rect l="l" t="t" r="r" b="b"/>
              <a:pathLst>
                <a:path w="6540862" h="584415" extrusionOk="0">
                  <a:moveTo>
                    <a:pt x="0" y="0"/>
                  </a:moveTo>
                  <a:lnTo>
                    <a:pt x="6540862" y="0"/>
                  </a:lnTo>
                  <a:lnTo>
                    <a:pt x="6540862" y="584415"/>
                  </a:lnTo>
                  <a:lnTo>
                    <a:pt x="0" y="584415"/>
                  </a:lnTo>
                  <a:lnTo>
                    <a:pt x="0" y="0"/>
                  </a:lnTo>
                  <a:close/>
                </a:path>
              </a:pathLst>
            </a:custGeom>
            <a:noFill/>
            <a:ln>
              <a:noFill/>
            </a:ln>
          </p:spPr>
          <p:txBody>
            <a:bodyPr spcFirstLastPara="1" wrap="square" lIns="106675" tIns="106675" rIns="106675" bIns="106675" anchor="t" anchorCtr="0">
              <a:noAutofit/>
            </a:bodyPr>
            <a:lstStyle/>
            <a:p>
              <a:pPr marL="0" marR="0" lvl="0" indent="0" algn="l" rtl="0">
                <a:lnSpc>
                  <a:spcPct val="90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cxnSp>
          <p:nvCxnSpPr>
            <p:cNvPr id="255" name="Google Shape;255;p15"/>
            <p:cNvCxnSpPr/>
            <p:nvPr/>
          </p:nvCxnSpPr>
          <p:spPr>
            <a:xfrm>
              <a:off x="10942324" y="2327261"/>
              <a:ext cx="0" cy="3600000"/>
            </a:xfrm>
            <a:prstGeom prst="straightConnector1">
              <a:avLst/>
            </a:prstGeom>
            <a:noFill/>
            <a:ln w="12700" cap="flat" cmpd="sng">
              <a:solidFill>
                <a:srgbClr val="D8D8D8"/>
              </a:solidFill>
              <a:prstDash val="solid"/>
              <a:round/>
              <a:headEnd type="none" w="sm" len="sm"/>
              <a:tailEnd type="none" w="sm" len="sm"/>
            </a:ln>
          </p:spPr>
        </p:cxnSp>
      </p:grpSp>
      <p:pic>
        <p:nvPicPr>
          <p:cNvPr id="256" name="Google Shape;256;p15"/>
          <p:cNvPicPr preferRelativeResize="0"/>
          <p:nvPr/>
        </p:nvPicPr>
        <p:blipFill rotWithShape="1">
          <a:blip r:embed="rId5">
            <a:alphaModFix/>
          </a:blip>
          <a:srcRect/>
          <a:stretch/>
        </p:blipFill>
        <p:spPr>
          <a:xfrm>
            <a:off x="5660644" y="1707565"/>
            <a:ext cx="2666992" cy="4148783"/>
          </a:xfrm>
          <a:prstGeom prst="rect">
            <a:avLst/>
          </a:prstGeom>
          <a:noFill/>
          <a:ln>
            <a:noFill/>
          </a:ln>
        </p:spPr>
      </p:pic>
      <p:sp>
        <p:nvSpPr>
          <p:cNvPr id="257" name="Google Shape;257;p15"/>
          <p:cNvSpPr/>
          <p:nvPr/>
        </p:nvSpPr>
        <p:spPr>
          <a:xfrm>
            <a:off x="2355793" y="5116618"/>
            <a:ext cx="261506" cy="977892"/>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15"/>
          <p:cNvSpPr txBox="1"/>
          <p:nvPr/>
        </p:nvSpPr>
        <p:spPr>
          <a:xfrm>
            <a:off x="1262865" y="6115397"/>
            <a:ext cx="30434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Um rapaz a tocar</a:t>
            </a:r>
            <a:endParaRPr lang="pt-PT" sz="180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Uma rapariga a cozinhar</a:t>
            </a:r>
            <a:endParaRPr lang="pt-PT" sz="1800" dirty="0">
              <a:latin typeface="Calibri" panose="020F0502020204030204" pitchFamily="34" charset="0"/>
              <a:ea typeface="Calibri" panose="020F0502020204030204" pitchFamily="34" charset="0"/>
              <a:cs typeface="Calibri" panose="020F0502020204030204" pitchFamily="34" charset="0"/>
            </a:endParaRPr>
          </a:p>
        </p:txBody>
      </p:sp>
      <p:sp>
        <p:nvSpPr>
          <p:cNvPr id="259" name="Google Shape;259;p15"/>
          <p:cNvSpPr/>
          <p:nvPr/>
        </p:nvSpPr>
        <p:spPr>
          <a:xfrm>
            <a:off x="6553315" y="5228201"/>
            <a:ext cx="261506" cy="977892"/>
          </a:xfrm>
          <a:prstGeom prst="downArrow">
            <a:avLst>
              <a:gd name="adj1" fmla="val 50000"/>
              <a:gd name="adj2" fmla="val 50000"/>
            </a:avLst>
          </a:prstGeom>
          <a:solidFill>
            <a:srgbClr val="78D74F"/>
          </a:solidFill>
          <a:ln w="25400" cap="flat" cmpd="sng">
            <a:solidFill>
              <a:srgbClr val="78D7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5"/>
          <p:cNvSpPr txBox="1"/>
          <p:nvPr/>
        </p:nvSpPr>
        <p:spPr>
          <a:xfrm>
            <a:off x="5603553" y="6144114"/>
            <a:ext cx="288718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Rapazes e raparigas a tocar e a cantar</a:t>
            </a:r>
            <a:endParaRPr lang="pt-P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65" name="Google Shape;265;p16"/>
          <p:cNvSpPr/>
          <p:nvPr/>
        </p:nvSpPr>
        <p:spPr>
          <a:xfrm>
            <a:off x="4699293" y="152400"/>
            <a:ext cx="4945570"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sp>
        <p:nvSpPr>
          <p:cNvPr id="268" name="Google Shape;268;p16"/>
          <p:cNvSpPr txBox="1"/>
          <p:nvPr/>
        </p:nvSpPr>
        <p:spPr>
          <a:xfrm>
            <a:off x="4798154" y="358335"/>
            <a:ext cx="470603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2 </a:t>
            </a:r>
          </a:p>
          <a:p>
            <a:pPr marL="0" marR="0" lvl="0" indent="0" algn="l" rtl="0">
              <a:spcBef>
                <a:spcPts val="0"/>
              </a:spcBef>
              <a:spcAft>
                <a:spcPts val="0"/>
              </a:spcAft>
              <a:buNone/>
            </a:pPr>
            <a:r>
              <a:rPr lang="pt-PT"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Como detetar mensagens eletrónicas tendenciosas</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269" name="Google Shape;269;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10600" y="6126648"/>
            <a:ext cx="914400" cy="914400"/>
          </a:xfrm>
          <a:prstGeom prst="rect">
            <a:avLst/>
          </a:prstGeom>
          <a:noFill/>
          <a:ln>
            <a:noFill/>
          </a:ln>
        </p:spPr>
      </p:pic>
      <p:sp>
        <p:nvSpPr>
          <p:cNvPr id="270" name="Google Shape;270;p16"/>
          <p:cNvSpPr txBox="1"/>
          <p:nvPr/>
        </p:nvSpPr>
        <p:spPr>
          <a:xfrm>
            <a:off x="4850933" y="1592669"/>
            <a:ext cx="4653256" cy="34162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lang="pt-PT" sz="1800" b="1" dirty="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r>
              <a:rPr lang="pt-PT" sz="1800" dirty="0">
                <a:solidFill>
                  <a:schemeClr val="dk1"/>
                </a:solidFill>
                <a:latin typeface="Helvetica Neue"/>
                <a:ea typeface="Helvetica Neue"/>
                <a:cs typeface="Helvetica Neue"/>
                <a:sym typeface="Helvetica Neue"/>
              </a:rPr>
              <a:t>Os conteúdos são </a:t>
            </a:r>
            <a:r>
              <a:rPr lang="pt-PT" sz="1800" dirty="0">
                <a:solidFill>
                  <a:schemeClr val="dk1"/>
                </a:solidFill>
                <a:latin typeface="Helvetica Neue"/>
                <a:sym typeface="Helvetica Neue"/>
              </a:rPr>
              <a:t>inspirados no </a:t>
            </a:r>
            <a:r>
              <a:rPr lang="pt-PT" sz="1800" dirty="0">
                <a:solidFill>
                  <a:schemeClr val="dk1"/>
                </a:solidFill>
                <a:latin typeface="Helvetica Neue"/>
                <a:sym typeface="Helvetica Neue"/>
                <a:hlinkClick r:id="" action="ppaction://noaction">
                  <a:extLst>
                    <a:ext uri="{A12FA001-AC4F-418D-AE19-62706E023703}">
                      <ahyp:hlinkClr xmlns:ahyp="http://schemas.microsoft.com/office/drawing/2018/hyperlinkcolor" val="tx"/>
                    </a:ext>
                  </a:extLst>
                </a:hlinkClick>
              </a:rPr>
              <a:t>“</a:t>
            </a:r>
            <a:r>
              <a:rPr lang="pt-PT" sz="1800" dirty="0" err="1">
                <a:solidFill>
                  <a:schemeClr val="dk1"/>
                </a:solidFill>
                <a:latin typeface="Helvetica Neue"/>
                <a:sym typeface="Helvetica Neue"/>
                <a:hlinkClick r:id="" action="ppaction://noaction">
                  <a:extLst>
                    <a:ext uri="{A12FA001-AC4F-418D-AE19-62706E023703}">
                      <ahyp:hlinkClr xmlns:ahyp="http://schemas.microsoft.com/office/drawing/2018/hyperlinkcolor" val="tx"/>
                    </a:ext>
                  </a:extLst>
                </a:hlinkClick>
              </a:rPr>
              <a:t>Toolkit</a:t>
            </a:r>
            <a:r>
              <a:rPr lang="pt-PT" sz="1800" dirty="0">
                <a:solidFill>
                  <a:schemeClr val="dk1"/>
                </a:solidFill>
                <a:latin typeface="Helvetica Neue"/>
                <a:sym typeface="Helvetica Neue"/>
                <a:hlinkClick r:id="" action="ppaction://noaction">
                  <a:extLst>
                    <a:ext uri="{A12FA001-AC4F-418D-AE19-62706E023703}">
                      <ahyp:hlinkClr xmlns:ahyp="http://schemas.microsoft.com/office/drawing/2018/hyperlinkcolor" val="tx"/>
                    </a:ext>
                  </a:extLst>
                </a:hlinkClick>
              </a:rPr>
              <a:t> </a:t>
            </a:r>
            <a:r>
              <a:rPr lang="pt-PT" sz="1800" dirty="0" err="1">
                <a:solidFill>
                  <a:schemeClr val="dk1"/>
                </a:solidFill>
                <a:latin typeface="Helvetica Neue"/>
                <a:sym typeface="Helvetica Neue"/>
                <a:hlinkClick r:id="" action="ppaction://noaction">
                  <a:extLst>
                    <a:ext uri="{A12FA001-AC4F-418D-AE19-62706E023703}">
                      <ahyp:hlinkClr xmlns:ahyp="http://schemas.microsoft.com/office/drawing/2018/hyperlinkcolor" val="tx"/>
                    </a:ext>
                  </a:extLst>
                </a:hlinkClick>
              </a:rPr>
              <a:t>on</a:t>
            </a:r>
            <a:r>
              <a:rPr lang="pt-PT" sz="1800" dirty="0">
                <a:solidFill>
                  <a:schemeClr val="dk1"/>
                </a:solidFill>
                <a:latin typeface="Helvetica Neue"/>
                <a:sym typeface="Helvetica Neue"/>
                <a:hlinkClick r:id="" action="ppaction://noaction">
                  <a:extLst>
                    <a:ext uri="{A12FA001-AC4F-418D-AE19-62706E023703}">
                      <ahyp:hlinkClr xmlns:ahyp="http://schemas.microsoft.com/office/drawing/2018/hyperlinkcolor" val="tx"/>
                    </a:ext>
                  </a:extLst>
                </a:hlinkClick>
              </a:rPr>
              <a:t> gender-</a:t>
            </a:r>
            <a:r>
              <a:rPr lang="pt-PT" sz="1800" dirty="0" err="1">
                <a:solidFill>
                  <a:schemeClr val="dk1"/>
                </a:solidFill>
                <a:latin typeface="Helvetica Neue"/>
                <a:sym typeface="Helvetica Neue"/>
                <a:hlinkClick r:id="" action="ppaction://noaction">
                  <a:extLst>
                    <a:ext uri="{A12FA001-AC4F-418D-AE19-62706E023703}">
                      <ahyp:hlinkClr xmlns:ahyp="http://schemas.microsoft.com/office/drawing/2018/hyperlinkcolor" val="tx"/>
                    </a:ext>
                  </a:extLst>
                </a:hlinkClick>
              </a:rPr>
              <a:t>sensitive</a:t>
            </a:r>
            <a:r>
              <a:rPr lang="pt-PT" sz="1800" dirty="0">
                <a:solidFill>
                  <a:schemeClr val="dk1"/>
                </a:solidFill>
                <a:latin typeface="Helvetica Neue"/>
                <a:sym typeface="Helvetica Neue"/>
                <a:hlinkClick r:id="" action="ppaction://noaction">
                  <a:extLst>
                    <a:ext uri="{A12FA001-AC4F-418D-AE19-62706E023703}">
                      <ahyp:hlinkClr xmlns:ahyp="http://schemas.microsoft.com/office/drawing/2018/hyperlinkcolor" val="tx"/>
                    </a:ext>
                  </a:extLst>
                </a:hlinkClick>
              </a:rPr>
              <a:t> </a:t>
            </a:r>
            <a:r>
              <a:rPr lang="pt-PT" sz="1800" dirty="0" err="1">
                <a:solidFill>
                  <a:schemeClr val="dk1"/>
                </a:solidFill>
                <a:latin typeface="Helvetica Neue"/>
                <a:sym typeface="Helvetica Neue"/>
                <a:hlinkClick r:id="" action="ppaction://noaction">
                  <a:extLst>
                    <a:ext uri="{A12FA001-AC4F-418D-AE19-62706E023703}">
                      <ahyp:hlinkClr xmlns:ahyp="http://schemas.microsoft.com/office/drawing/2018/hyperlinkcolor" val="tx"/>
                    </a:ext>
                  </a:extLst>
                </a:hlinkClick>
              </a:rPr>
              <a:t>communication</a:t>
            </a:r>
            <a:r>
              <a:rPr lang="pt-PT" sz="1800" dirty="0">
                <a:solidFill>
                  <a:schemeClr val="dk1"/>
                </a:solidFill>
                <a:latin typeface="Helvetica Neue"/>
                <a:sym typeface="Helvetica Neue"/>
              </a:rPr>
              <a:t>”, u</a:t>
            </a:r>
            <a:r>
              <a:rPr lang="pt-PT" sz="1800" dirty="0">
                <a:solidFill>
                  <a:schemeClr val="dk1"/>
                </a:solidFill>
                <a:latin typeface="Helvetica Neue"/>
                <a:ea typeface="Helvetica Neue"/>
                <a:cs typeface="Helvetica Neue"/>
                <a:sym typeface="Helvetica Neue"/>
              </a:rPr>
              <a:t>m recurso para decisores políticos, legisladores, meios de comunicação social e qualquer outra pessoa interessada em tornar a sua comunicação mais inclusiva.</a:t>
            </a:r>
            <a:endParaRPr lang="pt-PT" sz="1800" dirty="0"/>
          </a:p>
          <a:p>
            <a:pPr marL="0" marR="0" lvl="0" indent="0" algn="just" rtl="0">
              <a:spcBef>
                <a:spcPts val="0"/>
              </a:spcBef>
              <a:spcAft>
                <a:spcPts val="0"/>
              </a:spcAft>
              <a:buNone/>
            </a:pPr>
            <a:endParaRPr lang="pt-PT" sz="1800" u="sng" dirty="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r>
              <a:rPr lang="pt-PT" sz="1800" dirty="0">
                <a:solidFill>
                  <a:schemeClr val="dk1"/>
                </a:solidFill>
                <a:latin typeface="Helvetica Neue"/>
                <a:ea typeface="Helvetica Neue"/>
                <a:cs typeface="Helvetica Neue"/>
                <a:sym typeface="Helvetica Neue"/>
              </a:rPr>
              <a:t>Instituto Europeu para a Igualdade de Género:</a:t>
            </a:r>
          </a:p>
          <a:p>
            <a:pPr marL="0" marR="0" lvl="0" indent="0" algn="just" rtl="0">
              <a:spcBef>
                <a:spcPts val="0"/>
              </a:spcBef>
              <a:spcAft>
                <a:spcPts val="0"/>
              </a:spcAft>
              <a:buNone/>
            </a:pPr>
            <a:r>
              <a:rPr lang="pt-PT" sz="1800" dirty="0">
                <a:solidFill>
                  <a:schemeClr val="dk1"/>
                </a:solidFill>
                <a:latin typeface="Helvetica Neue"/>
                <a:ea typeface="Helvetica Neue"/>
                <a:cs typeface="Helvetica Neue"/>
                <a:sym typeface="Helvetica Neue"/>
                <a:hlinkClick r:id="rId4"/>
              </a:rPr>
              <a:t>eige.europa.eu/</a:t>
            </a:r>
            <a:endParaRPr lang="pt-PT" sz="1800" dirty="0">
              <a:solidFill>
                <a:schemeClr val="dk1"/>
              </a:solidFill>
              <a:latin typeface="Helvetica Neue"/>
              <a:ea typeface="Helvetica Neue"/>
              <a:cs typeface="Helvetica Neue"/>
              <a:sym typeface="Helvetica Neue"/>
            </a:endParaRPr>
          </a:p>
          <a:p>
            <a:pPr marL="0" marR="0" lvl="0" indent="0" algn="just" rtl="0">
              <a:spcBef>
                <a:spcPts val="0"/>
              </a:spcBef>
              <a:spcAft>
                <a:spcPts val="0"/>
              </a:spcAft>
              <a:buNone/>
            </a:pPr>
            <a:endParaRPr lang="pt-PT" sz="1800" dirty="0">
              <a:solidFill>
                <a:schemeClr val="dk1"/>
              </a:solidFill>
              <a:latin typeface="Helvetica Neue"/>
              <a:ea typeface="Helvetica Neue"/>
              <a:cs typeface="Helvetica Neue"/>
              <a:sym typeface="Helvetica Neue"/>
            </a:endParaRPr>
          </a:p>
        </p:txBody>
      </p:sp>
      <p:pic>
        <p:nvPicPr>
          <p:cNvPr id="271" name="Google Shape;271;p16"/>
          <p:cNvPicPr preferRelativeResize="0"/>
          <p:nvPr/>
        </p:nvPicPr>
        <p:blipFill rotWithShape="1">
          <a:blip r:embed="rId5">
            <a:alphaModFix/>
          </a:blip>
          <a:srcRect/>
          <a:stretch/>
        </p:blipFill>
        <p:spPr>
          <a:xfrm>
            <a:off x="112479" y="152400"/>
            <a:ext cx="4487954" cy="703005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sp>
        <p:nvSpPr>
          <p:cNvPr id="279" name="Google Shape;279;p17"/>
          <p:cNvSpPr txBox="1"/>
          <p:nvPr/>
        </p:nvSpPr>
        <p:spPr>
          <a:xfrm>
            <a:off x="522286" y="1384573"/>
            <a:ext cx="8919887" cy="36932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2.1 Utilização de </a:t>
            </a:r>
            <a:r>
              <a:rPr lang="pt-PT" sz="1800" b="1" dirty="0">
                <a:latin typeface="Calibri" panose="020F0502020204030204" pitchFamily="34" charset="0"/>
                <a:ea typeface="Calibri" panose="020F0502020204030204" pitchFamily="34" charset="0"/>
                <a:cs typeface="Calibri" panose="020F0502020204030204" pitchFamily="34" charset="0"/>
                <a:sym typeface="Helvetica Neue"/>
              </a:rPr>
              <a:t>“</a:t>
            </a: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ele</a:t>
            </a:r>
            <a:r>
              <a:rPr lang="pt-PT" sz="1800" b="1" dirty="0">
                <a:latin typeface="Calibri" panose="020F0502020204030204" pitchFamily="34" charset="0"/>
                <a:ea typeface="Calibri" panose="020F0502020204030204" pitchFamily="34" charset="0"/>
                <a:cs typeface="Calibri" panose="020F0502020204030204" pitchFamily="34" charset="0"/>
                <a:sym typeface="Helvetica Neue"/>
              </a:rPr>
              <a:t>”</a:t>
            </a: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 para se referir a pessoas desconhecidas</a:t>
            </a:r>
          </a:p>
          <a:p>
            <a:pPr marL="0" marR="0" lvl="0" indent="0" algn="just" rtl="0">
              <a:spcBef>
                <a:spcPts val="0"/>
              </a:spcBef>
              <a:spcAft>
                <a:spcPts val="0"/>
              </a:spcAft>
              <a:buNone/>
            </a:pP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Os substantivos e adjetivos de género utilizados para designar experiências genéricas encorajam-nos a ver o mundo como sendo principalmente relevante para os homens. A palavra “</a:t>
            </a:r>
            <a:r>
              <a:rPr lang="pt-PT" sz="180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man</a:t>
            </a: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 </a:t>
            </a:r>
            <a:r>
              <a:rPr lang="pt-PT" sz="180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made</a:t>
            </a:r>
            <a:r>
              <a:rPr lang="pt-PT" sz="1800" dirty="0">
                <a:latin typeface="Calibri" panose="020F0502020204030204" pitchFamily="34" charset="0"/>
                <a:ea typeface="Calibri" panose="020F0502020204030204" pitchFamily="34" charset="0"/>
                <a:cs typeface="Calibri" panose="020F0502020204030204" pitchFamily="34" charset="0"/>
                <a:sym typeface="Helvetica Neue"/>
              </a:rPr>
              <a:t>”</a:t>
            </a: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 equipara a palavra homem a humano. O termo “carteiro</a:t>
            </a:r>
            <a:r>
              <a:rPr lang="pt-PT" sz="1800" dirty="0">
                <a:latin typeface="Calibri" panose="020F0502020204030204" pitchFamily="34" charset="0"/>
                <a:ea typeface="Calibri" panose="020F0502020204030204" pitchFamily="34" charset="0"/>
                <a:cs typeface="Calibri" panose="020F0502020204030204" pitchFamily="34" charset="0"/>
                <a:sym typeface="Helvetica Neue"/>
              </a:rPr>
              <a:t>”</a:t>
            </a: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 sugere que todos os trabalhadores dos correios são homens. Numa sociedade com igualdade de género, é importante utilizar uma linguagem que reconheça que estes cargos podem ser ocupados por mulheres ou homens.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Helvetica Neue"/>
              </a:rPr>
              <a:t>Os substantivos e adjetivos de género devem ser evitados e substituídos por termos neutros em termos de género. </a:t>
            </a:r>
            <a:r>
              <a:rPr lang="pt-PT" sz="1800" b="0" i="0" u="none" strike="noStrike" dirty="0">
                <a:solidFill>
                  <a:srgbClr val="57585A"/>
                </a:solidFill>
                <a:latin typeface="Calibri" panose="020F0502020204030204" pitchFamily="34" charset="0"/>
                <a:ea typeface="Calibri" panose="020F0502020204030204" pitchFamily="34" charset="0"/>
                <a:cs typeface="Calibri" panose="020F0502020204030204" pitchFamily="34" charset="0"/>
                <a:sym typeface="Noto Sans Light"/>
              </a:rPr>
              <a:t>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b="0" i="0" u="none" strike="noStrike" dirty="0">
                <a:solidFill>
                  <a:srgbClr val="57585A"/>
                </a:solidFill>
                <a:latin typeface="Calibri" panose="020F0502020204030204" pitchFamily="34" charset="0"/>
                <a:ea typeface="Calibri" panose="020F0502020204030204" pitchFamily="34" charset="0"/>
                <a:cs typeface="Calibri" panose="020F0502020204030204" pitchFamily="34" charset="0"/>
                <a:sym typeface="Noto Sans Light"/>
              </a:rPr>
              <a:t>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b="0" i="0" u="none" strike="noStrike" dirty="0">
                <a:solidFill>
                  <a:srgbClr val="57585A"/>
                </a:solidFill>
                <a:latin typeface="Calibri" panose="020F0502020204030204" pitchFamily="34" charset="0"/>
                <a:ea typeface="Calibri" panose="020F0502020204030204" pitchFamily="34" charset="0"/>
                <a:cs typeface="Calibri" panose="020F0502020204030204" pitchFamily="34" charset="0"/>
                <a:sym typeface="Noto Sans Light"/>
              </a:rPr>
              <a:t>		</a:t>
            </a: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spcBef>
                <a:spcPts val="0"/>
              </a:spcBef>
              <a:spcAft>
                <a:spcPts val="0"/>
              </a:spcAft>
              <a:buNone/>
            </a:pPr>
            <a:endPar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280" name="Google Shape;280;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aphicFrame>
        <p:nvGraphicFramePr>
          <p:cNvPr id="281" name="Google Shape;281;p17"/>
          <p:cNvGraphicFramePr/>
          <p:nvPr>
            <p:extLst>
              <p:ext uri="{D42A27DB-BD31-4B8C-83A1-F6EECF244321}">
                <p14:modId xmlns:p14="http://schemas.microsoft.com/office/powerpoint/2010/main" val="3490984608"/>
              </p:ext>
            </p:extLst>
          </p:nvPr>
        </p:nvGraphicFramePr>
        <p:xfrm>
          <a:off x="636044" y="4254741"/>
          <a:ext cx="8708372" cy="2651810"/>
        </p:xfrm>
        <a:graphic>
          <a:graphicData uri="http://schemas.openxmlformats.org/drawingml/2006/table">
            <a:tbl>
              <a:tblPr firstRow="1" bandRow="1">
                <a:noFill/>
                <a:tableStyleId>{DFA57A15-B8E1-46B6-8A23-007F49DB7AD7}</a:tableStyleId>
              </a:tblPr>
              <a:tblGrid>
                <a:gridCol w="4234038">
                  <a:extLst>
                    <a:ext uri="{9D8B030D-6E8A-4147-A177-3AD203B41FA5}">
                      <a16:colId xmlns:a16="http://schemas.microsoft.com/office/drawing/2014/main" val="20000"/>
                    </a:ext>
                  </a:extLst>
                </a:gridCol>
                <a:gridCol w="4474334">
                  <a:extLst>
                    <a:ext uri="{9D8B030D-6E8A-4147-A177-3AD203B41FA5}">
                      <a16:colId xmlns:a16="http://schemas.microsoft.com/office/drawing/2014/main" val="20001"/>
                    </a:ext>
                  </a:extLst>
                </a:gridCol>
              </a:tblGrid>
              <a:tr h="457200">
                <a:tc>
                  <a:txBody>
                    <a:bodyPr/>
                    <a:lstStyle/>
                    <a:p>
                      <a:pPr marL="0" marR="0" lvl="0" indent="0" algn="l" rtl="0">
                        <a:lnSpc>
                          <a:spcPct val="100000"/>
                        </a:lnSpc>
                        <a:spcBef>
                          <a:spcPts val="0"/>
                        </a:spcBef>
                        <a:spcAft>
                          <a:spcPts val="0"/>
                        </a:spcAft>
                        <a:buClr>
                          <a:srgbClr val="000000"/>
                        </a:buClr>
                        <a:buSzPts val="1800"/>
                        <a:buFont typeface="Helvetica Neue"/>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Linguagem discriminatória em função do género </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C2D59B"/>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Melhor linguagem</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C2D59B"/>
                    </a:solidFill>
                  </a:tcPr>
                </a:tc>
                <a:extLst>
                  <a:ext uri="{0D108BD9-81ED-4DB2-BD59-A6C34878D82A}">
                    <a16:rowId xmlns:a16="http://schemas.microsoft.com/office/drawing/2014/main" val="10000"/>
                  </a:ext>
                </a:extLst>
              </a:tr>
              <a:tr h="228600">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Homem na rua </a:t>
                      </a:r>
                    </a:p>
                  </a:txBody>
                  <a:tcPr marL="91450" marR="91450" marT="45725" marB="45725">
                    <a:solidFill>
                      <a:srgbClr val="EAF1DD"/>
                    </a:solidFill>
                  </a:tcPr>
                </a:tc>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Pessoa comum</a:t>
                      </a:r>
                    </a:p>
                  </a:txBody>
                  <a:tcPr marL="91450" marR="91450" marT="45725" marB="45725">
                    <a:solidFill>
                      <a:srgbClr val="EAF1DD"/>
                    </a:solidFill>
                  </a:tcPr>
                </a:tc>
                <a:extLst>
                  <a:ext uri="{0D108BD9-81ED-4DB2-BD59-A6C34878D82A}">
                    <a16:rowId xmlns:a16="http://schemas.microsoft.com/office/drawing/2014/main" val="10001"/>
                  </a:ext>
                </a:extLst>
              </a:tr>
              <a:tr h="323775">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Cada homem por si </a:t>
                      </a:r>
                    </a:p>
                  </a:txBody>
                  <a:tcPr marL="91450" marR="91450" marT="45725" marB="45725">
                    <a:solidFill>
                      <a:srgbClr val="EAF1DD"/>
                    </a:solidFill>
                  </a:tcPr>
                </a:tc>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Cada um por si </a:t>
                      </a:r>
                    </a:p>
                  </a:txBody>
                  <a:tcPr marL="91450" marR="91450" marT="45725" marB="45725">
                    <a:solidFill>
                      <a:srgbClr val="EAF1DD"/>
                    </a:solidFill>
                  </a:tcPr>
                </a:tc>
                <a:extLst>
                  <a:ext uri="{0D108BD9-81ED-4DB2-BD59-A6C34878D82A}">
                    <a16:rowId xmlns:a16="http://schemas.microsoft.com/office/drawing/2014/main" val="10002"/>
                  </a:ext>
                </a:extLst>
              </a:tr>
              <a:tr h="303349">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Homem</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Humanidade</a:t>
                      </a:r>
                      <a:endParaRPr lang="pt-PT" sz="1800"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endParaRPr>
                    </a:p>
                  </a:txBody>
                  <a:tcPr marL="91450" marR="91450" marT="45725" marB="45725">
                    <a:solidFill>
                      <a:srgbClr val="EAF1DD"/>
                    </a:solidFill>
                  </a:tcPr>
                </a:tc>
                <a:extLst>
                  <a:ext uri="{0D108BD9-81ED-4DB2-BD59-A6C34878D82A}">
                    <a16:rowId xmlns:a16="http://schemas.microsoft.com/office/drawing/2014/main" val="10003"/>
                  </a:ext>
                </a:extLst>
              </a:tr>
              <a:tr h="566575">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Para um homem </a:t>
                      </a:r>
                    </a:p>
                  </a:txBody>
                  <a:tcPr marL="91450" marR="91450" marT="45725" marB="45725">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Para uma pessoa</a:t>
                      </a:r>
                      <a:endParaRPr lang="pt-PT" sz="1800" noProof="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endParaRPr>
                    </a:p>
                  </a:txBody>
                  <a:tcPr marL="91450" marR="91450" marT="45725" marB="45725">
                    <a:solidFill>
                      <a:srgbClr val="EAF1DD"/>
                    </a:solidFill>
                  </a:tcPr>
                </a:tc>
                <a:extLst>
                  <a:ext uri="{0D108BD9-81ED-4DB2-BD59-A6C34878D82A}">
                    <a16:rowId xmlns:a16="http://schemas.microsoft.com/office/drawing/2014/main" val="10004"/>
                  </a:ext>
                </a:extLst>
              </a:tr>
            </a:tbl>
          </a:graphicData>
        </a:graphic>
      </p:graphicFrame>
      <p:sp>
        <p:nvSpPr>
          <p:cNvPr id="282" name="Google Shape;282;p17"/>
          <p:cNvSpPr txBox="1"/>
          <p:nvPr/>
        </p:nvSpPr>
        <p:spPr>
          <a:xfrm>
            <a:off x="1405367" y="251885"/>
            <a:ext cx="74525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2</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Como detetar mensagens eletrónicas tendenciosas</a:t>
            </a:r>
            <a:endParaRPr lang="pt-PT"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8"/>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sp>
        <p:nvSpPr>
          <p:cNvPr id="290" name="Google Shape;290;p18"/>
          <p:cNvSpPr txBox="1"/>
          <p:nvPr/>
        </p:nvSpPr>
        <p:spPr>
          <a:xfrm>
            <a:off x="837240" y="1857540"/>
            <a:ext cx="868776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b="1" dirty="0">
                <a:solidFill>
                  <a:srgbClr val="000000"/>
                </a:solidFill>
                <a:latin typeface="Calibri" panose="020F0502020204030204" pitchFamily="34" charset="0"/>
                <a:ea typeface="Helvetica Neue"/>
                <a:cs typeface="Calibri" panose="020F0502020204030204" pitchFamily="34" charset="0"/>
                <a:sym typeface="Helvetica Neue"/>
              </a:rPr>
              <a:t>2.1 Adjetivos comuns com conotação de género e linguagem </a:t>
            </a:r>
            <a:r>
              <a:rPr lang="pt-PT" sz="1800" b="1" i="0" u="none" strike="noStrike" dirty="0">
                <a:solidFill>
                  <a:srgbClr val="FFFFFF"/>
                </a:solidFill>
                <a:latin typeface="Calibri" panose="020F0502020204030204" pitchFamily="34" charset="0"/>
                <a:ea typeface="Noto Sans"/>
                <a:cs typeface="Calibri" panose="020F0502020204030204" pitchFamily="34" charset="0"/>
                <a:sym typeface="Noto Sans"/>
              </a:rPr>
              <a:t>alternativa</a:t>
            </a:r>
            <a:endParaRPr lang="pt-PT" sz="2400" b="1" dirty="0">
              <a:solidFill>
                <a:schemeClr val="dk1"/>
              </a:solidFill>
              <a:latin typeface="Calibri" panose="020F0502020204030204" pitchFamily="34" charset="0"/>
              <a:ea typeface="Helvetica Neue"/>
              <a:cs typeface="Calibri" panose="020F0502020204030204" pitchFamily="34" charset="0"/>
              <a:sym typeface="Helvetica Neue"/>
            </a:endParaRPr>
          </a:p>
        </p:txBody>
      </p:sp>
      <p:pic>
        <p:nvPicPr>
          <p:cNvPr id="291" name="Google Shape;291;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aphicFrame>
        <p:nvGraphicFramePr>
          <p:cNvPr id="292" name="Google Shape;292;p18"/>
          <p:cNvGraphicFramePr/>
          <p:nvPr>
            <p:extLst>
              <p:ext uri="{D42A27DB-BD31-4B8C-83A1-F6EECF244321}">
                <p14:modId xmlns:p14="http://schemas.microsoft.com/office/powerpoint/2010/main" val="1953675343"/>
              </p:ext>
            </p:extLst>
          </p:nvPr>
        </p:nvGraphicFramePr>
        <p:xfrm>
          <a:off x="681374" y="2530368"/>
          <a:ext cx="8601774" cy="2926130"/>
        </p:xfrm>
        <a:graphic>
          <a:graphicData uri="http://schemas.openxmlformats.org/drawingml/2006/table">
            <a:tbl>
              <a:tblPr firstRow="1" bandRow="1">
                <a:noFill/>
                <a:tableStyleId>{DFA57A15-B8E1-46B6-8A23-007F49DB7AD7}</a:tableStyleId>
              </a:tblPr>
              <a:tblGrid>
                <a:gridCol w="4300887">
                  <a:extLst>
                    <a:ext uri="{9D8B030D-6E8A-4147-A177-3AD203B41FA5}">
                      <a16:colId xmlns:a16="http://schemas.microsoft.com/office/drawing/2014/main" val="20000"/>
                    </a:ext>
                  </a:extLst>
                </a:gridCol>
                <a:gridCol w="4300887">
                  <a:extLst>
                    <a:ext uri="{9D8B030D-6E8A-4147-A177-3AD203B41FA5}">
                      <a16:colId xmlns:a16="http://schemas.microsoft.com/office/drawing/2014/main" val="20001"/>
                    </a:ext>
                  </a:extLst>
                </a:gridCol>
              </a:tblGrid>
              <a:tr h="364055">
                <a:tc>
                  <a:txBody>
                    <a:bodyPr/>
                    <a:lstStyle/>
                    <a:p>
                      <a:pPr marL="0" marR="0" lvl="0" indent="0" algn="l" rtl="0">
                        <a:lnSpc>
                          <a:spcPct val="100000"/>
                        </a:lnSpc>
                        <a:spcBef>
                          <a:spcPts val="0"/>
                        </a:spcBef>
                        <a:spcAft>
                          <a:spcPts val="0"/>
                        </a:spcAft>
                        <a:buClr>
                          <a:srgbClr val="000000"/>
                        </a:buClr>
                        <a:buSzPts val="1800"/>
                        <a:buFont typeface="Helvetica Neue"/>
                        <a:buNone/>
                      </a:pPr>
                      <a:r>
                        <a:rPr lang="pt-PT" sz="18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Adjetivos</a:t>
                      </a:r>
                      <a:r>
                        <a:rPr lang="pt-PT" sz="1800"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Helvetica Neue"/>
                        </a:rPr>
                        <a:t> de </a:t>
                      </a: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género</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C2D59B"/>
                    </a:solidFill>
                  </a:tcPr>
                </a:tc>
                <a:tc>
                  <a:txBody>
                    <a:bodyPr/>
                    <a:lstStyle/>
                    <a:p>
                      <a:pPr marL="0" marR="0" lvl="0" indent="0" algn="l" rtl="0">
                        <a:spcBef>
                          <a:spcPts val="0"/>
                        </a:spcBef>
                        <a:spcAft>
                          <a:spcPts val="0"/>
                        </a:spcAft>
                        <a:buNone/>
                      </a:pPr>
                      <a:r>
                        <a:rPr lang="pt-PT" sz="1800" b="1"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Alternativas</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C2D59B"/>
                    </a:solidFill>
                  </a:tcPr>
                </a:tc>
                <a:extLst>
                  <a:ext uri="{0D108BD9-81ED-4DB2-BD59-A6C34878D82A}">
                    <a16:rowId xmlns:a16="http://schemas.microsoft.com/office/drawing/2014/main" val="10000"/>
                  </a:ext>
                </a:extLst>
              </a:tr>
              <a:tr h="640090">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Mandão ou insistente</a:t>
                      </a:r>
                    </a:p>
                  </a:txBody>
                  <a:tcPr marL="91450" marR="91450" marT="45725" marB="45725" anchor="ctr">
                    <a:solidFill>
                      <a:srgbClr val="EAF1DD"/>
                    </a:solidFill>
                  </a:tcPr>
                </a:tc>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Assertivo</a:t>
                      </a:r>
                    </a:p>
                  </a:txBody>
                  <a:tcPr marL="91450" marR="91450" marT="45725" marB="45725" anchor="ctr">
                    <a:solidFill>
                      <a:srgbClr val="EAF1DD"/>
                    </a:solidFill>
                  </a:tcPr>
                </a:tc>
                <a:extLst>
                  <a:ext uri="{0D108BD9-81ED-4DB2-BD59-A6C34878D82A}">
                    <a16:rowId xmlns:a16="http://schemas.microsoft.com/office/drawing/2014/main" val="10001"/>
                  </a:ext>
                </a:extLst>
              </a:tr>
              <a:tr h="640090">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Emocional ou hormonal</a:t>
                      </a:r>
                    </a:p>
                  </a:txBody>
                  <a:tcPr marL="91450" marR="91450" marT="45725" marB="45725" anchor="ctr">
                    <a:solidFill>
                      <a:srgbClr val="EAF1DD"/>
                    </a:solidFill>
                  </a:tcPr>
                </a:tc>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Apaixonado, entusiasta, empático</a:t>
                      </a:r>
                    </a:p>
                  </a:txBody>
                  <a:tcPr marL="91450" marR="91450" marT="45725" marB="45725" anchor="ctr">
                    <a:solidFill>
                      <a:srgbClr val="EAF1DD"/>
                    </a:solidFill>
                  </a:tcPr>
                </a:tc>
                <a:extLst>
                  <a:ext uri="{0D108BD9-81ED-4DB2-BD59-A6C34878D82A}">
                    <a16:rowId xmlns:a16="http://schemas.microsoft.com/office/drawing/2014/main" val="10002"/>
                  </a:ext>
                </a:extLst>
              </a:tr>
              <a:tr h="640090">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Frigida (sem equivalente masculino)</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nchor="ctr">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Com falta de reatividade sexual</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nchor="ctr">
                    <a:solidFill>
                      <a:srgbClr val="EAF1DD"/>
                    </a:solidFill>
                  </a:tcPr>
                </a:tc>
                <a:extLst>
                  <a:ext uri="{0D108BD9-81ED-4DB2-BD59-A6C34878D82A}">
                    <a16:rowId xmlns:a16="http://schemas.microsoft.com/office/drawing/2014/main" val="10003"/>
                  </a:ext>
                </a:extLst>
              </a:tr>
              <a:tr h="640090">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Solto (sem equivalente masculino)</a:t>
                      </a:r>
                    </a:p>
                  </a:txBody>
                  <a:tcPr marL="91450" marR="91450" marT="45725" marB="45725" anchor="ctr">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Com confiança sexual</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nchor="ctr">
                    <a:solidFill>
                      <a:srgbClr val="EAF1DD"/>
                    </a:solidFill>
                  </a:tcPr>
                </a:tc>
                <a:extLst>
                  <a:ext uri="{0D108BD9-81ED-4DB2-BD59-A6C34878D82A}">
                    <a16:rowId xmlns:a16="http://schemas.microsoft.com/office/drawing/2014/main" val="10004"/>
                  </a:ext>
                </a:extLst>
              </a:tr>
            </a:tbl>
          </a:graphicData>
        </a:graphic>
      </p:graphicFrame>
      <p:sp>
        <p:nvSpPr>
          <p:cNvPr id="2" name="Google Shape;282;p17">
            <a:extLst>
              <a:ext uri="{FF2B5EF4-FFF2-40B4-BE49-F238E27FC236}">
                <a16:creationId xmlns:a16="http://schemas.microsoft.com/office/drawing/2014/main" id="{B3585F10-255A-1FC1-6315-60F817083052}"/>
              </a:ext>
            </a:extLst>
          </p:cNvPr>
          <p:cNvSpPr txBox="1"/>
          <p:nvPr/>
        </p:nvSpPr>
        <p:spPr>
          <a:xfrm>
            <a:off x="1405367" y="251885"/>
            <a:ext cx="74525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2</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Como detetar mensagens eletrónicas tendenciosas</a:t>
            </a:r>
            <a:endParaRPr lang="pt-PT"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02" name="Google Shape;302;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graphicFrame>
        <p:nvGraphicFramePr>
          <p:cNvPr id="303" name="Google Shape;303;p19"/>
          <p:cNvGraphicFramePr/>
          <p:nvPr>
            <p:extLst>
              <p:ext uri="{D42A27DB-BD31-4B8C-83A1-F6EECF244321}">
                <p14:modId xmlns:p14="http://schemas.microsoft.com/office/powerpoint/2010/main" val="2696727425"/>
              </p:ext>
            </p:extLst>
          </p:nvPr>
        </p:nvGraphicFramePr>
        <p:xfrm>
          <a:off x="658225" y="2803237"/>
          <a:ext cx="8369975" cy="2926635"/>
        </p:xfrm>
        <a:graphic>
          <a:graphicData uri="http://schemas.openxmlformats.org/drawingml/2006/table">
            <a:tbl>
              <a:tblPr firstRow="1" bandRow="1">
                <a:noFill/>
                <a:tableStyleId>{DFA57A15-B8E1-46B6-8A23-007F49DB7AD7}</a:tableStyleId>
              </a:tblPr>
              <a:tblGrid>
                <a:gridCol w="3763450">
                  <a:extLst>
                    <a:ext uri="{9D8B030D-6E8A-4147-A177-3AD203B41FA5}">
                      <a16:colId xmlns:a16="http://schemas.microsoft.com/office/drawing/2014/main" val="20000"/>
                    </a:ext>
                  </a:extLst>
                </a:gridCol>
                <a:gridCol w="4606525">
                  <a:extLst>
                    <a:ext uri="{9D8B030D-6E8A-4147-A177-3AD203B41FA5}">
                      <a16:colId xmlns:a16="http://schemas.microsoft.com/office/drawing/2014/main" val="20001"/>
                    </a:ext>
                  </a:extLst>
                </a:gridCol>
              </a:tblGrid>
              <a:tr h="366275">
                <a:tc>
                  <a:txBody>
                    <a:bodyPr/>
                    <a:lstStyle/>
                    <a:p>
                      <a:pPr marL="0" marR="0" lvl="0" indent="0" algn="l" rtl="0">
                        <a:lnSpc>
                          <a:spcPct val="100000"/>
                        </a:lnSpc>
                        <a:spcBef>
                          <a:spcPts val="0"/>
                        </a:spcBef>
                        <a:spcAft>
                          <a:spcPts val="0"/>
                        </a:spcAft>
                        <a:buClr>
                          <a:srgbClr val="000000"/>
                        </a:buClr>
                        <a:buSzPts val="1800"/>
                        <a:buFont typeface="Helvetica Neue"/>
                        <a:buNone/>
                      </a:pPr>
                      <a:r>
                        <a:rPr lang="pt-PT" sz="1800" b="1" i="0" u="none" strike="noStrike" noProof="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Expressão</a:t>
                      </a: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 de género</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C2D59B"/>
                    </a:solidFill>
                  </a:tcPr>
                </a:tc>
                <a:tc>
                  <a:txBody>
                    <a:bodyPr/>
                    <a:lstStyle/>
                    <a:p>
                      <a:pPr marL="0" marR="0" lvl="0" indent="0" algn="l" rtl="0">
                        <a:spcBef>
                          <a:spcPts val="0"/>
                        </a:spcBef>
                        <a:spcAft>
                          <a:spcPts val="0"/>
                        </a:spcAft>
                        <a:buNone/>
                      </a:pPr>
                      <a:r>
                        <a:rPr lang="pt-PT" sz="1800" b="1"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Alternativas</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solidFill>
                      <a:srgbClr val="C2D59B"/>
                    </a:solidFill>
                  </a:tcPr>
                </a:tc>
                <a:extLst>
                  <a:ext uri="{0D108BD9-81ED-4DB2-BD59-A6C34878D82A}">
                    <a16:rowId xmlns:a16="http://schemas.microsoft.com/office/drawing/2014/main" val="10000"/>
                  </a:ext>
                </a:extLst>
              </a:tr>
              <a:tr h="640090">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Mestre de cerimónias</a:t>
                      </a:r>
                    </a:p>
                  </a:txBody>
                  <a:tcPr marL="91450" marR="91450" marT="45725" marB="45725" anchor="ctr">
                    <a:solidFill>
                      <a:srgbClr val="EAF1DD"/>
                    </a:solidFill>
                  </a:tcPr>
                </a:tc>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Anfitrião</a:t>
                      </a:r>
                    </a:p>
                  </a:txBody>
                  <a:tcPr marL="91450" marR="91450" marT="45725" marB="45725" anchor="ctr">
                    <a:solidFill>
                      <a:srgbClr val="EAF1DD"/>
                    </a:solidFill>
                  </a:tcPr>
                </a:tc>
                <a:extLst>
                  <a:ext uri="{0D108BD9-81ED-4DB2-BD59-A6C34878D82A}">
                    <a16:rowId xmlns:a16="http://schemas.microsoft.com/office/drawing/2014/main" val="10001"/>
                  </a:ext>
                </a:extLst>
              </a:tr>
              <a:tr h="640090">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O melhor homem para o trabalho</a:t>
                      </a:r>
                    </a:p>
                  </a:txBody>
                  <a:tcPr marL="91450" marR="91450" marT="45725" marB="45725" anchor="ctr">
                    <a:solidFill>
                      <a:srgbClr val="EAF1DD"/>
                    </a:solidFill>
                  </a:tcPr>
                </a:tc>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Melhor candidato para o cargo</a:t>
                      </a:r>
                    </a:p>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Melhor mulher/homem para o cargo</a:t>
                      </a:r>
                    </a:p>
                  </a:txBody>
                  <a:tcPr marL="91450" marR="91450" marT="45725" marB="45725" anchor="ctr">
                    <a:solidFill>
                      <a:srgbClr val="EAF1DD"/>
                    </a:solidFill>
                  </a:tcPr>
                </a:tc>
                <a:extLst>
                  <a:ext uri="{0D108BD9-81ED-4DB2-BD59-A6C34878D82A}">
                    <a16:rowId xmlns:a16="http://schemas.microsoft.com/office/drawing/2014/main" val="10002"/>
                  </a:ext>
                </a:extLst>
              </a:tr>
              <a:tr h="640090">
                <a:tc>
                  <a:txBody>
                    <a:bodyPr/>
                    <a:lstStyle/>
                    <a:p>
                      <a:pPr marL="0" marR="0" lvl="0" indent="0" algn="l" rtl="0">
                        <a:spcBef>
                          <a:spcPts val="0"/>
                        </a:spcBef>
                        <a:spcAft>
                          <a:spcPts val="0"/>
                        </a:spcAft>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Homem-hora</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nchor="ctr">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Custo-hora</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nchor="ctr">
                    <a:solidFill>
                      <a:srgbClr val="EAF1DD"/>
                    </a:solidFill>
                  </a:tcPr>
                </a:tc>
                <a:extLst>
                  <a:ext uri="{0D108BD9-81ED-4DB2-BD59-A6C34878D82A}">
                    <a16:rowId xmlns:a16="http://schemas.microsoft.com/office/drawing/2014/main" val="10003"/>
                  </a:ext>
                </a:extLst>
              </a:tr>
              <a:tr h="640090">
                <a:tc>
                  <a:txBody>
                    <a:bodyPr/>
                    <a:lstStyle/>
                    <a:p>
                      <a:pPr marL="0" marR="0" lvl="0" indent="0" algn="l" rtl="0">
                        <a:spcBef>
                          <a:spcPts val="0"/>
                        </a:spcBef>
                        <a:spcAft>
                          <a:spcPts val="0"/>
                        </a:spcAft>
                        <a:buNone/>
                      </a:pPr>
                      <a:r>
                        <a:rPr lang="pt-PT" sz="1800" i="1" noProof="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Mastermind</a:t>
                      </a:r>
                      <a:endParaRPr lang="pt-PT" sz="1800" i="1"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endParaRPr>
                    </a:p>
                  </a:txBody>
                  <a:tcPr marL="91450" marR="91450" marT="45725" marB="45725" anchor="ctr">
                    <a:solidFill>
                      <a:srgbClr val="EAF1DD"/>
                    </a:solidFill>
                  </a:tcPr>
                </a:tc>
                <a:tc>
                  <a:txBody>
                    <a:bodyPr/>
                    <a:lstStyle/>
                    <a:p>
                      <a:pPr marL="0" marR="0" lvl="0" indent="0" algn="l" rtl="0">
                        <a:lnSpc>
                          <a:spcPct val="100000"/>
                        </a:lnSpc>
                        <a:spcBef>
                          <a:spcPts val="0"/>
                        </a:spcBef>
                        <a:spcAft>
                          <a:spcPts val="0"/>
                        </a:spcAft>
                        <a:buClr>
                          <a:srgbClr val="000000"/>
                        </a:buClr>
                        <a:buSzPts val="1800"/>
                        <a:buFont typeface="Helvetica Neue"/>
                        <a:buNone/>
                      </a:pPr>
                      <a:r>
                        <a:rPr lang="pt-PT" sz="1800" noProof="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Criador</a:t>
                      </a:r>
                      <a:endParaRPr lang="pt-PT" sz="1800" noProof="0" dirty="0">
                        <a:latin typeface="Calibri" panose="020F0502020204030204" pitchFamily="34" charset="0"/>
                        <a:ea typeface="Calibri" panose="020F0502020204030204" pitchFamily="34" charset="0"/>
                        <a:cs typeface="Calibri" panose="020F0502020204030204" pitchFamily="34" charset="0"/>
                      </a:endParaRPr>
                    </a:p>
                  </a:txBody>
                  <a:tcPr marL="91450" marR="91450" marT="45725" marB="45725" anchor="ctr">
                    <a:solidFill>
                      <a:srgbClr val="EAF1DD"/>
                    </a:solidFill>
                  </a:tcPr>
                </a:tc>
                <a:extLst>
                  <a:ext uri="{0D108BD9-81ED-4DB2-BD59-A6C34878D82A}">
                    <a16:rowId xmlns:a16="http://schemas.microsoft.com/office/drawing/2014/main" val="10004"/>
                  </a:ext>
                </a:extLst>
              </a:tr>
            </a:tbl>
          </a:graphicData>
        </a:graphic>
      </p:graphicFrame>
      <p:sp>
        <p:nvSpPr>
          <p:cNvPr id="304" name="Google Shape;304;p19"/>
          <p:cNvSpPr txBox="1"/>
          <p:nvPr/>
        </p:nvSpPr>
        <p:spPr>
          <a:xfrm>
            <a:off x="658225" y="2053288"/>
            <a:ext cx="836996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2.1 Expressões comuns com conotação de género e linguagem </a:t>
            </a:r>
            <a:r>
              <a:rPr lang="pt-PT" sz="1800" b="1" i="0" u="none" strike="noStrike" dirty="0">
                <a:solidFill>
                  <a:srgbClr val="FFFFFF"/>
                </a:solidFill>
                <a:latin typeface="Calibri" panose="020F0502020204030204" pitchFamily="34" charset="0"/>
                <a:ea typeface="Calibri" panose="020F0502020204030204" pitchFamily="34" charset="0"/>
                <a:cs typeface="Calibri" panose="020F0502020204030204" pitchFamily="34" charset="0"/>
                <a:sym typeface="Noto Sans"/>
              </a:rPr>
              <a:t>alternativa</a:t>
            </a: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
        <p:nvSpPr>
          <p:cNvPr id="2" name="Google Shape;282;p17">
            <a:extLst>
              <a:ext uri="{FF2B5EF4-FFF2-40B4-BE49-F238E27FC236}">
                <a16:creationId xmlns:a16="http://schemas.microsoft.com/office/drawing/2014/main" id="{86BEAADF-C827-C98F-9F31-E9EAFAC74A2E}"/>
              </a:ext>
            </a:extLst>
          </p:cNvPr>
          <p:cNvSpPr txBox="1"/>
          <p:nvPr/>
        </p:nvSpPr>
        <p:spPr>
          <a:xfrm>
            <a:off x="1405367" y="251885"/>
            <a:ext cx="74525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2</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Como detetar mensagens eletrónicas tendenciosas</a:t>
            </a:r>
            <a:endParaRPr lang="pt-PT"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6"/>
        <p:cNvGrpSpPr/>
        <p:nvPr/>
      </p:nvGrpSpPr>
      <p:grpSpPr>
        <a:xfrm>
          <a:off x="0" y="0"/>
          <a:ext cx="0" cy="0"/>
          <a:chOff x="0" y="0"/>
          <a:chExt cx="0" cy="0"/>
        </a:xfrm>
      </p:grpSpPr>
      <p:sp>
        <p:nvSpPr>
          <p:cNvPr id="57" name="Google Shape;57;p2"/>
          <p:cNvSpPr/>
          <p:nvPr/>
        </p:nvSpPr>
        <p:spPr>
          <a:xfrm>
            <a:off x="152400" y="121765"/>
            <a:ext cx="9448800" cy="7113921"/>
          </a:xfrm>
          <a:custGeom>
            <a:avLst/>
            <a:gdLst/>
            <a:ahLst/>
            <a:cxnLst/>
            <a:rect l="l" t="t" r="r" b="b"/>
            <a:pathLst>
              <a:path w="4410075" h="6315075" extrusionOk="0">
                <a:moveTo>
                  <a:pt x="4410075" y="0"/>
                </a:moveTo>
                <a:lnTo>
                  <a:pt x="0" y="0"/>
                </a:lnTo>
                <a:lnTo>
                  <a:pt x="0" y="55854"/>
                </a:lnTo>
                <a:lnTo>
                  <a:pt x="0" y="6260312"/>
                </a:lnTo>
                <a:lnTo>
                  <a:pt x="0" y="6314910"/>
                </a:lnTo>
                <a:lnTo>
                  <a:pt x="4410075" y="6314910"/>
                </a:lnTo>
                <a:lnTo>
                  <a:pt x="4410075" y="6260312"/>
                </a:lnTo>
                <a:lnTo>
                  <a:pt x="55537" y="6260312"/>
                </a:lnTo>
                <a:lnTo>
                  <a:pt x="55537" y="55854"/>
                </a:lnTo>
                <a:lnTo>
                  <a:pt x="4355147" y="55854"/>
                </a:lnTo>
                <a:lnTo>
                  <a:pt x="4355147" y="6260096"/>
                </a:lnTo>
                <a:lnTo>
                  <a:pt x="4410075" y="6260096"/>
                </a:lnTo>
                <a:lnTo>
                  <a:pt x="4410075" y="55854"/>
                </a:lnTo>
                <a:lnTo>
                  <a:pt x="4410075" y="55499"/>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2"/>
          <p:cNvSpPr txBox="1"/>
          <p:nvPr/>
        </p:nvSpPr>
        <p:spPr>
          <a:xfrm>
            <a:off x="453080" y="533400"/>
            <a:ext cx="5261920" cy="18466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Objetivos e metas</a:t>
            </a:r>
            <a:endParaRPr lang="pt-PT"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No final deste módulo, será capaz de:</a:t>
            </a:r>
            <a:endParaRPr lang="pt-PT"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PT" sz="1800" b="1" dirty="0">
              <a:solidFill>
                <a:srgbClr val="0000FE"/>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endParaRPr lang="pt-PT" sz="1800" b="1" dirty="0">
              <a:solidFill>
                <a:srgbClr val="0000FE"/>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l" rtl="0">
              <a:spcBef>
                <a:spcPts val="0"/>
              </a:spcBef>
              <a:spcAft>
                <a:spcPts val="0"/>
              </a:spcAft>
              <a:buNone/>
            </a:pPr>
            <a:endParaRPr lang="pt-PT" sz="18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60" name="Google Shape;60;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15338" y="435492"/>
            <a:ext cx="790575" cy="790575"/>
          </a:xfrm>
          <a:prstGeom prst="rect">
            <a:avLst/>
          </a:prstGeom>
          <a:noFill/>
          <a:ln>
            <a:noFill/>
          </a:ln>
        </p:spPr>
      </p:pic>
      <p:grpSp>
        <p:nvGrpSpPr>
          <p:cNvPr id="62" name="Google Shape;62;p2"/>
          <p:cNvGrpSpPr/>
          <p:nvPr/>
        </p:nvGrpSpPr>
        <p:grpSpPr>
          <a:xfrm>
            <a:off x="453080" y="1955549"/>
            <a:ext cx="8801533" cy="3961648"/>
            <a:chOff x="3887687" y="1733077"/>
            <a:chExt cx="5719714" cy="3708149"/>
          </a:xfrm>
        </p:grpSpPr>
        <p:sp>
          <p:nvSpPr>
            <p:cNvPr id="63" name="Google Shape;63;p2"/>
            <p:cNvSpPr/>
            <p:nvPr/>
          </p:nvSpPr>
          <p:spPr>
            <a:xfrm>
              <a:off x="4302503" y="1733077"/>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pt-PT" sz="1800" b="1" dirty="0">
                  <a:solidFill>
                    <a:srgbClr val="40891F"/>
                  </a:solidFill>
                  <a:latin typeface="Calibri" panose="020F0502020204030204" pitchFamily="34" charset="0"/>
                  <a:ea typeface="Calibri" panose="020F0502020204030204" pitchFamily="34" charset="0"/>
                  <a:cs typeface="Calibri" panose="020F0502020204030204" pitchFamily="34" charset="0"/>
                  <a:sym typeface="Helvetica Neue"/>
                </a:rPr>
                <a:t>01 </a:t>
              </a:r>
              <a:r>
                <a:rPr lang="pt-PT"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Reconhecer imagens estereotipadas</a:t>
              </a:r>
            </a:p>
          </p:txBody>
        </p:sp>
        <p:sp>
          <p:nvSpPr>
            <p:cNvPr id="64" name="Google Shape;64;p2"/>
            <p:cNvSpPr/>
            <p:nvPr/>
          </p:nvSpPr>
          <p:spPr>
            <a:xfrm>
              <a:off x="3887688" y="1733077"/>
              <a:ext cx="414816"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PT"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
          <p:nvSpPr>
            <p:cNvPr id="65" name="Google Shape;65;p2"/>
            <p:cNvSpPr/>
            <p:nvPr/>
          </p:nvSpPr>
          <p:spPr>
            <a:xfrm>
              <a:off x="4302497" y="2765751"/>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just" rtl="0">
                <a:lnSpc>
                  <a:spcPct val="90000"/>
                </a:lnSpc>
                <a:spcBef>
                  <a:spcPts val="0"/>
                </a:spcBef>
                <a:spcAft>
                  <a:spcPts val="0"/>
                </a:spcAft>
                <a:buNone/>
              </a:pPr>
              <a:r>
                <a:rPr lang="pt-PT" sz="1800" b="1" dirty="0">
                  <a:solidFill>
                    <a:srgbClr val="40891F"/>
                  </a:solidFill>
                  <a:latin typeface="Calibri" panose="020F0502020204030204" pitchFamily="34" charset="0"/>
                  <a:ea typeface="Calibri" panose="020F0502020204030204" pitchFamily="34" charset="0"/>
                  <a:cs typeface="Calibri" panose="020F0502020204030204" pitchFamily="34" charset="0"/>
                  <a:sym typeface="Helvetica Neue"/>
                </a:rPr>
                <a:t>02 </a:t>
              </a:r>
              <a:r>
                <a:rPr lang="pt-PT"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Garantir de que as imagens que se escolhem para utilizar nos materiais de comunicação</a:t>
              </a:r>
              <a:r>
                <a:rPr lang="pt-PT" sz="1600" dirty="0">
                  <a:latin typeface="Calibri" panose="020F0502020204030204" pitchFamily="34" charset="0"/>
                  <a:ea typeface="Calibri" panose="020F0502020204030204" pitchFamily="34" charset="0"/>
                  <a:cs typeface="Calibri" panose="020F0502020204030204" pitchFamily="34" charset="0"/>
                </a:rPr>
                <a:t> </a:t>
              </a:r>
              <a:r>
                <a:rPr lang="pt-PT"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não reforçam os estereótipos de género</a:t>
              </a:r>
              <a:endParaRPr lang="pt-PT" sz="1600" dirty="0">
                <a:latin typeface="Calibri" panose="020F0502020204030204" pitchFamily="34" charset="0"/>
                <a:ea typeface="Calibri" panose="020F0502020204030204" pitchFamily="34" charset="0"/>
                <a:cs typeface="Calibri" panose="020F0502020204030204" pitchFamily="34" charset="0"/>
              </a:endParaRPr>
            </a:p>
          </p:txBody>
        </p:sp>
        <p:sp>
          <p:nvSpPr>
            <p:cNvPr id="66" name="Google Shape;66;p2"/>
            <p:cNvSpPr/>
            <p:nvPr/>
          </p:nvSpPr>
          <p:spPr>
            <a:xfrm>
              <a:off x="3887688" y="2765751"/>
              <a:ext cx="414816"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PT"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
          <p:nvSpPr>
            <p:cNvPr id="67" name="Google Shape;67;p2"/>
            <p:cNvSpPr/>
            <p:nvPr/>
          </p:nvSpPr>
          <p:spPr>
            <a:xfrm>
              <a:off x="4302498" y="3853265"/>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just" rtl="0">
                <a:lnSpc>
                  <a:spcPct val="90000"/>
                </a:lnSpc>
                <a:spcBef>
                  <a:spcPts val="0"/>
                </a:spcBef>
                <a:spcAft>
                  <a:spcPts val="0"/>
                </a:spcAft>
                <a:buNone/>
              </a:pPr>
              <a:r>
                <a:rPr lang="pt-PT" sz="1800" b="1" dirty="0">
                  <a:solidFill>
                    <a:srgbClr val="40891F"/>
                  </a:solidFill>
                  <a:latin typeface="Calibri" panose="020F0502020204030204" pitchFamily="34" charset="0"/>
                  <a:ea typeface="Calibri" panose="020F0502020204030204" pitchFamily="34" charset="0"/>
                  <a:cs typeface="Calibri" panose="020F0502020204030204" pitchFamily="34" charset="0"/>
                  <a:sym typeface="Helvetica Neue"/>
                </a:rPr>
                <a:t>03 </a:t>
              </a:r>
              <a:r>
                <a:rPr lang="pt-PT"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Escolher cores e imagens neutras em termos de género no website ou imagem corporativa da empresa</a:t>
              </a:r>
            </a:p>
          </p:txBody>
        </p:sp>
        <p:sp>
          <p:nvSpPr>
            <p:cNvPr id="68" name="Google Shape;68;p2"/>
            <p:cNvSpPr/>
            <p:nvPr/>
          </p:nvSpPr>
          <p:spPr>
            <a:xfrm>
              <a:off x="3887687" y="3853265"/>
              <a:ext cx="414811"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PT"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
          <p:nvSpPr>
            <p:cNvPr id="69" name="Google Shape;69;p2"/>
            <p:cNvSpPr/>
            <p:nvPr/>
          </p:nvSpPr>
          <p:spPr>
            <a:xfrm>
              <a:off x="4302498" y="4856811"/>
              <a:ext cx="5304898" cy="584415"/>
            </a:xfrm>
            <a:custGeom>
              <a:avLst/>
              <a:gdLst/>
              <a:ahLst/>
              <a:cxnLst/>
              <a:rect l="l" t="t" r="r" b="b"/>
              <a:pathLst>
                <a:path w="6540862" h="584415" extrusionOk="0">
                  <a:moveTo>
                    <a:pt x="0" y="0"/>
                  </a:moveTo>
                  <a:lnTo>
                    <a:pt x="6540862" y="0"/>
                  </a:lnTo>
                  <a:lnTo>
                    <a:pt x="6540862" y="584415"/>
                  </a:lnTo>
                  <a:lnTo>
                    <a:pt x="0" y="584415"/>
                  </a:lnTo>
                  <a:lnTo>
                    <a:pt x="0" y="0"/>
                  </a:lnTo>
                  <a:close/>
                </a:path>
              </a:pathLst>
            </a:custGeom>
            <a:solidFill>
              <a:srgbClr val="D8D8D8"/>
            </a:solid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pt-PT" sz="1800" b="1" dirty="0">
                  <a:solidFill>
                    <a:srgbClr val="40891F"/>
                  </a:solidFill>
                  <a:latin typeface="Calibri" panose="020F0502020204030204" pitchFamily="34" charset="0"/>
                  <a:ea typeface="Calibri" panose="020F0502020204030204" pitchFamily="34" charset="0"/>
                  <a:cs typeface="Calibri" panose="020F0502020204030204" pitchFamily="34" charset="0"/>
                  <a:sym typeface="Helvetica Neue"/>
                </a:rPr>
                <a:t>04 </a:t>
              </a:r>
              <a:r>
                <a:rPr lang="pt-PT"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Detetar e-mails tendenciosos</a:t>
              </a:r>
            </a:p>
          </p:txBody>
        </p:sp>
        <p:sp>
          <p:nvSpPr>
            <p:cNvPr id="70" name="Google Shape;70;p2"/>
            <p:cNvSpPr/>
            <p:nvPr/>
          </p:nvSpPr>
          <p:spPr>
            <a:xfrm>
              <a:off x="3887687" y="4856811"/>
              <a:ext cx="414811" cy="583200"/>
            </a:xfrm>
            <a:prstGeom prst="rect">
              <a:avLst/>
            </a:prstGeom>
            <a:solidFill>
              <a:srgbClr val="92D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pt-PT" sz="1800" dirty="0">
                <a:solidFill>
                  <a:schemeClr val="lt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0"/>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13" name="Google Shape;313;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pic>
        <p:nvPicPr>
          <p:cNvPr id="314" name="Google Shape;314;p20"/>
          <p:cNvPicPr preferRelativeResize="0"/>
          <p:nvPr/>
        </p:nvPicPr>
        <p:blipFill rotWithShape="1">
          <a:blip r:embed="rId4">
            <a:alphaModFix/>
          </a:blip>
          <a:srcRect/>
          <a:stretch/>
        </p:blipFill>
        <p:spPr>
          <a:xfrm>
            <a:off x="4592375" y="2203446"/>
            <a:ext cx="4816735" cy="3680520"/>
          </a:xfrm>
          <a:prstGeom prst="rect">
            <a:avLst/>
          </a:prstGeom>
          <a:noFill/>
          <a:ln>
            <a:noFill/>
          </a:ln>
        </p:spPr>
      </p:pic>
      <p:sp>
        <p:nvSpPr>
          <p:cNvPr id="315" name="Google Shape;315;p20"/>
          <p:cNvSpPr txBox="1"/>
          <p:nvPr/>
        </p:nvSpPr>
        <p:spPr>
          <a:xfrm>
            <a:off x="367748" y="1230347"/>
            <a:ext cx="9157252"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As profissões e ocupações são frequentemente estereotipadas em função do género. Tenha especial cuidado para evitar estereótipos quando falar sobre as ocupações das pessoas.</a:t>
            </a:r>
          </a:p>
        </p:txBody>
      </p:sp>
      <p:sp>
        <p:nvSpPr>
          <p:cNvPr id="316" name="Google Shape;316;p20"/>
          <p:cNvSpPr txBox="1"/>
          <p:nvPr/>
        </p:nvSpPr>
        <p:spPr>
          <a:xfrm>
            <a:off x="344490" y="2142461"/>
            <a:ext cx="413805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latin typeface="Calibri" panose="020F0502020204030204" pitchFamily="34" charset="0"/>
                <a:ea typeface="Calibri" panose="020F0502020204030204" pitchFamily="34" charset="0"/>
                <a:cs typeface="Calibri" panose="020F0502020204030204" pitchFamily="34" charset="0"/>
                <a:sym typeface="Helvetica Neue"/>
              </a:rPr>
              <a:t>“</a:t>
            </a: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Preciso de falar com a secretária - </a:t>
            </a: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ela está </a:t>
            </a: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no escritório?”</a:t>
            </a:r>
            <a:endParaRPr lang="pt-PT" dirty="0">
              <a:latin typeface="Calibri" panose="020F0502020204030204" pitchFamily="34" charset="0"/>
              <a:ea typeface="Calibri" panose="020F0502020204030204" pitchFamily="34" charset="0"/>
              <a:cs typeface="Calibri" panose="020F0502020204030204" pitchFamily="34" charset="0"/>
            </a:endParaRPr>
          </a:p>
        </p:txBody>
      </p:sp>
      <p:sp>
        <p:nvSpPr>
          <p:cNvPr id="317" name="Google Shape;317;p20"/>
          <p:cNvSpPr txBox="1"/>
          <p:nvPr/>
        </p:nvSpPr>
        <p:spPr>
          <a:xfrm>
            <a:off x="367748" y="4655066"/>
            <a:ext cx="4147898" cy="1477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As profissões e ocupações são frequentemente estereotipadas em função do género. </a:t>
            </a: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Tenha especial</a:t>
            </a: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 </a:t>
            </a: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cuidado </a:t>
            </a: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para </a:t>
            </a: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evitar estereótipos </a:t>
            </a: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quando falar sobre as </a:t>
            </a: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ocupações das pessoas.</a:t>
            </a:r>
          </a:p>
        </p:txBody>
      </p:sp>
      <p:sp>
        <p:nvSpPr>
          <p:cNvPr id="318" name="Google Shape;318;p20"/>
          <p:cNvSpPr/>
          <p:nvPr/>
        </p:nvSpPr>
        <p:spPr>
          <a:xfrm>
            <a:off x="2608275" y="3001564"/>
            <a:ext cx="1907371" cy="1470591"/>
          </a:xfrm>
          <a:prstGeom prst="ellipse">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19" name="Google Shape;319;p20"/>
          <p:cNvSpPr/>
          <p:nvPr/>
        </p:nvSpPr>
        <p:spPr>
          <a:xfrm>
            <a:off x="2700694" y="3187495"/>
            <a:ext cx="1722531" cy="1098727"/>
          </a:xfrm>
          <a:prstGeom prst="wedgeEllipseCallout">
            <a:avLst>
              <a:gd name="adj1" fmla="val -55254"/>
              <a:gd name="adj2" fmla="val 56771"/>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Helvetica Neue"/>
                <a:ea typeface="Helvetica Neue"/>
                <a:cs typeface="Helvetica Neue"/>
                <a:sym typeface="Helvetica Neue"/>
              </a:rPr>
              <a:t>DICAS RÁPIDAS</a:t>
            </a:r>
            <a:endParaRPr sz="1800" dirty="0"/>
          </a:p>
        </p:txBody>
      </p:sp>
      <p:sp>
        <p:nvSpPr>
          <p:cNvPr id="2" name="Google Shape;282;p17">
            <a:extLst>
              <a:ext uri="{FF2B5EF4-FFF2-40B4-BE49-F238E27FC236}">
                <a16:creationId xmlns:a16="http://schemas.microsoft.com/office/drawing/2014/main" id="{656DE221-96C4-D77D-2251-0400F58C1626}"/>
              </a:ext>
            </a:extLst>
          </p:cNvPr>
          <p:cNvSpPr txBox="1"/>
          <p:nvPr/>
        </p:nvSpPr>
        <p:spPr>
          <a:xfrm>
            <a:off x="1405367" y="251885"/>
            <a:ext cx="74525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2</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Como detetar mensagens eletrónicas tendenciosas</a:t>
            </a:r>
            <a:endParaRPr lang="pt-PT"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1"/>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28" name="Google Shape;328;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pic>
        <p:nvPicPr>
          <p:cNvPr id="329" name="Google Shape;329;p21"/>
          <p:cNvPicPr preferRelativeResize="0"/>
          <p:nvPr/>
        </p:nvPicPr>
        <p:blipFill rotWithShape="1">
          <a:blip r:embed="rId4">
            <a:alphaModFix/>
          </a:blip>
          <a:srcRect/>
          <a:stretch/>
        </p:blipFill>
        <p:spPr>
          <a:xfrm>
            <a:off x="4873487" y="1756547"/>
            <a:ext cx="4460998" cy="4016412"/>
          </a:xfrm>
          <a:prstGeom prst="rect">
            <a:avLst/>
          </a:prstGeom>
          <a:noFill/>
          <a:ln>
            <a:noFill/>
          </a:ln>
        </p:spPr>
      </p:pic>
      <p:sp>
        <p:nvSpPr>
          <p:cNvPr id="330" name="Google Shape;330;p21"/>
          <p:cNvSpPr txBox="1"/>
          <p:nvPr/>
        </p:nvSpPr>
        <p:spPr>
          <a:xfrm>
            <a:off x="358901" y="4888377"/>
            <a:ext cx="4382063"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Não utilizar a expressão “</a:t>
            </a: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ele/ela/homem</a:t>
            </a:r>
            <a:r>
              <a:rPr lang="pt-PT" sz="1800" b="1" dirty="0">
                <a:latin typeface="Calibri" panose="020F0502020204030204" pitchFamily="34" charset="0"/>
                <a:ea typeface="Calibri" panose="020F0502020204030204" pitchFamily="34" charset="0"/>
                <a:cs typeface="Calibri" panose="020F0502020204030204" pitchFamily="34" charset="0"/>
                <a:sym typeface="Helvetica Neue"/>
              </a:rPr>
              <a:t>”</a:t>
            </a: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 quando se fala de um indivíduo em abstrato - isso exclui as mulheres da conversa.</a:t>
            </a:r>
            <a:endParaRPr lang="pt-PT"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316;p20">
            <a:extLst>
              <a:ext uri="{FF2B5EF4-FFF2-40B4-BE49-F238E27FC236}">
                <a16:creationId xmlns:a16="http://schemas.microsoft.com/office/drawing/2014/main" id="{4C261222-41B7-49AE-DB83-9913E3C4A60C}"/>
              </a:ext>
            </a:extLst>
          </p:cNvPr>
          <p:cNvSpPr txBox="1"/>
          <p:nvPr/>
        </p:nvSpPr>
        <p:spPr>
          <a:xfrm>
            <a:off x="344490" y="2142461"/>
            <a:ext cx="413805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latin typeface="Calibri" panose="020F0502020204030204" pitchFamily="34" charset="0"/>
                <a:ea typeface="Calibri" panose="020F0502020204030204" pitchFamily="34" charset="0"/>
                <a:cs typeface="Calibri" panose="020F0502020204030204" pitchFamily="34" charset="0"/>
                <a:sym typeface="Helvetica Neue"/>
              </a:rPr>
              <a:t>“O seu chefe precisa de saber que pode confiar em si.”</a:t>
            </a:r>
          </a:p>
          <a:p>
            <a:pPr marL="0" marR="0" lvl="0" indent="0" algn="l" rtl="0">
              <a:spcBef>
                <a:spcPts val="0"/>
              </a:spcBef>
              <a:spcAft>
                <a:spcPts val="0"/>
              </a:spcAft>
              <a:buNone/>
            </a:pP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“Mas o meu chefe é uma mulher…”</a:t>
            </a:r>
            <a:endParaRPr lang="pt-PT" dirty="0">
              <a:latin typeface="Calibri" panose="020F0502020204030204" pitchFamily="34" charset="0"/>
              <a:ea typeface="Calibri" panose="020F0502020204030204" pitchFamily="34" charset="0"/>
              <a:cs typeface="Calibri" panose="020F0502020204030204" pitchFamily="34" charset="0"/>
            </a:endParaRPr>
          </a:p>
        </p:txBody>
      </p:sp>
      <p:sp>
        <p:nvSpPr>
          <p:cNvPr id="3" name="Google Shape;318;p20">
            <a:extLst>
              <a:ext uri="{FF2B5EF4-FFF2-40B4-BE49-F238E27FC236}">
                <a16:creationId xmlns:a16="http://schemas.microsoft.com/office/drawing/2014/main" id="{8FD59E20-8275-67D9-0840-AA723C59A6BA}"/>
              </a:ext>
            </a:extLst>
          </p:cNvPr>
          <p:cNvSpPr/>
          <p:nvPr/>
        </p:nvSpPr>
        <p:spPr>
          <a:xfrm>
            <a:off x="2833593" y="3309409"/>
            <a:ext cx="1907371" cy="1470591"/>
          </a:xfrm>
          <a:prstGeom prst="ellipse">
            <a:avLst/>
          </a:prstGeom>
          <a:no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4" name="Google Shape;319;p20">
            <a:extLst>
              <a:ext uri="{FF2B5EF4-FFF2-40B4-BE49-F238E27FC236}">
                <a16:creationId xmlns:a16="http://schemas.microsoft.com/office/drawing/2014/main" id="{3240EB52-5D0D-CAEE-5131-6ADC013473F2}"/>
              </a:ext>
            </a:extLst>
          </p:cNvPr>
          <p:cNvSpPr/>
          <p:nvPr/>
        </p:nvSpPr>
        <p:spPr>
          <a:xfrm>
            <a:off x="2926012" y="3495340"/>
            <a:ext cx="1722531" cy="1098727"/>
          </a:xfrm>
          <a:prstGeom prst="wedgeEllipseCallout">
            <a:avLst>
              <a:gd name="adj1" fmla="val -55254"/>
              <a:gd name="adj2" fmla="val 56771"/>
            </a:avLst>
          </a:prstGeom>
          <a:solidFill>
            <a:srgbClr val="FFFF99"/>
          </a:solidFill>
          <a:ln w="25400" cap="flat" cmpd="sng">
            <a:solidFill>
              <a:srgbClr val="FFFF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Helvetica Neue"/>
                <a:ea typeface="Helvetica Neue"/>
                <a:cs typeface="Helvetica Neue"/>
                <a:sym typeface="Helvetica Neue"/>
              </a:rPr>
              <a:t>DICAS RÁPIDAS</a:t>
            </a:r>
            <a:endParaRPr sz="1800" dirty="0"/>
          </a:p>
        </p:txBody>
      </p:sp>
      <p:sp>
        <p:nvSpPr>
          <p:cNvPr id="5" name="Google Shape;282;p17">
            <a:extLst>
              <a:ext uri="{FF2B5EF4-FFF2-40B4-BE49-F238E27FC236}">
                <a16:creationId xmlns:a16="http://schemas.microsoft.com/office/drawing/2014/main" id="{98520376-D8FA-897A-2F55-6416E60EB9DA}"/>
              </a:ext>
            </a:extLst>
          </p:cNvPr>
          <p:cNvSpPr txBox="1"/>
          <p:nvPr/>
        </p:nvSpPr>
        <p:spPr>
          <a:xfrm>
            <a:off x="1405367" y="251885"/>
            <a:ext cx="74525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2</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Como detetar mensagens eletrónicas tendenciosas</a:t>
            </a:r>
            <a:endParaRPr lang="pt-PT"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2"/>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41" name="Google Shape;341;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342" name="Google Shape;342;p22"/>
          <p:cNvSpPr txBox="1"/>
          <p:nvPr/>
        </p:nvSpPr>
        <p:spPr>
          <a:xfrm>
            <a:off x="397565" y="1535160"/>
            <a:ext cx="9024731" cy="36932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Leitura de alguns extratos de mensagens de correio eletrónico. </a:t>
            </a:r>
          </a:p>
          <a:p>
            <a:pPr marL="0" marR="0" lvl="0" indent="0" algn="just" rtl="0">
              <a:spcBef>
                <a:spcPts val="0"/>
              </a:spcBef>
              <a:spcAft>
                <a:spcPts val="0"/>
              </a:spcAft>
              <a:buNone/>
            </a:pPr>
            <a:endParaRPr lang="pt-PT" sz="1800" b="1" dirty="0">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Extrato 1</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Quantos casos de linguagem discriminatória em função do género foram registados?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Dicas</a:t>
            </a: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 </a:t>
            </a:r>
            <a:r>
              <a:rPr lang="pt-PT" sz="18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Convenções de nomenclatura, títulos e como se referir a pessoas/Hierarquia de palavras ou frases/Afixos diminutivos/Termos para mulheres</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PT" sz="18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Extrato 1:</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Cada pessoa tem o direito de escolher a sua entidade patronal e de trabalhar no seu domicílio.</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O empregador não pode, por sua própria vontade, conceder ao trabalhador um dever de trabalho, desde que este preencha os critérios de qualificação necessários e seja considerado </a:t>
            </a:r>
            <a:r>
              <a:rPr lang="pt-PT" sz="180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apto.</a:t>
            </a:r>
            <a:endParaRPr lang="pt-PT" sz="18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282;p17">
            <a:extLst>
              <a:ext uri="{FF2B5EF4-FFF2-40B4-BE49-F238E27FC236}">
                <a16:creationId xmlns:a16="http://schemas.microsoft.com/office/drawing/2014/main" id="{3F5B68A4-E73F-9574-392C-CF9CCDC2DDA3}"/>
              </a:ext>
            </a:extLst>
          </p:cNvPr>
          <p:cNvSpPr txBox="1"/>
          <p:nvPr/>
        </p:nvSpPr>
        <p:spPr>
          <a:xfrm>
            <a:off x="1405367" y="251885"/>
            <a:ext cx="74525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2</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Como detetar mensagens eletrónicas tendenciosas</a:t>
            </a:r>
            <a:endParaRPr lang="pt-PT"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3"/>
          <p:cNvSpPr/>
          <p:nvPr/>
        </p:nvSpPr>
        <p:spPr>
          <a:xfrm>
            <a:off x="168668" y="142570"/>
            <a:ext cx="9432532" cy="7096430"/>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351" name="Google Shape;351;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352" name="Google Shape;352;p23"/>
          <p:cNvSpPr txBox="1"/>
          <p:nvPr/>
        </p:nvSpPr>
        <p:spPr>
          <a:xfrm>
            <a:off x="349537" y="1592626"/>
            <a:ext cx="9102575" cy="31392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Leitura de alguns extratos de mensagens de correio eletrónico.</a:t>
            </a:r>
          </a:p>
          <a:p>
            <a:pPr marL="0" marR="0" lvl="0" indent="0" algn="just" rtl="0">
              <a:spcBef>
                <a:spcPts val="0"/>
              </a:spcBef>
              <a:spcAft>
                <a:spcPts val="0"/>
              </a:spcAft>
              <a:buNone/>
            </a:pPr>
            <a:endPar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Extrato 2</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Quantos casos de linguagem discriminatória em função do género foram registados?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Dicas</a:t>
            </a: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 </a:t>
            </a:r>
            <a:r>
              <a:rPr lang="pt-PT" sz="18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Convenções de nomenclatura, títulos e como se referir a pessoas/Hierarquia de palavras ou frases/Afixos diminutivos/Termos para mulheres</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PT" sz="1800" i="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Extrato 2:</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Cada candidato deve apresentar a sua candidatura até segunda-feira, 12 de dezembro, às 12h00. Para mais informações, consultar a candidatura completa. </a:t>
            </a:r>
            <a:endParaRPr lang="pt-PT" sz="18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282;p17">
            <a:extLst>
              <a:ext uri="{FF2B5EF4-FFF2-40B4-BE49-F238E27FC236}">
                <a16:creationId xmlns:a16="http://schemas.microsoft.com/office/drawing/2014/main" id="{99CCCE35-DFEE-D113-25F3-89CB0CC45698}"/>
              </a:ext>
            </a:extLst>
          </p:cNvPr>
          <p:cNvSpPr txBox="1"/>
          <p:nvPr/>
        </p:nvSpPr>
        <p:spPr>
          <a:xfrm>
            <a:off x="1405367" y="251885"/>
            <a:ext cx="745253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2</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Helvetica Neue"/>
              </a:rPr>
              <a:t>Como detetar mensagens eletrónicas tendenciosas</a:t>
            </a:r>
            <a:endParaRPr lang="pt-PT" sz="24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pic>
        <p:nvPicPr>
          <p:cNvPr id="123" name="Google Shape;123;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73741" y="812347"/>
            <a:ext cx="3810000" cy="3810000"/>
          </a:xfrm>
          <a:prstGeom prst="rect">
            <a:avLst/>
          </a:prstGeom>
          <a:noFill/>
          <a:ln>
            <a:noFill/>
          </a:ln>
        </p:spPr>
      </p:pic>
      <p:grpSp>
        <p:nvGrpSpPr>
          <p:cNvPr id="124" name="Google Shape;124;p8"/>
          <p:cNvGrpSpPr/>
          <p:nvPr/>
        </p:nvGrpSpPr>
        <p:grpSpPr>
          <a:xfrm>
            <a:off x="260375" y="272846"/>
            <a:ext cx="9229725" cy="6772275"/>
            <a:chOff x="260375" y="272846"/>
            <a:chExt cx="9229725" cy="6772275"/>
          </a:xfrm>
        </p:grpSpPr>
        <p:sp>
          <p:nvSpPr>
            <p:cNvPr id="125" name="Google Shape;125;p8"/>
            <p:cNvSpPr/>
            <p:nvPr/>
          </p:nvSpPr>
          <p:spPr>
            <a:xfrm>
              <a:off x="260375" y="272846"/>
              <a:ext cx="9229725" cy="6772275"/>
            </a:xfrm>
            <a:custGeom>
              <a:avLst/>
              <a:gdLst/>
              <a:ahLst/>
              <a:cxnLst/>
              <a:rect l="l" t="t" r="r" b="b"/>
              <a:pathLst>
                <a:path w="9229725" h="6772275" extrusionOk="0">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26" name="Google Shape;126;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48872" y="6244780"/>
              <a:ext cx="1095374" cy="390524"/>
            </a:xfrm>
            <a:prstGeom prst="rect">
              <a:avLst/>
            </a:prstGeom>
            <a:noFill/>
            <a:ln>
              <a:noFill/>
            </a:ln>
          </p:spPr>
        </p:pic>
      </p:grpSp>
      <p:sp>
        <p:nvSpPr>
          <p:cNvPr id="2" name="TextBox 1">
            <a:extLst>
              <a:ext uri="{FF2B5EF4-FFF2-40B4-BE49-F238E27FC236}">
                <a16:creationId xmlns:a16="http://schemas.microsoft.com/office/drawing/2014/main" id="{15E6F4F1-127E-ADAD-6EA0-FAB1F50AFABC}"/>
              </a:ext>
            </a:extLst>
          </p:cNvPr>
          <p:cNvSpPr txBox="1"/>
          <p:nvPr/>
        </p:nvSpPr>
        <p:spPr>
          <a:xfrm>
            <a:off x="350874" y="3824757"/>
            <a:ext cx="904830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PT" sz="32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OBRIGADO</a:t>
            </a:r>
            <a:endParaRPr kumimoji="0" lang="pt-PT" sz="3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 name="Google Shape;223;p23">
            <a:extLst>
              <a:ext uri="{FF2B5EF4-FFF2-40B4-BE49-F238E27FC236}">
                <a16:creationId xmlns:a16="http://schemas.microsoft.com/office/drawing/2014/main" id="{D9C5811A-E49D-DBD0-929F-65E5411E64D5}"/>
              </a:ext>
            </a:extLst>
          </p:cNvPr>
          <p:cNvSpPr txBox="1"/>
          <p:nvPr/>
        </p:nvSpPr>
        <p:spPr>
          <a:xfrm>
            <a:off x="1446920" y="4990393"/>
            <a:ext cx="6705600"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pt-PT"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Continue o seu percurso de formação em: </a:t>
            </a:r>
            <a:r>
              <a:rPr kumimoji="0" lang="pt-PT" sz="1800" b="1" i="0" u="none" strike="noStrike" kern="0" cap="none" spc="0" normalizeH="0" baseline="0" noProof="0" dirty="0">
                <a:ln>
                  <a:noFill/>
                </a:ln>
                <a:solidFill>
                  <a:srgbClr val="78D74F"/>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opsizo.eu/</a:t>
            </a:r>
            <a:r>
              <a:rPr kumimoji="0" lang="pt-PT" sz="1800" b="1" i="0" u="none" strike="noStrike" kern="0" cap="none" spc="0" normalizeH="0" baseline="0" noProof="0" dirty="0" err="1">
                <a:ln>
                  <a:noFill/>
                </a:ln>
                <a:solidFill>
                  <a:srgbClr val="78D74F"/>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index.php</a:t>
            </a:r>
            <a:r>
              <a:rPr kumimoji="0" lang="pt-PT" sz="1800" b="1" i="0" u="none" strike="noStrike" kern="0" cap="none" spc="0" normalizeH="0" baseline="0" noProof="0" dirty="0">
                <a:ln>
                  <a:noFill/>
                </a:ln>
                <a:solidFill>
                  <a:srgbClr val="78D74F"/>
                </a:solidFill>
                <a:effectLst/>
                <a:uLnTx/>
                <a:uFillTx/>
                <a:latin typeface="Calibri" panose="020F0502020204030204" pitchFamily="34" charset="0"/>
                <a:ea typeface="Calibri" panose="020F0502020204030204" pitchFamily="34" charset="0"/>
                <a:cs typeface="Calibri" panose="020F0502020204030204" pitchFamily="34" charset="0"/>
                <a:sym typeface="Helvetica Neue"/>
              </a:rPr>
              <a:t>   </a:t>
            </a:r>
            <a:endParaRPr kumimoji="0" lang="pt-PT" sz="1800" b="0" i="0" u="none" strike="noStrike" kern="0" cap="none" spc="0" normalizeH="0" baseline="0" noProof="0" dirty="0">
              <a:ln>
                <a:noFill/>
              </a:ln>
              <a:solidFill>
                <a:srgbClr val="78D74F"/>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 name="Google Shape;50;p1">
            <a:extLst>
              <a:ext uri="{FF2B5EF4-FFF2-40B4-BE49-F238E27FC236}">
                <a16:creationId xmlns:a16="http://schemas.microsoft.com/office/drawing/2014/main" id="{9F69F71A-6B5F-245B-6D39-0027A74CB7D8}"/>
              </a:ext>
            </a:extLst>
          </p:cNvPr>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defTabSz="914400" rtl="0" eaLnBrk="1" fontAlgn="auto" latinLnBrk="0" hangingPunct="1">
              <a:lnSpc>
                <a:spcPct val="124200"/>
              </a:lnSpc>
              <a:spcBef>
                <a:spcPts val="0"/>
              </a:spcBef>
              <a:spcAft>
                <a:spcPts val="0"/>
              </a:spcAft>
              <a:buClr>
                <a:srgbClr val="000000"/>
              </a:buClr>
              <a:buSzTx/>
              <a:buFont typeface="Arial"/>
              <a:buNone/>
              <a:tabLst/>
              <a:defRPr/>
            </a:pP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Descrição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legal -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Licença</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Creative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Commons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materiais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publicados no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sítio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Web do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projeto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Opsizo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classificados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como Recursos Educativos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Abertos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(REA) 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podem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ser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livremente</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autorização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dos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seus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criadores):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descarregados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utilizados, reutilizados, copiados, adaptados 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partilhados</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pelos utilizadores,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com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informação</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sobre a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fonte</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 de </a:t>
            </a:r>
            <a:r>
              <a:rPr kumimoji="0" lang="es-ES" sz="350" b="1" i="0" u="none" strike="noStrike" kern="0" cap="none" spc="0" normalizeH="0" baseline="0" noProof="0" dirty="0" err="1">
                <a:ln>
                  <a:noFill/>
                </a:ln>
                <a:solidFill>
                  <a:srgbClr val="000000"/>
                </a:solidFill>
                <a:effectLst/>
                <a:uLnTx/>
                <a:uFillTx/>
                <a:latin typeface="Tahoma"/>
                <a:ea typeface="Tahoma"/>
                <a:cs typeface="Tahoma"/>
                <a:sym typeface="Tahoma"/>
              </a:rPr>
              <a:t>origem</a:t>
            </a:r>
            <a:r>
              <a:rPr kumimoji="0" lang="es-ES" sz="350" b="1" i="0" u="none" strike="noStrike" kern="0" cap="none" spc="0" normalizeH="0" baseline="0" noProof="0" dirty="0">
                <a:ln>
                  <a:noFill/>
                </a:ln>
                <a:solidFill>
                  <a:srgbClr val="000000"/>
                </a:solidFill>
                <a:effectLst/>
                <a:uLnTx/>
                <a:uFillTx/>
                <a:latin typeface="Tahoma"/>
                <a:ea typeface="Tahoma"/>
                <a:cs typeface="Tahoma"/>
                <a:sym typeface="Tahoma"/>
              </a:rPr>
              <a:t>.</a:t>
            </a:r>
            <a:endParaRPr kumimoji="0" sz="350" b="0" i="0" u="none" strike="noStrike" kern="0" cap="none" spc="0" normalizeH="0" baseline="0" noProof="0" dirty="0">
              <a:ln>
                <a:noFill/>
              </a:ln>
              <a:solidFill>
                <a:srgbClr val="000000"/>
              </a:solidFill>
              <a:effectLst/>
              <a:uLnTx/>
              <a:uFillTx/>
              <a:latin typeface="Tahoma"/>
              <a:ea typeface="Tahoma"/>
              <a:cs typeface="Tahoma"/>
              <a:sym typeface="Tahoma"/>
            </a:endParaRPr>
          </a:p>
        </p:txBody>
      </p:sp>
      <p:sp>
        <p:nvSpPr>
          <p:cNvPr id="6" name="Google Shape;51;p1">
            <a:extLst>
              <a:ext uri="{FF2B5EF4-FFF2-40B4-BE49-F238E27FC236}">
                <a16:creationId xmlns:a16="http://schemas.microsoft.com/office/drawing/2014/main" id="{73FA3EE6-FE91-EA30-92D9-82E3803987EC}"/>
              </a:ext>
            </a:extLst>
          </p:cNvPr>
          <p:cNvSpPr txBox="1"/>
          <p:nvPr/>
        </p:nvSpPr>
        <p:spPr>
          <a:xfrm>
            <a:off x="3065065" y="6214875"/>
            <a:ext cx="2964815" cy="399415"/>
          </a:xfrm>
          <a:prstGeom prst="rect">
            <a:avLst/>
          </a:prstGeom>
          <a:noFill/>
          <a:ln>
            <a:noFill/>
          </a:ln>
        </p:spPr>
        <p:txBody>
          <a:bodyPr spcFirstLastPara="1" wrap="square" lIns="0" tIns="12700" rIns="0" bIns="0" anchor="t" anchorCtr="0">
            <a:spAutoFit/>
          </a:bodyPr>
          <a:lstStyle/>
          <a:p>
            <a:pPr marL="12700" marR="5080" lvl="0" indent="0" algn="just" defTabSz="914400" rtl="0" eaLnBrk="1" fontAlgn="auto" latinLnBrk="0" hangingPunct="1">
              <a:lnSpc>
                <a:spcPct val="111500"/>
              </a:lnSpc>
              <a:spcBef>
                <a:spcPts val="0"/>
              </a:spcBef>
              <a:spcAft>
                <a:spcPts val="0"/>
              </a:spcAft>
              <a:buClr>
                <a:srgbClr val="000000"/>
              </a:buClr>
              <a:buSzTx/>
              <a:buFont typeface="Arial"/>
              <a:buNone/>
              <a:tabLst/>
              <a:defRPr/>
            </a:pPr>
            <a:r>
              <a:rPr kumimoji="0" lang="pt-PT" sz="550" b="1" i="0" u="none" strike="noStrike" kern="0" cap="none" spc="0" normalizeH="0" baseline="0" noProof="0" dirty="0">
                <a:ln>
                  <a:noFill/>
                </a:ln>
                <a:solidFill>
                  <a:srgbClr val="000000"/>
                </a:solidFill>
                <a:effectLst/>
                <a:uLnTx/>
                <a:uFillTx/>
                <a:latin typeface="Tahoma"/>
                <a:ea typeface="Tahoma"/>
                <a:cs typeface="Tahoma"/>
                <a:sym typeface="Tahoma"/>
              </a:rPr>
              <a:t>O apoio da Comissão Europeia à produção desta publicação não constitui uma aprovação do seu conteúdo, que reflete apenas as opiniões dos autores, e a Comissão não pode ser responsabilizada por qualquer utilização que possa ser feita da informação nela contida.</a:t>
            </a:r>
            <a:endParaRPr kumimoji="0" lang="pt-PT" sz="550" b="0" i="0" u="none" strike="noStrike" kern="0" cap="none" spc="0" normalizeH="0" baseline="0" noProof="0" dirty="0">
              <a:ln>
                <a:noFill/>
              </a:ln>
              <a:solidFill>
                <a:srgbClr val="000000"/>
              </a:solidFill>
              <a:effectLst/>
              <a:uLnTx/>
              <a:uFillTx/>
              <a:latin typeface="Tahoma"/>
              <a:ea typeface="Tahoma"/>
              <a:cs typeface="Tahoma"/>
              <a:sym typeface="Tahoma"/>
            </a:endParaRPr>
          </a:p>
        </p:txBody>
      </p:sp>
      <p:pic>
        <p:nvPicPr>
          <p:cNvPr id="7" name="Picture 1" descr="Blue text on a white background&#10;&#10;Description automatically generated">
            <a:extLst>
              <a:ext uri="{FF2B5EF4-FFF2-40B4-BE49-F238E27FC236}">
                <a16:creationId xmlns:a16="http://schemas.microsoft.com/office/drawing/2014/main" id="{C152C3B2-F742-D873-9240-3A97516E42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969" y="6192648"/>
            <a:ext cx="2345459" cy="4196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4"/>
        <p:cNvGrpSpPr/>
        <p:nvPr/>
      </p:nvGrpSpPr>
      <p:grpSpPr>
        <a:xfrm>
          <a:off x="0" y="0"/>
          <a:ext cx="0" cy="0"/>
          <a:chOff x="0" y="0"/>
          <a:chExt cx="0" cy="0"/>
        </a:xfrm>
      </p:grpSpPr>
      <p:sp>
        <p:nvSpPr>
          <p:cNvPr id="75" name="Google Shape;75;p3"/>
          <p:cNvSpPr/>
          <p:nvPr/>
        </p:nvSpPr>
        <p:spPr>
          <a:xfrm>
            <a:off x="4699293" y="152400"/>
            <a:ext cx="4945570"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sp>
        <p:nvSpPr>
          <p:cNvPr id="78" name="Google Shape;78;p3"/>
          <p:cNvSpPr txBox="1"/>
          <p:nvPr/>
        </p:nvSpPr>
        <p:spPr>
          <a:xfrm>
            <a:off x="4818965" y="545892"/>
            <a:ext cx="4271320"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79" name="Google Shape;79;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610600" y="6126648"/>
            <a:ext cx="914400" cy="914400"/>
          </a:xfrm>
          <a:prstGeom prst="rect">
            <a:avLst/>
          </a:prstGeom>
          <a:noFill/>
          <a:ln>
            <a:noFill/>
          </a:ln>
        </p:spPr>
      </p:pic>
      <p:sp>
        <p:nvSpPr>
          <p:cNvPr id="80" name="Google Shape;80;p3"/>
          <p:cNvSpPr txBox="1"/>
          <p:nvPr/>
        </p:nvSpPr>
        <p:spPr>
          <a:xfrm>
            <a:off x="4850933" y="2433013"/>
            <a:ext cx="4571363" cy="20005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Os conteúdos são inspirados em ”Imagens que podem mudar o mundo - Um guia para uma comunicação igualitária”, de Tomas </a:t>
            </a:r>
            <a:r>
              <a:rPr lang="pt-PT" sz="18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Gunnarsson</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o fotógrafo do género.</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600" u="sng" dirty="0">
                <a:solidFill>
                  <a:srgbClr val="0070C0"/>
                </a:solidFill>
                <a:latin typeface="Calibri" panose="020F0502020204030204" pitchFamily="34" charset="0"/>
                <a:ea typeface="Calibri" panose="020F0502020204030204" pitchFamily="34" charset="0"/>
                <a:cs typeface="Calibri" panose="020F0502020204030204" pitchFamily="34" charset="0"/>
                <a:sym typeface="Helvetica Neue"/>
                <a:hlinkClick r:id="rId4">
                  <a:extLst>
                    <a:ext uri="{A12FA001-AC4F-418D-AE19-62706E023703}">
                      <ahyp:hlinkClr xmlns:ahyp="http://schemas.microsoft.com/office/drawing/2018/hyperlinkcolor" val="tx"/>
                    </a:ext>
                  </a:extLst>
                </a:hlinkClick>
              </a:rPr>
              <a:t>www.genusfotografen.se/language/en/home-2/</a:t>
            </a:r>
          </a:p>
          <a:p>
            <a:pPr marL="0" marR="0" lvl="0" indent="0" algn="just" rtl="0">
              <a:spcBef>
                <a:spcPts val="0"/>
              </a:spcBef>
              <a:spcAft>
                <a:spcPts val="0"/>
              </a:spcAft>
              <a:buNone/>
            </a:pPr>
            <a:r>
              <a:rPr lang="pt-PT" sz="1800" u="sng"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hlinkClick r:id="rId4">
                  <a:extLst>
                    <a:ext uri="{A12FA001-AC4F-418D-AE19-62706E023703}">
                      <ahyp:hlinkClr xmlns:ahyp="http://schemas.microsoft.com/office/drawing/2018/hyperlinkcolor" val="tx"/>
                    </a:ext>
                  </a:extLst>
                </a:hlinkClick>
              </a:rPr>
              <a:t>  </a:t>
            </a:r>
            <a:endPar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81" name="Google Shape;81;p3"/>
          <p:cNvPicPr preferRelativeResize="0"/>
          <p:nvPr/>
        </p:nvPicPr>
        <p:blipFill rotWithShape="1">
          <a:blip r:embed="rId5">
            <a:alphaModFix/>
          </a:blip>
          <a:srcRect/>
          <a:stretch/>
        </p:blipFill>
        <p:spPr>
          <a:xfrm>
            <a:off x="108737" y="170562"/>
            <a:ext cx="4491696" cy="701189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sp>
        <p:nvSpPr>
          <p:cNvPr id="89" name="Google Shape;89;p4"/>
          <p:cNvSpPr txBox="1"/>
          <p:nvPr/>
        </p:nvSpPr>
        <p:spPr>
          <a:xfrm>
            <a:off x="1450927"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pic>
        <p:nvPicPr>
          <p:cNvPr id="90" name="Google Shape;90;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91" name="Google Shape;91;p4"/>
          <p:cNvSpPr txBox="1"/>
          <p:nvPr/>
        </p:nvSpPr>
        <p:spPr>
          <a:xfrm>
            <a:off x="567852" y="1484058"/>
            <a:ext cx="8617896" cy="42472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Escolher cores e imagens neutras em termos de género para o seu website empresarial é um passo importante para promover a inclusão e a diversidade. Eis algumas diretrizes a considerar:</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342900" marR="0" lvl="0" indent="-342900" algn="l" rtl="0">
              <a:spcBef>
                <a:spcPts val="0"/>
              </a:spcBef>
              <a:spcAft>
                <a:spcPts val="0"/>
              </a:spcAft>
              <a:buClr>
                <a:schemeClr val="dk1"/>
              </a:buClr>
              <a:buSzPts val="1800"/>
              <a:buFont typeface="Helvetica Neue"/>
              <a:buAutoNum type="arabicPeriod"/>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Acessibilidade das cores - </a:t>
            </a:r>
            <a:r>
              <a:rPr lang="pt-PT" sz="1800" b="1" i="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web design</a:t>
            </a:r>
            <a:endParaRPr lang="pt-PT" sz="1800" i="1" dirty="0">
              <a:latin typeface="Calibri" panose="020F0502020204030204" pitchFamily="34" charset="0"/>
              <a:ea typeface="Calibri" panose="020F0502020204030204" pitchFamily="34" charset="0"/>
              <a:cs typeface="Calibri" panose="020F0502020204030204" pitchFamily="34" charset="0"/>
            </a:endParaRPr>
          </a:p>
          <a:p>
            <a:pPr marL="342900" marR="0" lvl="0" indent="-228600" algn="l" rtl="0">
              <a:spcBef>
                <a:spcPts val="0"/>
              </a:spcBef>
              <a:spcAft>
                <a:spcPts val="0"/>
              </a:spcAft>
              <a:buClr>
                <a:schemeClr val="dk1"/>
              </a:buClr>
              <a:buSzPts val="1800"/>
              <a:buFont typeface="Calibri"/>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No contexto da conceção do website e dos conteúdos digitais, é dada ênfase à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acessibilidade das cores</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A utilização de combinações de cores que proporcionem contraste suficiente é importante para garantir que as pessoas com deficiências visuais possam aceder e compreender o conteúdo. As cores podem ter significados culturais, simbólicos ou emocionais que podem impactar na forma como são utilizadas e percecionadas. Por exemplo, algumas cores podem estar associadas a determinadas práticas culturais ou religiosas. A utilização de determinadas cores em certos contextos pode ser considerada ofensiva ou insensível, podendo ter consequências legais e para a reputação.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5"/>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00" name="Google Shape;100;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01" name="Google Shape;101;p5"/>
          <p:cNvSpPr txBox="1"/>
          <p:nvPr/>
        </p:nvSpPr>
        <p:spPr>
          <a:xfrm>
            <a:off x="490967" y="1769987"/>
            <a:ext cx="8617896"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342900" marR="0" lvl="0" indent="-342900" algn="l" rtl="0">
              <a:spcBef>
                <a:spcPts val="0"/>
              </a:spcBef>
              <a:spcAft>
                <a:spcPts val="0"/>
              </a:spcAft>
              <a:buClr>
                <a:schemeClr val="dk1"/>
              </a:buClr>
              <a:buSzPts val="1800"/>
              <a:buFont typeface="Helvetica Neue"/>
              <a:buAutoNum type="arabicPeriod"/>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Acessibilidade das cores - </a:t>
            </a:r>
            <a:r>
              <a:rPr lang="pt-PT" sz="1800" b="1" i="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web design</a:t>
            </a:r>
            <a:endParaRPr lang="pt-PT" sz="1800" i="1"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cor vermelha </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evoca dinamismo. </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cor laranja </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exprime energia, amizade, otimismo e ação.</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cor amarela </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exprime energia, calor, alegria, estímulo à ação e envolvimento .... mas é pouco visível sobre um fundo branco.</a:t>
            </a: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cor verde </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evoca estabilidade e renovação, natureza.</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cor azul</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está associada a um sentimento de confiança, de segurança, de tranquilidade.</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cor preta</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por excelência, representa o poder.</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cor cinzenta </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exprime neutralidade.</a:t>
            </a:r>
            <a:endParaRPr lang="pt-PT" sz="18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89;p4">
            <a:extLst>
              <a:ext uri="{FF2B5EF4-FFF2-40B4-BE49-F238E27FC236}">
                <a16:creationId xmlns:a16="http://schemas.microsoft.com/office/drawing/2014/main" id="{CD998A90-1033-3C52-7A42-F33A25211761}"/>
              </a:ext>
            </a:extLst>
          </p:cNvPr>
          <p:cNvSpPr txBox="1"/>
          <p:nvPr/>
        </p:nvSpPr>
        <p:spPr>
          <a:xfrm>
            <a:off x="1450927"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6"/>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10" name="Google Shape;110;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11" name="Google Shape;111;p6"/>
          <p:cNvSpPr txBox="1"/>
          <p:nvPr/>
        </p:nvSpPr>
        <p:spPr>
          <a:xfrm>
            <a:off x="533165" y="1394355"/>
            <a:ext cx="861789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pt-PT" sz="180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342900" marR="0" lvl="0" indent="-342900" algn="l" rtl="0">
              <a:spcBef>
                <a:spcPts val="0"/>
              </a:spcBef>
              <a:spcAft>
                <a:spcPts val="0"/>
              </a:spcAft>
              <a:buClr>
                <a:schemeClr val="dk1"/>
              </a:buClr>
              <a:buSzPts val="1800"/>
              <a:buFont typeface="Helvetica Neue"/>
              <a:buAutoNum type="arabicPeriod"/>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Evitar a utilização de cores estereotipadas </a:t>
            </a:r>
            <a:endParaRPr lang="pt-PT" dirty="0">
              <a:latin typeface="Calibri" panose="020F0502020204030204" pitchFamily="34" charset="0"/>
              <a:ea typeface="Calibri" panose="020F0502020204030204" pitchFamily="34" charset="0"/>
              <a:cs typeface="Calibri" panose="020F0502020204030204" pitchFamily="34" charset="0"/>
            </a:endParaRPr>
          </a:p>
        </p:txBody>
      </p:sp>
      <p:sp>
        <p:nvSpPr>
          <p:cNvPr id="112" name="Google Shape;112;p6"/>
          <p:cNvSpPr txBox="1"/>
          <p:nvPr/>
        </p:nvSpPr>
        <p:spPr>
          <a:xfrm>
            <a:off x="533165" y="5542205"/>
            <a:ext cx="8769861"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As cores são muitas vezes associadas arbitrariamente a um género, como o rosa para as mulheres e o azul para os homens. Ao conceber materiais de comunicação, verifique as cores utilizadas e não as utilize como sinónimo de género. </a:t>
            </a:r>
          </a:p>
        </p:txBody>
      </p:sp>
      <p:pic>
        <p:nvPicPr>
          <p:cNvPr id="113" name="Google Shape;113;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70313" y="2345302"/>
            <a:ext cx="5943600" cy="2971800"/>
          </a:xfrm>
          <a:prstGeom prst="rect">
            <a:avLst/>
          </a:prstGeom>
          <a:noFill/>
          <a:ln>
            <a:noFill/>
          </a:ln>
        </p:spPr>
      </p:pic>
      <p:sp>
        <p:nvSpPr>
          <p:cNvPr id="2" name="Google Shape;89;p4">
            <a:extLst>
              <a:ext uri="{FF2B5EF4-FFF2-40B4-BE49-F238E27FC236}">
                <a16:creationId xmlns:a16="http://schemas.microsoft.com/office/drawing/2014/main" id="{72D4016B-D3E3-FA1E-83FB-B57D02463E68}"/>
              </a:ext>
            </a:extLst>
          </p:cNvPr>
          <p:cNvSpPr txBox="1"/>
          <p:nvPr/>
        </p:nvSpPr>
        <p:spPr>
          <a:xfrm>
            <a:off x="1450927"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22" name="Google Shape;122;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23" name="Google Shape;123;p7"/>
          <p:cNvSpPr txBox="1"/>
          <p:nvPr/>
        </p:nvSpPr>
        <p:spPr>
          <a:xfrm>
            <a:off x="567852" y="1358058"/>
            <a:ext cx="8617896" cy="20312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2. Imagens - </a:t>
            </a:r>
            <a:r>
              <a:rPr lang="pt-PT" sz="1800" b="1" i="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web design</a:t>
            </a:r>
          </a:p>
          <a:p>
            <a:pPr marL="0" marR="0" lvl="0" indent="0" algn="just" rtl="0">
              <a:spcBef>
                <a:spcPts val="0"/>
              </a:spcBef>
              <a:spcAft>
                <a:spcPts val="0"/>
              </a:spcAft>
              <a:buNone/>
            </a:pPr>
            <a:endPar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Quando bem feitas, as imagens podem incluir e refletir todas as pessoas e não apenas aquelas que se enquadram na norma da sociedade. E as imagens podem estimular a nossa imaginação quando se trata do que podemos fazer com as nossas vidas e de quem nos podemos tornar.</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Analisemos a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imagem da página inicial do OPSIZO na plataforma OER</a:t>
            </a:r>
          </a:p>
        </p:txBody>
      </p:sp>
      <p:pic>
        <p:nvPicPr>
          <p:cNvPr id="124" name="Google Shape;124;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36398" y="3827730"/>
            <a:ext cx="4757233" cy="2105746"/>
          </a:xfrm>
          <a:prstGeom prst="rect">
            <a:avLst/>
          </a:prstGeom>
          <a:noFill/>
          <a:ln>
            <a:noFill/>
          </a:ln>
        </p:spPr>
      </p:pic>
      <p:cxnSp>
        <p:nvCxnSpPr>
          <p:cNvPr id="125" name="Google Shape;125;p7"/>
          <p:cNvCxnSpPr>
            <a:cxnSpLocks/>
          </p:cNvCxnSpPr>
          <p:nvPr/>
        </p:nvCxnSpPr>
        <p:spPr>
          <a:xfrm>
            <a:off x="3837022" y="4785523"/>
            <a:ext cx="715100" cy="319459"/>
          </a:xfrm>
          <a:prstGeom prst="straightConnector1">
            <a:avLst/>
          </a:prstGeom>
          <a:noFill/>
          <a:ln w="9525" cap="flat" cmpd="sng">
            <a:solidFill>
              <a:srgbClr val="4A7DBA"/>
            </a:solidFill>
            <a:prstDash val="solid"/>
            <a:round/>
            <a:headEnd type="none" w="sm" len="sm"/>
            <a:tailEnd type="triangle" w="med" len="med"/>
          </a:ln>
        </p:spPr>
      </p:cxnSp>
      <p:sp>
        <p:nvSpPr>
          <p:cNvPr id="126" name="Google Shape;126;p7"/>
          <p:cNvSpPr txBox="1"/>
          <p:nvPr/>
        </p:nvSpPr>
        <p:spPr>
          <a:xfrm>
            <a:off x="609600" y="4343400"/>
            <a:ext cx="2255467" cy="662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7"/>
          <p:cNvSpPr txBox="1"/>
          <p:nvPr/>
        </p:nvSpPr>
        <p:spPr>
          <a:xfrm>
            <a:off x="609600" y="3827730"/>
            <a:ext cx="3269170" cy="25545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600" dirty="0">
                <a:solidFill>
                  <a:schemeClr val="dk1"/>
                </a:solidFill>
                <a:latin typeface="Helvetica Neue"/>
                <a:ea typeface="Helvetica Neue"/>
                <a:cs typeface="Helvetica Neue"/>
                <a:sym typeface="Helvetica Neue"/>
              </a:rPr>
              <a:t>Diferentes tons de pele, raças, géneros, num local de trabalho, independentemente de quem amamos, da cor da nossa pele, do deus em que acreditamos, do funcionamento do nosso corpo ou cérebro, dos nossos órgãos genitais, de sermos velhos ou novos, merecemos ser vistos, ouvidos e respeitados.</a:t>
            </a:r>
            <a:endParaRPr lang="pt-PT" sz="1600" dirty="0"/>
          </a:p>
        </p:txBody>
      </p:sp>
      <p:sp>
        <p:nvSpPr>
          <p:cNvPr id="2" name="Google Shape;89;p4">
            <a:extLst>
              <a:ext uri="{FF2B5EF4-FFF2-40B4-BE49-F238E27FC236}">
                <a16:creationId xmlns:a16="http://schemas.microsoft.com/office/drawing/2014/main" id="{BD7A9503-A2E3-FDFC-7126-45DCD5333FC4}"/>
              </a:ext>
            </a:extLst>
          </p:cNvPr>
          <p:cNvSpPr txBox="1"/>
          <p:nvPr/>
        </p:nvSpPr>
        <p:spPr>
          <a:xfrm>
            <a:off x="1210525"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36" name="Google Shape;136;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37" name="Google Shape;137;p8"/>
          <p:cNvSpPr txBox="1"/>
          <p:nvPr/>
        </p:nvSpPr>
        <p:spPr>
          <a:xfrm>
            <a:off x="477600" y="1493371"/>
            <a:ext cx="85903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2. Um mundo onde os homens fazem e as mulheres observam</a:t>
            </a:r>
          </a:p>
        </p:txBody>
      </p:sp>
      <p:pic>
        <p:nvPicPr>
          <p:cNvPr id="138" name="Google Shape;138;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36752" y="2298894"/>
            <a:ext cx="3139248" cy="4489461"/>
          </a:xfrm>
          <a:prstGeom prst="rect">
            <a:avLst/>
          </a:prstGeom>
          <a:noFill/>
          <a:ln>
            <a:noFill/>
          </a:ln>
        </p:spPr>
      </p:pic>
      <p:cxnSp>
        <p:nvCxnSpPr>
          <p:cNvPr id="139" name="Google Shape;139;p8"/>
          <p:cNvCxnSpPr>
            <a:cxnSpLocks/>
          </p:cNvCxnSpPr>
          <p:nvPr/>
        </p:nvCxnSpPr>
        <p:spPr>
          <a:xfrm>
            <a:off x="4876800" y="4309053"/>
            <a:ext cx="1689652" cy="284768"/>
          </a:xfrm>
          <a:prstGeom prst="straightConnector1">
            <a:avLst/>
          </a:prstGeom>
          <a:noFill/>
          <a:ln w="9525" cap="flat" cmpd="sng">
            <a:solidFill>
              <a:srgbClr val="40891F"/>
            </a:solidFill>
            <a:prstDash val="solid"/>
            <a:round/>
            <a:headEnd type="none" w="sm" len="sm"/>
            <a:tailEnd type="triangle" w="med" len="med"/>
          </a:ln>
        </p:spPr>
      </p:cxnSp>
      <p:cxnSp>
        <p:nvCxnSpPr>
          <p:cNvPr id="140" name="Google Shape;140;p8"/>
          <p:cNvCxnSpPr>
            <a:cxnSpLocks/>
          </p:cNvCxnSpPr>
          <p:nvPr/>
        </p:nvCxnSpPr>
        <p:spPr>
          <a:xfrm flipV="1">
            <a:off x="5271051" y="5385562"/>
            <a:ext cx="2435325" cy="697956"/>
          </a:xfrm>
          <a:prstGeom prst="straightConnector1">
            <a:avLst/>
          </a:prstGeom>
          <a:noFill/>
          <a:ln w="9525" cap="flat" cmpd="sng">
            <a:solidFill>
              <a:srgbClr val="40891F"/>
            </a:solidFill>
            <a:prstDash val="solid"/>
            <a:round/>
            <a:headEnd type="none" w="sm" len="sm"/>
            <a:tailEnd type="triangle" w="med" len="med"/>
          </a:ln>
        </p:spPr>
      </p:cxnSp>
      <p:sp>
        <p:nvSpPr>
          <p:cNvPr id="141" name="Google Shape;141;p8"/>
          <p:cNvSpPr txBox="1"/>
          <p:nvPr/>
        </p:nvSpPr>
        <p:spPr>
          <a:xfrm>
            <a:off x="3634411" y="3994253"/>
            <a:ext cx="172471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Raparigas a ver</a:t>
            </a:r>
            <a:endParaRPr lang="pt-PT" sz="16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pt-PT"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42" name="Google Shape;142;p8"/>
          <p:cNvSpPr txBox="1"/>
          <p:nvPr/>
        </p:nvSpPr>
        <p:spPr>
          <a:xfrm>
            <a:off x="495662" y="1963967"/>
            <a:ext cx="556720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Analise a fotografia e veja quem é </a:t>
            </a:r>
            <a:r>
              <a:rPr lang="pt-PT" sz="1800" b="1" dirty="0">
                <a:solidFill>
                  <a:srgbClr val="40891F"/>
                </a:solidFill>
                <a:latin typeface="Calibri" panose="020F0502020204030204" pitchFamily="34" charset="0"/>
                <a:ea typeface="Calibri" panose="020F0502020204030204" pitchFamily="34" charset="0"/>
                <a:cs typeface="Calibri" panose="020F0502020204030204" pitchFamily="34" charset="0"/>
                <a:sym typeface="Helvetica Neue"/>
              </a:rPr>
              <a:t>passivo, observador e admirador</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e quem é </a:t>
            </a:r>
            <a:r>
              <a:rPr lang="pt-PT" sz="1800" b="1" dirty="0">
                <a:solidFill>
                  <a:srgbClr val="002060"/>
                </a:solidFill>
                <a:latin typeface="Calibri" panose="020F0502020204030204" pitchFamily="34" charset="0"/>
                <a:ea typeface="Calibri" panose="020F0502020204030204" pitchFamily="34" charset="0"/>
                <a:cs typeface="Calibri" panose="020F0502020204030204" pitchFamily="34" charset="0"/>
                <a:sym typeface="Helvetica Neue"/>
              </a:rPr>
              <a:t>ativo, corajoso e exibicionista.</a:t>
            </a:r>
            <a:endParaRPr lang="pt-PT" dirty="0">
              <a:latin typeface="Calibri" panose="020F0502020204030204" pitchFamily="34" charset="0"/>
              <a:ea typeface="Calibri" panose="020F0502020204030204" pitchFamily="34" charset="0"/>
              <a:cs typeface="Calibri" panose="020F0502020204030204" pitchFamily="34" charset="0"/>
            </a:endParaRPr>
          </a:p>
        </p:txBody>
      </p:sp>
      <p:sp>
        <p:nvSpPr>
          <p:cNvPr id="143" name="Google Shape;143;p8"/>
          <p:cNvSpPr txBox="1"/>
          <p:nvPr/>
        </p:nvSpPr>
        <p:spPr>
          <a:xfrm>
            <a:off x="1748642" y="5734540"/>
            <a:ext cx="3771538" cy="5847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60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Um grupo de rapazes atira-se à água do porto de </a:t>
            </a:r>
            <a:r>
              <a:rPr lang="pt-PT" sz="1600" dirty="0" err="1">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Gävle</a:t>
            </a:r>
            <a:r>
              <a:rPr lang="pt-PT" sz="16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(Suécia)</a:t>
            </a:r>
            <a:endParaRPr lang="pt-PT" sz="1600" dirty="0">
              <a:latin typeface="Calibri" panose="020F0502020204030204" pitchFamily="34" charset="0"/>
              <a:ea typeface="Calibri" panose="020F0502020204030204" pitchFamily="34" charset="0"/>
              <a:cs typeface="Calibri" panose="020F0502020204030204" pitchFamily="34" charset="0"/>
            </a:endParaRPr>
          </a:p>
        </p:txBody>
      </p:sp>
      <p:sp>
        <p:nvSpPr>
          <p:cNvPr id="2" name="Google Shape;89;p4">
            <a:extLst>
              <a:ext uri="{FF2B5EF4-FFF2-40B4-BE49-F238E27FC236}">
                <a16:creationId xmlns:a16="http://schemas.microsoft.com/office/drawing/2014/main" id="{DE1C48DE-DF86-8702-84F5-CFD8F195D16F}"/>
              </a:ext>
            </a:extLst>
          </p:cNvPr>
          <p:cNvSpPr txBox="1"/>
          <p:nvPr/>
        </p:nvSpPr>
        <p:spPr>
          <a:xfrm>
            <a:off x="1450927"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9"/>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52" name="Google Shape;152;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0967" y="361029"/>
            <a:ext cx="914400" cy="914400"/>
          </a:xfrm>
          <a:prstGeom prst="rect">
            <a:avLst/>
          </a:prstGeom>
          <a:noFill/>
          <a:ln>
            <a:noFill/>
          </a:ln>
        </p:spPr>
      </p:pic>
      <p:sp>
        <p:nvSpPr>
          <p:cNvPr id="153" name="Google Shape;153;p9"/>
          <p:cNvSpPr txBox="1"/>
          <p:nvPr/>
        </p:nvSpPr>
        <p:spPr>
          <a:xfrm>
            <a:off x="490967" y="1920594"/>
            <a:ext cx="8799180" cy="31392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3. As imagens afetam a forma como nos vemos uns aos outros</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Quando pertencemos a um grupo que se enquadra na norma da sociedade, podemos, sem qualquer dificuldade, olhar à nossa volta e encontrar pessoas parecidas connosco, em filmes, programas de entretenimento, jornais ou catálogos de mobiliário. Talvez não saiba que, para algumas pessoas, os media não são um espelho.</a:t>
            </a:r>
            <a:endParaRPr lang="pt-PT"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a:p>
            <a:pPr marL="0" marR="0" lvl="0" indent="0" algn="just" rtl="0">
              <a:spcBef>
                <a:spcPts val="0"/>
              </a:spcBef>
              <a:spcAft>
                <a:spcPts val="0"/>
              </a:spcAft>
              <a:buNone/>
            </a:pP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As imagens </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 ou a ausência delas - </a:t>
            </a:r>
            <a:r>
              <a:rPr lang="pt-PT"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afetam a forma como nos vemos uns aos outros </a:t>
            </a:r>
            <a:r>
              <a:rPr lang="pt-PT"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e a nós próprios. Quando algumas pessoas são invisíveis nos media, quando as suas vozes e histórias nunca são ouvidas, fica um vazio que pode ser preenchido com preconceitos e estereótipos.</a:t>
            </a:r>
          </a:p>
        </p:txBody>
      </p:sp>
      <p:sp>
        <p:nvSpPr>
          <p:cNvPr id="2" name="Google Shape;89;p4">
            <a:extLst>
              <a:ext uri="{FF2B5EF4-FFF2-40B4-BE49-F238E27FC236}">
                <a16:creationId xmlns:a16="http://schemas.microsoft.com/office/drawing/2014/main" id="{1A045DC6-C981-0A88-BF4F-C1B208215B7F}"/>
              </a:ext>
            </a:extLst>
          </p:cNvPr>
          <p:cNvSpPr txBox="1"/>
          <p:nvPr/>
        </p:nvSpPr>
        <p:spPr>
          <a:xfrm>
            <a:off x="1450927" y="361029"/>
            <a:ext cx="68517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Unidade 1</a:t>
            </a:r>
            <a:endParaRPr lang="pt-PT"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rPr>
              <a:t>Como as imagens podem mudar o mundo</a:t>
            </a:r>
            <a:endParaRPr lang="pt-PT" sz="24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l" rtl="0">
              <a:spcBef>
                <a:spcPts val="0"/>
              </a:spcBef>
              <a:spcAft>
                <a:spcPts val="0"/>
              </a:spcAft>
              <a:buNone/>
            </a:pPr>
            <a:endParaRPr lang="pt-PT" sz="2400" b="1" dirty="0">
              <a:solidFill>
                <a:schemeClr val="dk1"/>
              </a:solidFill>
              <a:latin typeface="Calibri" panose="020F0502020204030204" pitchFamily="34" charset="0"/>
              <a:ea typeface="Calibri" panose="020F0502020204030204" pitchFamily="34" charset="0"/>
              <a:cs typeface="Calibri" panose="020F0502020204030204" pitchFamily="34" charset="0"/>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2028</Words>
  <Application>Microsoft Office PowerPoint</Application>
  <PresentationFormat>Personalizado</PresentationFormat>
  <Paragraphs>211</Paragraphs>
  <Slides>24</Slides>
  <Notes>24</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24</vt:i4>
      </vt:variant>
    </vt:vector>
  </HeadingPairs>
  <TitlesOfParts>
    <vt:vector size="30" baseType="lpstr">
      <vt:lpstr>Helvetica Neue</vt:lpstr>
      <vt:lpstr>Calibri</vt:lpstr>
      <vt:lpstr>Tahoma</vt:lpstr>
      <vt:lpstr>Arial</vt:lpstr>
      <vt:lpstr>Office Theme</vt:lpstr>
      <vt:lpstr>1_Office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Cristina</dc:creator>
  <cp:keywords>, docId:C6F33A16E3DA0EDAC76063061892C977</cp:keywords>
  <cp:lastModifiedBy>Miriam IWS</cp:lastModifiedBy>
  <cp:revision>3</cp:revision>
  <dcterms:created xsi:type="dcterms:W3CDTF">2022-12-16T10:07:41Z</dcterms:created>
  <dcterms:modified xsi:type="dcterms:W3CDTF">2023-12-27T11:52:18Z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2022-12-16T00:00:00Z</vt:filetime>
  </property>
  <property fmtid="{D5CDD505-2E9C-101B-9397-08002B2CF9AE}" pid="3" name="Creator">
    <vt:lpwstr>Canva</vt:lpwstr>
  </property>
  <property fmtid="{D5CDD505-2E9C-101B-9397-08002B2CF9AE}" pid="4" name="LastSaved">
    <vt:filetime>2022-12-16T00:00:00Z</vt:filetime>
  </property>
</Properties>
</file>