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753600" cy="7315200"/>
  <p:notesSz cx="9753600" cy="7315200"/>
  <p:embeddedFontLst>
    <p:embeddedFont>
      <p:font typeface="Helvetica Neue" panose="020B0604020202020204" charset="0"/>
      <p:regular r:id="rId11"/>
      <p:bold r:id="rId12"/>
      <p:italic r:id="rId13"/>
      <p:boldItalic r:id="rId14"/>
    </p:embeddedFont>
    <p:embeddedFont>
      <p:font typeface="Tahoma" panose="020B0604030504040204" pitchFamily="34" charset="0"/>
      <p:regular r:id="rId15"/>
      <p:bold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iCx/+NY28/L6xYRimeQskI6THK8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C04FE8-4E7C-4071-BFEE-53A017930D9D}" v="21" dt="2024-01-10T06:42:21.9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840" y="9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font" Target="fonts/font2.fntdata"/><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font" Target="fonts/font6.fntdata"/><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Carina Mohrholz" userId="319e8f5a-43d4-4b3d-9ca7-1cc64d2dfc53" providerId="ADAL" clId="{B8C04FE8-4E7C-4071-BFEE-53A017930D9D}"/>
    <pc:docChg chg="custSel modSld">
      <pc:chgData name="Anna-Carina Mohrholz" userId="319e8f5a-43d4-4b3d-9ca7-1cc64d2dfc53" providerId="ADAL" clId="{B8C04FE8-4E7C-4071-BFEE-53A017930D9D}" dt="2024-01-10T06:42:35.517" v="276" actId="14100"/>
      <pc:docMkLst>
        <pc:docMk/>
      </pc:docMkLst>
      <pc:sldChg chg="modSp mod modNotes">
        <pc:chgData name="Anna-Carina Mohrholz" userId="319e8f5a-43d4-4b3d-9ca7-1cc64d2dfc53" providerId="ADAL" clId="{B8C04FE8-4E7C-4071-BFEE-53A017930D9D}" dt="2024-01-10T06:34:43.393" v="46" actId="1036"/>
        <pc:sldMkLst>
          <pc:docMk/>
          <pc:sldMk cId="0" sldId="257"/>
        </pc:sldMkLst>
        <pc:spChg chg="mod">
          <ac:chgData name="Anna-Carina Mohrholz" userId="319e8f5a-43d4-4b3d-9ca7-1cc64d2dfc53" providerId="ADAL" clId="{B8C04FE8-4E7C-4071-BFEE-53A017930D9D}" dt="2024-01-10T06:34:43.393" v="46" actId="1036"/>
          <ac:spMkLst>
            <pc:docMk/>
            <pc:sldMk cId="0" sldId="257"/>
            <ac:spMk id="62" creationId="{00000000-0000-0000-0000-000000000000}"/>
          </ac:spMkLst>
        </pc:spChg>
      </pc:sldChg>
      <pc:sldChg chg="modSp mod modNotes">
        <pc:chgData name="Anna-Carina Mohrholz" userId="319e8f5a-43d4-4b3d-9ca7-1cc64d2dfc53" providerId="ADAL" clId="{B8C04FE8-4E7C-4071-BFEE-53A017930D9D}" dt="2024-01-10T06:37:17.493" v="142" actId="6549"/>
        <pc:sldMkLst>
          <pc:docMk/>
          <pc:sldMk cId="0" sldId="258"/>
        </pc:sldMkLst>
        <pc:spChg chg="mod">
          <ac:chgData name="Anna-Carina Mohrholz" userId="319e8f5a-43d4-4b3d-9ca7-1cc64d2dfc53" providerId="ADAL" clId="{B8C04FE8-4E7C-4071-BFEE-53A017930D9D}" dt="2024-01-10T06:35:11.878" v="49" actId="14100"/>
          <ac:spMkLst>
            <pc:docMk/>
            <pc:sldMk cId="0" sldId="258"/>
            <ac:spMk id="71" creationId="{00000000-0000-0000-0000-000000000000}"/>
          </ac:spMkLst>
        </pc:spChg>
        <pc:spChg chg="mod">
          <ac:chgData name="Anna-Carina Mohrholz" userId="319e8f5a-43d4-4b3d-9ca7-1cc64d2dfc53" providerId="ADAL" clId="{B8C04FE8-4E7C-4071-BFEE-53A017930D9D}" dt="2024-01-10T06:37:17.493" v="142" actId="6549"/>
          <ac:spMkLst>
            <pc:docMk/>
            <pc:sldMk cId="0" sldId="258"/>
            <ac:spMk id="73" creationId="{00000000-0000-0000-0000-000000000000}"/>
          </ac:spMkLst>
        </pc:spChg>
        <pc:picChg chg="mod">
          <ac:chgData name="Anna-Carina Mohrholz" userId="319e8f5a-43d4-4b3d-9ca7-1cc64d2dfc53" providerId="ADAL" clId="{B8C04FE8-4E7C-4071-BFEE-53A017930D9D}" dt="2024-01-10T06:35:59.199" v="79" actId="14100"/>
          <ac:picMkLst>
            <pc:docMk/>
            <pc:sldMk cId="0" sldId="258"/>
            <ac:picMk id="74" creationId="{00000000-0000-0000-0000-000000000000}"/>
          </ac:picMkLst>
        </pc:picChg>
      </pc:sldChg>
      <pc:sldChg chg="modSp mod modNotes">
        <pc:chgData name="Anna-Carina Mohrholz" userId="319e8f5a-43d4-4b3d-9ca7-1cc64d2dfc53" providerId="ADAL" clId="{B8C04FE8-4E7C-4071-BFEE-53A017930D9D}" dt="2024-01-10T06:38:11.936" v="145"/>
        <pc:sldMkLst>
          <pc:docMk/>
          <pc:sldMk cId="0" sldId="259"/>
        </pc:sldMkLst>
        <pc:spChg chg="mod">
          <ac:chgData name="Anna-Carina Mohrholz" userId="319e8f5a-43d4-4b3d-9ca7-1cc64d2dfc53" providerId="ADAL" clId="{B8C04FE8-4E7C-4071-BFEE-53A017930D9D}" dt="2024-01-10T06:37:45.794" v="144" actId="14100"/>
          <ac:spMkLst>
            <pc:docMk/>
            <pc:sldMk cId="0" sldId="259"/>
            <ac:spMk id="82" creationId="{00000000-0000-0000-0000-000000000000}"/>
          </ac:spMkLst>
        </pc:spChg>
        <pc:spChg chg="mod">
          <ac:chgData name="Anna-Carina Mohrholz" userId="319e8f5a-43d4-4b3d-9ca7-1cc64d2dfc53" providerId="ADAL" clId="{B8C04FE8-4E7C-4071-BFEE-53A017930D9D}" dt="2024-01-10T06:38:11.936" v="145"/>
          <ac:spMkLst>
            <pc:docMk/>
            <pc:sldMk cId="0" sldId="259"/>
            <ac:spMk id="84" creationId="{00000000-0000-0000-0000-000000000000}"/>
          </ac:spMkLst>
        </pc:spChg>
      </pc:sldChg>
      <pc:sldChg chg="modSp mod modNotes">
        <pc:chgData name="Anna-Carina Mohrholz" userId="319e8f5a-43d4-4b3d-9ca7-1cc64d2dfc53" providerId="ADAL" clId="{B8C04FE8-4E7C-4071-BFEE-53A017930D9D}" dt="2024-01-10T06:38:39.680" v="148"/>
        <pc:sldMkLst>
          <pc:docMk/>
          <pc:sldMk cId="0" sldId="260"/>
        </pc:sldMkLst>
        <pc:spChg chg="mod">
          <ac:chgData name="Anna-Carina Mohrholz" userId="319e8f5a-43d4-4b3d-9ca7-1cc64d2dfc53" providerId="ADAL" clId="{B8C04FE8-4E7C-4071-BFEE-53A017930D9D}" dt="2024-01-10T06:38:29.473" v="147" actId="14100"/>
          <ac:spMkLst>
            <pc:docMk/>
            <pc:sldMk cId="0" sldId="260"/>
            <ac:spMk id="93" creationId="{00000000-0000-0000-0000-000000000000}"/>
          </ac:spMkLst>
        </pc:spChg>
        <pc:spChg chg="mod">
          <ac:chgData name="Anna-Carina Mohrholz" userId="319e8f5a-43d4-4b3d-9ca7-1cc64d2dfc53" providerId="ADAL" clId="{B8C04FE8-4E7C-4071-BFEE-53A017930D9D}" dt="2024-01-10T06:38:39.680" v="148"/>
          <ac:spMkLst>
            <pc:docMk/>
            <pc:sldMk cId="0" sldId="260"/>
            <ac:spMk id="95" creationId="{00000000-0000-0000-0000-000000000000}"/>
          </ac:spMkLst>
        </pc:spChg>
      </pc:sldChg>
      <pc:sldChg chg="modSp mod modNotes">
        <pc:chgData name="Anna-Carina Mohrholz" userId="319e8f5a-43d4-4b3d-9ca7-1cc64d2dfc53" providerId="ADAL" clId="{B8C04FE8-4E7C-4071-BFEE-53A017930D9D}" dt="2024-01-10T06:40:12.408" v="178" actId="1036"/>
        <pc:sldMkLst>
          <pc:docMk/>
          <pc:sldMk cId="0" sldId="261"/>
        </pc:sldMkLst>
        <pc:spChg chg="mod">
          <ac:chgData name="Anna-Carina Mohrholz" userId="319e8f5a-43d4-4b3d-9ca7-1cc64d2dfc53" providerId="ADAL" clId="{B8C04FE8-4E7C-4071-BFEE-53A017930D9D}" dt="2024-01-10T06:39:14.336" v="150" actId="14100"/>
          <ac:spMkLst>
            <pc:docMk/>
            <pc:sldMk cId="0" sldId="261"/>
            <ac:spMk id="104" creationId="{00000000-0000-0000-0000-000000000000}"/>
          </ac:spMkLst>
        </pc:spChg>
        <pc:spChg chg="mod">
          <ac:chgData name="Anna-Carina Mohrholz" userId="319e8f5a-43d4-4b3d-9ca7-1cc64d2dfc53" providerId="ADAL" clId="{B8C04FE8-4E7C-4071-BFEE-53A017930D9D}" dt="2024-01-10T06:40:05.726" v="157" actId="14100"/>
          <ac:spMkLst>
            <pc:docMk/>
            <pc:sldMk cId="0" sldId="261"/>
            <ac:spMk id="106" creationId="{00000000-0000-0000-0000-000000000000}"/>
          </ac:spMkLst>
        </pc:spChg>
        <pc:picChg chg="mod">
          <ac:chgData name="Anna-Carina Mohrholz" userId="319e8f5a-43d4-4b3d-9ca7-1cc64d2dfc53" providerId="ADAL" clId="{B8C04FE8-4E7C-4071-BFEE-53A017930D9D}" dt="2024-01-10T06:40:12.408" v="178" actId="1036"/>
          <ac:picMkLst>
            <pc:docMk/>
            <pc:sldMk cId="0" sldId="261"/>
            <ac:picMk id="107" creationId="{00000000-0000-0000-0000-000000000000}"/>
          </ac:picMkLst>
        </pc:picChg>
      </pc:sldChg>
      <pc:sldChg chg="modSp mod modNotes">
        <pc:chgData name="Anna-Carina Mohrholz" userId="319e8f5a-43d4-4b3d-9ca7-1cc64d2dfc53" providerId="ADAL" clId="{B8C04FE8-4E7C-4071-BFEE-53A017930D9D}" dt="2024-01-10T06:41:19.554" v="214" actId="6549"/>
        <pc:sldMkLst>
          <pc:docMk/>
          <pc:sldMk cId="0" sldId="262"/>
        </pc:sldMkLst>
        <pc:spChg chg="mod">
          <ac:chgData name="Anna-Carina Mohrholz" userId="319e8f5a-43d4-4b3d-9ca7-1cc64d2dfc53" providerId="ADAL" clId="{B8C04FE8-4E7C-4071-BFEE-53A017930D9D}" dt="2024-01-10T06:40:25.433" v="180" actId="14100"/>
          <ac:spMkLst>
            <pc:docMk/>
            <pc:sldMk cId="0" sldId="262"/>
            <ac:spMk id="115" creationId="{00000000-0000-0000-0000-000000000000}"/>
          </ac:spMkLst>
        </pc:spChg>
        <pc:spChg chg="mod">
          <ac:chgData name="Anna-Carina Mohrholz" userId="319e8f5a-43d4-4b3d-9ca7-1cc64d2dfc53" providerId="ADAL" clId="{B8C04FE8-4E7C-4071-BFEE-53A017930D9D}" dt="2024-01-10T06:41:19.554" v="214" actId="6549"/>
          <ac:spMkLst>
            <pc:docMk/>
            <pc:sldMk cId="0" sldId="262"/>
            <ac:spMk id="117" creationId="{00000000-0000-0000-0000-000000000000}"/>
          </ac:spMkLst>
        </pc:spChg>
        <pc:picChg chg="mod">
          <ac:chgData name="Anna-Carina Mohrholz" userId="319e8f5a-43d4-4b3d-9ca7-1cc64d2dfc53" providerId="ADAL" clId="{B8C04FE8-4E7C-4071-BFEE-53A017930D9D}" dt="2024-01-10T06:41:11.609" v="212" actId="14100"/>
          <ac:picMkLst>
            <pc:docMk/>
            <pc:sldMk cId="0" sldId="262"/>
            <ac:picMk id="118" creationId="{00000000-0000-0000-0000-000000000000}"/>
          </ac:picMkLst>
        </pc:picChg>
      </pc:sldChg>
      <pc:sldChg chg="addSp delSp modSp mod">
        <pc:chgData name="Anna-Carina Mohrholz" userId="319e8f5a-43d4-4b3d-9ca7-1cc64d2dfc53" providerId="ADAL" clId="{B8C04FE8-4E7C-4071-BFEE-53A017930D9D}" dt="2024-01-10T06:42:35.517" v="276" actId="14100"/>
        <pc:sldMkLst>
          <pc:docMk/>
          <pc:sldMk cId="0" sldId="263"/>
        </pc:sldMkLst>
        <pc:spChg chg="add mod">
          <ac:chgData name="Anna-Carina Mohrholz" userId="319e8f5a-43d4-4b3d-9ca7-1cc64d2dfc53" providerId="ADAL" clId="{B8C04FE8-4E7C-4071-BFEE-53A017930D9D}" dt="2024-01-10T06:42:13.592" v="268" actId="1076"/>
          <ac:spMkLst>
            <pc:docMk/>
            <pc:sldMk cId="0" sldId="263"/>
            <ac:spMk id="2" creationId="{E4404449-7E6E-B9A6-2D98-1275A5934F6D}"/>
          </ac:spMkLst>
        </pc:spChg>
        <pc:spChg chg="mod">
          <ac:chgData name="Anna-Carina Mohrholz" userId="319e8f5a-43d4-4b3d-9ca7-1cc64d2dfc53" providerId="ADAL" clId="{B8C04FE8-4E7C-4071-BFEE-53A017930D9D}" dt="2024-01-10T06:42:35.517" v="276" actId="14100"/>
          <ac:spMkLst>
            <pc:docMk/>
            <pc:sldMk cId="0" sldId="263"/>
            <ac:spMk id="131" creationId="{00000000-0000-0000-0000-000000000000}"/>
          </ac:spMkLst>
        </pc:spChg>
        <pc:picChg chg="del">
          <ac:chgData name="Anna-Carina Mohrholz" userId="319e8f5a-43d4-4b3d-9ca7-1cc64d2dfc53" providerId="ADAL" clId="{B8C04FE8-4E7C-4071-BFEE-53A017930D9D}" dt="2024-01-10T06:41:30.288" v="215" actId="478"/>
          <ac:picMkLst>
            <pc:docMk/>
            <pc:sldMk cId="0" sldId="263"/>
            <ac:picMk id="130"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625925" y="548625"/>
            <a:ext cx="6502725" cy="27432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975350" y="3474700"/>
            <a:ext cx="7802875" cy="3291825"/>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1:notes"/>
          <p:cNvSpPr txBox="1">
            <a:spLocks noGrp="1"/>
          </p:cNvSpPr>
          <p:nvPr>
            <p:ph type="body" idx="1"/>
          </p:nvPr>
        </p:nvSpPr>
        <p:spPr>
          <a:xfrm>
            <a:off x="975350" y="3474700"/>
            <a:ext cx="7802875" cy="3291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3" name="Google Shape;43;p1:notes"/>
          <p:cNvSpPr>
            <a:spLocks noGrp="1" noRot="1" noChangeAspect="1"/>
          </p:cNvSpPr>
          <p:nvPr>
            <p:ph type="sldImg" idx="2"/>
          </p:nvPr>
        </p:nvSpPr>
        <p:spPr>
          <a:xfrm>
            <a:off x="1625925" y="548625"/>
            <a:ext cx="6502725" cy="27432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2:notes"/>
          <p:cNvSpPr txBox="1">
            <a:spLocks noGrp="1"/>
          </p:cNvSpPr>
          <p:nvPr>
            <p:ph type="body" idx="1"/>
          </p:nvPr>
        </p:nvSpPr>
        <p:spPr>
          <a:xfrm>
            <a:off x="975350" y="3474700"/>
            <a:ext cx="7802875" cy="3291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5" name="Google Shape;55;p2:notes"/>
          <p:cNvSpPr>
            <a:spLocks noGrp="1" noRot="1" noChangeAspect="1"/>
          </p:cNvSpPr>
          <p:nvPr>
            <p:ph type="sldImg" idx="2"/>
          </p:nvPr>
        </p:nvSpPr>
        <p:spPr>
          <a:xfrm>
            <a:off x="3048000" y="549275"/>
            <a:ext cx="3657600" cy="27432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3:notes"/>
          <p:cNvSpPr txBox="1">
            <a:spLocks noGrp="1"/>
          </p:cNvSpPr>
          <p:nvPr>
            <p:ph type="body" idx="1"/>
          </p:nvPr>
        </p:nvSpPr>
        <p:spPr>
          <a:xfrm>
            <a:off x="975350" y="3474700"/>
            <a:ext cx="7802875" cy="3291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6" name="Google Shape;66;p3:notes"/>
          <p:cNvSpPr>
            <a:spLocks noGrp="1" noRot="1" noChangeAspect="1"/>
          </p:cNvSpPr>
          <p:nvPr>
            <p:ph type="sldImg" idx="2"/>
          </p:nvPr>
        </p:nvSpPr>
        <p:spPr>
          <a:xfrm>
            <a:off x="3048000" y="549275"/>
            <a:ext cx="3657600" cy="27432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4:notes"/>
          <p:cNvSpPr txBox="1">
            <a:spLocks noGrp="1"/>
          </p:cNvSpPr>
          <p:nvPr>
            <p:ph type="body" idx="1"/>
          </p:nvPr>
        </p:nvSpPr>
        <p:spPr>
          <a:xfrm>
            <a:off x="975350" y="3474700"/>
            <a:ext cx="7802875" cy="3291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7" name="Google Shape;77;p4:notes"/>
          <p:cNvSpPr>
            <a:spLocks noGrp="1" noRot="1" noChangeAspect="1"/>
          </p:cNvSpPr>
          <p:nvPr>
            <p:ph type="sldImg" idx="2"/>
          </p:nvPr>
        </p:nvSpPr>
        <p:spPr>
          <a:xfrm>
            <a:off x="3048000" y="549275"/>
            <a:ext cx="3657600" cy="27432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5:notes"/>
          <p:cNvSpPr txBox="1">
            <a:spLocks noGrp="1"/>
          </p:cNvSpPr>
          <p:nvPr>
            <p:ph type="body" idx="1"/>
          </p:nvPr>
        </p:nvSpPr>
        <p:spPr>
          <a:xfrm>
            <a:off x="975350" y="3474700"/>
            <a:ext cx="7802875" cy="3291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5:notes"/>
          <p:cNvSpPr>
            <a:spLocks noGrp="1" noRot="1" noChangeAspect="1"/>
          </p:cNvSpPr>
          <p:nvPr>
            <p:ph type="sldImg" idx="2"/>
          </p:nvPr>
        </p:nvSpPr>
        <p:spPr>
          <a:xfrm>
            <a:off x="3048000" y="549275"/>
            <a:ext cx="3657600" cy="27432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6:notes"/>
          <p:cNvSpPr txBox="1">
            <a:spLocks noGrp="1"/>
          </p:cNvSpPr>
          <p:nvPr>
            <p:ph type="body" idx="1"/>
          </p:nvPr>
        </p:nvSpPr>
        <p:spPr>
          <a:xfrm>
            <a:off x="975350" y="3474700"/>
            <a:ext cx="7802875" cy="3291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6:notes"/>
          <p:cNvSpPr>
            <a:spLocks noGrp="1" noRot="1" noChangeAspect="1"/>
          </p:cNvSpPr>
          <p:nvPr>
            <p:ph type="sldImg" idx="2"/>
          </p:nvPr>
        </p:nvSpPr>
        <p:spPr>
          <a:xfrm>
            <a:off x="3048000" y="549275"/>
            <a:ext cx="3657600" cy="27432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7:notes"/>
          <p:cNvSpPr txBox="1">
            <a:spLocks noGrp="1"/>
          </p:cNvSpPr>
          <p:nvPr>
            <p:ph type="body" idx="1"/>
          </p:nvPr>
        </p:nvSpPr>
        <p:spPr>
          <a:xfrm>
            <a:off x="975350" y="3474700"/>
            <a:ext cx="7802875" cy="3291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7:notes"/>
          <p:cNvSpPr>
            <a:spLocks noGrp="1" noRot="1" noChangeAspect="1"/>
          </p:cNvSpPr>
          <p:nvPr>
            <p:ph type="sldImg" idx="2"/>
          </p:nvPr>
        </p:nvSpPr>
        <p:spPr>
          <a:xfrm>
            <a:off x="3048000" y="549275"/>
            <a:ext cx="3657600" cy="27432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8:notes"/>
          <p:cNvSpPr txBox="1">
            <a:spLocks noGrp="1"/>
          </p:cNvSpPr>
          <p:nvPr>
            <p:ph type="body" idx="1"/>
          </p:nvPr>
        </p:nvSpPr>
        <p:spPr>
          <a:xfrm>
            <a:off x="975350" y="3474700"/>
            <a:ext cx="7802875" cy="32918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1" name="Google Shape;121;p8:notes"/>
          <p:cNvSpPr>
            <a:spLocks noGrp="1" noRot="1" noChangeAspect="1"/>
          </p:cNvSpPr>
          <p:nvPr>
            <p:ph type="sldImg" idx="2"/>
          </p:nvPr>
        </p:nvSpPr>
        <p:spPr>
          <a:xfrm>
            <a:off x="3048000" y="549275"/>
            <a:ext cx="3657600" cy="27432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ftr" idx="11"/>
          </p:nvPr>
        </p:nvSpPr>
        <p:spPr>
          <a:xfrm>
            <a:off x="3316224" y="6803136"/>
            <a:ext cx="3121152" cy="36576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10"/>
          <p:cNvSpPr txBox="1">
            <a:spLocks noGrp="1"/>
          </p:cNvSpPr>
          <p:nvPr>
            <p:ph type="dt" idx="10"/>
          </p:nvPr>
        </p:nvSpPr>
        <p:spPr>
          <a:xfrm>
            <a:off x="487680" y="6803136"/>
            <a:ext cx="2243328" cy="36576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10"/>
          <p:cNvSpPr txBox="1">
            <a:spLocks noGrp="1"/>
          </p:cNvSpPr>
          <p:nvPr>
            <p:ph type="sldNum" idx="12"/>
          </p:nvPr>
        </p:nvSpPr>
        <p:spPr>
          <a:xfrm>
            <a:off x="7022592" y="6803136"/>
            <a:ext cx="2243328" cy="36576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s-ES"/>
              <a:t>‹Nr.›</a:t>
            </a:fld>
            <a:endParaRPr sz="1800" b="0" i="0" u="none" strike="noStrike" cap="none">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5"/>
        <p:cNvGrpSpPr/>
        <p:nvPr/>
      </p:nvGrpSpPr>
      <p:grpSpPr>
        <a:xfrm>
          <a:off x="0" y="0"/>
          <a:ext cx="0" cy="0"/>
          <a:chOff x="0" y="0"/>
          <a:chExt cx="0" cy="0"/>
        </a:xfrm>
      </p:grpSpPr>
      <p:sp>
        <p:nvSpPr>
          <p:cNvPr id="16" name="Google Shape;16;p11"/>
          <p:cNvSpPr txBox="1">
            <a:spLocks noGrp="1"/>
          </p:cNvSpPr>
          <p:nvPr>
            <p:ph type="ctrTitle"/>
          </p:nvPr>
        </p:nvSpPr>
        <p:spPr>
          <a:xfrm>
            <a:off x="731520" y="2267712"/>
            <a:ext cx="8290560" cy="1536192"/>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1"/>
          <p:cNvSpPr txBox="1">
            <a:spLocks noGrp="1"/>
          </p:cNvSpPr>
          <p:nvPr>
            <p:ph type="subTitle" idx="1"/>
          </p:nvPr>
        </p:nvSpPr>
        <p:spPr>
          <a:xfrm>
            <a:off x="1463040" y="4096512"/>
            <a:ext cx="6827520" cy="182880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1"/>
          <p:cNvSpPr txBox="1">
            <a:spLocks noGrp="1"/>
          </p:cNvSpPr>
          <p:nvPr>
            <p:ph type="ftr" idx="11"/>
          </p:nvPr>
        </p:nvSpPr>
        <p:spPr>
          <a:xfrm>
            <a:off x="3316224" y="6803136"/>
            <a:ext cx="3121152" cy="36576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1"/>
          <p:cNvSpPr txBox="1">
            <a:spLocks noGrp="1"/>
          </p:cNvSpPr>
          <p:nvPr>
            <p:ph type="dt" idx="10"/>
          </p:nvPr>
        </p:nvSpPr>
        <p:spPr>
          <a:xfrm>
            <a:off x="487680" y="6803136"/>
            <a:ext cx="2243328" cy="36576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1"/>
          <p:cNvSpPr txBox="1">
            <a:spLocks noGrp="1"/>
          </p:cNvSpPr>
          <p:nvPr>
            <p:ph type="sldNum" idx="12"/>
          </p:nvPr>
        </p:nvSpPr>
        <p:spPr>
          <a:xfrm>
            <a:off x="7022592" y="6803136"/>
            <a:ext cx="2243328" cy="36576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s-ES"/>
              <a:t>‹Nr.›</a:t>
            </a:fld>
            <a:endParaRPr sz="1800">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1"/>
        <p:cNvGrpSpPr/>
        <p:nvPr/>
      </p:nvGrpSpPr>
      <p:grpSpPr>
        <a:xfrm>
          <a:off x="0" y="0"/>
          <a:ext cx="0" cy="0"/>
          <a:chOff x="0" y="0"/>
          <a:chExt cx="0" cy="0"/>
        </a:xfrm>
      </p:grpSpPr>
      <p:sp>
        <p:nvSpPr>
          <p:cNvPr id="22" name="Google Shape;22;p12"/>
          <p:cNvSpPr txBox="1">
            <a:spLocks noGrp="1"/>
          </p:cNvSpPr>
          <p:nvPr>
            <p:ph type="title"/>
          </p:nvPr>
        </p:nvSpPr>
        <p:spPr>
          <a:xfrm>
            <a:off x="487680" y="292608"/>
            <a:ext cx="8778240" cy="1170432"/>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2"/>
          <p:cNvSpPr txBox="1">
            <a:spLocks noGrp="1"/>
          </p:cNvSpPr>
          <p:nvPr>
            <p:ph type="body" idx="1"/>
          </p:nvPr>
        </p:nvSpPr>
        <p:spPr>
          <a:xfrm>
            <a:off x="487680" y="1682496"/>
            <a:ext cx="8778240" cy="4828032"/>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4" name="Google Shape;24;p12"/>
          <p:cNvSpPr txBox="1">
            <a:spLocks noGrp="1"/>
          </p:cNvSpPr>
          <p:nvPr>
            <p:ph type="ftr" idx="11"/>
          </p:nvPr>
        </p:nvSpPr>
        <p:spPr>
          <a:xfrm>
            <a:off x="3316224" y="6803136"/>
            <a:ext cx="3121152" cy="36576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2"/>
          <p:cNvSpPr txBox="1">
            <a:spLocks noGrp="1"/>
          </p:cNvSpPr>
          <p:nvPr>
            <p:ph type="dt" idx="10"/>
          </p:nvPr>
        </p:nvSpPr>
        <p:spPr>
          <a:xfrm>
            <a:off x="487680" y="6803136"/>
            <a:ext cx="2243328" cy="36576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2"/>
          <p:cNvSpPr txBox="1">
            <a:spLocks noGrp="1"/>
          </p:cNvSpPr>
          <p:nvPr>
            <p:ph type="sldNum" idx="12"/>
          </p:nvPr>
        </p:nvSpPr>
        <p:spPr>
          <a:xfrm>
            <a:off x="7022592" y="6803136"/>
            <a:ext cx="2243328" cy="36576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s-ES"/>
              <a:t>‹Nr.›</a:t>
            </a:fld>
            <a:endParaRPr sz="1800">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7"/>
        <p:cNvGrpSpPr/>
        <p:nvPr/>
      </p:nvGrpSpPr>
      <p:grpSpPr>
        <a:xfrm>
          <a:off x="0" y="0"/>
          <a:ext cx="0" cy="0"/>
          <a:chOff x="0" y="0"/>
          <a:chExt cx="0" cy="0"/>
        </a:xfrm>
      </p:grpSpPr>
      <p:sp>
        <p:nvSpPr>
          <p:cNvPr id="28" name="Google Shape;28;p13"/>
          <p:cNvSpPr txBox="1">
            <a:spLocks noGrp="1"/>
          </p:cNvSpPr>
          <p:nvPr>
            <p:ph type="title"/>
          </p:nvPr>
        </p:nvSpPr>
        <p:spPr>
          <a:xfrm>
            <a:off x="487680" y="292608"/>
            <a:ext cx="8778240" cy="1170432"/>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3"/>
          <p:cNvSpPr txBox="1">
            <a:spLocks noGrp="1"/>
          </p:cNvSpPr>
          <p:nvPr>
            <p:ph type="body" idx="1"/>
          </p:nvPr>
        </p:nvSpPr>
        <p:spPr>
          <a:xfrm>
            <a:off x="487680" y="1682496"/>
            <a:ext cx="4242816" cy="4828032"/>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0" name="Google Shape;30;p13"/>
          <p:cNvSpPr txBox="1">
            <a:spLocks noGrp="1"/>
          </p:cNvSpPr>
          <p:nvPr>
            <p:ph type="body" idx="2"/>
          </p:nvPr>
        </p:nvSpPr>
        <p:spPr>
          <a:xfrm>
            <a:off x="5023104" y="1682496"/>
            <a:ext cx="4242816" cy="4828032"/>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1" name="Google Shape;31;p13"/>
          <p:cNvSpPr txBox="1">
            <a:spLocks noGrp="1"/>
          </p:cNvSpPr>
          <p:nvPr>
            <p:ph type="ftr" idx="11"/>
          </p:nvPr>
        </p:nvSpPr>
        <p:spPr>
          <a:xfrm>
            <a:off x="3316224" y="6803136"/>
            <a:ext cx="3121152" cy="36576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3"/>
          <p:cNvSpPr txBox="1">
            <a:spLocks noGrp="1"/>
          </p:cNvSpPr>
          <p:nvPr>
            <p:ph type="dt" idx="10"/>
          </p:nvPr>
        </p:nvSpPr>
        <p:spPr>
          <a:xfrm>
            <a:off x="487680" y="6803136"/>
            <a:ext cx="2243328" cy="36576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3"/>
          <p:cNvSpPr txBox="1">
            <a:spLocks noGrp="1"/>
          </p:cNvSpPr>
          <p:nvPr>
            <p:ph type="sldNum" idx="12"/>
          </p:nvPr>
        </p:nvSpPr>
        <p:spPr>
          <a:xfrm>
            <a:off x="7022592" y="6803136"/>
            <a:ext cx="2243328" cy="36576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s-ES"/>
              <a:t>‹Nr.›</a:t>
            </a:fld>
            <a:endParaRPr sz="1800">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4"/>
        <p:cNvGrpSpPr/>
        <p:nvPr/>
      </p:nvGrpSpPr>
      <p:grpSpPr>
        <a:xfrm>
          <a:off x="0" y="0"/>
          <a:ext cx="0" cy="0"/>
          <a:chOff x="0" y="0"/>
          <a:chExt cx="0" cy="0"/>
        </a:xfrm>
      </p:grpSpPr>
      <p:sp>
        <p:nvSpPr>
          <p:cNvPr id="35" name="Google Shape;35;p14"/>
          <p:cNvSpPr txBox="1">
            <a:spLocks noGrp="1"/>
          </p:cNvSpPr>
          <p:nvPr>
            <p:ph type="title"/>
          </p:nvPr>
        </p:nvSpPr>
        <p:spPr>
          <a:xfrm>
            <a:off x="487680" y="292608"/>
            <a:ext cx="8778240" cy="1170432"/>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14"/>
          <p:cNvSpPr txBox="1">
            <a:spLocks noGrp="1"/>
          </p:cNvSpPr>
          <p:nvPr>
            <p:ph type="ftr" idx="11"/>
          </p:nvPr>
        </p:nvSpPr>
        <p:spPr>
          <a:xfrm>
            <a:off x="3316224" y="6803136"/>
            <a:ext cx="3121152" cy="365760"/>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14"/>
          <p:cNvSpPr txBox="1">
            <a:spLocks noGrp="1"/>
          </p:cNvSpPr>
          <p:nvPr>
            <p:ph type="dt" idx="10"/>
          </p:nvPr>
        </p:nvSpPr>
        <p:spPr>
          <a:xfrm>
            <a:off x="487680" y="6803136"/>
            <a:ext cx="2243328" cy="365760"/>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4"/>
          <p:cNvSpPr txBox="1">
            <a:spLocks noGrp="1"/>
          </p:cNvSpPr>
          <p:nvPr>
            <p:ph type="sldNum" idx="12"/>
          </p:nvPr>
        </p:nvSpPr>
        <p:spPr>
          <a:xfrm>
            <a:off x="7022592" y="6803136"/>
            <a:ext cx="2243328" cy="365760"/>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s-ES"/>
              <a:t>‹Nr.›</a:t>
            </a:fld>
            <a:endParaRPr sz="1800">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NG sets layout">
  <p:cSld name="PNG sets layout">
    <p:bg>
      <p:bgPr>
        <a:blipFill>
          <a:blip r:embed="rId2">
            <a:alphaModFix/>
          </a:blip>
          <a:stretch>
            <a:fillRect/>
          </a:stretch>
        </a:blipFill>
        <a:effectLst/>
      </p:bgPr>
    </p:bg>
    <p:spTree>
      <p:nvGrpSpPr>
        <p:cNvPr id="1" name="Shape 39"/>
        <p:cNvGrpSpPr/>
        <p:nvPr/>
      </p:nvGrpSpPr>
      <p:grpSpPr>
        <a:xfrm>
          <a:off x="0" y="0"/>
          <a:ext cx="0" cy="0"/>
          <a:chOff x="0" y="0"/>
          <a:chExt cx="0" cy="0"/>
        </a:xfrm>
      </p:grpSpPr>
      <p:sp>
        <p:nvSpPr>
          <p:cNvPr id="40" name="Google Shape;40;p15"/>
          <p:cNvSpPr txBox="1">
            <a:spLocks noGrp="1"/>
          </p:cNvSpPr>
          <p:nvPr>
            <p:ph type="body" idx="1"/>
          </p:nvPr>
        </p:nvSpPr>
        <p:spPr>
          <a:xfrm>
            <a:off x="258823" y="315618"/>
            <a:ext cx="9258558" cy="664797"/>
          </a:xfrm>
          <a:prstGeom prst="rect">
            <a:avLst/>
          </a:prstGeom>
          <a:noFill/>
          <a:ln>
            <a:noFill/>
          </a:ln>
        </p:spPr>
        <p:txBody>
          <a:bodyPr spcFirstLastPara="1" wrap="square" lIns="0" tIns="0" rIns="0" bIns="0" anchor="ctr" anchorCtr="0">
            <a:spAutoFit/>
          </a:bodyPr>
          <a:lstStyle>
            <a:lvl1pPr marL="457200" lvl="0" indent="-228600" algn="ctr">
              <a:spcBef>
                <a:spcPts val="0"/>
              </a:spcBef>
              <a:spcAft>
                <a:spcPts val="0"/>
              </a:spcAft>
              <a:buClr>
                <a:srgbClr val="262626"/>
              </a:buClr>
              <a:buSzPts val="4320"/>
              <a:buFont typeface="Calibri"/>
              <a:buNone/>
              <a:defRPr sz="4320" b="0">
                <a:solidFill>
                  <a:srgbClr val="262626"/>
                </a:solidFill>
                <a:latin typeface="Calibri"/>
                <a:ea typeface="Calibri"/>
                <a:cs typeface="Calibri"/>
                <a:sym typeface="Calibri"/>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487680" y="292608"/>
            <a:ext cx="8778240" cy="1170432"/>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1800" b="0" i="0" u="none" strike="noStrike" cap="none">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487680" y="1682496"/>
            <a:ext cx="8778240" cy="4828032"/>
          </a:xfrm>
          <a:prstGeom prst="rect">
            <a:avLst/>
          </a:prstGeom>
          <a:noFill/>
          <a:ln>
            <a:noFill/>
          </a:ln>
        </p:spPr>
        <p:txBody>
          <a:bodyPr spcFirstLastPara="1" wrap="square" lIns="0" tIns="0" rIns="0" bIns="0" anchor="t" anchorCtr="0">
            <a:spAutoFit/>
          </a:bodyPr>
          <a:lstStyle>
            <a:lvl1pPr marL="457200" marR="0" lvl="0" indent="-228600" algn="l" rtl="0">
              <a:spcBef>
                <a:spcPts val="0"/>
              </a:spcBef>
              <a:spcAft>
                <a:spcPts val="0"/>
              </a:spcAft>
              <a:buSzPts val="1400"/>
              <a:buNone/>
              <a:defRPr sz="1800" b="0" i="0" u="none" strike="noStrike" cap="none">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8" name="Google Shape;8;p9"/>
          <p:cNvSpPr txBox="1">
            <a:spLocks noGrp="1"/>
          </p:cNvSpPr>
          <p:nvPr>
            <p:ph type="ftr" idx="11"/>
          </p:nvPr>
        </p:nvSpPr>
        <p:spPr>
          <a:xfrm>
            <a:off x="3316224" y="6803136"/>
            <a:ext cx="3121152" cy="365760"/>
          </a:xfrm>
          <a:prstGeom prst="rect">
            <a:avLst/>
          </a:prstGeom>
          <a:noFill/>
          <a:ln>
            <a:noFill/>
          </a:ln>
        </p:spPr>
        <p:txBody>
          <a:bodyPr spcFirstLastPara="1" wrap="square" lIns="0" tIns="0" rIns="0" bIns="0" anchor="t" anchorCtr="0">
            <a:spAutoFit/>
          </a:bodyPr>
          <a:lstStyle>
            <a:lvl1pPr marR="0" lvl="0" algn="ctr" rtl="0">
              <a:spcBef>
                <a:spcPts val="0"/>
              </a:spcBef>
              <a:spcAft>
                <a:spcPts val="0"/>
              </a:spcAft>
              <a:buSzPts val="1400"/>
              <a:buNone/>
              <a:defRPr sz="1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dt" idx="10"/>
          </p:nvPr>
        </p:nvSpPr>
        <p:spPr>
          <a:xfrm>
            <a:off x="487680" y="6803136"/>
            <a:ext cx="2243328" cy="365760"/>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1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7022592" y="6803136"/>
            <a:ext cx="2243328" cy="365760"/>
          </a:xfrm>
          <a:prstGeom prst="rect">
            <a:avLst/>
          </a:prstGeom>
          <a:noFill/>
          <a:ln>
            <a:noFill/>
          </a:ln>
        </p:spPr>
        <p:txBody>
          <a:bodyPr spcFirstLastPara="1" wrap="square" lIns="0" tIns="0" rIns="0" bIns="0" anchor="t" anchorCtr="0">
            <a:spAutoFit/>
          </a:bodyPr>
          <a:lstStyle>
            <a:lvl1pPr marL="0" marR="0" lvl="0" indent="0" algn="r" rtl="0">
              <a:spcBef>
                <a:spcPts val="0"/>
              </a:spcBef>
              <a:buNone/>
              <a:defRPr sz="1800" b="0" i="0" u="none" strike="noStrike" cap="none">
                <a:solidFill>
                  <a:srgbClr val="888888"/>
                </a:solidFill>
                <a:latin typeface="Calibri"/>
                <a:ea typeface="Calibri"/>
                <a:cs typeface="Calibri"/>
                <a:sym typeface="Calibri"/>
              </a:defRPr>
            </a:lvl1pPr>
            <a:lvl2pPr marL="0" marR="0" lvl="1" indent="0" algn="r" rtl="0">
              <a:spcBef>
                <a:spcPts val="0"/>
              </a:spcBef>
              <a:buNone/>
              <a:defRPr sz="1800" b="0" i="0" u="none" strike="noStrike" cap="none">
                <a:solidFill>
                  <a:srgbClr val="888888"/>
                </a:solidFill>
                <a:latin typeface="Calibri"/>
                <a:ea typeface="Calibri"/>
                <a:cs typeface="Calibri"/>
                <a:sym typeface="Calibri"/>
              </a:defRPr>
            </a:lvl2pPr>
            <a:lvl3pPr marL="0" marR="0" lvl="2" indent="0" algn="r" rtl="0">
              <a:spcBef>
                <a:spcPts val="0"/>
              </a:spcBef>
              <a:buNone/>
              <a:defRPr sz="1800" b="0" i="0" u="none" strike="noStrike" cap="none">
                <a:solidFill>
                  <a:srgbClr val="888888"/>
                </a:solidFill>
                <a:latin typeface="Calibri"/>
                <a:ea typeface="Calibri"/>
                <a:cs typeface="Calibri"/>
                <a:sym typeface="Calibri"/>
              </a:defRPr>
            </a:lvl3pPr>
            <a:lvl4pPr marL="0" marR="0" lvl="3" indent="0" algn="r" rtl="0">
              <a:spcBef>
                <a:spcPts val="0"/>
              </a:spcBef>
              <a:buNone/>
              <a:defRPr sz="1800" b="0" i="0" u="none" strike="noStrike" cap="none">
                <a:solidFill>
                  <a:srgbClr val="888888"/>
                </a:solidFill>
                <a:latin typeface="Calibri"/>
                <a:ea typeface="Calibri"/>
                <a:cs typeface="Calibri"/>
                <a:sym typeface="Calibri"/>
              </a:defRPr>
            </a:lvl4pPr>
            <a:lvl5pPr marL="0" marR="0" lvl="4" indent="0" algn="r" rtl="0">
              <a:spcBef>
                <a:spcPts val="0"/>
              </a:spcBef>
              <a:buNone/>
              <a:defRPr sz="1800" b="0" i="0" u="none" strike="noStrike" cap="none">
                <a:solidFill>
                  <a:srgbClr val="888888"/>
                </a:solidFill>
                <a:latin typeface="Calibri"/>
                <a:ea typeface="Calibri"/>
                <a:cs typeface="Calibri"/>
                <a:sym typeface="Calibri"/>
              </a:defRPr>
            </a:lvl5pPr>
            <a:lvl6pPr marL="0" marR="0" lvl="5" indent="0" algn="r" rtl="0">
              <a:spcBef>
                <a:spcPts val="0"/>
              </a:spcBef>
              <a:buNone/>
              <a:defRPr sz="1800" b="0" i="0" u="none" strike="noStrike" cap="none">
                <a:solidFill>
                  <a:srgbClr val="888888"/>
                </a:solidFill>
                <a:latin typeface="Calibri"/>
                <a:ea typeface="Calibri"/>
                <a:cs typeface="Calibri"/>
                <a:sym typeface="Calibri"/>
              </a:defRPr>
            </a:lvl6pPr>
            <a:lvl7pPr marL="0" marR="0" lvl="6" indent="0" algn="r" rtl="0">
              <a:spcBef>
                <a:spcPts val="0"/>
              </a:spcBef>
              <a:buNone/>
              <a:defRPr sz="1800" b="0" i="0" u="none" strike="noStrike" cap="none">
                <a:solidFill>
                  <a:srgbClr val="888888"/>
                </a:solidFill>
                <a:latin typeface="Calibri"/>
                <a:ea typeface="Calibri"/>
                <a:cs typeface="Calibri"/>
                <a:sym typeface="Calibri"/>
              </a:defRPr>
            </a:lvl7pPr>
            <a:lvl8pPr marL="0" marR="0" lvl="7" indent="0" algn="r" rtl="0">
              <a:spcBef>
                <a:spcPts val="0"/>
              </a:spcBef>
              <a:buNone/>
              <a:defRPr sz="1800" b="0" i="0" u="none" strike="noStrike" cap="none">
                <a:solidFill>
                  <a:srgbClr val="888888"/>
                </a:solidFill>
                <a:latin typeface="Calibri"/>
                <a:ea typeface="Calibri"/>
                <a:cs typeface="Calibri"/>
                <a:sym typeface="Calibri"/>
              </a:defRPr>
            </a:lvl8pPr>
            <a:lvl9pPr marL="0" marR="0" lvl="8" indent="0" algn="r" rtl="0">
              <a:spcBef>
                <a:spcPts val="0"/>
              </a:spcBef>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‹Nr.›</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opsizo.eu/index.php"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6.jp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7.jp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8.jp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1.jp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opsizo.eu/index.php" TargetMode="External"/><Relationship Id="rId5" Type="http://schemas.openxmlformats.org/officeDocument/2006/relationships/image" Target="../media/image3.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44"/>
        <p:cNvGrpSpPr/>
        <p:nvPr/>
      </p:nvGrpSpPr>
      <p:grpSpPr>
        <a:xfrm>
          <a:off x="0" y="0"/>
          <a:ext cx="0" cy="0"/>
          <a:chOff x="0" y="0"/>
          <a:chExt cx="0" cy="0"/>
        </a:xfrm>
      </p:grpSpPr>
      <p:grpSp>
        <p:nvGrpSpPr>
          <p:cNvPr id="45" name="Google Shape;45;p1"/>
          <p:cNvGrpSpPr/>
          <p:nvPr/>
        </p:nvGrpSpPr>
        <p:grpSpPr>
          <a:xfrm>
            <a:off x="137629" y="275183"/>
            <a:ext cx="9382125" cy="6877684"/>
            <a:chOff x="137629" y="275183"/>
            <a:chExt cx="9382125" cy="6877684"/>
          </a:xfrm>
        </p:grpSpPr>
        <p:sp>
          <p:nvSpPr>
            <p:cNvPr id="46" name="Google Shape;46;p1"/>
            <p:cNvSpPr/>
            <p:nvPr/>
          </p:nvSpPr>
          <p:spPr>
            <a:xfrm>
              <a:off x="137629" y="275183"/>
              <a:ext cx="9382125" cy="6877684"/>
            </a:xfrm>
            <a:custGeom>
              <a:avLst/>
              <a:gdLst/>
              <a:ahLst/>
              <a:cxnLst/>
              <a:rect l="l" t="t" r="r" b="b"/>
              <a:pathLst>
                <a:path w="9382125" h="6877684" extrusionOk="0">
                  <a:moveTo>
                    <a:pt x="9382100" y="0"/>
                  </a:moveTo>
                  <a:lnTo>
                    <a:pt x="0" y="0"/>
                  </a:lnTo>
                  <a:lnTo>
                    <a:pt x="0" y="60947"/>
                  </a:lnTo>
                  <a:lnTo>
                    <a:pt x="0" y="6817703"/>
                  </a:lnTo>
                  <a:lnTo>
                    <a:pt x="0" y="6877380"/>
                  </a:lnTo>
                  <a:lnTo>
                    <a:pt x="9382100" y="6877380"/>
                  </a:lnTo>
                  <a:lnTo>
                    <a:pt x="9382100" y="6817703"/>
                  </a:lnTo>
                  <a:lnTo>
                    <a:pt x="60464" y="6817703"/>
                  </a:lnTo>
                  <a:lnTo>
                    <a:pt x="60464" y="60947"/>
                  </a:lnTo>
                  <a:lnTo>
                    <a:pt x="9322308" y="60947"/>
                  </a:lnTo>
                  <a:lnTo>
                    <a:pt x="9322308" y="6817271"/>
                  </a:lnTo>
                  <a:lnTo>
                    <a:pt x="9382100" y="6817271"/>
                  </a:lnTo>
                  <a:lnTo>
                    <a:pt x="9382100" y="60947"/>
                  </a:lnTo>
                  <a:lnTo>
                    <a:pt x="9382100" y="60452"/>
                  </a:lnTo>
                  <a:lnTo>
                    <a:pt x="9382100" y="0"/>
                  </a:lnTo>
                  <a:close/>
                </a:path>
              </a:pathLst>
            </a:custGeom>
            <a:solidFill>
              <a:srgbClr val="7DD957"/>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rgbClr val="92D050"/>
                </a:solidFill>
                <a:latin typeface="Calibri"/>
                <a:ea typeface="Calibri"/>
                <a:cs typeface="Calibri"/>
                <a:sym typeface="Calibri"/>
              </a:endParaRPr>
            </a:p>
          </p:txBody>
        </p:sp>
        <p:pic>
          <p:nvPicPr>
            <p:cNvPr id="47" name="Google Shape;47;p1"/>
            <p:cNvPicPr preferRelativeResize="0"/>
            <p:nvPr/>
          </p:nvPicPr>
          <p:blipFill rotWithShape="1">
            <a:blip r:embed="rId3">
              <a:alphaModFix/>
            </a:blip>
            <a:srcRect/>
            <a:stretch/>
          </p:blipFill>
          <p:spPr>
            <a:xfrm>
              <a:off x="6248872" y="6244780"/>
              <a:ext cx="1095374" cy="390524"/>
            </a:xfrm>
            <a:prstGeom prst="rect">
              <a:avLst/>
            </a:prstGeom>
            <a:noFill/>
            <a:ln>
              <a:noFill/>
            </a:ln>
          </p:spPr>
        </p:pic>
        <p:pic>
          <p:nvPicPr>
            <p:cNvPr id="48" name="Google Shape;48;p1"/>
            <p:cNvPicPr preferRelativeResize="0"/>
            <p:nvPr/>
          </p:nvPicPr>
          <p:blipFill rotWithShape="1">
            <a:blip r:embed="rId4">
              <a:alphaModFix/>
            </a:blip>
            <a:srcRect/>
            <a:stretch/>
          </p:blipFill>
          <p:spPr>
            <a:xfrm>
              <a:off x="478301" y="6155947"/>
              <a:ext cx="2714624" cy="571499"/>
            </a:xfrm>
            <a:prstGeom prst="rect">
              <a:avLst/>
            </a:prstGeom>
            <a:noFill/>
            <a:ln>
              <a:noFill/>
            </a:ln>
          </p:spPr>
        </p:pic>
      </p:grpSp>
      <p:pic>
        <p:nvPicPr>
          <p:cNvPr id="49" name="Google Shape;49;p1"/>
          <p:cNvPicPr preferRelativeResize="0"/>
          <p:nvPr/>
        </p:nvPicPr>
        <p:blipFill rotWithShape="1">
          <a:blip r:embed="rId5">
            <a:alphaModFix/>
          </a:blip>
          <a:srcRect/>
          <a:stretch/>
        </p:blipFill>
        <p:spPr>
          <a:xfrm>
            <a:off x="3192925" y="554847"/>
            <a:ext cx="3696348" cy="3696348"/>
          </a:xfrm>
          <a:prstGeom prst="rect">
            <a:avLst/>
          </a:prstGeom>
          <a:noFill/>
          <a:ln>
            <a:noFill/>
          </a:ln>
        </p:spPr>
      </p:pic>
      <p:sp>
        <p:nvSpPr>
          <p:cNvPr id="50" name="Google Shape;50;p1"/>
          <p:cNvSpPr txBox="1"/>
          <p:nvPr/>
        </p:nvSpPr>
        <p:spPr>
          <a:xfrm>
            <a:off x="7432781" y="6238465"/>
            <a:ext cx="1882775" cy="356870"/>
          </a:xfrm>
          <a:prstGeom prst="rect">
            <a:avLst/>
          </a:prstGeom>
          <a:noFill/>
          <a:ln>
            <a:noFill/>
          </a:ln>
        </p:spPr>
        <p:txBody>
          <a:bodyPr spcFirstLastPara="1" wrap="square" lIns="0" tIns="12050" rIns="0" bIns="0" anchor="t" anchorCtr="0">
            <a:spAutoFit/>
          </a:bodyPr>
          <a:lstStyle/>
          <a:p>
            <a:pPr marL="12700" marR="5080" lvl="0" indent="0" algn="just" rtl="0">
              <a:lnSpc>
                <a:spcPct val="124200"/>
              </a:lnSpc>
              <a:spcBef>
                <a:spcPts val="0"/>
              </a:spcBef>
              <a:spcAft>
                <a:spcPts val="0"/>
              </a:spcAft>
              <a:buNone/>
            </a:pPr>
            <a:r>
              <a:rPr lang="es-ES" sz="350" b="1">
                <a:solidFill>
                  <a:schemeClr val="dk1"/>
                </a:solidFill>
                <a:latin typeface="Tahoma"/>
                <a:ea typeface="Tahoma"/>
                <a:cs typeface="Tahoma"/>
                <a:sym typeface="Tahoma"/>
              </a:rPr>
              <a:t>Legal description – Creative  Commons licensing:  The  materials published  on the Opsizo project website are classified as  Open  Educational  Resources' (OER) and can be freely (without permission of their creators):  downloaded, used, reused, copied, adapted, and shared by users, with  information about the source of their origin.</a:t>
            </a:r>
            <a:endParaRPr sz="350">
              <a:solidFill>
                <a:schemeClr val="dk1"/>
              </a:solidFill>
              <a:latin typeface="Tahoma"/>
              <a:ea typeface="Tahoma"/>
              <a:cs typeface="Tahoma"/>
              <a:sym typeface="Tahoma"/>
            </a:endParaRPr>
          </a:p>
        </p:txBody>
      </p:sp>
      <p:sp>
        <p:nvSpPr>
          <p:cNvPr id="51" name="Google Shape;51;p1"/>
          <p:cNvSpPr txBox="1"/>
          <p:nvPr/>
        </p:nvSpPr>
        <p:spPr>
          <a:xfrm>
            <a:off x="3065065" y="6214875"/>
            <a:ext cx="2964815" cy="399415"/>
          </a:xfrm>
          <a:prstGeom prst="rect">
            <a:avLst/>
          </a:prstGeom>
          <a:noFill/>
          <a:ln>
            <a:noFill/>
          </a:ln>
        </p:spPr>
        <p:txBody>
          <a:bodyPr spcFirstLastPara="1" wrap="square" lIns="0" tIns="12700" rIns="0" bIns="0" anchor="t" anchorCtr="0">
            <a:spAutoFit/>
          </a:bodyPr>
          <a:lstStyle/>
          <a:p>
            <a:pPr marL="12700" marR="5080" lvl="0" indent="0" algn="l" rtl="0">
              <a:lnSpc>
                <a:spcPct val="111500"/>
              </a:lnSpc>
              <a:spcBef>
                <a:spcPts val="0"/>
              </a:spcBef>
              <a:spcAft>
                <a:spcPts val="0"/>
              </a:spcAft>
              <a:buNone/>
            </a:pPr>
            <a:r>
              <a:rPr lang="es-ES" sz="550" b="1">
                <a:solidFill>
                  <a:schemeClr val="dk1"/>
                </a:solidFill>
                <a:latin typeface="Tahoma"/>
                <a:ea typeface="Tahoma"/>
                <a:cs typeface="Tahoma"/>
                <a:sym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550">
              <a:solidFill>
                <a:schemeClr val="dk1"/>
              </a:solidFill>
              <a:latin typeface="Tahoma"/>
              <a:ea typeface="Tahoma"/>
              <a:cs typeface="Tahoma"/>
              <a:sym typeface="Tahoma"/>
            </a:endParaRPr>
          </a:p>
        </p:txBody>
      </p:sp>
      <p:sp>
        <p:nvSpPr>
          <p:cNvPr id="52" name="Google Shape;52;p1"/>
          <p:cNvSpPr txBox="1"/>
          <p:nvPr/>
        </p:nvSpPr>
        <p:spPr>
          <a:xfrm>
            <a:off x="1295400" y="3222063"/>
            <a:ext cx="7696200" cy="350538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3200"/>
              <a:buFont typeface="Calibri"/>
              <a:buNone/>
            </a:pPr>
            <a:r>
              <a:rPr lang="es-ES" sz="3200" b="1" dirty="0" err="1">
                <a:solidFill>
                  <a:schemeClr val="dk1"/>
                </a:solidFill>
                <a:latin typeface="Calibri"/>
                <a:ea typeface="Calibri"/>
                <a:cs typeface="Calibri"/>
                <a:sym typeface="Calibri"/>
              </a:rPr>
              <a:t>ὀψίζω</a:t>
            </a:r>
            <a:r>
              <a:rPr lang="es-ES" sz="3200" b="1" dirty="0">
                <a:solidFill>
                  <a:schemeClr val="dk1"/>
                </a:solidFill>
                <a:latin typeface="Calibri"/>
                <a:ea typeface="Calibri"/>
                <a:cs typeface="Calibri"/>
                <a:sym typeface="Calibri"/>
              </a:rPr>
              <a:t> Suite</a:t>
            </a:r>
            <a:endParaRPr dirty="0"/>
          </a:p>
          <a:p>
            <a:pPr marL="0" marR="0" lvl="0" indent="0" algn="ctr" rtl="0">
              <a:lnSpc>
                <a:spcPct val="100000"/>
              </a:lnSpc>
              <a:spcBef>
                <a:spcPts val="5"/>
              </a:spcBef>
              <a:spcAft>
                <a:spcPts val="0"/>
              </a:spcAft>
              <a:buClr>
                <a:schemeClr val="dk1"/>
              </a:buClr>
              <a:buSzPts val="3200"/>
              <a:buFont typeface="Calibri"/>
              <a:buNone/>
            </a:pPr>
            <a:endParaRPr sz="3200" b="1" dirty="0">
              <a:solidFill>
                <a:schemeClr val="dk1"/>
              </a:solidFill>
              <a:latin typeface="Calibri"/>
              <a:ea typeface="Calibri"/>
              <a:cs typeface="Calibri"/>
              <a:sym typeface="Calibri"/>
            </a:endParaRPr>
          </a:p>
          <a:p>
            <a:pPr lvl="0" algn="ctr">
              <a:spcBef>
                <a:spcPts val="5"/>
              </a:spcBef>
              <a:buClr>
                <a:schemeClr val="dk1"/>
              </a:buClr>
              <a:buSzPts val="3200"/>
            </a:pPr>
            <a:r>
              <a:rPr lang="de-DE" sz="3200" b="1" dirty="0">
                <a:solidFill>
                  <a:schemeClr val="dk1"/>
                </a:solidFill>
                <a:latin typeface="Calibri"/>
                <a:ea typeface="Calibri"/>
                <a:cs typeface="Calibri"/>
                <a:sym typeface="Calibri"/>
              </a:rPr>
              <a:t>Instrumente zur Unterstützung von Selbstwirksamkeit und Selbstbestimmung</a:t>
            </a:r>
            <a:endParaRPr sz="3200" b="1" dirty="0">
              <a:solidFill>
                <a:schemeClr val="dk1"/>
              </a:solidFill>
              <a:latin typeface="Calibri"/>
              <a:ea typeface="Calibri"/>
              <a:cs typeface="Calibri"/>
              <a:sym typeface="Calibri"/>
            </a:endParaRPr>
          </a:p>
          <a:p>
            <a:pPr lvl="0" algn="ctr">
              <a:spcBef>
                <a:spcPts val="5"/>
              </a:spcBef>
              <a:buClr>
                <a:schemeClr val="dk1"/>
              </a:buClr>
              <a:buSzPts val="1800"/>
            </a:pPr>
            <a:r>
              <a:rPr lang="es-ES" sz="1800" b="1" dirty="0">
                <a:solidFill>
                  <a:schemeClr val="dk1"/>
                </a:solidFill>
                <a:latin typeface="Calibri"/>
                <a:ea typeface="Calibri"/>
                <a:cs typeface="Calibri"/>
                <a:sym typeface="Calibri"/>
              </a:rPr>
              <a:t>Autor </a:t>
            </a:r>
            <a:r>
              <a:rPr lang="es-ES" sz="1800" b="1" dirty="0" err="1">
                <a:solidFill>
                  <a:schemeClr val="dk1"/>
                </a:solidFill>
                <a:latin typeface="Calibri"/>
                <a:ea typeface="Calibri"/>
                <a:cs typeface="Calibri"/>
                <a:sym typeface="Calibri"/>
              </a:rPr>
              <a:t>Partner</a:t>
            </a:r>
            <a:r>
              <a:rPr lang="es-ES" sz="1800" b="1" dirty="0">
                <a:solidFill>
                  <a:schemeClr val="dk1"/>
                </a:solidFill>
                <a:latin typeface="Calibri"/>
                <a:ea typeface="Calibri"/>
                <a:cs typeface="Calibri"/>
                <a:sym typeface="Calibri"/>
              </a:rPr>
              <a:t>: LWL</a:t>
            </a:r>
            <a:endParaRPr dirty="0"/>
          </a:p>
          <a:p>
            <a:pPr marL="0" marR="0" lvl="0" indent="0" algn="ctr" rtl="0">
              <a:lnSpc>
                <a:spcPct val="100000"/>
              </a:lnSpc>
              <a:spcBef>
                <a:spcPts val="5"/>
              </a:spcBef>
              <a:spcAft>
                <a:spcPts val="0"/>
              </a:spcAft>
              <a:buClr>
                <a:srgbClr val="92D050"/>
              </a:buClr>
              <a:buSzPts val="1800"/>
              <a:buFont typeface="Calibri"/>
              <a:buNone/>
            </a:pPr>
            <a:r>
              <a:rPr lang="es-ES" sz="1800" b="1" dirty="0" err="1">
                <a:solidFill>
                  <a:srgbClr val="92D050"/>
                </a:solidFill>
                <a:latin typeface="Calibri"/>
                <a:ea typeface="Calibri"/>
                <a:cs typeface="Calibri"/>
                <a:sym typeface="Calibri"/>
              </a:rPr>
              <a:t>Diversity</a:t>
            </a:r>
            <a:r>
              <a:rPr lang="es-ES" sz="1800" b="1" dirty="0">
                <a:solidFill>
                  <a:srgbClr val="92D050"/>
                </a:solidFill>
                <a:latin typeface="Calibri"/>
                <a:ea typeface="Calibri"/>
                <a:cs typeface="Calibri"/>
                <a:sym typeface="Calibri"/>
              </a:rPr>
              <a:t> &amp; </a:t>
            </a:r>
            <a:r>
              <a:rPr lang="es-ES" sz="1800" b="1" dirty="0" err="1">
                <a:solidFill>
                  <a:srgbClr val="92D050"/>
                </a:solidFill>
                <a:latin typeface="Calibri"/>
                <a:ea typeface="Calibri"/>
                <a:cs typeface="Calibri"/>
                <a:sym typeface="Calibri"/>
              </a:rPr>
              <a:t>Inclusion</a:t>
            </a:r>
            <a:r>
              <a:rPr lang="es-ES" sz="1800" b="1" dirty="0">
                <a:solidFill>
                  <a:srgbClr val="92D050"/>
                </a:solidFill>
                <a:latin typeface="Calibri"/>
                <a:ea typeface="Calibri"/>
                <a:cs typeface="Calibri"/>
                <a:sym typeface="Calibri"/>
              </a:rPr>
              <a:t> in </a:t>
            </a:r>
            <a:r>
              <a:rPr lang="es-ES" sz="1800" b="1" dirty="0" err="1">
                <a:solidFill>
                  <a:srgbClr val="92D050"/>
                </a:solidFill>
                <a:latin typeface="Calibri"/>
                <a:ea typeface="Calibri"/>
                <a:cs typeface="Calibri"/>
                <a:sym typeface="Calibri"/>
              </a:rPr>
              <a:t>Microenterprise</a:t>
            </a:r>
            <a:endParaRPr sz="1800" b="1" dirty="0">
              <a:solidFill>
                <a:srgbClr val="92D050"/>
              </a:solidFill>
              <a:latin typeface="Helvetica Neue"/>
              <a:ea typeface="Helvetica Neue"/>
              <a:cs typeface="Helvetica Neue"/>
              <a:sym typeface="Helvetica Neue"/>
            </a:endParaRPr>
          </a:p>
          <a:p>
            <a:pPr marL="0" marR="0" lvl="0" indent="0" algn="ctr" rtl="0">
              <a:lnSpc>
                <a:spcPct val="107000"/>
              </a:lnSpc>
              <a:spcBef>
                <a:spcPts val="0"/>
              </a:spcBef>
              <a:spcAft>
                <a:spcPts val="0"/>
              </a:spcAft>
              <a:buNone/>
            </a:pPr>
            <a:r>
              <a:rPr lang="es-ES" sz="1600" b="1" dirty="0">
                <a:solidFill>
                  <a:schemeClr val="dk1"/>
                </a:solidFill>
                <a:latin typeface="Calibri"/>
                <a:ea typeface="Calibri"/>
                <a:cs typeface="Calibri"/>
                <a:sym typeface="Calibri"/>
              </a:rPr>
              <a:t>2022-1-IT01-KA220-VET-000088750</a:t>
            </a:r>
            <a:endParaRPr sz="1800" b="1" dirty="0">
              <a:solidFill>
                <a:schemeClr val="dk1"/>
              </a:solidFill>
              <a:latin typeface="Helvetica Neue"/>
              <a:ea typeface="Helvetica Neue"/>
              <a:cs typeface="Helvetica Neue"/>
              <a:sym typeface="Helvetica Neue"/>
            </a:endParaRPr>
          </a:p>
          <a:p>
            <a:pPr marL="0" marR="0" lvl="0" indent="0" algn="ctr" rtl="0">
              <a:spcBef>
                <a:spcPts val="805"/>
              </a:spcBef>
              <a:spcAft>
                <a:spcPts val="0"/>
              </a:spcAft>
              <a:buNone/>
            </a:pPr>
            <a:r>
              <a:rPr lang="es-ES" sz="1600" b="1" u="sng" dirty="0">
                <a:solidFill>
                  <a:srgbClr val="40891F"/>
                </a:solidFill>
                <a:latin typeface="Helvetica Neue"/>
                <a:ea typeface="Helvetica Neue"/>
                <a:cs typeface="Helvetica Neue"/>
                <a:sym typeface="Helvetica Neue"/>
                <a:hlinkClick r:id="rId6">
                  <a:extLst>
                    <a:ext uri="{A12FA001-AC4F-418D-AE19-62706E023703}">
                      <ahyp:hlinkClr xmlns:ahyp="http://schemas.microsoft.com/office/drawing/2018/hyperlinkcolor" val="tx"/>
                    </a:ext>
                  </a:extLst>
                </a:hlinkClick>
              </a:rPr>
              <a:t>https://opsizo.eu/index.php</a:t>
            </a:r>
            <a:r>
              <a:rPr lang="es-ES" sz="1600" b="1" dirty="0">
                <a:solidFill>
                  <a:srgbClr val="40891F"/>
                </a:solidFill>
                <a:latin typeface="Helvetica Neue"/>
                <a:ea typeface="Helvetica Neue"/>
                <a:cs typeface="Helvetica Neue"/>
                <a:sym typeface="Helvetica Neue"/>
              </a:rPr>
              <a:t> </a:t>
            </a:r>
            <a:endParaRPr dirty="0"/>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2"/>
          <p:cNvSpPr/>
          <p:nvPr/>
        </p:nvSpPr>
        <p:spPr>
          <a:xfrm>
            <a:off x="228600" y="152400"/>
            <a:ext cx="9416263" cy="7030059"/>
          </a:xfrm>
          <a:custGeom>
            <a:avLst/>
            <a:gdLst/>
            <a:ahLst/>
            <a:cxnLst/>
            <a:rect l="l" t="t" r="r" b="b"/>
            <a:pathLst>
              <a:path w="4410075" h="6315075" extrusionOk="0">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rgbClr val="92D050"/>
              </a:solidFill>
              <a:latin typeface="Calibri"/>
              <a:ea typeface="Calibri"/>
              <a:cs typeface="Calibri"/>
              <a:sym typeface="Calibri"/>
            </a:endParaRPr>
          </a:p>
        </p:txBody>
      </p:sp>
      <p:pic>
        <p:nvPicPr>
          <p:cNvPr id="58" name="Google Shape;58;p2"/>
          <p:cNvPicPr preferRelativeResize="0"/>
          <p:nvPr/>
        </p:nvPicPr>
        <p:blipFill rotWithShape="1">
          <a:blip r:embed="rId3">
            <a:alphaModFix/>
          </a:blip>
          <a:srcRect/>
          <a:stretch/>
        </p:blipFill>
        <p:spPr>
          <a:xfrm>
            <a:off x="490967" y="6532730"/>
            <a:ext cx="2143124" cy="447674"/>
          </a:xfrm>
          <a:prstGeom prst="rect">
            <a:avLst/>
          </a:prstGeom>
          <a:noFill/>
          <a:ln>
            <a:noFill/>
          </a:ln>
        </p:spPr>
      </p:pic>
      <p:sp>
        <p:nvSpPr>
          <p:cNvPr id="59" name="Google Shape;59;p2"/>
          <p:cNvSpPr txBox="1"/>
          <p:nvPr/>
        </p:nvSpPr>
        <p:spPr>
          <a:xfrm>
            <a:off x="2599114" y="6520874"/>
            <a:ext cx="6663519" cy="496867"/>
          </a:xfrm>
          <a:prstGeom prst="rect">
            <a:avLst/>
          </a:prstGeom>
          <a:noFill/>
          <a:ln>
            <a:noFill/>
          </a:ln>
        </p:spPr>
        <p:txBody>
          <a:bodyPr spcFirstLastPara="1" wrap="square" lIns="0" tIns="12050" rIns="0" bIns="0" anchor="t" anchorCtr="0">
            <a:spAutoFit/>
          </a:bodyPr>
          <a:lstStyle/>
          <a:p>
            <a:pPr marL="12700" marR="5080" lvl="0" indent="0" algn="l" rtl="0">
              <a:lnSpc>
                <a:spcPct val="121300"/>
              </a:lnSpc>
              <a:spcBef>
                <a:spcPts val="0"/>
              </a:spcBef>
              <a:spcAft>
                <a:spcPts val="0"/>
              </a:spcAft>
              <a:buNone/>
            </a:pPr>
            <a:r>
              <a:rPr lang="es-ES" sz="900">
                <a:solidFill>
                  <a:schemeClr val="dk1"/>
                </a:solidFill>
                <a:latin typeface="Tahoma"/>
                <a:ea typeface="Tahoma"/>
                <a:cs typeface="Tahoma"/>
                <a:sym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solidFill>
                <a:schemeClr val="dk1"/>
              </a:solidFill>
              <a:latin typeface="Tahoma"/>
              <a:ea typeface="Tahoma"/>
              <a:cs typeface="Tahoma"/>
              <a:sym typeface="Tahoma"/>
            </a:endParaRPr>
          </a:p>
        </p:txBody>
      </p:sp>
      <p:sp>
        <p:nvSpPr>
          <p:cNvPr id="60" name="Google Shape;60;p2"/>
          <p:cNvSpPr txBox="1"/>
          <p:nvPr/>
        </p:nvSpPr>
        <p:spPr>
          <a:xfrm>
            <a:off x="685800" y="1440939"/>
            <a:ext cx="8153400" cy="461665"/>
          </a:xfrm>
          <a:prstGeom prst="rect">
            <a:avLst/>
          </a:prstGeom>
          <a:noFill/>
          <a:ln>
            <a:noFill/>
          </a:ln>
        </p:spPr>
        <p:txBody>
          <a:bodyPr spcFirstLastPara="1" wrap="square" lIns="91425" tIns="45700" rIns="91425" bIns="45700" anchor="t" anchorCtr="0">
            <a:spAutoFit/>
          </a:bodyPr>
          <a:lstStyle/>
          <a:p>
            <a:pPr lvl="0"/>
            <a:r>
              <a:rPr lang="de-DE" sz="2400" b="1" dirty="0">
                <a:solidFill>
                  <a:srgbClr val="40891F"/>
                </a:solidFill>
                <a:latin typeface="Helvetica Neue"/>
                <a:ea typeface="Helvetica Neue"/>
                <a:cs typeface="Helvetica Neue"/>
                <a:sym typeface="Helvetica Neue"/>
              </a:rPr>
              <a:t>Selbstwirksamkeit und Selbstbestimmung am Arbeitsplatz</a:t>
            </a:r>
            <a:r>
              <a:rPr lang="es-ES" sz="2400" b="1" dirty="0">
                <a:solidFill>
                  <a:srgbClr val="40891F"/>
                </a:solidFill>
                <a:latin typeface="Helvetica Neue"/>
                <a:ea typeface="Helvetica Neue"/>
                <a:cs typeface="Helvetica Neue"/>
                <a:sym typeface="Helvetica Neue"/>
              </a:rPr>
              <a:t> </a:t>
            </a:r>
            <a:endParaRPr sz="2400" b="1" dirty="0">
              <a:solidFill>
                <a:schemeClr val="dk1"/>
              </a:solidFill>
              <a:latin typeface="Helvetica Neue"/>
              <a:ea typeface="Helvetica Neue"/>
              <a:cs typeface="Helvetica Neue"/>
              <a:sym typeface="Helvetica Neue"/>
            </a:endParaRPr>
          </a:p>
        </p:txBody>
      </p:sp>
      <p:pic>
        <p:nvPicPr>
          <p:cNvPr id="61" name="Google Shape;61;p2"/>
          <p:cNvPicPr preferRelativeResize="0"/>
          <p:nvPr/>
        </p:nvPicPr>
        <p:blipFill rotWithShape="1">
          <a:blip r:embed="rId4">
            <a:alphaModFix/>
          </a:blip>
          <a:srcRect/>
          <a:stretch/>
        </p:blipFill>
        <p:spPr>
          <a:xfrm>
            <a:off x="490967" y="361029"/>
            <a:ext cx="914400" cy="914400"/>
          </a:xfrm>
          <a:prstGeom prst="rect">
            <a:avLst/>
          </a:prstGeom>
          <a:noFill/>
          <a:ln>
            <a:noFill/>
          </a:ln>
        </p:spPr>
      </p:pic>
      <p:sp>
        <p:nvSpPr>
          <p:cNvPr id="62" name="Google Shape;62;p2"/>
          <p:cNvSpPr txBox="1"/>
          <p:nvPr/>
        </p:nvSpPr>
        <p:spPr>
          <a:xfrm>
            <a:off x="490967" y="2163918"/>
            <a:ext cx="5047943" cy="4247276"/>
          </a:xfrm>
          <a:prstGeom prst="rect">
            <a:avLst/>
          </a:prstGeom>
          <a:noFill/>
          <a:ln>
            <a:noFill/>
          </a:ln>
        </p:spPr>
        <p:txBody>
          <a:bodyPr spcFirstLastPara="1" wrap="square" lIns="91425" tIns="45700" rIns="91425" bIns="45700" anchor="t" anchorCtr="0">
            <a:spAutoFit/>
          </a:bodyPr>
          <a:lstStyle/>
          <a:p>
            <a:pPr lvl="0" algn="just">
              <a:lnSpc>
                <a:spcPct val="150000"/>
              </a:lnSpc>
            </a:pPr>
            <a:r>
              <a:rPr lang="de-DE" sz="2000" dirty="0">
                <a:solidFill>
                  <a:schemeClr val="dk1"/>
                </a:solidFill>
                <a:latin typeface="Helvetica Neue"/>
                <a:ea typeface="Helvetica Neue"/>
                <a:cs typeface="Helvetica Neue"/>
                <a:sym typeface="Helvetica Neue"/>
              </a:rPr>
              <a:t>Die Bedeutung eines hohen Niveaus an Selbstwirksamkeit und Selbstbestimmung am Arbeitsplatz ist nicht zu unterschätzen.  Sie bilden ein wichtiges Element für das Erreichen zielbezogener Aufgaben und Ergebnisse, und Manager sollten Schlüsselstrategien anwenden, um sicherzustellen, dass das Niveau entwickelt und aufrechterhalten wird.</a:t>
            </a:r>
            <a:r>
              <a:rPr lang="es-ES" sz="2000" dirty="0">
                <a:solidFill>
                  <a:schemeClr val="dk1"/>
                </a:solidFill>
                <a:latin typeface="Helvetica Neue"/>
                <a:ea typeface="Helvetica Neue"/>
                <a:cs typeface="Helvetica Neue"/>
                <a:sym typeface="Helvetica Neue"/>
              </a:rPr>
              <a:t> </a:t>
            </a:r>
            <a:endParaRPr dirty="0"/>
          </a:p>
        </p:txBody>
      </p:sp>
      <p:pic>
        <p:nvPicPr>
          <p:cNvPr id="63" name="Google Shape;63;p2" descr="The Surprising Ways We Form Beliefs"/>
          <p:cNvPicPr preferRelativeResize="0"/>
          <p:nvPr/>
        </p:nvPicPr>
        <p:blipFill rotWithShape="1">
          <a:blip r:embed="rId5">
            <a:alphaModFix/>
          </a:blip>
          <a:srcRect/>
          <a:stretch/>
        </p:blipFill>
        <p:spPr>
          <a:xfrm>
            <a:off x="5802670" y="2590800"/>
            <a:ext cx="3487525" cy="195301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3"/>
          <p:cNvSpPr/>
          <p:nvPr/>
        </p:nvSpPr>
        <p:spPr>
          <a:xfrm>
            <a:off x="228600" y="152400"/>
            <a:ext cx="9416263" cy="7030059"/>
          </a:xfrm>
          <a:custGeom>
            <a:avLst/>
            <a:gdLst/>
            <a:ahLst/>
            <a:cxnLst/>
            <a:rect l="l" t="t" r="r" b="b"/>
            <a:pathLst>
              <a:path w="4410075" h="6315075" extrusionOk="0">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rgbClr val="92D050"/>
              </a:solidFill>
              <a:latin typeface="Calibri"/>
              <a:ea typeface="Calibri"/>
              <a:cs typeface="Calibri"/>
              <a:sym typeface="Calibri"/>
            </a:endParaRPr>
          </a:p>
        </p:txBody>
      </p:sp>
      <p:pic>
        <p:nvPicPr>
          <p:cNvPr id="69" name="Google Shape;69;p3"/>
          <p:cNvPicPr preferRelativeResize="0"/>
          <p:nvPr/>
        </p:nvPicPr>
        <p:blipFill rotWithShape="1">
          <a:blip r:embed="rId3">
            <a:alphaModFix/>
          </a:blip>
          <a:srcRect/>
          <a:stretch/>
        </p:blipFill>
        <p:spPr>
          <a:xfrm>
            <a:off x="490967" y="6532730"/>
            <a:ext cx="2143124" cy="447674"/>
          </a:xfrm>
          <a:prstGeom prst="rect">
            <a:avLst/>
          </a:prstGeom>
          <a:noFill/>
          <a:ln>
            <a:noFill/>
          </a:ln>
        </p:spPr>
      </p:pic>
      <p:sp>
        <p:nvSpPr>
          <p:cNvPr id="70" name="Google Shape;70;p3"/>
          <p:cNvSpPr txBox="1"/>
          <p:nvPr/>
        </p:nvSpPr>
        <p:spPr>
          <a:xfrm>
            <a:off x="2599114" y="6520874"/>
            <a:ext cx="6663519" cy="496867"/>
          </a:xfrm>
          <a:prstGeom prst="rect">
            <a:avLst/>
          </a:prstGeom>
          <a:noFill/>
          <a:ln>
            <a:noFill/>
          </a:ln>
        </p:spPr>
        <p:txBody>
          <a:bodyPr spcFirstLastPara="1" wrap="square" lIns="0" tIns="12050" rIns="0" bIns="0" anchor="t" anchorCtr="0">
            <a:spAutoFit/>
          </a:bodyPr>
          <a:lstStyle/>
          <a:p>
            <a:pPr marL="12700" marR="5080" lvl="0" indent="0" algn="l" rtl="0">
              <a:lnSpc>
                <a:spcPct val="121300"/>
              </a:lnSpc>
              <a:spcBef>
                <a:spcPts val="0"/>
              </a:spcBef>
              <a:spcAft>
                <a:spcPts val="0"/>
              </a:spcAft>
              <a:buNone/>
            </a:pPr>
            <a:r>
              <a:rPr lang="es-ES" sz="900">
                <a:solidFill>
                  <a:schemeClr val="dk1"/>
                </a:solidFill>
                <a:latin typeface="Tahoma"/>
                <a:ea typeface="Tahoma"/>
                <a:cs typeface="Tahoma"/>
                <a:sym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solidFill>
                <a:schemeClr val="dk1"/>
              </a:solidFill>
              <a:latin typeface="Tahoma"/>
              <a:ea typeface="Tahoma"/>
              <a:cs typeface="Tahoma"/>
              <a:sym typeface="Tahoma"/>
            </a:endParaRPr>
          </a:p>
        </p:txBody>
      </p:sp>
      <p:sp>
        <p:nvSpPr>
          <p:cNvPr id="71" name="Google Shape;71;p3"/>
          <p:cNvSpPr txBox="1"/>
          <p:nvPr/>
        </p:nvSpPr>
        <p:spPr>
          <a:xfrm>
            <a:off x="571501" y="1145624"/>
            <a:ext cx="8691132" cy="461624"/>
          </a:xfrm>
          <a:prstGeom prst="rect">
            <a:avLst/>
          </a:prstGeom>
          <a:noFill/>
          <a:ln>
            <a:noFill/>
          </a:ln>
        </p:spPr>
        <p:txBody>
          <a:bodyPr spcFirstLastPara="1" wrap="square" lIns="91425" tIns="45700" rIns="91425" bIns="45700" anchor="t" anchorCtr="0">
            <a:spAutoFit/>
          </a:bodyPr>
          <a:lstStyle/>
          <a:p>
            <a:pPr lvl="0"/>
            <a:r>
              <a:rPr lang="de-DE" sz="2400" b="1" dirty="0">
                <a:solidFill>
                  <a:srgbClr val="40891F"/>
                </a:solidFill>
                <a:latin typeface="Helvetica Neue"/>
                <a:ea typeface="Helvetica Neue"/>
                <a:cs typeface="Helvetica Neue"/>
                <a:sym typeface="Helvetica Neue"/>
              </a:rPr>
              <a:t>Warum sind Selbstwirksamkeit und Selbstbestimmung wichtig?</a:t>
            </a:r>
            <a:endParaRPr sz="2400" b="1" dirty="0">
              <a:solidFill>
                <a:schemeClr val="dk1"/>
              </a:solidFill>
              <a:latin typeface="Helvetica Neue"/>
              <a:ea typeface="Helvetica Neue"/>
              <a:cs typeface="Helvetica Neue"/>
              <a:sym typeface="Helvetica Neue"/>
            </a:endParaRPr>
          </a:p>
        </p:txBody>
      </p:sp>
      <p:pic>
        <p:nvPicPr>
          <p:cNvPr id="72" name="Google Shape;72;p3"/>
          <p:cNvPicPr preferRelativeResize="0"/>
          <p:nvPr/>
        </p:nvPicPr>
        <p:blipFill rotWithShape="1">
          <a:blip r:embed="rId4">
            <a:alphaModFix/>
          </a:blip>
          <a:srcRect/>
          <a:stretch/>
        </p:blipFill>
        <p:spPr>
          <a:xfrm>
            <a:off x="490967" y="361029"/>
            <a:ext cx="914400" cy="914400"/>
          </a:xfrm>
          <a:prstGeom prst="rect">
            <a:avLst/>
          </a:prstGeom>
          <a:noFill/>
          <a:ln>
            <a:noFill/>
          </a:ln>
        </p:spPr>
      </p:pic>
      <p:sp>
        <p:nvSpPr>
          <p:cNvPr id="73" name="Google Shape;73;p3"/>
          <p:cNvSpPr txBox="1"/>
          <p:nvPr/>
        </p:nvSpPr>
        <p:spPr>
          <a:xfrm>
            <a:off x="2896458" y="1685762"/>
            <a:ext cx="6438042" cy="4893607"/>
          </a:xfrm>
          <a:prstGeom prst="rect">
            <a:avLst/>
          </a:prstGeom>
          <a:noFill/>
          <a:ln>
            <a:noFill/>
          </a:ln>
        </p:spPr>
        <p:txBody>
          <a:bodyPr spcFirstLastPara="1" wrap="square" lIns="91425" tIns="45700" rIns="91425" bIns="45700" anchor="t" anchorCtr="0">
            <a:spAutoFit/>
          </a:bodyPr>
          <a:lstStyle/>
          <a:p>
            <a:pPr lvl="0" algn="just">
              <a:lnSpc>
                <a:spcPct val="150000"/>
              </a:lnSpc>
            </a:pPr>
            <a:r>
              <a:rPr lang="de-DE" sz="1600" dirty="0">
                <a:solidFill>
                  <a:schemeClr val="dk1"/>
                </a:solidFill>
                <a:latin typeface="Helvetica Neue"/>
                <a:ea typeface="Helvetica Neue"/>
                <a:cs typeface="Helvetica Neue"/>
                <a:sym typeface="Helvetica Neue"/>
              </a:rPr>
              <a:t>Sie sind wichtig, weil sie gute Gedanken über sich selbst fördern, das Gefühl der Selbstwirksamkeit hilft den Menschen, sich besser zu fühlen und besser zu funktionieren. Sie tragen auch zu einem internen Gefühl von Stärke und Kompetenz bei und sind ein entscheidender Bestandteil der mobilen Arbeit. 
Um sicherzustellen, dass sich die Mitarbeitenden gut, leistungsfähig, fähig und weniger ängstlich fühlen und dass sie im Leben vorankommen können, ist es psychologisch notwendig, darauf hinzuarbeiten, das Vertrauen in die eigenen Fähigkeiten zu stärken, Probleme sowohl innerhalb als auch außerhalb des Arbeitsplatzes anzugehen. Als einer von vielen Experience </a:t>
            </a:r>
            <a:r>
              <a:rPr lang="de-DE" sz="1600" dirty="0" err="1">
                <a:solidFill>
                  <a:schemeClr val="dk1"/>
                </a:solidFill>
                <a:latin typeface="Helvetica Neue"/>
                <a:ea typeface="Helvetica Neue"/>
                <a:cs typeface="Helvetica Neue"/>
                <a:sym typeface="Helvetica Neue"/>
              </a:rPr>
              <a:t>Activatoren</a:t>
            </a:r>
            <a:r>
              <a:rPr lang="de-DE" sz="1600" dirty="0">
                <a:solidFill>
                  <a:schemeClr val="dk1"/>
                </a:solidFill>
                <a:latin typeface="Helvetica Neue"/>
                <a:ea typeface="Helvetica Neue"/>
                <a:cs typeface="Helvetica Neue"/>
                <a:sym typeface="Helvetica Neue"/>
              </a:rPr>
              <a:t>, die die </a:t>
            </a:r>
            <a:r>
              <a:rPr lang="de-DE" sz="1600" dirty="0" err="1">
                <a:solidFill>
                  <a:schemeClr val="dk1"/>
                </a:solidFill>
                <a:latin typeface="Helvetica Neue"/>
                <a:ea typeface="Helvetica Neue"/>
                <a:cs typeface="Helvetica Neue"/>
                <a:sym typeface="Helvetica Neue"/>
              </a:rPr>
              <a:t>Mitarbeitendenerfahrung</a:t>
            </a:r>
            <a:r>
              <a:rPr lang="de-DE" sz="1600" dirty="0">
                <a:solidFill>
                  <a:schemeClr val="dk1"/>
                </a:solidFill>
                <a:latin typeface="Helvetica Neue"/>
                <a:ea typeface="Helvetica Neue"/>
                <a:cs typeface="Helvetica Neue"/>
                <a:sym typeface="Helvetica Neue"/>
              </a:rPr>
              <a:t>, Selbstwirksamkeit und Selbstbestimmung am Arbeitsplatz verbessern, sind sie signifikant und stark.</a:t>
            </a:r>
            <a:r>
              <a:rPr lang="es-ES" sz="1600" dirty="0">
                <a:solidFill>
                  <a:schemeClr val="dk1"/>
                </a:solidFill>
                <a:latin typeface="Helvetica Neue"/>
                <a:ea typeface="Helvetica Neue"/>
                <a:cs typeface="Helvetica Neue"/>
                <a:sym typeface="Helvetica Neue"/>
              </a:rPr>
              <a:t> </a:t>
            </a:r>
            <a:endParaRPr sz="1600" dirty="0">
              <a:solidFill>
                <a:schemeClr val="dk1"/>
              </a:solidFill>
              <a:latin typeface="Helvetica Neue"/>
              <a:ea typeface="Helvetica Neue"/>
              <a:cs typeface="Helvetica Neue"/>
              <a:sym typeface="Helvetica Neue"/>
            </a:endParaRPr>
          </a:p>
        </p:txBody>
      </p:sp>
      <p:pic>
        <p:nvPicPr>
          <p:cNvPr id="74" name="Google Shape;74;p3" descr="Why We Should Avoid Asking 'Why?'"/>
          <p:cNvPicPr preferRelativeResize="0"/>
          <p:nvPr/>
        </p:nvPicPr>
        <p:blipFill rotWithShape="1">
          <a:blip r:embed="rId5">
            <a:alphaModFix/>
          </a:blip>
          <a:srcRect/>
          <a:stretch/>
        </p:blipFill>
        <p:spPr>
          <a:xfrm>
            <a:off x="567167" y="3124199"/>
            <a:ext cx="2271283" cy="163479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4"/>
          <p:cNvSpPr/>
          <p:nvPr/>
        </p:nvSpPr>
        <p:spPr>
          <a:xfrm>
            <a:off x="228600" y="152400"/>
            <a:ext cx="9416263" cy="7030059"/>
          </a:xfrm>
          <a:custGeom>
            <a:avLst/>
            <a:gdLst/>
            <a:ahLst/>
            <a:cxnLst/>
            <a:rect l="l" t="t" r="r" b="b"/>
            <a:pathLst>
              <a:path w="4410075" h="6315075" extrusionOk="0">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rgbClr val="92D050"/>
              </a:solidFill>
              <a:latin typeface="Calibri"/>
              <a:ea typeface="Calibri"/>
              <a:cs typeface="Calibri"/>
              <a:sym typeface="Calibri"/>
            </a:endParaRPr>
          </a:p>
        </p:txBody>
      </p:sp>
      <p:pic>
        <p:nvPicPr>
          <p:cNvPr id="80" name="Google Shape;80;p4"/>
          <p:cNvPicPr preferRelativeResize="0"/>
          <p:nvPr/>
        </p:nvPicPr>
        <p:blipFill rotWithShape="1">
          <a:blip r:embed="rId3">
            <a:alphaModFix/>
          </a:blip>
          <a:srcRect/>
          <a:stretch/>
        </p:blipFill>
        <p:spPr>
          <a:xfrm>
            <a:off x="490967" y="6532730"/>
            <a:ext cx="2143124" cy="447674"/>
          </a:xfrm>
          <a:prstGeom prst="rect">
            <a:avLst/>
          </a:prstGeom>
          <a:noFill/>
          <a:ln>
            <a:noFill/>
          </a:ln>
        </p:spPr>
      </p:pic>
      <p:sp>
        <p:nvSpPr>
          <p:cNvPr id="81" name="Google Shape;81;p4"/>
          <p:cNvSpPr txBox="1"/>
          <p:nvPr/>
        </p:nvSpPr>
        <p:spPr>
          <a:xfrm>
            <a:off x="2599114" y="6520874"/>
            <a:ext cx="6663519" cy="496867"/>
          </a:xfrm>
          <a:prstGeom prst="rect">
            <a:avLst/>
          </a:prstGeom>
          <a:noFill/>
          <a:ln>
            <a:noFill/>
          </a:ln>
        </p:spPr>
        <p:txBody>
          <a:bodyPr spcFirstLastPara="1" wrap="square" lIns="0" tIns="12050" rIns="0" bIns="0" anchor="t" anchorCtr="0">
            <a:spAutoFit/>
          </a:bodyPr>
          <a:lstStyle/>
          <a:p>
            <a:pPr marL="12700" marR="5080" lvl="0" indent="0" algn="l" rtl="0">
              <a:lnSpc>
                <a:spcPct val="121300"/>
              </a:lnSpc>
              <a:spcBef>
                <a:spcPts val="0"/>
              </a:spcBef>
              <a:spcAft>
                <a:spcPts val="0"/>
              </a:spcAft>
              <a:buNone/>
            </a:pPr>
            <a:r>
              <a:rPr lang="es-ES" sz="900">
                <a:solidFill>
                  <a:schemeClr val="dk1"/>
                </a:solidFill>
                <a:latin typeface="Tahoma"/>
                <a:ea typeface="Tahoma"/>
                <a:cs typeface="Tahoma"/>
                <a:sym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solidFill>
                <a:schemeClr val="dk1"/>
              </a:solidFill>
              <a:latin typeface="Tahoma"/>
              <a:ea typeface="Tahoma"/>
              <a:cs typeface="Tahoma"/>
              <a:sym typeface="Tahoma"/>
            </a:endParaRPr>
          </a:p>
        </p:txBody>
      </p:sp>
      <p:sp>
        <p:nvSpPr>
          <p:cNvPr id="82" name="Google Shape;82;p4"/>
          <p:cNvSpPr txBox="1"/>
          <p:nvPr/>
        </p:nvSpPr>
        <p:spPr>
          <a:xfrm>
            <a:off x="567852" y="1452006"/>
            <a:ext cx="7871298" cy="461624"/>
          </a:xfrm>
          <a:prstGeom prst="rect">
            <a:avLst/>
          </a:prstGeom>
          <a:noFill/>
          <a:ln>
            <a:noFill/>
          </a:ln>
        </p:spPr>
        <p:txBody>
          <a:bodyPr spcFirstLastPara="1" wrap="square" lIns="91425" tIns="45700" rIns="91425" bIns="45700" anchor="t" anchorCtr="0">
            <a:spAutoFit/>
          </a:bodyPr>
          <a:lstStyle/>
          <a:p>
            <a:pPr lvl="0"/>
            <a:r>
              <a:rPr lang="es-ES" sz="2400" b="1" dirty="0" err="1">
                <a:solidFill>
                  <a:srgbClr val="40891F"/>
                </a:solidFill>
                <a:latin typeface="Helvetica Neue"/>
                <a:ea typeface="Helvetica Neue"/>
                <a:cs typeface="Helvetica Neue"/>
                <a:sym typeface="Helvetica Neue"/>
              </a:rPr>
              <a:t>Schritt-für-Schritt-Anleitung</a:t>
            </a:r>
            <a:r>
              <a:rPr lang="es-ES" sz="2400" b="1" dirty="0">
                <a:solidFill>
                  <a:srgbClr val="40891F"/>
                </a:solidFill>
                <a:latin typeface="Helvetica Neue"/>
                <a:ea typeface="Helvetica Neue"/>
                <a:cs typeface="Helvetica Neue"/>
                <a:sym typeface="Helvetica Neue"/>
              </a:rPr>
              <a:t> </a:t>
            </a:r>
            <a:r>
              <a:rPr lang="es-ES" sz="2400" b="1" dirty="0" err="1">
                <a:solidFill>
                  <a:srgbClr val="40891F"/>
                </a:solidFill>
                <a:latin typeface="Helvetica Neue"/>
                <a:ea typeface="Helvetica Neue"/>
                <a:cs typeface="Helvetica Neue"/>
                <a:sym typeface="Helvetica Neue"/>
              </a:rPr>
              <a:t>für</a:t>
            </a:r>
            <a:r>
              <a:rPr lang="es-ES" sz="2400" b="1" dirty="0">
                <a:solidFill>
                  <a:srgbClr val="40891F"/>
                </a:solidFill>
                <a:latin typeface="Helvetica Neue"/>
                <a:ea typeface="Helvetica Neue"/>
                <a:cs typeface="Helvetica Neue"/>
                <a:sym typeface="Helvetica Neue"/>
              </a:rPr>
              <a:t> </a:t>
            </a:r>
            <a:r>
              <a:rPr lang="es-ES" sz="2400" b="1" dirty="0" err="1">
                <a:solidFill>
                  <a:srgbClr val="40891F"/>
                </a:solidFill>
                <a:latin typeface="Helvetica Neue"/>
                <a:ea typeface="Helvetica Neue"/>
                <a:cs typeface="Helvetica Neue"/>
                <a:sym typeface="Helvetica Neue"/>
              </a:rPr>
              <a:t>Führungskräfte</a:t>
            </a:r>
            <a:r>
              <a:rPr lang="es-ES" sz="2400" b="1" dirty="0">
                <a:solidFill>
                  <a:srgbClr val="40891F"/>
                </a:solidFill>
                <a:latin typeface="Helvetica Neue"/>
                <a:ea typeface="Helvetica Neue"/>
                <a:cs typeface="Helvetica Neue"/>
                <a:sym typeface="Helvetica Neue"/>
              </a:rPr>
              <a:t> - Support</a:t>
            </a:r>
            <a:endParaRPr sz="2400" b="1" dirty="0">
              <a:solidFill>
                <a:schemeClr val="dk1"/>
              </a:solidFill>
              <a:latin typeface="Helvetica Neue"/>
              <a:ea typeface="Helvetica Neue"/>
              <a:cs typeface="Helvetica Neue"/>
              <a:sym typeface="Helvetica Neue"/>
            </a:endParaRPr>
          </a:p>
        </p:txBody>
      </p:sp>
      <p:pic>
        <p:nvPicPr>
          <p:cNvPr id="83" name="Google Shape;83;p4"/>
          <p:cNvPicPr preferRelativeResize="0"/>
          <p:nvPr/>
        </p:nvPicPr>
        <p:blipFill rotWithShape="1">
          <a:blip r:embed="rId4">
            <a:alphaModFix/>
          </a:blip>
          <a:srcRect/>
          <a:stretch/>
        </p:blipFill>
        <p:spPr>
          <a:xfrm>
            <a:off x="490967" y="361029"/>
            <a:ext cx="914400" cy="914400"/>
          </a:xfrm>
          <a:prstGeom prst="rect">
            <a:avLst/>
          </a:prstGeom>
          <a:noFill/>
          <a:ln>
            <a:noFill/>
          </a:ln>
        </p:spPr>
      </p:pic>
      <p:sp>
        <p:nvSpPr>
          <p:cNvPr id="84" name="Google Shape;84;p4"/>
          <p:cNvSpPr txBox="1"/>
          <p:nvPr/>
        </p:nvSpPr>
        <p:spPr>
          <a:xfrm>
            <a:off x="567852" y="2202320"/>
            <a:ext cx="5909148" cy="4893607"/>
          </a:xfrm>
          <a:prstGeom prst="rect">
            <a:avLst/>
          </a:prstGeom>
          <a:noFill/>
          <a:ln>
            <a:noFill/>
          </a:ln>
        </p:spPr>
        <p:txBody>
          <a:bodyPr spcFirstLastPara="1" wrap="square" lIns="91425" tIns="45700" rIns="91425" bIns="45700" anchor="t" anchorCtr="0">
            <a:spAutoFit/>
          </a:bodyPr>
          <a:lstStyle/>
          <a:p>
            <a:pPr marL="342900" lvl="0" indent="-342900" algn="just">
              <a:lnSpc>
                <a:spcPct val="150000"/>
              </a:lnSpc>
              <a:buClr>
                <a:schemeClr val="dk1"/>
              </a:buClr>
              <a:buSzPts val="2000"/>
              <a:buFont typeface="Helvetica Neue"/>
              <a:buAutoNum type="arabicPeriod"/>
            </a:pPr>
            <a:r>
              <a:rPr lang="de-DE" sz="2000" b="1" dirty="0">
                <a:solidFill>
                  <a:schemeClr val="dk1"/>
                </a:solidFill>
                <a:latin typeface="Helvetica Neue"/>
                <a:ea typeface="Helvetica Neue"/>
                <a:cs typeface="Helvetica Neue"/>
                <a:sym typeface="Helvetica Neue"/>
              </a:rPr>
              <a:t>Überprüfen Sie Ihr aktuelles Support- und Überwachungssystem an Ihrem Arbeitsplatz.</a:t>
            </a:r>
            <a:endParaRPr dirty="0"/>
          </a:p>
          <a:p>
            <a:pPr marL="800100" lvl="1" indent="-342900" algn="just">
              <a:lnSpc>
                <a:spcPct val="150000"/>
              </a:lnSpc>
              <a:buClr>
                <a:schemeClr val="dk1"/>
              </a:buClr>
              <a:buSzPts val="2000"/>
              <a:buFont typeface="Calibri"/>
              <a:buAutoNum type="alphaLcParenR"/>
            </a:pPr>
            <a:r>
              <a:rPr lang="de-DE" sz="2000" dirty="0">
                <a:solidFill>
                  <a:schemeClr val="dk1"/>
                </a:solidFill>
                <a:latin typeface="Helvetica Neue"/>
                <a:ea typeface="Helvetica Neue"/>
                <a:cs typeface="Helvetica Neue"/>
                <a:sym typeface="Helvetica Neue"/>
              </a:rPr>
              <a:t>Sorgen Sie für regelmäßige Einzel- und Teambesprechungen</a:t>
            </a:r>
            <a:endParaRPr dirty="0"/>
          </a:p>
          <a:p>
            <a:pPr marL="800100" lvl="1" indent="-342900" algn="just">
              <a:lnSpc>
                <a:spcPct val="150000"/>
              </a:lnSpc>
              <a:buClr>
                <a:schemeClr val="dk1"/>
              </a:buClr>
              <a:buSzPts val="2000"/>
              <a:buFont typeface="Calibri"/>
              <a:buAutoNum type="alphaLcParenR"/>
            </a:pPr>
            <a:r>
              <a:rPr lang="de-DE" sz="2000" dirty="0">
                <a:solidFill>
                  <a:schemeClr val="dk1"/>
                </a:solidFill>
                <a:latin typeface="Helvetica Neue"/>
                <a:ea typeface="Helvetica Neue"/>
                <a:cs typeface="Helvetica Neue"/>
                <a:sym typeface="Helvetica Neue"/>
              </a:rPr>
              <a:t>Dokumentieren Sie alle Aktionen
Geben und ermutigen Sie Feedback – stellen Sie sicher, dass es klar und prägnant ist
Lob für Errungenschaften</a:t>
            </a:r>
            <a:endParaRPr sz="2000" b="0" i="0" u="none" strike="noStrike" cap="none" dirty="0">
              <a:solidFill>
                <a:schemeClr val="dk1"/>
              </a:solidFill>
              <a:latin typeface="Helvetica Neue"/>
              <a:ea typeface="Helvetica Neue"/>
              <a:cs typeface="Helvetica Neue"/>
              <a:sym typeface="Helvetica Neue"/>
            </a:endParaRPr>
          </a:p>
          <a:p>
            <a:pPr marL="0" marR="0" lvl="0" indent="0" algn="just" rtl="0">
              <a:lnSpc>
                <a:spcPct val="150000"/>
              </a:lnSpc>
              <a:spcBef>
                <a:spcPts val="0"/>
              </a:spcBef>
              <a:spcAft>
                <a:spcPts val="0"/>
              </a:spcAft>
              <a:buNone/>
            </a:pPr>
            <a:endParaRPr sz="1400" b="1" dirty="0">
              <a:solidFill>
                <a:schemeClr val="dk1"/>
              </a:solidFill>
              <a:latin typeface="Helvetica Neue"/>
              <a:ea typeface="Helvetica Neue"/>
              <a:cs typeface="Helvetica Neue"/>
              <a:sym typeface="Helvetica Neue"/>
            </a:endParaRPr>
          </a:p>
          <a:p>
            <a:pPr marL="0" marR="0" lvl="0" indent="0" algn="just" rtl="0">
              <a:lnSpc>
                <a:spcPct val="150000"/>
              </a:lnSpc>
              <a:spcBef>
                <a:spcPts val="0"/>
              </a:spcBef>
              <a:spcAft>
                <a:spcPts val="0"/>
              </a:spcAft>
              <a:buNone/>
            </a:pPr>
            <a:endParaRPr sz="1400" b="1" dirty="0">
              <a:solidFill>
                <a:schemeClr val="dk1"/>
              </a:solidFill>
              <a:latin typeface="Helvetica Neue"/>
              <a:ea typeface="Helvetica Neue"/>
              <a:cs typeface="Helvetica Neue"/>
              <a:sym typeface="Helvetica Neue"/>
            </a:endParaRPr>
          </a:p>
        </p:txBody>
      </p:sp>
      <p:pic>
        <p:nvPicPr>
          <p:cNvPr id="85" name="Google Shape;85;p4" descr="Support opportunities"/>
          <p:cNvPicPr preferRelativeResize="0"/>
          <p:nvPr/>
        </p:nvPicPr>
        <p:blipFill rotWithShape="1">
          <a:blip r:embed="rId5">
            <a:alphaModFix/>
          </a:blip>
          <a:srcRect/>
          <a:stretch/>
        </p:blipFill>
        <p:spPr>
          <a:xfrm>
            <a:off x="6622022" y="3194539"/>
            <a:ext cx="2619375" cy="17430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5"/>
          <p:cNvSpPr/>
          <p:nvPr/>
        </p:nvSpPr>
        <p:spPr>
          <a:xfrm>
            <a:off x="228600" y="152400"/>
            <a:ext cx="9416263" cy="7030059"/>
          </a:xfrm>
          <a:custGeom>
            <a:avLst/>
            <a:gdLst/>
            <a:ahLst/>
            <a:cxnLst/>
            <a:rect l="l" t="t" r="r" b="b"/>
            <a:pathLst>
              <a:path w="4410075" h="6315075" extrusionOk="0">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rgbClr val="92D050"/>
              </a:solidFill>
              <a:latin typeface="Calibri"/>
              <a:ea typeface="Calibri"/>
              <a:cs typeface="Calibri"/>
              <a:sym typeface="Calibri"/>
            </a:endParaRPr>
          </a:p>
        </p:txBody>
      </p:sp>
      <p:pic>
        <p:nvPicPr>
          <p:cNvPr id="91" name="Google Shape;91;p5"/>
          <p:cNvPicPr preferRelativeResize="0"/>
          <p:nvPr/>
        </p:nvPicPr>
        <p:blipFill rotWithShape="1">
          <a:blip r:embed="rId3">
            <a:alphaModFix/>
          </a:blip>
          <a:srcRect/>
          <a:stretch/>
        </p:blipFill>
        <p:spPr>
          <a:xfrm>
            <a:off x="490967" y="6532730"/>
            <a:ext cx="2143124" cy="447674"/>
          </a:xfrm>
          <a:prstGeom prst="rect">
            <a:avLst/>
          </a:prstGeom>
          <a:noFill/>
          <a:ln>
            <a:noFill/>
          </a:ln>
        </p:spPr>
      </p:pic>
      <p:sp>
        <p:nvSpPr>
          <p:cNvPr id="92" name="Google Shape;92;p5"/>
          <p:cNvSpPr txBox="1"/>
          <p:nvPr/>
        </p:nvSpPr>
        <p:spPr>
          <a:xfrm>
            <a:off x="2599114" y="6520874"/>
            <a:ext cx="6663519" cy="496867"/>
          </a:xfrm>
          <a:prstGeom prst="rect">
            <a:avLst/>
          </a:prstGeom>
          <a:noFill/>
          <a:ln>
            <a:noFill/>
          </a:ln>
        </p:spPr>
        <p:txBody>
          <a:bodyPr spcFirstLastPara="1" wrap="square" lIns="0" tIns="12050" rIns="0" bIns="0" anchor="t" anchorCtr="0">
            <a:spAutoFit/>
          </a:bodyPr>
          <a:lstStyle/>
          <a:p>
            <a:pPr marL="12700" marR="5080" lvl="0" indent="0" algn="l" rtl="0">
              <a:lnSpc>
                <a:spcPct val="121300"/>
              </a:lnSpc>
              <a:spcBef>
                <a:spcPts val="0"/>
              </a:spcBef>
              <a:spcAft>
                <a:spcPts val="0"/>
              </a:spcAft>
              <a:buNone/>
            </a:pPr>
            <a:r>
              <a:rPr lang="es-ES" sz="900">
                <a:solidFill>
                  <a:schemeClr val="dk1"/>
                </a:solidFill>
                <a:latin typeface="Tahoma"/>
                <a:ea typeface="Tahoma"/>
                <a:cs typeface="Tahoma"/>
                <a:sym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solidFill>
                <a:schemeClr val="dk1"/>
              </a:solidFill>
              <a:latin typeface="Tahoma"/>
              <a:ea typeface="Tahoma"/>
              <a:cs typeface="Tahoma"/>
              <a:sym typeface="Tahoma"/>
            </a:endParaRPr>
          </a:p>
        </p:txBody>
      </p:sp>
      <p:sp>
        <p:nvSpPr>
          <p:cNvPr id="93" name="Google Shape;93;p5"/>
          <p:cNvSpPr txBox="1"/>
          <p:nvPr/>
        </p:nvSpPr>
        <p:spPr>
          <a:xfrm>
            <a:off x="567852" y="1452006"/>
            <a:ext cx="7852248" cy="461624"/>
          </a:xfrm>
          <a:prstGeom prst="rect">
            <a:avLst/>
          </a:prstGeom>
          <a:noFill/>
          <a:ln>
            <a:noFill/>
          </a:ln>
        </p:spPr>
        <p:txBody>
          <a:bodyPr spcFirstLastPara="1" wrap="square" lIns="91425" tIns="45700" rIns="91425" bIns="45700" anchor="t" anchorCtr="0">
            <a:spAutoFit/>
          </a:bodyPr>
          <a:lstStyle/>
          <a:p>
            <a:pPr lvl="0"/>
            <a:r>
              <a:rPr lang="es-ES" sz="2400" b="1" dirty="0" err="1">
                <a:solidFill>
                  <a:srgbClr val="40891F"/>
                </a:solidFill>
                <a:latin typeface="Helvetica Neue"/>
                <a:ea typeface="Helvetica Neue"/>
                <a:cs typeface="Helvetica Neue"/>
                <a:sym typeface="Helvetica Neue"/>
              </a:rPr>
              <a:t>Schritt-für-Schritt-Anleitung</a:t>
            </a:r>
            <a:r>
              <a:rPr lang="es-ES" sz="2400" b="1" dirty="0">
                <a:solidFill>
                  <a:srgbClr val="40891F"/>
                </a:solidFill>
                <a:latin typeface="Helvetica Neue"/>
                <a:ea typeface="Helvetica Neue"/>
                <a:cs typeface="Helvetica Neue"/>
                <a:sym typeface="Helvetica Neue"/>
              </a:rPr>
              <a:t> </a:t>
            </a:r>
            <a:r>
              <a:rPr lang="es-ES" sz="2400" b="1" dirty="0" err="1">
                <a:solidFill>
                  <a:srgbClr val="40891F"/>
                </a:solidFill>
                <a:latin typeface="Helvetica Neue"/>
                <a:ea typeface="Helvetica Neue"/>
                <a:cs typeface="Helvetica Neue"/>
                <a:sym typeface="Helvetica Neue"/>
              </a:rPr>
              <a:t>für</a:t>
            </a:r>
            <a:r>
              <a:rPr lang="es-ES" sz="2400" b="1" dirty="0">
                <a:solidFill>
                  <a:srgbClr val="40891F"/>
                </a:solidFill>
                <a:latin typeface="Helvetica Neue"/>
                <a:ea typeface="Helvetica Neue"/>
                <a:cs typeface="Helvetica Neue"/>
                <a:sym typeface="Helvetica Neue"/>
              </a:rPr>
              <a:t> </a:t>
            </a:r>
            <a:r>
              <a:rPr lang="es-ES" sz="2400" b="1" dirty="0" err="1">
                <a:solidFill>
                  <a:srgbClr val="40891F"/>
                </a:solidFill>
                <a:latin typeface="Helvetica Neue"/>
                <a:ea typeface="Helvetica Neue"/>
                <a:cs typeface="Helvetica Neue"/>
                <a:sym typeface="Helvetica Neue"/>
              </a:rPr>
              <a:t>Führungskräfte</a:t>
            </a:r>
            <a:r>
              <a:rPr lang="es-ES" sz="2400" b="1" dirty="0">
                <a:solidFill>
                  <a:srgbClr val="40891F"/>
                </a:solidFill>
                <a:latin typeface="Helvetica Neue"/>
                <a:ea typeface="Helvetica Neue"/>
                <a:cs typeface="Helvetica Neue"/>
                <a:sym typeface="Helvetica Neue"/>
              </a:rPr>
              <a:t> - Training</a:t>
            </a:r>
            <a:endParaRPr sz="2400" b="1" dirty="0">
              <a:solidFill>
                <a:schemeClr val="dk1"/>
              </a:solidFill>
              <a:latin typeface="Helvetica Neue"/>
              <a:ea typeface="Helvetica Neue"/>
              <a:cs typeface="Helvetica Neue"/>
              <a:sym typeface="Helvetica Neue"/>
            </a:endParaRPr>
          </a:p>
        </p:txBody>
      </p:sp>
      <p:pic>
        <p:nvPicPr>
          <p:cNvPr id="94" name="Google Shape;94;p5"/>
          <p:cNvPicPr preferRelativeResize="0"/>
          <p:nvPr/>
        </p:nvPicPr>
        <p:blipFill rotWithShape="1">
          <a:blip r:embed="rId4">
            <a:alphaModFix/>
          </a:blip>
          <a:srcRect/>
          <a:stretch/>
        </p:blipFill>
        <p:spPr>
          <a:xfrm>
            <a:off x="490967" y="361029"/>
            <a:ext cx="914400" cy="914400"/>
          </a:xfrm>
          <a:prstGeom prst="rect">
            <a:avLst/>
          </a:prstGeom>
          <a:noFill/>
          <a:ln>
            <a:noFill/>
          </a:ln>
        </p:spPr>
      </p:pic>
      <p:sp>
        <p:nvSpPr>
          <p:cNvPr id="95" name="Google Shape;95;p5"/>
          <p:cNvSpPr txBox="1"/>
          <p:nvPr/>
        </p:nvSpPr>
        <p:spPr>
          <a:xfrm>
            <a:off x="567852" y="2202320"/>
            <a:ext cx="5909148" cy="4062610"/>
          </a:xfrm>
          <a:prstGeom prst="rect">
            <a:avLst/>
          </a:prstGeom>
          <a:noFill/>
          <a:ln>
            <a:noFill/>
          </a:ln>
        </p:spPr>
        <p:txBody>
          <a:bodyPr spcFirstLastPara="1" wrap="square" lIns="91425" tIns="45700" rIns="91425" bIns="45700" anchor="t" anchorCtr="0">
            <a:spAutoFit/>
          </a:bodyPr>
          <a:lstStyle/>
          <a:p>
            <a:pPr marL="0" marR="0" lvl="0" indent="0" algn="just" rtl="0">
              <a:lnSpc>
                <a:spcPct val="150000"/>
              </a:lnSpc>
              <a:spcBef>
                <a:spcPts val="0"/>
              </a:spcBef>
              <a:spcAft>
                <a:spcPts val="0"/>
              </a:spcAft>
              <a:buNone/>
            </a:pPr>
            <a:endParaRPr sz="1400" b="1" dirty="0">
              <a:solidFill>
                <a:schemeClr val="dk1"/>
              </a:solidFill>
              <a:latin typeface="Helvetica Neue"/>
              <a:ea typeface="Helvetica Neue"/>
              <a:cs typeface="Helvetica Neue"/>
              <a:sym typeface="Helvetica Neue"/>
            </a:endParaRPr>
          </a:p>
          <a:p>
            <a:pPr lvl="0" algn="just">
              <a:lnSpc>
                <a:spcPct val="150000"/>
              </a:lnSpc>
            </a:pPr>
            <a:r>
              <a:rPr lang="es-ES" sz="1800" b="1" dirty="0">
                <a:solidFill>
                  <a:schemeClr val="dk1"/>
                </a:solidFill>
                <a:latin typeface="Helvetica Neue"/>
                <a:ea typeface="Helvetica Neue"/>
                <a:cs typeface="Helvetica Neue"/>
                <a:sym typeface="Helvetica Neue"/>
              </a:rPr>
              <a:t>2. </a:t>
            </a:r>
            <a:r>
              <a:rPr lang="de-DE" sz="1800" b="1" dirty="0">
                <a:solidFill>
                  <a:schemeClr val="dk1"/>
                </a:solidFill>
                <a:latin typeface="Helvetica Neue"/>
                <a:ea typeface="Helvetica Neue"/>
                <a:cs typeface="Helvetica Neue"/>
                <a:sym typeface="Helvetica Neue"/>
              </a:rPr>
              <a:t>Informieren Sie sich über Ihre Schulungs- und Weiterbildungsmöglichkeiten an Ihrem Arbeitsplatz.</a:t>
            </a:r>
            <a:endParaRPr dirty="0"/>
          </a:p>
          <a:p>
            <a:pPr marL="800100" lvl="1" indent="-342900" algn="just">
              <a:lnSpc>
                <a:spcPct val="150000"/>
              </a:lnSpc>
              <a:buClr>
                <a:schemeClr val="dk1"/>
              </a:buClr>
              <a:buSzPts val="1800"/>
              <a:buFont typeface="Calibri"/>
              <a:buAutoNum type="alphaLcParenR"/>
            </a:pPr>
            <a:r>
              <a:rPr lang="de-DE" sz="1800" dirty="0">
                <a:solidFill>
                  <a:schemeClr val="dk1"/>
                </a:solidFill>
                <a:latin typeface="Helvetica Neue"/>
                <a:ea typeface="Helvetica Neue"/>
                <a:cs typeface="Helvetica Neue"/>
                <a:sym typeface="Helvetica Neue"/>
              </a:rPr>
              <a:t>Durchführung eines Schulungsaudits für Teams und relevante Rollen
Identifizierung von Qualifikationslücken
Förderung der Teilnahme an einschlägigen Schulungen und Weiterbildungsmaßnahmen
Verfolgen Sie den Trainingsfortschritt</a:t>
            </a:r>
            <a:endParaRPr sz="1800" b="0" i="0" u="none" strike="noStrike" cap="none" dirty="0">
              <a:solidFill>
                <a:schemeClr val="dk1"/>
              </a:solidFill>
              <a:latin typeface="Helvetica Neue"/>
              <a:ea typeface="Helvetica Neue"/>
              <a:cs typeface="Helvetica Neue"/>
              <a:sym typeface="Helvetica Neue"/>
            </a:endParaRPr>
          </a:p>
          <a:p>
            <a:pPr marL="0" marR="0" lvl="0" indent="0" algn="just" rtl="0">
              <a:lnSpc>
                <a:spcPct val="150000"/>
              </a:lnSpc>
              <a:spcBef>
                <a:spcPts val="0"/>
              </a:spcBef>
              <a:spcAft>
                <a:spcPts val="0"/>
              </a:spcAft>
              <a:buNone/>
            </a:pPr>
            <a:endParaRPr sz="1400" b="1" dirty="0">
              <a:solidFill>
                <a:schemeClr val="dk1"/>
              </a:solidFill>
              <a:latin typeface="Helvetica Neue"/>
              <a:ea typeface="Helvetica Neue"/>
              <a:cs typeface="Helvetica Neue"/>
              <a:sym typeface="Helvetica Neue"/>
            </a:endParaRPr>
          </a:p>
        </p:txBody>
      </p:sp>
      <p:pic>
        <p:nvPicPr>
          <p:cNvPr id="96" name="Google Shape;96;p5" descr="The Ultimate Guide to Writing User Manuals | The TechSmith Blog"/>
          <p:cNvPicPr preferRelativeResize="0"/>
          <p:nvPr/>
        </p:nvPicPr>
        <p:blipFill rotWithShape="1">
          <a:blip r:embed="rId5">
            <a:alphaModFix/>
          </a:blip>
          <a:srcRect/>
          <a:stretch/>
        </p:blipFill>
        <p:spPr>
          <a:xfrm>
            <a:off x="6600825" y="3048000"/>
            <a:ext cx="2495550" cy="18288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6"/>
          <p:cNvSpPr/>
          <p:nvPr/>
        </p:nvSpPr>
        <p:spPr>
          <a:xfrm>
            <a:off x="228600" y="152400"/>
            <a:ext cx="9416263" cy="7030059"/>
          </a:xfrm>
          <a:custGeom>
            <a:avLst/>
            <a:gdLst/>
            <a:ahLst/>
            <a:cxnLst/>
            <a:rect l="l" t="t" r="r" b="b"/>
            <a:pathLst>
              <a:path w="4410075" h="6315075" extrusionOk="0">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rgbClr val="92D050"/>
              </a:solidFill>
              <a:latin typeface="Calibri"/>
              <a:ea typeface="Calibri"/>
              <a:cs typeface="Calibri"/>
              <a:sym typeface="Calibri"/>
            </a:endParaRPr>
          </a:p>
        </p:txBody>
      </p:sp>
      <p:pic>
        <p:nvPicPr>
          <p:cNvPr id="102" name="Google Shape;102;p6"/>
          <p:cNvPicPr preferRelativeResize="0"/>
          <p:nvPr/>
        </p:nvPicPr>
        <p:blipFill rotWithShape="1">
          <a:blip r:embed="rId3">
            <a:alphaModFix/>
          </a:blip>
          <a:srcRect/>
          <a:stretch/>
        </p:blipFill>
        <p:spPr>
          <a:xfrm>
            <a:off x="490967" y="6532730"/>
            <a:ext cx="2143124" cy="447674"/>
          </a:xfrm>
          <a:prstGeom prst="rect">
            <a:avLst/>
          </a:prstGeom>
          <a:noFill/>
          <a:ln>
            <a:noFill/>
          </a:ln>
        </p:spPr>
      </p:pic>
      <p:sp>
        <p:nvSpPr>
          <p:cNvPr id="103" name="Google Shape;103;p6"/>
          <p:cNvSpPr txBox="1"/>
          <p:nvPr/>
        </p:nvSpPr>
        <p:spPr>
          <a:xfrm>
            <a:off x="2599114" y="6520874"/>
            <a:ext cx="6663519" cy="496867"/>
          </a:xfrm>
          <a:prstGeom prst="rect">
            <a:avLst/>
          </a:prstGeom>
          <a:noFill/>
          <a:ln>
            <a:noFill/>
          </a:ln>
        </p:spPr>
        <p:txBody>
          <a:bodyPr spcFirstLastPara="1" wrap="square" lIns="0" tIns="12050" rIns="0" bIns="0" anchor="t" anchorCtr="0">
            <a:spAutoFit/>
          </a:bodyPr>
          <a:lstStyle/>
          <a:p>
            <a:pPr marL="12700" marR="5080" lvl="0" indent="0" algn="l" rtl="0">
              <a:lnSpc>
                <a:spcPct val="121300"/>
              </a:lnSpc>
              <a:spcBef>
                <a:spcPts val="0"/>
              </a:spcBef>
              <a:spcAft>
                <a:spcPts val="0"/>
              </a:spcAft>
              <a:buNone/>
            </a:pPr>
            <a:r>
              <a:rPr lang="es-ES" sz="900">
                <a:solidFill>
                  <a:schemeClr val="dk1"/>
                </a:solidFill>
                <a:latin typeface="Tahoma"/>
                <a:ea typeface="Tahoma"/>
                <a:cs typeface="Tahoma"/>
                <a:sym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solidFill>
                <a:schemeClr val="dk1"/>
              </a:solidFill>
              <a:latin typeface="Tahoma"/>
              <a:ea typeface="Tahoma"/>
              <a:cs typeface="Tahoma"/>
              <a:sym typeface="Tahoma"/>
            </a:endParaRPr>
          </a:p>
        </p:txBody>
      </p:sp>
      <p:sp>
        <p:nvSpPr>
          <p:cNvPr id="104" name="Google Shape;104;p6"/>
          <p:cNvSpPr txBox="1"/>
          <p:nvPr/>
        </p:nvSpPr>
        <p:spPr>
          <a:xfrm>
            <a:off x="567851" y="1452006"/>
            <a:ext cx="8166573" cy="461624"/>
          </a:xfrm>
          <a:prstGeom prst="rect">
            <a:avLst/>
          </a:prstGeom>
          <a:noFill/>
          <a:ln>
            <a:noFill/>
          </a:ln>
        </p:spPr>
        <p:txBody>
          <a:bodyPr spcFirstLastPara="1" wrap="square" lIns="91425" tIns="45700" rIns="91425" bIns="45700" anchor="t" anchorCtr="0">
            <a:spAutoFit/>
          </a:bodyPr>
          <a:lstStyle/>
          <a:p>
            <a:pPr lvl="0"/>
            <a:r>
              <a:rPr lang="es-ES" sz="2400" b="1" dirty="0" err="1">
                <a:solidFill>
                  <a:srgbClr val="40891F"/>
                </a:solidFill>
                <a:latin typeface="Helvetica Neue"/>
                <a:ea typeface="Helvetica Neue"/>
                <a:cs typeface="Helvetica Neue"/>
                <a:sym typeface="Helvetica Neue"/>
              </a:rPr>
              <a:t>Schritt-für-Schritt-Anleitung</a:t>
            </a:r>
            <a:r>
              <a:rPr lang="es-ES" sz="2400" b="1" dirty="0">
                <a:solidFill>
                  <a:srgbClr val="40891F"/>
                </a:solidFill>
                <a:latin typeface="Helvetica Neue"/>
                <a:ea typeface="Helvetica Neue"/>
                <a:cs typeface="Helvetica Neue"/>
                <a:sym typeface="Helvetica Neue"/>
              </a:rPr>
              <a:t> </a:t>
            </a:r>
            <a:r>
              <a:rPr lang="es-ES" sz="2400" b="1" dirty="0" err="1">
                <a:solidFill>
                  <a:srgbClr val="40891F"/>
                </a:solidFill>
                <a:latin typeface="Helvetica Neue"/>
                <a:ea typeface="Helvetica Neue"/>
                <a:cs typeface="Helvetica Neue"/>
                <a:sym typeface="Helvetica Neue"/>
              </a:rPr>
              <a:t>für</a:t>
            </a:r>
            <a:r>
              <a:rPr lang="es-ES" sz="2400" b="1" dirty="0">
                <a:solidFill>
                  <a:srgbClr val="40891F"/>
                </a:solidFill>
                <a:latin typeface="Helvetica Neue"/>
                <a:ea typeface="Helvetica Neue"/>
                <a:cs typeface="Helvetica Neue"/>
                <a:sym typeface="Helvetica Neue"/>
              </a:rPr>
              <a:t> </a:t>
            </a:r>
            <a:r>
              <a:rPr lang="es-ES" sz="2400" b="1" dirty="0" err="1">
                <a:solidFill>
                  <a:srgbClr val="40891F"/>
                </a:solidFill>
                <a:latin typeface="Helvetica Neue"/>
                <a:ea typeface="Helvetica Neue"/>
                <a:cs typeface="Helvetica Neue"/>
                <a:sym typeface="Helvetica Neue"/>
              </a:rPr>
              <a:t>Führungskräfte</a:t>
            </a:r>
            <a:r>
              <a:rPr lang="es-ES" sz="2400" b="1" dirty="0">
                <a:solidFill>
                  <a:srgbClr val="40891F"/>
                </a:solidFill>
                <a:latin typeface="Helvetica Neue"/>
                <a:ea typeface="Helvetica Neue"/>
                <a:cs typeface="Helvetica Neue"/>
                <a:sym typeface="Helvetica Neue"/>
              </a:rPr>
              <a:t> - </a:t>
            </a:r>
            <a:r>
              <a:rPr lang="es-ES" sz="2400" b="1" dirty="0" err="1">
                <a:solidFill>
                  <a:srgbClr val="40891F"/>
                </a:solidFill>
                <a:latin typeface="Helvetica Neue"/>
                <a:ea typeface="Helvetica Neue"/>
                <a:cs typeface="Helvetica Neue"/>
                <a:sym typeface="Helvetica Neue"/>
              </a:rPr>
              <a:t>Mentoring</a:t>
            </a:r>
            <a:endParaRPr sz="2400" b="1" dirty="0">
              <a:solidFill>
                <a:schemeClr val="dk1"/>
              </a:solidFill>
              <a:latin typeface="Helvetica Neue"/>
              <a:ea typeface="Helvetica Neue"/>
              <a:cs typeface="Helvetica Neue"/>
              <a:sym typeface="Helvetica Neue"/>
            </a:endParaRPr>
          </a:p>
        </p:txBody>
      </p:sp>
      <p:pic>
        <p:nvPicPr>
          <p:cNvPr id="105" name="Google Shape;105;p6"/>
          <p:cNvPicPr preferRelativeResize="0"/>
          <p:nvPr/>
        </p:nvPicPr>
        <p:blipFill rotWithShape="1">
          <a:blip r:embed="rId4">
            <a:alphaModFix/>
          </a:blip>
          <a:srcRect/>
          <a:stretch/>
        </p:blipFill>
        <p:spPr>
          <a:xfrm>
            <a:off x="490967" y="361029"/>
            <a:ext cx="914400" cy="914400"/>
          </a:xfrm>
          <a:prstGeom prst="rect">
            <a:avLst/>
          </a:prstGeom>
          <a:noFill/>
          <a:ln>
            <a:noFill/>
          </a:ln>
        </p:spPr>
      </p:pic>
      <p:sp>
        <p:nvSpPr>
          <p:cNvPr id="106" name="Google Shape;106;p6"/>
          <p:cNvSpPr txBox="1"/>
          <p:nvPr/>
        </p:nvSpPr>
        <p:spPr>
          <a:xfrm>
            <a:off x="567851" y="2202320"/>
            <a:ext cx="6261573" cy="4893607"/>
          </a:xfrm>
          <a:prstGeom prst="rect">
            <a:avLst/>
          </a:prstGeom>
          <a:noFill/>
          <a:ln>
            <a:noFill/>
          </a:ln>
        </p:spPr>
        <p:txBody>
          <a:bodyPr spcFirstLastPara="1" wrap="square" lIns="91425" tIns="45700" rIns="91425" bIns="45700" anchor="t" anchorCtr="0">
            <a:spAutoFit/>
          </a:bodyPr>
          <a:lstStyle/>
          <a:p>
            <a:pPr lvl="0" algn="just">
              <a:lnSpc>
                <a:spcPct val="150000"/>
              </a:lnSpc>
            </a:pPr>
            <a:r>
              <a:rPr lang="es-ES" sz="2000" b="1" dirty="0">
                <a:solidFill>
                  <a:schemeClr val="dk1"/>
                </a:solidFill>
                <a:latin typeface="Helvetica Neue"/>
                <a:ea typeface="Helvetica Neue"/>
                <a:cs typeface="Helvetica Neue"/>
                <a:sym typeface="Helvetica Neue"/>
              </a:rPr>
              <a:t>3. </a:t>
            </a:r>
            <a:r>
              <a:rPr lang="es-ES" sz="2000" b="1" dirty="0" err="1">
                <a:solidFill>
                  <a:schemeClr val="dk1"/>
                </a:solidFill>
                <a:latin typeface="Helvetica Neue"/>
                <a:ea typeface="Helvetica Neue"/>
                <a:cs typeface="Helvetica Neue"/>
                <a:sym typeface="Helvetica Neue"/>
              </a:rPr>
              <a:t>Etablierung</a:t>
            </a:r>
            <a:r>
              <a:rPr lang="es-ES" sz="2000" b="1" dirty="0">
                <a:solidFill>
                  <a:schemeClr val="dk1"/>
                </a:solidFill>
                <a:latin typeface="Helvetica Neue"/>
                <a:ea typeface="Helvetica Neue"/>
                <a:cs typeface="Helvetica Neue"/>
                <a:sym typeface="Helvetica Neue"/>
              </a:rPr>
              <a:t> </a:t>
            </a:r>
            <a:r>
              <a:rPr lang="es-ES" sz="2000" b="1" dirty="0" err="1">
                <a:solidFill>
                  <a:schemeClr val="dk1"/>
                </a:solidFill>
                <a:latin typeface="Helvetica Neue"/>
                <a:ea typeface="Helvetica Neue"/>
                <a:cs typeface="Helvetica Neue"/>
                <a:sym typeface="Helvetica Neue"/>
              </a:rPr>
              <a:t>eines</a:t>
            </a:r>
            <a:r>
              <a:rPr lang="es-ES" sz="2000" b="1" dirty="0">
                <a:solidFill>
                  <a:schemeClr val="dk1"/>
                </a:solidFill>
                <a:latin typeface="Helvetica Neue"/>
                <a:ea typeface="Helvetica Neue"/>
                <a:cs typeface="Helvetica Neue"/>
                <a:sym typeface="Helvetica Neue"/>
              </a:rPr>
              <a:t> </a:t>
            </a:r>
            <a:r>
              <a:rPr lang="es-ES" sz="2000" b="1" dirty="0" err="1">
                <a:solidFill>
                  <a:schemeClr val="dk1"/>
                </a:solidFill>
                <a:latin typeface="Helvetica Neue"/>
                <a:ea typeface="Helvetica Neue"/>
                <a:cs typeface="Helvetica Neue"/>
                <a:sym typeface="Helvetica Neue"/>
              </a:rPr>
              <a:t>Mentoring-Programms</a:t>
            </a:r>
            <a:endParaRPr sz="2000" b="1" dirty="0">
              <a:solidFill>
                <a:schemeClr val="dk1"/>
              </a:solidFill>
              <a:latin typeface="Helvetica Neue"/>
              <a:ea typeface="Helvetica Neue"/>
              <a:cs typeface="Helvetica Neue"/>
              <a:sym typeface="Helvetica Neue"/>
            </a:endParaRPr>
          </a:p>
          <a:p>
            <a:pPr marL="800100" lvl="1" indent="-342900" algn="just">
              <a:lnSpc>
                <a:spcPct val="150000"/>
              </a:lnSpc>
              <a:buClr>
                <a:schemeClr val="dk1"/>
              </a:buClr>
              <a:buSzPts val="2000"/>
              <a:buFont typeface="Calibri"/>
              <a:buAutoNum type="alphaLcParenR"/>
            </a:pPr>
            <a:r>
              <a:rPr lang="de-DE" sz="2000" dirty="0">
                <a:solidFill>
                  <a:schemeClr val="dk1"/>
                </a:solidFill>
                <a:latin typeface="Helvetica Neue"/>
                <a:ea typeface="Helvetica Neue"/>
                <a:cs typeface="Helvetica Neue"/>
                <a:sym typeface="Helvetica Neue"/>
              </a:rPr>
              <a:t>Schaffen Sie Vorbilder in Ihrer Organisation – sie spielen eine wichtige Rolle beim Aufbau von Selbstwirksamkeit und Selbstbestimmung
Richten Sie eine spezielle Zeit und einen Raum für </a:t>
            </a:r>
            <a:r>
              <a:rPr lang="de-DE" sz="2000" dirty="0" err="1">
                <a:solidFill>
                  <a:schemeClr val="dk1"/>
                </a:solidFill>
                <a:latin typeface="Helvetica Neue"/>
                <a:ea typeface="Helvetica Neue"/>
                <a:cs typeface="Helvetica Neue"/>
                <a:sym typeface="Helvetica Neue"/>
              </a:rPr>
              <a:t>Mentorentreffen</a:t>
            </a:r>
            <a:r>
              <a:rPr lang="de-DE" sz="2000" dirty="0">
                <a:solidFill>
                  <a:schemeClr val="dk1"/>
                </a:solidFill>
                <a:latin typeface="Helvetica Neue"/>
                <a:ea typeface="Helvetica Neue"/>
                <a:cs typeface="Helvetica Neue"/>
                <a:sym typeface="Helvetica Neue"/>
              </a:rPr>
              <a:t> ein
Schulung und Unterstützung von Mentor*innen
Integrieren Sie dies in Ihre HR-Funktion</a:t>
            </a:r>
            <a:endParaRPr sz="2000" b="0" i="0" u="none" strike="noStrike" cap="none" dirty="0">
              <a:solidFill>
                <a:schemeClr val="dk1"/>
              </a:solidFill>
              <a:latin typeface="Helvetica Neue"/>
              <a:ea typeface="Helvetica Neue"/>
              <a:cs typeface="Helvetica Neue"/>
              <a:sym typeface="Helvetica Neue"/>
            </a:endParaRPr>
          </a:p>
          <a:p>
            <a:pPr marL="0" marR="0" lvl="0" indent="0" algn="just" rtl="0">
              <a:lnSpc>
                <a:spcPct val="150000"/>
              </a:lnSpc>
              <a:spcBef>
                <a:spcPts val="0"/>
              </a:spcBef>
              <a:spcAft>
                <a:spcPts val="0"/>
              </a:spcAft>
              <a:buNone/>
            </a:pPr>
            <a:endParaRPr sz="1400" b="1" dirty="0">
              <a:solidFill>
                <a:schemeClr val="dk1"/>
              </a:solidFill>
              <a:latin typeface="Helvetica Neue"/>
              <a:ea typeface="Helvetica Neue"/>
              <a:cs typeface="Helvetica Neue"/>
              <a:sym typeface="Helvetica Neue"/>
            </a:endParaRPr>
          </a:p>
          <a:p>
            <a:pPr marL="0" marR="0" lvl="0" indent="0" algn="just" rtl="0">
              <a:lnSpc>
                <a:spcPct val="150000"/>
              </a:lnSpc>
              <a:spcBef>
                <a:spcPts val="0"/>
              </a:spcBef>
              <a:spcAft>
                <a:spcPts val="0"/>
              </a:spcAft>
              <a:buNone/>
            </a:pPr>
            <a:endParaRPr sz="1400" b="1" dirty="0">
              <a:solidFill>
                <a:schemeClr val="dk1"/>
              </a:solidFill>
              <a:latin typeface="Helvetica Neue"/>
              <a:ea typeface="Helvetica Neue"/>
              <a:cs typeface="Helvetica Neue"/>
              <a:sym typeface="Helvetica Neue"/>
            </a:endParaRPr>
          </a:p>
        </p:txBody>
      </p:sp>
      <p:pic>
        <p:nvPicPr>
          <p:cNvPr id="107" name="Google Shape;107;p6" descr="3 Companies with Great Mentoring Programs and Why You Should Have One Too |  by Jacob Morgan | Jacob Morgan | Medium"/>
          <p:cNvPicPr preferRelativeResize="0"/>
          <p:nvPr/>
        </p:nvPicPr>
        <p:blipFill rotWithShape="1">
          <a:blip r:embed="rId5">
            <a:alphaModFix/>
          </a:blip>
          <a:srcRect/>
          <a:stretch/>
        </p:blipFill>
        <p:spPr>
          <a:xfrm>
            <a:off x="6934200" y="2809874"/>
            <a:ext cx="2470623" cy="1426447"/>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7"/>
          <p:cNvSpPr/>
          <p:nvPr/>
        </p:nvSpPr>
        <p:spPr>
          <a:xfrm>
            <a:off x="228600" y="152400"/>
            <a:ext cx="9416263" cy="7030059"/>
          </a:xfrm>
          <a:custGeom>
            <a:avLst/>
            <a:gdLst/>
            <a:ahLst/>
            <a:cxnLst/>
            <a:rect l="l" t="t" r="r" b="b"/>
            <a:pathLst>
              <a:path w="4410075" h="6315075" extrusionOk="0">
                <a:moveTo>
                  <a:pt x="4410075" y="0"/>
                </a:moveTo>
                <a:lnTo>
                  <a:pt x="0" y="0"/>
                </a:lnTo>
                <a:lnTo>
                  <a:pt x="0" y="55867"/>
                </a:lnTo>
                <a:lnTo>
                  <a:pt x="0" y="6260325"/>
                </a:lnTo>
                <a:lnTo>
                  <a:pt x="0" y="6314910"/>
                </a:lnTo>
                <a:lnTo>
                  <a:pt x="4410075" y="6314910"/>
                </a:lnTo>
                <a:lnTo>
                  <a:pt x="4410075" y="6260325"/>
                </a:lnTo>
                <a:lnTo>
                  <a:pt x="55549" y="6260325"/>
                </a:lnTo>
                <a:lnTo>
                  <a:pt x="55549" y="55867"/>
                </a:lnTo>
                <a:lnTo>
                  <a:pt x="4355147" y="55867"/>
                </a:lnTo>
                <a:lnTo>
                  <a:pt x="4355147" y="6260109"/>
                </a:lnTo>
                <a:lnTo>
                  <a:pt x="4410075" y="6260109"/>
                </a:lnTo>
                <a:lnTo>
                  <a:pt x="4410075" y="55867"/>
                </a:lnTo>
                <a:lnTo>
                  <a:pt x="4410075" y="55511"/>
                </a:lnTo>
                <a:lnTo>
                  <a:pt x="4410075" y="0"/>
                </a:lnTo>
                <a:close/>
              </a:path>
            </a:pathLst>
          </a:custGeom>
          <a:solidFill>
            <a:srgbClr val="7DD957"/>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rgbClr val="92D050"/>
              </a:solidFill>
              <a:latin typeface="Calibri"/>
              <a:ea typeface="Calibri"/>
              <a:cs typeface="Calibri"/>
              <a:sym typeface="Calibri"/>
            </a:endParaRPr>
          </a:p>
        </p:txBody>
      </p:sp>
      <p:pic>
        <p:nvPicPr>
          <p:cNvPr id="113" name="Google Shape;113;p7"/>
          <p:cNvPicPr preferRelativeResize="0"/>
          <p:nvPr/>
        </p:nvPicPr>
        <p:blipFill rotWithShape="1">
          <a:blip r:embed="rId3">
            <a:alphaModFix/>
          </a:blip>
          <a:srcRect/>
          <a:stretch/>
        </p:blipFill>
        <p:spPr>
          <a:xfrm>
            <a:off x="490967" y="6532730"/>
            <a:ext cx="2143124" cy="447674"/>
          </a:xfrm>
          <a:prstGeom prst="rect">
            <a:avLst/>
          </a:prstGeom>
          <a:noFill/>
          <a:ln>
            <a:noFill/>
          </a:ln>
        </p:spPr>
      </p:pic>
      <p:sp>
        <p:nvSpPr>
          <p:cNvPr id="114" name="Google Shape;114;p7"/>
          <p:cNvSpPr txBox="1"/>
          <p:nvPr/>
        </p:nvSpPr>
        <p:spPr>
          <a:xfrm>
            <a:off x="2599114" y="6520874"/>
            <a:ext cx="6663519" cy="496867"/>
          </a:xfrm>
          <a:prstGeom prst="rect">
            <a:avLst/>
          </a:prstGeom>
          <a:noFill/>
          <a:ln>
            <a:noFill/>
          </a:ln>
        </p:spPr>
        <p:txBody>
          <a:bodyPr spcFirstLastPara="1" wrap="square" lIns="0" tIns="12050" rIns="0" bIns="0" anchor="t" anchorCtr="0">
            <a:spAutoFit/>
          </a:bodyPr>
          <a:lstStyle/>
          <a:p>
            <a:pPr marL="12700" marR="5080" lvl="0" indent="0" algn="l" rtl="0">
              <a:lnSpc>
                <a:spcPct val="121300"/>
              </a:lnSpc>
              <a:spcBef>
                <a:spcPts val="0"/>
              </a:spcBef>
              <a:spcAft>
                <a:spcPts val="0"/>
              </a:spcAft>
              <a:buNone/>
            </a:pPr>
            <a:r>
              <a:rPr lang="es-ES" sz="900">
                <a:solidFill>
                  <a:schemeClr val="dk1"/>
                </a:solidFill>
                <a:latin typeface="Tahoma"/>
                <a:ea typeface="Tahoma"/>
                <a:cs typeface="Tahoma"/>
                <a:sym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solidFill>
                <a:schemeClr val="dk1"/>
              </a:solidFill>
              <a:latin typeface="Tahoma"/>
              <a:ea typeface="Tahoma"/>
              <a:cs typeface="Tahoma"/>
              <a:sym typeface="Tahoma"/>
            </a:endParaRPr>
          </a:p>
        </p:txBody>
      </p:sp>
      <p:sp>
        <p:nvSpPr>
          <p:cNvPr id="115" name="Google Shape;115;p7"/>
          <p:cNvSpPr txBox="1"/>
          <p:nvPr/>
        </p:nvSpPr>
        <p:spPr>
          <a:xfrm>
            <a:off x="567852" y="1452006"/>
            <a:ext cx="7718898" cy="461624"/>
          </a:xfrm>
          <a:prstGeom prst="rect">
            <a:avLst/>
          </a:prstGeom>
          <a:noFill/>
          <a:ln>
            <a:noFill/>
          </a:ln>
        </p:spPr>
        <p:txBody>
          <a:bodyPr spcFirstLastPara="1" wrap="square" lIns="91425" tIns="45700" rIns="91425" bIns="45700" anchor="t" anchorCtr="0">
            <a:spAutoFit/>
          </a:bodyPr>
          <a:lstStyle/>
          <a:p>
            <a:pPr lvl="0"/>
            <a:r>
              <a:rPr lang="es-ES" sz="2400" b="1" dirty="0" err="1">
                <a:solidFill>
                  <a:srgbClr val="40891F"/>
                </a:solidFill>
                <a:latin typeface="Helvetica Neue"/>
                <a:ea typeface="Helvetica Neue"/>
                <a:cs typeface="Helvetica Neue"/>
                <a:sym typeface="Helvetica Neue"/>
              </a:rPr>
              <a:t>Schritt-für-Schritt-Anleitung</a:t>
            </a:r>
            <a:r>
              <a:rPr lang="es-ES" sz="2400" b="1" dirty="0">
                <a:solidFill>
                  <a:srgbClr val="40891F"/>
                </a:solidFill>
                <a:latin typeface="Helvetica Neue"/>
                <a:ea typeface="Helvetica Neue"/>
                <a:cs typeface="Helvetica Neue"/>
                <a:sym typeface="Helvetica Neue"/>
              </a:rPr>
              <a:t> </a:t>
            </a:r>
            <a:r>
              <a:rPr lang="es-ES" sz="2400" b="1" dirty="0" err="1">
                <a:solidFill>
                  <a:srgbClr val="40891F"/>
                </a:solidFill>
                <a:latin typeface="Helvetica Neue"/>
                <a:ea typeface="Helvetica Neue"/>
                <a:cs typeface="Helvetica Neue"/>
                <a:sym typeface="Helvetica Neue"/>
              </a:rPr>
              <a:t>für</a:t>
            </a:r>
            <a:r>
              <a:rPr lang="es-ES" sz="2400" b="1" dirty="0">
                <a:solidFill>
                  <a:srgbClr val="40891F"/>
                </a:solidFill>
                <a:latin typeface="Helvetica Neue"/>
                <a:ea typeface="Helvetica Neue"/>
                <a:cs typeface="Helvetica Neue"/>
                <a:sym typeface="Helvetica Neue"/>
              </a:rPr>
              <a:t> Manager - </a:t>
            </a:r>
            <a:r>
              <a:rPr lang="es-ES" sz="2400" b="1" dirty="0" err="1">
                <a:solidFill>
                  <a:srgbClr val="40891F"/>
                </a:solidFill>
                <a:latin typeface="Helvetica Neue"/>
                <a:ea typeface="Helvetica Neue"/>
                <a:cs typeface="Helvetica Neue"/>
                <a:sym typeface="Helvetica Neue"/>
              </a:rPr>
              <a:t>Belohnung</a:t>
            </a:r>
            <a:endParaRPr sz="2400" b="1" dirty="0">
              <a:solidFill>
                <a:schemeClr val="dk1"/>
              </a:solidFill>
              <a:latin typeface="Helvetica Neue"/>
              <a:ea typeface="Helvetica Neue"/>
              <a:cs typeface="Helvetica Neue"/>
              <a:sym typeface="Helvetica Neue"/>
            </a:endParaRPr>
          </a:p>
        </p:txBody>
      </p:sp>
      <p:pic>
        <p:nvPicPr>
          <p:cNvPr id="116" name="Google Shape;116;p7"/>
          <p:cNvPicPr preferRelativeResize="0"/>
          <p:nvPr/>
        </p:nvPicPr>
        <p:blipFill rotWithShape="1">
          <a:blip r:embed="rId4">
            <a:alphaModFix/>
          </a:blip>
          <a:srcRect/>
          <a:stretch/>
        </p:blipFill>
        <p:spPr>
          <a:xfrm>
            <a:off x="490967" y="361029"/>
            <a:ext cx="914400" cy="914400"/>
          </a:xfrm>
          <a:prstGeom prst="rect">
            <a:avLst/>
          </a:prstGeom>
          <a:noFill/>
          <a:ln>
            <a:noFill/>
          </a:ln>
        </p:spPr>
      </p:pic>
      <p:sp>
        <p:nvSpPr>
          <p:cNvPr id="117" name="Google Shape;117;p7"/>
          <p:cNvSpPr txBox="1"/>
          <p:nvPr/>
        </p:nvSpPr>
        <p:spPr>
          <a:xfrm>
            <a:off x="463076" y="2049920"/>
            <a:ext cx="6663519" cy="4570442"/>
          </a:xfrm>
          <a:prstGeom prst="rect">
            <a:avLst/>
          </a:prstGeom>
          <a:noFill/>
          <a:ln>
            <a:noFill/>
          </a:ln>
        </p:spPr>
        <p:txBody>
          <a:bodyPr spcFirstLastPara="1" wrap="square" lIns="91425" tIns="45700" rIns="91425" bIns="45700" anchor="t" anchorCtr="0">
            <a:spAutoFit/>
          </a:bodyPr>
          <a:lstStyle/>
          <a:p>
            <a:pPr marL="0" marR="0" lvl="0" indent="0" algn="just" rtl="0">
              <a:lnSpc>
                <a:spcPct val="150000"/>
              </a:lnSpc>
              <a:spcBef>
                <a:spcPts val="0"/>
              </a:spcBef>
              <a:spcAft>
                <a:spcPts val="0"/>
              </a:spcAft>
              <a:buNone/>
            </a:pPr>
            <a:endParaRPr sz="1400" b="1" dirty="0">
              <a:solidFill>
                <a:schemeClr val="dk1"/>
              </a:solidFill>
              <a:latin typeface="Helvetica Neue"/>
              <a:ea typeface="Helvetica Neue"/>
              <a:cs typeface="Helvetica Neue"/>
              <a:sym typeface="Helvetica Neue"/>
            </a:endParaRPr>
          </a:p>
          <a:p>
            <a:pPr lvl="0" algn="just">
              <a:lnSpc>
                <a:spcPct val="150000"/>
              </a:lnSpc>
            </a:pPr>
            <a:r>
              <a:rPr lang="es-ES" sz="2000" b="1" dirty="0">
                <a:solidFill>
                  <a:schemeClr val="dk1"/>
                </a:solidFill>
                <a:latin typeface="Helvetica Neue"/>
                <a:ea typeface="Helvetica Neue"/>
                <a:cs typeface="Helvetica Neue"/>
                <a:sym typeface="Helvetica Neue"/>
              </a:rPr>
              <a:t>4. </a:t>
            </a:r>
            <a:r>
              <a:rPr lang="de-DE" sz="2000" b="1" dirty="0">
                <a:solidFill>
                  <a:schemeClr val="dk1"/>
                </a:solidFill>
                <a:latin typeface="Helvetica Neue"/>
                <a:ea typeface="Helvetica Neue"/>
                <a:cs typeface="Helvetica Neue"/>
                <a:sym typeface="Helvetica Neue"/>
              </a:rPr>
              <a:t>Etablierung eines Anerkennungs- und Belohnungsprogramms</a:t>
            </a:r>
            <a:endParaRPr sz="2000" b="1" dirty="0">
              <a:solidFill>
                <a:schemeClr val="dk1"/>
              </a:solidFill>
              <a:latin typeface="Helvetica Neue"/>
              <a:ea typeface="Helvetica Neue"/>
              <a:cs typeface="Helvetica Neue"/>
              <a:sym typeface="Helvetica Neue"/>
            </a:endParaRPr>
          </a:p>
          <a:p>
            <a:pPr marL="800100" lvl="1" indent="-342900" algn="just">
              <a:lnSpc>
                <a:spcPct val="150000"/>
              </a:lnSpc>
              <a:buClr>
                <a:schemeClr val="dk1"/>
              </a:buClr>
              <a:buSzPts val="2000"/>
              <a:buFont typeface="Calibri"/>
              <a:buAutoNum type="alphaLcParenR"/>
            </a:pPr>
            <a:r>
              <a:rPr lang="de-DE" sz="2000" dirty="0">
                <a:solidFill>
                  <a:schemeClr val="dk1"/>
                </a:solidFill>
                <a:latin typeface="Helvetica Neue"/>
                <a:ea typeface="Helvetica Neue"/>
                <a:cs typeface="Helvetica Neue"/>
                <a:sym typeface="Helvetica Neue"/>
              </a:rPr>
              <a:t>Loben Sie, wenn eine Aufgabe auf hohem Niveau erledigt wird
Berücksichtigen Sie die öffentliche Anerkennung, z. B. unternehmensweite E-Mail
Etablieren Sie gegebenenfalls eine Bonus-/Belohnungsstruktur für Leistungsträger*innen
Sagen Sie Danke!</a:t>
            </a:r>
            <a:endParaRPr sz="1400" b="1" dirty="0">
              <a:solidFill>
                <a:schemeClr val="dk1"/>
              </a:solidFill>
              <a:latin typeface="Helvetica Neue"/>
              <a:ea typeface="Helvetica Neue"/>
              <a:cs typeface="Helvetica Neue"/>
              <a:sym typeface="Helvetica Neue"/>
            </a:endParaRPr>
          </a:p>
        </p:txBody>
      </p:sp>
      <p:pic>
        <p:nvPicPr>
          <p:cNvPr id="118" name="Google Shape;118;p7" descr="75 Best Thank-You Messages and Words of Appreciation"/>
          <p:cNvPicPr preferRelativeResize="0"/>
          <p:nvPr/>
        </p:nvPicPr>
        <p:blipFill rotWithShape="1">
          <a:blip r:embed="rId5">
            <a:alphaModFix/>
          </a:blip>
          <a:srcRect/>
          <a:stretch/>
        </p:blipFill>
        <p:spPr>
          <a:xfrm>
            <a:off x="7334250" y="2667000"/>
            <a:ext cx="1933350" cy="19812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Shape 122"/>
        <p:cNvGrpSpPr/>
        <p:nvPr/>
      </p:nvGrpSpPr>
      <p:grpSpPr>
        <a:xfrm>
          <a:off x="0" y="0"/>
          <a:ext cx="0" cy="0"/>
          <a:chOff x="0" y="0"/>
          <a:chExt cx="0" cy="0"/>
        </a:xfrm>
      </p:grpSpPr>
      <p:pic>
        <p:nvPicPr>
          <p:cNvPr id="123" name="Google Shape;123;p8"/>
          <p:cNvPicPr preferRelativeResize="0"/>
          <p:nvPr/>
        </p:nvPicPr>
        <p:blipFill rotWithShape="1">
          <a:blip r:embed="rId3">
            <a:alphaModFix/>
          </a:blip>
          <a:srcRect/>
          <a:stretch/>
        </p:blipFill>
        <p:spPr>
          <a:xfrm>
            <a:off x="3173741" y="812347"/>
            <a:ext cx="3810000" cy="3810000"/>
          </a:xfrm>
          <a:prstGeom prst="rect">
            <a:avLst/>
          </a:prstGeom>
          <a:noFill/>
          <a:ln>
            <a:noFill/>
          </a:ln>
        </p:spPr>
      </p:pic>
      <p:grpSp>
        <p:nvGrpSpPr>
          <p:cNvPr id="124" name="Google Shape;124;p8"/>
          <p:cNvGrpSpPr/>
          <p:nvPr/>
        </p:nvGrpSpPr>
        <p:grpSpPr>
          <a:xfrm>
            <a:off x="260375" y="272846"/>
            <a:ext cx="9229725" cy="6772275"/>
            <a:chOff x="260375" y="272846"/>
            <a:chExt cx="9229725" cy="6772275"/>
          </a:xfrm>
        </p:grpSpPr>
        <p:sp>
          <p:nvSpPr>
            <p:cNvPr id="125" name="Google Shape;125;p8"/>
            <p:cNvSpPr/>
            <p:nvPr/>
          </p:nvSpPr>
          <p:spPr>
            <a:xfrm>
              <a:off x="260375" y="272846"/>
              <a:ext cx="9229725" cy="6772275"/>
            </a:xfrm>
            <a:custGeom>
              <a:avLst/>
              <a:gdLst/>
              <a:ahLst/>
              <a:cxnLst/>
              <a:rect l="l" t="t" r="r" b="b"/>
              <a:pathLst>
                <a:path w="9229725" h="6772275" extrusionOk="0">
                  <a:moveTo>
                    <a:pt x="9229674" y="0"/>
                  </a:moveTo>
                  <a:lnTo>
                    <a:pt x="9170848" y="0"/>
                  </a:lnTo>
                  <a:lnTo>
                    <a:pt x="9170848" y="59715"/>
                  </a:lnTo>
                  <a:lnTo>
                    <a:pt x="9170848" y="6713220"/>
                  </a:lnTo>
                  <a:lnTo>
                    <a:pt x="59474" y="6713220"/>
                  </a:lnTo>
                  <a:lnTo>
                    <a:pt x="59474" y="59715"/>
                  </a:lnTo>
                  <a:lnTo>
                    <a:pt x="9170848" y="59715"/>
                  </a:lnTo>
                  <a:lnTo>
                    <a:pt x="9170848" y="0"/>
                  </a:lnTo>
                  <a:lnTo>
                    <a:pt x="0" y="0"/>
                  </a:lnTo>
                  <a:lnTo>
                    <a:pt x="0" y="59715"/>
                  </a:lnTo>
                  <a:lnTo>
                    <a:pt x="0" y="6713220"/>
                  </a:lnTo>
                  <a:lnTo>
                    <a:pt x="0" y="6771653"/>
                  </a:lnTo>
                  <a:lnTo>
                    <a:pt x="9229674" y="6771653"/>
                  </a:lnTo>
                  <a:lnTo>
                    <a:pt x="9229674" y="6713410"/>
                  </a:lnTo>
                  <a:lnTo>
                    <a:pt x="9229674" y="6713220"/>
                  </a:lnTo>
                  <a:lnTo>
                    <a:pt x="9229674" y="59715"/>
                  </a:lnTo>
                  <a:lnTo>
                    <a:pt x="9229674" y="59524"/>
                  </a:lnTo>
                  <a:lnTo>
                    <a:pt x="9229674" y="0"/>
                  </a:lnTo>
                  <a:close/>
                </a:path>
              </a:pathLst>
            </a:custGeom>
            <a:solidFill>
              <a:srgbClr val="7DD957"/>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26" name="Google Shape;126;p8"/>
            <p:cNvPicPr preferRelativeResize="0"/>
            <p:nvPr/>
          </p:nvPicPr>
          <p:blipFill rotWithShape="1">
            <a:blip r:embed="rId4">
              <a:alphaModFix/>
            </a:blip>
            <a:srcRect/>
            <a:stretch/>
          </p:blipFill>
          <p:spPr>
            <a:xfrm>
              <a:off x="6248872" y="6244780"/>
              <a:ext cx="1095374" cy="390524"/>
            </a:xfrm>
            <a:prstGeom prst="rect">
              <a:avLst/>
            </a:prstGeom>
            <a:noFill/>
            <a:ln>
              <a:noFill/>
            </a:ln>
          </p:spPr>
        </p:pic>
        <p:pic>
          <p:nvPicPr>
            <p:cNvPr id="127" name="Google Shape;127;p8"/>
            <p:cNvPicPr preferRelativeResize="0"/>
            <p:nvPr/>
          </p:nvPicPr>
          <p:blipFill rotWithShape="1">
            <a:blip r:embed="rId5">
              <a:alphaModFix/>
            </a:blip>
            <a:srcRect/>
            <a:stretch/>
          </p:blipFill>
          <p:spPr>
            <a:xfrm>
              <a:off x="478301" y="6155947"/>
              <a:ext cx="2714624" cy="571499"/>
            </a:xfrm>
            <a:prstGeom prst="rect">
              <a:avLst/>
            </a:prstGeom>
            <a:noFill/>
            <a:ln>
              <a:noFill/>
            </a:ln>
          </p:spPr>
        </p:pic>
      </p:grpSp>
      <p:sp>
        <p:nvSpPr>
          <p:cNvPr id="128" name="Google Shape;128;p8"/>
          <p:cNvSpPr txBox="1"/>
          <p:nvPr/>
        </p:nvSpPr>
        <p:spPr>
          <a:xfrm>
            <a:off x="7432781" y="6238465"/>
            <a:ext cx="1882775" cy="356870"/>
          </a:xfrm>
          <a:prstGeom prst="rect">
            <a:avLst/>
          </a:prstGeom>
          <a:noFill/>
          <a:ln>
            <a:noFill/>
          </a:ln>
        </p:spPr>
        <p:txBody>
          <a:bodyPr spcFirstLastPara="1" wrap="square" lIns="0" tIns="12050" rIns="0" bIns="0" anchor="t" anchorCtr="0">
            <a:spAutoFit/>
          </a:bodyPr>
          <a:lstStyle/>
          <a:p>
            <a:pPr marL="12700" marR="5080" lvl="0" indent="0" algn="just" rtl="0">
              <a:lnSpc>
                <a:spcPct val="124200"/>
              </a:lnSpc>
              <a:spcBef>
                <a:spcPts val="0"/>
              </a:spcBef>
              <a:spcAft>
                <a:spcPts val="0"/>
              </a:spcAft>
              <a:buNone/>
            </a:pPr>
            <a:r>
              <a:rPr lang="es-ES" sz="350" b="1">
                <a:solidFill>
                  <a:schemeClr val="dk1"/>
                </a:solidFill>
                <a:latin typeface="Tahoma"/>
                <a:ea typeface="Tahoma"/>
                <a:cs typeface="Tahoma"/>
                <a:sym typeface="Tahoma"/>
              </a:rPr>
              <a:t>Legal description – Creative  Commons licensing:  The  materials published  on the Opsizo project website are classified as  Open  Educational  Resources' (OER) and can be freely (without permission of their creators):  downloaded, used, reused, copied, adapted, and shared by users, with  information about the source of their origin.</a:t>
            </a:r>
            <a:endParaRPr sz="350">
              <a:solidFill>
                <a:schemeClr val="dk1"/>
              </a:solidFill>
              <a:latin typeface="Tahoma"/>
              <a:ea typeface="Tahoma"/>
              <a:cs typeface="Tahoma"/>
              <a:sym typeface="Tahoma"/>
            </a:endParaRPr>
          </a:p>
        </p:txBody>
      </p:sp>
      <p:sp>
        <p:nvSpPr>
          <p:cNvPr id="129" name="Google Shape;129;p8"/>
          <p:cNvSpPr txBox="1"/>
          <p:nvPr/>
        </p:nvSpPr>
        <p:spPr>
          <a:xfrm>
            <a:off x="3065065" y="6214873"/>
            <a:ext cx="2964815" cy="399415"/>
          </a:xfrm>
          <a:prstGeom prst="rect">
            <a:avLst/>
          </a:prstGeom>
          <a:noFill/>
          <a:ln>
            <a:noFill/>
          </a:ln>
        </p:spPr>
        <p:txBody>
          <a:bodyPr spcFirstLastPara="1" wrap="square" lIns="0" tIns="12700" rIns="0" bIns="0" anchor="t" anchorCtr="0">
            <a:spAutoFit/>
          </a:bodyPr>
          <a:lstStyle/>
          <a:p>
            <a:pPr marL="12700" marR="5080" lvl="0" indent="0" algn="l" rtl="0">
              <a:lnSpc>
                <a:spcPct val="111500"/>
              </a:lnSpc>
              <a:spcBef>
                <a:spcPts val="0"/>
              </a:spcBef>
              <a:spcAft>
                <a:spcPts val="0"/>
              </a:spcAft>
              <a:buNone/>
            </a:pPr>
            <a:r>
              <a:rPr lang="es-ES" sz="550" b="1">
                <a:solidFill>
                  <a:schemeClr val="dk1"/>
                </a:solidFill>
                <a:latin typeface="Tahoma"/>
                <a:ea typeface="Tahoma"/>
                <a:cs typeface="Tahoma"/>
                <a:sym typeface="Tahoma"/>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550">
              <a:solidFill>
                <a:schemeClr val="dk1"/>
              </a:solidFill>
              <a:latin typeface="Tahoma"/>
              <a:ea typeface="Tahoma"/>
              <a:cs typeface="Tahoma"/>
              <a:sym typeface="Tahoma"/>
            </a:endParaRPr>
          </a:p>
        </p:txBody>
      </p:sp>
      <p:sp>
        <p:nvSpPr>
          <p:cNvPr id="131" name="Google Shape;131;p8"/>
          <p:cNvSpPr txBox="1"/>
          <p:nvPr/>
        </p:nvSpPr>
        <p:spPr>
          <a:xfrm>
            <a:off x="1590675" y="4835149"/>
            <a:ext cx="7248525" cy="369291"/>
          </a:xfrm>
          <a:prstGeom prst="rect">
            <a:avLst/>
          </a:prstGeom>
          <a:noFill/>
          <a:ln>
            <a:noFill/>
          </a:ln>
        </p:spPr>
        <p:txBody>
          <a:bodyPr spcFirstLastPara="1" wrap="square" lIns="91425" tIns="45700" rIns="91425" bIns="45700" anchor="t" anchorCtr="0">
            <a:spAutoFit/>
          </a:bodyPr>
          <a:lstStyle/>
          <a:p>
            <a:pPr lvl="0"/>
            <a:r>
              <a:rPr lang="de-DE" sz="1800" b="1" dirty="0">
                <a:solidFill>
                  <a:schemeClr val="dk1"/>
                </a:solidFill>
                <a:latin typeface="Helvetica Neue"/>
                <a:ea typeface="Helvetica Neue"/>
                <a:cs typeface="Helvetica Neue"/>
                <a:sym typeface="Helvetica Neue"/>
              </a:rPr>
              <a:t>Setzen Sie Ihren Ausbildungsweg fort auf:</a:t>
            </a:r>
            <a:r>
              <a:rPr lang="es-ES" sz="1800" b="1" dirty="0">
                <a:solidFill>
                  <a:schemeClr val="dk1"/>
                </a:solidFill>
                <a:latin typeface="Helvetica Neue"/>
                <a:ea typeface="Helvetica Neue"/>
                <a:cs typeface="Helvetica Neue"/>
                <a:sym typeface="Helvetica Neue"/>
              </a:rPr>
              <a:t> </a:t>
            </a:r>
            <a:r>
              <a:rPr lang="es-ES" sz="1800" b="1" u="sng" dirty="0">
                <a:solidFill>
                  <a:srgbClr val="78D74F"/>
                </a:solidFill>
                <a:latin typeface="Helvetica Neue"/>
                <a:ea typeface="Helvetica Neue"/>
                <a:cs typeface="Helvetica Neue"/>
                <a:sym typeface="Helvetica Neue"/>
                <a:hlinkClick r:id="rId6">
                  <a:extLst>
                    <a:ext uri="{A12FA001-AC4F-418D-AE19-62706E023703}">
                      <ahyp:hlinkClr xmlns:ahyp="http://schemas.microsoft.com/office/drawing/2018/hyperlinkcolor" val="tx"/>
                    </a:ext>
                  </a:extLst>
                </a:hlinkClick>
              </a:rPr>
              <a:t>https://opsizo.eu/index.php</a:t>
            </a:r>
            <a:r>
              <a:rPr lang="es-ES" sz="1800" b="1" dirty="0">
                <a:solidFill>
                  <a:srgbClr val="78D74F"/>
                </a:solidFill>
                <a:latin typeface="Helvetica Neue"/>
                <a:ea typeface="Helvetica Neue"/>
                <a:cs typeface="Helvetica Neue"/>
                <a:sym typeface="Helvetica Neue"/>
              </a:rPr>
              <a:t>  </a:t>
            </a:r>
            <a:endParaRPr sz="1800" dirty="0">
              <a:solidFill>
                <a:srgbClr val="78D74F"/>
              </a:solidFill>
              <a:latin typeface="Calibri"/>
              <a:ea typeface="Calibri"/>
              <a:cs typeface="Calibri"/>
              <a:sym typeface="Calibri"/>
            </a:endParaRPr>
          </a:p>
        </p:txBody>
      </p:sp>
      <p:sp>
        <p:nvSpPr>
          <p:cNvPr id="2" name="Textfeld 1">
            <a:extLst>
              <a:ext uri="{FF2B5EF4-FFF2-40B4-BE49-F238E27FC236}">
                <a16:creationId xmlns:a16="http://schemas.microsoft.com/office/drawing/2014/main" id="{E4404449-7E6E-B9A6-2D98-1275A5934F6D}"/>
              </a:ext>
            </a:extLst>
          </p:cNvPr>
          <p:cNvSpPr txBox="1"/>
          <p:nvPr/>
        </p:nvSpPr>
        <p:spPr>
          <a:xfrm>
            <a:off x="3759528" y="3902112"/>
            <a:ext cx="2638425" cy="523220"/>
          </a:xfrm>
          <a:prstGeom prst="rect">
            <a:avLst/>
          </a:prstGeom>
          <a:noFill/>
        </p:spPr>
        <p:txBody>
          <a:bodyPr wrap="square" rtlCol="0">
            <a:spAutoFit/>
          </a:bodyPr>
          <a:lstStyle/>
          <a:p>
            <a:r>
              <a:rPr lang="de-DE" sz="2800" dirty="0"/>
              <a:t>VIELEN DANK!</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937</Words>
  <Application>Microsoft Office PowerPoint</Application>
  <PresentationFormat>Benutzerdefiniert</PresentationFormat>
  <Paragraphs>38</Paragraphs>
  <Slides>8</Slides>
  <Notes>8</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8</vt:i4>
      </vt:variant>
    </vt:vector>
  </HeadingPairs>
  <TitlesOfParts>
    <vt:vector size="13" baseType="lpstr">
      <vt:lpstr>Tahoma</vt:lpstr>
      <vt:lpstr>Arial</vt:lpstr>
      <vt:lpstr>Calibri</vt:lpstr>
      <vt:lpstr>Helvetica Neue</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Maria Cristina</dc:creator>
  <cp:lastModifiedBy>Anna-Carina Mohrholz</cp:lastModifiedBy>
  <cp:revision>1</cp:revision>
  <dcterms:created xsi:type="dcterms:W3CDTF">2022-12-16T10:07:41Z</dcterms:created>
  <dcterms:modified xsi:type="dcterms:W3CDTF">2024-01-10T06:42:36Z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2022-12-16T00:00:00Z</vt:filetime>
  </property>
  <property fmtid="{D5CDD505-2E9C-101B-9397-08002B2CF9AE}" pid="3" name="Creator">
    <vt:lpwstr>Canva</vt:lpwstr>
  </property>
  <property fmtid="{D5CDD505-2E9C-101B-9397-08002B2CF9AE}" pid="4" name="LastSaved">
    <vt:filetime>2022-12-16T00:00:00Z</vt:filetime>
  </property>
</Properties>
</file>