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8" r:id="rId2"/>
  </p:sldMasterIdLst>
  <p:notesMasterIdLst>
    <p:notesMasterId r:id="rId12"/>
  </p:notesMasterIdLst>
  <p:sldIdLst>
    <p:sldId id="419" r:id="rId3"/>
    <p:sldId id="263" r:id="rId4"/>
    <p:sldId id="416" r:id="rId5"/>
    <p:sldId id="258" r:id="rId6"/>
    <p:sldId id="264" r:id="rId7"/>
    <p:sldId id="414" r:id="rId8"/>
    <p:sldId id="261" r:id="rId9"/>
    <p:sldId id="418" r:id="rId10"/>
    <p:sldId id="420" r:id="rId11"/>
  </p:sldIdLst>
  <p:sldSz cx="9753600" cy="7315200"/>
  <p:notesSz cx="9753600" cy="7315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ssandra Messana" initials="AM" lastIdx="1" clrIdx="0">
    <p:extLst>
      <p:ext uri="{19B8F6BF-5375-455C-9EA6-DF929625EA0E}">
        <p15:presenceInfo xmlns:p15="http://schemas.microsoft.com/office/powerpoint/2012/main" userId="S-1-5-21-2922218411-3787962101-831138860-46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891F"/>
    <a:srgbClr val="78D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C57A7A-C3AA-4136-8419-F52645309978}" v="7" dt="2023-12-12T13:11:54.29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>
      <p:cViewPr varScale="1">
        <p:scale>
          <a:sx n="59" d="100"/>
          <a:sy n="59" d="100"/>
        </p:scale>
        <p:origin x="82" y="2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al" userId="cc88ce36-e0b3-49ca-8cdb-100b092c7b46" providerId="ADAL" clId="{3AC57A7A-C3AA-4136-8419-F52645309978}"/>
    <pc:docChg chg="custSel addSld delSld modSld">
      <pc:chgData name="geral" userId="cc88ce36-e0b3-49ca-8cdb-100b092c7b46" providerId="ADAL" clId="{3AC57A7A-C3AA-4136-8419-F52645309978}" dt="2023-12-14T23:56:04.190" v="752" actId="20577"/>
      <pc:docMkLst>
        <pc:docMk/>
      </pc:docMkLst>
      <pc:sldChg chg="del">
        <pc:chgData name="geral" userId="cc88ce36-e0b3-49ca-8cdb-100b092c7b46" providerId="ADAL" clId="{3AC57A7A-C3AA-4136-8419-F52645309978}" dt="2023-12-12T12:57:02.597" v="20" actId="47"/>
        <pc:sldMkLst>
          <pc:docMk/>
          <pc:sldMk cId="0" sldId="256"/>
        </pc:sldMkLst>
      </pc:sldChg>
      <pc:sldChg chg="modSp mod">
        <pc:chgData name="geral" userId="cc88ce36-e0b3-49ca-8cdb-100b092c7b46" providerId="ADAL" clId="{3AC57A7A-C3AA-4136-8419-F52645309978}" dt="2023-12-12T13:11:38.421" v="186" actId="20577"/>
        <pc:sldMkLst>
          <pc:docMk/>
          <pc:sldMk cId="0" sldId="258"/>
        </pc:sldMkLst>
        <pc:spChg chg="mod">
          <ac:chgData name="geral" userId="cc88ce36-e0b3-49ca-8cdb-100b092c7b46" providerId="ADAL" clId="{3AC57A7A-C3AA-4136-8419-F52645309978}" dt="2023-12-12T13:11:38.421" v="186" actId="20577"/>
          <ac:spMkLst>
            <pc:docMk/>
            <pc:sldMk cId="0" sldId="258"/>
            <ac:spMk id="11" creationId="{723A99E2-09AA-27E4-3701-2C207340C475}"/>
          </ac:spMkLst>
        </pc:spChg>
      </pc:sldChg>
      <pc:sldChg chg="del">
        <pc:chgData name="geral" userId="cc88ce36-e0b3-49ca-8cdb-100b092c7b46" providerId="ADAL" clId="{3AC57A7A-C3AA-4136-8419-F52645309978}" dt="2023-12-12T13:06:22.929" v="22" actId="47"/>
        <pc:sldMkLst>
          <pc:docMk/>
          <pc:sldMk cId="0" sldId="260"/>
        </pc:sldMkLst>
      </pc:sldChg>
      <pc:sldChg chg="modSp mod">
        <pc:chgData name="geral" userId="cc88ce36-e0b3-49ca-8cdb-100b092c7b46" providerId="ADAL" clId="{3AC57A7A-C3AA-4136-8419-F52645309978}" dt="2023-12-12T13:18:09.385" v="594" actId="6549"/>
        <pc:sldMkLst>
          <pc:docMk/>
          <pc:sldMk cId="2775599909" sldId="261"/>
        </pc:sldMkLst>
        <pc:spChg chg="mod">
          <ac:chgData name="geral" userId="cc88ce36-e0b3-49ca-8cdb-100b092c7b46" providerId="ADAL" clId="{3AC57A7A-C3AA-4136-8419-F52645309978}" dt="2023-12-12T13:16:30.118" v="495" actId="6549"/>
          <ac:spMkLst>
            <pc:docMk/>
            <pc:sldMk cId="2775599909" sldId="261"/>
            <ac:spMk id="6" creationId="{7C28D9BB-8994-2052-4D9E-1A24BCEC6C73}"/>
          </ac:spMkLst>
        </pc:spChg>
        <pc:spChg chg="mod">
          <ac:chgData name="geral" userId="cc88ce36-e0b3-49ca-8cdb-100b092c7b46" providerId="ADAL" clId="{3AC57A7A-C3AA-4136-8419-F52645309978}" dt="2023-12-12T13:18:09.385" v="594" actId="6549"/>
          <ac:spMkLst>
            <pc:docMk/>
            <pc:sldMk cId="2775599909" sldId="261"/>
            <ac:spMk id="9" creationId="{10294947-B5D6-47CD-B368-26AD980DC280}"/>
          </ac:spMkLst>
        </pc:spChg>
      </pc:sldChg>
      <pc:sldChg chg="modSp mod">
        <pc:chgData name="geral" userId="cc88ce36-e0b3-49ca-8cdb-100b092c7b46" providerId="ADAL" clId="{3AC57A7A-C3AA-4136-8419-F52645309978}" dt="2023-12-12T13:09:05.928" v="102" actId="6549"/>
        <pc:sldMkLst>
          <pc:docMk/>
          <pc:sldMk cId="3854587955" sldId="263"/>
        </pc:sldMkLst>
        <pc:spChg chg="mod">
          <ac:chgData name="geral" userId="cc88ce36-e0b3-49ca-8cdb-100b092c7b46" providerId="ADAL" clId="{3AC57A7A-C3AA-4136-8419-F52645309978}" dt="2023-12-12T13:06:40.574" v="39" actId="20577"/>
          <ac:spMkLst>
            <pc:docMk/>
            <pc:sldMk cId="3854587955" sldId="263"/>
            <ac:spMk id="6" creationId="{7C28D9BB-8994-2052-4D9E-1A24BCEC6C73}"/>
          </ac:spMkLst>
        </pc:spChg>
        <pc:spChg chg="mod">
          <ac:chgData name="geral" userId="cc88ce36-e0b3-49ca-8cdb-100b092c7b46" providerId="ADAL" clId="{3AC57A7A-C3AA-4136-8419-F52645309978}" dt="2023-12-12T13:07:31.178" v="54" actId="20577"/>
          <ac:spMkLst>
            <pc:docMk/>
            <pc:sldMk cId="3854587955" sldId="263"/>
            <ac:spMk id="11" creationId="{723A99E2-09AA-27E4-3701-2C207340C475}"/>
          </ac:spMkLst>
        </pc:spChg>
        <pc:spChg chg="mod">
          <ac:chgData name="geral" userId="cc88ce36-e0b3-49ca-8cdb-100b092c7b46" providerId="ADAL" clId="{3AC57A7A-C3AA-4136-8419-F52645309978}" dt="2023-12-12T13:09:05.928" v="102" actId="6549"/>
          <ac:spMkLst>
            <pc:docMk/>
            <pc:sldMk cId="3854587955" sldId="263"/>
            <ac:spMk id="15" creationId="{D8B47F1A-AD36-B8BC-9CA3-735FE1DEABA6}"/>
          </ac:spMkLst>
        </pc:spChg>
      </pc:sldChg>
      <pc:sldChg chg="addSp delSp modSp mod">
        <pc:chgData name="geral" userId="cc88ce36-e0b3-49ca-8cdb-100b092c7b46" providerId="ADAL" clId="{3AC57A7A-C3AA-4136-8419-F52645309978}" dt="2023-12-12T13:13:49.438" v="267" actId="20577"/>
        <pc:sldMkLst>
          <pc:docMk/>
          <pc:sldMk cId="4207934082" sldId="264"/>
        </pc:sldMkLst>
        <pc:spChg chg="add del mod">
          <ac:chgData name="geral" userId="cc88ce36-e0b3-49ca-8cdb-100b092c7b46" providerId="ADAL" clId="{3AC57A7A-C3AA-4136-8419-F52645309978}" dt="2023-12-12T13:11:47.833" v="188"/>
          <ac:spMkLst>
            <pc:docMk/>
            <pc:sldMk cId="4207934082" sldId="264"/>
            <ac:spMk id="2" creationId="{A2C284DE-12E8-315C-08FE-50929B0D2072}"/>
          </ac:spMkLst>
        </pc:spChg>
        <pc:spChg chg="add del mod">
          <ac:chgData name="geral" userId="cc88ce36-e0b3-49ca-8cdb-100b092c7b46" providerId="ADAL" clId="{3AC57A7A-C3AA-4136-8419-F52645309978}" dt="2023-12-12T13:11:54.299" v="194"/>
          <ac:spMkLst>
            <pc:docMk/>
            <pc:sldMk cId="4207934082" sldId="264"/>
            <ac:spMk id="4" creationId="{EA48DEE9-394A-DA7A-530D-B4B235D47074}"/>
          </ac:spMkLst>
        </pc:spChg>
        <pc:spChg chg="mod">
          <ac:chgData name="geral" userId="cc88ce36-e0b3-49ca-8cdb-100b092c7b46" providerId="ADAL" clId="{3AC57A7A-C3AA-4136-8419-F52645309978}" dt="2023-12-12T13:13:49.438" v="267" actId="20577"/>
          <ac:spMkLst>
            <pc:docMk/>
            <pc:sldMk cId="4207934082" sldId="264"/>
            <ac:spMk id="6" creationId="{7C28D9BB-8994-2052-4D9E-1A24BCEC6C73}"/>
          </ac:spMkLst>
        </pc:spChg>
        <pc:spChg chg="mod">
          <ac:chgData name="geral" userId="cc88ce36-e0b3-49ca-8cdb-100b092c7b46" providerId="ADAL" clId="{3AC57A7A-C3AA-4136-8419-F52645309978}" dt="2023-12-12T13:12:20.568" v="235" actId="20577"/>
          <ac:spMkLst>
            <pc:docMk/>
            <pc:sldMk cId="4207934082" sldId="264"/>
            <ac:spMk id="9" creationId="{DA0702E5-A8AB-4B6B-88F2-5792CD3ADACB}"/>
          </ac:spMkLst>
        </pc:spChg>
        <pc:spChg chg="mod">
          <ac:chgData name="geral" userId="cc88ce36-e0b3-49ca-8cdb-100b092c7b46" providerId="ADAL" clId="{3AC57A7A-C3AA-4136-8419-F52645309978}" dt="2023-12-12T13:12:43.960" v="237" actId="20577"/>
          <ac:spMkLst>
            <pc:docMk/>
            <pc:sldMk cId="4207934082" sldId="264"/>
            <ac:spMk id="12" creationId="{C56F862A-EA5C-B1B5-B00D-FBABCBE325B8}"/>
          </ac:spMkLst>
        </pc:spChg>
      </pc:sldChg>
      <pc:sldChg chg="delSp modSp mod">
        <pc:chgData name="geral" userId="cc88ce36-e0b3-49ca-8cdb-100b092c7b46" providerId="ADAL" clId="{3AC57A7A-C3AA-4136-8419-F52645309978}" dt="2023-12-12T13:16:17.830" v="494" actId="478"/>
        <pc:sldMkLst>
          <pc:docMk/>
          <pc:sldMk cId="1619574651" sldId="414"/>
        </pc:sldMkLst>
        <pc:spChg chg="mod">
          <ac:chgData name="geral" userId="cc88ce36-e0b3-49ca-8cdb-100b092c7b46" providerId="ADAL" clId="{3AC57A7A-C3AA-4136-8419-F52645309978}" dt="2023-12-12T13:13:44.713" v="266" actId="20577"/>
          <ac:spMkLst>
            <pc:docMk/>
            <pc:sldMk cId="1619574651" sldId="414"/>
            <ac:spMk id="6" creationId="{7C28D9BB-8994-2052-4D9E-1A24BCEC6C73}"/>
          </ac:spMkLst>
        </pc:spChg>
        <pc:spChg chg="mod">
          <ac:chgData name="geral" userId="cc88ce36-e0b3-49ca-8cdb-100b092c7b46" providerId="ADAL" clId="{3AC57A7A-C3AA-4136-8419-F52645309978}" dt="2023-12-12T13:14:44.921" v="304" actId="20577"/>
          <ac:spMkLst>
            <pc:docMk/>
            <pc:sldMk cId="1619574651" sldId="414"/>
            <ac:spMk id="14" creationId="{663C77CA-2F50-47BF-B917-C2ABAD21B846}"/>
          </ac:spMkLst>
        </pc:spChg>
        <pc:spChg chg="mod">
          <ac:chgData name="geral" userId="cc88ce36-e0b3-49ca-8cdb-100b092c7b46" providerId="ADAL" clId="{3AC57A7A-C3AA-4136-8419-F52645309978}" dt="2023-12-12T13:15:56.585" v="491" actId="20577"/>
          <ac:spMkLst>
            <pc:docMk/>
            <pc:sldMk cId="1619574651" sldId="414"/>
            <ac:spMk id="17" creationId="{C26AE43A-018B-4946-A6B7-68CCA033F72F}"/>
          </ac:spMkLst>
        </pc:spChg>
        <pc:cxnChg chg="del mod">
          <ac:chgData name="geral" userId="cc88ce36-e0b3-49ca-8cdb-100b092c7b46" providerId="ADAL" clId="{3AC57A7A-C3AA-4136-8419-F52645309978}" dt="2023-12-12T13:16:14.709" v="493" actId="478"/>
          <ac:cxnSpMkLst>
            <pc:docMk/>
            <pc:sldMk cId="1619574651" sldId="414"/>
            <ac:cxnSpMk id="15" creationId="{5DD3F689-BFEB-436F-80BC-8424170CBA97}"/>
          </ac:cxnSpMkLst>
        </pc:cxnChg>
        <pc:cxnChg chg="del mod">
          <ac:chgData name="geral" userId="cc88ce36-e0b3-49ca-8cdb-100b092c7b46" providerId="ADAL" clId="{3AC57A7A-C3AA-4136-8419-F52645309978}" dt="2023-12-12T13:16:17.830" v="494" actId="478"/>
          <ac:cxnSpMkLst>
            <pc:docMk/>
            <pc:sldMk cId="1619574651" sldId="414"/>
            <ac:cxnSpMk id="16" creationId="{9ECCA70A-9BFC-47EA-AA31-B2848A79F7E7}"/>
          </ac:cxnSpMkLst>
        </pc:cxnChg>
        <pc:cxnChg chg="del">
          <ac:chgData name="geral" userId="cc88ce36-e0b3-49ca-8cdb-100b092c7b46" providerId="ADAL" clId="{3AC57A7A-C3AA-4136-8419-F52645309978}" dt="2023-12-12T13:16:02.755" v="492" actId="478"/>
          <ac:cxnSpMkLst>
            <pc:docMk/>
            <pc:sldMk cId="1619574651" sldId="414"/>
            <ac:cxnSpMk id="18" creationId="{CA240398-B5FA-4494-B2AD-85D7E3F78CFC}"/>
          </ac:cxnSpMkLst>
        </pc:cxnChg>
      </pc:sldChg>
      <pc:sldChg chg="addSp delSp modSp mod">
        <pc:chgData name="geral" userId="cc88ce36-e0b3-49ca-8cdb-100b092c7b46" providerId="ADAL" clId="{3AC57A7A-C3AA-4136-8419-F52645309978}" dt="2023-12-12T13:11:01.643" v="157" actId="20577"/>
        <pc:sldMkLst>
          <pc:docMk/>
          <pc:sldMk cId="1845294308" sldId="416"/>
        </pc:sldMkLst>
        <pc:spChg chg="add mod">
          <ac:chgData name="geral" userId="cc88ce36-e0b3-49ca-8cdb-100b092c7b46" providerId="ADAL" clId="{3AC57A7A-C3AA-4136-8419-F52645309978}" dt="2023-12-12T13:09:29.686" v="104"/>
          <ac:spMkLst>
            <pc:docMk/>
            <pc:sldMk cId="1845294308" sldId="416"/>
            <ac:spMk id="2" creationId="{DC5ECA8E-A5B7-9BC5-842E-10872AB08C6A}"/>
          </ac:spMkLst>
        </pc:spChg>
        <pc:spChg chg="del">
          <ac:chgData name="geral" userId="cc88ce36-e0b3-49ca-8cdb-100b092c7b46" providerId="ADAL" clId="{3AC57A7A-C3AA-4136-8419-F52645309978}" dt="2023-12-12T13:09:29.387" v="103" actId="478"/>
          <ac:spMkLst>
            <pc:docMk/>
            <pc:sldMk cId="1845294308" sldId="416"/>
            <ac:spMk id="6" creationId="{7C28D9BB-8994-2052-4D9E-1A24BCEC6C73}"/>
          </ac:spMkLst>
        </pc:spChg>
        <pc:spChg chg="mod">
          <ac:chgData name="geral" userId="cc88ce36-e0b3-49ca-8cdb-100b092c7b46" providerId="ADAL" clId="{3AC57A7A-C3AA-4136-8419-F52645309978}" dt="2023-12-12T13:11:01.643" v="157" actId="20577"/>
          <ac:spMkLst>
            <pc:docMk/>
            <pc:sldMk cId="1845294308" sldId="416"/>
            <ac:spMk id="11" creationId="{723A99E2-09AA-27E4-3701-2C207340C475}"/>
          </ac:spMkLst>
        </pc:spChg>
      </pc:sldChg>
      <pc:sldChg chg="modSp mod">
        <pc:chgData name="geral" userId="cc88ce36-e0b3-49ca-8cdb-100b092c7b46" providerId="ADAL" clId="{3AC57A7A-C3AA-4136-8419-F52645309978}" dt="2023-12-12T13:21:02.418" v="750" actId="20577"/>
        <pc:sldMkLst>
          <pc:docMk/>
          <pc:sldMk cId="2314669689" sldId="418"/>
        </pc:sldMkLst>
        <pc:spChg chg="mod">
          <ac:chgData name="geral" userId="cc88ce36-e0b3-49ca-8cdb-100b092c7b46" providerId="ADAL" clId="{3AC57A7A-C3AA-4136-8419-F52645309978}" dt="2023-12-12T13:18:46.793" v="615" actId="14100"/>
          <ac:spMkLst>
            <pc:docMk/>
            <pc:sldMk cId="2314669689" sldId="418"/>
            <ac:spMk id="6" creationId="{7C28D9BB-8994-2052-4D9E-1A24BCEC6C73}"/>
          </ac:spMkLst>
        </pc:spChg>
        <pc:spChg chg="mod">
          <ac:chgData name="geral" userId="cc88ce36-e0b3-49ca-8cdb-100b092c7b46" providerId="ADAL" clId="{3AC57A7A-C3AA-4136-8419-F52645309978}" dt="2023-12-12T13:21:02.418" v="750" actId="20577"/>
          <ac:spMkLst>
            <pc:docMk/>
            <pc:sldMk cId="2314669689" sldId="418"/>
            <ac:spMk id="11" creationId="{723A99E2-09AA-27E4-3701-2C207340C475}"/>
          </ac:spMkLst>
        </pc:spChg>
      </pc:sldChg>
      <pc:sldChg chg="modSp add mod">
        <pc:chgData name="geral" userId="cc88ce36-e0b3-49ca-8cdb-100b092c7b46" providerId="ADAL" clId="{3AC57A7A-C3AA-4136-8419-F52645309978}" dt="2023-12-14T23:56:04.190" v="752" actId="20577"/>
        <pc:sldMkLst>
          <pc:docMk/>
          <pc:sldMk cId="0" sldId="419"/>
        </pc:sldMkLst>
        <pc:spChg chg="mod">
          <ac:chgData name="geral" userId="cc88ce36-e0b3-49ca-8cdb-100b092c7b46" providerId="ADAL" clId="{3AC57A7A-C3AA-4136-8419-F52645309978}" dt="2023-12-14T23:56:04.190" v="752" actId="20577"/>
          <ac:spMkLst>
            <pc:docMk/>
            <pc:sldMk cId="0" sldId="419"/>
            <ac:spMk id="52" creationId="{00000000-0000-0000-0000-000000000000}"/>
          </ac:spMkLst>
        </pc:spChg>
      </pc:sldChg>
      <pc:sldChg chg="add">
        <pc:chgData name="geral" userId="cc88ce36-e0b3-49ca-8cdb-100b092c7b46" providerId="ADAL" clId="{3AC57A7A-C3AA-4136-8419-F52645309978}" dt="2023-12-12T13:06:20.523" v="21"/>
        <pc:sldMkLst>
          <pc:docMk/>
          <pc:sldMk cId="0" sldId="420"/>
        </pc:sldMkLst>
      </pc:sldChg>
    </pc:docChg>
  </pc:docChgLst>
  <pc:docChgLst>
    <pc:chgData name="Sandra Silverio" userId="911bd91b-4f7b-4756-8155-0c11409226a6" providerId="ADAL" clId="{1F20290B-537D-4BD0-B391-D559FE7B8483}"/>
    <pc:docChg chg="undo custSel modSld">
      <pc:chgData name="Sandra Silverio" userId="911bd91b-4f7b-4756-8155-0c11409226a6" providerId="ADAL" clId="{1F20290B-537D-4BD0-B391-D559FE7B8483}" dt="2023-12-10T22:57:51.486" v="271"/>
      <pc:docMkLst>
        <pc:docMk/>
      </pc:docMkLst>
      <pc:sldChg chg="addSp delSp modSp mod">
        <pc:chgData name="Sandra Silverio" userId="911bd91b-4f7b-4756-8155-0c11409226a6" providerId="ADAL" clId="{1F20290B-537D-4BD0-B391-D559FE7B8483}" dt="2023-12-10T22:36:44.061" v="33" actId="313"/>
        <pc:sldMkLst>
          <pc:docMk/>
          <pc:sldMk cId="0" sldId="256"/>
        </pc:sldMkLst>
        <pc:spChg chg="mod">
          <ac:chgData name="Sandra Silverio" userId="911bd91b-4f7b-4756-8155-0c11409226a6" providerId="ADAL" clId="{1F20290B-537D-4BD0-B391-D559FE7B8483}" dt="2023-12-10T22:36:15.463" v="28" actId="14100"/>
          <ac:spMkLst>
            <pc:docMk/>
            <pc:sldMk cId="0" sldId="256"/>
            <ac:spMk id="4" creationId="{41F67323-D67C-1301-52E0-E535EF72671F}"/>
          </ac:spMkLst>
        </pc:spChg>
        <pc:spChg chg="mod">
          <ac:chgData name="Sandra Silverio" userId="911bd91b-4f7b-4756-8155-0c11409226a6" providerId="ADAL" clId="{1F20290B-537D-4BD0-B391-D559FE7B8483}" dt="2023-12-10T22:36:44.061" v="33" actId="313"/>
          <ac:spMkLst>
            <pc:docMk/>
            <pc:sldMk cId="0" sldId="256"/>
            <ac:spMk id="15" creationId="{00000000-0000-0000-0000-000000000000}"/>
          </ac:spMkLst>
        </pc:spChg>
        <pc:picChg chg="del">
          <ac:chgData name="Sandra Silverio" userId="911bd91b-4f7b-4756-8155-0c11409226a6" providerId="ADAL" clId="{1F20290B-537D-4BD0-B391-D559FE7B8483}" dt="2023-12-10T22:36:22.130" v="29" actId="478"/>
          <ac:picMkLst>
            <pc:docMk/>
            <pc:sldMk cId="0" sldId="256"/>
            <ac:picMk id="6" creationId="{00000000-0000-0000-0000-000000000000}"/>
          </ac:picMkLst>
        </pc:picChg>
        <pc:picChg chg="add mod">
          <ac:chgData name="Sandra Silverio" userId="911bd91b-4f7b-4756-8155-0c11409226a6" providerId="ADAL" clId="{1F20290B-537D-4BD0-B391-D559FE7B8483}" dt="2023-12-10T22:36:28.699" v="30"/>
          <ac:picMkLst>
            <pc:docMk/>
            <pc:sldMk cId="0" sldId="256"/>
            <ac:picMk id="7" creationId="{6BFB3401-8133-CD98-4661-E99ADBEFEFD4}"/>
          </ac:picMkLst>
        </pc:picChg>
      </pc:sldChg>
      <pc:sldChg chg="delSp modSp mod">
        <pc:chgData name="Sandra Silverio" userId="911bd91b-4f7b-4756-8155-0c11409226a6" providerId="ADAL" clId="{1F20290B-537D-4BD0-B391-D559FE7B8483}" dt="2023-12-10T22:45:21.871" v="112" actId="478"/>
        <pc:sldMkLst>
          <pc:docMk/>
          <pc:sldMk cId="0" sldId="258"/>
        </pc:sldMkLst>
        <pc:spChg chg="del mod">
          <ac:chgData name="Sandra Silverio" userId="911bd91b-4f7b-4756-8155-0c11409226a6" providerId="ADAL" clId="{1F20290B-537D-4BD0-B391-D559FE7B8483}" dt="2023-12-10T22:45:21.871" v="112" actId="478"/>
          <ac:spMkLst>
            <pc:docMk/>
            <pc:sldMk cId="0" sldId="258"/>
            <ac:spMk id="5" creationId="{00000000-0000-0000-0000-000000000000}"/>
          </ac:spMkLst>
        </pc:spChg>
        <pc:spChg chg="mod">
          <ac:chgData name="Sandra Silverio" userId="911bd91b-4f7b-4756-8155-0c11409226a6" providerId="ADAL" clId="{1F20290B-537D-4BD0-B391-D559FE7B8483}" dt="2023-12-10T22:44:49.830" v="107" actId="1076"/>
          <ac:spMkLst>
            <pc:docMk/>
            <pc:sldMk cId="0" sldId="258"/>
            <ac:spMk id="11" creationId="{723A99E2-09AA-27E4-3701-2C207340C475}"/>
          </ac:spMkLst>
        </pc:spChg>
        <pc:picChg chg="del">
          <ac:chgData name="Sandra Silverio" userId="911bd91b-4f7b-4756-8155-0c11409226a6" providerId="ADAL" clId="{1F20290B-537D-4BD0-B391-D559FE7B8483}" dt="2023-12-10T22:45:09.236" v="108" actId="478"/>
          <ac:picMkLst>
            <pc:docMk/>
            <pc:sldMk cId="0" sldId="258"/>
            <ac:picMk id="4" creationId="{00000000-0000-0000-0000-000000000000}"/>
          </ac:picMkLst>
        </pc:picChg>
      </pc:sldChg>
      <pc:sldChg chg="addSp delSp modSp mod">
        <pc:chgData name="Sandra Silverio" userId="911bd91b-4f7b-4756-8155-0c11409226a6" providerId="ADAL" clId="{1F20290B-537D-4BD0-B391-D559FE7B8483}" dt="2023-12-10T22:57:51.486" v="271"/>
        <pc:sldMkLst>
          <pc:docMk/>
          <pc:sldMk cId="0" sldId="260"/>
        </pc:sldMkLst>
        <pc:spChg chg="add mod">
          <ac:chgData name="Sandra Silverio" userId="911bd91b-4f7b-4756-8155-0c11409226a6" providerId="ADAL" clId="{1F20290B-537D-4BD0-B391-D559FE7B8483}" dt="2023-12-10T22:57:51.486" v="271"/>
          <ac:spMkLst>
            <pc:docMk/>
            <pc:sldMk cId="0" sldId="260"/>
            <ac:spMk id="9" creationId="{D647BF5A-458E-978A-C2CF-1652E85BDFF5}"/>
          </ac:spMkLst>
        </pc:spChg>
        <pc:spChg chg="add mod">
          <ac:chgData name="Sandra Silverio" userId="911bd91b-4f7b-4756-8155-0c11409226a6" providerId="ADAL" clId="{1F20290B-537D-4BD0-B391-D559FE7B8483}" dt="2023-12-10T22:57:51.486" v="271"/>
          <ac:spMkLst>
            <pc:docMk/>
            <pc:sldMk cId="0" sldId="260"/>
            <ac:spMk id="10" creationId="{5115821A-C34A-1A1C-6B7B-154DF2EC5E50}"/>
          </ac:spMkLst>
        </pc:spChg>
        <pc:spChg chg="del">
          <ac:chgData name="Sandra Silverio" userId="911bd91b-4f7b-4756-8155-0c11409226a6" providerId="ADAL" clId="{1F20290B-537D-4BD0-B391-D559FE7B8483}" dt="2023-12-10T22:57:16.409" v="266" actId="478"/>
          <ac:spMkLst>
            <pc:docMk/>
            <pc:sldMk cId="0" sldId="260"/>
            <ac:spMk id="16" creationId="{A3D35A1E-60D4-DC27-1432-218FCBC7B9B5}"/>
          </ac:spMkLst>
        </pc:spChg>
        <pc:grpChg chg="add del">
          <ac:chgData name="Sandra Silverio" userId="911bd91b-4f7b-4756-8155-0c11409226a6" providerId="ADAL" clId="{1F20290B-537D-4BD0-B391-D559FE7B8483}" dt="2023-12-10T22:57:24.695" v="268" actId="478"/>
          <ac:grpSpMkLst>
            <pc:docMk/>
            <pc:sldMk cId="0" sldId="260"/>
            <ac:grpSpMk id="2" creationId="{00000000-0000-0000-0000-000000000000}"/>
          </ac:grpSpMkLst>
        </pc:grpChg>
        <pc:picChg chg="del">
          <ac:chgData name="Sandra Silverio" userId="911bd91b-4f7b-4756-8155-0c11409226a6" providerId="ADAL" clId="{1F20290B-537D-4BD0-B391-D559FE7B8483}" dt="2023-12-10T22:57:27.920" v="269" actId="478"/>
          <ac:picMkLst>
            <pc:docMk/>
            <pc:sldMk cId="0" sldId="260"/>
            <ac:picMk id="5" creationId="{00000000-0000-0000-0000-000000000000}"/>
          </ac:picMkLst>
        </pc:picChg>
        <pc:picChg chg="add mod">
          <ac:chgData name="Sandra Silverio" userId="911bd91b-4f7b-4756-8155-0c11409226a6" providerId="ADAL" clId="{1F20290B-537D-4BD0-B391-D559FE7B8483}" dt="2023-12-10T22:57:36.457" v="270"/>
          <ac:picMkLst>
            <pc:docMk/>
            <pc:sldMk cId="0" sldId="260"/>
            <ac:picMk id="8" creationId="{C253A027-25CC-A8B0-5A14-05C4F9025C58}"/>
          </ac:picMkLst>
        </pc:picChg>
        <pc:picChg chg="del">
          <ac:chgData name="Sandra Silverio" userId="911bd91b-4f7b-4756-8155-0c11409226a6" providerId="ADAL" clId="{1F20290B-537D-4BD0-B391-D559FE7B8483}" dt="2023-12-10T22:57:16.409" v="266" actId="478"/>
          <ac:picMkLst>
            <pc:docMk/>
            <pc:sldMk cId="0" sldId="260"/>
            <ac:picMk id="20" creationId="{98D02F35-1C74-BBC6-2E40-2B74C2659D62}"/>
          </ac:picMkLst>
        </pc:picChg>
      </pc:sldChg>
      <pc:sldChg chg="delSp modSp mod">
        <pc:chgData name="Sandra Silverio" userId="911bd91b-4f7b-4756-8155-0c11409226a6" providerId="ADAL" clId="{1F20290B-537D-4BD0-B391-D559FE7B8483}" dt="2023-12-10T22:52:43.303" v="227" actId="20577"/>
        <pc:sldMkLst>
          <pc:docMk/>
          <pc:sldMk cId="2775599909" sldId="261"/>
        </pc:sldMkLst>
        <pc:spChg chg="del">
          <ac:chgData name="Sandra Silverio" userId="911bd91b-4f7b-4756-8155-0c11409226a6" providerId="ADAL" clId="{1F20290B-537D-4BD0-B391-D559FE7B8483}" dt="2023-12-10T22:51:06.587" v="180" actId="478"/>
          <ac:spMkLst>
            <pc:docMk/>
            <pc:sldMk cId="2775599909" sldId="261"/>
            <ac:spMk id="5" creationId="{00000000-0000-0000-0000-000000000000}"/>
          </ac:spMkLst>
        </pc:spChg>
        <pc:spChg chg="mod">
          <ac:chgData name="Sandra Silverio" userId="911bd91b-4f7b-4756-8155-0c11409226a6" providerId="ADAL" clId="{1F20290B-537D-4BD0-B391-D559FE7B8483}" dt="2023-12-10T22:51:23.970" v="184" actId="2711"/>
          <ac:spMkLst>
            <pc:docMk/>
            <pc:sldMk cId="2775599909" sldId="261"/>
            <ac:spMk id="6" creationId="{7C28D9BB-8994-2052-4D9E-1A24BCEC6C73}"/>
          </ac:spMkLst>
        </pc:spChg>
        <pc:spChg chg="mod">
          <ac:chgData name="Sandra Silverio" userId="911bd91b-4f7b-4756-8155-0c11409226a6" providerId="ADAL" clId="{1F20290B-537D-4BD0-B391-D559FE7B8483}" dt="2023-12-10T22:52:43.303" v="227" actId="20577"/>
          <ac:spMkLst>
            <pc:docMk/>
            <pc:sldMk cId="2775599909" sldId="261"/>
            <ac:spMk id="9" creationId="{10294947-B5D6-47CD-B368-26AD980DC280}"/>
          </ac:spMkLst>
        </pc:spChg>
        <pc:picChg chg="del">
          <ac:chgData name="Sandra Silverio" userId="911bd91b-4f7b-4756-8155-0c11409226a6" providerId="ADAL" clId="{1F20290B-537D-4BD0-B391-D559FE7B8483}" dt="2023-12-10T22:51:06.587" v="180" actId="478"/>
          <ac:picMkLst>
            <pc:docMk/>
            <pc:sldMk cId="2775599909" sldId="261"/>
            <ac:picMk id="4" creationId="{00000000-0000-0000-0000-000000000000}"/>
          </ac:picMkLst>
        </pc:picChg>
      </pc:sldChg>
      <pc:sldChg chg="delSp modSp mod">
        <pc:chgData name="Sandra Silverio" userId="911bd91b-4f7b-4756-8155-0c11409226a6" providerId="ADAL" clId="{1F20290B-537D-4BD0-B391-D559FE7B8483}" dt="2023-12-10T22:41:07.385" v="68" actId="313"/>
        <pc:sldMkLst>
          <pc:docMk/>
          <pc:sldMk cId="3854587955" sldId="263"/>
        </pc:sldMkLst>
        <pc:spChg chg="del">
          <ac:chgData name="Sandra Silverio" userId="911bd91b-4f7b-4756-8155-0c11409226a6" providerId="ADAL" clId="{1F20290B-537D-4BD0-B391-D559FE7B8483}" dt="2023-12-10T22:37:19.920" v="37" actId="478"/>
          <ac:spMkLst>
            <pc:docMk/>
            <pc:sldMk cId="3854587955" sldId="263"/>
            <ac:spMk id="5" creationId="{00000000-0000-0000-0000-000000000000}"/>
          </ac:spMkLst>
        </pc:spChg>
        <pc:spChg chg="mod">
          <ac:chgData name="Sandra Silverio" userId="911bd91b-4f7b-4756-8155-0c11409226a6" providerId="ADAL" clId="{1F20290B-537D-4BD0-B391-D559FE7B8483}" dt="2023-12-10T22:37:34.232" v="38" actId="790"/>
          <ac:spMkLst>
            <pc:docMk/>
            <pc:sldMk cId="3854587955" sldId="263"/>
            <ac:spMk id="6" creationId="{7C28D9BB-8994-2052-4D9E-1A24BCEC6C73}"/>
          </ac:spMkLst>
        </pc:spChg>
        <pc:spChg chg="mod">
          <ac:chgData name="Sandra Silverio" userId="911bd91b-4f7b-4756-8155-0c11409226a6" providerId="ADAL" clId="{1F20290B-537D-4BD0-B391-D559FE7B8483}" dt="2023-12-10T22:40:07.469" v="59" actId="313"/>
          <ac:spMkLst>
            <pc:docMk/>
            <pc:sldMk cId="3854587955" sldId="263"/>
            <ac:spMk id="11" creationId="{723A99E2-09AA-27E4-3701-2C207340C475}"/>
          </ac:spMkLst>
        </pc:spChg>
        <pc:spChg chg="mod">
          <ac:chgData name="Sandra Silverio" userId="911bd91b-4f7b-4756-8155-0c11409226a6" providerId="ADAL" clId="{1F20290B-537D-4BD0-B391-D559FE7B8483}" dt="2023-12-10T22:41:07.385" v="68" actId="313"/>
          <ac:spMkLst>
            <pc:docMk/>
            <pc:sldMk cId="3854587955" sldId="263"/>
            <ac:spMk id="15" creationId="{D8B47F1A-AD36-B8BC-9CA3-735FE1DEABA6}"/>
          </ac:spMkLst>
        </pc:spChg>
        <pc:picChg chg="del">
          <ac:chgData name="Sandra Silverio" userId="911bd91b-4f7b-4756-8155-0c11409226a6" providerId="ADAL" clId="{1F20290B-537D-4BD0-B391-D559FE7B8483}" dt="2023-12-10T22:37:19.920" v="37" actId="478"/>
          <ac:picMkLst>
            <pc:docMk/>
            <pc:sldMk cId="3854587955" sldId="263"/>
            <ac:picMk id="4" creationId="{00000000-0000-0000-0000-000000000000}"/>
          </ac:picMkLst>
        </pc:picChg>
        <pc:picChg chg="mod">
          <ac:chgData name="Sandra Silverio" userId="911bd91b-4f7b-4756-8155-0c11409226a6" providerId="ADAL" clId="{1F20290B-537D-4BD0-B391-D559FE7B8483}" dt="2023-12-10T22:39:53.525" v="55" actId="1076"/>
          <ac:picMkLst>
            <pc:docMk/>
            <pc:sldMk cId="3854587955" sldId="263"/>
            <ac:picMk id="14" creationId="{8F97CB1C-4CFB-5DE8-3D06-6D2DE9C66794}"/>
          </ac:picMkLst>
        </pc:picChg>
      </pc:sldChg>
      <pc:sldChg chg="delSp modSp mod">
        <pc:chgData name="Sandra Silverio" userId="911bd91b-4f7b-4756-8155-0c11409226a6" providerId="ADAL" clId="{1F20290B-537D-4BD0-B391-D559FE7B8483}" dt="2023-12-10T22:47:34.582" v="132" actId="14100"/>
        <pc:sldMkLst>
          <pc:docMk/>
          <pc:sldMk cId="4207934082" sldId="264"/>
        </pc:sldMkLst>
        <pc:spChg chg="del">
          <ac:chgData name="Sandra Silverio" userId="911bd91b-4f7b-4756-8155-0c11409226a6" providerId="ADAL" clId="{1F20290B-537D-4BD0-B391-D559FE7B8483}" dt="2023-12-10T22:45:55.649" v="117" actId="478"/>
          <ac:spMkLst>
            <pc:docMk/>
            <pc:sldMk cId="4207934082" sldId="264"/>
            <ac:spMk id="5" creationId="{00000000-0000-0000-0000-000000000000}"/>
          </ac:spMkLst>
        </pc:spChg>
        <pc:spChg chg="mod">
          <ac:chgData name="Sandra Silverio" userId="911bd91b-4f7b-4756-8155-0c11409226a6" providerId="ADAL" clId="{1F20290B-537D-4BD0-B391-D559FE7B8483}" dt="2023-12-10T22:45:48.968" v="116" actId="790"/>
          <ac:spMkLst>
            <pc:docMk/>
            <pc:sldMk cId="4207934082" sldId="264"/>
            <ac:spMk id="6" creationId="{7C28D9BB-8994-2052-4D9E-1A24BCEC6C73}"/>
          </ac:spMkLst>
        </pc:spChg>
        <pc:spChg chg="mod">
          <ac:chgData name="Sandra Silverio" userId="911bd91b-4f7b-4756-8155-0c11409226a6" providerId="ADAL" clId="{1F20290B-537D-4BD0-B391-D559FE7B8483}" dt="2023-12-10T22:46:30.937" v="124" actId="790"/>
          <ac:spMkLst>
            <pc:docMk/>
            <pc:sldMk cId="4207934082" sldId="264"/>
            <ac:spMk id="9" creationId="{DA0702E5-A8AB-4B6B-88F2-5792CD3ADACB}"/>
          </ac:spMkLst>
        </pc:spChg>
        <pc:spChg chg="mod">
          <ac:chgData name="Sandra Silverio" userId="911bd91b-4f7b-4756-8155-0c11409226a6" providerId="ADAL" clId="{1F20290B-537D-4BD0-B391-D559FE7B8483}" dt="2023-12-10T22:47:34.582" v="132" actId="14100"/>
          <ac:spMkLst>
            <pc:docMk/>
            <pc:sldMk cId="4207934082" sldId="264"/>
            <ac:spMk id="12" creationId="{C56F862A-EA5C-B1B5-B00D-FBABCBE325B8}"/>
          </ac:spMkLst>
        </pc:spChg>
        <pc:picChg chg="del">
          <ac:chgData name="Sandra Silverio" userId="911bd91b-4f7b-4756-8155-0c11409226a6" providerId="ADAL" clId="{1F20290B-537D-4BD0-B391-D559FE7B8483}" dt="2023-12-10T22:45:55.649" v="117" actId="478"/>
          <ac:picMkLst>
            <pc:docMk/>
            <pc:sldMk cId="4207934082" sldId="264"/>
            <ac:picMk id="4" creationId="{00000000-0000-0000-0000-000000000000}"/>
          </ac:picMkLst>
        </pc:picChg>
        <pc:picChg chg="mod">
          <ac:chgData name="Sandra Silverio" userId="911bd91b-4f7b-4756-8155-0c11409226a6" providerId="ADAL" clId="{1F20290B-537D-4BD0-B391-D559FE7B8483}" dt="2023-12-10T22:46:45.389" v="125" actId="14100"/>
          <ac:picMkLst>
            <pc:docMk/>
            <pc:sldMk cId="4207934082" sldId="264"/>
            <ac:picMk id="8" creationId="{047BAC83-418D-2485-E17A-8DC262D0785F}"/>
          </ac:picMkLst>
        </pc:picChg>
        <pc:picChg chg="mod">
          <ac:chgData name="Sandra Silverio" userId="911bd91b-4f7b-4756-8155-0c11409226a6" providerId="ADAL" clId="{1F20290B-537D-4BD0-B391-D559FE7B8483}" dt="2023-12-10T22:46:21.505" v="122" actId="14100"/>
          <ac:picMkLst>
            <pc:docMk/>
            <pc:sldMk cId="4207934082" sldId="264"/>
            <ac:picMk id="11" creationId="{B9FDC5B3-FBA6-F9B0-E0DC-63B0187E0A2D}"/>
          </ac:picMkLst>
        </pc:picChg>
      </pc:sldChg>
      <pc:sldChg chg="delSp modSp mod">
        <pc:chgData name="Sandra Silverio" userId="911bd91b-4f7b-4756-8155-0c11409226a6" providerId="ADAL" clId="{1F20290B-537D-4BD0-B391-D559FE7B8483}" dt="2023-12-10T22:50:52.875" v="179" actId="1076"/>
        <pc:sldMkLst>
          <pc:docMk/>
          <pc:sldMk cId="1619574651" sldId="414"/>
        </pc:sldMkLst>
        <pc:spChg chg="del">
          <ac:chgData name="Sandra Silverio" userId="911bd91b-4f7b-4756-8155-0c11409226a6" providerId="ADAL" clId="{1F20290B-537D-4BD0-B391-D559FE7B8483}" dt="2023-12-10T22:47:47.467" v="133" actId="478"/>
          <ac:spMkLst>
            <pc:docMk/>
            <pc:sldMk cId="1619574651" sldId="414"/>
            <ac:spMk id="5" creationId="{00000000-0000-0000-0000-000000000000}"/>
          </ac:spMkLst>
        </pc:spChg>
        <pc:spChg chg="mod">
          <ac:chgData name="Sandra Silverio" userId="911bd91b-4f7b-4756-8155-0c11409226a6" providerId="ADAL" clId="{1F20290B-537D-4BD0-B391-D559FE7B8483}" dt="2023-12-10T22:48:15.919" v="138" actId="790"/>
          <ac:spMkLst>
            <pc:docMk/>
            <pc:sldMk cId="1619574651" sldId="414"/>
            <ac:spMk id="6" creationId="{7C28D9BB-8994-2052-4D9E-1A24BCEC6C73}"/>
          </ac:spMkLst>
        </pc:spChg>
        <pc:spChg chg="mod">
          <ac:chgData name="Sandra Silverio" userId="911bd91b-4f7b-4756-8155-0c11409226a6" providerId="ADAL" clId="{1F20290B-537D-4BD0-B391-D559FE7B8483}" dt="2023-12-10T22:50:52.875" v="179" actId="1076"/>
          <ac:spMkLst>
            <pc:docMk/>
            <pc:sldMk cId="1619574651" sldId="414"/>
            <ac:spMk id="14" creationId="{663C77CA-2F50-47BF-B917-C2ABAD21B846}"/>
          </ac:spMkLst>
        </pc:spChg>
        <pc:spChg chg="mod">
          <ac:chgData name="Sandra Silverio" userId="911bd91b-4f7b-4756-8155-0c11409226a6" providerId="ADAL" clId="{1F20290B-537D-4BD0-B391-D559FE7B8483}" dt="2023-12-10T22:50:37.382" v="178" actId="20577"/>
          <ac:spMkLst>
            <pc:docMk/>
            <pc:sldMk cId="1619574651" sldId="414"/>
            <ac:spMk id="17" creationId="{C26AE43A-018B-4946-A6B7-68CCA033F72F}"/>
          </ac:spMkLst>
        </pc:spChg>
        <pc:picChg chg="del">
          <ac:chgData name="Sandra Silverio" userId="911bd91b-4f7b-4756-8155-0c11409226a6" providerId="ADAL" clId="{1F20290B-537D-4BD0-B391-D559FE7B8483}" dt="2023-12-10T22:47:47.467" v="133" actId="478"/>
          <ac:picMkLst>
            <pc:docMk/>
            <pc:sldMk cId="1619574651" sldId="414"/>
            <ac:picMk id="4" creationId="{00000000-0000-0000-0000-000000000000}"/>
          </ac:picMkLst>
        </pc:picChg>
        <pc:picChg chg="mod">
          <ac:chgData name="Sandra Silverio" userId="911bd91b-4f7b-4756-8155-0c11409226a6" providerId="ADAL" clId="{1F20290B-537D-4BD0-B391-D559FE7B8483}" dt="2023-12-10T22:50:11.212" v="166" actId="1076"/>
          <ac:picMkLst>
            <pc:docMk/>
            <pc:sldMk cId="1619574651" sldId="414"/>
            <ac:picMk id="8" creationId="{27AE2D3D-95F9-98CF-BEB7-A5DC0A6E2E74}"/>
          </ac:picMkLst>
        </pc:picChg>
      </pc:sldChg>
      <pc:sldChg chg="delSp modSp mod">
        <pc:chgData name="Sandra Silverio" userId="911bd91b-4f7b-4756-8155-0c11409226a6" providerId="ADAL" clId="{1F20290B-537D-4BD0-B391-D559FE7B8483}" dt="2023-12-10T22:44:08.585" v="103" actId="20577"/>
        <pc:sldMkLst>
          <pc:docMk/>
          <pc:sldMk cId="1845294308" sldId="416"/>
        </pc:sldMkLst>
        <pc:spChg chg="del">
          <ac:chgData name="Sandra Silverio" userId="911bd91b-4f7b-4756-8155-0c11409226a6" providerId="ADAL" clId="{1F20290B-537D-4BD0-B391-D559FE7B8483}" dt="2023-12-10T22:41:54.028" v="73" actId="478"/>
          <ac:spMkLst>
            <pc:docMk/>
            <pc:sldMk cId="1845294308" sldId="416"/>
            <ac:spMk id="5" creationId="{00000000-0000-0000-0000-000000000000}"/>
          </ac:spMkLst>
        </pc:spChg>
        <pc:spChg chg="mod">
          <ac:chgData name="Sandra Silverio" userId="911bd91b-4f7b-4756-8155-0c11409226a6" providerId="ADAL" clId="{1F20290B-537D-4BD0-B391-D559FE7B8483}" dt="2023-12-10T22:41:48.253" v="72" actId="1076"/>
          <ac:spMkLst>
            <pc:docMk/>
            <pc:sldMk cId="1845294308" sldId="416"/>
            <ac:spMk id="6" creationId="{7C28D9BB-8994-2052-4D9E-1A24BCEC6C73}"/>
          </ac:spMkLst>
        </pc:spChg>
        <pc:spChg chg="mod">
          <ac:chgData name="Sandra Silverio" userId="911bd91b-4f7b-4756-8155-0c11409226a6" providerId="ADAL" clId="{1F20290B-537D-4BD0-B391-D559FE7B8483}" dt="2023-12-10T22:44:08.585" v="103" actId="20577"/>
          <ac:spMkLst>
            <pc:docMk/>
            <pc:sldMk cId="1845294308" sldId="416"/>
            <ac:spMk id="11" creationId="{723A99E2-09AA-27E4-3701-2C207340C475}"/>
          </ac:spMkLst>
        </pc:spChg>
        <pc:picChg chg="del">
          <ac:chgData name="Sandra Silverio" userId="911bd91b-4f7b-4756-8155-0c11409226a6" providerId="ADAL" clId="{1F20290B-537D-4BD0-B391-D559FE7B8483}" dt="2023-12-10T22:41:54.028" v="73" actId="478"/>
          <ac:picMkLst>
            <pc:docMk/>
            <pc:sldMk cId="1845294308" sldId="416"/>
            <ac:picMk id="4" creationId="{00000000-0000-0000-0000-000000000000}"/>
          </ac:picMkLst>
        </pc:picChg>
        <pc:picChg chg="mod">
          <ac:chgData name="Sandra Silverio" userId="911bd91b-4f7b-4756-8155-0c11409226a6" providerId="ADAL" clId="{1F20290B-537D-4BD0-B391-D559FE7B8483}" dt="2023-12-10T22:42:50.474" v="83" actId="1076"/>
          <ac:picMkLst>
            <pc:docMk/>
            <pc:sldMk cId="1845294308" sldId="416"/>
            <ac:picMk id="8" creationId="{B7AE3D35-8383-8CD6-C06B-1EB1A3C497A9}"/>
          </ac:picMkLst>
        </pc:picChg>
      </pc:sldChg>
      <pc:sldChg chg="delSp modSp mod">
        <pc:chgData name="Sandra Silverio" userId="911bd91b-4f7b-4756-8155-0c11409226a6" providerId="ADAL" clId="{1F20290B-537D-4BD0-B391-D559FE7B8483}" dt="2023-12-10T22:57:03.066" v="265" actId="1076"/>
        <pc:sldMkLst>
          <pc:docMk/>
          <pc:sldMk cId="2314669689" sldId="418"/>
        </pc:sldMkLst>
        <pc:spChg chg="del">
          <ac:chgData name="Sandra Silverio" userId="911bd91b-4f7b-4756-8155-0c11409226a6" providerId="ADAL" clId="{1F20290B-537D-4BD0-B391-D559FE7B8483}" dt="2023-12-10T22:53:57.513" v="235" actId="478"/>
          <ac:spMkLst>
            <pc:docMk/>
            <pc:sldMk cId="2314669689" sldId="418"/>
            <ac:spMk id="5" creationId="{00000000-0000-0000-0000-000000000000}"/>
          </ac:spMkLst>
        </pc:spChg>
        <pc:spChg chg="mod">
          <ac:chgData name="Sandra Silverio" userId="911bd91b-4f7b-4756-8155-0c11409226a6" providerId="ADAL" clId="{1F20290B-537D-4BD0-B391-D559FE7B8483}" dt="2023-12-10T22:53:14.971" v="231" actId="14100"/>
          <ac:spMkLst>
            <pc:docMk/>
            <pc:sldMk cId="2314669689" sldId="418"/>
            <ac:spMk id="6" creationId="{7C28D9BB-8994-2052-4D9E-1A24BCEC6C73}"/>
          </ac:spMkLst>
        </pc:spChg>
        <pc:spChg chg="mod">
          <ac:chgData name="Sandra Silverio" userId="911bd91b-4f7b-4756-8155-0c11409226a6" providerId="ADAL" clId="{1F20290B-537D-4BD0-B391-D559FE7B8483}" dt="2023-12-10T22:57:03.066" v="265" actId="1076"/>
          <ac:spMkLst>
            <pc:docMk/>
            <pc:sldMk cId="2314669689" sldId="418"/>
            <ac:spMk id="11" creationId="{723A99E2-09AA-27E4-3701-2C207340C475}"/>
          </ac:spMkLst>
        </pc:spChg>
        <pc:picChg chg="del">
          <ac:chgData name="Sandra Silverio" userId="911bd91b-4f7b-4756-8155-0c11409226a6" providerId="ADAL" clId="{1F20290B-537D-4BD0-B391-D559FE7B8483}" dt="2023-12-10T22:53:57.513" v="235" actId="478"/>
          <ac:picMkLst>
            <pc:docMk/>
            <pc:sldMk cId="2314669689" sldId="418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25925" cy="366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5524500" y="0"/>
            <a:ext cx="4227513" cy="366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D4A7F-EA1C-4B4F-95AD-310A0A92D50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3230563" y="914400"/>
            <a:ext cx="3292475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974725" y="3521075"/>
            <a:ext cx="7804150" cy="2879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225925" cy="366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5524500" y="6948488"/>
            <a:ext cx="4227513" cy="366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A0560-0844-4276-BE6F-2FE1DF02B83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86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 txBox="1">
            <a:spLocks noGrp="1"/>
          </p:cNvSpPr>
          <p:nvPr>
            <p:ph type="body" idx="1"/>
          </p:nvPr>
        </p:nvSpPr>
        <p:spPr>
          <a:xfrm>
            <a:off x="975350" y="3474700"/>
            <a:ext cx="7802875" cy="3291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48000" y="549275"/>
            <a:ext cx="3657600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 txBox="1">
            <a:spLocks noGrp="1"/>
          </p:cNvSpPr>
          <p:nvPr>
            <p:ph type="body" idx="1"/>
          </p:nvPr>
        </p:nvSpPr>
        <p:spPr>
          <a:xfrm>
            <a:off x="975350" y="3474700"/>
            <a:ext cx="7802875" cy="3291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48000" y="549275"/>
            <a:ext cx="3657600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31520" y="2267712"/>
            <a:ext cx="8290560" cy="15361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63040" y="4096512"/>
            <a:ext cx="6827520" cy="182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487680" y="292608"/>
            <a:ext cx="8778240" cy="1170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body" idx="1"/>
          </p:nvPr>
        </p:nvSpPr>
        <p:spPr>
          <a:xfrm>
            <a:off x="487680" y="1682496"/>
            <a:ext cx="4242816" cy="482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body" idx="2"/>
          </p:nvPr>
        </p:nvSpPr>
        <p:spPr>
          <a:xfrm>
            <a:off x="5023104" y="1682496"/>
            <a:ext cx="4242816" cy="482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ftr" idx="11"/>
          </p:nvPr>
        </p:nvSpPr>
        <p:spPr>
          <a:xfrm>
            <a:off x="3316224" y="6803136"/>
            <a:ext cx="31211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dt" idx="10"/>
          </p:nvPr>
        </p:nvSpPr>
        <p:spPr>
          <a:xfrm>
            <a:off x="487680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sldNum" idx="12"/>
          </p:nvPr>
        </p:nvSpPr>
        <p:spPr>
          <a:xfrm>
            <a:off x="7022592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6097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487680" y="292608"/>
            <a:ext cx="8778240" cy="1170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ftr" idx="11"/>
          </p:nvPr>
        </p:nvSpPr>
        <p:spPr>
          <a:xfrm>
            <a:off x="3316224" y="6803136"/>
            <a:ext cx="31211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dt" idx="10"/>
          </p:nvPr>
        </p:nvSpPr>
        <p:spPr>
          <a:xfrm>
            <a:off x="487680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sldNum" idx="12"/>
          </p:nvPr>
        </p:nvSpPr>
        <p:spPr>
          <a:xfrm>
            <a:off x="7022592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3184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NG sets layout">
  <p:cSld name="PNG sets layout">
    <p:bg>
      <p:bgPr>
        <a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258823" y="315618"/>
            <a:ext cx="9258558" cy="664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320"/>
              <a:buFont typeface="Calibri"/>
              <a:buNone/>
              <a:defRPr sz="4320" b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586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7680" y="1682496"/>
            <a:ext cx="4242816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23104" y="1682496"/>
            <a:ext cx="4242816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NG sets layou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58823" y="315618"/>
            <a:ext cx="9258558" cy="66479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32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29518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obj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ftr" idx="11"/>
          </p:nvPr>
        </p:nvSpPr>
        <p:spPr>
          <a:xfrm>
            <a:off x="3316224" y="6803136"/>
            <a:ext cx="31211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dt" idx="10"/>
          </p:nvPr>
        </p:nvSpPr>
        <p:spPr>
          <a:xfrm>
            <a:off x="487680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7022592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305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ctrTitle"/>
          </p:nvPr>
        </p:nvSpPr>
        <p:spPr>
          <a:xfrm>
            <a:off x="731520" y="2267712"/>
            <a:ext cx="8290560" cy="1536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subTitle" idx="1"/>
          </p:nvPr>
        </p:nvSpPr>
        <p:spPr>
          <a:xfrm>
            <a:off x="1463040" y="4096512"/>
            <a:ext cx="682752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ftr" idx="11"/>
          </p:nvPr>
        </p:nvSpPr>
        <p:spPr>
          <a:xfrm>
            <a:off x="3316224" y="6803136"/>
            <a:ext cx="31211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dt" idx="10"/>
          </p:nvPr>
        </p:nvSpPr>
        <p:spPr>
          <a:xfrm>
            <a:off x="487680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7022592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075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487680" y="292608"/>
            <a:ext cx="8778240" cy="1170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body" idx="1"/>
          </p:nvPr>
        </p:nvSpPr>
        <p:spPr>
          <a:xfrm>
            <a:off x="487680" y="1682496"/>
            <a:ext cx="8778240" cy="482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ftr" idx="11"/>
          </p:nvPr>
        </p:nvSpPr>
        <p:spPr>
          <a:xfrm>
            <a:off x="3316224" y="6803136"/>
            <a:ext cx="31211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dt" idx="10"/>
          </p:nvPr>
        </p:nvSpPr>
        <p:spPr>
          <a:xfrm>
            <a:off x="487680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sldNum" idx="12"/>
          </p:nvPr>
        </p:nvSpPr>
        <p:spPr>
          <a:xfrm>
            <a:off x="7022592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522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7680" y="292608"/>
            <a:ext cx="8778240" cy="11704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7680" y="1682496"/>
            <a:ext cx="8778240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16224" y="6803136"/>
            <a:ext cx="3121152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7680" y="6803136"/>
            <a:ext cx="2243328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22592" y="6803136"/>
            <a:ext cx="2243328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487680" y="292608"/>
            <a:ext cx="8778240" cy="1170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487680" y="1682496"/>
            <a:ext cx="8778240" cy="482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ftr" idx="11"/>
          </p:nvPr>
        </p:nvSpPr>
        <p:spPr>
          <a:xfrm>
            <a:off x="3316224" y="6803136"/>
            <a:ext cx="31211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dt" idx="10"/>
          </p:nvPr>
        </p:nvSpPr>
        <p:spPr>
          <a:xfrm>
            <a:off x="487680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7022592" y="6803136"/>
            <a:ext cx="224332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721245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oogle Shape;45;p1"/>
          <p:cNvGrpSpPr/>
          <p:nvPr/>
        </p:nvGrpSpPr>
        <p:grpSpPr>
          <a:xfrm>
            <a:off x="137629" y="275183"/>
            <a:ext cx="9382125" cy="6877684"/>
            <a:chOff x="137629" y="275183"/>
            <a:chExt cx="9382125" cy="6877684"/>
          </a:xfrm>
        </p:grpSpPr>
        <p:sp>
          <p:nvSpPr>
            <p:cNvPr id="46" name="Google Shape;46;p1"/>
            <p:cNvSpPr/>
            <p:nvPr/>
          </p:nvSpPr>
          <p:spPr>
            <a:xfrm>
              <a:off x="137629" y="275183"/>
              <a:ext cx="9382125" cy="6877684"/>
            </a:xfrm>
            <a:custGeom>
              <a:avLst/>
              <a:gdLst/>
              <a:ahLst/>
              <a:cxnLst/>
              <a:rect l="l" t="t" r="r" b="b"/>
              <a:pathLst>
                <a:path w="9382125" h="6877684" extrusionOk="0">
                  <a:moveTo>
                    <a:pt x="9382100" y="0"/>
                  </a:moveTo>
                  <a:lnTo>
                    <a:pt x="0" y="0"/>
                  </a:lnTo>
                  <a:lnTo>
                    <a:pt x="0" y="60947"/>
                  </a:lnTo>
                  <a:lnTo>
                    <a:pt x="0" y="6817703"/>
                  </a:lnTo>
                  <a:lnTo>
                    <a:pt x="0" y="6877380"/>
                  </a:lnTo>
                  <a:lnTo>
                    <a:pt x="9382100" y="6877380"/>
                  </a:lnTo>
                  <a:lnTo>
                    <a:pt x="9382100" y="6817703"/>
                  </a:lnTo>
                  <a:lnTo>
                    <a:pt x="60464" y="6817703"/>
                  </a:lnTo>
                  <a:lnTo>
                    <a:pt x="60464" y="60947"/>
                  </a:lnTo>
                  <a:lnTo>
                    <a:pt x="9322308" y="60947"/>
                  </a:lnTo>
                  <a:lnTo>
                    <a:pt x="9322308" y="6817271"/>
                  </a:lnTo>
                  <a:lnTo>
                    <a:pt x="9382100" y="6817271"/>
                  </a:lnTo>
                  <a:lnTo>
                    <a:pt x="9382100" y="60947"/>
                  </a:lnTo>
                  <a:lnTo>
                    <a:pt x="9382100" y="60452"/>
                  </a:lnTo>
                  <a:lnTo>
                    <a:pt x="9382100" y="0"/>
                  </a:lnTo>
                  <a:close/>
                </a:path>
              </a:pathLst>
            </a:custGeom>
            <a:solidFill>
              <a:srgbClr val="7DD957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7" name="Google Shape;47;p1"/>
            <p:cNvPicPr preferRelativeResize="0"/>
            <p:nvPr/>
          </p:nvPicPr>
          <p:blipFill rotWithShape="1">
            <a:blip r:embed="rId3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248872" y="6244780"/>
              <a:ext cx="1095374" cy="39052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9" name="Google Shape;49;p1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2925" y="554847"/>
            <a:ext cx="3696348" cy="3696348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1"/>
          <p:cNvSpPr txBox="1"/>
          <p:nvPr/>
        </p:nvSpPr>
        <p:spPr>
          <a:xfrm>
            <a:off x="7432781" y="6238465"/>
            <a:ext cx="1882775" cy="356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5080" lvl="0" indent="0" algn="just" defTabSz="914400" rtl="0" eaLnBrk="1" fontAlgn="auto" latinLnBrk="0" hangingPunct="1">
              <a:lnSpc>
                <a:spcPct val="12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Descrição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legal -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Licença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Creative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Commons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:  Os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materiais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publicados no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sítio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Web do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projeto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Opsizo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são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classificados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como Recursos Educativos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Abertos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(REA) e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podem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ser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livremente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(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sem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autorização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seus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criadores):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descarregados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, utilizados, reutilizados, copiados, adaptados e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partilhados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pelos utilizadores,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com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informação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sobre a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fonte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origem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.</a:t>
            </a:r>
            <a:endParaRPr kumimoji="0" sz="3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3065065" y="6214875"/>
            <a:ext cx="2964815" cy="399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just" defTabSz="914400" rtl="0" eaLnBrk="1" fontAlgn="auto" latinLnBrk="0" hangingPunct="1">
              <a:lnSpc>
                <a:spcPct val="111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PT" sz="5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O apoio da Comissão Europeia à produção desta publicação não constitui uma aprovação do seu conteúdo, que reflete apenas as opiniões dos autores, e a Comissão não pode ser responsabilizada por qualquer utilização que possa ser feita da informação nela contida.</a:t>
            </a:r>
            <a:endParaRPr kumimoji="0" lang="pt-PT" sz="5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628969" y="3222063"/>
            <a:ext cx="8362631" cy="2585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tabLst/>
              <a:defRPr/>
            </a:pPr>
            <a:r>
              <a:rPr kumimoji="0" lang="pt-PT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Apoiar a autodeterminação no trabalho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tabLst/>
              <a:defRPr/>
            </a:pPr>
            <a:endParaRPr kumimoji="0" lang="pt-PT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tabLst/>
              <a:defRPr/>
            </a:pPr>
            <a:endParaRPr kumimoji="0" lang="pt-PT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algn="ctr">
              <a:spcBef>
                <a:spcPts val="5"/>
              </a:spcBef>
              <a:buClr>
                <a:srgbClr val="000000"/>
              </a:buClr>
              <a:buSzPts val="1800"/>
            </a:pPr>
            <a:r>
              <a:rPr lang="pt-PT" sz="2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Desenvolvido por </a:t>
            </a:r>
            <a:r>
              <a:rPr lang="pt-PT" sz="2400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Università</a:t>
            </a:r>
            <a:r>
              <a:rPr lang="pt-PT" sz="2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400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degli</a:t>
            </a:r>
            <a:r>
              <a:rPr lang="pt-PT" sz="2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400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Studi</a:t>
            </a:r>
            <a:r>
              <a:rPr lang="pt-PT" sz="2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400" b="1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pt-PT" sz="2400" b="1" ker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Napoli </a:t>
            </a:r>
            <a:r>
              <a:rPr lang="pt-PT" sz="2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Federico II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tabLst/>
              <a:defRPr/>
            </a:pP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 descr="Blue text on a white background&#10;&#10;Description automatically generated">
            <a:extLst>
              <a:ext uri="{FF2B5EF4-FFF2-40B4-BE49-F238E27FC236}">
                <a16:creationId xmlns:a16="http://schemas.microsoft.com/office/drawing/2014/main" id="{C0D4ACFD-173F-5851-48E0-D532FE6EA33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969" y="6192648"/>
            <a:ext cx="2345459" cy="4196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600" y="152400"/>
            <a:ext cx="9416263" cy="7030059"/>
          </a:xfrm>
          <a:custGeom>
            <a:avLst/>
            <a:gdLst/>
            <a:ahLst/>
            <a:cxnLst/>
            <a:rect l="l" t="t" r="r" b="b"/>
            <a:pathLst>
              <a:path w="4410075" h="6315075">
                <a:moveTo>
                  <a:pt x="4410075" y="0"/>
                </a:moveTo>
                <a:lnTo>
                  <a:pt x="0" y="0"/>
                </a:lnTo>
                <a:lnTo>
                  <a:pt x="0" y="55867"/>
                </a:lnTo>
                <a:lnTo>
                  <a:pt x="0" y="6260325"/>
                </a:lnTo>
                <a:lnTo>
                  <a:pt x="0" y="6314910"/>
                </a:lnTo>
                <a:lnTo>
                  <a:pt x="4410075" y="6314910"/>
                </a:lnTo>
                <a:lnTo>
                  <a:pt x="4410075" y="6260325"/>
                </a:lnTo>
                <a:lnTo>
                  <a:pt x="55549" y="6260325"/>
                </a:lnTo>
                <a:lnTo>
                  <a:pt x="55549" y="55867"/>
                </a:lnTo>
                <a:lnTo>
                  <a:pt x="4355147" y="55867"/>
                </a:lnTo>
                <a:lnTo>
                  <a:pt x="4355147" y="6260109"/>
                </a:lnTo>
                <a:lnTo>
                  <a:pt x="4410075" y="6260109"/>
                </a:lnTo>
                <a:lnTo>
                  <a:pt x="4410075" y="55867"/>
                </a:lnTo>
                <a:lnTo>
                  <a:pt x="4410075" y="55511"/>
                </a:lnTo>
                <a:lnTo>
                  <a:pt x="4410075" y="0"/>
                </a:lnTo>
                <a:close/>
              </a:path>
            </a:pathLst>
          </a:custGeom>
          <a:solidFill>
            <a:srgbClr val="7DD957"/>
          </a:solidFill>
        </p:spPr>
        <p:txBody>
          <a:bodyPr wrap="square" lIns="0" tIns="0" rIns="0" bIns="0" rtlCol="0"/>
          <a:lstStyle/>
          <a:p>
            <a:endParaRPr>
              <a:solidFill>
                <a:srgbClr val="92D05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C28D9BB-8994-2052-4D9E-1A24BCEC6C73}"/>
              </a:ext>
            </a:extLst>
          </p:cNvPr>
          <p:cNvSpPr txBox="1"/>
          <p:nvPr/>
        </p:nvSpPr>
        <p:spPr>
          <a:xfrm>
            <a:off x="1557274" y="361029"/>
            <a:ext cx="789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rgbClr val="40891F"/>
                </a:solidFill>
                <a:latin typeface="+mj-lt"/>
                <a:ea typeface="Microsoft Sans Serif" panose="020B0604020202020204" pitchFamily="34" charset="0"/>
                <a:cs typeface="Microsoft Sans Serif" panose="020B0604020202020204" pitchFamily="34" charset="0"/>
              </a:rPr>
              <a:t>Experiências de autodeterminação no trabalho</a:t>
            </a:r>
            <a:endParaRPr lang="pt-PT" sz="2400" b="1" dirty="0">
              <a:latin typeface="+mj-lt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4C0338-011C-42CF-AB0E-BAB0152ADAD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967" y="361029"/>
            <a:ext cx="914400" cy="91440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723A99E2-09AA-27E4-3701-2C207340C475}"/>
              </a:ext>
            </a:extLst>
          </p:cNvPr>
          <p:cNvSpPr txBox="1"/>
          <p:nvPr/>
        </p:nvSpPr>
        <p:spPr>
          <a:xfrm>
            <a:off x="381000" y="1296450"/>
            <a:ext cx="8991600" cy="1711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O Jacopo tem 26 anos e um diploma em design gráfico, obtido com bons resultados. “Entrei num centro de impressão com uma identidade feminina; ainda não tinha tomado consciência. Quando comecei a fazer terapia hormonal, os empregadores não aceitaram que os clientes vissem a minha mudança. </a:t>
            </a:r>
          </a:p>
        </p:txBody>
      </p:sp>
      <p:pic>
        <p:nvPicPr>
          <p:cNvPr id="14" name="Immagine 13" descr="Immagine che contiene clipart, Elementi grafici&#10;&#10;Descrizione generata automaticamente">
            <a:extLst>
              <a:ext uri="{FF2B5EF4-FFF2-40B4-BE49-F238E27FC236}">
                <a16:creationId xmlns:a16="http://schemas.microsoft.com/office/drawing/2014/main" id="{8F97CB1C-4CFB-5DE8-3D06-6D2DE9C6679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2029" y="3962400"/>
            <a:ext cx="3025750" cy="1697740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8B47F1A-AD36-B8BC-9CA3-735FE1DEABA6}"/>
              </a:ext>
            </a:extLst>
          </p:cNvPr>
          <p:cNvSpPr txBox="1"/>
          <p:nvPr/>
        </p:nvSpPr>
        <p:spPr>
          <a:xfrm>
            <a:off x="381000" y="2895600"/>
            <a:ext cx="5943600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Chamavam-me por pronomes femininos e usavam constantemente o meu nome feminino (atribuído à nascença), mesmo depois de a minha barba ter aparecido e a minha voz ter mudado. Faziam-no à frente dos clientes, que ficavam muitas vezes perplexos. ‘Podes ter 10 centímetros de barba, mas vou continuar a cometer erros porque estou distraído’, disse-me uma vez o meu patrão. Foi duro. Continuámos assim durante um ano, até que decidiram despedir-me. Disseram-me que não queriam ter problemas com os clientes.” </a:t>
            </a:r>
          </a:p>
        </p:txBody>
      </p:sp>
    </p:spTree>
    <p:extLst>
      <p:ext uri="{BB962C8B-B14F-4D97-AF65-F5344CB8AC3E}">
        <p14:creationId xmlns:p14="http://schemas.microsoft.com/office/powerpoint/2010/main" val="3854587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600" y="152400"/>
            <a:ext cx="9416263" cy="7030059"/>
          </a:xfrm>
          <a:custGeom>
            <a:avLst/>
            <a:gdLst/>
            <a:ahLst/>
            <a:cxnLst/>
            <a:rect l="l" t="t" r="r" b="b"/>
            <a:pathLst>
              <a:path w="4410075" h="6315075">
                <a:moveTo>
                  <a:pt x="4410075" y="0"/>
                </a:moveTo>
                <a:lnTo>
                  <a:pt x="0" y="0"/>
                </a:lnTo>
                <a:lnTo>
                  <a:pt x="0" y="55867"/>
                </a:lnTo>
                <a:lnTo>
                  <a:pt x="0" y="6260325"/>
                </a:lnTo>
                <a:lnTo>
                  <a:pt x="0" y="6314910"/>
                </a:lnTo>
                <a:lnTo>
                  <a:pt x="4410075" y="6314910"/>
                </a:lnTo>
                <a:lnTo>
                  <a:pt x="4410075" y="6260325"/>
                </a:lnTo>
                <a:lnTo>
                  <a:pt x="55549" y="6260325"/>
                </a:lnTo>
                <a:lnTo>
                  <a:pt x="55549" y="55867"/>
                </a:lnTo>
                <a:lnTo>
                  <a:pt x="4355147" y="55867"/>
                </a:lnTo>
                <a:lnTo>
                  <a:pt x="4355147" y="6260109"/>
                </a:lnTo>
                <a:lnTo>
                  <a:pt x="4410075" y="6260109"/>
                </a:lnTo>
                <a:lnTo>
                  <a:pt x="4410075" y="55867"/>
                </a:lnTo>
                <a:lnTo>
                  <a:pt x="4410075" y="55511"/>
                </a:lnTo>
                <a:lnTo>
                  <a:pt x="4410075" y="0"/>
                </a:lnTo>
                <a:close/>
              </a:path>
            </a:pathLst>
          </a:custGeom>
          <a:solidFill>
            <a:srgbClr val="7DD957"/>
          </a:solidFill>
        </p:spPr>
        <p:txBody>
          <a:bodyPr wrap="square" lIns="0" tIns="0" rIns="0" bIns="0" rtlCol="0"/>
          <a:lstStyle/>
          <a:p>
            <a:endParaRPr>
              <a:solidFill>
                <a:srgbClr val="92D050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4C0338-011C-42CF-AB0E-BAB0152ADAD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967" y="361029"/>
            <a:ext cx="914400" cy="91440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723A99E2-09AA-27E4-3701-2C207340C475}"/>
              </a:ext>
            </a:extLst>
          </p:cNvPr>
          <p:cNvSpPr txBox="1"/>
          <p:nvPr/>
        </p:nvSpPr>
        <p:spPr>
          <a:xfrm>
            <a:off x="3960612" y="1275429"/>
            <a:ext cx="5411987" cy="5035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Desde que tivesse um CV com nome do género masculino, as oportunidades surgiam quase todos os dias. Uma carreira respeitável: 24 anos, duas licenciaturas, uma em Milão e outra em Paris. “A certa altura, achei que era absurdo não dizer quem realmente sou e, por isso, comecei a apresentar-me com o meu nome Simona e a especificar que tenho uma identidade não-binária.”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 E foi nessa altura que as ofertas caíram a pique. “Diminuíram 90%. Talvez seja azar, mas os factos dizem que até recebia uma chamada por dia. Agora, nada. Estou desempregado e aceito qualquer emprego”.</a:t>
            </a:r>
          </a:p>
        </p:txBody>
      </p:sp>
      <p:pic>
        <p:nvPicPr>
          <p:cNvPr id="8" name="Immagine 7" descr="Immagine che contiene clipart, schizzo, illustrazione, Elementi grafici&#10;&#10;Descrizione generata automaticamente">
            <a:extLst>
              <a:ext uri="{FF2B5EF4-FFF2-40B4-BE49-F238E27FC236}">
                <a16:creationId xmlns:a16="http://schemas.microsoft.com/office/drawing/2014/main" id="{B7AE3D35-8383-8CD6-C06B-1EB1A3C497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532" y="1600200"/>
            <a:ext cx="3469645" cy="2304655"/>
          </a:xfrm>
          <a:prstGeom prst="rect">
            <a:avLst/>
          </a:prstGeom>
        </p:spPr>
      </p:pic>
      <p:sp>
        <p:nvSpPr>
          <p:cNvPr id="2" name="CuadroTexto 5">
            <a:extLst>
              <a:ext uri="{FF2B5EF4-FFF2-40B4-BE49-F238E27FC236}">
                <a16:creationId xmlns:a16="http://schemas.microsoft.com/office/drawing/2014/main" id="{DC5ECA8E-A5B7-9BC5-842E-10872AB08C6A}"/>
              </a:ext>
            </a:extLst>
          </p:cNvPr>
          <p:cNvSpPr txBox="1"/>
          <p:nvPr/>
        </p:nvSpPr>
        <p:spPr>
          <a:xfrm>
            <a:off x="1557274" y="361029"/>
            <a:ext cx="789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rgbClr val="40891F"/>
                </a:solidFill>
                <a:latin typeface="+mj-lt"/>
                <a:ea typeface="Microsoft Sans Serif" panose="020B0604020202020204" pitchFamily="34" charset="0"/>
                <a:cs typeface="Microsoft Sans Serif" panose="020B0604020202020204" pitchFamily="34" charset="0"/>
              </a:rPr>
              <a:t>Experiências de autodeterminação no trabalho</a:t>
            </a:r>
            <a:endParaRPr lang="pt-PT" sz="2400" b="1" dirty="0">
              <a:latin typeface="+mj-lt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29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590556" cy="731519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699293" y="152400"/>
            <a:ext cx="4945570" cy="7030059"/>
          </a:xfrm>
          <a:custGeom>
            <a:avLst/>
            <a:gdLst/>
            <a:ahLst/>
            <a:cxnLst/>
            <a:rect l="l" t="t" r="r" b="b"/>
            <a:pathLst>
              <a:path w="4410075" h="6315075">
                <a:moveTo>
                  <a:pt x="4410075" y="0"/>
                </a:moveTo>
                <a:lnTo>
                  <a:pt x="0" y="0"/>
                </a:lnTo>
                <a:lnTo>
                  <a:pt x="0" y="55867"/>
                </a:lnTo>
                <a:lnTo>
                  <a:pt x="0" y="6260325"/>
                </a:lnTo>
                <a:lnTo>
                  <a:pt x="0" y="6314910"/>
                </a:lnTo>
                <a:lnTo>
                  <a:pt x="4410075" y="6314910"/>
                </a:lnTo>
                <a:lnTo>
                  <a:pt x="4410075" y="6260325"/>
                </a:lnTo>
                <a:lnTo>
                  <a:pt x="55549" y="6260325"/>
                </a:lnTo>
                <a:lnTo>
                  <a:pt x="55549" y="55867"/>
                </a:lnTo>
                <a:lnTo>
                  <a:pt x="4355147" y="55867"/>
                </a:lnTo>
                <a:lnTo>
                  <a:pt x="4355147" y="6260109"/>
                </a:lnTo>
                <a:lnTo>
                  <a:pt x="4410075" y="6260109"/>
                </a:lnTo>
                <a:lnTo>
                  <a:pt x="4410075" y="55867"/>
                </a:lnTo>
                <a:lnTo>
                  <a:pt x="4410075" y="55511"/>
                </a:lnTo>
                <a:lnTo>
                  <a:pt x="4410075" y="0"/>
                </a:lnTo>
                <a:close/>
              </a:path>
            </a:pathLst>
          </a:custGeom>
          <a:solidFill>
            <a:srgbClr val="7DD957"/>
          </a:solidFill>
        </p:spPr>
        <p:txBody>
          <a:bodyPr wrap="square" lIns="0" tIns="0" rIns="0" bIns="0" rtlCol="0"/>
          <a:lstStyle/>
          <a:p>
            <a:endParaRPr>
              <a:solidFill>
                <a:srgbClr val="92D050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4C0338-011C-42CF-AB0E-BAB0152ADAD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0600" y="6126648"/>
            <a:ext cx="914400" cy="91440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723A99E2-09AA-27E4-3701-2C207340C475}"/>
              </a:ext>
            </a:extLst>
          </p:cNvPr>
          <p:cNvSpPr txBox="1"/>
          <p:nvPr/>
        </p:nvSpPr>
        <p:spPr>
          <a:xfrm>
            <a:off x="4975146" y="838200"/>
            <a:ext cx="4393863" cy="5035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PT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sz="180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Um estudo de 2019 financiado pela Comissão Europeia conclui que, entre a população trans na UE, apenas metade tem um emprego remunerado, em comparação com uma média global de 69,3%. Além disso, apenas um em cada quatro elementos da população trans relatou viver num ambiente de trabalho favorável e nunca ter sofrido comentários negativos relacionados com a sua identidade de género.</a:t>
            </a:r>
          </a:p>
          <a:p>
            <a:pPr algn="just">
              <a:lnSpc>
                <a:spcPct val="150000"/>
              </a:lnSpc>
            </a:pPr>
            <a:endParaRPr lang="pt-PT" sz="1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600" y="152400"/>
            <a:ext cx="9416263" cy="7030059"/>
          </a:xfrm>
          <a:custGeom>
            <a:avLst/>
            <a:gdLst/>
            <a:ahLst/>
            <a:cxnLst/>
            <a:rect l="l" t="t" r="r" b="b"/>
            <a:pathLst>
              <a:path w="4410075" h="6315075">
                <a:moveTo>
                  <a:pt x="4410075" y="0"/>
                </a:moveTo>
                <a:lnTo>
                  <a:pt x="0" y="0"/>
                </a:lnTo>
                <a:lnTo>
                  <a:pt x="0" y="55867"/>
                </a:lnTo>
                <a:lnTo>
                  <a:pt x="0" y="6260325"/>
                </a:lnTo>
                <a:lnTo>
                  <a:pt x="0" y="6314910"/>
                </a:lnTo>
                <a:lnTo>
                  <a:pt x="4410075" y="6314910"/>
                </a:lnTo>
                <a:lnTo>
                  <a:pt x="4410075" y="6260325"/>
                </a:lnTo>
                <a:lnTo>
                  <a:pt x="55549" y="6260325"/>
                </a:lnTo>
                <a:lnTo>
                  <a:pt x="55549" y="55867"/>
                </a:lnTo>
                <a:lnTo>
                  <a:pt x="4355147" y="55867"/>
                </a:lnTo>
                <a:lnTo>
                  <a:pt x="4355147" y="6260109"/>
                </a:lnTo>
                <a:lnTo>
                  <a:pt x="4410075" y="6260109"/>
                </a:lnTo>
                <a:lnTo>
                  <a:pt x="4410075" y="55867"/>
                </a:lnTo>
                <a:lnTo>
                  <a:pt x="4410075" y="55511"/>
                </a:lnTo>
                <a:lnTo>
                  <a:pt x="4410075" y="0"/>
                </a:lnTo>
                <a:close/>
              </a:path>
            </a:pathLst>
          </a:custGeom>
          <a:solidFill>
            <a:srgbClr val="7DD957"/>
          </a:solidFill>
        </p:spPr>
        <p:txBody>
          <a:bodyPr wrap="square" lIns="0" tIns="0" rIns="0" bIns="0" rtlCol="0"/>
          <a:lstStyle/>
          <a:p>
            <a:endParaRPr>
              <a:solidFill>
                <a:srgbClr val="92D05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C28D9BB-8994-2052-4D9E-1A24BCEC6C73}"/>
              </a:ext>
            </a:extLst>
          </p:cNvPr>
          <p:cNvSpPr txBox="1"/>
          <p:nvPr/>
        </p:nvSpPr>
        <p:spPr>
          <a:xfrm>
            <a:off x="1482252" y="381000"/>
            <a:ext cx="8042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rgbClr val="40891F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O que muda quando uma pessoa trans se autodetermina:</a:t>
            </a:r>
            <a:endParaRPr lang="pt-PT" sz="24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4C0338-011C-42CF-AB0E-BAB0152ADAD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967" y="361029"/>
            <a:ext cx="914400" cy="914400"/>
          </a:xfrm>
          <a:prstGeom prst="rect">
            <a:avLst/>
          </a:prstGeom>
        </p:spPr>
      </p:pic>
      <p:sp>
        <p:nvSpPr>
          <p:cNvPr id="9" name="CuadroTexto 10">
            <a:extLst>
              <a:ext uri="{FF2B5EF4-FFF2-40B4-BE49-F238E27FC236}">
                <a16:creationId xmlns:a16="http://schemas.microsoft.com/office/drawing/2014/main" id="{DA0702E5-A8AB-4B6B-88F2-5792CD3ADACB}"/>
              </a:ext>
            </a:extLst>
          </p:cNvPr>
          <p:cNvSpPr txBox="1"/>
          <p:nvPr/>
        </p:nvSpPr>
        <p:spPr>
          <a:xfrm>
            <a:off x="454064" y="1275429"/>
            <a:ext cx="5605597" cy="2542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A autodeterminação de género no local de trabalho pode incluir os seguintes pontos:</a:t>
            </a:r>
          </a:p>
          <a:p>
            <a:pPr algn="just">
              <a:lnSpc>
                <a:spcPct val="150000"/>
              </a:lnSpc>
            </a:pPr>
            <a:endParaRPr lang="pt-PT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1. mudança de nome, alcunha e pronome, endereço eletrónico;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2. mudança de estilo e de vestuário;</a:t>
            </a:r>
          </a:p>
        </p:txBody>
      </p:sp>
      <p:pic>
        <p:nvPicPr>
          <p:cNvPr id="8" name="Immagine 7" descr="Immagine che contiene testo, bianco e nero, segnaletica, Carattere&#10;&#10;Descrizione generata automaticamente">
            <a:extLst>
              <a:ext uri="{FF2B5EF4-FFF2-40B4-BE49-F238E27FC236}">
                <a16:creationId xmlns:a16="http://schemas.microsoft.com/office/drawing/2014/main" id="{047BAC83-418D-2485-E17A-8DC262D0785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852" y="4429483"/>
            <a:ext cx="2327748" cy="1795376"/>
          </a:xfrm>
          <a:prstGeom prst="rect">
            <a:avLst/>
          </a:prstGeom>
        </p:spPr>
      </p:pic>
      <p:pic>
        <p:nvPicPr>
          <p:cNvPr id="11" name="Immagine 10" descr="Immagine che contiene schermata, cartone animato, design, arte&#10;&#10;Descrizione generata automaticamente">
            <a:extLst>
              <a:ext uri="{FF2B5EF4-FFF2-40B4-BE49-F238E27FC236}">
                <a16:creationId xmlns:a16="http://schemas.microsoft.com/office/drawing/2014/main" id="{B9FDC5B3-FBA6-F9B0-E0DC-63B0187E0A2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2200" y="2225924"/>
            <a:ext cx="3013548" cy="1486134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56F862A-EA5C-B1B5-B00D-FBABCBE325B8}"/>
              </a:ext>
            </a:extLst>
          </p:cNvPr>
          <p:cNvSpPr txBox="1"/>
          <p:nvPr/>
        </p:nvSpPr>
        <p:spPr>
          <a:xfrm>
            <a:off x="2971800" y="4516852"/>
            <a:ext cx="6400800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3. utilização de vestiários, casas de banho e outros espaços, de acordo com a sua identidade de género;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4. utilização de vestuário de serviço, de acordo com a sua identidade de género.</a:t>
            </a:r>
          </a:p>
          <a:p>
            <a:pPr>
              <a:lnSpc>
                <a:spcPct val="150000"/>
              </a:lnSpc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0793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600" y="152400"/>
            <a:ext cx="9416263" cy="7030059"/>
          </a:xfrm>
          <a:custGeom>
            <a:avLst/>
            <a:gdLst/>
            <a:ahLst/>
            <a:cxnLst/>
            <a:rect l="l" t="t" r="r" b="b"/>
            <a:pathLst>
              <a:path w="4410075" h="6315075">
                <a:moveTo>
                  <a:pt x="4410075" y="0"/>
                </a:moveTo>
                <a:lnTo>
                  <a:pt x="0" y="0"/>
                </a:lnTo>
                <a:lnTo>
                  <a:pt x="0" y="55867"/>
                </a:lnTo>
                <a:lnTo>
                  <a:pt x="0" y="6260325"/>
                </a:lnTo>
                <a:lnTo>
                  <a:pt x="0" y="6314910"/>
                </a:lnTo>
                <a:lnTo>
                  <a:pt x="4410075" y="6314910"/>
                </a:lnTo>
                <a:lnTo>
                  <a:pt x="4410075" y="6260325"/>
                </a:lnTo>
                <a:lnTo>
                  <a:pt x="55549" y="6260325"/>
                </a:lnTo>
                <a:lnTo>
                  <a:pt x="55549" y="55867"/>
                </a:lnTo>
                <a:lnTo>
                  <a:pt x="4355147" y="55867"/>
                </a:lnTo>
                <a:lnTo>
                  <a:pt x="4355147" y="6260109"/>
                </a:lnTo>
                <a:lnTo>
                  <a:pt x="4410075" y="6260109"/>
                </a:lnTo>
                <a:lnTo>
                  <a:pt x="4410075" y="55867"/>
                </a:lnTo>
                <a:lnTo>
                  <a:pt x="4410075" y="55511"/>
                </a:lnTo>
                <a:lnTo>
                  <a:pt x="4410075" y="0"/>
                </a:lnTo>
                <a:close/>
              </a:path>
            </a:pathLst>
          </a:custGeom>
          <a:solidFill>
            <a:srgbClr val="7DD957"/>
          </a:solidFill>
        </p:spPr>
        <p:txBody>
          <a:bodyPr wrap="square" lIns="0" tIns="0" rIns="0" bIns="0" rtlCol="0"/>
          <a:lstStyle/>
          <a:p>
            <a:endParaRPr>
              <a:solidFill>
                <a:srgbClr val="92D05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C28D9BB-8994-2052-4D9E-1A24BCEC6C73}"/>
              </a:ext>
            </a:extLst>
          </p:cNvPr>
          <p:cNvSpPr txBox="1"/>
          <p:nvPr/>
        </p:nvSpPr>
        <p:spPr>
          <a:xfrm>
            <a:off x="1467292" y="376535"/>
            <a:ext cx="8057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rgbClr val="40891F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Como é que um empregador pode mostrar aceitação e apoio:</a:t>
            </a:r>
            <a:endParaRPr lang="pt-PT" sz="24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4C0338-011C-42CF-AB0E-BAB0152ADAD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967" y="361029"/>
            <a:ext cx="914400" cy="914400"/>
          </a:xfrm>
          <a:prstGeom prst="rect">
            <a:avLst/>
          </a:prstGeom>
        </p:spPr>
      </p:pic>
      <p:grpSp>
        <p:nvGrpSpPr>
          <p:cNvPr id="12" name="Gruppo 11">
            <a:extLst>
              <a:ext uri="{FF2B5EF4-FFF2-40B4-BE49-F238E27FC236}">
                <a16:creationId xmlns:a16="http://schemas.microsoft.com/office/drawing/2014/main" id="{B00FEC0F-1DA7-4454-A4D1-FA685E3113DA}"/>
              </a:ext>
            </a:extLst>
          </p:cNvPr>
          <p:cNvGrpSpPr/>
          <p:nvPr/>
        </p:nvGrpSpPr>
        <p:grpSpPr>
          <a:xfrm>
            <a:off x="357760" y="1371600"/>
            <a:ext cx="8965805" cy="4734814"/>
            <a:chOff x="3508999" y="719859"/>
            <a:chExt cx="7484188" cy="5150876"/>
          </a:xfrm>
        </p:grpSpPr>
        <p:sp>
          <p:nvSpPr>
            <p:cNvPr id="13" name="Rectangle 60">
              <a:extLst>
                <a:ext uri="{FF2B5EF4-FFF2-40B4-BE49-F238E27FC236}">
                  <a16:creationId xmlns:a16="http://schemas.microsoft.com/office/drawing/2014/main" id="{7D1553D8-DA66-4778-B3CF-2306CE6DEA74}"/>
                </a:ext>
              </a:extLst>
            </p:cNvPr>
            <p:cNvSpPr/>
            <p:nvPr/>
          </p:nvSpPr>
          <p:spPr>
            <a:xfrm>
              <a:off x="3782831" y="1714610"/>
              <a:ext cx="5448428" cy="4017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ko-KR" altLang="en-US" b="1" dirty="0">
                <a:latin typeface="Microsoft Sans Serif" panose="020B0604020202020204" pitchFamily="34" charset="0"/>
                <a:cs typeface="Microsoft Sans Serif" panose="020B0604020202020204" pitchFamily="34" charset="0"/>
              </a:endParaRPr>
            </a:p>
          </p:txBody>
        </p:sp>
        <p:sp>
          <p:nvSpPr>
            <p:cNvPr id="14" name="Figura a mano libera: forma 13">
              <a:extLst>
                <a:ext uri="{FF2B5EF4-FFF2-40B4-BE49-F238E27FC236}">
                  <a16:creationId xmlns:a16="http://schemas.microsoft.com/office/drawing/2014/main" id="{663C77CA-2F50-47BF-B917-C2ABAD21B846}"/>
                </a:ext>
              </a:extLst>
            </p:cNvPr>
            <p:cNvSpPr/>
            <p:nvPr/>
          </p:nvSpPr>
          <p:spPr>
            <a:xfrm>
              <a:off x="3508999" y="719859"/>
              <a:ext cx="3769466" cy="3600000"/>
            </a:xfrm>
            <a:custGeom>
              <a:avLst/>
              <a:gdLst>
                <a:gd name="connsiteX0" fmla="*/ 0 w 6540862"/>
                <a:gd name="connsiteY0" fmla="*/ 0 h 584415"/>
                <a:gd name="connsiteX1" fmla="*/ 6540862 w 6540862"/>
                <a:gd name="connsiteY1" fmla="*/ 0 h 584415"/>
                <a:gd name="connsiteX2" fmla="*/ 6540862 w 6540862"/>
                <a:gd name="connsiteY2" fmla="*/ 584415 h 584415"/>
                <a:gd name="connsiteX3" fmla="*/ 0 w 6540862"/>
                <a:gd name="connsiteY3" fmla="*/ 584415 h 584415"/>
                <a:gd name="connsiteX4" fmla="*/ 0 w 6540862"/>
                <a:gd name="connsiteY4" fmla="*/ 0 h 584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40862" h="584415">
                  <a:moveTo>
                    <a:pt x="0" y="0"/>
                  </a:moveTo>
                  <a:lnTo>
                    <a:pt x="6540862" y="0"/>
                  </a:lnTo>
                  <a:lnTo>
                    <a:pt x="6540862" y="584415"/>
                  </a:lnTo>
                  <a:lnTo>
                    <a:pt x="0" y="58441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t" anchorCtr="0">
              <a:noAutofit/>
            </a:bodyPr>
            <a:lstStyle/>
            <a:p>
              <a:pPr marL="285750" lvl="0" indent="-285750" algn="just" defTabSz="12446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pt-PT" dirty="0">
                  <a:solidFill>
                    <a:schemeClr val="tx1"/>
                  </a:solidFill>
                  <a:ea typeface="Microsoft Sans Serif" panose="020B0604020202020204" pitchFamily="34" charset="0"/>
                  <a:cs typeface="Microsoft Sans Serif" panose="020B0604020202020204" pitchFamily="34" charset="0"/>
                </a:rPr>
                <a:t>agradeça ao seu interlocutor a confiança que demonstrou em si e garanta-lhe todo o seu apoio;</a:t>
              </a:r>
            </a:p>
            <a:p>
              <a:pPr marL="285750" lvl="0" indent="-285750" algn="just" defTabSz="12446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pt-PT" dirty="0">
                  <a:solidFill>
                    <a:schemeClr val="tx1"/>
                  </a:solidFill>
                  <a:ea typeface="Microsoft Sans Serif" panose="020B0604020202020204" pitchFamily="34" charset="0"/>
                  <a:cs typeface="Microsoft Sans Serif" panose="020B0604020202020204" pitchFamily="34" charset="0"/>
                </a:rPr>
                <a:t>pergunte-lhe quem já está informado da situação;</a:t>
              </a:r>
            </a:p>
            <a:p>
              <a:pPr marL="285750" lvl="0" indent="-285750" algn="just" defTabSz="12446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pt-PT" kern="1200" dirty="0">
                  <a:solidFill>
                    <a:schemeClr val="tx1"/>
                  </a:solidFill>
                  <a:ea typeface="Microsoft Sans Serif" panose="020B0604020202020204" pitchFamily="34" charset="0"/>
                  <a:cs typeface="Microsoft Sans Serif" panose="020B0604020202020204" pitchFamily="34" charset="0"/>
                </a:rPr>
                <a:t>questione sobre as necessidades da pessoa trans, ou seja, o que quer mudar em termos concretos</a:t>
              </a:r>
              <a:r>
                <a:rPr lang="pt-PT" dirty="0">
                  <a:solidFill>
                    <a:schemeClr val="tx1"/>
                  </a:solidFill>
                  <a:ea typeface="Microsoft Sans Serif" panose="020B0604020202020204" pitchFamily="34" charset="0"/>
                  <a:cs typeface="Microsoft Sans Serif" panose="020B0604020202020204" pitchFamily="34" charset="0"/>
                </a:rPr>
                <a:t> e </a:t>
              </a:r>
              <a:r>
                <a:rPr lang="pt-PT" kern="1200" dirty="0">
                  <a:solidFill>
                    <a:schemeClr val="tx1"/>
                  </a:solidFill>
                  <a:ea typeface="Microsoft Sans Serif" panose="020B0604020202020204" pitchFamily="34" charset="0"/>
                  <a:cs typeface="Microsoft Sans Serif" panose="020B0604020202020204" pitchFamily="34" charset="0"/>
                </a:rPr>
                <a:t>quais são os desafios associados;</a:t>
              </a:r>
            </a:p>
          </p:txBody>
        </p:sp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C26AE43A-018B-4946-A6B7-68CCA033F72F}"/>
                </a:ext>
              </a:extLst>
            </p:cNvPr>
            <p:cNvSpPr/>
            <p:nvPr/>
          </p:nvSpPr>
          <p:spPr>
            <a:xfrm>
              <a:off x="7469329" y="2984419"/>
              <a:ext cx="3523858" cy="2886316"/>
            </a:xfrm>
            <a:custGeom>
              <a:avLst/>
              <a:gdLst>
                <a:gd name="connsiteX0" fmla="*/ 0 w 6540862"/>
                <a:gd name="connsiteY0" fmla="*/ 0 h 584415"/>
                <a:gd name="connsiteX1" fmla="*/ 6540862 w 6540862"/>
                <a:gd name="connsiteY1" fmla="*/ 0 h 584415"/>
                <a:gd name="connsiteX2" fmla="*/ 6540862 w 6540862"/>
                <a:gd name="connsiteY2" fmla="*/ 584415 h 584415"/>
                <a:gd name="connsiteX3" fmla="*/ 0 w 6540862"/>
                <a:gd name="connsiteY3" fmla="*/ 584415 h 584415"/>
                <a:gd name="connsiteX4" fmla="*/ 0 w 6540862"/>
                <a:gd name="connsiteY4" fmla="*/ 0 h 584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40862" h="584415">
                  <a:moveTo>
                    <a:pt x="0" y="0"/>
                  </a:moveTo>
                  <a:lnTo>
                    <a:pt x="6540862" y="0"/>
                  </a:lnTo>
                  <a:lnTo>
                    <a:pt x="6540862" y="584415"/>
                  </a:lnTo>
                  <a:lnTo>
                    <a:pt x="0" y="58441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t" anchorCtr="0">
              <a:noAutofit/>
            </a:bodyPr>
            <a:lstStyle/>
            <a:p>
              <a:pPr marL="285750" indent="-285750" algn="just" defTabSz="12446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pt-PT" dirty="0">
                  <a:solidFill>
                    <a:schemeClr val="tx1"/>
                  </a:solidFill>
                  <a:ea typeface="Microsoft Sans Serif" panose="020B0604020202020204" pitchFamily="34" charset="0"/>
                  <a:cs typeface="Microsoft Sans Serif" panose="020B0604020202020204" pitchFamily="34" charset="0"/>
                </a:rPr>
                <a:t>Pergunte-lhe sobre a perspetiva temporal do processo de autodeterminação;</a:t>
              </a:r>
            </a:p>
            <a:p>
              <a:pPr marL="285750" indent="-285750" algn="just" defTabSz="12446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pt-PT" dirty="0">
                  <a:solidFill>
                    <a:schemeClr val="tx1"/>
                  </a:solidFill>
                  <a:ea typeface="Microsoft Sans Serif" panose="020B0604020202020204" pitchFamily="34" charset="0"/>
                  <a:cs typeface="Microsoft Sans Serif" panose="020B0604020202020204" pitchFamily="34" charset="0"/>
                </a:rPr>
                <a:t>Sugira-lhe que adote uma postura nas múltiplas dimensões da sua atividade profissional associada com o género que escolheu.</a:t>
              </a:r>
            </a:p>
          </p:txBody>
        </p:sp>
      </p:grpSp>
      <p:pic>
        <p:nvPicPr>
          <p:cNvPr id="8" name="Immagine 7" descr="Immagine che contiene persona, dito, uomo, polso&#10;&#10;Descrizione generata automaticamente">
            <a:extLst>
              <a:ext uri="{FF2B5EF4-FFF2-40B4-BE49-F238E27FC236}">
                <a16:creationId xmlns:a16="http://schemas.microsoft.com/office/drawing/2014/main" id="{27AE2D3D-95F9-98CF-BEB7-A5DC0A6E2E7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3454" y="1208786"/>
            <a:ext cx="3591881" cy="20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74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590556" cy="731519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699293" y="152400"/>
            <a:ext cx="4945570" cy="7030059"/>
          </a:xfrm>
          <a:custGeom>
            <a:avLst/>
            <a:gdLst/>
            <a:ahLst/>
            <a:cxnLst/>
            <a:rect l="l" t="t" r="r" b="b"/>
            <a:pathLst>
              <a:path w="4410075" h="6315075">
                <a:moveTo>
                  <a:pt x="4410075" y="0"/>
                </a:moveTo>
                <a:lnTo>
                  <a:pt x="0" y="0"/>
                </a:lnTo>
                <a:lnTo>
                  <a:pt x="0" y="55867"/>
                </a:lnTo>
                <a:lnTo>
                  <a:pt x="0" y="6260325"/>
                </a:lnTo>
                <a:lnTo>
                  <a:pt x="0" y="6314910"/>
                </a:lnTo>
                <a:lnTo>
                  <a:pt x="4410075" y="6314910"/>
                </a:lnTo>
                <a:lnTo>
                  <a:pt x="4410075" y="6260325"/>
                </a:lnTo>
                <a:lnTo>
                  <a:pt x="55549" y="6260325"/>
                </a:lnTo>
                <a:lnTo>
                  <a:pt x="55549" y="55867"/>
                </a:lnTo>
                <a:lnTo>
                  <a:pt x="4355147" y="55867"/>
                </a:lnTo>
                <a:lnTo>
                  <a:pt x="4355147" y="6260109"/>
                </a:lnTo>
                <a:lnTo>
                  <a:pt x="4410075" y="6260109"/>
                </a:lnTo>
                <a:lnTo>
                  <a:pt x="4410075" y="55867"/>
                </a:lnTo>
                <a:lnTo>
                  <a:pt x="4410075" y="55511"/>
                </a:lnTo>
                <a:lnTo>
                  <a:pt x="4410075" y="0"/>
                </a:lnTo>
                <a:close/>
              </a:path>
            </a:pathLst>
          </a:custGeom>
          <a:solidFill>
            <a:srgbClr val="7DD957"/>
          </a:solidFill>
        </p:spPr>
        <p:txBody>
          <a:bodyPr wrap="square" lIns="0" tIns="0" rIns="0" bIns="0" rtlCol="0"/>
          <a:lstStyle/>
          <a:p>
            <a:endParaRPr>
              <a:solidFill>
                <a:srgbClr val="92D05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C28D9BB-8994-2052-4D9E-1A24BCEC6C73}"/>
              </a:ext>
            </a:extLst>
          </p:cNvPr>
          <p:cNvSpPr txBox="1"/>
          <p:nvPr/>
        </p:nvSpPr>
        <p:spPr>
          <a:xfrm>
            <a:off x="4876800" y="277439"/>
            <a:ext cx="4393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rgbClr val="40891F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Apoio à equipa</a:t>
            </a:r>
          </a:p>
          <a:p>
            <a:endParaRPr lang="pt-PT" sz="24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4C0338-011C-42CF-AB0E-BAB0152ADAD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0600" y="6126648"/>
            <a:ext cx="914400" cy="914400"/>
          </a:xfrm>
          <a:prstGeom prst="rect">
            <a:avLst/>
          </a:prstGeom>
        </p:spPr>
      </p:pic>
      <p:sp>
        <p:nvSpPr>
          <p:cNvPr id="9" name="CuadroTexto 10">
            <a:extLst>
              <a:ext uri="{FF2B5EF4-FFF2-40B4-BE49-F238E27FC236}">
                <a16:creationId xmlns:a16="http://schemas.microsoft.com/office/drawing/2014/main" id="{10294947-B5D6-47CD-B368-26AD980DC280}"/>
              </a:ext>
            </a:extLst>
          </p:cNvPr>
          <p:cNvSpPr txBox="1"/>
          <p:nvPr/>
        </p:nvSpPr>
        <p:spPr>
          <a:xfrm>
            <a:off x="4903076" y="1204572"/>
            <a:ext cx="4621924" cy="4619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Para comunicar o processo de autodeterminação à equipa, o ideal é organizar uma reunião. Neste caso, uma pessoa que lidera a equipa assume o papel de moderador e, a pedido da pessoa, comunica a assunção autodeterminação. 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Esta ação clarifica a posição da empresa e dos dirigentes e informa todos os intervenientes sobre a forma de proceder.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Importa esclarecer previamente se a pessoa trans quer ou não participar nessa reunião.</a:t>
            </a:r>
          </a:p>
        </p:txBody>
      </p:sp>
    </p:spTree>
    <p:extLst>
      <p:ext uri="{BB962C8B-B14F-4D97-AF65-F5344CB8AC3E}">
        <p14:creationId xmlns:p14="http://schemas.microsoft.com/office/powerpoint/2010/main" val="2775599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600" y="152400"/>
            <a:ext cx="9416263" cy="7030059"/>
          </a:xfrm>
          <a:custGeom>
            <a:avLst/>
            <a:gdLst/>
            <a:ahLst/>
            <a:cxnLst/>
            <a:rect l="l" t="t" r="r" b="b"/>
            <a:pathLst>
              <a:path w="4410075" h="6315075">
                <a:moveTo>
                  <a:pt x="4410075" y="0"/>
                </a:moveTo>
                <a:lnTo>
                  <a:pt x="0" y="0"/>
                </a:lnTo>
                <a:lnTo>
                  <a:pt x="0" y="55867"/>
                </a:lnTo>
                <a:lnTo>
                  <a:pt x="0" y="6260325"/>
                </a:lnTo>
                <a:lnTo>
                  <a:pt x="0" y="6314910"/>
                </a:lnTo>
                <a:lnTo>
                  <a:pt x="4410075" y="6314910"/>
                </a:lnTo>
                <a:lnTo>
                  <a:pt x="4410075" y="6260325"/>
                </a:lnTo>
                <a:lnTo>
                  <a:pt x="55549" y="6260325"/>
                </a:lnTo>
                <a:lnTo>
                  <a:pt x="55549" y="55867"/>
                </a:lnTo>
                <a:lnTo>
                  <a:pt x="4355147" y="55867"/>
                </a:lnTo>
                <a:lnTo>
                  <a:pt x="4355147" y="6260109"/>
                </a:lnTo>
                <a:lnTo>
                  <a:pt x="4410075" y="6260109"/>
                </a:lnTo>
                <a:lnTo>
                  <a:pt x="4410075" y="55867"/>
                </a:lnTo>
                <a:lnTo>
                  <a:pt x="4410075" y="55511"/>
                </a:lnTo>
                <a:lnTo>
                  <a:pt x="4410075" y="0"/>
                </a:lnTo>
                <a:close/>
              </a:path>
            </a:pathLst>
          </a:custGeom>
          <a:solidFill>
            <a:srgbClr val="7DD957"/>
          </a:solidFill>
        </p:spPr>
        <p:txBody>
          <a:bodyPr wrap="square" lIns="0" tIns="0" rIns="0" bIns="0" rtlCol="0"/>
          <a:lstStyle/>
          <a:p>
            <a:endParaRPr>
              <a:solidFill>
                <a:srgbClr val="92D05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C28D9BB-8994-2052-4D9E-1A24BCEC6C73}"/>
              </a:ext>
            </a:extLst>
          </p:cNvPr>
          <p:cNvSpPr txBox="1"/>
          <p:nvPr/>
        </p:nvSpPr>
        <p:spPr>
          <a:xfrm>
            <a:off x="1515334" y="282299"/>
            <a:ext cx="7857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>
                <a:solidFill>
                  <a:srgbClr val="40891F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Um exemplo de comunicação que pode ser transmitido à equipa: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14C0338-011C-42CF-AB0E-BAB0152ADAD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967" y="361029"/>
            <a:ext cx="914400" cy="91440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723A99E2-09AA-27E4-3701-2C207340C475}"/>
              </a:ext>
            </a:extLst>
          </p:cNvPr>
          <p:cNvSpPr txBox="1"/>
          <p:nvPr/>
        </p:nvSpPr>
        <p:spPr>
          <a:xfrm>
            <a:off x="381000" y="1018441"/>
            <a:ext cx="9144000" cy="6281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75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“Gostaria de vos informar de uma informação importante sobre um dos membros da nossa equipa. A pessoa que até agora conheciam como Paolo Rossi é trans. Isto significa que o género com que nasceu não é o que considera adequado. O nome que escolheu para a sua identidade como mulher é </a:t>
            </a:r>
            <a:r>
              <a:rPr lang="pt-PT" sz="1750" dirty="0" err="1">
                <a:ea typeface="Microsoft Sans Serif" panose="020B0604020202020204" pitchFamily="34" charset="0"/>
                <a:cs typeface="Microsoft Sans Serif" panose="020B0604020202020204" pitchFamily="34" charset="0"/>
              </a:rPr>
              <a:t>Anna</a:t>
            </a:r>
            <a:r>
              <a:rPr lang="pt-PT" sz="175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. Estamos satisfeitos por também podermos contar com ela no futuro - como </a:t>
            </a:r>
            <a:r>
              <a:rPr lang="pt-PT" sz="1750" dirty="0" err="1">
                <a:ea typeface="Microsoft Sans Serif" panose="020B0604020202020204" pitchFamily="34" charset="0"/>
                <a:cs typeface="Microsoft Sans Serif" panose="020B0604020202020204" pitchFamily="34" charset="0"/>
              </a:rPr>
              <a:t>Anna</a:t>
            </a:r>
            <a:r>
              <a:rPr lang="pt-PT" sz="175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 Rossi - e apoiá-la a viver de acordo com a sua identidade de género. A partir dos próximos dias, a </a:t>
            </a:r>
            <a:r>
              <a:rPr lang="pt-PT" sz="1750" dirty="0" err="1">
                <a:ea typeface="Microsoft Sans Serif" panose="020B0604020202020204" pitchFamily="34" charset="0"/>
                <a:cs typeface="Microsoft Sans Serif" panose="020B0604020202020204" pitchFamily="34" charset="0"/>
              </a:rPr>
              <a:t>Anna</a:t>
            </a:r>
            <a:r>
              <a:rPr lang="pt-PT" sz="175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 virá trabalhar com a roupa que considera mais consentânea com a sua identidade. A partir de agora, utilizaremos os pronomes corretos e, nos próximos dias, terá também um novo email. Tal como todos os outros funcionários da empresa, a </a:t>
            </a:r>
            <a:r>
              <a:rPr lang="pt-PT" sz="1750" dirty="0" err="1">
                <a:ea typeface="Microsoft Sans Serif" panose="020B0604020202020204" pitchFamily="34" charset="0"/>
                <a:cs typeface="Microsoft Sans Serif" panose="020B0604020202020204" pitchFamily="34" charset="0"/>
              </a:rPr>
              <a:t>Anna</a:t>
            </a:r>
            <a:r>
              <a:rPr lang="pt-PT" sz="175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 utilizará as casas de banho que correspondem ao seu género. Todos os outros funcionários serão informados por correio eletrónico após esta reunião. A </a:t>
            </a:r>
            <a:r>
              <a:rPr lang="pt-PT" sz="1750" dirty="0" err="1">
                <a:ea typeface="Microsoft Sans Serif" panose="020B0604020202020204" pitchFamily="34" charset="0"/>
                <a:cs typeface="Microsoft Sans Serif" panose="020B0604020202020204" pitchFamily="34" charset="0"/>
              </a:rPr>
              <a:t>Anna</a:t>
            </a:r>
            <a:r>
              <a:rPr lang="pt-PT" sz="175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 informará os seus clientes até ao final da semana. Gostaria também de vos lembrar que cabe à </a:t>
            </a:r>
            <a:r>
              <a:rPr lang="pt-PT" sz="1750" dirty="0" err="1">
                <a:ea typeface="Microsoft Sans Serif" panose="020B0604020202020204" pitchFamily="34" charset="0"/>
                <a:cs typeface="Microsoft Sans Serif" panose="020B0604020202020204" pitchFamily="34" charset="0"/>
              </a:rPr>
              <a:t>Anna</a:t>
            </a:r>
            <a:r>
              <a:rPr lang="pt-PT" sz="175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 decidir a quem informar sobre a sua identidade transgénero. Se tiver alguma dúvida, pode perguntar diretamente a mim ou à </a:t>
            </a:r>
            <a:r>
              <a:rPr lang="pt-PT" sz="1750" dirty="0" err="1">
                <a:ea typeface="Microsoft Sans Serif" panose="020B0604020202020204" pitchFamily="34" charset="0"/>
                <a:cs typeface="Microsoft Sans Serif" panose="020B0604020202020204" pitchFamily="34" charset="0"/>
              </a:rPr>
              <a:t>Anna</a:t>
            </a:r>
            <a:r>
              <a:rPr lang="pt-PT" sz="175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. Também podem fazê-lo daqui a alguns dias; talvez alguns de vós sintam necessidade de assimilar a informação. Desejamos à </a:t>
            </a:r>
            <a:r>
              <a:rPr lang="pt-PT" sz="1750" dirty="0" err="1">
                <a:ea typeface="Microsoft Sans Serif" panose="020B0604020202020204" pitchFamily="34" charset="0"/>
                <a:cs typeface="Microsoft Sans Serif" panose="020B0604020202020204" pitchFamily="34" charset="0"/>
              </a:rPr>
              <a:t>Anna</a:t>
            </a:r>
            <a:r>
              <a:rPr lang="pt-PT" sz="1750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 felicidades neste importante passo e esperamos continuar esta cooperação </a:t>
            </a:r>
            <a:r>
              <a:rPr lang="pt-PT" sz="1750">
                <a:ea typeface="Microsoft Sans Serif" panose="020B0604020202020204" pitchFamily="34" charset="0"/>
                <a:cs typeface="Microsoft Sans Serif" panose="020B0604020202020204" pitchFamily="34" charset="0"/>
              </a:rPr>
              <a:t>no futuro.”</a:t>
            </a:r>
            <a:endParaRPr lang="pt-PT" sz="175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669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8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73741" y="812347"/>
            <a:ext cx="3810000" cy="381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4" name="Google Shape;124;p8"/>
          <p:cNvGrpSpPr/>
          <p:nvPr/>
        </p:nvGrpSpPr>
        <p:grpSpPr>
          <a:xfrm>
            <a:off x="260375" y="272846"/>
            <a:ext cx="9229725" cy="6772275"/>
            <a:chOff x="260375" y="272846"/>
            <a:chExt cx="9229725" cy="6772275"/>
          </a:xfrm>
        </p:grpSpPr>
        <p:sp>
          <p:nvSpPr>
            <p:cNvPr id="125" name="Google Shape;125;p8"/>
            <p:cNvSpPr/>
            <p:nvPr/>
          </p:nvSpPr>
          <p:spPr>
            <a:xfrm>
              <a:off x="260375" y="272846"/>
              <a:ext cx="9229725" cy="6772275"/>
            </a:xfrm>
            <a:custGeom>
              <a:avLst/>
              <a:gdLst/>
              <a:ahLst/>
              <a:cxnLst/>
              <a:rect l="l" t="t" r="r" b="b"/>
              <a:pathLst>
                <a:path w="9229725" h="6772275" extrusionOk="0">
                  <a:moveTo>
                    <a:pt x="9229674" y="0"/>
                  </a:moveTo>
                  <a:lnTo>
                    <a:pt x="9170848" y="0"/>
                  </a:lnTo>
                  <a:lnTo>
                    <a:pt x="9170848" y="59715"/>
                  </a:lnTo>
                  <a:lnTo>
                    <a:pt x="9170848" y="6713220"/>
                  </a:lnTo>
                  <a:lnTo>
                    <a:pt x="59474" y="6713220"/>
                  </a:lnTo>
                  <a:lnTo>
                    <a:pt x="59474" y="59715"/>
                  </a:lnTo>
                  <a:lnTo>
                    <a:pt x="9170848" y="59715"/>
                  </a:lnTo>
                  <a:lnTo>
                    <a:pt x="9170848" y="0"/>
                  </a:lnTo>
                  <a:lnTo>
                    <a:pt x="0" y="0"/>
                  </a:lnTo>
                  <a:lnTo>
                    <a:pt x="0" y="59715"/>
                  </a:lnTo>
                  <a:lnTo>
                    <a:pt x="0" y="6713220"/>
                  </a:lnTo>
                  <a:lnTo>
                    <a:pt x="0" y="6771653"/>
                  </a:lnTo>
                  <a:lnTo>
                    <a:pt x="9229674" y="6771653"/>
                  </a:lnTo>
                  <a:lnTo>
                    <a:pt x="9229674" y="6713410"/>
                  </a:lnTo>
                  <a:lnTo>
                    <a:pt x="9229674" y="6713220"/>
                  </a:lnTo>
                  <a:lnTo>
                    <a:pt x="9229674" y="59715"/>
                  </a:lnTo>
                  <a:lnTo>
                    <a:pt x="9229674" y="59524"/>
                  </a:lnTo>
                  <a:lnTo>
                    <a:pt x="9229674" y="0"/>
                  </a:lnTo>
                  <a:close/>
                </a:path>
              </a:pathLst>
            </a:custGeom>
            <a:solidFill>
              <a:srgbClr val="7DD957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26" name="Google Shape;126;p8"/>
            <p:cNvPicPr preferRelativeResize="0"/>
            <p:nvPr/>
          </p:nvPicPr>
          <p:blipFill rotWithShape="1">
            <a:blip r:embed="rId4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248872" y="6244780"/>
              <a:ext cx="1095374" cy="39052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5E6F4F1-127E-ADAD-6EA0-FAB1F50AFABC}"/>
              </a:ext>
            </a:extLst>
          </p:cNvPr>
          <p:cNvSpPr txBox="1"/>
          <p:nvPr/>
        </p:nvSpPr>
        <p:spPr>
          <a:xfrm>
            <a:off x="350874" y="3824757"/>
            <a:ext cx="9048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PT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OBRIGADO</a:t>
            </a:r>
            <a:endParaRPr kumimoji="0" lang="pt-PT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Google Shape;223;p23">
            <a:extLst>
              <a:ext uri="{FF2B5EF4-FFF2-40B4-BE49-F238E27FC236}">
                <a16:creationId xmlns:a16="http://schemas.microsoft.com/office/drawing/2014/main" id="{D9C5811A-E49D-DBD0-929F-65E5411E64D5}"/>
              </a:ext>
            </a:extLst>
          </p:cNvPr>
          <p:cNvSpPr txBox="1"/>
          <p:nvPr/>
        </p:nvSpPr>
        <p:spPr>
          <a:xfrm>
            <a:off x="1446920" y="4990393"/>
            <a:ext cx="67056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pt-P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Neue"/>
              </a:rPr>
              <a:t>Continue o seu percurso de formação em: </a:t>
            </a:r>
            <a:r>
              <a:rPr kumimoji="0" lang="pt-PT" sz="1800" b="1" i="0" u="none" strike="noStrike" kern="0" cap="none" spc="0" normalizeH="0" baseline="0" noProof="0" dirty="0">
                <a:ln>
                  <a:noFill/>
                </a:ln>
                <a:solidFill>
                  <a:srgbClr val="78D74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Neue"/>
              </a:rPr>
              <a:t>opsizo.eu/</a:t>
            </a:r>
            <a:r>
              <a:rPr kumimoji="0" lang="pt-PT" sz="1800" b="1" i="0" u="none" strike="noStrike" kern="0" cap="none" spc="0" normalizeH="0" baseline="0" noProof="0" dirty="0" err="1">
                <a:ln>
                  <a:noFill/>
                </a:ln>
                <a:solidFill>
                  <a:srgbClr val="78D74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Neue"/>
              </a:rPr>
              <a:t>index.php</a:t>
            </a:r>
            <a:r>
              <a:rPr kumimoji="0" lang="pt-PT" sz="1800" b="1" i="0" u="none" strike="noStrike" kern="0" cap="none" spc="0" normalizeH="0" baseline="0" noProof="0" dirty="0">
                <a:ln>
                  <a:noFill/>
                </a:ln>
                <a:solidFill>
                  <a:srgbClr val="78D74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Neue"/>
              </a:rPr>
              <a:t>   </a:t>
            </a: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srgbClr val="78D74F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" name="Google Shape;50;p1">
            <a:extLst>
              <a:ext uri="{FF2B5EF4-FFF2-40B4-BE49-F238E27FC236}">
                <a16:creationId xmlns:a16="http://schemas.microsoft.com/office/drawing/2014/main" id="{9F69F71A-6B5F-245B-6D39-0027A74CB7D8}"/>
              </a:ext>
            </a:extLst>
          </p:cNvPr>
          <p:cNvSpPr txBox="1"/>
          <p:nvPr/>
        </p:nvSpPr>
        <p:spPr>
          <a:xfrm>
            <a:off x="7432781" y="6238465"/>
            <a:ext cx="1882775" cy="356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5080" lvl="0" indent="0" algn="just" defTabSz="914400" rtl="0" eaLnBrk="1" fontAlgn="auto" latinLnBrk="0" hangingPunct="1">
              <a:lnSpc>
                <a:spcPct val="12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Descrição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legal -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Licença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Creative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Commons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:  Os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materiais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publicados no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sítio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Web do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projeto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Opsizo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são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classificados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como Recursos Educativos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Abertos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(REA) e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podem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ser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livremente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(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sem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autorização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seus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criadores):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descarregados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, utilizados, reutilizados, copiados, adaptados e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partilhados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pelos utilizadores,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com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informação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sobre a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fonte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kumimoji="0" lang="es-ES" sz="35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origem</a:t>
            </a:r>
            <a:r>
              <a:rPr kumimoji="0" lang="es-ES" sz="3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.</a:t>
            </a:r>
            <a:endParaRPr kumimoji="0" sz="3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Google Shape;51;p1">
            <a:extLst>
              <a:ext uri="{FF2B5EF4-FFF2-40B4-BE49-F238E27FC236}">
                <a16:creationId xmlns:a16="http://schemas.microsoft.com/office/drawing/2014/main" id="{73FA3EE6-FE91-EA30-92D9-82E3803987EC}"/>
              </a:ext>
            </a:extLst>
          </p:cNvPr>
          <p:cNvSpPr txBox="1"/>
          <p:nvPr/>
        </p:nvSpPr>
        <p:spPr>
          <a:xfrm>
            <a:off x="3065065" y="6214875"/>
            <a:ext cx="2964815" cy="399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just" defTabSz="914400" rtl="0" eaLnBrk="1" fontAlgn="auto" latinLnBrk="0" hangingPunct="1">
              <a:lnSpc>
                <a:spcPct val="111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PT" sz="5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O apoio da Comissão Europeia à produção desta publicação não constitui uma aprovação do seu conteúdo, que reflete apenas as opiniões dos autores, e a Comissão não pode ser responsabilizada por qualquer utilização que possa ser feita da informação nela contida.</a:t>
            </a:r>
            <a:endParaRPr kumimoji="0" lang="pt-PT" sz="5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7" name="Picture 1" descr="Blue text on a white background&#10;&#10;Description automatically generated">
            <a:extLst>
              <a:ext uri="{FF2B5EF4-FFF2-40B4-BE49-F238E27FC236}">
                <a16:creationId xmlns:a16="http://schemas.microsoft.com/office/drawing/2014/main" id="{C152C3B2-F742-D873-9240-3A97516E42C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969" y="6192648"/>
            <a:ext cx="2345459" cy="4196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1080</Words>
  <Application>Microsoft Office PowerPoint</Application>
  <PresentationFormat>Personalizado</PresentationFormat>
  <Paragraphs>37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Microsoft Sans Serif</vt:lpstr>
      <vt:lpstr>Tahoma</vt:lpstr>
      <vt:lpstr>Office Theme</vt:lpstr>
      <vt:lpstr>1_Office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Opsizo ppt</dc:title>
  <dc:creator>Maria Cristina</dc:creator>
  <cp:keywords>DAFU2LEJviw,BACo6PB9YyU, docId:77B1028F3A0FF3B8FCE7630C393F7AE4</cp:keywords>
  <cp:lastModifiedBy>Miriam IWS</cp:lastModifiedBy>
  <cp:revision>37</cp:revision>
  <dcterms:created xsi:type="dcterms:W3CDTF">2022-12-16T10:07:41Z</dcterms:created>
  <dcterms:modified xsi:type="dcterms:W3CDTF">2023-12-27T11:48:44Z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2022-12-16T00:00:00Z</vt:filetime>
  </property>
  <property fmtid="{D5CDD505-2E9C-101B-9397-08002B2CF9AE}" pid="3" name="Creator">
    <vt:lpwstr>Canva</vt:lpwstr>
  </property>
  <property fmtid="{D5CDD505-2E9C-101B-9397-08002B2CF9AE}" pid="4" name="LastSaved">
    <vt:filetime>2022-12-16T00:00:00Z</vt:filetime>
  </property>
</Properties>
</file>