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47"/>
  </p:notesMasterIdLst>
  <p:sldIdLst>
    <p:sldId id="256" r:id="rId7"/>
    <p:sldId id="296" r:id="rId8"/>
    <p:sldId id="298" r:id="rId9"/>
    <p:sldId id="299" r:id="rId10"/>
    <p:sldId id="300" r:id="rId11"/>
    <p:sldId id="301"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323" r:id="rId30"/>
    <p:sldId id="324" r:id="rId31"/>
    <p:sldId id="325" r:id="rId32"/>
    <p:sldId id="326" r:id="rId33"/>
    <p:sldId id="327" r:id="rId34"/>
    <p:sldId id="328" r:id="rId35"/>
    <p:sldId id="329" r:id="rId36"/>
    <p:sldId id="330"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7" r:id="rId101"/>
    <p:sldId id="398" r:id="rId102"/>
    <p:sldId id="399" r:id="rId103"/>
    <p:sldId id="400" r:id="rId104"/>
    <p:sldId id="401" r:id="rId105"/>
    <p:sldId id="402" r:id="rId106"/>
    <p:sldId id="403" r:id="rId107"/>
    <p:sldId id="404" r:id="rId108"/>
    <p:sldId id="405" r:id="rId109"/>
    <p:sldId id="406" r:id="rId110"/>
    <p:sldId id="407" r:id="rId111"/>
    <p:sldId id="408" r:id="rId112"/>
    <p:sldId id="409" r:id="rId113"/>
    <p:sldId id="410" r:id="rId114"/>
    <p:sldId id="411" r:id="rId115"/>
    <p:sldId id="412" r:id="rId116"/>
    <p:sldId id="413" r:id="rId117"/>
    <p:sldId id="414" r:id="rId118"/>
    <p:sldId id="415" r:id="rId119"/>
    <p:sldId id="416" r:id="rId120"/>
    <p:sldId id="417" r:id="rId121"/>
    <p:sldId id="418" r:id="rId122"/>
    <p:sldId id="419" r:id="rId123"/>
    <p:sldId id="420" r:id="rId124"/>
    <p:sldId id="421" r:id="rId125"/>
    <p:sldId id="422" r:id="rId126"/>
    <p:sldId id="423" r:id="rId127"/>
    <p:sldId id="424" r:id="rId128"/>
    <p:sldId id="425" r:id="rId129"/>
    <p:sldId id="426" r:id="rId130"/>
    <p:sldId id="427" r:id="rId131"/>
    <p:sldId id="428" r:id="rId132"/>
    <p:sldId id="429" r:id="rId133"/>
    <p:sldId id="430" r:id="rId134"/>
    <p:sldId id="431" r:id="rId135"/>
    <p:sldId id="432" r:id="rId136"/>
    <p:sldId id="433" r:id="rId137"/>
    <p:sldId id="434" r:id="rId138"/>
    <p:sldId id="435" r:id="rId139"/>
    <p:sldId id="436" r:id="rId140"/>
    <p:sldId id="437" r:id="rId141"/>
    <p:sldId id="438" r:id="rId142"/>
    <p:sldId id="439" r:id="rId143"/>
    <p:sldId id="440" r:id="rId144"/>
    <p:sldId id="441" r:id="rId145"/>
    <p:sldId id="262" r:id="rId14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69B"/>
    <a:srgbClr val="9AD3E9"/>
    <a:srgbClr val="A4B4EA"/>
    <a:srgbClr val="F8B2A3"/>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935" autoAdjust="0"/>
    <p:restoredTop sz="94660"/>
  </p:normalViewPr>
  <p:slideViewPr>
    <p:cSldViewPr>
      <p:cViewPr varScale="1">
        <p:scale>
          <a:sx n="151" d="100"/>
          <a:sy n="151" d="100"/>
        </p:scale>
        <p:origin x="45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viewProps" Target="viewProps.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heme" Target="theme/them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BD6C-1DE8-4565-B5F1-40F86D527C6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94F6EEB-12F1-4ADC-8EB1-8CA72C96EA98}">
      <dgm:prSet custT="1"/>
      <dgm:spPr/>
      <dgm:t>
        <a:bodyPr/>
        <a:lstStyle/>
        <a:p>
          <a:r>
            <a:rPr lang="nl-BE" sz="1200" dirty="0">
              <a:solidFill>
                <a:schemeClr val="tx1"/>
              </a:solidFill>
              <a:latin typeface="Arial Rounded MT Bold" panose="020F0704030504030204" pitchFamily="34" charset="0"/>
            </a:rPr>
            <a:t>Begrijpen wat Web 2.0 en </a:t>
          </a:r>
          <a:r>
            <a:rPr lang="nl-BE" sz="1200" dirty="0" err="1">
              <a:solidFill>
                <a:schemeClr val="tx1"/>
              </a:solidFill>
              <a:latin typeface="Arial Rounded MT Bold" panose="020F0704030504030204" pitchFamily="34" charset="0"/>
            </a:rPr>
            <a:t>social</a:t>
          </a:r>
          <a:r>
            <a:rPr lang="nl-BE" sz="1200" dirty="0">
              <a:solidFill>
                <a:schemeClr val="tx1"/>
              </a:solidFill>
              <a:latin typeface="Arial Rounded MT Bold" panose="020F0704030504030204" pitchFamily="34" charset="0"/>
            </a:rPr>
            <a:t> media marketing is</a:t>
          </a:r>
          <a:r>
            <a:rPr lang="en-US" sz="1200" dirty="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C141EECE-D38C-4D7E-A12A-1FB517D22486}" type="par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FF3A80AF-9D0A-47DB-B829-1805459B5D41}" type="sibTrans" cxnId="{A68CB8C2-5D40-47AF-B611-A0650E18D561}">
      <dgm:prSet/>
      <dgm:spPr/>
      <dgm:t>
        <a:bodyPr/>
        <a:lstStyle/>
        <a:p>
          <a:endParaRPr lang="it-IT" sz="1200">
            <a:solidFill>
              <a:schemeClr val="tx1"/>
            </a:solidFill>
            <a:latin typeface="Arial Rounded MT Bold" panose="020F0704030504030204" pitchFamily="34" charset="0"/>
          </a:endParaRPr>
        </a:p>
      </dgm:t>
    </dgm:pt>
    <dgm:pt modelId="{4EB15B7E-0CD4-424F-8E31-075DBEC6B05E}">
      <dgm:prSet custT="1"/>
      <dgm:spPr/>
      <dgm:t>
        <a:bodyPr/>
        <a:lstStyle/>
        <a:p>
          <a:r>
            <a:rPr lang="nl-BE" sz="1200" dirty="0">
              <a:solidFill>
                <a:schemeClr val="tx1"/>
              </a:solidFill>
              <a:latin typeface="Arial Rounded MT Bold" panose="020F0704030504030204" pitchFamily="34" charset="0"/>
            </a:rPr>
            <a:t>Kies de beste kanalen</a:t>
          </a:r>
          <a:endParaRPr lang="it-IT" sz="1200" dirty="0">
            <a:solidFill>
              <a:schemeClr val="tx1"/>
            </a:solidFill>
            <a:latin typeface="Arial Rounded MT Bold" panose="020F0704030504030204" pitchFamily="34" charset="0"/>
          </a:endParaRPr>
        </a:p>
      </dgm:t>
    </dgm:pt>
    <dgm:pt modelId="{78E2C566-C265-498B-8ABE-D80C3F0671A9}" type="par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5F473C1E-A6FC-4C94-8982-31058A27B1DC}" type="sibTrans" cxnId="{915196E5-20C5-4165-8DC2-CAC59C1B1FFB}">
      <dgm:prSet/>
      <dgm:spPr/>
      <dgm:t>
        <a:bodyPr/>
        <a:lstStyle/>
        <a:p>
          <a:endParaRPr lang="it-IT" sz="1200">
            <a:solidFill>
              <a:schemeClr val="tx1"/>
            </a:solidFill>
            <a:latin typeface="Arial Rounded MT Bold" panose="020F0704030504030204" pitchFamily="34" charset="0"/>
          </a:endParaRPr>
        </a:p>
      </dgm:t>
    </dgm:pt>
    <dgm:pt modelId="{F823A720-D8A5-4F04-934B-5B73442D3870}">
      <dgm:prSet custT="1"/>
      <dgm:spPr/>
      <dgm:t>
        <a:bodyPr/>
        <a:lstStyle/>
        <a:p>
          <a:r>
            <a:rPr lang="nl-BE" sz="1200" dirty="0">
              <a:solidFill>
                <a:schemeClr val="tx1"/>
              </a:solidFill>
              <a:latin typeface="Arial Rounded MT Bold" panose="020F0704030504030204" pitchFamily="34" charset="0"/>
            </a:rPr>
            <a:t>Creëer effectieve inhoud</a:t>
          </a:r>
          <a:endParaRPr lang="it-IT" sz="1200" dirty="0">
            <a:solidFill>
              <a:schemeClr val="tx1"/>
            </a:solidFill>
            <a:latin typeface="Arial Rounded MT Bold" panose="020F0704030504030204" pitchFamily="34" charset="0"/>
          </a:endParaRPr>
        </a:p>
      </dgm:t>
    </dgm:pt>
    <dgm:pt modelId="{C798C53D-4316-4812-B8CA-C028E0D34D87}" type="par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2E5F16DD-3735-4C12-97D3-D6D41C100FF9}" type="sibTrans" cxnId="{1E295582-D208-434A-87B8-0C095565D729}">
      <dgm:prSet/>
      <dgm:spPr/>
      <dgm:t>
        <a:bodyPr/>
        <a:lstStyle/>
        <a:p>
          <a:endParaRPr lang="it-IT" sz="1200">
            <a:solidFill>
              <a:schemeClr val="tx1"/>
            </a:solidFill>
            <a:latin typeface="Arial Rounded MT Bold" panose="020F0704030504030204" pitchFamily="34" charset="0"/>
          </a:endParaRPr>
        </a:p>
      </dgm:t>
    </dgm:pt>
    <dgm:pt modelId="{CFF61230-4431-47F8-9E15-8F89F0C56021}">
      <dgm:prSet custT="1"/>
      <dgm:spPr/>
      <dgm:t>
        <a:bodyPr/>
        <a:lstStyle/>
        <a:p>
          <a:r>
            <a:rPr lang="nl-BE" sz="1200" dirty="0">
              <a:solidFill>
                <a:schemeClr val="tx1"/>
              </a:solidFill>
              <a:latin typeface="Arial Rounded MT Bold" panose="020F0704030504030204" pitchFamily="34" charset="0"/>
            </a:rPr>
            <a:t>Beheer gesprekken, opmerkingen en feedback</a:t>
          </a:r>
          <a:endParaRPr lang="it-IT" sz="1200" dirty="0">
            <a:solidFill>
              <a:schemeClr val="tx1"/>
            </a:solidFill>
            <a:latin typeface="Arial Rounded MT Bold" panose="020F0704030504030204" pitchFamily="34" charset="0"/>
          </a:endParaRPr>
        </a:p>
      </dgm:t>
    </dgm:pt>
    <dgm:pt modelId="{5311B72C-1F5E-48D0-9671-B4CD6561A026}" type="par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C4C3BE68-6272-43F5-AC6F-5517C6CDBFE8}" type="sibTrans" cxnId="{DC00F8EC-2D1B-4B7D-9440-3EE25B54C70E}">
      <dgm:prSet/>
      <dgm:spPr/>
      <dgm:t>
        <a:bodyPr/>
        <a:lstStyle/>
        <a:p>
          <a:endParaRPr lang="it-IT" sz="1200">
            <a:solidFill>
              <a:schemeClr val="tx1"/>
            </a:solidFill>
            <a:latin typeface="Arial Rounded MT Bold" panose="020F0704030504030204" pitchFamily="34" charset="0"/>
          </a:endParaRPr>
        </a:p>
      </dgm:t>
    </dgm:pt>
    <dgm:pt modelId="{F1F2A9EF-505F-4101-8920-6BBCC0EC71B6}">
      <dgm:prSet custT="1"/>
      <dgm:spPr/>
      <dgm:t>
        <a:bodyPr/>
        <a:lstStyle/>
        <a:p>
          <a:r>
            <a:rPr lang="nl-BE" sz="1200" dirty="0">
              <a:solidFill>
                <a:schemeClr val="tx1"/>
              </a:solidFill>
              <a:latin typeface="Arial Rounded MT Bold" panose="020F0704030504030204" pitchFamily="34" charset="0"/>
            </a:rPr>
            <a:t>Verbeter uw reputatie op het web</a:t>
          </a:r>
          <a:endParaRPr lang="it-IT" sz="1200" dirty="0">
            <a:solidFill>
              <a:schemeClr val="tx1"/>
            </a:solidFill>
            <a:latin typeface="Arial Rounded MT Bold" panose="020F0704030504030204" pitchFamily="34" charset="0"/>
          </a:endParaRPr>
        </a:p>
      </dgm:t>
    </dgm:pt>
    <dgm:pt modelId="{162618B4-E69A-4D43-A83C-BF392E8D1D30}" type="par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27FA2B7C-DC4B-4678-87E9-29EEAFE8DC9C}" type="sibTrans" cxnId="{B6234417-9038-41F2-BF77-CD42588A20F2}">
      <dgm:prSet/>
      <dgm:spPr/>
      <dgm:t>
        <a:bodyPr/>
        <a:lstStyle/>
        <a:p>
          <a:endParaRPr lang="it-IT" sz="1200">
            <a:solidFill>
              <a:schemeClr val="tx1"/>
            </a:solidFill>
            <a:latin typeface="Arial Rounded MT Bold" panose="020F0704030504030204" pitchFamily="34" charset="0"/>
          </a:endParaRPr>
        </a:p>
      </dgm:t>
    </dgm:pt>
    <dgm:pt modelId="{B4B835CA-8E36-4535-814F-1FF94E638EEA}">
      <dgm:prSet custT="1"/>
      <dgm:spPr/>
      <dgm:t>
        <a:bodyPr/>
        <a:lstStyle/>
        <a:p>
          <a:r>
            <a:rPr lang="nl-BE" sz="1200" dirty="0">
              <a:solidFill>
                <a:schemeClr val="tx1"/>
              </a:solidFill>
              <a:latin typeface="Arial Rounded MT Bold" panose="020F0704030504030204" pitchFamily="34" charset="0"/>
            </a:rPr>
            <a:t>Effectieve campagnes ontwikkelen</a:t>
          </a:r>
          <a:endParaRPr lang="it-IT" sz="1200" dirty="0">
            <a:solidFill>
              <a:schemeClr val="tx1"/>
            </a:solidFill>
            <a:latin typeface="Arial Rounded MT Bold" panose="020F0704030504030204" pitchFamily="34" charset="0"/>
          </a:endParaRPr>
        </a:p>
      </dgm:t>
    </dgm:pt>
    <dgm:pt modelId="{32E4F914-A5ED-43FB-B18D-B39FE4FE404A}" type="par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6BAD227-37F9-42F1-9801-581201CE85B7}" type="sibTrans" cxnId="{09ABEAC4-7DCB-464A-957B-2EEE29B15AB0}">
      <dgm:prSet/>
      <dgm:spPr/>
      <dgm:t>
        <a:bodyPr/>
        <a:lstStyle/>
        <a:p>
          <a:endParaRPr lang="it-IT" sz="1200">
            <a:solidFill>
              <a:schemeClr val="tx1"/>
            </a:solidFill>
            <a:latin typeface="Arial Rounded MT Bold" panose="020F0704030504030204" pitchFamily="34" charset="0"/>
          </a:endParaRPr>
        </a:p>
      </dgm:t>
    </dgm:pt>
    <dgm:pt modelId="{6758FC83-6B41-4350-A4E0-3475ECB7502C}">
      <dgm:prSet custT="1"/>
      <dgm:spPr/>
      <dgm:t>
        <a:bodyPr/>
        <a:lstStyle/>
        <a:p>
          <a:r>
            <a:rPr lang="en-US" sz="1200" dirty="0" err="1">
              <a:solidFill>
                <a:schemeClr val="tx1"/>
              </a:solidFill>
              <a:latin typeface="Arial Rounded MT Bold" panose="020F0704030504030204" pitchFamily="34" charset="0"/>
            </a:rPr>
            <a:t>Analyseer</a:t>
          </a:r>
          <a:r>
            <a:rPr lang="en-US" sz="1200" dirty="0">
              <a:solidFill>
                <a:schemeClr val="tx1"/>
              </a:solidFill>
              <a:latin typeface="Arial Rounded MT Bold" panose="020F0704030504030204" pitchFamily="34" charset="0"/>
            </a:rPr>
            <a:t> key performance indicators (KPI's)</a:t>
          </a:r>
          <a:endParaRPr lang="it-IT" sz="1200" dirty="0">
            <a:solidFill>
              <a:schemeClr val="tx1"/>
            </a:solidFill>
            <a:latin typeface="Arial Rounded MT Bold" panose="020F0704030504030204" pitchFamily="34" charset="0"/>
          </a:endParaRPr>
        </a:p>
      </dgm:t>
    </dgm:pt>
    <dgm:pt modelId="{27AD2D98-92E9-4D03-A152-E0D63E594BB2}" type="par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2C869F0-23B0-43E2-B75C-24EB81F3A46D}" type="sibTrans" cxnId="{87002065-34B9-447F-89DF-586CB673FED9}">
      <dgm:prSet/>
      <dgm:spPr/>
      <dgm:t>
        <a:bodyPr/>
        <a:lstStyle/>
        <a:p>
          <a:endParaRPr lang="it-IT" sz="1200">
            <a:solidFill>
              <a:schemeClr val="tx1"/>
            </a:solidFill>
            <a:latin typeface="Arial Rounded MT Bold" panose="020F0704030504030204" pitchFamily="34" charset="0"/>
          </a:endParaRPr>
        </a:p>
      </dgm:t>
    </dgm:pt>
    <dgm:pt modelId="{CB629E59-2CCE-4F0E-957C-3C62DBE08447}" type="pres">
      <dgm:prSet presAssocID="{D147BD6C-1DE8-4565-B5F1-40F86D527C67}" presName="diagram" presStyleCnt="0">
        <dgm:presLayoutVars>
          <dgm:dir/>
          <dgm:resizeHandles val="exact"/>
        </dgm:presLayoutVars>
      </dgm:prSet>
      <dgm:spPr/>
    </dgm:pt>
    <dgm:pt modelId="{F7BBD5DE-5BE4-40D0-A700-31189A660CA7}" type="pres">
      <dgm:prSet presAssocID="{794F6EEB-12F1-4ADC-8EB1-8CA72C96EA98}" presName="node" presStyleLbl="node1" presStyleIdx="0" presStyleCnt="7">
        <dgm:presLayoutVars>
          <dgm:bulletEnabled val="1"/>
        </dgm:presLayoutVars>
      </dgm:prSet>
      <dgm:spPr/>
    </dgm:pt>
    <dgm:pt modelId="{5FD25CCA-103F-4629-8A4B-8FF52E59C891}" type="pres">
      <dgm:prSet presAssocID="{FF3A80AF-9D0A-47DB-B829-1805459B5D41}" presName="sibTrans" presStyleCnt="0"/>
      <dgm:spPr/>
    </dgm:pt>
    <dgm:pt modelId="{E7CCAF3F-BD09-4148-ADA9-51D203292EC2}" type="pres">
      <dgm:prSet presAssocID="{4EB15B7E-0CD4-424F-8E31-075DBEC6B05E}" presName="node" presStyleLbl="node1" presStyleIdx="1" presStyleCnt="7">
        <dgm:presLayoutVars>
          <dgm:bulletEnabled val="1"/>
        </dgm:presLayoutVars>
      </dgm:prSet>
      <dgm:spPr/>
    </dgm:pt>
    <dgm:pt modelId="{A8D4EA4B-A5C5-4E14-AF75-84F0DCD8E477}" type="pres">
      <dgm:prSet presAssocID="{5F473C1E-A6FC-4C94-8982-31058A27B1DC}" presName="sibTrans" presStyleCnt="0"/>
      <dgm:spPr/>
    </dgm:pt>
    <dgm:pt modelId="{8497244F-D4E5-4A38-86E1-3A07AC077FA3}" type="pres">
      <dgm:prSet presAssocID="{F823A720-D8A5-4F04-934B-5B73442D3870}" presName="node" presStyleLbl="node1" presStyleIdx="2" presStyleCnt="7">
        <dgm:presLayoutVars>
          <dgm:bulletEnabled val="1"/>
        </dgm:presLayoutVars>
      </dgm:prSet>
      <dgm:spPr/>
    </dgm:pt>
    <dgm:pt modelId="{D9AFD18C-B1EC-46C9-B502-9F7E43D0B9EF}" type="pres">
      <dgm:prSet presAssocID="{2E5F16DD-3735-4C12-97D3-D6D41C100FF9}" presName="sibTrans" presStyleCnt="0"/>
      <dgm:spPr/>
    </dgm:pt>
    <dgm:pt modelId="{800D0870-E70F-4CA6-833E-371479CC0DCB}" type="pres">
      <dgm:prSet presAssocID="{CFF61230-4431-47F8-9E15-8F89F0C56021}" presName="node" presStyleLbl="node1" presStyleIdx="3" presStyleCnt="7">
        <dgm:presLayoutVars>
          <dgm:bulletEnabled val="1"/>
        </dgm:presLayoutVars>
      </dgm:prSet>
      <dgm:spPr/>
    </dgm:pt>
    <dgm:pt modelId="{BE249079-004E-47C1-BC31-B8C16000F9AA}" type="pres">
      <dgm:prSet presAssocID="{C4C3BE68-6272-43F5-AC6F-5517C6CDBFE8}" presName="sibTrans" presStyleCnt="0"/>
      <dgm:spPr/>
    </dgm:pt>
    <dgm:pt modelId="{DED9EE0E-AC07-461E-8CF2-536040743C1F}" type="pres">
      <dgm:prSet presAssocID="{F1F2A9EF-505F-4101-8920-6BBCC0EC71B6}" presName="node" presStyleLbl="node1" presStyleIdx="4" presStyleCnt="7">
        <dgm:presLayoutVars>
          <dgm:bulletEnabled val="1"/>
        </dgm:presLayoutVars>
      </dgm:prSet>
      <dgm:spPr/>
    </dgm:pt>
    <dgm:pt modelId="{561EE7BA-D50A-403A-9B1D-A83548AC8066}" type="pres">
      <dgm:prSet presAssocID="{27FA2B7C-DC4B-4678-87E9-29EEAFE8DC9C}" presName="sibTrans" presStyleCnt="0"/>
      <dgm:spPr/>
    </dgm:pt>
    <dgm:pt modelId="{D16AA5E9-9076-4725-8E72-89C100CB61BB}" type="pres">
      <dgm:prSet presAssocID="{B4B835CA-8E36-4535-814F-1FF94E638EEA}" presName="node" presStyleLbl="node1" presStyleIdx="5" presStyleCnt="7">
        <dgm:presLayoutVars>
          <dgm:bulletEnabled val="1"/>
        </dgm:presLayoutVars>
      </dgm:prSet>
      <dgm:spPr/>
    </dgm:pt>
    <dgm:pt modelId="{7DADFF4C-F9C5-46AA-B459-872B9AB0C7E3}" type="pres">
      <dgm:prSet presAssocID="{66BAD227-37F9-42F1-9801-581201CE85B7}" presName="sibTrans" presStyleCnt="0"/>
      <dgm:spPr/>
    </dgm:pt>
    <dgm:pt modelId="{0247C2EE-C603-4D64-B48B-CB6F54E11891}" type="pres">
      <dgm:prSet presAssocID="{6758FC83-6B41-4350-A4E0-3475ECB7502C}" presName="node" presStyleLbl="node1" presStyleIdx="6" presStyleCnt="7">
        <dgm:presLayoutVars>
          <dgm:bulletEnabled val="1"/>
        </dgm:presLayoutVars>
      </dgm:prSet>
      <dgm:spPr/>
    </dgm:pt>
  </dgm:ptLst>
  <dgm:cxnLst>
    <dgm:cxn modelId="{B6234417-9038-41F2-BF77-CD42588A20F2}" srcId="{D147BD6C-1DE8-4565-B5F1-40F86D527C67}" destId="{F1F2A9EF-505F-4101-8920-6BBCC0EC71B6}" srcOrd="4" destOrd="0" parTransId="{162618B4-E69A-4D43-A83C-BF392E8D1D30}" sibTransId="{27FA2B7C-DC4B-4678-87E9-29EEAFE8DC9C}"/>
    <dgm:cxn modelId="{9D561C2B-102C-490B-B03A-D0654F530FED}" type="presOf" srcId="{B4B835CA-8E36-4535-814F-1FF94E638EEA}" destId="{D16AA5E9-9076-4725-8E72-89C100CB61BB}" srcOrd="0" destOrd="0" presId="urn:microsoft.com/office/officeart/2005/8/layout/default"/>
    <dgm:cxn modelId="{87002065-34B9-447F-89DF-586CB673FED9}" srcId="{D147BD6C-1DE8-4565-B5F1-40F86D527C67}" destId="{6758FC83-6B41-4350-A4E0-3475ECB7502C}" srcOrd="6" destOrd="0" parTransId="{27AD2D98-92E9-4D03-A152-E0D63E594BB2}" sibTransId="{C2C869F0-23B0-43E2-B75C-24EB81F3A46D}"/>
    <dgm:cxn modelId="{1DD53069-8E6F-4FC4-9B3D-9E1FA084C149}" type="presOf" srcId="{F1F2A9EF-505F-4101-8920-6BBCC0EC71B6}" destId="{DED9EE0E-AC07-461E-8CF2-536040743C1F}" srcOrd="0" destOrd="0" presId="urn:microsoft.com/office/officeart/2005/8/layout/default"/>
    <dgm:cxn modelId="{E3C9BD6D-A141-4748-BB11-995B74F33064}" type="presOf" srcId="{794F6EEB-12F1-4ADC-8EB1-8CA72C96EA98}" destId="{F7BBD5DE-5BE4-40D0-A700-31189A660CA7}" srcOrd="0" destOrd="0" presId="urn:microsoft.com/office/officeart/2005/8/layout/default"/>
    <dgm:cxn modelId="{DEA7C35A-A378-40B0-A1D9-EEE2FAB86A7A}" type="presOf" srcId="{4EB15B7E-0CD4-424F-8E31-075DBEC6B05E}" destId="{E7CCAF3F-BD09-4148-ADA9-51D203292EC2}" srcOrd="0" destOrd="0" presId="urn:microsoft.com/office/officeart/2005/8/layout/default"/>
    <dgm:cxn modelId="{1E295582-D208-434A-87B8-0C095565D729}" srcId="{D147BD6C-1DE8-4565-B5F1-40F86D527C67}" destId="{F823A720-D8A5-4F04-934B-5B73442D3870}" srcOrd="2" destOrd="0" parTransId="{C798C53D-4316-4812-B8CA-C028E0D34D87}" sibTransId="{2E5F16DD-3735-4C12-97D3-D6D41C100FF9}"/>
    <dgm:cxn modelId="{AB388EAE-2C6F-4C2A-883E-5A5F6BD28E3A}" type="presOf" srcId="{F823A720-D8A5-4F04-934B-5B73442D3870}" destId="{8497244F-D4E5-4A38-86E1-3A07AC077FA3}" srcOrd="0" destOrd="0" presId="urn:microsoft.com/office/officeart/2005/8/layout/default"/>
    <dgm:cxn modelId="{1A389DAE-AF39-476D-9611-978E453FC40E}" type="presOf" srcId="{CFF61230-4431-47F8-9E15-8F89F0C56021}" destId="{800D0870-E70F-4CA6-833E-371479CC0DCB}" srcOrd="0" destOrd="0" presId="urn:microsoft.com/office/officeart/2005/8/layout/default"/>
    <dgm:cxn modelId="{A68CB8C2-5D40-47AF-B611-A0650E18D561}" srcId="{D147BD6C-1DE8-4565-B5F1-40F86D527C67}" destId="{794F6EEB-12F1-4ADC-8EB1-8CA72C96EA98}" srcOrd="0" destOrd="0" parTransId="{C141EECE-D38C-4D7E-A12A-1FB517D22486}" sibTransId="{FF3A80AF-9D0A-47DB-B829-1805459B5D41}"/>
    <dgm:cxn modelId="{09ABEAC4-7DCB-464A-957B-2EEE29B15AB0}" srcId="{D147BD6C-1DE8-4565-B5F1-40F86D527C67}" destId="{B4B835CA-8E36-4535-814F-1FF94E638EEA}" srcOrd="5" destOrd="0" parTransId="{32E4F914-A5ED-43FB-B18D-B39FE4FE404A}" sibTransId="{66BAD227-37F9-42F1-9801-581201CE85B7}"/>
    <dgm:cxn modelId="{C66B32D5-1D48-44C1-B006-8671F4095835}" type="presOf" srcId="{6758FC83-6B41-4350-A4E0-3475ECB7502C}" destId="{0247C2EE-C603-4D64-B48B-CB6F54E11891}" srcOrd="0" destOrd="0" presId="urn:microsoft.com/office/officeart/2005/8/layout/default"/>
    <dgm:cxn modelId="{0DCDF0D5-CCEC-4F44-846F-46396E17C565}" type="presOf" srcId="{D147BD6C-1DE8-4565-B5F1-40F86D527C67}" destId="{CB629E59-2CCE-4F0E-957C-3C62DBE08447}" srcOrd="0" destOrd="0" presId="urn:microsoft.com/office/officeart/2005/8/layout/default"/>
    <dgm:cxn modelId="{915196E5-20C5-4165-8DC2-CAC59C1B1FFB}" srcId="{D147BD6C-1DE8-4565-B5F1-40F86D527C67}" destId="{4EB15B7E-0CD4-424F-8E31-075DBEC6B05E}" srcOrd="1" destOrd="0" parTransId="{78E2C566-C265-498B-8ABE-D80C3F0671A9}" sibTransId="{5F473C1E-A6FC-4C94-8982-31058A27B1DC}"/>
    <dgm:cxn modelId="{DC00F8EC-2D1B-4B7D-9440-3EE25B54C70E}" srcId="{D147BD6C-1DE8-4565-B5F1-40F86D527C67}" destId="{CFF61230-4431-47F8-9E15-8F89F0C56021}" srcOrd="3" destOrd="0" parTransId="{5311B72C-1F5E-48D0-9671-B4CD6561A026}" sibTransId="{C4C3BE68-6272-43F5-AC6F-5517C6CDBFE8}"/>
    <dgm:cxn modelId="{4E40851E-BAE5-448B-906C-6BE3595B1722}" type="presParOf" srcId="{CB629E59-2CCE-4F0E-957C-3C62DBE08447}" destId="{F7BBD5DE-5BE4-40D0-A700-31189A660CA7}" srcOrd="0" destOrd="0" presId="urn:microsoft.com/office/officeart/2005/8/layout/default"/>
    <dgm:cxn modelId="{6194804D-1DF8-49EE-8434-00B255FF3DA8}" type="presParOf" srcId="{CB629E59-2CCE-4F0E-957C-3C62DBE08447}" destId="{5FD25CCA-103F-4629-8A4B-8FF52E59C891}" srcOrd="1" destOrd="0" presId="urn:microsoft.com/office/officeart/2005/8/layout/default"/>
    <dgm:cxn modelId="{049F7969-B66A-4C0D-857F-84E8EF3D9135}" type="presParOf" srcId="{CB629E59-2CCE-4F0E-957C-3C62DBE08447}" destId="{E7CCAF3F-BD09-4148-ADA9-51D203292EC2}" srcOrd="2" destOrd="0" presId="urn:microsoft.com/office/officeart/2005/8/layout/default"/>
    <dgm:cxn modelId="{85512FA7-1DED-467F-9813-60EB05B74232}" type="presParOf" srcId="{CB629E59-2CCE-4F0E-957C-3C62DBE08447}" destId="{A8D4EA4B-A5C5-4E14-AF75-84F0DCD8E477}" srcOrd="3" destOrd="0" presId="urn:microsoft.com/office/officeart/2005/8/layout/default"/>
    <dgm:cxn modelId="{C5C33A93-77D6-4479-8E2D-8A5B24D6F029}" type="presParOf" srcId="{CB629E59-2CCE-4F0E-957C-3C62DBE08447}" destId="{8497244F-D4E5-4A38-86E1-3A07AC077FA3}" srcOrd="4" destOrd="0" presId="urn:microsoft.com/office/officeart/2005/8/layout/default"/>
    <dgm:cxn modelId="{8D74CA1B-02E8-442F-8948-57504FB0CD98}" type="presParOf" srcId="{CB629E59-2CCE-4F0E-957C-3C62DBE08447}" destId="{D9AFD18C-B1EC-46C9-B502-9F7E43D0B9EF}" srcOrd="5" destOrd="0" presId="urn:microsoft.com/office/officeart/2005/8/layout/default"/>
    <dgm:cxn modelId="{C9475148-9FB3-4177-BC6F-1BBA5CADAF99}" type="presParOf" srcId="{CB629E59-2CCE-4F0E-957C-3C62DBE08447}" destId="{800D0870-E70F-4CA6-833E-371479CC0DCB}" srcOrd="6" destOrd="0" presId="urn:microsoft.com/office/officeart/2005/8/layout/default"/>
    <dgm:cxn modelId="{4A2D9F47-50F1-48A9-813C-EFBAB276FB82}" type="presParOf" srcId="{CB629E59-2CCE-4F0E-957C-3C62DBE08447}" destId="{BE249079-004E-47C1-BC31-B8C16000F9AA}" srcOrd="7" destOrd="0" presId="urn:microsoft.com/office/officeart/2005/8/layout/default"/>
    <dgm:cxn modelId="{3B7D2D50-CD81-4F26-8EBF-6231E6041205}" type="presParOf" srcId="{CB629E59-2CCE-4F0E-957C-3C62DBE08447}" destId="{DED9EE0E-AC07-461E-8CF2-536040743C1F}" srcOrd="8" destOrd="0" presId="urn:microsoft.com/office/officeart/2005/8/layout/default"/>
    <dgm:cxn modelId="{D542ADEB-851A-4494-8413-78367EEE7373}" type="presParOf" srcId="{CB629E59-2CCE-4F0E-957C-3C62DBE08447}" destId="{561EE7BA-D50A-403A-9B1D-A83548AC8066}" srcOrd="9" destOrd="0" presId="urn:microsoft.com/office/officeart/2005/8/layout/default"/>
    <dgm:cxn modelId="{2AD2B429-04BD-46CD-937A-6E08ECA88475}" type="presParOf" srcId="{CB629E59-2CCE-4F0E-957C-3C62DBE08447}" destId="{D16AA5E9-9076-4725-8E72-89C100CB61BB}" srcOrd="10" destOrd="0" presId="urn:microsoft.com/office/officeart/2005/8/layout/default"/>
    <dgm:cxn modelId="{935EE934-5FD9-4488-A77B-C3C3AB3E7488}" type="presParOf" srcId="{CB629E59-2CCE-4F0E-957C-3C62DBE08447}" destId="{7DADFF4C-F9C5-46AA-B459-872B9AB0C7E3}" srcOrd="11" destOrd="0" presId="urn:microsoft.com/office/officeart/2005/8/layout/default"/>
    <dgm:cxn modelId="{D20B74D6-100E-49C2-B195-BF639C9A16BE}" type="presParOf" srcId="{CB629E59-2CCE-4F0E-957C-3C62DBE08447}" destId="{0247C2EE-C603-4D64-B48B-CB6F54E1189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A97E28-A51B-4D1D-A546-6550841C3A1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3987FCB5-C4E4-4A59-92EE-1186D9FFAD9D}">
      <dgm:prSet custT="1"/>
      <dgm:spPr/>
      <dgm:t>
        <a:bodyPr/>
        <a:lstStyle/>
        <a:p>
          <a:r>
            <a:rPr lang="nl-BE" sz="1200" dirty="0">
              <a:solidFill>
                <a:schemeClr val="tx1"/>
              </a:solidFill>
              <a:latin typeface="Arial Rounded MT Bold" panose="020F0704030504030204" pitchFamily="34" charset="0"/>
            </a:rPr>
            <a:t>10) Creativiteit: Het op een innovatieve en creatieve manier promoten van iemands producten en/of diensten is essentieel om erkend te worden.</a:t>
          </a:r>
          <a:endParaRPr lang="it-IT" sz="1200" dirty="0">
            <a:solidFill>
              <a:schemeClr val="tx1"/>
            </a:solidFill>
            <a:latin typeface="Arial Rounded MT Bold" panose="020F0704030504030204" pitchFamily="34" charset="0"/>
          </a:endParaRPr>
        </a:p>
      </dgm:t>
    </dgm:pt>
    <dgm:pt modelId="{9A634844-9DE0-4DF3-AF8C-46087986A628}" type="par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FC925593-DF5B-4D00-87E2-BE0D0F058B18}" type="sib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3F8F1BEF-E386-43D8-A316-92DA7013CFB2}">
      <dgm:prSet custT="1"/>
      <dgm:spPr/>
      <dgm:t>
        <a:bodyPr/>
        <a:lstStyle/>
        <a:p>
          <a:r>
            <a:rPr lang="nl-BE" sz="1200" dirty="0">
              <a:solidFill>
                <a:schemeClr val="tx1"/>
              </a:solidFill>
              <a:latin typeface="Arial Rounded MT Bold" panose="020F0704030504030204" pitchFamily="34" charset="0"/>
            </a:rPr>
            <a:t>11) Inhoud: Veel boeiende inhoud betekent een vitaal, authentiek en dynamisch bedrijf. De inhoud bestaat uit woorden, video's, afbeeldingen, gebeurtenissen.</a:t>
          </a:r>
          <a:endParaRPr lang="it-IT" sz="1200" dirty="0">
            <a:solidFill>
              <a:schemeClr val="tx1"/>
            </a:solidFill>
            <a:latin typeface="Arial Rounded MT Bold" panose="020F0704030504030204" pitchFamily="34" charset="0"/>
          </a:endParaRPr>
        </a:p>
      </dgm:t>
    </dgm:pt>
    <dgm:pt modelId="{A8B1E412-23AF-4949-8105-5B05B11497F2}" type="par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180D8B8A-19F2-4529-A023-03E10336965E}" type="sib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DFFCCC5B-D14C-4428-B8B8-70638A8F600B}" type="pres">
      <dgm:prSet presAssocID="{22A97E28-A51B-4D1D-A546-6550841C3A11}" presName="linear" presStyleCnt="0">
        <dgm:presLayoutVars>
          <dgm:dir/>
          <dgm:animLvl val="lvl"/>
          <dgm:resizeHandles val="exact"/>
        </dgm:presLayoutVars>
      </dgm:prSet>
      <dgm:spPr/>
    </dgm:pt>
    <dgm:pt modelId="{FA13FF6C-1AB7-4B3E-82E7-34744ACC9B62}" type="pres">
      <dgm:prSet presAssocID="{3987FCB5-C4E4-4A59-92EE-1186D9FFAD9D}" presName="parentLin" presStyleCnt="0"/>
      <dgm:spPr/>
    </dgm:pt>
    <dgm:pt modelId="{562BF495-C035-45BC-B1A4-DB719BDD9AA9}" type="pres">
      <dgm:prSet presAssocID="{3987FCB5-C4E4-4A59-92EE-1186D9FFAD9D}" presName="parentLeftMargin" presStyleLbl="node1" presStyleIdx="0" presStyleCnt="2"/>
      <dgm:spPr/>
    </dgm:pt>
    <dgm:pt modelId="{AF8A75D8-A720-47AE-989C-AA7DC6D1E1DE}" type="pres">
      <dgm:prSet presAssocID="{3987FCB5-C4E4-4A59-92EE-1186D9FFAD9D}" presName="parentText" presStyleLbl="node1" presStyleIdx="0" presStyleCnt="2">
        <dgm:presLayoutVars>
          <dgm:chMax val="0"/>
          <dgm:bulletEnabled val="1"/>
        </dgm:presLayoutVars>
      </dgm:prSet>
      <dgm:spPr/>
    </dgm:pt>
    <dgm:pt modelId="{8CE3966D-2F6F-4876-AA25-6D9B97EC128B}" type="pres">
      <dgm:prSet presAssocID="{3987FCB5-C4E4-4A59-92EE-1186D9FFAD9D}" presName="negativeSpace" presStyleCnt="0"/>
      <dgm:spPr/>
    </dgm:pt>
    <dgm:pt modelId="{D480682D-C470-4CD5-8A0D-54E97C48ECBB}" type="pres">
      <dgm:prSet presAssocID="{3987FCB5-C4E4-4A59-92EE-1186D9FFAD9D}" presName="childText" presStyleLbl="conFgAcc1" presStyleIdx="0" presStyleCnt="2">
        <dgm:presLayoutVars>
          <dgm:bulletEnabled val="1"/>
        </dgm:presLayoutVars>
      </dgm:prSet>
      <dgm:spPr/>
    </dgm:pt>
    <dgm:pt modelId="{E7C55A59-7B30-4AD4-932C-CBF2251FAA47}" type="pres">
      <dgm:prSet presAssocID="{FC925593-DF5B-4D00-87E2-BE0D0F058B18}" presName="spaceBetweenRectangles" presStyleCnt="0"/>
      <dgm:spPr/>
    </dgm:pt>
    <dgm:pt modelId="{736BB383-7A1F-4035-AA34-C301AE16DAF5}" type="pres">
      <dgm:prSet presAssocID="{3F8F1BEF-E386-43D8-A316-92DA7013CFB2}" presName="parentLin" presStyleCnt="0"/>
      <dgm:spPr/>
    </dgm:pt>
    <dgm:pt modelId="{356424C5-3124-4536-A722-F0C3C425AA8D}" type="pres">
      <dgm:prSet presAssocID="{3F8F1BEF-E386-43D8-A316-92DA7013CFB2}" presName="parentLeftMargin" presStyleLbl="node1" presStyleIdx="0" presStyleCnt="2"/>
      <dgm:spPr/>
    </dgm:pt>
    <dgm:pt modelId="{8A04F0B1-2AA6-4A7B-AE10-3A2DB3521CF6}" type="pres">
      <dgm:prSet presAssocID="{3F8F1BEF-E386-43D8-A316-92DA7013CFB2}" presName="parentText" presStyleLbl="node1" presStyleIdx="1" presStyleCnt="2">
        <dgm:presLayoutVars>
          <dgm:chMax val="0"/>
          <dgm:bulletEnabled val="1"/>
        </dgm:presLayoutVars>
      </dgm:prSet>
      <dgm:spPr/>
    </dgm:pt>
    <dgm:pt modelId="{EF824E29-ED30-4208-99A8-6F2D836784AD}" type="pres">
      <dgm:prSet presAssocID="{3F8F1BEF-E386-43D8-A316-92DA7013CFB2}" presName="negativeSpace" presStyleCnt="0"/>
      <dgm:spPr/>
    </dgm:pt>
    <dgm:pt modelId="{409DCD9A-9841-41A0-9868-E6305CA0880A}" type="pres">
      <dgm:prSet presAssocID="{3F8F1BEF-E386-43D8-A316-92DA7013CFB2}" presName="childText" presStyleLbl="conFgAcc1" presStyleIdx="1" presStyleCnt="2">
        <dgm:presLayoutVars>
          <dgm:bulletEnabled val="1"/>
        </dgm:presLayoutVars>
      </dgm:prSet>
      <dgm:spPr/>
    </dgm:pt>
  </dgm:ptLst>
  <dgm:cxnLst>
    <dgm:cxn modelId="{A904F302-62B1-43EE-8AE1-594280BA05CD}" type="presOf" srcId="{3F8F1BEF-E386-43D8-A316-92DA7013CFB2}" destId="{8A04F0B1-2AA6-4A7B-AE10-3A2DB3521CF6}" srcOrd="1" destOrd="0" presId="urn:microsoft.com/office/officeart/2005/8/layout/list1"/>
    <dgm:cxn modelId="{74D61803-10CA-4C13-9F7A-623B40953CD5}" srcId="{22A97E28-A51B-4D1D-A546-6550841C3A11}" destId="{3F8F1BEF-E386-43D8-A316-92DA7013CFB2}" srcOrd="1" destOrd="0" parTransId="{A8B1E412-23AF-4949-8105-5B05B11497F2}" sibTransId="{180D8B8A-19F2-4529-A023-03E10336965E}"/>
    <dgm:cxn modelId="{4FF3000F-3606-4AE0-A1BA-3D17CC137427}" type="presOf" srcId="{3987FCB5-C4E4-4A59-92EE-1186D9FFAD9D}" destId="{AF8A75D8-A720-47AE-989C-AA7DC6D1E1DE}" srcOrd="1" destOrd="0" presId="urn:microsoft.com/office/officeart/2005/8/layout/list1"/>
    <dgm:cxn modelId="{6EFA6444-3648-4E17-9D6E-E31B23A9C759}" type="presOf" srcId="{3987FCB5-C4E4-4A59-92EE-1186D9FFAD9D}" destId="{562BF495-C035-45BC-B1A4-DB719BDD9AA9}" srcOrd="0" destOrd="0" presId="urn:microsoft.com/office/officeart/2005/8/layout/list1"/>
    <dgm:cxn modelId="{D38FA076-1409-4993-8565-E7691DF8DCF9}" srcId="{22A97E28-A51B-4D1D-A546-6550841C3A11}" destId="{3987FCB5-C4E4-4A59-92EE-1186D9FFAD9D}" srcOrd="0" destOrd="0" parTransId="{9A634844-9DE0-4DF3-AF8C-46087986A628}" sibTransId="{FC925593-DF5B-4D00-87E2-BE0D0F058B18}"/>
    <dgm:cxn modelId="{88B825A4-07E8-45E1-810A-AD83D2C1BA32}" type="presOf" srcId="{22A97E28-A51B-4D1D-A546-6550841C3A11}" destId="{DFFCCC5B-D14C-4428-B8B8-70638A8F600B}" srcOrd="0" destOrd="0" presId="urn:microsoft.com/office/officeart/2005/8/layout/list1"/>
    <dgm:cxn modelId="{77241BAB-7BDA-4A7B-8EA0-1B586EA627A3}" type="presOf" srcId="{3F8F1BEF-E386-43D8-A316-92DA7013CFB2}" destId="{356424C5-3124-4536-A722-F0C3C425AA8D}" srcOrd="0" destOrd="0" presId="urn:microsoft.com/office/officeart/2005/8/layout/list1"/>
    <dgm:cxn modelId="{82C4B867-E924-45DE-94A2-47D3188EE813}" type="presParOf" srcId="{DFFCCC5B-D14C-4428-B8B8-70638A8F600B}" destId="{FA13FF6C-1AB7-4B3E-82E7-34744ACC9B62}" srcOrd="0" destOrd="0" presId="urn:microsoft.com/office/officeart/2005/8/layout/list1"/>
    <dgm:cxn modelId="{2E7580A5-F820-429C-B5E2-057F33CB4B3C}" type="presParOf" srcId="{FA13FF6C-1AB7-4B3E-82E7-34744ACC9B62}" destId="{562BF495-C035-45BC-B1A4-DB719BDD9AA9}" srcOrd="0" destOrd="0" presId="urn:microsoft.com/office/officeart/2005/8/layout/list1"/>
    <dgm:cxn modelId="{679AB40D-4BFD-4FD0-837F-4F422EEC8202}" type="presParOf" srcId="{FA13FF6C-1AB7-4B3E-82E7-34744ACC9B62}" destId="{AF8A75D8-A720-47AE-989C-AA7DC6D1E1DE}" srcOrd="1" destOrd="0" presId="urn:microsoft.com/office/officeart/2005/8/layout/list1"/>
    <dgm:cxn modelId="{1025E8EA-05D8-4E23-A7EF-42EA8CADF22F}" type="presParOf" srcId="{DFFCCC5B-D14C-4428-B8B8-70638A8F600B}" destId="{8CE3966D-2F6F-4876-AA25-6D9B97EC128B}" srcOrd="1" destOrd="0" presId="urn:microsoft.com/office/officeart/2005/8/layout/list1"/>
    <dgm:cxn modelId="{DBFAD065-BFD9-4BFB-86E8-7F1A73F70AA2}" type="presParOf" srcId="{DFFCCC5B-D14C-4428-B8B8-70638A8F600B}" destId="{D480682D-C470-4CD5-8A0D-54E97C48ECBB}" srcOrd="2" destOrd="0" presId="urn:microsoft.com/office/officeart/2005/8/layout/list1"/>
    <dgm:cxn modelId="{BB2594F3-A325-43FD-886C-7717FE8A42B7}" type="presParOf" srcId="{DFFCCC5B-D14C-4428-B8B8-70638A8F600B}" destId="{E7C55A59-7B30-4AD4-932C-CBF2251FAA47}" srcOrd="3" destOrd="0" presId="urn:microsoft.com/office/officeart/2005/8/layout/list1"/>
    <dgm:cxn modelId="{29785FBD-4C55-41D5-9191-FEF6E5EA74B5}" type="presParOf" srcId="{DFFCCC5B-D14C-4428-B8B8-70638A8F600B}" destId="{736BB383-7A1F-4035-AA34-C301AE16DAF5}" srcOrd="4" destOrd="0" presId="urn:microsoft.com/office/officeart/2005/8/layout/list1"/>
    <dgm:cxn modelId="{3573F9F3-5388-4C70-BC23-77417339D9EA}" type="presParOf" srcId="{736BB383-7A1F-4035-AA34-C301AE16DAF5}" destId="{356424C5-3124-4536-A722-F0C3C425AA8D}" srcOrd="0" destOrd="0" presId="urn:microsoft.com/office/officeart/2005/8/layout/list1"/>
    <dgm:cxn modelId="{C65EEAC3-321E-46A6-9AC8-9EBAB9F7C825}" type="presParOf" srcId="{736BB383-7A1F-4035-AA34-C301AE16DAF5}" destId="{8A04F0B1-2AA6-4A7B-AE10-3A2DB3521CF6}" srcOrd="1" destOrd="0" presId="urn:microsoft.com/office/officeart/2005/8/layout/list1"/>
    <dgm:cxn modelId="{39869482-4B31-4161-94AE-AF23D2118341}" type="presParOf" srcId="{DFFCCC5B-D14C-4428-B8B8-70638A8F600B}" destId="{EF824E29-ED30-4208-99A8-6F2D836784AD}" srcOrd="5" destOrd="0" presId="urn:microsoft.com/office/officeart/2005/8/layout/list1"/>
    <dgm:cxn modelId="{D0D32804-1E5E-416D-8D27-B4F799FE7C84}" type="presParOf" srcId="{DFFCCC5B-D14C-4428-B8B8-70638A8F600B}" destId="{409DCD9A-9841-41A0-9868-E6305CA088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524A7C-0F0C-4702-9BE6-86EC74F3DC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2B71D47-442C-4E61-8D7F-63FA460CEF27}">
      <dgm:prSet custT="1"/>
      <dgm:spPr/>
      <dgm:t>
        <a:bodyPr/>
        <a:lstStyle/>
        <a:p>
          <a:r>
            <a:rPr lang="nl-BE" sz="1200" dirty="0">
              <a:solidFill>
                <a:schemeClr val="tx1"/>
              </a:solidFill>
              <a:latin typeface="Arial Rounded MT Bold" panose="020F0704030504030204" pitchFamily="34" charset="0"/>
            </a:rPr>
            <a:t>12) Sociaal: Sociale media zijn niet alleen een communicatiemiddel, maar een verschuiving in de bedrijfscultuur: ze hebben de interactie met klanten radicaal veranderd. Tegenwoordig vormt digitaal de kern van marketing.</a:t>
          </a:r>
          <a:endParaRPr lang="it-IT" sz="1200" dirty="0">
            <a:solidFill>
              <a:schemeClr val="tx1"/>
            </a:solidFill>
            <a:latin typeface="Arial Rounded MT Bold" panose="020F0704030504030204" pitchFamily="34" charset="0"/>
          </a:endParaRPr>
        </a:p>
      </dgm:t>
    </dgm:pt>
    <dgm:pt modelId="{CFC8FFA2-4AAF-46E9-BBBD-6FB44563DA69}" type="par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C311B45C-316F-4FBE-B43B-B1A8B957F279}" type="sib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019E5D0F-0CE8-42E3-8883-99676227D887}" type="pres">
      <dgm:prSet presAssocID="{CF524A7C-0F0C-4702-9BE6-86EC74F3DCFF}" presName="linear" presStyleCnt="0">
        <dgm:presLayoutVars>
          <dgm:dir/>
          <dgm:animLvl val="lvl"/>
          <dgm:resizeHandles val="exact"/>
        </dgm:presLayoutVars>
      </dgm:prSet>
      <dgm:spPr/>
    </dgm:pt>
    <dgm:pt modelId="{33D5E671-F6C8-47A3-9176-3EFD1A36016A}" type="pres">
      <dgm:prSet presAssocID="{F2B71D47-442C-4E61-8D7F-63FA460CEF27}" presName="parentLin" presStyleCnt="0"/>
      <dgm:spPr/>
    </dgm:pt>
    <dgm:pt modelId="{BB23A495-18DE-4BD2-9E0A-297BCD03C738}" type="pres">
      <dgm:prSet presAssocID="{F2B71D47-442C-4E61-8D7F-63FA460CEF27}" presName="parentLeftMargin" presStyleLbl="node1" presStyleIdx="0" presStyleCnt="1"/>
      <dgm:spPr/>
    </dgm:pt>
    <dgm:pt modelId="{E0E026AF-C044-4439-9B61-64B10B9DD169}" type="pres">
      <dgm:prSet presAssocID="{F2B71D47-442C-4E61-8D7F-63FA460CEF27}" presName="parentText" presStyleLbl="node1" presStyleIdx="0" presStyleCnt="1" custScaleX="113173" custScaleY="74641">
        <dgm:presLayoutVars>
          <dgm:chMax val="0"/>
          <dgm:bulletEnabled val="1"/>
        </dgm:presLayoutVars>
      </dgm:prSet>
      <dgm:spPr/>
    </dgm:pt>
    <dgm:pt modelId="{7600FF8E-EA9A-4CEB-A91F-DA70C2142882}" type="pres">
      <dgm:prSet presAssocID="{F2B71D47-442C-4E61-8D7F-63FA460CEF27}" presName="negativeSpace" presStyleCnt="0"/>
      <dgm:spPr/>
    </dgm:pt>
    <dgm:pt modelId="{D34E7B70-422D-4D22-93BE-52351D081416}" type="pres">
      <dgm:prSet presAssocID="{F2B71D47-442C-4E61-8D7F-63FA460CEF27}" presName="childText" presStyleLbl="conFgAcc1" presStyleIdx="0" presStyleCnt="1" custLinFactNeighborX="687" custLinFactNeighborY="-15738">
        <dgm:presLayoutVars>
          <dgm:bulletEnabled val="1"/>
        </dgm:presLayoutVars>
      </dgm:prSet>
      <dgm:spPr/>
    </dgm:pt>
  </dgm:ptLst>
  <dgm:cxnLst>
    <dgm:cxn modelId="{9362D929-3CE1-4A48-96FD-51350EB07016}" type="presOf" srcId="{CF524A7C-0F0C-4702-9BE6-86EC74F3DCFF}" destId="{019E5D0F-0CE8-42E3-8883-99676227D887}" srcOrd="0" destOrd="0" presId="urn:microsoft.com/office/officeart/2005/8/layout/list1"/>
    <dgm:cxn modelId="{A8E80F44-418A-4E14-8D25-94F518198701}" type="presOf" srcId="{F2B71D47-442C-4E61-8D7F-63FA460CEF27}" destId="{BB23A495-18DE-4BD2-9E0A-297BCD03C738}" srcOrd="0" destOrd="0" presId="urn:microsoft.com/office/officeart/2005/8/layout/list1"/>
    <dgm:cxn modelId="{B03C03BC-0C91-4221-AB8A-B6AA1F361524}" srcId="{CF524A7C-0F0C-4702-9BE6-86EC74F3DCFF}" destId="{F2B71D47-442C-4E61-8D7F-63FA460CEF27}" srcOrd="0" destOrd="0" parTransId="{CFC8FFA2-4AAF-46E9-BBBD-6FB44563DA69}" sibTransId="{C311B45C-316F-4FBE-B43B-B1A8B957F279}"/>
    <dgm:cxn modelId="{2A6B07F2-F973-4725-BB6C-38D9C235113E}" type="presOf" srcId="{F2B71D47-442C-4E61-8D7F-63FA460CEF27}" destId="{E0E026AF-C044-4439-9B61-64B10B9DD169}" srcOrd="1" destOrd="0" presId="urn:microsoft.com/office/officeart/2005/8/layout/list1"/>
    <dgm:cxn modelId="{7C6498E7-D372-460D-909F-60F4DDA91EE2}" type="presParOf" srcId="{019E5D0F-0CE8-42E3-8883-99676227D887}" destId="{33D5E671-F6C8-47A3-9176-3EFD1A36016A}" srcOrd="0" destOrd="0" presId="urn:microsoft.com/office/officeart/2005/8/layout/list1"/>
    <dgm:cxn modelId="{7D65120B-A7D5-40A8-8D06-7C4F828A10DF}" type="presParOf" srcId="{33D5E671-F6C8-47A3-9176-3EFD1A36016A}" destId="{BB23A495-18DE-4BD2-9E0A-297BCD03C738}" srcOrd="0" destOrd="0" presId="urn:microsoft.com/office/officeart/2005/8/layout/list1"/>
    <dgm:cxn modelId="{EC380505-1077-4C2C-816D-3D2E6D173328}" type="presParOf" srcId="{33D5E671-F6C8-47A3-9176-3EFD1A36016A}" destId="{E0E026AF-C044-4439-9B61-64B10B9DD169}" srcOrd="1" destOrd="0" presId="urn:microsoft.com/office/officeart/2005/8/layout/list1"/>
    <dgm:cxn modelId="{C0EA9807-6B1C-4A78-9841-6A47F7D5CC7F}" type="presParOf" srcId="{019E5D0F-0CE8-42E3-8883-99676227D887}" destId="{7600FF8E-EA9A-4CEB-A91F-DA70C2142882}" srcOrd="1" destOrd="0" presId="urn:microsoft.com/office/officeart/2005/8/layout/list1"/>
    <dgm:cxn modelId="{6D86A845-8076-4933-9345-83F1D3103127}" type="presParOf" srcId="{019E5D0F-0CE8-42E3-8883-99676227D887}" destId="{D34E7B70-422D-4D22-93BE-52351D0814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FBEFB-163A-4E1C-AD3D-E2B3784D933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CC9AA61B-6689-4C15-848B-7AD756B566AB}">
      <dgm:prSet custT="1"/>
      <dgm:spPr/>
      <dgm:t>
        <a:bodyPr/>
        <a:lstStyle/>
        <a:p>
          <a:r>
            <a:rPr lang="nl-BE" sz="1200" dirty="0">
              <a:solidFill>
                <a:schemeClr val="tx1"/>
              </a:solidFill>
              <a:latin typeface="Arial Rounded MT Bold" panose="020F0704030504030204" pitchFamily="34" charset="0"/>
            </a:rPr>
            <a:t>Een digitaal marketingplan begint met een analyse: allereerst moet je begrijpen:</a:t>
          </a:r>
          <a:endParaRPr lang="it-IT" sz="1200" dirty="0">
            <a:solidFill>
              <a:schemeClr val="tx1"/>
            </a:solidFill>
            <a:latin typeface="Arial Rounded MT Bold" panose="020F0704030504030204" pitchFamily="34" charset="0"/>
          </a:endParaRPr>
        </a:p>
      </dgm:t>
    </dgm:pt>
    <dgm:pt modelId="{546AE51B-7D1F-47BF-A21E-A46EF9F3C350}" type="par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A41CFBDE-5E47-4232-9E1D-04DF91A1BC35}" type="sibTrans" cxnId="{B75203CF-5ED9-40E6-95C4-04D972E545BE}">
      <dgm:prSet/>
      <dgm:spPr/>
      <dgm:t>
        <a:bodyPr/>
        <a:lstStyle/>
        <a:p>
          <a:endParaRPr lang="it-IT" sz="1200">
            <a:solidFill>
              <a:schemeClr val="tx1"/>
            </a:solidFill>
            <a:latin typeface="Arial Rounded MT Bold" panose="020F0704030504030204" pitchFamily="34" charset="0"/>
          </a:endParaRPr>
        </a:p>
      </dgm:t>
    </dgm:pt>
    <dgm:pt modelId="{CE3641E9-6322-447C-84C4-F95879D5F571}">
      <dgm:prSet custT="1"/>
      <dgm:spPr/>
      <dgm:t>
        <a:bodyPr/>
        <a:lstStyle/>
        <a:p>
          <a:r>
            <a:rPr lang="nl-BE" sz="1200" dirty="0">
              <a:solidFill>
                <a:schemeClr val="tx1"/>
              </a:solidFill>
              <a:latin typeface="Arial Rounded MT Bold" panose="020F0704030504030204" pitchFamily="34" charset="0"/>
            </a:rPr>
            <a:t>1) De digitale activa van het bedrijf, </a:t>
          </a:r>
          <a:r>
            <a:rPr lang="nl-BE" sz="1200" dirty="0" err="1">
              <a:solidFill>
                <a:schemeClr val="tx1"/>
              </a:solidFill>
              <a:latin typeface="Arial Rounded MT Bold" panose="020F0704030504030204" pitchFamily="34" charset="0"/>
            </a:rPr>
            <a:t>dwz</a:t>
          </a:r>
          <a:r>
            <a:rPr lang="nl-BE" sz="1200" dirty="0">
              <a:solidFill>
                <a:schemeClr val="tx1"/>
              </a:solidFill>
              <a:latin typeface="Arial Rounded MT Bold" panose="020F0704030504030204" pitchFamily="34" charset="0"/>
            </a:rPr>
            <a:t> wat het bedrijf al bezit of al heeft gedaan (als er een site is, hoe scoort deze in zoekmachines, als het een app heeft, hoeveel downloads hebben ze, als het platforms heeft en wat voor soort interactie ze hebben, of ze al </a:t>
          </a:r>
          <a:r>
            <a:rPr lang="nl-BE" sz="1200" dirty="0" err="1">
              <a:solidFill>
                <a:schemeClr val="tx1"/>
              </a:solidFill>
              <a:latin typeface="Arial Rounded MT Bold" panose="020F0704030504030204" pitchFamily="34" charset="0"/>
            </a:rPr>
            <a:t>webadvertentiecampagnes</a:t>
          </a:r>
          <a:r>
            <a:rPr lang="nl-BE" sz="1200" dirty="0">
              <a:solidFill>
                <a:schemeClr val="tx1"/>
              </a:solidFill>
              <a:latin typeface="Arial Rounded MT Bold" panose="020F0704030504030204" pitchFamily="34" charset="0"/>
            </a:rPr>
            <a:t> hebben gedaan en wat zijn de resultaten?</a:t>
          </a:r>
          <a:r>
            <a:rPr lang="en-US" sz="1200" dirty="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7C4CE47C-2DA3-4119-9A0B-6E1802D91310}" type="par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6D9D4D2F-2BE9-4C05-9178-7E5BBEC94848}" type="sibTrans" cxnId="{840527E6-0024-4986-9411-90859A97A989}">
      <dgm:prSet/>
      <dgm:spPr/>
      <dgm:t>
        <a:bodyPr/>
        <a:lstStyle/>
        <a:p>
          <a:endParaRPr lang="it-IT" sz="1200">
            <a:solidFill>
              <a:schemeClr val="tx1"/>
            </a:solidFill>
            <a:latin typeface="Arial Rounded MT Bold" panose="020F0704030504030204" pitchFamily="34" charset="0"/>
          </a:endParaRPr>
        </a:p>
      </dgm:t>
    </dgm:pt>
    <dgm:pt modelId="{DF744B43-5A83-4CA1-AD25-8101BD24AEBA}">
      <dgm:prSet custT="1"/>
      <dgm:spPr/>
      <dgm:t>
        <a:bodyPr/>
        <a:lstStyle/>
        <a:p>
          <a:endParaRPr lang="it-IT" sz="1200" dirty="0">
            <a:solidFill>
              <a:schemeClr val="tx1"/>
            </a:solidFill>
            <a:latin typeface="Arial Rounded MT Bold" panose="020F0704030504030204" pitchFamily="34" charset="0"/>
          </a:endParaRPr>
        </a:p>
      </dgm:t>
    </dgm:pt>
    <dgm:pt modelId="{6C7047A0-AF6A-4292-8930-6E7F11ED9C76}" type="par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1A95968A-D4D4-4BCF-A5DE-1CDFF2F52490}" type="sibTrans" cxnId="{20CBE5A4-FEA3-4750-938C-0A43E20C1AE5}">
      <dgm:prSet/>
      <dgm:spPr/>
      <dgm:t>
        <a:bodyPr/>
        <a:lstStyle/>
        <a:p>
          <a:endParaRPr lang="it-IT" sz="1200">
            <a:solidFill>
              <a:schemeClr val="tx1"/>
            </a:solidFill>
            <a:latin typeface="Arial Rounded MT Bold" panose="020F0704030504030204" pitchFamily="34" charset="0"/>
          </a:endParaRPr>
        </a:p>
      </dgm:t>
    </dgm:pt>
    <dgm:pt modelId="{546B0CC7-7DE9-43F0-9B02-A321437E45AE}">
      <dgm:prSet custT="1"/>
      <dgm:spPr/>
      <dgm:t>
        <a:bodyPr/>
        <a:lstStyle/>
        <a:p>
          <a:r>
            <a:rPr lang="nl-BE" sz="1200" dirty="0">
              <a:solidFill>
                <a:schemeClr val="tx1"/>
              </a:solidFill>
              <a:latin typeface="Arial Rounded MT Bold" panose="020F0704030504030204" pitchFamily="34" charset="0"/>
            </a:rPr>
            <a:t>2) De online reputatie van het bedrijf en zijn producten (hoe vaak wordt het genoemd en met welke evaluaties)</a:t>
          </a:r>
          <a:endParaRPr lang="it-IT" sz="1200" dirty="0">
            <a:solidFill>
              <a:schemeClr val="tx1"/>
            </a:solidFill>
            <a:latin typeface="Arial Rounded MT Bold" panose="020F0704030504030204" pitchFamily="34" charset="0"/>
          </a:endParaRPr>
        </a:p>
      </dgm:t>
    </dgm:pt>
    <dgm:pt modelId="{0FE24C08-F8D8-422C-807B-4EDDDF59D8FA}" type="par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C749E40A-134E-4115-A687-33170D8A40CF}" type="sibTrans" cxnId="{24843F80-5445-4F69-BDFD-4ECD503970A5}">
      <dgm:prSet/>
      <dgm:spPr/>
      <dgm:t>
        <a:bodyPr/>
        <a:lstStyle/>
        <a:p>
          <a:endParaRPr lang="it-IT" sz="1200">
            <a:solidFill>
              <a:schemeClr val="tx1"/>
            </a:solidFill>
            <a:latin typeface="Arial Rounded MT Bold" panose="020F0704030504030204" pitchFamily="34" charset="0"/>
          </a:endParaRPr>
        </a:p>
      </dgm:t>
    </dgm:pt>
    <dgm:pt modelId="{5462C114-0D06-408C-B3CA-28AC2EDD3DFF}">
      <dgm:prSet custT="1"/>
      <dgm:spPr/>
      <dgm:t>
        <a:bodyPr/>
        <a:lstStyle/>
        <a:p>
          <a:r>
            <a:rPr lang="nl-BE" sz="1200" dirty="0">
              <a:solidFill>
                <a:schemeClr val="tx1"/>
              </a:solidFill>
              <a:latin typeface="Arial Rounded MT Bold" panose="020F0704030504030204" pitchFamily="34" charset="0"/>
            </a:rPr>
            <a:t>3) Concurrenten</a:t>
          </a:r>
          <a:endParaRPr lang="it-IT" sz="1200" dirty="0">
            <a:solidFill>
              <a:schemeClr val="tx1"/>
            </a:solidFill>
            <a:latin typeface="Arial Rounded MT Bold" panose="020F0704030504030204" pitchFamily="34" charset="0"/>
          </a:endParaRPr>
        </a:p>
      </dgm:t>
    </dgm:pt>
    <dgm:pt modelId="{249FD0E5-F829-40A1-A6DA-200914F20960}" type="par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DAEEB946-0C1E-411A-A330-E9AABC281296}" type="sibTrans" cxnId="{CBB321F2-F87C-4D61-AAA1-1D8E698C2A03}">
      <dgm:prSet/>
      <dgm:spPr/>
      <dgm:t>
        <a:bodyPr/>
        <a:lstStyle/>
        <a:p>
          <a:endParaRPr lang="it-IT" sz="1200">
            <a:solidFill>
              <a:schemeClr val="tx1"/>
            </a:solidFill>
            <a:latin typeface="Arial Rounded MT Bold" panose="020F0704030504030204" pitchFamily="34" charset="0"/>
          </a:endParaRPr>
        </a:p>
      </dgm:t>
    </dgm:pt>
    <dgm:pt modelId="{8016FD05-E31A-45F5-A355-BEA9B14D953C}">
      <dgm:prSet custT="1"/>
      <dgm:spPr/>
      <dgm:t>
        <a:bodyPr/>
        <a:lstStyle/>
        <a:p>
          <a:r>
            <a:rPr lang="nl-BE" sz="1200" dirty="0">
              <a:solidFill>
                <a:schemeClr val="tx1"/>
              </a:solidFill>
              <a:latin typeface="Arial Rounded MT Bold" panose="020F0704030504030204" pitchFamily="34" charset="0"/>
            </a:rPr>
            <a:t>4) Wat bestaande en potentiële klanten op het web doen (welke sites ze bezoeken, wat is hun typische profiel, wat is hun gewoonte).</a:t>
          </a:r>
          <a:endParaRPr lang="it-IT" sz="1200" dirty="0">
            <a:solidFill>
              <a:schemeClr val="tx1"/>
            </a:solidFill>
            <a:latin typeface="Arial Rounded MT Bold" panose="020F0704030504030204" pitchFamily="34" charset="0"/>
          </a:endParaRPr>
        </a:p>
      </dgm:t>
    </dgm:pt>
    <dgm:pt modelId="{5F79061E-723E-4D50-8524-7D776C9DD3C1}" type="par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516D1670-965B-4137-B77E-BA77BE5DAFC3}" type="sibTrans" cxnId="{B2F720B7-18E0-4556-95B9-E2554B6EEB73}">
      <dgm:prSet/>
      <dgm:spPr/>
      <dgm:t>
        <a:bodyPr/>
        <a:lstStyle/>
        <a:p>
          <a:endParaRPr lang="it-IT" sz="1200">
            <a:solidFill>
              <a:schemeClr val="tx1"/>
            </a:solidFill>
            <a:latin typeface="Arial Rounded MT Bold" panose="020F0704030504030204" pitchFamily="34" charset="0"/>
          </a:endParaRPr>
        </a:p>
      </dgm:t>
    </dgm:pt>
    <dgm:pt modelId="{E018A4B3-F6D6-4547-AB15-E7958D35DFFD}" type="pres">
      <dgm:prSet presAssocID="{2C1FBEFB-163A-4E1C-AD3D-E2B3784D9334}" presName="Name0" presStyleCnt="0">
        <dgm:presLayoutVars>
          <dgm:chMax val="7"/>
          <dgm:chPref val="7"/>
          <dgm:dir/>
        </dgm:presLayoutVars>
      </dgm:prSet>
      <dgm:spPr/>
    </dgm:pt>
    <dgm:pt modelId="{2B17EC60-F7BA-4C52-8A14-D32A56777C1A}" type="pres">
      <dgm:prSet presAssocID="{2C1FBEFB-163A-4E1C-AD3D-E2B3784D9334}" presName="Name1" presStyleCnt="0"/>
      <dgm:spPr/>
    </dgm:pt>
    <dgm:pt modelId="{E8C71B17-BD6C-4521-BDC2-EE854E7AA2F4}" type="pres">
      <dgm:prSet presAssocID="{2C1FBEFB-163A-4E1C-AD3D-E2B3784D9334}" presName="cycle" presStyleCnt="0"/>
      <dgm:spPr/>
    </dgm:pt>
    <dgm:pt modelId="{5C041726-8980-4792-B488-137DA912CF93}" type="pres">
      <dgm:prSet presAssocID="{2C1FBEFB-163A-4E1C-AD3D-E2B3784D9334}" presName="srcNode" presStyleLbl="node1" presStyleIdx="0" presStyleCnt="5"/>
      <dgm:spPr/>
    </dgm:pt>
    <dgm:pt modelId="{3833034A-989E-4D6A-B599-590863D19230}" type="pres">
      <dgm:prSet presAssocID="{2C1FBEFB-163A-4E1C-AD3D-E2B3784D9334}" presName="conn" presStyleLbl="parChTrans1D2" presStyleIdx="0" presStyleCnt="1"/>
      <dgm:spPr/>
    </dgm:pt>
    <dgm:pt modelId="{D14C8B91-8164-49E4-82A6-35C6AD96AA9F}" type="pres">
      <dgm:prSet presAssocID="{2C1FBEFB-163A-4E1C-AD3D-E2B3784D9334}" presName="extraNode" presStyleLbl="node1" presStyleIdx="0" presStyleCnt="5"/>
      <dgm:spPr/>
    </dgm:pt>
    <dgm:pt modelId="{1C911777-F3CE-4EA7-9E0D-C9B07C1CB1D0}" type="pres">
      <dgm:prSet presAssocID="{2C1FBEFB-163A-4E1C-AD3D-E2B3784D9334}" presName="dstNode" presStyleLbl="node1" presStyleIdx="0" presStyleCnt="5"/>
      <dgm:spPr/>
    </dgm:pt>
    <dgm:pt modelId="{7274E559-B24C-4C76-AC16-EE2560C77AD2}" type="pres">
      <dgm:prSet presAssocID="{CC9AA61B-6689-4C15-848B-7AD756B566AB}" presName="text_1" presStyleLbl="node1" presStyleIdx="0" presStyleCnt="5">
        <dgm:presLayoutVars>
          <dgm:bulletEnabled val="1"/>
        </dgm:presLayoutVars>
      </dgm:prSet>
      <dgm:spPr/>
    </dgm:pt>
    <dgm:pt modelId="{4BD13248-E166-4675-855E-A8E75326A71E}" type="pres">
      <dgm:prSet presAssocID="{CC9AA61B-6689-4C15-848B-7AD756B566AB}" presName="accent_1" presStyleCnt="0"/>
      <dgm:spPr/>
    </dgm:pt>
    <dgm:pt modelId="{38284ADF-C8DD-4767-95E3-4D736C9AE5BD}" type="pres">
      <dgm:prSet presAssocID="{CC9AA61B-6689-4C15-848B-7AD756B566AB}" presName="accentRepeatNode" presStyleLbl="solidFgAcc1" presStyleIdx="0" presStyleCnt="5"/>
      <dgm:spPr/>
    </dgm:pt>
    <dgm:pt modelId="{1ED748AC-CBF6-4765-B1C3-05FA60AF1539}" type="pres">
      <dgm:prSet presAssocID="{CE3641E9-6322-447C-84C4-F95879D5F571}" presName="text_2" presStyleLbl="node1" presStyleIdx="1" presStyleCnt="5" custScaleY="176328">
        <dgm:presLayoutVars>
          <dgm:bulletEnabled val="1"/>
        </dgm:presLayoutVars>
      </dgm:prSet>
      <dgm:spPr/>
    </dgm:pt>
    <dgm:pt modelId="{AC639673-7EA2-4000-AB93-230AD95F2BBE}" type="pres">
      <dgm:prSet presAssocID="{CE3641E9-6322-447C-84C4-F95879D5F571}" presName="accent_2" presStyleCnt="0"/>
      <dgm:spPr/>
    </dgm:pt>
    <dgm:pt modelId="{2568B1C6-8F66-497C-9835-697D92A3AA96}" type="pres">
      <dgm:prSet presAssocID="{CE3641E9-6322-447C-84C4-F95879D5F571}" presName="accentRepeatNode" presStyleLbl="solidFgAcc1" presStyleIdx="1" presStyleCnt="5"/>
      <dgm:spPr/>
    </dgm:pt>
    <dgm:pt modelId="{19D00E96-302A-4CF2-824F-9BA292C1F0D3}" type="pres">
      <dgm:prSet presAssocID="{546B0CC7-7DE9-43F0-9B02-A321437E45AE}" presName="text_3" presStyleLbl="node1" presStyleIdx="2" presStyleCnt="5" custLinFactNeighborX="411" custLinFactNeighborY="26375">
        <dgm:presLayoutVars>
          <dgm:bulletEnabled val="1"/>
        </dgm:presLayoutVars>
      </dgm:prSet>
      <dgm:spPr/>
    </dgm:pt>
    <dgm:pt modelId="{82F0C7EE-C2AE-4E17-AFBF-DC804BA6239A}" type="pres">
      <dgm:prSet presAssocID="{546B0CC7-7DE9-43F0-9B02-A321437E45AE}" presName="accent_3" presStyleCnt="0"/>
      <dgm:spPr/>
    </dgm:pt>
    <dgm:pt modelId="{D9521BDA-5B02-4C27-8299-3A2A1AC5AE06}" type="pres">
      <dgm:prSet presAssocID="{546B0CC7-7DE9-43F0-9B02-A321437E45AE}" presName="accentRepeatNode" presStyleLbl="solidFgAcc1" presStyleIdx="2" presStyleCnt="5"/>
      <dgm:spPr/>
    </dgm:pt>
    <dgm:pt modelId="{5F584A72-800D-4FD4-93F2-FB0E09780321}" type="pres">
      <dgm:prSet presAssocID="{5462C114-0D06-408C-B3CA-28AC2EDD3DFF}" presName="text_4" presStyleLbl="node1" presStyleIdx="3" presStyleCnt="5">
        <dgm:presLayoutVars>
          <dgm:bulletEnabled val="1"/>
        </dgm:presLayoutVars>
      </dgm:prSet>
      <dgm:spPr/>
    </dgm:pt>
    <dgm:pt modelId="{CF6EF11D-CF69-4D49-842C-771C80412DDC}" type="pres">
      <dgm:prSet presAssocID="{5462C114-0D06-408C-B3CA-28AC2EDD3DFF}" presName="accent_4" presStyleCnt="0"/>
      <dgm:spPr/>
    </dgm:pt>
    <dgm:pt modelId="{DDC81BE6-5AEC-47C5-B087-92B63C8D36C2}" type="pres">
      <dgm:prSet presAssocID="{5462C114-0D06-408C-B3CA-28AC2EDD3DFF}" presName="accentRepeatNode" presStyleLbl="solidFgAcc1" presStyleIdx="3" presStyleCnt="5"/>
      <dgm:spPr/>
    </dgm:pt>
    <dgm:pt modelId="{3F878306-66D7-4A00-AA4A-B240D5C2A3A2}" type="pres">
      <dgm:prSet presAssocID="{8016FD05-E31A-45F5-A355-BEA9B14D953C}" presName="text_5" presStyleLbl="node1" presStyleIdx="4" presStyleCnt="5">
        <dgm:presLayoutVars>
          <dgm:bulletEnabled val="1"/>
        </dgm:presLayoutVars>
      </dgm:prSet>
      <dgm:spPr/>
    </dgm:pt>
    <dgm:pt modelId="{83403D7F-5F85-4D95-A269-546B9DFCBA2A}" type="pres">
      <dgm:prSet presAssocID="{8016FD05-E31A-45F5-A355-BEA9B14D953C}" presName="accent_5" presStyleCnt="0"/>
      <dgm:spPr/>
    </dgm:pt>
    <dgm:pt modelId="{392D28A7-2EC3-4F14-9C5B-DF9103D45119}" type="pres">
      <dgm:prSet presAssocID="{8016FD05-E31A-45F5-A355-BEA9B14D953C}" presName="accentRepeatNode" presStyleLbl="solidFgAcc1" presStyleIdx="4" presStyleCnt="5"/>
      <dgm:spPr/>
    </dgm:pt>
  </dgm:ptLst>
  <dgm:cxnLst>
    <dgm:cxn modelId="{DD8C5201-5B2A-480D-9430-21DDC00E0E12}" type="presOf" srcId="{546B0CC7-7DE9-43F0-9B02-A321437E45AE}" destId="{19D00E96-302A-4CF2-824F-9BA292C1F0D3}" srcOrd="0" destOrd="0" presId="urn:microsoft.com/office/officeart/2008/layout/VerticalCurvedList"/>
    <dgm:cxn modelId="{6D44A707-909F-48C3-BB8F-8A927F06CCCC}" type="presOf" srcId="{CC9AA61B-6689-4C15-848B-7AD756B566AB}" destId="{7274E559-B24C-4C76-AC16-EE2560C77AD2}" srcOrd="0" destOrd="0" presId="urn:microsoft.com/office/officeart/2008/layout/VerticalCurvedList"/>
    <dgm:cxn modelId="{E49ACE39-9BED-4D8D-99F7-F508F3AED822}" type="presOf" srcId="{DF744B43-5A83-4CA1-AD25-8101BD24AEBA}" destId="{1ED748AC-CBF6-4765-B1C3-05FA60AF1539}" srcOrd="0" destOrd="1" presId="urn:microsoft.com/office/officeart/2008/layout/VerticalCurvedList"/>
    <dgm:cxn modelId="{48FB8372-8FB6-41CF-86A1-F5A48C734330}" type="presOf" srcId="{5462C114-0D06-408C-B3CA-28AC2EDD3DFF}" destId="{5F584A72-800D-4FD4-93F2-FB0E09780321}" srcOrd="0" destOrd="0" presId="urn:microsoft.com/office/officeart/2008/layout/VerticalCurvedList"/>
    <dgm:cxn modelId="{24843F80-5445-4F69-BDFD-4ECD503970A5}" srcId="{2C1FBEFB-163A-4E1C-AD3D-E2B3784D9334}" destId="{546B0CC7-7DE9-43F0-9B02-A321437E45AE}" srcOrd="2" destOrd="0" parTransId="{0FE24C08-F8D8-422C-807B-4EDDDF59D8FA}" sibTransId="{C749E40A-134E-4115-A687-33170D8A40CF}"/>
    <dgm:cxn modelId="{D276D689-55C9-49F2-9787-7B2B4B37711B}" type="presOf" srcId="{A41CFBDE-5E47-4232-9E1D-04DF91A1BC35}" destId="{3833034A-989E-4D6A-B599-590863D19230}" srcOrd="0" destOrd="0" presId="urn:microsoft.com/office/officeart/2008/layout/VerticalCurvedList"/>
    <dgm:cxn modelId="{01C8229A-FFCE-4F88-9B40-F5ADBC7AF5C5}" type="presOf" srcId="{8016FD05-E31A-45F5-A355-BEA9B14D953C}" destId="{3F878306-66D7-4A00-AA4A-B240D5C2A3A2}" srcOrd="0" destOrd="0" presId="urn:microsoft.com/office/officeart/2008/layout/VerticalCurvedList"/>
    <dgm:cxn modelId="{E23986A3-B556-4201-BA5A-8D9D29DD0A7A}" type="presOf" srcId="{CE3641E9-6322-447C-84C4-F95879D5F571}" destId="{1ED748AC-CBF6-4765-B1C3-05FA60AF1539}" srcOrd="0" destOrd="0" presId="urn:microsoft.com/office/officeart/2008/layout/VerticalCurvedList"/>
    <dgm:cxn modelId="{20CBE5A4-FEA3-4750-938C-0A43E20C1AE5}" srcId="{CE3641E9-6322-447C-84C4-F95879D5F571}" destId="{DF744B43-5A83-4CA1-AD25-8101BD24AEBA}" srcOrd="0" destOrd="0" parTransId="{6C7047A0-AF6A-4292-8930-6E7F11ED9C76}" sibTransId="{1A95968A-D4D4-4BCF-A5DE-1CDFF2F52490}"/>
    <dgm:cxn modelId="{B2F720B7-18E0-4556-95B9-E2554B6EEB73}" srcId="{2C1FBEFB-163A-4E1C-AD3D-E2B3784D9334}" destId="{8016FD05-E31A-45F5-A355-BEA9B14D953C}" srcOrd="4" destOrd="0" parTransId="{5F79061E-723E-4D50-8524-7D776C9DD3C1}" sibTransId="{516D1670-965B-4137-B77E-BA77BE5DAFC3}"/>
    <dgm:cxn modelId="{054769B8-8162-4318-A245-1194A1FAEE23}" type="presOf" srcId="{2C1FBEFB-163A-4E1C-AD3D-E2B3784D9334}" destId="{E018A4B3-F6D6-4547-AB15-E7958D35DFFD}" srcOrd="0" destOrd="0" presId="urn:microsoft.com/office/officeart/2008/layout/VerticalCurvedList"/>
    <dgm:cxn modelId="{B75203CF-5ED9-40E6-95C4-04D972E545BE}" srcId="{2C1FBEFB-163A-4E1C-AD3D-E2B3784D9334}" destId="{CC9AA61B-6689-4C15-848B-7AD756B566AB}" srcOrd="0" destOrd="0" parTransId="{546AE51B-7D1F-47BF-A21E-A46EF9F3C350}" sibTransId="{A41CFBDE-5E47-4232-9E1D-04DF91A1BC35}"/>
    <dgm:cxn modelId="{840527E6-0024-4986-9411-90859A97A989}" srcId="{2C1FBEFB-163A-4E1C-AD3D-E2B3784D9334}" destId="{CE3641E9-6322-447C-84C4-F95879D5F571}" srcOrd="1" destOrd="0" parTransId="{7C4CE47C-2DA3-4119-9A0B-6E1802D91310}" sibTransId="{6D9D4D2F-2BE9-4C05-9178-7E5BBEC94848}"/>
    <dgm:cxn modelId="{CBB321F2-F87C-4D61-AAA1-1D8E698C2A03}" srcId="{2C1FBEFB-163A-4E1C-AD3D-E2B3784D9334}" destId="{5462C114-0D06-408C-B3CA-28AC2EDD3DFF}" srcOrd="3" destOrd="0" parTransId="{249FD0E5-F829-40A1-A6DA-200914F20960}" sibTransId="{DAEEB946-0C1E-411A-A330-E9AABC281296}"/>
    <dgm:cxn modelId="{B12EDE6D-6663-473C-BDD7-36FC66C5C2C0}" type="presParOf" srcId="{E018A4B3-F6D6-4547-AB15-E7958D35DFFD}" destId="{2B17EC60-F7BA-4C52-8A14-D32A56777C1A}" srcOrd="0" destOrd="0" presId="urn:microsoft.com/office/officeart/2008/layout/VerticalCurvedList"/>
    <dgm:cxn modelId="{F054C681-1F21-4E39-BB39-2A7BFED2B67B}" type="presParOf" srcId="{2B17EC60-F7BA-4C52-8A14-D32A56777C1A}" destId="{E8C71B17-BD6C-4521-BDC2-EE854E7AA2F4}" srcOrd="0" destOrd="0" presId="urn:microsoft.com/office/officeart/2008/layout/VerticalCurvedList"/>
    <dgm:cxn modelId="{C682DB67-E300-4EB5-8B99-2AA9A6E771DA}" type="presParOf" srcId="{E8C71B17-BD6C-4521-BDC2-EE854E7AA2F4}" destId="{5C041726-8980-4792-B488-137DA912CF93}" srcOrd="0" destOrd="0" presId="urn:microsoft.com/office/officeart/2008/layout/VerticalCurvedList"/>
    <dgm:cxn modelId="{0B8BE340-809D-40E6-B6FD-354AC411F856}" type="presParOf" srcId="{E8C71B17-BD6C-4521-BDC2-EE854E7AA2F4}" destId="{3833034A-989E-4D6A-B599-590863D19230}" srcOrd="1" destOrd="0" presId="urn:microsoft.com/office/officeart/2008/layout/VerticalCurvedList"/>
    <dgm:cxn modelId="{E6EF98CC-DDDA-40CF-8975-48A49EC45C84}" type="presParOf" srcId="{E8C71B17-BD6C-4521-BDC2-EE854E7AA2F4}" destId="{D14C8B91-8164-49E4-82A6-35C6AD96AA9F}" srcOrd="2" destOrd="0" presId="urn:microsoft.com/office/officeart/2008/layout/VerticalCurvedList"/>
    <dgm:cxn modelId="{E751333F-AF12-46E2-8562-B019E4F6A629}" type="presParOf" srcId="{E8C71B17-BD6C-4521-BDC2-EE854E7AA2F4}" destId="{1C911777-F3CE-4EA7-9E0D-C9B07C1CB1D0}" srcOrd="3" destOrd="0" presId="urn:microsoft.com/office/officeart/2008/layout/VerticalCurvedList"/>
    <dgm:cxn modelId="{6C6218F2-6D6F-40DD-9855-7169096C7329}" type="presParOf" srcId="{2B17EC60-F7BA-4C52-8A14-D32A56777C1A}" destId="{7274E559-B24C-4C76-AC16-EE2560C77AD2}" srcOrd="1" destOrd="0" presId="urn:microsoft.com/office/officeart/2008/layout/VerticalCurvedList"/>
    <dgm:cxn modelId="{B0191319-B337-46E7-B524-24F24D6BF746}" type="presParOf" srcId="{2B17EC60-F7BA-4C52-8A14-D32A56777C1A}" destId="{4BD13248-E166-4675-855E-A8E75326A71E}" srcOrd="2" destOrd="0" presId="urn:microsoft.com/office/officeart/2008/layout/VerticalCurvedList"/>
    <dgm:cxn modelId="{3CB55E63-A862-4E56-BDF1-E5BF9487FADE}" type="presParOf" srcId="{4BD13248-E166-4675-855E-A8E75326A71E}" destId="{38284ADF-C8DD-4767-95E3-4D736C9AE5BD}" srcOrd="0" destOrd="0" presId="urn:microsoft.com/office/officeart/2008/layout/VerticalCurvedList"/>
    <dgm:cxn modelId="{D3C3931E-34C7-41C4-A161-016D27C4303B}" type="presParOf" srcId="{2B17EC60-F7BA-4C52-8A14-D32A56777C1A}" destId="{1ED748AC-CBF6-4765-B1C3-05FA60AF1539}" srcOrd="3" destOrd="0" presId="urn:microsoft.com/office/officeart/2008/layout/VerticalCurvedList"/>
    <dgm:cxn modelId="{394BEEFF-EE4A-4BA6-A74E-A8C7EEBE2945}" type="presParOf" srcId="{2B17EC60-F7BA-4C52-8A14-D32A56777C1A}" destId="{AC639673-7EA2-4000-AB93-230AD95F2BBE}" srcOrd="4" destOrd="0" presId="urn:microsoft.com/office/officeart/2008/layout/VerticalCurvedList"/>
    <dgm:cxn modelId="{43DCFC0A-F3BE-4E9B-9B16-E14F871A3E77}" type="presParOf" srcId="{AC639673-7EA2-4000-AB93-230AD95F2BBE}" destId="{2568B1C6-8F66-497C-9835-697D92A3AA96}" srcOrd="0" destOrd="0" presId="urn:microsoft.com/office/officeart/2008/layout/VerticalCurvedList"/>
    <dgm:cxn modelId="{C9323363-61D8-4D49-A246-FE5C9EE17714}" type="presParOf" srcId="{2B17EC60-F7BA-4C52-8A14-D32A56777C1A}" destId="{19D00E96-302A-4CF2-824F-9BA292C1F0D3}" srcOrd="5" destOrd="0" presId="urn:microsoft.com/office/officeart/2008/layout/VerticalCurvedList"/>
    <dgm:cxn modelId="{08F1B6DA-4469-4E27-BE28-8637D322EF36}" type="presParOf" srcId="{2B17EC60-F7BA-4C52-8A14-D32A56777C1A}" destId="{82F0C7EE-C2AE-4E17-AFBF-DC804BA6239A}" srcOrd="6" destOrd="0" presId="urn:microsoft.com/office/officeart/2008/layout/VerticalCurvedList"/>
    <dgm:cxn modelId="{243D37A4-CBF7-47F4-AFB0-1A84352BA9F4}" type="presParOf" srcId="{82F0C7EE-C2AE-4E17-AFBF-DC804BA6239A}" destId="{D9521BDA-5B02-4C27-8299-3A2A1AC5AE06}" srcOrd="0" destOrd="0" presId="urn:microsoft.com/office/officeart/2008/layout/VerticalCurvedList"/>
    <dgm:cxn modelId="{D48F6C14-1839-498B-AE4D-98A08D2A7513}" type="presParOf" srcId="{2B17EC60-F7BA-4C52-8A14-D32A56777C1A}" destId="{5F584A72-800D-4FD4-93F2-FB0E09780321}" srcOrd="7" destOrd="0" presId="urn:microsoft.com/office/officeart/2008/layout/VerticalCurvedList"/>
    <dgm:cxn modelId="{27C98924-AE54-4F2B-BFD6-A677C519CC66}" type="presParOf" srcId="{2B17EC60-F7BA-4C52-8A14-D32A56777C1A}" destId="{CF6EF11D-CF69-4D49-842C-771C80412DDC}" srcOrd="8" destOrd="0" presId="urn:microsoft.com/office/officeart/2008/layout/VerticalCurvedList"/>
    <dgm:cxn modelId="{36C2F4CF-07AA-451F-83F8-A8E21174E3BC}" type="presParOf" srcId="{CF6EF11D-CF69-4D49-842C-771C80412DDC}" destId="{DDC81BE6-5AEC-47C5-B087-92B63C8D36C2}" srcOrd="0" destOrd="0" presId="urn:microsoft.com/office/officeart/2008/layout/VerticalCurvedList"/>
    <dgm:cxn modelId="{D3296078-645B-435C-862C-2E7E8405D07F}" type="presParOf" srcId="{2B17EC60-F7BA-4C52-8A14-D32A56777C1A}" destId="{3F878306-66D7-4A00-AA4A-B240D5C2A3A2}" srcOrd="9" destOrd="0" presId="urn:microsoft.com/office/officeart/2008/layout/VerticalCurvedList"/>
    <dgm:cxn modelId="{FD1E33FE-10F6-48F6-8D7C-86A39522B252}" type="presParOf" srcId="{2B17EC60-F7BA-4C52-8A14-D32A56777C1A}" destId="{83403D7F-5F85-4D95-A269-546B9DFCBA2A}" srcOrd="10" destOrd="0" presId="urn:microsoft.com/office/officeart/2008/layout/VerticalCurvedList"/>
    <dgm:cxn modelId="{EA4B92EA-393E-4F5A-96B8-FA8223D2F561}" type="presParOf" srcId="{83403D7F-5F85-4D95-A269-546B9DFCBA2A}" destId="{392D28A7-2EC3-4F14-9C5B-DF9103D451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E6BE93-870E-4244-859F-730F86071710}"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it-IT"/>
        </a:p>
      </dgm:t>
    </dgm:pt>
    <dgm:pt modelId="{B74761E3-45E7-4395-BF0B-551388FE424F}">
      <dgm:prSet custT="1"/>
      <dgm:spPr/>
      <dgm:t>
        <a:bodyPr/>
        <a:lstStyle/>
        <a:p>
          <a:r>
            <a:rPr lang="nl-BE" sz="1200" dirty="0">
              <a:solidFill>
                <a:schemeClr val="tx1"/>
              </a:solidFill>
              <a:latin typeface="Arial Rounded MT Bold" panose="020F0704030504030204" pitchFamily="34" charset="0"/>
            </a:rPr>
            <a:t>1) Wat zijn de digitale marketingtools die we willen gebruiken? (Bijvoorbeeld: willen we een nieuwsbrief gebruiken?)</a:t>
          </a:r>
          <a:endParaRPr lang="it-IT" sz="1200" dirty="0">
            <a:solidFill>
              <a:schemeClr val="tx1"/>
            </a:solidFill>
            <a:latin typeface="Arial Rounded MT Bold" panose="020F0704030504030204" pitchFamily="34" charset="0"/>
          </a:endParaRPr>
        </a:p>
      </dgm:t>
    </dgm:pt>
    <dgm:pt modelId="{3363BDF3-CFC5-450A-B5D9-D4BFDC2AAE16}" type="par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42A2A18B-7A69-4EF5-BA16-EF35ED70649D}" type="sibTrans" cxnId="{4A6A92D1-EE25-461E-A8EF-EBB654E2C95E}">
      <dgm:prSet/>
      <dgm:spPr/>
      <dgm:t>
        <a:bodyPr/>
        <a:lstStyle/>
        <a:p>
          <a:endParaRPr lang="it-IT" sz="1200">
            <a:solidFill>
              <a:schemeClr val="tx1"/>
            </a:solidFill>
            <a:latin typeface="Arial Rounded MT Bold" panose="020F0704030504030204" pitchFamily="34" charset="0"/>
          </a:endParaRPr>
        </a:p>
      </dgm:t>
    </dgm:pt>
    <dgm:pt modelId="{98BCD33E-1319-43BE-B49B-32B86019D352}">
      <dgm:prSet custT="1"/>
      <dgm:spPr/>
      <dgm:t>
        <a:bodyPr/>
        <a:lstStyle/>
        <a:p>
          <a:r>
            <a:rPr lang="nl-BE" sz="1200" dirty="0">
              <a:solidFill>
                <a:schemeClr val="tx1"/>
              </a:solidFill>
              <a:latin typeface="Arial Rounded MT Bold" panose="020F0704030504030204" pitchFamily="34" charset="0"/>
            </a:rPr>
            <a:t>2) Wie doet wat? Wie houdt zich binnen het bedrijf bezig met digitale marketing?</a:t>
          </a:r>
          <a:endParaRPr lang="it-IT" sz="1200" dirty="0">
            <a:solidFill>
              <a:schemeClr val="tx1"/>
            </a:solidFill>
            <a:latin typeface="Arial Rounded MT Bold" panose="020F0704030504030204" pitchFamily="34" charset="0"/>
          </a:endParaRPr>
        </a:p>
      </dgm:t>
    </dgm:pt>
    <dgm:pt modelId="{A992EB31-5444-4C39-A62E-CCAED796F36A}" type="par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83BE235E-6448-4F8A-A61D-AD5538C0B5D6}" type="sibTrans" cxnId="{F73C5ACA-AD72-4E82-8187-035C904426F4}">
      <dgm:prSet/>
      <dgm:spPr/>
      <dgm:t>
        <a:bodyPr/>
        <a:lstStyle/>
        <a:p>
          <a:endParaRPr lang="it-IT" sz="1200">
            <a:solidFill>
              <a:schemeClr val="tx1"/>
            </a:solidFill>
            <a:latin typeface="Arial Rounded MT Bold" panose="020F0704030504030204" pitchFamily="34" charset="0"/>
          </a:endParaRPr>
        </a:p>
      </dgm:t>
    </dgm:pt>
    <dgm:pt modelId="{00EB1B1F-61AF-4EAD-9861-4B8601746475}">
      <dgm:prSet custT="1"/>
      <dgm:spPr/>
      <dgm:t>
        <a:bodyPr/>
        <a:lstStyle/>
        <a:p>
          <a:r>
            <a:rPr lang="nl-BE" sz="1200" dirty="0">
              <a:solidFill>
                <a:schemeClr val="tx1"/>
              </a:solidFill>
              <a:latin typeface="Arial Rounded MT Bold" panose="020F0704030504030204" pitchFamily="34" charset="0"/>
            </a:rPr>
            <a:t>3) Wie bewaakt de gegevens en doelstellingen? Hoe?</a:t>
          </a:r>
          <a:endParaRPr lang="it-IT" sz="1200" dirty="0">
            <a:solidFill>
              <a:schemeClr val="tx1"/>
            </a:solidFill>
            <a:latin typeface="Arial Rounded MT Bold" panose="020F0704030504030204" pitchFamily="34" charset="0"/>
          </a:endParaRPr>
        </a:p>
      </dgm:t>
    </dgm:pt>
    <dgm:pt modelId="{ADB90D16-FC49-4B50-BB74-10C5125BA0FE}" type="par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C73C9A34-925C-42C7-A3ED-CADFC7F93DE6}" type="sibTrans" cxnId="{A57B0C5D-7D7B-4EE1-A489-5CDA299FA1B6}">
      <dgm:prSet/>
      <dgm:spPr/>
      <dgm:t>
        <a:bodyPr/>
        <a:lstStyle/>
        <a:p>
          <a:endParaRPr lang="it-IT" sz="1200">
            <a:solidFill>
              <a:schemeClr val="tx1"/>
            </a:solidFill>
            <a:latin typeface="Arial Rounded MT Bold" panose="020F0704030504030204" pitchFamily="34" charset="0"/>
          </a:endParaRPr>
        </a:p>
      </dgm:t>
    </dgm:pt>
    <dgm:pt modelId="{B645C794-C11B-40D8-A190-D94B68340283}">
      <dgm:prSet custT="1"/>
      <dgm:spPr/>
      <dgm:t>
        <a:bodyPr/>
        <a:lstStyle/>
        <a:p>
          <a:r>
            <a:rPr lang="nl-BE" sz="1200" dirty="0">
              <a:solidFill>
                <a:schemeClr val="tx1"/>
              </a:solidFill>
              <a:latin typeface="Arial Rounded MT Bold" panose="020F0704030504030204" pitchFamily="34" charset="0"/>
            </a:rPr>
            <a:t>4) Budget: wat is het indicatieve en beschikbare budget voor de Digital Marketing activiteiten?</a:t>
          </a:r>
          <a:endParaRPr lang="it-IT" sz="1200" dirty="0">
            <a:solidFill>
              <a:schemeClr val="tx1"/>
            </a:solidFill>
            <a:latin typeface="Arial Rounded MT Bold" panose="020F0704030504030204" pitchFamily="34" charset="0"/>
          </a:endParaRPr>
        </a:p>
      </dgm:t>
    </dgm:pt>
    <dgm:pt modelId="{510FFDE0-01A2-4563-8B70-4EF35C0DD88A}" type="par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E4D08CA5-5183-4EF6-BE86-55E55C07D304}" type="sibTrans" cxnId="{170E907B-E4FB-4114-88AE-01D420873590}">
      <dgm:prSet/>
      <dgm:spPr/>
      <dgm:t>
        <a:bodyPr/>
        <a:lstStyle/>
        <a:p>
          <a:endParaRPr lang="it-IT" sz="1200">
            <a:solidFill>
              <a:schemeClr val="tx1"/>
            </a:solidFill>
            <a:latin typeface="Arial Rounded MT Bold" panose="020F0704030504030204" pitchFamily="34" charset="0"/>
          </a:endParaRPr>
        </a:p>
      </dgm:t>
    </dgm:pt>
    <dgm:pt modelId="{8B21DD65-236D-4198-85F4-FF5419CB3606}" type="pres">
      <dgm:prSet presAssocID="{81E6BE93-870E-4244-859F-730F86071710}" presName="linearFlow" presStyleCnt="0">
        <dgm:presLayoutVars>
          <dgm:resizeHandles val="exact"/>
        </dgm:presLayoutVars>
      </dgm:prSet>
      <dgm:spPr/>
    </dgm:pt>
    <dgm:pt modelId="{3A7B114C-D1E1-4AB9-99F7-7BB4A045839A}" type="pres">
      <dgm:prSet presAssocID="{B74761E3-45E7-4395-BF0B-551388FE424F}" presName="node" presStyleLbl="node1" presStyleIdx="0" presStyleCnt="4" custScaleX="143661">
        <dgm:presLayoutVars>
          <dgm:bulletEnabled val="1"/>
        </dgm:presLayoutVars>
      </dgm:prSet>
      <dgm:spPr/>
    </dgm:pt>
    <dgm:pt modelId="{6E755911-D14B-4756-9C65-0B450E842E6D}" type="pres">
      <dgm:prSet presAssocID="{42A2A18B-7A69-4EF5-BA16-EF35ED70649D}" presName="sibTrans" presStyleLbl="sibTrans2D1" presStyleIdx="0" presStyleCnt="3"/>
      <dgm:spPr/>
    </dgm:pt>
    <dgm:pt modelId="{24575101-5A8A-47E1-B459-FAEEFBDB7A1D}" type="pres">
      <dgm:prSet presAssocID="{42A2A18B-7A69-4EF5-BA16-EF35ED70649D}" presName="connectorText" presStyleLbl="sibTrans2D1" presStyleIdx="0" presStyleCnt="3"/>
      <dgm:spPr/>
    </dgm:pt>
    <dgm:pt modelId="{299A3930-1E32-4D28-AA2B-389108A26BB6}" type="pres">
      <dgm:prSet presAssocID="{98BCD33E-1319-43BE-B49B-32B86019D352}" presName="node" presStyleLbl="node1" presStyleIdx="1" presStyleCnt="4" custScaleX="143661">
        <dgm:presLayoutVars>
          <dgm:bulletEnabled val="1"/>
        </dgm:presLayoutVars>
      </dgm:prSet>
      <dgm:spPr/>
    </dgm:pt>
    <dgm:pt modelId="{3AAD2C22-C72D-4530-96B2-03E45DA1253F}" type="pres">
      <dgm:prSet presAssocID="{83BE235E-6448-4F8A-A61D-AD5538C0B5D6}" presName="sibTrans" presStyleLbl="sibTrans2D1" presStyleIdx="1" presStyleCnt="3"/>
      <dgm:spPr/>
    </dgm:pt>
    <dgm:pt modelId="{74F33629-B477-4A34-83BC-4AE5FC4579DB}" type="pres">
      <dgm:prSet presAssocID="{83BE235E-6448-4F8A-A61D-AD5538C0B5D6}" presName="connectorText" presStyleLbl="sibTrans2D1" presStyleIdx="1" presStyleCnt="3"/>
      <dgm:spPr/>
    </dgm:pt>
    <dgm:pt modelId="{A910367E-725B-4914-A888-AB57EB04A265}" type="pres">
      <dgm:prSet presAssocID="{00EB1B1F-61AF-4EAD-9861-4B8601746475}" presName="node" presStyleLbl="node1" presStyleIdx="2" presStyleCnt="4" custScaleX="143661">
        <dgm:presLayoutVars>
          <dgm:bulletEnabled val="1"/>
        </dgm:presLayoutVars>
      </dgm:prSet>
      <dgm:spPr/>
    </dgm:pt>
    <dgm:pt modelId="{37F27B80-07EE-4CDA-B328-9EE497B08134}" type="pres">
      <dgm:prSet presAssocID="{C73C9A34-925C-42C7-A3ED-CADFC7F93DE6}" presName="sibTrans" presStyleLbl="sibTrans2D1" presStyleIdx="2" presStyleCnt="3"/>
      <dgm:spPr/>
    </dgm:pt>
    <dgm:pt modelId="{2695D035-1DA8-45AC-BF26-E6E6D1ACBD72}" type="pres">
      <dgm:prSet presAssocID="{C73C9A34-925C-42C7-A3ED-CADFC7F93DE6}" presName="connectorText" presStyleLbl="sibTrans2D1" presStyleIdx="2" presStyleCnt="3"/>
      <dgm:spPr/>
    </dgm:pt>
    <dgm:pt modelId="{075AF22D-C309-4933-A695-76A158DF2E73}" type="pres">
      <dgm:prSet presAssocID="{B645C794-C11B-40D8-A190-D94B68340283}" presName="node" presStyleLbl="node1" presStyleIdx="3" presStyleCnt="4" custScaleX="143661">
        <dgm:presLayoutVars>
          <dgm:bulletEnabled val="1"/>
        </dgm:presLayoutVars>
      </dgm:prSet>
      <dgm:spPr/>
    </dgm:pt>
  </dgm:ptLst>
  <dgm:cxnLst>
    <dgm:cxn modelId="{732FF51A-F841-49D6-9FAC-B1FDCAD2C530}" type="presOf" srcId="{83BE235E-6448-4F8A-A61D-AD5538C0B5D6}" destId="{74F33629-B477-4A34-83BC-4AE5FC4579DB}" srcOrd="1" destOrd="0" presId="urn:microsoft.com/office/officeart/2005/8/layout/process2"/>
    <dgm:cxn modelId="{DCDD4D39-B668-4D58-88F6-762FB3D7F38A}" type="presOf" srcId="{C73C9A34-925C-42C7-A3ED-CADFC7F93DE6}" destId="{2695D035-1DA8-45AC-BF26-E6E6D1ACBD72}" srcOrd="1" destOrd="0" presId="urn:microsoft.com/office/officeart/2005/8/layout/process2"/>
    <dgm:cxn modelId="{A57B0C5D-7D7B-4EE1-A489-5CDA299FA1B6}" srcId="{81E6BE93-870E-4244-859F-730F86071710}" destId="{00EB1B1F-61AF-4EAD-9861-4B8601746475}" srcOrd="2" destOrd="0" parTransId="{ADB90D16-FC49-4B50-BB74-10C5125BA0FE}" sibTransId="{C73C9A34-925C-42C7-A3ED-CADFC7F93DE6}"/>
    <dgm:cxn modelId="{2A90F15D-BE4B-4805-96A3-AC2CE37E04CF}" type="presOf" srcId="{B645C794-C11B-40D8-A190-D94B68340283}" destId="{075AF22D-C309-4933-A695-76A158DF2E73}" srcOrd="0" destOrd="0" presId="urn:microsoft.com/office/officeart/2005/8/layout/process2"/>
    <dgm:cxn modelId="{A0AC8279-ACC5-40AA-B550-7ABF93A1F9F9}" type="presOf" srcId="{B74761E3-45E7-4395-BF0B-551388FE424F}" destId="{3A7B114C-D1E1-4AB9-99F7-7BB4A045839A}" srcOrd="0" destOrd="0" presId="urn:microsoft.com/office/officeart/2005/8/layout/process2"/>
    <dgm:cxn modelId="{170E907B-E4FB-4114-88AE-01D420873590}" srcId="{81E6BE93-870E-4244-859F-730F86071710}" destId="{B645C794-C11B-40D8-A190-D94B68340283}" srcOrd="3" destOrd="0" parTransId="{510FFDE0-01A2-4563-8B70-4EF35C0DD88A}" sibTransId="{E4D08CA5-5183-4EF6-BE86-55E55C07D304}"/>
    <dgm:cxn modelId="{72BE2790-EA7F-46D1-8B2A-CE7F99087DE4}" type="presOf" srcId="{42A2A18B-7A69-4EF5-BA16-EF35ED70649D}" destId="{24575101-5A8A-47E1-B459-FAEEFBDB7A1D}" srcOrd="1" destOrd="0" presId="urn:microsoft.com/office/officeart/2005/8/layout/process2"/>
    <dgm:cxn modelId="{14DEBCA4-5983-4CB6-AB52-51EC61A4E633}" type="presOf" srcId="{98BCD33E-1319-43BE-B49B-32B86019D352}" destId="{299A3930-1E32-4D28-AA2B-389108A26BB6}" srcOrd="0" destOrd="0" presId="urn:microsoft.com/office/officeart/2005/8/layout/process2"/>
    <dgm:cxn modelId="{4F1116A8-7712-4B1A-AEEA-FD2F5324F3EA}" type="presOf" srcId="{00EB1B1F-61AF-4EAD-9861-4B8601746475}" destId="{A910367E-725B-4914-A888-AB57EB04A265}" srcOrd="0" destOrd="0" presId="urn:microsoft.com/office/officeart/2005/8/layout/process2"/>
    <dgm:cxn modelId="{7F3F7AB2-1B33-4FDF-8F0B-A42B257A3ECB}" type="presOf" srcId="{83BE235E-6448-4F8A-A61D-AD5538C0B5D6}" destId="{3AAD2C22-C72D-4530-96B2-03E45DA1253F}" srcOrd="0" destOrd="0" presId="urn:microsoft.com/office/officeart/2005/8/layout/process2"/>
    <dgm:cxn modelId="{63964EB4-93C8-49DE-977D-B334C5E2B16B}" type="presOf" srcId="{42A2A18B-7A69-4EF5-BA16-EF35ED70649D}" destId="{6E755911-D14B-4756-9C65-0B450E842E6D}" srcOrd="0" destOrd="0" presId="urn:microsoft.com/office/officeart/2005/8/layout/process2"/>
    <dgm:cxn modelId="{F73C5ACA-AD72-4E82-8187-035C904426F4}" srcId="{81E6BE93-870E-4244-859F-730F86071710}" destId="{98BCD33E-1319-43BE-B49B-32B86019D352}" srcOrd="1" destOrd="0" parTransId="{A992EB31-5444-4C39-A62E-CCAED796F36A}" sibTransId="{83BE235E-6448-4F8A-A61D-AD5538C0B5D6}"/>
    <dgm:cxn modelId="{4A6A92D1-EE25-461E-A8EF-EBB654E2C95E}" srcId="{81E6BE93-870E-4244-859F-730F86071710}" destId="{B74761E3-45E7-4395-BF0B-551388FE424F}" srcOrd="0" destOrd="0" parTransId="{3363BDF3-CFC5-450A-B5D9-D4BFDC2AAE16}" sibTransId="{42A2A18B-7A69-4EF5-BA16-EF35ED70649D}"/>
    <dgm:cxn modelId="{661221EB-75AC-4BD4-AED4-833F69E88A86}" type="presOf" srcId="{81E6BE93-870E-4244-859F-730F86071710}" destId="{8B21DD65-236D-4198-85F4-FF5419CB3606}" srcOrd="0" destOrd="0" presId="urn:microsoft.com/office/officeart/2005/8/layout/process2"/>
    <dgm:cxn modelId="{DFE11DFF-A6A8-4DF8-8D33-39B0E632F7DA}" type="presOf" srcId="{C73C9A34-925C-42C7-A3ED-CADFC7F93DE6}" destId="{37F27B80-07EE-4CDA-B328-9EE497B08134}" srcOrd="0" destOrd="0" presId="urn:microsoft.com/office/officeart/2005/8/layout/process2"/>
    <dgm:cxn modelId="{921A9B97-3774-46FF-A295-EB3758B546FE}" type="presParOf" srcId="{8B21DD65-236D-4198-85F4-FF5419CB3606}" destId="{3A7B114C-D1E1-4AB9-99F7-7BB4A045839A}" srcOrd="0" destOrd="0" presId="urn:microsoft.com/office/officeart/2005/8/layout/process2"/>
    <dgm:cxn modelId="{3102E19E-36ED-487C-862E-22377F94B654}" type="presParOf" srcId="{8B21DD65-236D-4198-85F4-FF5419CB3606}" destId="{6E755911-D14B-4756-9C65-0B450E842E6D}" srcOrd="1" destOrd="0" presId="urn:microsoft.com/office/officeart/2005/8/layout/process2"/>
    <dgm:cxn modelId="{D03B7268-4DFE-4E3B-B651-B8CBB688940F}" type="presParOf" srcId="{6E755911-D14B-4756-9C65-0B450E842E6D}" destId="{24575101-5A8A-47E1-B459-FAEEFBDB7A1D}" srcOrd="0" destOrd="0" presId="urn:microsoft.com/office/officeart/2005/8/layout/process2"/>
    <dgm:cxn modelId="{9A026C78-B561-4102-9DD7-592CC6B0F838}" type="presParOf" srcId="{8B21DD65-236D-4198-85F4-FF5419CB3606}" destId="{299A3930-1E32-4D28-AA2B-389108A26BB6}" srcOrd="2" destOrd="0" presId="urn:microsoft.com/office/officeart/2005/8/layout/process2"/>
    <dgm:cxn modelId="{7D48AA73-F05F-45A1-87BE-D2D4F5719CDA}" type="presParOf" srcId="{8B21DD65-236D-4198-85F4-FF5419CB3606}" destId="{3AAD2C22-C72D-4530-96B2-03E45DA1253F}" srcOrd="3" destOrd="0" presId="urn:microsoft.com/office/officeart/2005/8/layout/process2"/>
    <dgm:cxn modelId="{D17A63B0-5BE8-4E2B-918C-41D0AC37438F}" type="presParOf" srcId="{3AAD2C22-C72D-4530-96B2-03E45DA1253F}" destId="{74F33629-B477-4A34-83BC-4AE5FC4579DB}" srcOrd="0" destOrd="0" presId="urn:microsoft.com/office/officeart/2005/8/layout/process2"/>
    <dgm:cxn modelId="{1666CA21-5CA1-4469-B0FA-4208C9728134}" type="presParOf" srcId="{8B21DD65-236D-4198-85F4-FF5419CB3606}" destId="{A910367E-725B-4914-A888-AB57EB04A265}" srcOrd="4" destOrd="0" presId="urn:microsoft.com/office/officeart/2005/8/layout/process2"/>
    <dgm:cxn modelId="{27F1C2DD-A59D-425C-B592-72547F47FFFA}" type="presParOf" srcId="{8B21DD65-236D-4198-85F4-FF5419CB3606}" destId="{37F27B80-07EE-4CDA-B328-9EE497B08134}" srcOrd="5" destOrd="0" presId="urn:microsoft.com/office/officeart/2005/8/layout/process2"/>
    <dgm:cxn modelId="{3148392F-8D3E-49CD-8DDA-E4CBEC1F149E}" type="presParOf" srcId="{37F27B80-07EE-4CDA-B328-9EE497B08134}" destId="{2695D035-1DA8-45AC-BF26-E6E6D1ACBD72}" srcOrd="0" destOrd="0" presId="urn:microsoft.com/office/officeart/2005/8/layout/process2"/>
    <dgm:cxn modelId="{2EBF015B-FE4B-4DED-80B9-97AFEAA77437}" type="presParOf" srcId="{8B21DD65-236D-4198-85F4-FF5419CB3606}" destId="{075AF22D-C309-4933-A695-76A158DF2E7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08E7A-9D64-445D-9287-D1B9E7DC4AC0}"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1BF7EBCF-F067-4956-8587-EF6E89DC9CD5}">
      <dgm:prSet custT="1"/>
      <dgm:spPr/>
      <dgm:t>
        <a:bodyPr/>
        <a:lstStyle/>
        <a:p>
          <a:r>
            <a:rPr lang="nl-BE" altLang="es-ES" sz="1200" dirty="0">
              <a:solidFill>
                <a:schemeClr val="tx1"/>
              </a:solidFill>
              <a:latin typeface="Arial Rounded MT Bold" panose="020F0704030504030204" pitchFamily="34" charset="0"/>
            </a:rPr>
            <a:t>Zakelijke doelstellingen</a:t>
          </a:r>
          <a:endParaRPr lang="es-ES" sz="1200" dirty="0">
            <a:solidFill>
              <a:schemeClr val="tx1"/>
            </a:solidFill>
          </a:endParaRPr>
        </a:p>
      </dgm:t>
    </dgm:pt>
    <dgm:pt modelId="{91D36FC3-B38A-406B-8213-A6DD6626C060}" type="parTrans" cxnId="{3F024FDA-CED9-49FB-BFBD-EE76E3EEDEE0}">
      <dgm:prSet/>
      <dgm:spPr/>
      <dgm:t>
        <a:bodyPr/>
        <a:lstStyle/>
        <a:p>
          <a:endParaRPr lang="es-ES" sz="1200">
            <a:solidFill>
              <a:schemeClr val="tx1"/>
            </a:solidFill>
          </a:endParaRPr>
        </a:p>
      </dgm:t>
    </dgm:pt>
    <dgm:pt modelId="{40B4A351-E857-42C6-84B8-8BAE516296F3}" type="sibTrans" cxnId="{3F024FDA-CED9-49FB-BFBD-EE76E3EEDEE0}">
      <dgm:prSet custT="1"/>
      <dgm:spPr/>
      <dgm:t>
        <a:bodyPr/>
        <a:lstStyle/>
        <a:p>
          <a:endParaRPr lang="es-ES" sz="1200">
            <a:solidFill>
              <a:schemeClr val="tx1"/>
            </a:solidFill>
          </a:endParaRPr>
        </a:p>
      </dgm:t>
    </dgm:pt>
    <dgm:pt modelId="{2B1DFB2A-1225-42B9-A8F9-6A50A3170C39}">
      <dgm:prSet custT="1"/>
      <dgm:spPr/>
      <dgm:t>
        <a:bodyPr/>
        <a:lstStyle/>
        <a:p>
          <a:r>
            <a:rPr lang="nl-BE" altLang="es-ES" sz="1200" dirty="0">
              <a:solidFill>
                <a:schemeClr val="tx1"/>
              </a:solidFill>
              <a:latin typeface="Arial Rounded MT Bold" panose="020F0704030504030204" pitchFamily="34" charset="0"/>
            </a:rPr>
            <a:t>doelstellingen voor digitale marketing</a:t>
          </a:r>
          <a:endParaRPr lang="es-ES" sz="1200" dirty="0">
            <a:solidFill>
              <a:schemeClr val="tx1"/>
            </a:solidFill>
          </a:endParaRPr>
        </a:p>
      </dgm:t>
    </dgm:pt>
    <dgm:pt modelId="{04A5BB4E-9068-4799-9C06-3B8AFA614CEA}" type="parTrans" cxnId="{C166B382-272E-4F14-BDD4-92BFDE935333}">
      <dgm:prSet/>
      <dgm:spPr/>
      <dgm:t>
        <a:bodyPr/>
        <a:lstStyle/>
        <a:p>
          <a:endParaRPr lang="es-ES" sz="1200">
            <a:solidFill>
              <a:schemeClr val="tx1"/>
            </a:solidFill>
          </a:endParaRPr>
        </a:p>
      </dgm:t>
    </dgm:pt>
    <dgm:pt modelId="{D851A742-9D4E-4E46-9D5D-43B4627A87E0}" type="sibTrans" cxnId="{C166B382-272E-4F14-BDD4-92BFDE935333}">
      <dgm:prSet custT="1"/>
      <dgm:spPr/>
      <dgm:t>
        <a:bodyPr/>
        <a:lstStyle/>
        <a:p>
          <a:endParaRPr lang="es-ES" sz="1200">
            <a:solidFill>
              <a:schemeClr val="tx1"/>
            </a:solidFill>
          </a:endParaRPr>
        </a:p>
      </dgm:t>
    </dgm:pt>
    <dgm:pt modelId="{64DDD949-4EB0-45C0-95AC-F0C0883E0061}">
      <dgm:prSet custT="1"/>
      <dgm:spPr/>
      <dgm:t>
        <a:bodyPr/>
        <a:lstStyle/>
        <a:p>
          <a:r>
            <a:rPr lang="nl-BE" altLang="es-ES" sz="1200" dirty="0">
              <a:solidFill>
                <a:schemeClr val="tx1"/>
              </a:solidFill>
              <a:latin typeface="Arial Rounded MT Bold" panose="020F0704030504030204" pitchFamily="34" charset="0"/>
            </a:rPr>
            <a:t>Digitale marketing</a:t>
          </a:r>
        </a:p>
        <a:p>
          <a:r>
            <a:rPr lang="nl-BE" altLang="es-ES" sz="1200" dirty="0">
              <a:solidFill>
                <a:schemeClr val="tx1"/>
              </a:solidFill>
              <a:latin typeface="Arial Rounded MT Bold" panose="020F0704030504030204" pitchFamily="34" charset="0"/>
            </a:rPr>
            <a:t>Strategie</a:t>
          </a:r>
          <a:endParaRPr lang="es-ES" sz="1200" dirty="0">
            <a:solidFill>
              <a:schemeClr val="tx1"/>
            </a:solidFill>
          </a:endParaRPr>
        </a:p>
      </dgm:t>
    </dgm:pt>
    <dgm:pt modelId="{451BA6E9-6856-4CBF-8A55-3FB1E9E2917F}" type="parTrans" cxnId="{56237D09-C69D-4804-B28F-EDD201B29619}">
      <dgm:prSet/>
      <dgm:spPr/>
      <dgm:t>
        <a:bodyPr/>
        <a:lstStyle/>
        <a:p>
          <a:endParaRPr lang="es-ES" sz="1200">
            <a:solidFill>
              <a:schemeClr val="tx1"/>
            </a:solidFill>
          </a:endParaRPr>
        </a:p>
      </dgm:t>
    </dgm:pt>
    <dgm:pt modelId="{F9C2F11E-0D2E-41EE-A8AB-F928FF49C5EA}" type="sibTrans" cxnId="{56237D09-C69D-4804-B28F-EDD201B29619}">
      <dgm:prSet custT="1"/>
      <dgm:spPr/>
      <dgm:t>
        <a:bodyPr/>
        <a:lstStyle/>
        <a:p>
          <a:endParaRPr lang="es-ES" sz="1200">
            <a:solidFill>
              <a:schemeClr val="tx1"/>
            </a:solidFill>
          </a:endParaRPr>
        </a:p>
      </dgm:t>
    </dgm:pt>
    <dgm:pt modelId="{3E524D24-BC7E-4BE5-85E6-9D78F1E6C2A9}">
      <dgm:prSet custT="1"/>
      <dgm:spPr/>
      <dgm:t>
        <a:bodyPr/>
        <a:lstStyle/>
        <a:p>
          <a:r>
            <a:rPr lang="nl-BE" altLang="es-ES" sz="1200" dirty="0">
              <a:solidFill>
                <a:schemeClr val="tx1"/>
              </a:solidFill>
              <a:latin typeface="Arial Rounded MT Bold" panose="020F0704030504030204" pitchFamily="34" charset="0"/>
            </a:rPr>
            <a:t>Operationeel plan</a:t>
          </a:r>
          <a:endParaRPr lang="es-ES" sz="1200" dirty="0">
            <a:solidFill>
              <a:schemeClr val="tx1"/>
            </a:solidFill>
          </a:endParaRPr>
        </a:p>
      </dgm:t>
    </dgm:pt>
    <dgm:pt modelId="{F9C48D7B-AAFC-499C-9712-E2D56686667D}" type="parTrans" cxnId="{27A58331-B946-4ED4-9575-13D7C73F8E58}">
      <dgm:prSet/>
      <dgm:spPr/>
      <dgm:t>
        <a:bodyPr/>
        <a:lstStyle/>
        <a:p>
          <a:endParaRPr lang="es-ES" sz="1200">
            <a:solidFill>
              <a:schemeClr val="tx1"/>
            </a:solidFill>
          </a:endParaRPr>
        </a:p>
      </dgm:t>
    </dgm:pt>
    <dgm:pt modelId="{9E3B2000-9A62-425C-84DF-637FD4866175}" type="sibTrans" cxnId="{27A58331-B946-4ED4-9575-13D7C73F8E58}">
      <dgm:prSet custT="1"/>
      <dgm:spPr/>
      <dgm:t>
        <a:bodyPr/>
        <a:lstStyle/>
        <a:p>
          <a:endParaRPr lang="es-ES" sz="1200">
            <a:solidFill>
              <a:schemeClr val="tx1"/>
            </a:solidFill>
          </a:endParaRPr>
        </a:p>
      </dgm:t>
    </dgm:pt>
    <dgm:pt modelId="{26F5D038-0452-47BB-80BF-6755AA8C8CFE}">
      <dgm:prSet custT="1"/>
      <dgm:spPr/>
      <dgm:t>
        <a:bodyPr/>
        <a:lstStyle/>
        <a:p>
          <a:r>
            <a:rPr lang="nl-BE" altLang="es-ES" sz="1200" dirty="0">
              <a:solidFill>
                <a:schemeClr val="tx1"/>
              </a:solidFill>
              <a:latin typeface="Arial Rounded MT Bold" panose="020F0704030504030204" pitchFamily="34" charset="0"/>
            </a:rPr>
            <a:t>Inhoud (advertenties, berichten op Facebook, Instagram enz.)</a:t>
          </a:r>
          <a:endParaRPr lang="es-ES" sz="1200" dirty="0">
            <a:solidFill>
              <a:schemeClr val="tx1"/>
            </a:solidFill>
          </a:endParaRPr>
        </a:p>
      </dgm:t>
    </dgm:pt>
    <dgm:pt modelId="{B9C639E5-3199-462B-9FFC-75869C697316}" type="parTrans" cxnId="{B6135499-C020-4D66-95EF-057F8A368951}">
      <dgm:prSet/>
      <dgm:spPr/>
      <dgm:t>
        <a:bodyPr/>
        <a:lstStyle/>
        <a:p>
          <a:endParaRPr lang="es-ES" sz="1200">
            <a:solidFill>
              <a:schemeClr val="tx1"/>
            </a:solidFill>
          </a:endParaRPr>
        </a:p>
      </dgm:t>
    </dgm:pt>
    <dgm:pt modelId="{9DC01A35-41B6-4096-8387-67C393A373F9}" type="sibTrans" cxnId="{B6135499-C020-4D66-95EF-057F8A368951}">
      <dgm:prSet/>
      <dgm:spPr/>
      <dgm:t>
        <a:bodyPr/>
        <a:lstStyle/>
        <a:p>
          <a:endParaRPr lang="es-ES" sz="1200">
            <a:solidFill>
              <a:schemeClr val="tx1"/>
            </a:solidFill>
          </a:endParaRPr>
        </a:p>
      </dgm:t>
    </dgm:pt>
    <dgm:pt modelId="{BFD2D1F4-8ABA-4A2C-A441-FD3FBBC26B30}" type="pres">
      <dgm:prSet presAssocID="{0FC08E7A-9D64-445D-9287-D1B9E7DC4AC0}" presName="Name0" presStyleCnt="0">
        <dgm:presLayoutVars>
          <dgm:dir/>
          <dgm:resizeHandles val="exact"/>
        </dgm:presLayoutVars>
      </dgm:prSet>
      <dgm:spPr/>
    </dgm:pt>
    <dgm:pt modelId="{5F9E722D-BD21-4643-9FF5-6C0F847AB9BC}" type="pres">
      <dgm:prSet presAssocID="{1BF7EBCF-F067-4956-8587-EF6E89DC9CD5}" presName="node" presStyleLbl="node1" presStyleIdx="0" presStyleCnt="5">
        <dgm:presLayoutVars>
          <dgm:bulletEnabled val="1"/>
        </dgm:presLayoutVars>
      </dgm:prSet>
      <dgm:spPr/>
    </dgm:pt>
    <dgm:pt modelId="{ED438350-1447-4B69-806E-AD6353D54FE3}" type="pres">
      <dgm:prSet presAssocID="{40B4A351-E857-42C6-84B8-8BAE516296F3}" presName="sibTrans" presStyleLbl="sibTrans2D1" presStyleIdx="0" presStyleCnt="4"/>
      <dgm:spPr/>
    </dgm:pt>
    <dgm:pt modelId="{0A8FDD07-5034-4FCD-9F56-44E6AB543752}" type="pres">
      <dgm:prSet presAssocID="{40B4A351-E857-42C6-84B8-8BAE516296F3}" presName="connectorText" presStyleLbl="sibTrans2D1" presStyleIdx="0" presStyleCnt="4"/>
      <dgm:spPr/>
    </dgm:pt>
    <dgm:pt modelId="{FE791604-A204-4461-B90C-AD4A2401898B}" type="pres">
      <dgm:prSet presAssocID="{2B1DFB2A-1225-42B9-A8F9-6A50A3170C39}" presName="node" presStyleLbl="node1" presStyleIdx="1" presStyleCnt="5">
        <dgm:presLayoutVars>
          <dgm:bulletEnabled val="1"/>
        </dgm:presLayoutVars>
      </dgm:prSet>
      <dgm:spPr/>
    </dgm:pt>
    <dgm:pt modelId="{BFE86C99-1D74-4A8F-AA7E-FE08FC4B4BAA}" type="pres">
      <dgm:prSet presAssocID="{D851A742-9D4E-4E46-9D5D-43B4627A87E0}" presName="sibTrans" presStyleLbl="sibTrans2D1" presStyleIdx="1" presStyleCnt="4"/>
      <dgm:spPr/>
    </dgm:pt>
    <dgm:pt modelId="{1BF0CCC7-A832-4E07-9E7D-639991D3C824}" type="pres">
      <dgm:prSet presAssocID="{D851A742-9D4E-4E46-9D5D-43B4627A87E0}" presName="connectorText" presStyleLbl="sibTrans2D1" presStyleIdx="1" presStyleCnt="4"/>
      <dgm:spPr/>
    </dgm:pt>
    <dgm:pt modelId="{AC14DDE0-6B61-4E4A-9FC6-3D527B3FE8CC}" type="pres">
      <dgm:prSet presAssocID="{64DDD949-4EB0-45C0-95AC-F0C0883E0061}" presName="node" presStyleLbl="node1" presStyleIdx="2" presStyleCnt="5">
        <dgm:presLayoutVars>
          <dgm:bulletEnabled val="1"/>
        </dgm:presLayoutVars>
      </dgm:prSet>
      <dgm:spPr/>
    </dgm:pt>
    <dgm:pt modelId="{798FDC9D-FBE6-4677-8385-5FA2FD5C58C3}" type="pres">
      <dgm:prSet presAssocID="{F9C2F11E-0D2E-41EE-A8AB-F928FF49C5EA}" presName="sibTrans" presStyleLbl="sibTrans2D1" presStyleIdx="2" presStyleCnt="4"/>
      <dgm:spPr/>
    </dgm:pt>
    <dgm:pt modelId="{4868315D-090E-4B08-B8D2-E2DE5A790A6F}" type="pres">
      <dgm:prSet presAssocID="{F9C2F11E-0D2E-41EE-A8AB-F928FF49C5EA}" presName="connectorText" presStyleLbl="sibTrans2D1" presStyleIdx="2" presStyleCnt="4"/>
      <dgm:spPr/>
    </dgm:pt>
    <dgm:pt modelId="{08A51DE4-A777-4080-93D9-3BE6A5DCCAAF}" type="pres">
      <dgm:prSet presAssocID="{3E524D24-BC7E-4BE5-85E6-9D78F1E6C2A9}" presName="node" presStyleLbl="node1" presStyleIdx="3" presStyleCnt="5">
        <dgm:presLayoutVars>
          <dgm:bulletEnabled val="1"/>
        </dgm:presLayoutVars>
      </dgm:prSet>
      <dgm:spPr/>
    </dgm:pt>
    <dgm:pt modelId="{7F7F0236-7780-43FA-B110-F993758750C3}" type="pres">
      <dgm:prSet presAssocID="{9E3B2000-9A62-425C-84DF-637FD4866175}" presName="sibTrans" presStyleLbl="sibTrans2D1" presStyleIdx="3" presStyleCnt="4"/>
      <dgm:spPr/>
    </dgm:pt>
    <dgm:pt modelId="{1C5B32D9-99EB-420B-B54A-AD62A03E4B59}" type="pres">
      <dgm:prSet presAssocID="{9E3B2000-9A62-425C-84DF-637FD4866175}" presName="connectorText" presStyleLbl="sibTrans2D1" presStyleIdx="3" presStyleCnt="4"/>
      <dgm:spPr/>
    </dgm:pt>
    <dgm:pt modelId="{9C7E7210-1FD5-4A55-9C92-5AE427EEDD2B}" type="pres">
      <dgm:prSet presAssocID="{26F5D038-0452-47BB-80BF-6755AA8C8CFE}" presName="node" presStyleLbl="node1" presStyleIdx="4" presStyleCnt="5">
        <dgm:presLayoutVars>
          <dgm:bulletEnabled val="1"/>
        </dgm:presLayoutVars>
      </dgm:prSet>
      <dgm:spPr/>
    </dgm:pt>
  </dgm:ptLst>
  <dgm:cxnLst>
    <dgm:cxn modelId="{FD02CD02-C379-4E9D-8673-3464C3B6EB6A}" type="presOf" srcId="{2B1DFB2A-1225-42B9-A8F9-6A50A3170C39}" destId="{FE791604-A204-4461-B90C-AD4A2401898B}" srcOrd="0" destOrd="0" presId="urn:microsoft.com/office/officeart/2005/8/layout/process1"/>
    <dgm:cxn modelId="{EE4A5508-1E75-4EF8-8B02-9818DFCC8910}" type="presOf" srcId="{40B4A351-E857-42C6-84B8-8BAE516296F3}" destId="{0A8FDD07-5034-4FCD-9F56-44E6AB543752}" srcOrd="1" destOrd="0" presId="urn:microsoft.com/office/officeart/2005/8/layout/process1"/>
    <dgm:cxn modelId="{56237D09-C69D-4804-B28F-EDD201B29619}" srcId="{0FC08E7A-9D64-445D-9287-D1B9E7DC4AC0}" destId="{64DDD949-4EB0-45C0-95AC-F0C0883E0061}" srcOrd="2" destOrd="0" parTransId="{451BA6E9-6856-4CBF-8A55-3FB1E9E2917F}" sibTransId="{F9C2F11E-0D2E-41EE-A8AB-F928FF49C5EA}"/>
    <dgm:cxn modelId="{27A58331-B946-4ED4-9575-13D7C73F8E58}" srcId="{0FC08E7A-9D64-445D-9287-D1B9E7DC4AC0}" destId="{3E524D24-BC7E-4BE5-85E6-9D78F1E6C2A9}" srcOrd="3" destOrd="0" parTransId="{F9C48D7B-AAFC-499C-9712-E2D56686667D}" sibTransId="{9E3B2000-9A62-425C-84DF-637FD4866175}"/>
    <dgm:cxn modelId="{0A48C438-8FFF-4171-A478-FE4D9605779D}" type="presOf" srcId="{9E3B2000-9A62-425C-84DF-637FD4866175}" destId="{1C5B32D9-99EB-420B-B54A-AD62A03E4B59}" srcOrd="1" destOrd="0" presId="urn:microsoft.com/office/officeart/2005/8/layout/process1"/>
    <dgm:cxn modelId="{E8692960-FD4C-4E5D-9E73-F1753F7EC97F}" type="presOf" srcId="{D851A742-9D4E-4E46-9D5D-43B4627A87E0}" destId="{BFE86C99-1D74-4A8F-AA7E-FE08FC4B4BAA}" srcOrd="0" destOrd="0" presId="urn:microsoft.com/office/officeart/2005/8/layout/process1"/>
    <dgm:cxn modelId="{80487342-76DA-4BF3-85D4-A9CB32A0580C}" type="presOf" srcId="{F9C2F11E-0D2E-41EE-A8AB-F928FF49C5EA}" destId="{798FDC9D-FBE6-4677-8385-5FA2FD5C58C3}" srcOrd="0" destOrd="0" presId="urn:microsoft.com/office/officeart/2005/8/layout/process1"/>
    <dgm:cxn modelId="{6E6A9242-8597-49BD-AB53-8A6C50E82D01}" type="presOf" srcId="{0FC08E7A-9D64-445D-9287-D1B9E7DC4AC0}" destId="{BFD2D1F4-8ABA-4A2C-A441-FD3FBBC26B30}" srcOrd="0" destOrd="0" presId="urn:microsoft.com/office/officeart/2005/8/layout/process1"/>
    <dgm:cxn modelId="{5D401853-0AFD-4716-8E17-98787CC1C682}" type="presOf" srcId="{40B4A351-E857-42C6-84B8-8BAE516296F3}" destId="{ED438350-1447-4B69-806E-AD6353D54FE3}" srcOrd="0" destOrd="0" presId="urn:microsoft.com/office/officeart/2005/8/layout/process1"/>
    <dgm:cxn modelId="{154DBD58-5F67-4C3C-A4D1-2672C582607C}" type="presOf" srcId="{D851A742-9D4E-4E46-9D5D-43B4627A87E0}" destId="{1BF0CCC7-A832-4E07-9E7D-639991D3C824}" srcOrd="1" destOrd="0" presId="urn:microsoft.com/office/officeart/2005/8/layout/process1"/>
    <dgm:cxn modelId="{C166B382-272E-4F14-BDD4-92BFDE935333}" srcId="{0FC08E7A-9D64-445D-9287-D1B9E7DC4AC0}" destId="{2B1DFB2A-1225-42B9-A8F9-6A50A3170C39}" srcOrd="1" destOrd="0" parTransId="{04A5BB4E-9068-4799-9C06-3B8AFA614CEA}" sibTransId="{D851A742-9D4E-4E46-9D5D-43B4627A87E0}"/>
    <dgm:cxn modelId="{B6135499-C020-4D66-95EF-057F8A368951}" srcId="{0FC08E7A-9D64-445D-9287-D1B9E7DC4AC0}" destId="{26F5D038-0452-47BB-80BF-6755AA8C8CFE}" srcOrd="4" destOrd="0" parTransId="{B9C639E5-3199-462B-9FFC-75869C697316}" sibTransId="{9DC01A35-41B6-4096-8387-67C393A373F9}"/>
    <dgm:cxn modelId="{0BACA7A8-94E6-4511-8405-E6CDF181718A}" type="presOf" srcId="{26F5D038-0452-47BB-80BF-6755AA8C8CFE}" destId="{9C7E7210-1FD5-4A55-9C92-5AE427EEDD2B}" srcOrd="0" destOrd="0" presId="urn:microsoft.com/office/officeart/2005/8/layout/process1"/>
    <dgm:cxn modelId="{A51061A9-B28C-4053-88AF-36805242593B}" type="presOf" srcId="{3E524D24-BC7E-4BE5-85E6-9D78F1E6C2A9}" destId="{08A51DE4-A777-4080-93D9-3BE6A5DCCAAF}" srcOrd="0" destOrd="0" presId="urn:microsoft.com/office/officeart/2005/8/layout/process1"/>
    <dgm:cxn modelId="{618859BE-4EB1-4B75-BF9C-7E4DB84F3C21}" type="presOf" srcId="{F9C2F11E-0D2E-41EE-A8AB-F928FF49C5EA}" destId="{4868315D-090E-4B08-B8D2-E2DE5A790A6F}" srcOrd="1" destOrd="0" presId="urn:microsoft.com/office/officeart/2005/8/layout/process1"/>
    <dgm:cxn modelId="{A461B8C4-1714-4996-AF6F-CE876C0C1F00}" type="presOf" srcId="{1BF7EBCF-F067-4956-8587-EF6E89DC9CD5}" destId="{5F9E722D-BD21-4643-9FF5-6C0F847AB9BC}" srcOrd="0" destOrd="0" presId="urn:microsoft.com/office/officeart/2005/8/layout/process1"/>
    <dgm:cxn modelId="{3F024FDA-CED9-49FB-BFBD-EE76E3EEDEE0}" srcId="{0FC08E7A-9D64-445D-9287-D1B9E7DC4AC0}" destId="{1BF7EBCF-F067-4956-8587-EF6E89DC9CD5}" srcOrd="0" destOrd="0" parTransId="{91D36FC3-B38A-406B-8213-A6DD6626C060}" sibTransId="{40B4A351-E857-42C6-84B8-8BAE516296F3}"/>
    <dgm:cxn modelId="{D90B39E1-F4D4-4176-9F54-64B26BEA2255}" type="presOf" srcId="{64DDD949-4EB0-45C0-95AC-F0C0883E0061}" destId="{AC14DDE0-6B61-4E4A-9FC6-3D527B3FE8CC}" srcOrd="0" destOrd="0" presId="urn:microsoft.com/office/officeart/2005/8/layout/process1"/>
    <dgm:cxn modelId="{7C4271FC-E7E3-4A8A-BAD0-0A856FF46B2D}" type="presOf" srcId="{9E3B2000-9A62-425C-84DF-637FD4866175}" destId="{7F7F0236-7780-43FA-B110-F993758750C3}" srcOrd="0" destOrd="0" presId="urn:microsoft.com/office/officeart/2005/8/layout/process1"/>
    <dgm:cxn modelId="{1ECC464D-E262-4B98-97D8-F71ADBA50345}" type="presParOf" srcId="{BFD2D1F4-8ABA-4A2C-A441-FD3FBBC26B30}" destId="{5F9E722D-BD21-4643-9FF5-6C0F847AB9BC}" srcOrd="0" destOrd="0" presId="urn:microsoft.com/office/officeart/2005/8/layout/process1"/>
    <dgm:cxn modelId="{C66A13B0-9D80-4D2D-96B7-FB06D07D9BE3}" type="presParOf" srcId="{BFD2D1F4-8ABA-4A2C-A441-FD3FBBC26B30}" destId="{ED438350-1447-4B69-806E-AD6353D54FE3}" srcOrd="1" destOrd="0" presId="urn:microsoft.com/office/officeart/2005/8/layout/process1"/>
    <dgm:cxn modelId="{813DBBF2-D951-41B3-8440-8519C0DE3813}" type="presParOf" srcId="{ED438350-1447-4B69-806E-AD6353D54FE3}" destId="{0A8FDD07-5034-4FCD-9F56-44E6AB543752}" srcOrd="0" destOrd="0" presId="urn:microsoft.com/office/officeart/2005/8/layout/process1"/>
    <dgm:cxn modelId="{316D8613-48FC-4095-982C-55357637CE8E}" type="presParOf" srcId="{BFD2D1F4-8ABA-4A2C-A441-FD3FBBC26B30}" destId="{FE791604-A204-4461-B90C-AD4A2401898B}" srcOrd="2" destOrd="0" presId="urn:microsoft.com/office/officeart/2005/8/layout/process1"/>
    <dgm:cxn modelId="{2D9C2AC0-E841-4F3C-92D4-BF442048349C}" type="presParOf" srcId="{BFD2D1F4-8ABA-4A2C-A441-FD3FBBC26B30}" destId="{BFE86C99-1D74-4A8F-AA7E-FE08FC4B4BAA}" srcOrd="3" destOrd="0" presId="urn:microsoft.com/office/officeart/2005/8/layout/process1"/>
    <dgm:cxn modelId="{5E12EB73-1221-48B0-8B15-6E28F1CC4DE6}" type="presParOf" srcId="{BFE86C99-1D74-4A8F-AA7E-FE08FC4B4BAA}" destId="{1BF0CCC7-A832-4E07-9E7D-639991D3C824}" srcOrd="0" destOrd="0" presId="urn:microsoft.com/office/officeart/2005/8/layout/process1"/>
    <dgm:cxn modelId="{2EC66E83-B081-4897-AB6A-A1DF2CD067B5}" type="presParOf" srcId="{BFD2D1F4-8ABA-4A2C-A441-FD3FBBC26B30}" destId="{AC14DDE0-6B61-4E4A-9FC6-3D527B3FE8CC}" srcOrd="4" destOrd="0" presId="urn:microsoft.com/office/officeart/2005/8/layout/process1"/>
    <dgm:cxn modelId="{1718CB85-870A-4BB3-93D7-3CCCD1B16AA6}" type="presParOf" srcId="{BFD2D1F4-8ABA-4A2C-A441-FD3FBBC26B30}" destId="{798FDC9D-FBE6-4677-8385-5FA2FD5C58C3}" srcOrd="5" destOrd="0" presId="urn:microsoft.com/office/officeart/2005/8/layout/process1"/>
    <dgm:cxn modelId="{C4D5C490-EB55-4F79-8421-E89EE88DE591}" type="presParOf" srcId="{798FDC9D-FBE6-4677-8385-5FA2FD5C58C3}" destId="{4868315D-090E-4B08-B8D2-E2DE5A790A6F}" srcOrd="0" destOrd="0" presId="urn:microsoft.com/office/officeart/2005/8/layout/process1"/>
    <dgm:cxn modelId="{4B6D75BD-B3C0-4CAD-952C-9C4292353EF6}" type="presParOf" srcId="{BFD2D1F4-8ABA-4A2C-A441-FD3FBBC26B30}" destId="{08A51DE4-A777-4080-93D9-3BE6A5DCCAAF}" srcOrd="6" destOrd="0" presId="urn:microsoft.com/office/officeart/2005/8/layout/process1"/>
    <dgm:cxn modelId="{A2090E6D-C5D3-4767-B5B2-FD2DE9293ADC}" type="presParOf" srcId="{BFD2D1F4-8ABA-4A2C-A441-FD3FBBC26B30}" destId="{7F7F0236-7780-43FA-B110-F993758750C3}" srcOrd="7" destOrd="0" presId="urn:microsoft.com/office/officeart/2005/8/layout/process1"/>
    <dgm:cxn modelId="{19A838BD-E88E-42B5-9B77-51B93E1AEC5D}" type="presParOf" srcId="{7F7F0236-7780-43FA-B110-F993758750C3}" destId="{1C5B32D9-99EB-420B-B54A-AD62A03E4B59}" srcOrd="0" destOrd="0" presId="urn:microsoft.com/office/officeart/2005/8/layout/process1"/>
    <dgm:cxn modelId="{FDACF0BE-AB38-4FA4-AC0D-97A1D5FA7671}" type="presParOf" srcId="{BFD2D1F4-8ABA-4A2C-A441-FD3FBBC26B30}" destId="{9C7E7210-1FD5-4A55-9C92-5AE427EEDD2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E5B086-AC4E-4255-B190-C013B79F97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0A57962-5662-4A39-8FF3-B0B78B162300}">
      <dgm:prSet custT="1"/>
      <dgm:spPr>
        <a:solidFill>
          <a:schemeClr val="accent4">
            <a:lumMod val="60000"/>
            <a:lumOff val="40000"/>
          </a:schemeClr>
        </a:solidFill>
      </dgm:spPr>
      <dgm:t>
        <a:bodyPr/>
        <a:lstStyle/>
        <a:p>
          <a:pPr algn="just"/>
          <a:r>
            <a:rPr lang="nl-BE" altLang="es-ES" sz="1200" dirty="0">
              <a:solidFill>
                <a:schemeClr val="tx1"/>
              </a:solidFill>
              <a:latin typeface="Arial Rounded MT Bold" panose="020F0704030504030204" pitchFamily="34" charset="0"/>
            </a:rPr>
            <a:t>1) Geleidelijk: naarmate het digitale marketingplan bedrijfsresultaten begint te genereren, wordt een rimpeleffect gecreëerd (maar meer gegevens en processen betekenen meer werk: de toename van de verkoop betekent dat je meer mensen nodig hebt, bijvoorbeeld voor klantenondersteuning). Het is beter om met geleidelijke stappen te beginnen (vermijd het gelijktijdig en onmiddellijk beheren van een commerciële Facebook-pagina, een Instagram, een nieuwsbrief)</a:t>
          </a:r>
          <a:endParaRPr lang="es-ES" sz="1200" dirty="0">
            <a:solidFill>
              <a:schemeClr val="tx1"/>
            </a:solidFill>
          </a:endParaRPr>
        </a:p>
      </dgm:t>
    </dgm:pt>
    <dgm:pt modelId="{C4123744-10C6-40AA-8905-CBEF041A91E7}" type="parTrans" cxnId="{FA5F787E-2259-424E-8A95-8617D8228FA3}">
      <dgm:prSet/>
      <dgm:spPr/>
      <dgm:t>
        <a:bodyPr/>
        <a:lstStyle/>
        <a:p>
          <a:endParaRPr lang="es-ES" sz="1200">
            <a:solidFill>
              <a:schemeClr val="tx1"/>
            </a:solidFill>
          </a:endParaRPr>
        </a:p>
      </dgm:t>
    </dgm:pt>
    <dgm:pt modelId="{D77DAC31-3AC2-49D2-8C84-A14E54B0AA65}" type="sibTrans" cxnId="{FA5F787E-2259-424E-8A95-8617D8228FA3}">
      <dgm:prSet/>
      <dgm:spPr/>
      <dgm:t>
        <a:bodyPr/>
        <a:lstStyle/>
        <a:p>
          <a:endParaRPr lang="es-ES" sz="1200">
            <a:solidFill>
              <a:schemeClr val="tx1"/>
            </a:solidFill>
          </a:endParaRPr>
        </a:p>
      </dgm:t>
    </dgm:pt>
    <dgm:pt modelId="{41570B5E-D520-4B67-9EA2-6FA69F5F8F16}">
      <dgm:prSet custT="1"/>
      <dgm:spPr/>
      <dgm:t>
        <a:bodyPr/>
        <a:lstStyle/>
        <a:p>
          <a:r>
            <a:rPr lang="nl-BE" altLang="es-ES" sz="1200" dirty="0">
              <a:solidFill>
                <a:schemeClr val="tx1"/>
              </a:solidFill>
              <a:latin typeface="Arial Rounded MT Bold" panose="020F0704030504030204" pitchFamily="34" charset="0"/>
            </a:rPr>
            <a:t>2) Simpel: een effectieve maar lineaire strategie en plan kunnen maken: inhoud mag niet te veel inspanning van de ontvanger vergen.</a:t>
          </a:r>
          <a:endParaRPr lang="es-ES" sz="1200" dirty="0">
            <a:solidFill>
              <a:schemeClr val="tx1"/>
            </a:solidFill>
          </a:endParaRPr>
        </a:p>
      </dgm:t>
    </dgm:pt>
    <dgm:pt modelId="{E145D9FF-27ED-4930-9FF1-E3B363209A09}" type="parTrans" cxnId="{A16E68EB-BACA-486B-A068-D7AB63DA72AF}">
      <dgm:prSet/>
      <dgm:spPr/>
      <dgm:t>
        <a:bodyPr/>
        <a:lstStyle/>
        <a:p>
          <a:endParaRPr lang="es-ES" sz="1200">
            <a:solidFill>
              <a:schemeClr val="tx1"/>
            </a:solidFill>
          </a:endParaRPr>
        </a:p>
      </dgm:t>
    </dgm:pt>
    <dgm:pt modelId="{083FFD48-A7EC-4CEA-8EF5-3EA2C4194CBF}" type="sibTrans" cxnId="{A16E68EB-BACA-486B-A068-D7AB63DA72AF}">
      <dgm:prSet/>
      <dgm:spPr/>
      <dgm:t>
        <a:bodyPr/>
        <a:lstStyle/>
        <a:p>
          <a:endParaRPr lang="es-ES" sz="1200">
            <a:solidFill>
              <a:schemeClr val="tx1"/>
            </a:solidFill>
          </a:endParaRPr>
        </a:p>
      </dgm:t>
    </dgm:pt>
    <dgm:pt modelId="{29E00E3B-7FA3-4576-B572-B4859DEA9A8D}">
      <dgm:prSet custT="1"/>
      <dgm:spPr>
        <a:solidFill>
          <a:srgbClr val="F8B2A3"/>
        </a:solidFill>
      </dgm:spPr>
      <dgm:t>
        <a:bodyPr/>
        <a:lstStyle/>
        <a:p>
          <a:r>
            <a:rPr lang="nl-BE" altLang="es-ES" sz="1200" dirty="0">
              <a:solidFill>
                <a:schemeClr val="tx1"/>
              </a:solidFill>
              <a:latin typeface="Arial Rounded MT Bold" panose="020F0704030504030204" pitchFamily="34" charset="0"/>
            </a:rPr>
            <a:t>3) Flexibel: het is essentieel om te weten hoe je alternatieve oplossingen kunt vinden indien nodig</a:t>
          </a:r>
          <a:endParaRPr lang="es-ES" sz="1200" dirty="0">
            <a:solidFill>
              <a:schemeClr val="tx1"/>
            </a:solidFill>
          </a:endParaRPr>
        </a:p>
      </dgm:t>
    </dgm:pt>
    <dgm:pt modelId="{6BCEC6CD-D7E0-4A1B-BFF7-03FF33D5E279}" type="sibTrans" cxnId="{2B15AAF2-5552-4076-BECC-51200CF4C68B}">
      <dgm:prSet/>
      <dgm:spPr/>
      <dgm:t>
        <a:bodyPr/>
        <a:lstStyle/>
        <a:p>
          <a:endParaRPr lang="es-ES" sz="1200">
            <a:solidFill>
              <a:schemeClr val="tx1"/>
            </a:solidFill>
          </a:endParaRPr>
        </a:p>
      </dgm:t>
    </dgm:pt>
    <dgm:pt modelId="{7613DA15-FD4D-4388-8528-DCFF54D56206}" type="parTrans" cxnId="{2B15AAF2-5552-4076-BECC-51200CF4C68B}">
      <dgm:prSet/>
      <dgm:spPr/>
      <dgm:t>
        <a:bodyPr/>
        <a:lstStyle/>
        <a:p>
          <a:endParaRPr lang="es-ES" sz="1200">
            <a:solidFill>
              <a:schemeClr val="tx1"/>
            </a:solidFill>
          </a:endParaRPr>
        </a:p>
      </dgm:t>
    </dgm:pt>
    <dgm:pt modelId="{B7609F38-ECF0-4C3F-864D-E4BE23C83570}" type="pres">
      <dgm:prSet presAssocID="{ACE5B086-AC4E-4255-B190-C013B79F9740}" presName="linear" presStyleCnt="0">
        <dgm:presLayoutVars>
          <dgm:dir/>
          <dgm:animLvl val="lvl"/>
          <dgm:resizeHandles val="exact"/>
        </dgm:presLayoutVars>
      </dgm:prSet>
      <dgm:spPr/>
    </dgm:pt>
    <dgm:pt modelId="{B0F45876-F880-40B1-985E-06B9A74D69F4}" type="pres">
      <dgm:prSet presAssocID="{50A57962-5662-4A39-8FF3-B0B78B162300}" presName="parentLin" presStyleCnt="0"/>
      <dgm:spPr/>
    </dgm:pt>
    <dgm:pt modelId="{6D846087-5002-4169-AFC0-FF9AAB67B7AF}" type="pres">
      <dgm:prSet presAssocID="{50A57962-5662-4A39-8FF3-B0B78B162300}" presName="parentLeftMargin" presStyleLbl="node1" presStyleIdx="0" presStyleCnt="3"/>
      <dgm:spPr/>
    </dgm:pt>
    <dgm:pt modelId="{8472C75E-0808-45EA-9F10-D868212720F7}" type="pres">
      <dgm:prSet presAssocID="{50A57962-5662-4A39-8FF3-B0B78B162300}" presName="parentText" presStyleLbl="node1" presStyleIdx="0" presStyleCnt="3" custScaleX="128155" custScaleY="265475" custLinFactNeighborX="-7865" custLinFactNeighborY="2867">
        <dgm:presLayoutVars>
          <dgm:chMax val="0"/>
          <dgm:bulletEnabled val="1"/>
        </dgm:presLayoutVars>
      </dgm:prSet>
      <dgm:spPr/>
    </dgm:pt>
    <dgm:pt modelId="{1EB5278E-3028-4C74-8F8F-162DA8838261}" type="pres">
      <dgm:prSet presAssocID="{50A57962-5662-4A39-8FF3-B0B78B162300}" presName="negativeSpace" presStyleCnt="0"/>
      <dgm:spPr/>
    </dgm:pt>
    <dgm:pt modelId="{8F9799D9-DA94-4851-9684-1FFB332E127B}" type="pres">
      <dgm:prSet presAssocID="{50A57962-5662-4A39-8FF3-B0B78B162300}" presName="childText" presStyleLbl="conFgAcc1" presStyleIdx="0" presStyleCnt="3">
        <dgm:presLayoutVars>
          <dgm:bulletEnabled val="1"/>
        </dgm:presLayoutVars>
      </dgm:prSet>
      <dgm:spPr/>
    </dgm:pt>
    <dgm:pt modelId="{02A639BD-6D78-4E9C-B03D-B6A4F61C67FB}" type="pres">
      <dgm:prSet presAssocID="{D77DAC31-3AC2-49D2-8C84-A14E54B0AA65}" presName="spaceBetweenRectangles" presStyleCnt="0"/>
      <dgm:spPr/>
    </dgm:pt>
    <dgm:pt modelId="{1CCEC76F-4E43-4B38-B69B-037D536B36D1}" type="pres">
      <dgm:prSet presAssocID="{41570B5E-D520-4B67-9EA2-6FA69F5F8F16}" presName="parentLin" presStyleCnt="0"/>
      <dgm:spPr/>
    </dgm:pt>
    <dgm:pt modelId="{8AF38ABE-713F-4991-934C-1CB5557724F2}" type="pres">
      <dgm:prSet presAssocID="{41570B5E-D520-4B67-9EA2-6FA69F5F8F16}" presName="parentLeftMargin" presStyleLbl="node1" presStyleIdx="0" presStyleCnt="3"/>
      <dgm:spPr/>
    </dgm:pt>
    <dgm:pt modelId="{71652CD4-6C05-447B-BFBC-13910D9E096F}" type="pres">
      <dgm:prSet presAssocID="{41570B5E-D520-4B67-9EA2-6FA69F5F8F16}" presName="parentText" presStyleLbl="node1" presStyleIdx="1" presStyleCnt="3" custScaleX="126710">
        <dgm:presLayoutVars>
          <dgm:chMax val="0"/>
          <dgm:bulletEnabled val="1"/>
        </dgm:presLayoutVars>
      </dgm:prSet>
      <dgm:spPr/>
    </dgm:pt>
    <dgm:pt modelId="{8C2B3FD5-2925-4827-B8CF-BA905D689B56}" type="pres">
      <dgm:prSet presAssocID="{41570B5E-D520-4B67-9EA2-6FA69F5F8F16}" presName="negativeSpace" presStyleCnt="0"/>
      <dgm:spPr/>
    </dgm:pt>
    <dgm:pt modelId="{3FD2DDB7-F421-4905-8A7F-28BCA4E005BC}" type="pres">
      <dgm:prSet presAssocID="{41570B5E-D520-4B67-9EA2-6FA69F5F8F16}" presName="childText" presStyleLbl="conFgAcc1" presStyleIdx="1" presStyleCnt="3">
        <dgm:presLayoutVars>
          <dgm:bulletEnabled val="1"/>
        </dgm:presLayoutVars>
      </dgm:prSet>
      <dgm:spPr/>
    </dgm:pt>
    <dgm:pt modelId="{C9D48A40-1617-4EF1-BC60-568CD4D31452}" type="pres">
      <dgm:prSet presAssocID="{083FFD48-A7EC-4CEA-8EF5-3EA2C4194CBF}" presName="spaceBetweenRectangles" presStyleCnt="0"/>
      <dgm:spPr/>
    </dgm:pt>
    <dgm:pt modelId="{C2E3B38D-8908-41A8-8F82-783E7B1784A7}" type="pres">
      <dgm:prSet presAssocID="{29E00E3B-7FA3-4576-B572-B4859DEA9A8D}" presName="parentLin" presStyleCnt="0"/>
      <dgm:spPr/>
    </dgm:pt>
    <dgm:pt modelId="{331E9198-4258-420F-B867-24739CD5F2B7}" type="pres">
      <dgm:prSet presAssocID="{29E00E3B-7FA3-4576-B572-B4859DEA9A8D}" presName="parentLeftMargin" presStyleLbl="node1" presStyleIdx="1" presStyleCnt="3"/>
      <dgm:spPr/>
    </dgm:pt>
    <dgm:pt modelId="{BEA1A1E2-8574-4FA2-A234-DB214D527687}" type="pres">
      <dgm:prSet presAssocID="{29E00E3B-7FA3-4576-B572-B4859DEA9A8D}" presName="parentText" presStyleLbl="node1" presStyleIdx="2" presStyleCnt="3" custScaleX="125346" custLinFactNeighborX="3149" custLinFactNeighborY="1323">
        <dgm:presLayoutVars>
          <dgm:chMax val="0"/>
          <dgm:bulletEnabled val="1"/>
        </dgm:presLayoutVars>
      </dgm:prSet>
      <dgm:spPr/>
    </dgm:pt>
    <dgm:pt modelId="{79DC3DCD-3D84-4F84-8CD7-0CE005C46462}" type="pres">
      <dgm:prSet presAssocID="{29E00E3B-7FA3-4576-B572-B4859DEA9A8D}" presName="negativeSpace" presStyleCnt="0"/>
      <dgm:spPr/>
    </dgm:pt>
    <dgm:pt modelId="{6E26A059-2E50-4C15-A134-7ECE55EF8E96}" type="pres">
      <dgm:prSet presAssocID="{29E00E3B-7FA3-4576-B572-B4859DEA9A8D}" presName="childText" presStyleLbl="conFgAcc1" presStyleIdx="2" presStyleCnt="3">
        <dgm:presLayoutVars>
          <dgm:bulletEnabled val="1"/>
        </dgm:presLayoutVars>
      </dgm:prSet>
      <dgm:spPr/>
    </dgm:pt>
  </dgm:ptLst>
  <dgm:cxnLst>
    <dgm:cxn modelId="{C664FB19-C6A5-4785-95AB-25D7376273B2}" type="presOf" srcId="{ACE5B086-AC4E-4255-B190-C013B79F9740}" destId="{B7609F38-ECF0-4C3F-864D-E4BE23C83570}" srcOrd="0" destOrd="0" presId="urn:microsoft.com/office/officeart/2005/8/layout/list1"/>
    <dgm:cxn modelId="{70A2A145-12E6-4BF9-B4D7-6833318A4009}" type="presOf" srcId="{29E00E3B-7FA3-4576-B572-B4859DEA9A8D}" destId="{BEA1A1E2-8574-4FA2-A234-DB214D527687}" srcOrd="1" destOrd="0" presId="urn:microsoft.com/office/officeart/2005/8/layout/list1"/>
    <dgm:cxn modelId="{FA5F787E-2259-424E-8A95-8617D8228FA3}" srcId="{ACE5B086-AC4E-4255-B190-C013B79F9740}" destId="{50A57962-5662-4A39-8FF3-B0B78B162300}" srcOrd="0" destOrd="0" parTransId="{C4123744-10C6-40AA-8905-CBEF041A91E7}" sibTransId="{D77DAC31-3AC2-49D2-8C84-A14E54B0AA65}"/>
    <dgm:cxn modelId="{5900309F-6452-43D2-BD9A-EEB0F446F7FF}" type="presOf" srcId="{41570B5E-D520-4B67-9EA2-6FA69F5F8F16}" destId="{8AF38ABE-713F-4991-934C-1CB5557724F2}" srcOrd="0" destOrd="0" presId="urn:microsoft.com/office/officeart/2005/8/layout/list1"/>
    <dgm:cxn modelId="{27DACE9F-0339-4CCF-849D-3DBC2474399B}" type="presOf" srcId="{41570B5E-D520-4B67-9EA2-6FA69F5F8F16}" destId="{71652CD4-6C05-447B-BFBC-13910D9E096F}" srcOrd="1" destOrd="0" presId="urn:microsoft.com/office/officeart/2005/8/layout/list1"/>
    <dgm:cxn modelId="{2F73F3A5-7DB8-44C8-9551-D0A7D13A0F99}" type="presOf" srcId="{50A57962-5662-4A39-8FF3-B0B78B162300}" destId="{6D846087-5002-4169-AFC0-FF9AAB67B7AF}" srcOrd="0" destOrd="0" presId="urn:microsoft.com/office/officeart/2005/8/layout/list1"/>
    <dgm:cxn modelId="{85A2F7B2-8BF2-431E-850B-B260AB7BA07E}" type="presOf" srcId="{50A57962-5662-4A39-8FF3-B0B78B162300}" destId="{8472C75E-0808-45EA-9F10-D868212720F7}" srcOrd="1" destOrd="0" presId="urn:microsoft.com/office/officeart/2005/8/layout/list1"/>
    <dgm:cxn modelId="{2A9776EA-65B1-4B1F-9928-8D1AA602F745}" type="presOf" srcId="{29E00E3B-7FA3-4576-B572-B4859DEA9A8D}" destId="{331E9198-4258-420F-B867-24739CD5F2B7}" srcOrd="0" destOrd="0" presId="urn:microsoft.com/office/officeart/2005/8/layout/list1"/>
    <dgm:cxn modelId="{A16E68EB-BACA-486B-A068-D7AB63DA72AF}" srcId="{ACE5B086-AC4E-4255-B190-C013B79F9740}" destId="{41570B5E-D520-4B67-9EA2-6FA69F5F8F16}" srcOrd="1" destOrd="0" parTransId="{E145D9FF-27ED-4930-9FF1-E3B363209A09}" sibTransId="{083FFD48-A7EC-4CEA-8EF5-3EA2C4194CBF}"/>
    <dgm:cxn modelId="{2B15AAF2-5552-4076-BECC-51200CF4C68B}" srcId="{ACE5B086-AC4E-4255-B190-C013B79F9740}" destId="{29E00E3B-7FA3-4576-B572-B4859DEA9A8D}" srcOrd="2" destOrd="0" parTransId="{7613DA15-FD4D-4388-8528-DCFF54D56206}" sibTransId="{6BCEC6CD-D7E0-4A1B-BFF7-03FF33D5E279}"/>
    <dgm:cxn modelId="{BC80F697-D231-4FAA-86F9-9CD1ADDDEBEE}" type="presParOf" srcId="{B7609F38-ECF0-4C3F-864D-E4BE23C83570}" destId="{B0F45876-F880-40B1-985E-06B9A74D69F4}" srcOrd="0" destOrd="0" presId="urn:microsoft.com/office/officeart/2005/8/layout/list1"/>
    <dgm:cxn modelId="{D268A8C2-85EE-49A1-ACFE-1304DB297D7D}" type="presParOf" srcId="{B0F45876-F880-40B1-985E-06B9A74D69F4}" destId="{6D846087-5002-4169-AFC0-FF9AAB67B7AF}" srcOrd="0" destOrd="0" presId="urn:microsoft.com/office/officeart/2005/8/layout/list1"/>
    <dgm:cxn modelId="{D68C1D7D-237E-4BB5-BD96-FA320956A539}" type="presParOf" srcId="{B0F45876-F880-40B1-985E-06B9A74D69F4}" destId="{8472C75E-0808-45EA-9F10-D868212720F7}" srcOrd="1" destOrd="0" presId="urn:microsoft.com/office/officeart/2005/8/layout/list1"/>
    <dgm:cxn modelId="{9727E672-A4D1-4E8B-A848-BFD872BEA6AF}" type="presParOf" srcId="{B7609F38-ECF0-4C3F-864D-E4BE23C83570}" destId="{1EB5278E-3028-4C74-8F8F-162DA8838261}" srcOrd="1" destOrd="0" presId="urn:microsoft.com/office/officeart/2005/8/layout/list1"/>
    <dgm:cxn modelId="{1636ED42-2A33-4B60-BC0B-0AFA81F67576}" type="presParOf" srcId="{B7609F38-ECF0-4C3F-864D-E4BE23C83570}" destId="{8F9799D9-DA94-4851-9684-1FFB332E127B}" srcOrd="2" destOrd="0" presId="urn:microsoft.com/office/officeart/2005/8/layout/list1"/>
    <dgm:cxn modelId="{5F5292CB-3B91-4B8E-8010-B3F3940CC6DD}" type="presParOf" srcId="{B7609F38-ECF0-4C3F-864D-E4BE23C83570}" destId="{02A639BD-6D78-4E9C-B03D-B6A4F61C67FB}" srcOrd="3" destOrd="0" presId="urn:microsoft.com/office/officeart/2005/8/layout/list1"/>
    <dgm:cxn modelId="{177678AF-994E-4CA5-ABB6-176A57829AE9}" type="presParOf" srcId="{B7609F38-ECF0-4C3F-864D-E4BE23C83570}" destId="{1CCEC76F-4E43-4B38-B69B-037D536B36D1}" srcOrd="4" destOrd="0" presId="urn:microsoft.com/office/officeart/2005/8/layout/list1"/>
    <dgm:cxn modelId="{D4811E5A-5D6A-4BB6-B1DE-0E2B8A513B0C}" type="presParOf" srcId="{1CCEC76F-4E43-4B38-B69B-037D536B36D1}" destId="{8AF38ABE-713F-4991-934C-1CB5557724F2}" srcOrd="0" destOrd="0" presId="urn:microsoft.com/office/officeart/2005/8/layout/list1"/>
    <dgm:cxn modelId="{4BC8EF4E-F745-47F2-A18C-ED9CC077BD5B}" type="presParOf" srcId="{1CCEC76F-4E43-4B38-B69B-037D536B36D1}" destId="{71652CD4-6C05-447B-BFBC-13910D9E096F}" srcOrd="1" destOrd="0" presId="urn:microsoft.com/office/officeart/2005/8/layout/list1"/>
    <dgm:cxn modelId="{08A79DC4-C460-4120-82A9-903DDC229008}" type="presParOf" srcId="{B7609F38-ECF0-4C3F-864D-E4BE23C83570}" destId="{8C2B3FD5-2925-4827-B8CF-BA905D689B56}" srcOrd="5" destOrd="0" presId="urn:microsoft.com/office/officeart/2005/8/layout/list1"/>
    <dgm:cxn modelId="{5DFD58D6-ED57-48F2-8D62-7BC72226D9DC}" type="presParOf" srcId="{B7609F38-ECF0-4C3F-864D-E4BE23C83570}" destId="{3FD2DDB7-F421-4905-8A7F-28BCA4E005BC}" srcOrd="6" destOrd="0" presId="urn:microsoft.com/office/officeart/2005/8/layout/list1"/>
    <dgm:cxn modelId="{6689C6AD-11B5-4E5D-8D5B-058A4D5A7695}" type="presParOf" srcId="{B7609F38-ECF0-4C3F-864D-E4BE23C83570}" destId="{C9D48A40-1617-4EF1-BC60-568CD4D31452}" srcOrd="7" destOrd="0" presId="urn:microsoft.com/office/officeart/2005/8/layout/list1"/>
    <dgm:cxn modelId="{976D9643-5113-4835-ABE6-04D2384D9E8A}" type="presParOf" srcId="{B7609F38-ECF0-4C3F-864D-E4BE23C83570}" destId="{C2E3B38D-8908-41A8-8F82-783E7B1784A7}" srcOrd="8" destOrd="0" presId="urn:microsoft.com/office/officeart/2005/8/layout/list1"/>
    <dgm:cxn modelId="{1F731161-1AB0-4223-936C-4D4DEC4051A6}" type="presParOf" srcId="{C2E3B38D-8908-41A8-8F82-783E7B1784A7}" destId="{331E9198-4258-420F-B867-24739CD5F2B7}" srcOrd="0" destOrd="0" presId="urn:microsoft.com/office/officeart/2005/8/layout/list1"/>
    <dgm:cxn modelId="{54C1E2E5-DE62-4A93-943D-5F9CAD45FA07}" type="presParOf" srcId="{C2E3B38D-8908-41A8-8F82-783E7B1784A7}" destId="{BEA1A1E2-8574-4FA2-A234-DB214D527687}" srcOrd="1" destOrd="0" presId="urn:microsoft.com/office/officeart/2005/8/layout/list1"/>
    <dgm:cxn modelId="{C50CDCA8-1742-45E6-BAE2-0E3137176741}" type="presParOf" srcId="{B7609F38-ECF0-4C3F-864D-E4BE23C83570}" destId="{79DC3DCD-3D84-4F84-8CD7-0CE005C46462}" srcOrd="9" destOrd="0" presId="urn:microsoft.com/office/officeart/2005/8/layout/list1"/>
    <dgm:cxn modelId="{D4D56B78-1774-4B6F-A391-49014EBF188F}" type="presParOf" srcId="{B7609F38-ECF0-4C3F-864D-E4BE23C83570}" destId="{6E26A059-2E50-4C15-A134-7ECE55EF8E9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5FEE52-D3D6-425C-AD1D-68A9261D3B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93D5FB-0BA6-4912-AE88-10AAEF69B40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nl-BE" altLang="es-ES" sz="1200" i="0" dirty="0">
              <a:solidFill>
                <a:schemeClr val="tx1"/>
              </a:solidFill>
              <a:latin typeface="Arial Rounded MT Bold" panose="020F0704030504030204" pitchFamily="34" charset="0"/>
            </a:rPr>
            <a:t>Contentmarketing: geheel van activiteiten gericht op het creëren en verspreiden van interessante inhoud voor potentiële klanten, waardoor het bedrijf kan in contact komen met een groter maar meer afgebakend publiek.</a:t>
          </a:r>
          <a:endParaRPr lang="es-ES" sz="1200" i="0" dirty="0">
            <a:solidFill>
              <a:schemeClr val="tx1"/>
            </a:solidFill>
          </a:endParaRPr>
        </a:p>
      </dgm:t>
    </dgm:pt>
    <dgm:pt modelId="{586E43BA-3C7F-4C1E-A380-8CDC0C1783A9}" type="parTrans" cxnId="{F3F30AD7-FE75-421D-B1E3-AA54C543BA28}">
      <dgm:prSet/>
      <dgm:spPr/>
      <dgm:t>
        <a:bodyPr/>
        <a:lstStyle/>
        <a:p>
          <a:endParaRPr lang="es-ES" sz="1200">
            <a:solidFill>
              <a:schemeClr val="tx1"/>
            </a:solidFill>
          </a:endParaRPr>
        </a:p>
      </dgm:t>
    </dgm:pt>
    <dgm:pt modelId="{581184F8-0F10-4212-A8AA-03B77C4FF20B}" type="sibTrans" cxnId="{F3F30AD7-FE75-421D-B1E3-AA54C543BA28}">
      <dgm:prSet/>
      <dgm:spPr/>
      <dgm:t>
        <a:bodyPr/>
        <a:lstStyle/>
        <a:p>
          <a:endParaRPr lang="es-ES" sz="1200">
            <a:solidFill>
              <a:schemeClr val="tx1"/>
            </a:solidFill>
          </a:endParaRPr>
        </a:p>
      </dgm:t>
    </dgm:pt>
    <dgm:pt modelId="{AFFAA912-5BA2-4D20-BE00-924CE0892EC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nl-BE" altLang="es-ES" sz="1200" dirty="0">
              <a:solidFill>
                <a:schemeClr val="tx1"/>
              </a:solidFill>
              <a:latin typeface="Arial Rounded MT Bold" panose="020F0704030504030204" pitchFamily="34" charset="0"/>
            </a:rPr>
            <a:t>Als het bedrijf waardevolle inhoud aan gebruikers aanbiedt, zullen ze het belonen met hun aankopen, hun loyaliteit aan het merk, of er zelfs maar over praten, hopelijk spontane promotors worden.</a:t>
          </a:r>
          <a:endParaRPr lang="es-ES" sz="1200" dirty="0">
            <a:solidFill>
              <a:schemeClr val="tx1"/>
            </a:solidFill>
          </a:endParaRPr>
        </a:p>
      </dgm:t>
    </dgm:pt>
    <dgm:pt modelId="{7E022D3F-B93F-4FFF-8F38-A65384DE0F78}" type="parTrans" cxnId="{967AFC58-85E6-44CA-BC76-A092ADE233C4}">
      <dgm:prSet/>
      <dgm:spPr/>
      <dgm:t>
        <a:bodyPr/>
        <a:lstStyle/>
        <a:p>
          <a:endParaRPr lang="es-ES" sz="1200">
            <a:solidFill>
              <a:schemeClr val="tx1"/>
            </a:solidFill>
          </a:endParaRPr>
        </a:p>
      </dgm:t>
    </dgm:pt>
    <dgm:pt modelId="{029E80D3-D454-4191-8EDA-F69ADBDA24E1}" type="sibTrans" cxnId="{967AFC58-85E6-44CA-BC76-A092ADE233C4}">
      <dgm:prSet/>
      <dgm:spPr/>
      <dgm:t>
        <a:bodyPr/>
        <a:lstStyle/>
        <a:p>
          <a:endParaRPr lang="es-ES" sz="1200">
            <a:solidFill>
              <a:schemeClr val="tx1"/>
            </a:solidFill>
          </a:endParaRPr>
        </a:p>
      </dgm:t>
    </dgm:pt>
    <dgm:pt modelId="{DFE518F1-D0DA-4BCC-80B9-B0BABE02A9BB}" type="pres">
      <dgm:prSet presAssocID="{AD5FEE52-D3D6-425C-AD1D-68A9261D3BA9}" presName="linear" presStyleCnt="0">
        <dgm:presLayoutVars>
          <dgm:animLvl val="lvl"/>
          <dgm:resizeHandles val="exact"/>
        </dgm:presLayoutVars>
      </dgm:prSet>
      <dgm:spPr/>
    </dgm:pt>
    <dgm:pt modelId="{AE90714A-8CAF-4C9A-9F81-B35C91F54CD9}" type="pres">
      <dgm:prSet presAssocID="{6093D5FB-0BA6-4912-AE88-10AAEF69B40E}" presName="parentText" presStyleLbl="node1" presStyleIdx="0" presStyleCnt="2">
        <dgm:presLayoutVars>
          <dgm:chMax val="0"/>
          <dgm:bulletEnabled val="1"/>
        </dgm:presLayoutVars>
      </dgm:prSet>
      <dgm:spPr/>
    </dgm:pt>
    <dgm:pt modelId="{D31413E0-2523-4A06-9C15-DF2688C79C2B}" type="pres">
      <dgm:prSet presAssocID="{581184F8-0F10-4212-A8AA-03B77C4FF20B}" presName="spacer" presStyleCnt="0"/>
      <dgm:spPr/>
    </dgm:pt>
    <dgm:pt modelId="{0122B699-0829-4F8A-9BB6-0227F44700B0}" type="pres">
      <dgm:prSet presAssocID="{AFFAA912-5BA2-4D20-BE00-924CE0892EC6}" presName="parentText" presStyleLbl="node1" presStyleIdx="1" presStyleCnt="2">
        <dgm:presLayoutVars>
          <dgm:chMax val="0"/>
          <dgm:bulletEnabled val="1"/>
        </dgm:presLayoutVars>
      </dgm:prSet>
      <dgm:spPr/>
    </dgm:pt>
  </dgm:ptLst>
  <dgm:cxnLst>
    <dgm:cxn modelId="{FDB5CA02-273B-48FC-82FD-D22866CB5248}" type="presOf" srcId="{6093D5FB-0BA6-4912-AE88-10AAEF69B40E}" destId="{AE90714A-8CAF-4C9A-9F81-B35C91F54CD9}" srcOrd="0" destOrd="0" presId="urn:microsoft.com/office/officeart/2005/8/layout/vList2"/>
    <dgm:cxn modelId="{606F1F2E-3A6B-4879-A63C-B3590F13C184}" type="presOf" srcId="{AFFAA912-5BA2-4D20-BE00-924CE0892EC6}" destId="{0122B699-0829-4F8A-9BB6-0227F44700B0}" srcOrd="0" destOrd="0" presId="urn:microsoft.com/office/officeart/2005/8/layout/vList2"/>
    <dgm:cxn modelId="{967AFC58-85E6-44CA-BC76-A092ADE233C4}" srcId="{AD5FEE52-D3D6-425C-AD1D-68A9261D3BA9}" destId="{AFFAA912-5BA2-4D20-BE00-924CE0892EC6}" srcOrd="1" destOrd="0" parTransId="{7E022D3F-B93F-4FFF-8F38-A65384DE0F78}" sibTransId="{029E80D3-D454-4191-8EDA-F69ADBDA24E1}"/>
    <dgm:cxn modelId="{F3F30AD7-FE75-421D-B1E3-AA54C543BA28}" srcId="{AD5FEE52-D3D6-425C-AD1D-68A9261D3BA9}" destId="{6093D5FB-0BA6-4912-AE88-10AAEF69B40E}" srcOrd="0" destOrd="0" parTransId="{586E43BA-3C7F-4C1E-A380-8CDC0C1783A9}" sibTransId="{581184F8-0F10-4212-A8AA-03B77C4FF20B}"/>
    <dgm:cxn modelId="{B6F34CDE-8C2F-483C-AD9F-66976514F60E}" type="presOf" srcId="{AD5FEE52-D3D6-425C-AD1D-68A9261D3BA9}" destId="{DFE518F1-D0DA-4BCC-80B9-B0BABE02A9BB}" srcOrd="0" destOrd="0" presId="urn:microsoft.com/office/officeart/2005/8/layout/vList2"/>
    <dgm:cxn modelId="{0D6C2165-8AD3-45DB-AB06-C02A2339761B}" type="presParOf" srcId="{DFE518F1-D0DA-4BCC-80B9-B0BABE02A9BB}" destId="{AE90714A-8CAF-4C9A-9F81-B35C91F54CD9}" srcOrd="0" destOrd="0" presId="urn:microsoft.com/office/officeart/2005/8/layout/vList2"/>
    <dgm:cxn modelId="{1F57304B-B6FF-4F1B-A2CA-ECA45E5221A7}" type="presParOf" srcId="{DFE518F1-D0DA-4BCC-80B9-B0BABE02A9BB}" destId="{D31413E0-2523-4A06-9C15-DF2688C79C2B}" srcOrd="1" destOrd="0" presId="urn:microsoft.com/office/officeart/2005/8/layout/vList2"/>
    <dgm:cxn modelId="{15A3CD53-9362-4FE3-B52C-02FF6822EF65}" type="presParOf" srcId="{DFE518F1-D0DA-4BCC-80B9-B0BABE02A9BB}" destId="{0122B699-0829-4F8A-9BB6-0227F44700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D82E80-DF05-4E10-8D5B-352C2AB57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AA1A9B8-7DAF-4ED4-A923-91BC1C32E219}">
      <dgm:prSet custT="1">
        <dgm:style>
          <a:lnRef idx="2">
            <a:schemeClr val="accent3"/>
          </a:lnRef>
          <a:fillRef idx="1">
            <a:schemeClr val="lt1"/>
          </a:fillRef>
          <a:effectRef idx="0">
            <a:schemeClr val="accent3"/>
          </a:effectRef>
          <a:fontRef idx="minor">
            <a:schemeClr val="dk1"/>
          </a:fontRef>
        </dgm:style>
      </dgm:prSet>
      <dgm:spPr/>
      <dgm:t>
        <a:bodyPr/>
        <a:lstStyle/>
        <a:p>
          <a:r>
            <a:rPr lang="nl-BE" sz="1200" dirty="0">
              <a:latin typeface="Arial Rounded MT Bold" panose="020F0704030504030204" pitchFamily="34" charset="0"/>
            </a:rPr>
            <a:t>In contact komen met het publiek betekent dit doen, zelfs nadat het product of de dienst is verkocht. Klantenservice is wat de winkelervaring verbetert (Klantenservice). Van het verstrekken van een gratis gebruikershandleiding tot </a:t>
          </a:r>
          <a:r>
            <a:rPr lang="nl-BE" sz="1200" dirty="0" err="1">
              <a:latin typeface="Arial Rounded MT Bold" panose="020F0704030504030204" pitchFamily="34" charset="0"/>
            </a:rPr>
            <a:t>webinars</a:t>
          </a:r>
          <a:r>
            <a:rPr lang="nl-BE" sz="1200" dirty="0">
              <a:latin typeface="Arial Rounded MT Bold" panose="020F0704030504030204" pitchFamily="34" charset="0"/>
            </a:rPr>
            <a:t>, vergaderingen, </a:t>
          </a:r>
          <a:r>
            <a:rPr lang="nl-BE" sz="1200" dirty="0" err="1">
              <a:latin typeface="Arial Rounded MT Bold" panose="020F0704030504030204" pitchFamily="34" charset="0"/>
            </a:rPr>
            <a:t>tutorials</a:t>
          </a:r>
          <a:r>
            <a:rPr lang="nl-BE" sz="1200" dirty="0">
              <a:latin typeface="Arial Rounded MT Bold" panose="020F0704030504030204" pitchFamily="34" charset="0"/>
            </a:rPr>
            <a:t>, promoties.</a:t>
          </a:r>
          <a:endParaRPr lang="it-IT" sz="1200" dirty="0">
            <a:solidFill>
              <a:schemeClr val="tx1"/>
            </a:solidFill>
            <a:latin typeface="Arial Rounded MT Bold" panose="020F0704030504030204" pitchFamily="34" charset="0"/>
          </a:endParaRPr>
        </a:p>
      </dgm:t>
    </dgm:pt>
    <dgm:pt modelId="{6457E2C5-9F1F-4B74-A750-06F38829845D}" type="parTrans" cxnId="{5748732A-23E6-435B-83ED-5262EC4CD403}">
      <dgm:prSet/>
      <dgm:spPr/>
      <dgm:t>
        <a:bodyPr/>
        <a:lstStyle/>
        <a:p>
          <a:endParaRPr lang="it-IT"/>
        </a:p>
      </dgm:t>
    </dgm:pt>
    <dgm:pt modelId="{DDFE985B-5721-4532-895A-68553E5C376A}" type="sibTrans" cxnId="{5748732A-23E6-435B-83ED-5262EC4CD403}">
      <dgm:prSet/>
      <dgm:spPr/>
      <dgm:t>
        <a:bodyPr/>
        <a:lstStyle/>
        <a:p>
          <a:endParaRPr lang="it-IT"/>
        </a:p>
      </dgm:t>
    </dgm:pt>
    <dgm:pt modelId="{09A24354-2FFB-4ED7-8DF5-E9C3C5689578}" type="pres">
      <dgm:prSet presAssocID="{ECD82E80-DF05-4E10-8D5B-352C2AB572DE}" presName="diagram" presStyleCnt="0">
        <dgm:presLayoutVars>
          <dgm:dir/>
          <dgm:resizeHandles val="exact"/>
        </dgm:presLayoutVars>
      </dgm:prSet>
      <dgm:spPr/>
    </dgm:pt>
    <dgm:pt modelId="{3331AE3A-4602-4748-A041-63A761B0B77D}" type="pres">
      <dgm:prSet presAssocID="{8AA1A9B8-7DAF-4ED4-A923-91BC1C32E219}" presName="node" presStyleLbl="node1" presStyleIdx="0" presStyleCnt="1" custScaleX="99514" custScaleY="27269">
        <dgm:presLayoutVars>
          <dgm:bulletEnabled val="1"/>
        </dgm:presLayoutVars>
      </dgm:prSet>
      <dgm:spPr/>
    </dgm:pt>
  </dgm:ptLst>
  <dgm:cxnLst>
    <dgm:cxn modelId="{5748732A-23E6-435B-83ED-5262EC4CD403}" srcId="{ECD82E80-DF05-4E10-8D5B-352C2AB572DE}" destId="{8AA1A9B8-7DAF-4ED4-A923-91BC1C32E219}" srcOrd="0" destOrd="0" parTransId="{6457E2C5-9F1F-4B74-A750-06F38829845D}" sibTransId="{DDFE985B-5721-4532-895A-68553E5C376A}"/>
    <dgm:cxn modelId="{DD35D153-336A-437C-ADC3-CE3780F5040E}" type="presOf" srcId="{8AA1A9B8-7DAF-4ED4-A923-91BC1C32E219}" destId="{3331AE3A-4602-4748-A041-63A761B0B77D}" srcOrd="0" destOrd="0" presId="urn:microsoft.com/office/officeart/2005/8/layout/default"/>
    <dgm:cxn modelId="{0E09B8C9-AA32-4B80-8765-5103F13E490A}" type="presOf" srcId="{ECD82E80-DF05-4E10-8D5B-352C2AB572DE}" destId="{09A24354-2FFB-4ED7-8DF5-E9C3C5689578}" srcOrd="0" destOrd="0" presId="urn:microsoft.com/office/officeart/2005/8/layout/default"/>
    <dgm:cxn modelId="{AF70D7D5-FA39-470D-BB19-A6E2A2C609A9}" type="presParOf" srcId="{09A24354-2FFB-4ED7-8DF5-E9C3C5689578}" destId="{3331AE3A-4602-4748-A041-63A761B0B77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35CEA-930D-4CCA-9E01-FF89A7978E0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781A9D1-4DCA-4C78-AB52-747E9BB21B89}">
      <dgm:prSet custT="1"/>
      <dgm:spPr/>
      <dgm:t>
        <a:bodyPr/>
        <a:lstStyle/>
        <a:p>
          <a:r>
            <a:rPr lang="nl-BE" altLang="es-ES" sz="1200" dirty="0">
              <a:solidFill>
                <a:schemeClr val="tx1"/>
              </a:solidFill>
              <a:latin typeface="Arial Rounded MT Bold" panose="020F0704030504030204" pitchFamily="34" charset="0"/>
            </a:rPr>
            <a:t>Inhoud die een bedrijf publiceert via het web en sociale media mag niet zelfgenoegzaam zijn en slogans (een typische stijl van "push" -communicatie)</a:t>
          </a:r>
          <a:endParaRPr lang="es-ES" sz="1200" dirty="0">
            <a:solidFill>
              <a:schemeClr val="tx1"/>
            </a:solidFill>
          </a:endParaRPr>
        </a:p>
      </dgm:t>
    </dgm:pt>
    <dgm:pt modelId="{687E3D7C-6A56-4980-A8F4-53F2E384F4BC}" type="parTrans" cxnId="{4172BE7F-05E7-46F4-85F9-BBC4E9C6E78B}">
      <dgm:prSet/>
      <dgm:spPr/>
      <dgm:t>
        <a:bodyPr/>
        <a:lstStyle/>
        <a:p>
          <a:endParaRPr lang="es-ES" sz="1200">
            <a:solidFill>
              <a:schemeClr val="tx1"/>
            </a:solidFill>
          </a:endParaRPr>
        </a:p>
      </dgm:t>
    </dgm:pt>
    <dgm:pt modelId="{D2013B0E-2B50-4DE7-BABD-E10B4C4FAD7F}" type="sibTrans" cxnId="{4172BE7F-05E7-46F4-85F9-BBC4E9C6E78B}">
      <dgm:prSet/>
      <dgm:spPr/>
      <dgm:t>
        <a:bodyPr/>
        <a:lstStyle/>
        <a:p>
          <a:endParaRPr lang="es-ES" sz="1200">
            <a:solidFill>
              <a:schemeClr val="tx1"/>
            </a:solidFill>
          </a:endParaRPr>
        </a:p>
      </dgm:t>
    </dgm:pt>
    <dgm:pt modelId="{4EC53856-FE11-4341-A898-3B9E381315CC}">
      <dgm:prSet custT="1"/>
      <dgm:spPr/>
      <dgm:t>
        <a:bodyPr/>
        <a:lstStyle/>
        <a:p>
          <a:r>
            <a:rPr lang="nl-BE" altLang="es-ES" sz="1200" dirty="0">
              <a:solidFill>
                <a:schemeClr val="tx1"/>
              </a:solidFill>
              <a:latin typeface="Arial Rounded MT Bold" panose="020F0704030504030204" pitchFamily="34" charset="0"/>
            </a:rPr>
            <a:t>Niet alleen: geen van de inhoud van de beste digitale marketingstrategieën is echt gericht op de producten of diensten die door het bedrijf worden aangeboden.</a:t>
          </a:r>
          <a:endParaRPr lang="es-ES" sz="1200" dirty="0">
            <a:solidFill>
              <a:schemeClr val="tx1"/>
            </a:solidFill>
          </a:endParaRPr>
        </a:p>
      </dgm:t>
    </dgm:pt>
    <dgm:pt modelId="{1638B06E-E18C-402D-8282-8879DC57FEF6}" type="parTrans" cxnId="{F2EA0574-422D-468E-96C2-B19C88506B91}">
      <dgm:prSet/>
      <dgm:spPr/>
      <dgm:t>
        <a:bodyPr/>
        <a:lstStyle/>
        <a:p>
          <a:endParaRPr lang="es-ES" sz="1200">
            <a:solidFill>
              <a:schemeClr val="tx1"/>
            </a:solidFill>
          </a:endParaRPr>
        </a:p>
      </dgm:t>
    </dgm:pt>
    <dgm:pt modelId="{EFA9CD37-9E14-48EC-B60D-E4C6F86D7702}" type="sibTrans" cxnId="{F2EA0574-422D-468E-96C2-B19C88506B91}">
      <dgm:prSet/>
      <dgm:spPr/>
      <dgm:t>
        <a:bodyPr/>
        <a:lstStyle/>
        <a:p>
          <a:endParaRPr lang="es-ES" sz="1200">
            <a:solidFill>
              <a:schemeClr val="tx1"/>
            </a:solidFill>
          </a:endParaRPr>
        </a:p>
      </dgm:t>
    </dgm:pt>
    <dgm:pt modelId="{6045535A-DE6F-400F-922C-427DF70386D3}">
      <dgm:prSet custT="1"/>
      <dgm:spPr/>
      <dgm:t>
        <a:bodyPr/>
        <a:lstStyle/>
        <a:p>
          <a:r>
            <a:rPr lang="nl-BE" altLang="es-ES" sz="1200" dirty="0">
              <a:solidFill>
                <a:schemeClr val="tx1"/>
              </a:solidFill>
              <a:latin typeface="Arial Rounded MT Bold" panose="020F0704030504030204" pitchFamily="34" charset="0"/>
            </a:rPr>
            <a:t>Het </a:t>
          </a:r>
          <a:r>
            <a:rPr lang="nl-BE" altLang="es-ES" sz="1200" dirty="0" err="1">
              <a:solidFill>
                <a:schemeClr val="tx1"/>
              </a:solidFill>
              <a:latin typeface="Arial Rounded MT Bold" panose="020F0704030504030204" pitchFamily="34" charset="0"/>
            </a:rPr>
            <a:t>SocialMediAbility</a:t>
          </a:r>
          <a:r>
            <a:rPr lang="nl-BE" altLang="es-ES" sz="1200" dirty="0">
              <a:solidFill>
                <a:schemeClr val="tx1"/>
              </a:solidFill>
              <a:latin typeface="Arial Rounded MT Bold" panose="020F0704030504030204" pitchFamily="34" charset="0"/>
            </a:rPr>
            <a:t> </a:t>
          </a:r>
          <a:r>
            <a:rPr lang="nl-BE" altLang="es-ES" sz="1200" dirty="0" err="1">
              <a:solidFill>
                <a:schemeClr val="tx1"/>
              </a:solidFill>
              <a:latin typeface="Arial Rounded MT Bold" panose="020F0704030504030204" pitchFamily="34" charset="0"/>
            </a:rPr>
            <a:t>Observatory</a:t>
          </a:r>
          <a:r>
            <a:rPr lang="nl-BE" altLang="es-ES" sz="1200" dirty="0">
              <a:solidFill>
                <a:schemeClr val="tx1"/>
              </a:solidFill>
              <a:latin typeface="Arial Rounded MT Bold" panose="020F0704030504030204" pitchFamily="34" charset="0"/>
            </a:rPr>
            <a:t> liet talloze voorbeelden zien van bedrijven die precies het tegenovergestelde publiceren.</a:t>
          </a:r>
          <a:endParaRPr lang="es-ES" sz="1200" dirty="0">
            <a:solidFill>
              <a:schemeClr val="tx1"/>
            </a:solidFill>
          </a:endParaRPr>
        </a:p>
      </dgm:t>
    </dgm:pt>
    <dgm:pt modelId="{55E366BF-FD1B-4F79-B90F-393D1C97D1FF}" type="parTrans" cxnId="{9953F48F-449D-477A-B755-E00AC8267777}">
      <dgm:prSet/>
      <dgm:spPr/>
      <dgm:t>
        <a:bodyPr/>
        <a:lstStyle/>
        <a:p>
          <a:endParaRPr lang="es-ES" sz="1200">
            <a:solidFill>
              <a:schemeClr val="tx1"/>
            </a:solidFill>
          </a:endParaRPr>
        </a:p>
      </dgm:t>
    </dgm:pt>
    <dgm:pt modelId="{6265986E-F1E2-4C4E-83FE-83DF6F120699}" type="sibTrans" cxnId="{9953F48F-449D-477A-B755-E00AC8267777}">
      <dgm:prSet/>
      <dgm:spPr/>
      <dgm:t>
        <a:bodyPr/>
        <a:lstStyle/>
        <a:p>
          <a:endParaRPr lang="es-ES" sz="1200">
            <a:solidFill>
              <a:schemeClr val="tx1"/>
            </a:solidFill>
          </a:endParaRPr>
        </a:p>
      </dgm:t>
    </dgm:pt>
    <dgm:pt modelId="{A1AB07B4-A099-48E5-A210-7B44DB2FF033}" type="pres">
      <dgm:prSet presAssocID="{91F35CEA-930D-4CCA-9E01-FF89A7978E03}" presName="Name0" presStyleCnt="0">
        <dgm:presLayoutVars>
          <dgm:chMax val="7"/>
          <dgm:chPref val="7"/>
          <dgm:dir/>
        </dgm:presLayoutVars>
      </dgm:prSet>
      <dgm:spPr/>
    </dgm:pt>
    <dgm:pt modelId="{E04BE0EF-7246-4F56-963A-E5E45D2F98CC}" type="pres">
      <dgm:prSet presAssocID="{91F35CEA-930D-4CCA-9E01-FF89A7978E03}" presName="Name1" presStyleCnt="0"/>
      <dgm:spPr/>
    </dgm:pt>
    <dgm:pt modelId="{ED4A25F2-C127-4F0F-AEFF-2FCC4128924E}" type="pres">
      <dgm:prSet presAssocID="{91F35CEA-930D-4CCA-9E01-FF89A7978E03}" presName="cycle" presStyleCnt="0"/>
      <dgm:spPr/>
    </dgm:pt>
    <dgm:pt modelId="{7E45D7E4-88D5-4B60-83A6-5152BA4C269B}" type="pres">
      <dgm:prSet presAssocID="{91F35CEA-930D-4CCA-9E01-FF89A7978E03}" presName="srcNode" presStyleLbl="node1" presStyleIdx="0" presStyleCnt="3"/>
      <dgm:spPr/>
    </dgm:pt>
    <dgm:pt modelId="{16D51A55-E93C-43E4-834A-A6AF2D709D62}" type="pres">
      <dgm:prSet presAssocID="{91F35CEA-930D-4CCA-9E01-FF89A7978E03}" presName="conn" presStyleLbl="parChTrans1D2" presStyleIdx="0" presStyleCnt="1"/>
      <dgm:spPr/>
    </dgm:pt>
    <dgm:pt modelId="{75D38ED8-FED9-478C-9C59-398AB0CAE24B}" type="pres">
      <dgm:prSet presAssocID="{91F35CEA-930D-4CCA-9E01-FF89A7978E03}" presName="extraNode" presStyleLbl="node1" presStyleIdx="0" presStyleCnt="3"/>
      <dgm:spPr/>
    </dgm:pt>
    <dgm:pt modelId="{4DEF85F4-A0BA-4C12-8A80-A47AA577191A}" type="pres">
      <dgm:prSet presAssocID="{91F35CEA-930D-4CCA-9E01-FF89A7978E03}" presName="dstNode" presStyleLbl="node1" presStyleIdx="0" presStyleCnt="3"/>
      <dgm:spPr/>
    </dgm:pt>
    <dgm:pt modelId="{4CF2296A-5C93-4811-BAD3-B8FBE663B8ED}" type="pres">
      <dgm:prSet presAssocID="{4781A9D1-4DCA-4C78-AB52-747E9BB21B89}" presName="text_1" presStyleLbl="node1" presStyleIdx="0" presStyleCnt="3">
        <dgm:presLayoutVars>
          <dgm:bulletEnabled val="1"/>
        </dgm:presLayoutVars>
      </dgm:prSet>
      <dgm:spPr/>
    </dgm:pt>
    <dgm:pt modelId="{289DF981-6C95-48D8-BC50-6CDE4212EF79}" type="pres">
      <dgm:prSet presAssocID="{4781A9D1-4DCA-4C78-AB52-747E9BB21B89}" presName="accent_1" presStyleCnt="0"/>
      <dgm:spPr/>
    </dgm:pt>
    <dgm:pt modelId="{9E76D100-2519-411C-98C2-7DF3A2F4AF7F}" type="pres">
      <dgm:prSet presAssocID="{4781A9D1-4DCA-4C78-AB52-747E9BB21B89}" presName="accentRepeatNode" presStyleLbl="solidFgAcc1" presStyleIdx="0" presStyleCnt="3"/>
      <dgm:spPr/>
    </dgm:pt>
    <dgm:pt modelId="{213BB9AE-27B6-406E-9726-AD0DE6598A6A}" type="pres">
      <dgm:prSet presAssocID="{4EC53856-FE11-4341-A898-3B9E381315CC}" presName="text_2" presStyleLbl="node1" presStyleIdx="1" presStyleCnt="3">
        <dgm:presLayoutVars>
          <dgm:bulletEnabled val="1"/>
        </dgm:presLayoutVars>
      </dgm:prSet>
      <dgm:spPr/>
    </dgm:pt>
    <dgm:pt modelId="{1D9D4469-5C54-454F-868B-CEB0B641516D}" type="pres">
      <dgm:prSet presAssocID="{4EC53856-FE11-4341-A898-3B9E381315CC}" presName="accent_2" presStyleCnt="0"/>
      <dgm:spPr/>
    </dgm:pt>
    <dgm:pt modelId="{F512C1ED-4C52-4F92-83FE-EA7936362A17}" type="pres">
      <dgm:prSet presAssocID="{4EC53856-FE11-4341-A898-3B9E381315CC}" presName="accentRepeatNode" presStyleLbl="solidFgAcc1" presStyleIdx="1" presStyleCnt="3"/>
      <dgm:spPr/>
    </dgm:pt>
    <dgm:pt modelId="{F36B7598-82EB-4690-ADBA-5F8576B86382}" type="pres">
      <dgm:prSet presAssocID="{6045535A-DE6F-400F-922C-427DF70386D3}" presName="text_3" presStyleLbl="node1" presStyleIdx="2" presStyleCnt="3">
        <dgm:presLayoutVars>
          <dgm:bulletEnabled val="1"/>
        </dgm:presLayoutVars>
      </dgm:prSet>
      <dgm:spPr/>
    </dgm:pt>
    <dgm:pt modelId="{16C38367-14F7-40C0-8276-1890EB0D4A62}" type="pres">
      <dgm:prSet presAssocID="{6045535A-DE6F-400F-922C-427DF70386D3}" presName="accent_3" presStyleCnt="0"/>
      <dgm:spPr/>
    </dgm:pt>
    <dgm:pt modelId="{EFDB9593-E621-42DE-AF55-E9E3A2173A81}" type="pres">
      <dgm:prSet presAssocID="{6045535A-DE6F-400F-922C-427DF70386D3}" presName="accentRepeatNode" presStyleLbl="solidFgAcc1" presStyleIdx="2" presStyleCnt="3"/>
      <dgm:spPr/>
    </dgm:pt>
  </dgm:ptLst>
  <dgm:cxnLst>
    <dgm:cxn modelId="{EEA3E718-8102-4285-819A-8C64B6936B0D}" type="presOf" srcId="{4EC53856-FE11-4341-A898-3B9E381315CC}" destId="{213BB9AE-27B6-406E-9726-AD0DE6598A6A}" srcOrd="0" destOrd="0" presId="urn:microsoft.com/office/officeart/2008/layout/VerticalCurvedList"/>
    <dgm:cxn modelId="{9D22A569-7465-413D-9F83-D52477170EB7}" type="presOf" srcId="{6045535A-DE6F-400F-922C-427DF70386D3}" destId="{F36B7598-82EB-4690-ADBA-5F8576B86382}" srcOrd="0" destOrd="0" presId="urn:microsoft.com/office/officeart/2008/layout/VerticalCurvedList"/>
    <dgm:cxn modelId="{F2EA0574-422D-468E-96C2-B19C88506B91}" srcId="{91F35CEA-930D-4CCA-9E01-FF89A7978E03}" destId="{4EC53856-FE11-4341-A898-3B9E381315CC}" srcOrd="1" destOrd="0" parTransId="{1638B06E-E18C-402D-8282-8879DC57FEF6}" sibTransId="{EFA9CD37-9E14-48EC-B60D-E4C6F86D7702}"/>
    <dgm:cxn modelId="{4172BE7F-05E7-46F4-85F9-BBC4E9C6E78B}" srcId="{91F35CEA-930D-4CCA-9E01-FF89A7978E03}" destId="{4781A9D1-4DCA-4C78-AB52-747E9BB21B89}" srcOrd="0" destOrd="0" parTransId="{687E3D7C-6A56-4980-A8F4-53F2E384F4BC}" sibTransId="{D2013B0E-2B50-4DE7-BABD-E10B4C4FAD7F}"/>
    <dgm:cxn modelId="{4FD11A81-281D-430B-AA99-789E5783CDAC}" type="presOf" srcId="{4781A9D1-4DCA-4C78-AB52-747E9BB21B89}" destId="{4CF2296A-5C93-4811-BAD3-B8FBE663B8ED}" srcOrd="0" destOrd="0" presId="urn:microsoft.com/office/officeart/2008/layout/VerticalCurvedList"/>
    <dgm:cxn modelId="{9953F48F-449D-477A-B755-E00AC8267777}" srcId="{91F35CEA-930D-4CCA-9E01-FF89A7978E03}" destId="{6045535A-DE6F-400F-922C-427DF70386D3}" srcOrd="2" destOrd="0" parTransId="{55E366BF-FD1B-4F79-B90F-393D1C97D1FF}" sibTransId="{6265986E-F1E2-4C4E-83FE-83DF6F120699}"/>
    <dgm:cxn modelId="{AF6D90BB-9568-4D35-841D-E7C5DEE177AB}" type="presOf" srcId="{D2013B0E-2B50-4DE7-BABD-E10B4C4FAD7F}" destId="{16D51A55-E93C-43E4-834A-A6AF2D709D62}" srcOrd="0" destOrd="0" presId="urn:microsoft.com/office/officeart/2008/layout/VerticalCurvedList"/>
    <dgm:cxn modelId="{D1619CFA-D8E7-4BEA-BDDE-C74ECC5AE560}" type="presOf" srcId="{91F35CEA-930D-4CCA-9E01-FF89A7978E03}" destId="{A1AB07B4-A099-48E5-A210-7B44DB2FF033}" srcOrd="0" destOrd="0" presId="urn:microsoft.com/office/officeart/2008/layout/VerticalCurvedList"/>
    <dgm:cxn modelId="{1096A6A8-A861-41EF-A544-0067987CD81C}" type="presParOf" srcId="{A1AB07B4-A099-48E5-A210-7B44DB2FF033}" destId="{E04BE0EF-7246-4F56-963A-E5E45D2F98CC}" srcOrd="0" destOrd="0" presId="urn:microsoft.com/office/officeart/2008/layout/VerticalCurvedList"/>
    <dgm:cxn modelId="{CCCA78D2-F4A3-4EC8-8230-509EF391F54B}" type="presParOf" srcId="{E04BE0EF-7246-4F56-963A-E5E45D2F98CC}" destId="{ED4A25F2-C127-4F0F-AEFF-2FCC4128924E}" srcOrd="0" destOrd="0" presId="urn:microsoft.com/office/officeart/2008/layout/VerticalCurvedList"/>
    <dgm:cxn modelId="{D38EC2FB-0B9B-4333-B859-9C5E218794AF}" type="presParOf" srcId="{ED4A25F2-C127-4F0F-AEFF-2FCC4128924E}" destId="{7E45D7E4-88D5-4B60-83A6-5152BA4C269B}" srcOrd="0" destOrd="0" presId="urn:microsoft.com/office/officeart/2008/layout/VerticalCurvedList"/>
    <dgm:cxn modelId="{418699FC-4A1A-49D8-B5F7-CFE91263628F}" type="presParOf" srcId="{ED4A25F2-C127-4F0F-AEFF-2FCC4128924E}" destId="{16D51A55-E93C-43E4-834A-A6AF2D709D62}" srcOrd="1" destOrd="0" presId="urn:microsoft.com/office/officeart/2008/layout/VerticalCurvedList"/>
    <dgm:cxn modelId="{E8358D97-2053-447A-9760-339FAB815119}" type="presParOf" srcId="{ED4A25F2-C127-4F0F-AEFF-2FCC4128924E}" destId="{75D38ED8-FED9-478C-9C59-398AB0CAE24B}" srcOrd="2" destOrd="0" presId="urn:microsoft.com/office/officeart/2008/layout/VerticalCurvedList"/>
    <dgm:cxn modelId="{C17EEF6C-0CC8-4B16-B7AB-119843083AB9}" type="presParOf" srcId="{ED4A25F2-C127-4F0F-AEFF-2FCC4128924E}" destId="{4DEF85F4-A0BA-4C12-8A80-A47AA577191A}" srcOrd="3" destOrd="0" presId="urn:microsoft.com/office/officeart/2008/layout/VerticalCurvedList"/>
    <dgm:cxn modelId="{4A1996E9-B7B7-45EC-B548-8016E52CAED6}" type="presParOf" srcId="{E04BE0EF-7246-4F56-963A-E5E45D2F98CC}" destId="{4CF2296A-5C93-4811-BAD3-B8FBE663B8ED}" srcOrd="1" destOrd="0" presId="urn:microsoft.com/office/officeart/2008/layout/VerticalCurvedList"/>
    <dgm:cxn modelId="{70F5FEC9-6EE5-4CF4-A1EC-2186247AA840}" type="presParOf" srcId="{E04BE0EF-7246-4F56-963A-E5E45D2F98CC}" destId="{289DF981-6C95-48D8-BC50-6CDE4212EF79}" srcOrd="2" destOrd="0" presId="urn:microsoft.com/office/officeart/2008/layout/VerticalCurvedList"/>
    <dgm:cxn modelId="{79E01E8C-3B86-461A-801F-56D40C1A838F}" type="presParOf" srcId="{289DF981-6C95-48D8-BC50-6CDE4212EF79}" destId="{9E76D100-2519-411C-98C2-7DF3A2F4AF7F}" srcOrd="0" destOrd="0" presId="urn:microsoft.com/office/officeart/2008/layout/VerticalCurvedList"/>
    <dgm:cxn modelId="{56080672-8A5C-4A0D-8C96-C50F40F19012}" type="presParOf" srcId="{E04BE0EF-7246-4F56-963A-E5E45D2F98CC}" destId="{213BB9AE-27B6-406E-9726-AD0DE6598A6A}" srcOrd="3" destOrd="0" presId="urn:microsoft.com/office/officeart/2008/layout/VerticalCurvedList"/>
    <dgm:cxn modelId="{047C092E-E775-4583-87A6-2D4CA0638310}" type="presParOf" srcId="{E04BE0EF-7246-4F56-963A-E5E45D2F98CC}" destId="{1D9D4469-5C54-454F-868B-CEB0B641516D}" srcOrd="4" destOrd="0" presId="urn:microsoft.com/office/officeart/2008/layout/VerticalCurvedList"/>
    <dgm:cxn modelId="{98A4F58F-7206-48FD-A8C0-F8B9D25C588F}" type="presParOf" srcId="{1D9D4469-5C54-454F-868B-CEB0B641516D}" destId="{F512C1ED-4C52-4F92-83FE-EA7936362A17}" srcOrd="0" destOrd="0" presId="urn:microsoft.com/office/officeart/2008/layout/VerticalCurvedList"/>
    <dgm:cxn modelId="{94ABCBA0-BADA-4CBB-A493-A5846E46B3D2}" type="presParOf" srcId="{E04BE0EF-7246-4F56-963A-E5E45D2F98CC}" destId="{F36B7598-82EB-4690-ADBA-5F8576B86382}" srcOrd="5" destOrd="0" presId="urn:microsoft.com/office/officeart/2008/layout/VerticalCurvedList"/>
    <dgm:cxn modelId="{D48102DB-FA04-40E5-BE14-7F3A693DCC5D}" type="presParOf" srcId="{E04BE0EF-7246-4F56-963A-E5E45D2F98CC}" destId="{16C38367-14F7-40C0-8276-1890EB0D4A62}" srcOrd="6" destOrd="0" presId="urn:microsoft.com/office/officeart/2008/layout/VerticalCurvedList"/>
    <dgm:cxn modelId="{4607ECF7-5B39-44DE-BFD7-022B6ECD75D4}" type="presParOf" srcId="{16C38367-14F7-40C0-8276-1890EB0D4A62}" destId="{EFDB9593-E621-42DE-AF55-E9E3A2173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830764-E468-4760-81A4-BBB5E2DD6AE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6FD615B-89C4-44F1-8C43-37F0EE4B7990}">
      <dgm:prSet custT="1"/>
      <dgm:spPr/>
      <dgm:t>
        <a:bodyPr/>
        <a:lstStyle/>
        <a:p>
          <a:r>
            <a:rPr lang="nl-BE" altLang="es-ES" sz="1200" dirty="0">
              <a:solidFill>
                <a:schemeClr val="tx1"/>
              </a:solidFill>
              <a:latin typeface="Arial Rounded MT Bold" panose="020F0704030504030204" pitchFamily="34" charset="0"/>
            </a:rPr>
            <a:t>Wie we zijn</a:t>
          </a:r>
          <a:endParaRPr lang="es-ES" sz="1200" dirty="0">
            <a:solidFill>
              <a:schemeClr val="tx1"/>
            </a:solidFill>
          </a:endParaRPr>
        </a:p>
      </dgm:t>
    </dgm:pt>
    <dgm:pt modelId="{256272C5-2754-4F71-A272-97935E56344E}" type="parTrans" cxnId="{A06732E4-3ECA-4E42-97B7-B8E96D84269F}">
      <dgm:prSet/>
      <dgm:spPr/>
      <dgm:t>
        <a:bodyPr/>
        <a:lstStyle/>
        <a:p>
          <a:endParaRPr lang="es-ES" sz="1200">
            <a:solidFill>
              <a:schemeClr val="tx1"/>
            </a:solidFill>
          </a:endParaRPr>
        </a:p>
      </dgm:t>
    </dgm:pt>
    <dgm:pt modelId="{465ACFC7-12CF-4EA6-B1A4-3B2F638BDFB3}" type="sibTrans" cxnId="{A06732E4-3ECA-4E42-97B7-B8E96D84269F}">
      <dgm:prSet/>
      <dgm:spPr/>
      <dgm:t>
        <a:bodyPr/>
        <a:lstStyle/>
        <a:p>
          <a:endParaRPr lang="es-ES" sz="1200">
            <a:solidFill>
              <a:schemeClr val="tx1"/>
            </a:solidFill>
          </a:endParaRPr>
        </a:p>
      </dgm:t>
    </dgm:pt>
    <dgm:pt modelId="{04E1A841-24E9-483A-8D2C-7C72EC3157A7}">
      <dgm:prSet custT="1"/>
      <dgm:spPr/>
      <dgm:t>
        <a:bodyPr/>
        <a:lstStyle/>
        <a:p>
          <a:r>
            <a:rPr lang="nl-BE" altLang="es-ES" sz="1200" dirty="0">
              <a:solidFill>
                <a:schemeClr val="tx1"/>
              </a:solidFill>
              <a:latin typeface="Arial Rounded MT Bold" panose="020F0704030504030204" pitchFamily="34" charset="0"/>
            </a:rPr>
            <a:t>Waar willen we het over hebben?</a:t>
          </a:r>
          <a:endParaRPr lang="es-ES" sz="1200" dirty="0">
            <a:solidFill>
              <a:schemeClr val="tx1"/>
            </a:solidFill>
          </a:endParaRPr>
        </a:p>
      </dgm:t>
    </dgm:pt>
    <dgm:pt modelId="{B2D8278E-1B99-4A28-8320-4C87CA53127D}" type="parTrans" cxnId="{5F9129A7-86A7-42D1-810A-21C00CA7A169}">
      <dgm:prSet/>
      <dgm:spPr/>
      <dgm:t>
        <a:bodyPr/>
        <a:lstStyle/>
        <a:p>
          <a:endParaRPr lang="es-ES" sz="1200">
            <a:solidFill>
              <a:schemeClr val="tx1"/>
            </a:solidFill>
          </a:endParaRPr>
        </a:p>
      </dgm:t>
    </dgm:pt>
    <dgm:pt modelId="{D23C78CF-60CD-4234-980E-5244A29CF815}" type="sibTrans" cxnId="{5F9129A7-86A7-42D1-810A-21C00CA7A169}">
      <dgm:prSet/>
      <dgm:spPr/>
      <dgm:t>
        <a:bodyPr/>
        <a:lstStyle/>
        <a:p>
          <a:endParaRPr lang="es-ES" sz="1200">
            <a:solidFill>
              <a:schemeClr val="tx1"/>
            </a:solidFill>
          </a:endParaRPr>
        </a:p>
      </dgm:t>
    </dgm:pt>
    <dgm:pt modelId="{A778FE2A-6D48-43CA-950E-5D924E5F05B8}">
      <dgm:prSet custT="1"/>
      <dgm:spPr/>
      <dgm:t>
        <a:bodyPr/>
        <a:lstStyle/>
        <a:p>
          <a:r>
            <a:rPr lang="nl-BE" altLang="es-ES" sz="1200" dirty="0">
              <a:solidFill>
                <a:schemeClr val="tx1"/>
              </a:solidFill>
              <a:latin typeface="Arial Rounded MT Bold" panose="020F0704030504030204" pitchFamily="34" charset="0"/>
            </a:rPr>
            <a:t>Wat zijn de </a:t>
          </a:r>
          <a:r>
            <a:rPr lang="nl-BE" altLang="es-ES" sz="1200" dirty="0" err="1">
              <a:solidFill>
                <a:schemeClr val="tx1"/>
              </a:solidFill>
              <a:latin typeface="Arial Rounded MT Bold" panose="020F0704030504030204" pitchFamily="34" charset="0"/>
            </a:rPr>
            <a:t>persona's</a:t>
          </a:r>
          <a:r>
            <a:rPr lang="nl-BE" altLang="es-ES" sz="1200" dirty="0">
              <a:solidFill>
                <a:schemeClr val="tx1"/>
              </a:solidFill>
              <a:latin typeface="Arial Rounded MT Bold" panose="020F0704030504030204" pitchFamily="34" charset="0"/>
            </a:rPr>
            <a:t> waar we het over hebben?</a:t>
          </a:r>
          <a:endParaRPr lang="es-ES" sz="1200" dirty="0">
            <a:solidFill>
              <a:schemeClr val="tx1"/>
            </a:solidFill>
          </a:endParaRPr>
        </a:p>
      </dgm:t>
    </dgm:pt>
    <dgm:pt modelId="{895C3388-2CD6-4119-BF49-EF52AD9B332A}" type="parTrans" cxnId="{E3CFCEBD-1A47-4190-B11F-0C6C5D2AC142}">
      <dgm:prSet/>
      <dgm:spPr/>
      <dgm:t>
        <a:bodyPr/>
        <a:lstStyle/>
        <a:p>
          <a:endParaRPr lang="es-ES" sz="1200">
            <a:solidFill>
              <a:schemeClr val="tx1"/>
            </a:solidFill>
          </a:endParaRPr>
        </a:p>
      </dgm:t>
    </dgm:pt>
    <dgm:pt modelId="{FED42A50-A7A1-477B-A6A4-004A1674914D}" type="sibTrans" cxnId="{E3CFCEBD-1A47-4190-B11F-0C6C5D2AC142}">
      <dgm:prSet/>
      <dgm:spPr/>
      <dgm:t>
        <a:bodyPr/>
        <a:lstStyle/>
        <a:p>
          <a:endParaRPr lang="es-ES" sz="1200">
            <a:solidFill>
              <a:schemeClr val="tx1"/>
            </a:solidFill>
          </a:endParaRPr>
        </a:p>
      </dgm:t>
    </dgm:pt>
    <dgm:pt modelId="{C0CC6649-2F40-4E68-9BC5-E857AD5DC7D5}" type="pres">
      <dgm:prSet presAssocID="{C0830764-E468-4760-81A4-BBB5E2DD6AE7}" presName="Name0" presStyleCnt="0">
        <dgm:presLayoutVars>
          <dgm:chMax val="7"/>
          <dgm:chPref val="7"/>
          <dgm:dir/>
        </dgm:presLayoutVars>
      </dgm:prSet>
      <dgm:spPr/>
    </dgm:pt>
    <dgm:pt modelId="{AFB8AD08-4736-4FD7-B6CC-6DD936E2A319}" type="pres">
      <dgm:prSet presAssocID="{C0830764-E468-4760-81A4-BBB5E2DD6AE7}" presName="Name1" presStyleCnt="0"/>
      <dgm:spPr/>
    </dgm:pt>
    <dgm:pt modelId="{70710981-8A94-4799-8461-46F222A1DB9B}" type="pres">
      <dgm:prSet presAssocID="{C0830764-E468-4760-81A4-BBB5E2DD6AE7}" presName="cycle" presStyleCnt="0"/>
      <dgm:spPr/>
    </dgm:pt>
    <dgm:pt modelId="{51A591FB-F070-4685-8AAE-36C2307711DF}" type="pres">
      <dgm:prSet presAssocID="{C0830764-E468-4760-81A4-BBB5E2DD6AE7}" presName="srcNode" presStyleLbl="node1" presStyleIdx="0" presStyleCnt="3"/>
      <dgm:spPr/>
    </dgm:pt>
    <dgm:pt modelId="{447F9A93-36DD-4E33-BAED-CC1B29609364}" type="pres">
      <dgm:prSet presAssocID="{C0830764-E468-4760-81A4-BBB5E2DD6AE7}" presName="conn" presStyleLbl="parChTrans1D2" presStyleIdx="0" presStyleCnt="1"/>
      <dgm:spPr/>
    </dgm:pt>
    <dgm:pt modelId="{208FBC85-2538-4880-8EF4-624CF84B19C3}" type="pres">
      <dgm:prSet presAssocID="{C0830764-E468-4760-81A4-BBB5E2DD6AE7}" presName="extraNode" presStyleLbl="node1" presStyleIdx="0" presStyleCnt="3"/>
      <dgm:spPr/>
    </dgm:pt>
    <dgm:pt modelId="{8CE21F51-32A6-4E97-A00C-D08E24CC9677}" type="pres">
      <dgm:prSet presAssocID="{C0830764-E468-4760-81A4-BBB5E2DD6AE7}" presName="dstNode" presStyleLbl="node1" presStyleIdx="0" presStyleCnt="3"/>
      <dgm:spPr/>
    </dgm:pt>
    <dgm:pt modelId="{FBE980FA-6999-4B25-AFCA-2888296170F0}" type="pres">
      <dgm:prSet presAssocID="{E6FD615B-89C4-44F1-8C43-37F0EE4B7990}" presName="text_1" presStyleLbl="node1" presStyleIdx="0" presStyleCnt="3">
        <dgm:presLayoutVars>
          <dgm:bulletEnabled val="1"/>
        </dgm:presLayoutVars>
      </dgm:prSet>
      <dgm:spPr/>
    </dgm:pt>
    <dgm:pt modelId="{6DF54957-C41B-46E4-91C2-CE8F3508BEFF}" type="pres">
      <dgm:prSet presAssocID="{E6FD615B-89C4-44F1-8C43-37F0EE4B7990}" presName="accent_1" presStyleCnt="0"/>
      <dgm:spPr/>
    </dgm:pt>
    <dgm:pt modelId="{A0F965C4-38D1-4C9F-8ACA-268F2A426CED}" type="pres">
      <dgm:prSet presAssocID="{E6FD615B-89C4-44F1-8C43-37F0EE4B7990}" presName="accentRepeatNode" presStyleLbl="solidFgAcc1" presStyleIdx="0" presStyleCnt="3"/>
      <dgm:spPr/>
    </dgm:pt>
    <dgm:pt modelId="{2B59570C-95B1-4B3C-9BF8-B2370FE4D806}" type="pres">
      <dgm:prSet presAssocID="{04E1A841-24E9-483A-8D2C-7C72EC3157A7}" presName="text_2" presStyleLbl="node1" presStyleIdx="1" presStyleCnt="3">
        <dgm:presLayoutVars>
          <dgm:bulletEnabled val="1"/>
        </dgm:presLayoutVars>
      </dgm:prSet>
      <dgm:spPr/>
    </dgm:pt>
    <dgm:pt modelId="{27896B01-55C7-417F-B42D-75F058C03502}" type="pres">
      <dgm:prSet presAssocID="{04E1A841-24E9-483A-8D2C-7C72EC3157A7}" presName="accent_2" presStyleCnt="0"/>
      <dgm:spPr/>
    </dgm:pt>
    <dgm:pt modelId="{A948DCCD-A320-4DF8-AFEF-4996D484E3CD}" type="pres">
      <dgm:prSet presAssocID="{04E1A841-24E9-483A-8D2C-7C72EC3157A7}" presName="accentRepeatNode" presStyleLbl="solidFgAcc1" presStyleIdx="1" presStyleCnt="3"/>
      <dgm:spPr/>
    </dgm:pt>
    <dgm:pt modelId="{126D4E84-086C-4B3D-B5EC-52D3FDF3EDD1}" type="pres">
      <dgm:prSet presAssocID="{A778FE2A-6D48-43CA-950E-5D924E5F05B8}" presName="text_3" presStyleLbl="node1" presStyleIdx="2" presStyleCnt="3">
        <dgm:presLayoutVars>
          <dgm:bulletEnabled val="1"/>
        </dgm:presLayoutVars>
      </dgm:prSet>
      <dgm:spPr/>
    </dgm:pt>
    <dgm:pt modelId="{BABD95D0-3E0C-4F83-9E20-094662D572B9}" type="pres">
      <dgm:prSet presAssocID="{A778FE2A-6D48-43CA-950E-5D924E5F05B8}" presName="accent_3" presStyleCnt="0"/>
      <dgm:spPr/>
    </dgm:pt>
    <dgm:pt modelId="{5560E288-6FB2-4C36-89A6-63EC78B0C9B5}" type="pres">
      <dgm:prSet presAssocID="{A778FE2A-6D48-43CA-950E-5D924E5F05B8}" presName="accentRepeatNode" presStyleLbl="solidFgAcc1" presStyleIdx="2" presStyleCnt="3"/>
      <dgm:spPr/>
    </dgm:pt>
  </dgm:ptLst>
  <dgm:cxnLst>
    <dgm:cxn modelId="{70E5D222-504E-42EC-B61A-1FBBFA79B426}" type="presOf" srcId="{04E1A841-24E9-483A-8D2C-7C72EC3157A7}" destId="{2B59570C-95B1-4B3C-9BF8-B2370FE4D806}" srcOrd="0" destOrd="0" presId="urn:microsoft.com/office/officeart/2008/layout/VerticalCurvedList"/>
    <dgm:cxn modelId="{30616C3F-B142-449F-953D-A71768EC278D}" type="presOf" srcId="{A778FE2A-6D48-43CA-950E-5D924E5F05B8}" destId="{126D4E84-086C-4B3D-B5EC-52D3FDF3EDD1}" srcOrd="0" destOrd="0" presId="urn:microsoft.com/office/officeart/2008/layout/VerticalCurvedList"/>
    <dgm:cxn modelId="{D841C3A1-A2AC-4DD4-A8B2-CD673B19BF58}" type="presOf" srcId="{C0830764-E468-4760-81A4-BBB5E2DD6AE7}" destId="{C0CC6649-2F40-4E68-9BC5-E857AD5DC7D5}" srcOrd="0" destOrd="0" presId="urn:microsoft.com/office/officeart/2008/layout/VerticalCurvedList"/>
    <dgm:cxn modelId="{5F9129A7-86A7-42D1-810A-21C00CA7A169}" srcId="{C0830764-E468-4760-81A4-BBB5E2DD6AE7}" destId="{04E1A841-24E9-483A-8D2C-7C72EC3157A7}" srcOrd="1" destOrd="0" parTransId="{B2D8278E-1B99-4A28-8320-4C87CA53127D}" sibTransId="{D23C78CF-60CD-4234-980E-5244A29CF815}"/>
    <dgm:cxn modelId="{91688EB4-0994-43BD-9162-04390CCA0A59}" type="presOf" srcId="{465ACFC7-12CF-4EA6-B1A4-3B2F638BDFB3}" destId="{447F9A93-36DD-4E33-BAED-CC1B29609364}" srcOrd="0" destOrd="0" presId="urn:microsoft.com/office/officeart/2008/layout/VerticalCurvedList"/>
    <dgm:cxn modelId="{CBF172B8-0B6A-425F-A955-27954A07333E}" type="presOf" srcId="{E6FD615B-89C4-44F1-8C43-37F0EE4B7990}" destId="{FBE980FA-6999-4B25-AFCA-2888296170F0}" srcOrd="0" destOrd="0" presId="urn:microsoft.com/office/officeart/2008/layout/VerticalCurvedList"/>
    <dgm:cxn modelId="{E3CFCEBD-1A47-4190-B11F-0C6C5D2AC142}" srcId="{C0830764-E468-4760-81A4-BBB5E2DD6AE7}" destId="{A778FE2A-6D48-43CA-950E-5D924E5F05B8}" srcOrd="2" destOrd="0" parTransId="{895C3388-2CD6-4119-BF49-EF52AD9B332A}" sibTransId="{FED42A50-A7A1-477B-A6A4-004A1674914D}"/>
    <dgm:cxn modelId="{A06732E4-3ECA-4E42-97B7-B8E96D84269F}" srcId="{C0830764-E468-4760-81A4-BBB5E2DD6AE7}" destId="{E6FD615B-89C4-44F1-8C43-37F0EE4B7990}" srcOrd="0" destOrd="0" parTransId="{256272C5-2754-4F71-A272-97935E56344E}" sibTransId="{465ACFC7-12CF-4EA6-B1A4-3B2F638BDFB3}"/>
    <dgm:cxn modelId="{E39DB4D1-48D5-4ECE-A3FD-437B02B6BF27}" type="presParOf" srcId="{C0CC6649-2F40-4E68-9BC5-E857AD5DC7D5}" destId="{AFB8AD08-4736-4FD7-B6CC-6DD936E2A319}" srcOrd="0" destOrd="0" presId="urn:microsoft.com/office/officeart/2008/layout/VerticalCurvedList"/>
    <dgm:cxn modelId="{603299F9-C53D-44C8-BD35-9E3A4E080E76}" type="presParOf" srcId="{AFB8AD08-4736-4FD7-B6CC-6DD936E2A319}" destId="{70710981-8A94-4799-8461-46F222A1DB9B}" srcOrd="0" destOrd="0" presId="urn:microsoft.com/office/officeart/2008/layout/VerticalCurvedList"/>
    <dgm:cxn modelId="{CCCAF018-EEBD-42E0-9E34-35158A144211}" type="presParOf" srcId="{70710981-8A94-4799-8461-46F222A1DB9B}" destId="{51A591FB-F070-4685-8AAE-36C2307711DF}" srcOrd="0" destOrd="0" presId="urn:microsoft.com/office/officeart/2008/layout/VerticalCurvedList"/>
    <dgm:cxn modelId="{327DF56C-3F2A-4DE5-9432-2608EB06DD20}" type="presParOf" srcId="{70710981-8A94-4799-8461-46F222A1DB9B}" destId="{447F9A93-36DD-4E33-BAED-CC1B29609364}" srcOrd="1" destOrd="0" presId="urn:microsoft.com/office/officeart/2008/layout/VerticalCurvedList"/>
    <dgm:cxn modelId="{91825A83-F5FE-430B-AB2D-CA8C37A0E83E}" type="presParOf" srcId="{70710981-8A94-4799-8461-46F222A1DB9B}" destId="{208FBC85-2538-4880-8EF4-624CF84B19C3}" srcOrd="2" destOrd="0" presId="urn:microsoft.com/office/officeart/2008/layout/VerticalCurvedList"/>
    <dgm:cxn modelId="{CE2FAB4A-09B1-4B91-844E-388B81A424DA}" type="presParOf" srcId="{70710981-8A94-4799-8461-46F222A1DB9B}" destId="{8CE21F51-32A6-4E97-A00C-D08E24CC9677}" srcOrd="3" destOrd="0" presId="urn:microsoft.com/office/officeart/2008/layout/VerticalCurvedList"/>
    <dgm:cxn modelId="{F9B5E6A7-3408-47F7-9E05-13750AA20B14}" type="presParOf" srcId="{AFB8AD08-4736-4FD7-B6CC-6DD936E2A319}" destId="{FBE980FA-6999-4B25-AFCA-2888296170F0}" srcOrd="1" destOrd="0" presId="urn:microsoft.com/office/officeart/2008/layout/VerticalCurvedList"/>
    <dgm:cxn modelId="{3BE5E0D4-B7BE-49E7-A3C3-C41B7B468167}" type="presParOf" srcId="{AFB8AD08-4736-4FD7-B6CC-6DD936E2A319}" destId="{6DF54957-C41B-46E4-91C2-CE8F3508BEFF}" srcOrd="2" destOrd="0" presId="urn:microsoft.com/office/officeart/2008/layout/VerticalCurvedList"/>
    <dgm:cxn modelId="{B7CEE634-6C95-45B7-8691-67AD233867BA}" type="presParOf" srcId="{6DF54957-C41B-46E4-91C2-CE8F3508BEFF}" destId="{A0F965C4-38D1-4C9F-8ACA-268F2A426CED}" srcOrd="0" destOrd="0" presId="urn:microsoft.com/office/officeart/2008/layout/VerticalCurvedList"/>
    <dgm:cxn modelId="{625AA365-5D38-4570-8520-C316C4CC42BB}" type="presParOf" srcId="{AFB8AD08-4736-4FD7-B6CC-6DD936E2A319}" destId="{2B59570C-95B1-4B3C-9BF8-B2370FE4D806}" srcOrd="3" destOrd="0" presId="urn:microsoft.com/office/officeart/2008/layout/VerticalCurvedList"/>
    <dgm:cxn modelId="{79638DAD-7CBA-4E2F-82B1-0473220FFC33}" type="presParOf" srcId="{AFB8AD08-4736-4FD7-B6CC-6DD936E2A319}" destId="{27896B01-55C7-417F-B42D-75F058C03502}" srcOrd="4" destOrd="0" presId="urn:microsoft.com/office/officeart/2008/layout/VerticalCurvedList"/>
    <dgm:cxn modelId="{6E143B0F-0AF0-4F29-B1F9-687D54166DCC}" type="presParOf" srcId="{27896B01-55C7-417F-B42D-75F058C03502}" destId="{A948DCCD-A320-4DF8-AFEF-4996D484E3CD}" srcOrd="0" destOrd="0" presId="urn:microsoft.com/office/officeart/2008/layout/VerticalCurvedList"/>
    <dgm:cxn modelId="{C83101E9-3F84-442C-98FD-1692301962F5}" type="presParOf" srcId="{AFB8AD08-4736-4FD7-B6CC-6DD936E2A319}" destId="{126D4E84-086C-4B3D-B5EC-52D3FDF3EDD1}" srcOrd="5" destOrd="0" presId="urn:microsoft.com/office/officeart/2008/layout/VerticalCurvedList"/>
    <dgm:cxn modelId="{396F1C55-08EE-47CB-943D-CFA1AD4D875C}" type="presParOf" srcId="{AFB8AD08-4736-4FD7-B6CC-6DD936E2A319}" destId="{BABD95D0-3E0C-4F83-9E20-094662D572B9}" srcOrd="6" destOrd="0" presId="urn:microsoft.com/office/officeart/2008/layout/VerticalCurvedList"/>
    <dgm:cxn modelId="{D2BA864C-22E5-4258-A092-F74B4768CDE4}" type="presParOf" srcId="{BABD95D0-3E0C-4F83-9E20-094662D572B9}" destId="{5560E288-6FB2-4C36-89A6-63EC78B0C9B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932C4-E38F-4CAF-88F3-1267FAAB4C1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2953EC8C-79F5-48B2-9077-9D85F3FEC4AB}">
      <dgm:prSet/>
      <dgm:spPr/>
      <dgm:t>
        <a:bodyPr/>
        <a:lstStyle/>
        <a:p>
          <a:r>
            <a:rPr lang="nl-BE" dirty="0">
              <a:latin typeface="Arial Rounded MT Bold" panose="020F0704030504030204" pitchFamily="34" charset="0"/>
            </a:rPr>
            <a:t>Kom in contact met mensen en luister naar hen</a:t>
          </a:r>
          <a:endParaRPr lang="es-ES" dirty="0">
            <a:latin typeface="Arial Rounded MT Bold" panose="020F0704030504030204" pitchFamily="34" charset="0"/>
          </a:endParaRPr>
        </a:p>
      </dgm:t>
    </dgm:pt>
    <dgm:pt modelId="{7C4D3D50-3B1B-4444-8411-50CDCA98CA76}" type="parTrans" cxnId="{9D0608E3-5FD9-4FF7-BA8D-EEB8074B1C68}">
      <dgm:prSet/>
      <dgm:spPr/>
      <dgm:t>
        <a:bodyPr/>
        <a:lstStyle/>
        <a:p>
          <a:endParaRPr lang="es-ES">
            <a:latin typeface="Arial Rounded MT Bold" panose="020F0704030504030204" pitchFamily="34" charset="0"/>
          </a:endParaRPr>
        </a:p>
      </dgm:t>
    </dgm:pt>
    <dgm:pt modelId="{DB7F3021-3FA7-4566-8935-2236F901AD0C}" type="sibTrans" cxnId="{9D0608E3-5FD9-4FF7-BA8D-EEB8074B1C68}">
      <dgm:prSet/>
      <dgm:spPr/>
      <dgm:t>
        <a:bodyPr/>
        <a:lstStyle/>
        <a:p>
          <a:endParaRPr lang="es-ES">
            <a:latin typeface="Arial Rounded MT Bold" panose="020F0704030504030204" pitchFamily="34" charset="0"/>
          </a:endParaRPr>
        </a:p>
      </dgm:t>
    </dgm:pt>
    <dgm:pt modelId="{B947AA8D-FD18-46FA-883B-2D770B224D09}">
      <dgm:prSet/>
      <dgm:spPr/>
      <dgm:t>
        <a:bodyPr/>
        <a:lstStyle/>
        <a:p>
          <a:r>
            <a:rPr lang="nl-BE" dirty="0">
              <a:latin typeface="Arial Rounded MT Bold" panose="020F0704030504030204" pitchFamily="34" charset="0"/>
            </a:rPr>
            <a:t>Feedback verzamelen</a:t>
          </a:r>
          <a:endParaRPr lang="es-ES" dirty="0">
            <a:latin typeface="Arial Rounded MT Bold" panose="020F0704030504030204" pitchFamily="34" charset="0"/>
          </a:endParaRPr>
        </a:p>
      </dgm:t>
    </dgm:pt>
    <dgm:pt modelId="{03129F23-A1B3-4189-969A-C6958D5D9DF1}" type="parTrans" cxnId="{8384ABD5-3935-4867-AA04-61DA5592C3E6}">
      <dgm:prSet/>
      <dgm:spPr/>
      <dgm:t>
        <a:bodyPr/>
        <a:lstStyle/>
        <a:p>
          <a:endParaRPr lang="es-ES">
            <a:latin typeface="Arial Rounded MT Bold" panose="020F0704030504030204" pitchFamily="34" charset="0"/>
          </a:endParaRPr>
        </a:p>
      </dgm:t>
    </dgm:pt>
    <dgm:pt modelId="{DAF5B809-A827-478A-BB3E-4C6D197BC442}" type="sibTrans" cxnId="{8384ABD5-3935-4867-AA04-61DA5592C3E6}">
      <dgm:prSet/>
      <dgm:spPr/>
      <dgm:t>
        <a:bodyPr/>
        <a:lstStyle/>
        <a:p>
          <a:endParaRPr lang="es-ES">
            <a:latin typeface="Arial Rounded MT Bold" panose="020F0704030504030204" pitchFamily="34" charset="0"/>
          </a:endParaRPr>
        </a:p>
      </dgm:t>
    </dgm:pt>
    <dgm:pt modelId="{9983A3B0-8B79-4576-9BCB-8149760E2CD2}">
      <dgm:prSet/>
      <dgm:spPr/>
      <dgm:t>
        <a:bodyPr/>
        <a:lstStyle/>
        <a:p>
          <a:r>
            <a:rPr lang="nl-BE" dirty="0">
              <a:latin typeface="Arial Rounded MT Bold" panose="020F0704030504030204" pitchFamily="34" charset="0"/>
            </a:rPr>
            <a:t>Promoot ons bedrijf op een eenvoudige en directe manier</a:t>
          </a:r>
          <a:endParaRPr lang="es-ES" dirty="0">
            <a:latin typeface="Arial Rounded MT Bold" panose="020F0704030504030204" pitchFamily="34" charset="0"/>
          </a:endParaRPr>
        </a:p>
      </dgm:t>
    </dgm:pt>
    <dgm:pt modelId="{9D88049B-5534-4D52-BAC6-9F483C2330F9}" type="parTrans" cxnId="{3330F347-8A80-4791-9010-827F172D7319}">
      <dgm:prSet/>
      <dgm:spPr/>
      <dgm:t>
        <a:bodyPr/>
        <a:lstStyle/>
        <a:p>
          <a:endParaRPr lang="es-ES">
            <a:latin typeface="Arial Rounded MT Bold" panose="020F0704030504030204" pitchFamily="34" charset="0"/>
          </a:endParaRPr>
        </a:p>
      </dgm:t>
    </dgm:pt>
    <dgm:pt modelId="{E61EB647-F727-45F1-B2C9-A1137DC98B7B}" type="sibTrans" cxnId="{3330F347-8A80-4791-9010-827F172D7319}">
      <dgm:prSet/>
      <dgm:spPr/>
      <dgm:t>
        <a:bodyPr/>
        <a:lstStyle/>
        <a:p>
          <a:endParaRPr lang="es-ES">
            <a:latin typeface="Arial Rounded MT Bold" panose="020F0704030504030204" pitchFamily="34" charset="0"/>
          </a:endParaRPr>
        </a:p>
      </dgm:t>
    </dgm:pt>
    <dgm:pt modelId="{FCE5BC26-3774-494D-9CD1-1E1EFAC6C242}">
      <dgm:prSet/>
      <dgm:spPr/>
      <dgm:t>
        <a:bodyPr/>
        <a:lstStyle/>
        <a:p>
          <a:r>
            <a:rPr lang="nl-BE" dirty="0">
              <a:latin typeface="Arial Rounded MT Bold" panose="020F0704030504030204" pitchFamily="34" charset="0"/>
            </a:rPr>
            <a:t>bovendien: het netwerk stelt ons in staat om in contact te blijven met mensen (potentiële klanten, partners). Daarom is digitaal aantrekkelijk.</a:t>
          </a:r>
          <a:endParaRPr lang="es-ES" dirty="0">
            <a:latin typeface="Arial Rounded MT Bold" panose="020F0704030504030204" pitchFamily="34" charset="0"/>
          </a:endParaRPr>
        </a:p>
      </dgm:t>
    </dgm:pt>
    <dgm:pt modelId="{1A3462FA-4913-419D-A7A3-EB47C7D2D240}" type="parTrans" cxnId="{85BE8A58-A350-495F-8480-A0C719E2767C}">
      <dgm:prSet/>
      <dgm:spPr/>
      <dgm:t>
        <a:bodyPr/>
        <a:lstStyle/>
        <a:p>
          <a:endParaRPr lang="es-ES">
            <a:latin typeface="Arial Rounded MT Bold" panose="020F0704030504030204" pitchFamily="34" charset="0"/>
          </a:endParaRPr>
        </a:p>
      </dgm:t>
    </dgm:pt>
    <dgm:pt modelId="{C180617E-3D07-4EEF-A1B1-6E1E2D568D04}" type="sibTrans" cxnId="{85BE8A58-A350-495F-8480-A0C719E2767C}">
      <dgm:prSet/>
      <dgm:spPr/>
      <dgm:t>
        <a:bodyPr/>
        <a:lstStyle/>
        <a:p>
          <a:endParaRPr lang="es-ES">
            <a:latin typeface="Arial Rounded MT Bold" panose="020F0704030504030204" pitchFamily="34" charset="0"/>
          </a:endParaRPr>
        </a:p>
      </dgm:t>
    </dgm:pt>
    <dgm:pt modelId="{A425C3AB-F742-480A-BC06-9279E2F28C69}" type="pres">
      <dgm:prSet presAssocID="{8B3932C4-E38F-4CAF-88F3-1267FAAB4C1E}" presName="Name0" presStyleCnt="0">
        <dgm:presLayoutVars>
          <dgm:chMax val="7"/>
          <dgm:dir/>
          <dgm:animLvl val="lvl"/>
          <dgm:resizeHandles val="exact"/>
        </dgm:presLayoutVars>
      </dgm:prSet>
      <dgm:spPr/>
    </dgm:pt>
    <dgm:pt modelId="{FE5B3C61-6729-4B05-B234-B27C0E69BDBD}" type="pres">
      <dgm:prSet presAssocID="{2953EC8C-79F5-48B2-9077-9D85F3FEC4AB}" presName="circle1" presStyleLbl="node1" presStyleIdx="0" presStyleCnt="4"/>
      <dgm:spPr/>
    </dgm:pt>
    <dgm:pt modelId="{45E5F753-CAE6-4007-82E3-3A89D6F73525}" type="pres">
      <dgm:prSet presAssocID="{2953EC8C-79F5-48B2-9077-9D85F3FEC4AB}" presName="space" presStyleCnt="0"/>
      <dgm:spPr/>
    </dgm:pt>
    <dgm:pt modelId="{2038D7A5-720B-42C0-8471-694F05F62AEB}" type="pres">
      <dgm:prSet presAssocID="{2953EC8C-79F5-48B2-9077-9D85F3FEC4AB}" presName="rect1" presStyleLbl="alignAcc1" presStyleIdx="0" presStyleCnt="4"/>
      <dgm:spPr/>
    </dgm:pt>
    <dgm:pt modelId="{B09CE9A8-F905-428C-8554-DBEE0C5C11E5}" type="pres">
      <dgm:prSet presAssocID="{B947AA8D-FD18-46FA-883B-2D770B224D09}" presName="vertSpace2" presStyleLbl="node1" presStyleIdx="0" presStyleCnt="4"/>
      <dgm:spPr/>
    </dgm:pt>
    <dgm:pt modelId="{5F39C596-4E93-4B74-8104-8E335EEFC28F}" type="pres">
      <dgm:prSet presAssocID="{B947AA8D-FD18-46FA-883B-2D770B224D09}" presName="circle2" presStyleLbl="node1" presStyleIdx="1" presStyleCnt="4"/>
      <dgm:spPr/>
    </dgm:pt>
    <dgm:pt modelId="{50C1A2AB-E009-44CC-BD12-8856CAAC34F8}" type="pres">
      <dgm:prSet presAssocID="{B947AA8D-FD18-46FA-883B-2D770B224D09}" presName="rect2" presStyleLbl="alignAcc1" presStyleIdx="1" presStyleCnt="4"/>
      <dgm:spPr/>
    </dgm:pt>
    <dgm:pt modelId="{50917385-5135-4D70-9F68-668AFEB6D529}" type="pres">
      <dgm:prSet presAssocID="{9983A3B0-8B79-4576-9BCB-8149760E2CD2}" presName="vertSpace3" presStyleLbl="node1" presStyleIdx="1" presStyleCnt="4"/>
      <dgm:spPr/>
    </dgm:pt>
    <dgm:pt modelId="{BAC28155-029C-4920-9052-5626542C69F1}" type="pres">
      <dgm:prSet presAssocID="{9983A3B0-8B79-4576-9BCB-8149760E2CD2}" presName="circle3" presStyleLbl="node1" presStyleIdx="2" presStyleCnt="4"/>
      <dgm:spPr/>
    </dgm:pt>
    <dgm:pt modelId="{8D7F66D2-BAAF-4B2A-A3D8-C889F2E5D0F7}" type="pres">
      <dgm:prSet presAssocID="{9983A3B0-8B79-4576-9BCB-8149760E2CD2}" presName="rect3" presStyleLbl="alignAcc1" presStyleIdx="2" presStyleCnt="4"/>
      <dgm:spPr/>
    </dgm:pt>
    <dgm:pt modelId="{33C2D33C-4A9B-4789-946E-33C42086DB97}" type="pres">
      <dgm:prSet presAssocID="{FCE5BC26-3774-494D-9CD1-1E1EFAC6C242}" presName="vertSpace4" presStyleLbl="node1" presStyleIdx="2" presStyleCnt="4"/>
      <dgm:spPr/>
    </dgm:pt>
    <dgm:pt modelId="{802CA998-4EF5-4B12-A388-2BB4F847DCDA}" type="pres">
      <dgm:prSet presAssocID="{FCE5BC26-3774-494D-9CD1-1E1EFAC6C242}" presName="circle4" presStyleLbl="node1" presStyleIdx="3" presStyleCnt="4"/>
      <dgm:spPr/>
    </dgm:pt>
    <dgm:pt modelId="{427CF38A-7AA1-4880-98CF-EDE8ADAF8D9B}" type="pres">
      <dgm:prSet presAssocID="{FCE5BC26-3774-494D-9CD1-1E1EFAC6C242}" presName="rect4" presStyleLbl="alignAcc1" presStyleIdx="3" presStyleCnt="4"/>
      <dgm:spPr/>
    </dgm:pt>
    <dgm:pt modelId="{F018D1E6-C3C6-4D9C-B29D-F98B3198A2EB}" type="pres">
      <dgm:prSet presAssocID="{2953EC8C-79F5-48B2-9077-9D85F3FEC4AB}" presName="rect1ParTxNoCh" presStyleLbl="alignAcc1" presStyleIdx="3" presStyleCnt="4">
        <dgm:presLayoutVars>
          <dgm:chMax val="1"/>
          <dgm:bulletEnabled val="1"/>
        </dgm:presLayoutVars>
      </dgm:prSet>
      <dgm:spPr/>
    </dgm:pt>
    <dgm:pt modelId="{F113FE23-6BA8-4E17-8A18-3C2FBDA4D037}" type="pres">
      <dgm:prSet presAssocID="{B947AA8D-FD18-46FA-883B-2D770B224D09}" presName="rect2ParTxNoCh" presStyleLbl="alignAcc1" presStyleIdx="3" presStyleCnt="4">
        <dgm:presLayoutVars>
          <dgm:chMax val="1"/>
          <dgm:bulletEnabled val="1"/>
        </dgm:presLayoutVars>
      </dgm:prSet>
      <dgm:spPr/>
    </dgm:pt>
    <dgm:pt modelId="{3630BA06-B3B1-42A2-A389-426B0F40AF44}" type="pres">
      <dgm:prSet presAssocID="{9983A3B0-8B79-4576-9BCB-8149760E2CD2}" presName="rect3ParTxNoCh" presStyleLbl="alignAcc1" presStyleIdx="3" presStyleCnt="4">
        <dgm:presLayoutVars>
          <dgm:chMax val="1"/>
          <dgm:bulletEnabled val="1"/>
        </dgm:presLayoutVars>
      </dgm:prSet>
      <dgm:spPr/>
    </dgm:pt>
    <dgm:pt modelId="{DC76DAC0-77F1-4D31-94C2-1287EF08D272}" type="pres">
      <dgm:prSet presAssocID="{FCE5BC26-3774-494D-9CD1-1E1EFAC6C242}" presName="rect4ParTxNoCh" presStyleLbl="alignAcc1" presStyleIdx="3" presStyleCnt="4">
        <dgm:presLayoutVars>
          <dgm:chMax val="1"/>
          <dgm:bulletEnabled val="1"/>
        </dgm:presLayoutVars>
      </dgm:prSet>
      <dgm:spPr/>
    </dgm:pt>
  </dgm:ptLst>
  <dgm:cxnLst>
    <dgm:cxn modelId="{966F4F0F-E7CB-4BE3-84C7-FF737670A83A}" type="presOf" srcId="{8B3932C4-E38F-4CAF-88F3-1267FAAB4C1E}" destId="{A425C3AB-F742-480A-BC06-9279E2F28C69}" srcOrd="0" destOrd="0" presId="urn:microsoft.com/office/officeart/2005/8/layout/target3"/>
    <dgm:cxn modelId="{3330F347-8A80-4791-9010-827F172D7319}" srcId="{8B3932C4-E38F-4CAF-88F3-1267FAAB4C1E}" destId="{9983A3B0-8B79-4576-9BCB-8149760E2CD2}" srcOrd="2" destOrd="0" parTransId="{9D88049B-5534-4D52-BAC6-9F483C2330F9}" sibTransId="{E61EB647-F727-45F1-B2C9-A1137DC98B7B}"/>
    <dgm:cxn modelId="{6C887F4C-7C09-40AA-A465-D43D65F386F1}" type="presOf" srcId="{FCE5BC26-3774-494D-9CD1-1E1EFAC6C242}" destId="{427CF38A-7AA1-4880-98CF-EDE8ADAF8D9B}" srcOrd="0" destOrd="0" presId="urn:microsoft.com/office/officeart/2005/8/layout/target3"/>
    <dgm:cxn modelId="{85BE8A58-A350-495F-8480-A0C719E2767C}" srcId="{8B3932C4-E38F-4CAF-88F3-1267FAAB4C1E}" destId="{FCE5BC26-3774-494D-9CD1-1E1EFAC6C242}" srcOrd="3" destOrd="0" parTransId="{1A3462FA-4913-419D-A7A3-EB47C7D2D240}" sibTransId="{C180617E-3D07-4EEF-A1B1-6E1E2D568D04}"/>
    <dgm:cxn modelId="{364B2696-1021-4ACC-88DC-4BE5F0C731E5}" type="presOf" srcId="{B947AA8D-FD18-46FA-883B-2D770B224D09}" destId="{50C1A2AB-E009-44CC-BD12-8856CAAC34F8}" srcOrd="0" destOrd="0" presId="urn:microsoft.com/office/officeart/2005/8/layout/target3"/>
    <dgm:cxn modelId="{D66DC897-A7B7-4586-8A2F-50F5B25031A6}" type="presOf" srcId="{2953EC8C-79F5-48B2-9077-9D85F3FEC4AB}" destId="{F018D1E6-C3C6-4D9C-B29D-F98B3198A2EB}" srcOrd="1" destOrd="0" presId="urn:microsoft.com/office/officeart/2005/8/layout/target3"/>
    <dgm:cxn modelId="{355278A7-0643-4FB6-A74F-CDCD3EBD401E}" type="presOf" srcId="{2953EC8C-79F5-48B2-9077-9D85F3FEC4AB}" destId="{2038D7A5-720B-42C0-8471-694F05F62AEB}" srcOrd="0" destOrd="0" presId="urn:microsoft.com/office/officeart/2005/8/layout/target3"/>
    <dgm:cxn modelId="{C0467CB3-E1B1-4799-B204-063ABE45462B}" type="presOf" srcId="{9983A3B0-8B79-4576-9BCB-8149760E2CD2}" destId="{8D7F66D2-BAAF-4B2A-A3D8-C889F2E5D0F7}" srcOrd="0" destOrd="0" presId="urn:microsoft.com/office/officeart/2005/8/layout/target3"/>
    <dgm:cxn modelId="{9E94FFC3-81EA-4BEC-B958-72FE17750F4B}" type="presOf" srcId="{FCE5BC26-3774-494D-9CD1-1E1EFAC6C242}" destId="{DC76DAC0-77F1-4D31-94C2-1287EF08D272}" srcOrd="1" destOrd="0" presId="urn:microsoft.com/office/officeart/2005/8/layout/target3"/>
    <dgm:cxn modelId="{8384ABD5-3935-4867-AA04-61DA5592C3E6}" srcId="{8B3932C4-E38F-4CAF-88F3-1267FAAB4C1E}" destId="{B947AA8D-FD18-46FA-883B-2D770B224D09}" srcOrd="1" destOrd="0" parTransId="{03129F23-A1B3-4189-969A-C6958D5D9DF1}" sibTransId="{DAF5B809-A827-478A-BB3E-4C6D197BC442}"/>
    <dgm:cxn modelId="{9D0608E3-5FD9-4FF7-BA8D-EEB8074B1C68}" srcId="{8B3932C4-E38F-4CAF-88F3-1267FAAB4C1E}" destId="{2953EC8C-79F5-48B2-9077-9D85F3FEC4AB}" srcOrd="0" destOrd="0" parTransId="{7C4D3D50-3B1B-4444-8411-50CDCA98CA76}" sibTransId="{DB7F3021-3FA7-4566-8935-2236F901AD0C}"/>
    <dgm:cxn modelId="{73DD38E8-E384-47F5-BBB3-E9F9B3C517FB}" type="presOf" srcId="{9983A3B0-8B79-4576-9BCB-8149760E2CD2}" destId="{3630BA06-B3B1-42A2-A389-426B0F40AF44}" srcOrd="1" destOrd="0" presId="urn:microsoft.com/office/officeart/2005/8/layout/target3"/>
    <dgm:cxn modelId="{6F5628EE-1CC5-48C3-8F7E-D5905DF134D0}" type="presOf" srcId="{B947AA8D-FD18-46FA-883B-2D770B224D09}" destId="{F113FE23-6BA8-4E17-8A18-3C2FBDA4D037}" srcOrd="1" destOrd="0" presId="urn:microsoft.com/office/officeart/2005/8/layout/target3"/>
    <dgm:cxn modelId="{6DBBD577-69FF-4E96-8794-CB1001B2B06B}" type="presParOf" srcId="{A425C3AB-F742-480A-BC06-9279E2F28C69}" destId="{FE5B3C61-6729-4B05-B234-B27C0E69BDBD}" srcOrd="0" destOrd="0" presId="urn:microsoft.com/office/officeart/2005/8/layout/target3"/>
    <dgm:cxn modelId="{C613E408-BA71-45BA-8E05-0C79F636F049}" type="presParOf" srcId="{A425C3AB-F742-480A-BC06-9279E2F28C69}" destId="{45E5F753-CAE6-4007-82E3-3A89D6F73525}" srcOrd="1" destOrd="0" presId="urn:microsoft.com/office/officeart/2005/8/layout/target3"/>
    <dgm:cxn modelId="{F57B0CBB-153B-448C-B166-250DA3ADB187}" type="presParOf" srcId="{A425C3AB-F742-480A-BC06-9279E2F28C69}" destId="{2038D7A5-720B-42C0-8471-694F05F62AEB}" srcOrd="2" destOrd="0" presId="urn:microsoft.com/office/officeart/2005/8/layout/target3"/>
    <dgm:cxn modelId="{93E06A49-5910-49CE-B491-0A43735FB5C5}" type="presParOf" srcId="{A425C3AB-F742-480A-BC06-9279E2F28C69}" destId="{B09CE9A8-F905-428C-8554-DBEE0C5C11E5}" srcOrd="3" destOrd="0" presId="urn:microsoft.com/office/officeart/2005/8/layout/target3"/>
    <dgm:cxn modelId="{4000AEDE-B42F-47C5-9B96-BD98565CA625}" type="presParOf" srcId="{A425C3AB-F742-480A-BC06-9279E2F28C69}" destId="{5F39C596-4E93-4B74-8104-8E335EEFC28F}" srcOrd="4" destOrd="0" presId="urn:microsoft.com/office/officeart/2005/8/layout/target3"/>
    <dgm:cxn modelId="{A093FBF1-CB57-43AF-9634-CD9516DDC3D5}" type="presParOf" srcId="{A425C3AB-F742-480A-BC06-9279E2F28C69}" destId="{50C1A2AB-E009-44CC-BD12-8856CAAC34F8}" srcOrd="5" destOrd="0" presId="urn:microsoft.com/office/officeart/2005/8/layout/target3"/>
    <dgm:cxn modelId="{6EC89101-63A6-4AEA-AB33-52BB7768567E}" type="presParOf" srcId="{A425C3AB-F742-480A-BC06-9279E2F28C69}" destId="{50917385-5135-4D70-9F68-668AFEB6D529}" srcOrd="6" destOrd="0" presId="urn:microsoft.com/office/officeart/2005/8/layout/target3"/>
    <dgm:cxn modelId="{F903AFB9-6F2E-4A25-9484-C20AA1D9DBE9}" type="presParOf" srcId="{A425C3AB-F742-480A-BC06-9279E2F28C69}" destId="{BAC28155-029C-4920-9052-5626542C69F1}" srcOrd="7" destOrd="0" presId="urn:microsoft.com/office/officeart/2005/8/layout/target3"/>
    <dgm:cxn modelId="{004EFEBE-AF23-4E30-9E11-8D1C2C928378}" type="presParOf" srcId="{A425C3AB-F742-480A-BC06-9279E2F28C69}" destId="{8D7F66D2-BAAF-4B2A-A3D8-C889F2E5D0F7}" srcOrd="8" destOrd="0" presId="urn:microsoft.com/office/officeart/2005/8/layout/target3"/>
    <dgm:cxn modelId="{67CBF644-C87E-45B9-9A45-5446793E18AE}" type="presParOf" srcId="{A425C3AB-F742-480A-BC06-9279E2F28C69}" destId="{33C2D33C-4A9B-4789-946E-33C42086DB97}" srcOrd="9" destOrd="0" presId="urn:microsoft.com/office/officeart/2005/8/layout/target3"/>
    <dgm:cxn modelId="{DBF62C03-C3F9-4BB9-90DE-DD215E374480}" type="presParOf" srcId="{A425C3AB-F742-480A-BC06-9279E2F28C69}" destId="{802CA998-4EF5-4B12-A388-2BB4F847DCDA}" srcOrd="10" destOrd="0" presId="urn:microsoft.com/office/officeart/2005/8/layout/target3"/>
    <dgm:cxn modelId="{D0BBFA18-6194-4868-9C2F-F2415303E40D}" type="presParOf" srcId="{A425C3AB-F742-480A-BC06-9279E2F28C69}" destId="{427CF38A-7AA1-4880-98CF-EDE8ADAF8D9B}" srcOrd="11" destOrd="0" presId="urn:microsoft.com/office/officeart/2005/8/layout/target3"/>
    <dgm:cxn modelId="{9D9BECDB-3D41-426C-82C8-BA45FFAD8044}" type="presParOf" srcId="{A425C3AB-F742-480A-BC06-9279E2F28C69}" destId="{F018D1E6-C3C6-4D9C-B29D-F98B3198A2EB}" srcOrd="12" destOrd="0" presId="urn:microsoft.com/office/officeart/2005/8/layout/target3"/>
    <dgm:cxn modelId="{E9FED6CA-3F1E-482D-85DD-0F2AC6E075E3}" type="presParOf" srcId="{A425C3AB-F742-480A-BC06-9279E2F28C69}" destId="{F113FE23-6BA8-4E17-8A18-3C2FBDA4D037}" srcOrd="13" destOrd="0" presId="urn:microsoft.com/office/officeart/2005/8/layout/target3"/>
    <dgm:cxn modelId="{1E73F7C1-2222-4285-9EF7-8CEEC4151B01}" type="presParOf" srcId="{A425C3AB-F742-480A-BC06-9279E2F28C69}" destId="{3630BA06-B3B1-42A2-A389-426B0F40AF44}" srcOrd="14" destOrd="0" presId="urn:microsoft.com/office/officeart/2005/8/layout/target3"/>
    <dgm:cxn modelId="{FF74B98B-5A45-43ED-B708-586E7856D1C1}" type="presParOf" srcId="{A425C3AB-F742-480A-BC06-9279E2F28C69}" destId="{DC76DAC0-77F1-4D31-94C2-1287EF08D272}"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A68E73-1C34-4016-9DD4-8D72A07EB9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96AA254-BF0B-44B7-82F0-31DA57B1D491}">
      <dgm:prSet custT="1"/>
      <dgm:spPr/>
      <dgm:t>
        <a:bodyPr/>
        <a:lstStyle/>
        <a:p>
          <a:r>
            <a:rPr lang="nl-BE" sz="1200" b="1" dirty="0">
              <a:solidFill>
                <a:schemeClr val="tx1"/>
              </a:solidFill>
              <a:latin typeface="Arial Rounded MT Bold" panose="020F0704030504030204" pitchFamily="34" charset="0"/>
            </a:rPr>
            <a:t>Luisteren: fase van verwerving van inhoud van sociale media</a:t>
          </a:r>
          <a:endParaRPr lang="es-ES" sz="1200" dirty="0">
            <a:solidFill>
              <a:schemeClr val="tx1"/>
            </a:solidFill>
            <a:latin typeface="Arial Rounded MT Bold" panose="020F0704030504030204" pitchFamily="34" charset="0"/>
          </a:endParaRPr>
        </a:p>
      </dgm:t>
    </dgm:pt>
    <dgm:pt modelId="{79242B8F-8068-4C16-8526-40010634449B}" type="par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B3EC8E6B-C491-4203-A169-29979C2C8AA6}" type="sib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F1966B07-A8DB-4646-906A-944E53549791}">
      <dgm:prSet custT="1"/>
      <dgm:spPr/>
      <dgm:t>
        <a:bodyPr/>
        <a:lstStyle/>
        <a:p>
          <a:r>
            <a:rPr lang="nl-BE" sz="1200" b="1" dirty="0">
              <a:solidFill>
                <a:schemeClr val="tx1"/>
              </a:solidFill>
              <a:latin typeface="Arial Rounded MT Bold" panose="020F0704030504030204" pitchFamily="34" charset="0"/>
            </a:rPr>
            <a:t>Classificatie: filteren van gedetecteerde inhoud</a:t>
          </a:r>
          <a:endParaRPr lang="es-ES" sz="1200" dirty="0">
            <a:solidFill>
              <a:schemeClr val="tx1"/>
            </a:solidFill>
            <a:latin typeface="Arial Rounded MT Bold" panose="020F0704030504030204" pitchFamily="34" charset="0"/>
          </a:endParaRPr>
        </a:p>
      </dgm:t>
    </dgm:pt>
    <dgm:pt modelId="{AEE4AF62-285A-4489-BD0A-524DC688603E}" type="par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20B0FA55-612A-4E29-91E0-78ED9C1FC7E8}" type="sib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A97EDA31-4E67-4C23-A950-8672CDA6C321}">
      <dgm:prSet custT="1"/>
      <dgm:spPr/>
      <dgm:t>
        <a:bodyPr/>
        <a:lstStyle/>
        <a:p>
          <a:r>
            <a:rPr lang="nl-BE" sz="1200" b="1" dirty="0">
              <a:solidFill>
                <a:schemeClr val="tx1"/>
              </a:solidFill>
              <a:latin typeface="Arial Rounded MT Bold" panose="020F0704030504030204" pitchFamily="34" charset="0"/>
            </a:rPr>
            <a:t>Analyse: analyse- en rapportagefase</a:t>
          </a:r>
          <a:endParaRPr lang="es-ES" sz="1200" dirty="0">
            <a:solidFill>
              <a:schemeClr val="tx1"/>
            </a:solidFill>
            <a:latin typeface="Arial Rounded MT Bold" panose="020F0704030504030204" pitchFamily="34" charset="0"/>
          </a:endParaRPr>
        </a:p>
      </dgm:t>
    </dgm:pt>
    <dgm:pt modelId="{62D90D0D-28E4-4FA0-93E5-CF89EAC20C7D}" type="par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3AC5A9B9-A11D-4006-A076-C230389EDC42}" type="sib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DEA97AE2-668B-424B-A392-15D1C48B649E}" type="pres">
      <dgm:prSet presAssocID="{05A68E73-1C34-4016-9DD4-8D72A07EB985}" presName="linear" presStyleCnt="0">
        <dgm:presLayoutVars>
          <dgm:animLvl val="lvl"/>
          <dgm:resizeHandles val="exact"/>
        </dgm:presLayoutVars>
      </dgm:prSet>
      <dgm:spPr/>
    </dgm:pt>
    <dgm:pt modelId="{93691B0C-7970-46B3-8471-C152C881389B}" type="pres">
      <dgm:prSet presAssocID="{C96AA254-BF0B-44B7-82F0-31DA57B1D491}" presName="parentText" presStyleLbl="node1" presStyleIdx="0" presStyleCnt="3">
        <dgm:presLayoutVars>
          <dgm:chMax val="0"/>
          <dgm:bulletEnabled val="1"/>
        </dgm:presLayoutVars>
      </dgm:prSet>
      <dgm:spPr/>
    </dgm:pt>
    <dgm:pt modelId="{53C32F5F-00B2-4258-9F11-8B250E4F8E00}" type="pres">
      <dgm:prSet presAssocID="{B3EC8E6B-C491-4203-A169-29979C2C8AA6}" presName="spacer" presStyleCnt="0"/>
      <dgm:spPr/>
    </dgm:pt>
    <dgm:pt modelId="{01B51D50-743B-429F-96D0-188A5AE20941}" type="pres">
      <dgm:prSet presAssocID="{F1966B07-A8DB-4646-906A-944E53549791}" presName="parentText" presStyleLbl="node1" presStyleIdx="1" presStyleCnt="3">
        <dgm:presLayoutVars>
          <dgm:chMax val="0"/>
          <dgm:bulletEnabled val="1"/>
        </dgm:presLayoutVars>
      </dgm:prSet>
      <dgm:spPr/>
    </dgm:pt>
    <dgm:pt modelId="{E97794C7-13C4-405A-BD6D-684F7A07F24C}" type="pres">
      <dgm:prSet presAssocID="{20B0FA55-612A-4E29-91E0-78ED9C1FC7E8}" presName="spacer" presStyleCnt="0"/>
      <dgm:spPr/>
    </dgm:pt>
    <dgm:pt modelId="{515CEC88-537E-4EFE-BAAF-089D2ED41CBF}" type="pres">
      <dgm:prSet presAssocID="{A97EDA31-4E67-4C23-A950-8672CDA6C321}" presName="parentText" presStyleLbl="node1" presStyleIdx="2" presStyleCnt="3">
        <dgm:presLayoutVars>
          <dgm:chMax val="0"/>
          <dgm:bulletEnabled val="1"/>
        </dgm:presLayoutVars>
      </dgm:prSet>
      <dgm:spPr/>
    </dgm:pt>
  </dgm:ptLst>
  <dgm:cxnLst>
    <dgm:cxn modelId="{32F4B00D-47D1-436F-9236-B12ED02351C4}" type="presOf" srcId="{C96AA254-BF0B-44B7-82F0-31DA57B1D491}" destId="{93691B0C-7970-46B3-8471-C152C881389B}" srcOrd="0" destOrd="0" presId="urn:microsoft.com/office/officeart/2005/8/layout/vList2"/>
    <dgm:cxn modelId="{DAD2461B-A7DF-4CF4-BA48-A26BF8BB5814}" srcId="{05A68E73-1C34-4016-9DD4-8D72A07EB985}" destId="{A97EDA31-4E67-4C23-A950-8672CDA6C321}" srcOrd="2" destOrd="0" parTransId="{62D90D0D-28E4-4FA0-93E5-CF89EAC20C7D}" sibTransId="{3AC5A9B9-A11D-4006-A076-C230389EDC42}"/>
    <dgm:cxn modelId="{0D1D9C7C-385E-4C04-9BE7-4EE4E969C96D}" srcId="{05A68E73-1C34-4016-9DD4-8D72A07EB985}" destId="{F1966B07-A8DB-4646-906A-944E53549791}" srcOrd="1" destOrd="0" parTransId="{AEE4AF62-285A-4489-BD0A-524DC688603E}" sibTransId="{20B0FA55-612A-4E29-91E0-78ED9C1FC7E8}"/>
    <dgm:cxn modelId="{D9B4558D-A9D9-4407-B728-71C6C283E9D1}" type="presOf" srcId="{F1966B07-A8DB-4646-906A-944E53549791}" destId="{01B51D50-743B-429F-96D0-188A5AE20941}" srcOrd="0" destOrd="0" presId="urn:microsoft.com/office/officeart/2005/8/layout/vList2"/>
    <dgm:cxn modelId="{02D4B2A3-91B8-438E-B91A-55247B820D50}" type="presOf" srcId="{05A68E73-1C34-4016-9DD4-8D72A07EB985}" destId="{DEA97AE2-668B-424B-A392-15D1C48B649E}" srcOrd="0" destOrd="0" presId="urn:microsoft.com/office/officeart/2005/8/layout/vList2"/>
    <dgm:cxn modelId="{EB754AB8-C17D-4975-BDFA-66415F85D501}" type="presOf" srcId="{A97EDA31-4E67-4C23-A950-8672CDA6C321}" destId="{515CEC88-537E-4EFE-BAAF-089D2ED41CBF}" srcOrd="0" destOrd="0" presId="urn:microsoft.com/office/officeart/2005/8/layout/vList2"/>
    <dgm:cxn modelId="{FC3038C8-4F00-4331-AA37-141888776266}" srcId="{05A68E73-1C34-4016-9DD4-8D72A07EB985}" destId="{C96AA254-BF0B-44B7-82F0-31DA57B1D491}" srcOrd="0" destOrd="0" parTransId="{79242B8F-8068-4C16-8526-40010634449B}" sibTransId="{B3EC8E6B-C491-4203-A169-29979C2C8AA6}"/>
    <dgm:cxn modelId="{E0FCE90D-5AEB-4AB7-A1C5-737B19477A3D}" type="presParOf" srcId="{DEA97AE2-668B-424B-A392-15D1C48B649E}" destId="{93691B0C-7970-46B3-8471-C152C881389B}" srcOrd="0" destOrd="0" presId="urn:microsoft.com/office/officeart/2005/8/layout/vList2"/>
    <dgm:cxn modelId="{82FE976A-1C2B-44A0-AD42-C97290445A07}" type="presParOf" srcId="{DEA97AE2-668B-424B-A392-15D1C48B649E}" destId="{53C32F5F-00B2-4258-9F11-8B250E4F8E00}" srcOrd="1" destOrd="0" presId="urn:microsoft.com/office/officeart/2005/8/layout/vList2"/>
    <dgm:cxn modelId="{5ECA38E2-0517-44EC-B5D8-ABCC34A4EEEA}" type="presParOf" srcId="{DEA97AE2-668B-424B-A392-15D1C48B649E}" destId="{01B51D50-743B-429F-96D0-188A5AE20941}" srcOrd="2" destOrd="0" presId="urn:microsoft.com/office/officeart/2005/8/layout/vList2"/>
    <dgm:cxn modelId="{C9647EA8-735E-4D5F-84A9-AAACC674DCC0}" type="presParOf" srcId="{DEA97AE2-668B-424B-A392-15D1C48B649E}" destId="{E97794C7-13C4-405A-BD6D-684F7A07F24C}" srcOrd="3" destOrd="0" presId="urn:microsoft.com/office/officeart/2005/8/layout/vList2"/>
    <dgm:cxn modelId="{C4E5465F-0027-4BC8-841E-C00A450E36AD}" type="presParOf" srcId="{DEA97AE2-668B-424B-A392-15D1C48B649E}" destId="{515CEC88-537E-4EFE-BAAF-089D2ED41CB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36DB5C-4049-4E31-B188-4486AEC0CB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5AC68440-BFAA-44C3-9EB2-B4F0CAF943A3}">
      <dgm:prSet custT="1"/>
      <dgm:spPr/>
      <dgm:t>
        <a:bodyPr/>
        <a:lstStyle/>
        <a:p>
          <a:r>
            <a:rPr lang="nl-BE" altLang="es-ES" sz="1200" dirty="0">
              <a:solidFill>
                <a:schemeClr val="tx1"/>
              </a:solidFill>
              <a:latin typeface="Arial Rounded MT Bold" panose="020F0704030504030204" pitchFamily="34" charset="0"/>
            </a:rPr>
            <a:t>Wat voor soort betrokkenheid heeft onze inhoud gegenereerd? Op Facebook bijvoorbeeld: hoeveel «</a:t>
          </a:r>
          <a:r>
            <a:rPr lang="nl-BE" altLang="es-ES" sz="1200" dirty="0" err="1">
              <a:solidFill>
                <a:schemeClr val="tx1"/>
              </a:solidFill>
              <a:latin typeface="Arial Rounded MT Bold" panose="020F0704030504030204" pitchFamily="34" charset="0"/>
            </a:rPr>
            <a:t>likes</a:t>
          </a:r>
          <a:r>
            <a:rPr lang="nl-BE" altLang="es-ES" sz="1200" dirty="0">
              <a:solidFill>
                <a:schemeClr val="tx1"/>
              </a:solidFill>
              <a:latin typeface="Arial Rounded MT Bold" panose="020F0704030504030204" pitchFamily="34" charset="0"/>
            </a:rPr>
            <a:t>», maar vooral hoeveel «</a:t>
          </a:r>
          <a:r>
            <a:rPr lang="nl-BE" altLang="es-ES" sz="1200" dirty="0" err="1">
              <a:solidFill>
                <a:schemeClr val="tx1"/>
              </a:solidFill>
              <a:latin typeface="Arial Rounded MT Bold" panose="020F0704030504030204" pitchFamily="34" charset="0"/>
            </a:rPr>
            <a:t>comments</a:t>
          </a:r>
          <a:r>
            <a:rPr lang="nl-BE" altLang="es-ES" sz="1200" dirty="0">
              <a:solidFill>
                <a:schemeClr val="tx1"/>
              </a:solidFill>
              <a:latin typeface="Arial Rounded MT Bold" panose="020F0704030504030204" pitchFamily="34" charset="0"/>
            </a:rPr>
            <a:t>» en «shares» heeft het gegenereerd?</a:t>
          </a:r>
          <a:r>
            <a:rPr lang="it-IT"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F8178DC9-FCC3-4D9A-A6A5-FC5E1FF0291E}" type="parTrans" cxnId="{F028815F-5D67-4C5D-99B6-75B73FF0C9AA}">
      <dgm:prSet/>
      <dgm:spPr/>
      <dgm:t>
        <a:bodyPr/>
        <a:lstStyle/>
        <a:p>
          <a:endParaRPr lang="es-ES">
            <a:solidFill>
              <a:schemeClr val="tx1"/>
            </a:solidFill>
            <a:latin typeface="Arial Rounded MT Bold" panose="020F0704030504030204" pitchFamily="34" charset="0"/>
          </a:endParaRPr>
        </a:p>
      </dgm:t>
    </dgm:pt>
    <dgm:pt modelId="{55179E3D-29B2-49B1-AE96-A3F3D92CCC17}" type="sibTrans" cxnId="{F028815F-5D67-4C5D-99B6-75B73FF0C9AA}">
      <dgm:prSet/>
      <dgm:spPr/>
      <dgm:t>
        <a:bodyPr/>
        <a:lstStyle/>
        <a:p>
          <a:endParaRPr lang="es-ES">
            <a:solidFill>
              <a:schemeClr val="tx1"/>
            </a:solidFill>
            <a:latin typeface="Arial Rounded MT Bold" panose="020F0704030504030204" pitchFamily="34" charset="0"/>
          </a:endParaRPr>
        </a:p>
      </dgm:t>
    </dgm:pt>
    <dgm:pt modelId="{871B1EB7-0ECF-4870-B36D-4009A0C02BB6}">
      <dgm:prSet custT="1"/>
      <dgm:spPr/>
      <dgm:t>
        <a:bodyPr/>
        <a:lstStyle/>
        <a:p>
          <a:r>
            <a:rPr lang="nl-BE" altLang="es-ES" sz="1200" dirty="0">
              <a:solidFill>
                <a:schemeClr val="tx1"/>
              </a:solidFill>
              <a:latin typeface="Arial Rounded MT Bold" panose="020F0704030504030204" pitchFamily="34" charset="0"/>
            </a:rPr>
            <a:t>Een «post» die veel </a:t>
          </a:r>
          <a:r>
            <a:rPr lang="nl-BE" altLang="es-ES" sz="1200" dirty="0" err="1">
              <a:solidFill>
                <a:schemeClr val="tx1"/>
              </a:solidFill>
              <a:latin typeface="Arial Rounded MT Bold" panose="020F0704030504030204" pitchFamily="34" charset="0"/>
            </a:rPr>
            <a:t>likes</a:t>
          </a:r>
          <a:r>
            <a:rPr lang="nl-BE" altLang="es-ES" sz="1200" dirty="0">
              <a:solidFill>
                <a:schemeClr val="tx1"/>
              </a:solidFill>
              <a:latin typeface="Arial Rounded MT Bold" panose="020F0704030504030204" pitchFamily="34" charset="0"/>
            </a:rPr>
            <a:t>, </a:t>
          </a:r>
          <a:r>
            <a:rPr lang="nl-BE" altLang="es-ES" sz="1200" dirty="0" err="1">
              <a:solidFill>
                <a:schemeClr val="tx1"/>
              </a:solidFill>
              <a:latin typeface="Arial Rounded MT Bold" panose="020F0704030504030204" pitchFamily="34" charset="0"/>
            </a:rPr>
            <a:t>comments</a:t>
          </a:r>
          <a:r>
            <a:rPr lang="nl-BE" altLang="es-ES" sz="1200" dirty="0">
              <a:solidFill>
                <a:schemeClr val="tx1"/>
              </a:solidFill>
              <a:latin typeface="Arial Rounded MT Bold" panose="020F0704030504030204" pitchFamily="34" charset="0"/>
            </a:rPr>
            <a:t> en shares krijgt, is zeker meer "relevant" dan andere die geen </a:t>
          </a:r>
          <a:r>
            <a:rPr lang="nl-BE" altLang="es-ES" sz="1200" dirty="0" err="1">
              <a:solidFill>
                <a:schemeClr val="tx1"/>
              </a:solidFill>
              <a:latin typeface="Arial Rounded MT Bold" panose="020F0704030504030204" pitchFamily="34" charset="0"/>
            </a:rPr>
            <a:t>posts</a:t>
          </a:r>
          <a:r>
            <a:rPr lang="nl-BE" altLang="es-ES" sz="1200" dirty="0">
              <a:solidFill>
                <a:schemeClr val="tx1"/>
              </a:solidFill>
              <a:latin typeface="Arial Rounded MT Bold" panose="020F0704030504030204" pitchFamily="34" charset="0"/>
            </a:rPr>
            <a:t> ontvangen</a:t>
          </a:r>
          <a:r>
            <a:rPr lang="en-US" altLang="es-ES"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6D217DD2-04A9-42A6-9CFD-62759D60B95C}" type="parTrans" cxnId="{10A98EE6-A716-4B92-B334-7F47D081E7C1}">
      <dgm:prSet/>
      <dgm:spPr/>
      <dgm:t>
        <a:bodyPr/>
        <a:lstStyle/>
        <a:p>
          <a:endParaRPr lang="es-ES">
            <a:solidFill>
              <a:schemeClr val="tx1"/>
            </a:solidFill>
            <a:latin typeface="Arial Rounded MT Bold" panose="020F0704030504030204" pitchFamily="34" charset="0"/>
          </a:endParaRPr>
        </a:p>
      </dgm:t>
    </dgm:pt>
    <dgm:pt modelId="{AE17889B-F944-4856-804A-CE860DF0DF07}" type="sibTrans" cxnId="{10A98EE6-A716-4B92-B334-7F47D081E7C1}">
      <dgm:prSet/>
      <dgm:spPr/>
      <dgm:t>
        <a:bodyPr/>
        <a:lstStyle/>
        <a:p>
          <a:endParaRPr lang="es-ES">
            <a:solidFill>
              <a:schemeClr val="tx1"/>
            </a:solidFill>
            <a:latin typeface="Arial Rounded MT Bold" panose="020F0704030504030204" pitchFamily="34" charset="0"/>
          </a:endParaRPr>
        </a:p>
      </dgm:t>
    </dgm:pt>
    <dgm:pt modelId="{C400ECC0-4D14-4827-875B-1902B416560B}">
      <dgm:prSet custT="1"/>
      <dgm:spPr/>
      <dgm:t>
        <a:bodyPr/>
        <a:lstStyle/>
        <a:p>
          <a:r>
            <a:rPr lang="nl-BE" altLang="es-ES" sz="1200" dirty="0">
              <a:solidFill>
                <a:schemeClr val="tx1"/>
              </a:solidFill>
              <a:latin typeface="Arial Rounded MT Bold" panose="020F0704030504030204" pitchFamily="34" charset="0"/>
            </a:rPr>
            <a:t>Dat wil zeggen, het genereert meer "betrokkenheid". Op Twitter beschouwen we «</a:t>
          </a:r>
          <a:r>
            <a:rPr lang="nl-BE" altLang="es-ES" sz="1200" dirty="0" err="1">
              <a:solidFill>
                <a:schemeClr val="tx1"/>
              </a:solidFill>
              <a:latin typeface="Arial Rounded MT Bold" panose="020F0704030504030204" pitchFamily="34" charset="0"/>
            </a:rPr>
            <a:t>retweets</a:t>
          </a:r>
          <a:r>
            <a:rPr lang="nl-BE" altLang="es-ES" sz="1200" dirty="0">
              <a:solidFill>
                <a:schemeClr val="tx1"/>
              </a:solidFill>
              <a:latin typeface="Arial Rounded MT Bold" panose="020F0704030504030204" pitchFamily="34" charset="0"/>
            </a:rPr>
            <a:t>» of «vermeldingen», op YouTube-weergaven en opmerkingen.</a:t>
          </a:r>
          <a:endParaRPr lang="es-ES" sz="1200" dirty="0">
            <a:solidFill>
              <a:schemeClr val="tx1"/>
            </a:solidFill>
            <a:latin typeface="Arial Rounded MT Bold" panose="020F0704030504030204" pitchFamily="34" charset="0"/>
          </a:endParaRPr>
        </a:p>
      </dgm:t>
    </dgm:pt>
    <dgm:pt modelId="{EE627CF5-4E7E-462D-A8C2-A66087B1DB2C}" type="parTrans" cxnId="{FBD3905B-0433-478A-81C2-D60A539AFAA8}">
      <dgm:prSet/>
      <dgm:spPr/>
      <dgm:t>
        <a:bodyPr/>
        <a:lstStyle/>
        <a:p>
          <a:endParaRPr lang="es-ES">
            <a:solidFill>
              <a:schemeClr val="tx1"/>
            </a:solidFill>
            <a:latin typeface="Arial Rounded MT Bold" panose="020F0704030504030204" pitchFamily="34" charset="0"/>
          </a:endParaRPr>
        </a:p>
      </dgm:t>
    </dgm:pt>
    <dgm:pt modelId="{01A51B6B-B029-40C6-86CF-2A9039022C41}" type="sibTrans" cxnId="{FBD3905B-0433-478A-81C2-D60A539AFAA8}">
      <dgm:prSet/>
      <dgm:spPr/>
      <dgm:t>
        <a:bodyPr/>
        <a:lstStyle/>
        <a:p>
          <a:endParaRPr lang="es-ES">
            <a:solidFill>
              <a:schemeClr val="tx1"/>
            </a:solidFill>
            <a:latin typeface="Arial Rounded MT Bold" panose="020F0704030504030204" pitchFamily="34" charset="0"/>
          </a:endParaRPr>
        </a:p>
      </dgm:t>
    </dgm:pt>
    <dgm:pt modelId="{90429F8A-6DCC-4B38-9E79-A404ED439183}" type="pres">
      <dgm:prSet presAssocID="{1236DB5C-4049-4E31-B188-4486AEC0CB82}" presName="linear" presStyleCnt="0">
        <dgm:presLayoutVars>
          <dgm:dir/>
          <dgm:animLvl val="lvl"/>
          <dgm:resizeHandles val="exact"/>
        </dgm:presLayoutVars>
      </dgm:prSet>
      <dgm:spPr/>
    </dgm:pt>
    <dgm:pt modelId="{8255C322-47E4-43EA-B503-713F6234592B}" type="pres">
      <dgm:prSet presAssocID="{5AC68440-BFAA-44C3-9EB2-B4F0CAF943A3}" presName="parentLin" presStyleCnt="0"/>
      <dgm:spPr/>
    </dgm:pt>
    <dgm:pt modelId="{585E1A71-7554-452A-A006-20B12068C681}" type="pres">
      <dgm:prSet presAssocID="{5AC68440-BFAA-44C3-9EB2-B4F0CAF943A3}" presName="parentLeftMargin" presStyleLbl="node1" presStyleIdx="0" presStyleCnt="3"/>
      <dgm:spPr/>
    </dgm:pt>
    <dgm:pt modelId="{87E6818C-48D6-4D79-BE29-B31BD1B97883}" type="pres">
      <dgm:prSet presAssocID="{5AC68440-BFAA-44C3-9EB2-B4F0CAF943A3}" presName="parentText" presStyleLbl="node1" presStyleIdx="0" presStyleCnt="3" custScaleX="123543" custScaleY="171430" custLinFactNeighborX="5650" custLinFactNeighborY="-13909">
        <dgm:presLayoutVars>
          <dgm:chMax val="0"/>
          <dgm:bulletEnabled val="1"/>
        </dgm:presLayoutVars>
      </dgm:prSet>
      <dgm:spPr/>
    </dgm:pt>
    <dgm:pt modelId="{20A3EEDD-EA3F-4824-93B5-75FB7974360B}" type="pres">
      <dgm:prSet presAssocID="{5AC68440-BFAA-44C3-9EB2-B4F0CAF943A3}" presName="negativeSpace" presStyleCnt="0"/>
      <dgm:spPr/>
    </dgm:pt>
    <dgm:pt modelId="{F8C723A1-BB66-4AFF-A502-61EBBA2A9561}" type="pres">
      <dgm:prSet presAssocID="{5AC68440-BFAA-44C3-9EB2-B4F0CAF943A3}" presName="childText" presStyleLbl="conFgAcc1" presStyleIdx="0" presStyleCnt="3" custLinFactNeighborX="-788" custLinFactNeighborY="-28078">
        <dgm:presLayoutVars>
          <dgm:bulletEnabled val="1"/>
        </dgm:presLayoutVars>
      </dgm:prSet>
      <dgm:spPr/>
    </dgm:pt>
    <dgm:pt modelId="{9E12B707-F582-429A-B509-96EBB7D9C3C7}" type="pres">
      <dgm:prSet presAssocID="{55179E3D-29B2-49B1-AE96-A3F3D92CCC17}" presName="spaceBetweenRectangles" presStyleCnt="0"/>
      <dgm:spPr/>
    </dgm:pt>
    <dgm:pt modelId="{9D42B383-0703-461B-8E03-D7DF6F510CF1}" type="pres">
      <dgm:prSet presAssocID="{871B1EB7-0ECF-4870-B36D-4009A0C02BB6}" presName="parentLin" presStyleCnt="0"/>
      <dgm:spPr/>
    </dgm:pt>
    <dgm:pt modelId="{CC6D031C-90DA-4E2B-89DD-EFCE6E58ED73}" type="pres">
      <dgm:prSet presAssocID="{871B1EB7-0ECF-4870-B36D-4009A0C02BB6}" presName="parentLeftMargin" presStyleLbl="node1" presStyleIdx="0" presStyleCnt="3"/>
      <dgm:spPr/>
    </dgm:pt>
    <dgm:pt modelId="{CE75D983-C988-4147-B7E6-B1CA4CF317BD}" type="pres">
      <dgm:prSet presAssocID="{871B1EB7-0ECF-4870-B36D-4009A0C02BB6}" presName="parentText" presStyleLbl="node1" presStyleIdx="1" presStyleCnt="3" custScaleX="123199" custScaleY="131966">
        <dgm:presLayoutVars>
          <dgm:chMax val="0"/>
          <dgm:bulletEnabled val="1"/>
        </dgm:presLayoutVars>
      </dgm:prSet>
      <dgm:spPr/>
    </dgm:pt>
    <dgm:pt modelId="{155F4A5A-2A20-4797-87BF-7185D8D6C7F3}" type="pres">
      <dgm:prSet presAssocID="{871B1EB7-0ECF-4870-B36D-4009A0C02BB6}" presName="negativeSpace" presStyleCnt="0"/>
      <dgm:spPr/>
    </dgm:pt>
    <dgm:pt modelId="{78802DF9-1FE9-4CCF-B86B-9E0CF11302AB}" type="pres">
      <dgm:prSet presAssocID="{871B1EB7-0ECF-4870-B36D-4009A0C02BB6}" presName="childText" presStyleLbl="conFgAcc1" presStyleIdx="1" presStyleCnt="3">
        <dgm:presLayoutVars>
          <dgm:bulletEnabled val="1"/>
        </dgm:presLayoutVars>
      </dgm:prSet>
      <dgm:spPr/>
    </dgm:pt>
    <dgm:pt modelId="{B40DB442-9151-4295-AD96-25010532F5AA}" type="pres">
      <dgm:prSet presAssocID="{AE17889B-F944-4856-804A-CE860DF0DF07}" presName="spaceBetweenRectangles" presStyleCnt="0"/>
      <dgm:spPr/>
    </dgm:pt>
    <dgm:pt modelId="{8FD3A032-5601-47C9-9EE3-0DBF20894BA1}" type="pres">
      <dgm:prSet presAssocID="{C400ECC0-4D14-4827-875B-1902B416560B}" presName="parentLin" presStyleCnt="0"/>
      <dgm:spPr/>
    </dgm:pt>
    <dgm:pt modelId="{2419957C-4C62-44D7-B39B-76DB9D5EA9C7}" type="pres">
      <dgm:prSet presAssocID="{C400ECC0-4D14-4827-875B-1902B416560B}" presName="parentLeftMargin" presStyleLbl="node1" presStyleIdx="1" presStyleCnt="3"/>
      <dgm:spPr/>
    </dgm:pt>
    <dgm:pt modelId="{9F6649E2-69A3-43FE-8B68-20AC198CA409}" type="pres">
      <dgm:prSet presAssocID="{C400ECC0-4D14-4827-875B-1902B416560B}" presName="parentText" presStyleLbl="node1" presStyleIdx="2" presStyleCnt="3" custScaleX="123199">
        <dgm:presLayoutVars>
          <dgm:chMax val="0"/>
          <dgm:bulletEnabled val="1"/>
        </dgm:presLayoutVars>
      </dgm:prSet>
      <dgm:spPr/>
    </dgm:pt>
    <dgm:pt modelId="{895FA9E1-F67B-4743-A403-3032DAC2C5AD}" type="pres">
      <dgm:prSet presAssocID="{C400ECC0-4D14-4827-875B-1902B416560B}" presName="negativeSpace" presStyleCnt="0"/>
      <dgm:spPr/>
    </dgm:pt>
    <dgm:pt modelId="{74AF19CC-F8F6-48C5-9630-36FEBED0AC7F}" type="pres">
      <dgm:prSet presAssocID="{C400ECC0-4D14-4827-875B-1902B416560B}" presName="childText" presStyleLbl="conFgAcc1" presStyleIdx="2" presStyleCnt="3">
        <dgm:presLayoutVars>
          <dgm:bulletEnabled val="1"/>
        </dgm:presLayoutVars>
      </dgm:prSet>
      <dgm:spPr/>
    </dgm:pt>
  </dgm:ptLst>
  <dgm:cxnLst>
    <dgm:cxn modelId="{FA2FF507-592B-4F48-B1CC-487DE3433471}" type="presOf" srcId="{5AC68440-BFAA-44C3-9EB2-B4F0CAF943A3}" destId="{87E6818C-48D6-4D79-BE29-B31BD1B97883}" srcOrd="1" destOrd="0" presId="urn:microsoft.com/office/officeart/2005/8/layout/list1"/>
    <dgm:cxn modelId="{974E823E-0977-433C-BF79-101CDF3DA062}" type="presOf" srcId="{871B1EB7-0ECF-4870-B36D-4009A0C02BB6}" destId="{CC6D031C-90DA-4E2B-89DD-EFCE6E58ED73}" srcOrd="0" destOrd="0" presId="urn:microsoft.com/office/officeart/2005/8/layout/list1"/>
    <dgm:cxn modelId="{FBD3905B-0433-478A-81C2-D60A539AFAA8}" srcId="{1236DB5C-4049-4E31-B188-4486AEC0CB82}" destId="{C400ECC0-4D14-4827-875B-1902B416560B}" srcOrd="2" destOrd="0" parTransId="{EE627CF5-4E7E-462D-A8C2-A66087B1DB2C}" sibTransId="{01A51B6B-B029-40C6-86CF-2A9039022C41}"/>
    <dgm:cxn modelId="{F028815F-5D67-4C5D-99B6-75B73FF0C9AA}" srcId="{1236DB5C-4049-4E31-B188-4486AEC0CB82}" destId="{5AC68440-BFAA-44C3-9EB2-B4F0CAF943A3}" srcOrd="0" destOrd="0" parTransId="{F8178DC9-FCC3-4D9A-A6A5-FC5E1FF0291E}" sibTransId="{55179E3D-29B2-49B1-AE96-A3F3D92CCC17}"/>
    <dgm:cxn modelId="{3B599E44-D3DC-4097-AFB7-0C5F1FC13465}" type="presOf" srcId="{871B1EB7-0ECF-4870-B36D-4009A0C02BB6}" destId="{CE75D983-C988-4147-B7E6-B1CA4CF317BD}" srcOrd="1" destOrd="0" presId="urn:microsoft.com/office/officeart/2005/8/layout/list1"/>
    <dgm:cxn modelId="{BD237248-760E-4932-A8FC-37A112F05A3D}" type="presOf" srcId="{5AC68440-BFAA-44C3-9EB2-B4F0CAF943A3}" destId="{585E1A71-7554-452A-A006-20B12068C681}" srcOrd="0" destOrd="0" presId="urn:microsoft.com/office/officeart/2005/8/layout/list1"/>
    <dgm:cxn modelId="{EC42644F-6BF9-47B9-9F6B-6D924D71FA03}" type="presOf" srcId="{C400ECC0-4D14-4827-875B-1902B416560B}" destId="{9F6649E2-69A3-43FE-8B68-20AC198CA409}" srcOrd="1" destOrd="0" presId="urn:microsoft.com/office/officeart/2005/8/layout/list1"/>
    <dgm:cxn modelId="{AF821F56-55F0-48AB-8F23-20964CC697D6}" type="presOf" srcId="{1236DB5C-4049-4E31-B188-4486AEC0CB82}" destId="{90429F8A-6DCC-4B38-9E79-A404ED439183}" srcOrd="0" destOrd="0" presId="urn:microsoft.com/office/officeart/2005/8/layout/list1"/>
    <dgm:cxn modelId="{C4315B8D-25A6-4EC4-B8D7-26B28E5DFC86}" type="presOf" srcId="{C400ECC0-4D14-4827-875B-1902B416560B}" destId="{2419957C-4C62-44D7-B39B-76DB9D5EA9C7}" srcOrd="0" destOrd="0" presId="urn:microsoft.com/office/officeart/2005/8/layout/list1"/>
    <dgm:cxn modelId="{10A98EE6-A716-4B92-B334-7F47D081E7C1}" srcId="{1236DB5C-4049-4E31-B188-4486AEC0CB82}" destId="{871B1EB7-0ECF-4870-B36D-4009A0C02BB6}" srcOrd="1" destOrd="0" parTransId="{6D217DD2-04A9-42A6-9CFD-62759D60B95C}" sibTransId="{AE17889B-F944-4856-804A-CE860DF0DF07}"/>
    <dgm:cxn modelId="{5487301A-7C63-4B19-80D2-011E52E2378C}" type="presParOf" srcId="{90429F8A-6DCC-4B38-9E79-A404ED439183}" destId="{8255C322-47E4-43EA-B503-713F6234592B}" srcOrd="0" destOrd="0" presId="urn:microsoft.com/office/officeart/2005/8/layout/list1"/>
    <dgm:cxn modelId="{8BD92275-D25D-45A7-8D02-C66D4F187760}" type="presParOf" srcId="{8255C322-47E4-43EA-B503-713F6234592B}" destId="{585E1A71-7554-452A-A006-20B12068C681}" srcOrd="0" destOrd="0" presId="urn:microsoft.com/office/officeart/2005/8/layout/list1"/>
    <dgm:cxn modelId="{0269C463-CF74-4722-B1E7-A401B66430D9}" type="presParOf" srcId="{8255C322-47E4-43EA-B503-713F6234592B}" destId="{87E6818C-48D6-4D79-BE29-B31BD1B97883}" srcOrd="1" destOrd="0" presId="urn:microsoft.com/office/officeart/2005/8/layout/list1"/>
    <dgm:cxn modelId="{C2DDC2BD-2608-493D-A2E9-317D61A334E4}" type="presParOf" srcId="{90429F8A-6DCC-4B38-9E79-A404ED439183}" destId="{20A3EEDD-EA3F-4824-93B5-75FB7974360B}" srcOrd="1" destOrd="0" presId="urn:microsoft.com/office/officeart/2005/8/layout/list1"/>
    <dgm:cxn modelId="{25D36619-F18C-45C3-9632-A863F6B49EC3}" type="presParOf" srcId="{90429F8A-6DCC-4B38-9E79-A404ED439183}" destId="{F8C723A1-BB66-4AFF-A502-61EBBA2A9561}" srcOrd="2" destOrd="0" presId="urn:microsoft.com/office/officeart/2005/8/layout/list1"/>
    <dgm:cxn modelId="{4115D034-1A06-4F8E-8A10-562759A962E8}" type="presParOf" srcId="{90429F8A-6DCC-4B38-9E79-A404ED439183}" destId="{9E12B707-F582-429A-B509-96EBB7D9C3C7}" srcOrd="3" destOrd="0" presId="urn:microsoft.com/office/officeart/2005/8/layout/list1"/>
    <dgm:cxn modelId="{E9B1CF34-C958-484B-AF53-CDDD14394370}" type="presParOf" srcId="{90429F8A-6DCC-4B38-9E79-A404ED439183}" destId="{9D42B383-0703-461B-8E03-D7DF6F510CF1}" srcOrd="4" destOrd="0" presId="urn:microsoft.com/office/officeart/2005/8/layout/list1"/>
    <dgm:cxn modelId="{8FF2B085-A97A-4C80-926D-21D86405B52A}" type="presParOf" srcId="{9D42B383-0703-461B-8E03-D7DF6F510CF1}" destId="{CC6D031C-90DA-4E2B-89DD-EFCE6E58ED73}" srcOrd="0" destOrd="0" presId="urn:microsoft.com/office/officeart/2005/8/layout/list1"/>
    <dgm:cxn modelId="{AC42ABD2-11D7-40AC-8E74-679DE5C84904}" type="presParOf" srcId="{9D42B383-0703-461B-8E03-D7DF6F510CF1}" destId="{CE75D983-C988-4147-B7E6-B1CA4CF317BD}" srcOrd="1" destOrd="0" presId="urn:microsoft.com/office/officeart/2005/8/layout/list1"/>
    <dgm:cxn modelId="{43C85067-07E9-477A-AE4D-6146B670BAB9}" type="presParOf" srcId="{90429F8A-6DCC-4B38-9E79-A404ED439183}" destId="{155F4A5A-2A20-4797-87BF-7185D8D6C7F3}" srcOrd="5" destOrd="0" presId="urn:microsoft.com/office/officeart/2005/8/layout/list1"/>
    <dgm:cxn modelId="{0236666A-B407-4948-8BD6-5443F7C40FF3}" type="presParOf" srcId="{90429F8A-6DCC-4B38-9E79-A404ED439183}" destId="{78802DF9-1FE9-4CCF-B86B-9E0CF11302AB}" srcOrd="6" destOrd="0" presId="urn:microsoft.com/office/officeart/2005/8/layout/list1"/>
    <dgm:cxn modelId="{A46651D1-D88B-4DFD-B578-8C39A29FBF76}" type="presParOf" srcId="{90429F8A-6DCC-4B38-9E79-A404ED439183}" destId="{B40DB442-9151-4295-AD96-25010532F5AA}" srcOrd="7" destOrd="0" presId="urn:microsoft.com/office/officeart/2005/8/layout/list1"/>
    <dgm:cxn modelId="{488C61BC-2800-4DA9-B5B3-07C80F0EE1D7}" type="presParOf" srcId="{90429F8A-6DCC-4B38-9E79-A404ED439183}" destId="{8FD3A032-5601-47C9-9EE3-0DBF20894BA1}" srcOrd="8" destOrd="0" presId="urn:microsoft.com/office/officeart/2005/8/layout/list1"/>
    <dgm:cxn modelId="{F94050F6-7636-4065-8494-03EEC9D75B3E}" type="presParOf" srcId="{8FD3A032-5601-47C9-9EE3-0DBF20894BA1}" destId="{2419957C-4C62-44D7-B39B-76DB9D5EA9C7}" srcOrd="0" destOrd="0" presId="urn:microsoft.com/office/officeart/2005/8/layout/list1"/>
    <dgm:cxn modelId="{1E14C6CB-8ED2-4F34-BB14-25E01862BF1B}" type="presParOf" srcId="{8FD3A032-5601-47C9-9EE3-0DBF20894BA1}" destId="{9F6649E2-69A3-43FE-8B68-20AC198CA409}" srcOrd="1" destOrd="0" presId="urn:microsoft.com/office/officeart/2005/8/layout/list1"/>
    <dgm:cxn modelId="{F99A8D1C-30EF-43C7-A5F4-3F8016895374}" type="presParOf" srcId="{90429F8A-6DCC-4B38-9E79-A404ED439183}" destId="{895FA9E1-F67B-4743-A403-3032DAC2C5AD}" srcOrd="9" destOrd="0" presId="urn:microsoft.com/office/officeart/2005/8/layout/list1"/>
    <dgm:cxn modelId="{68B878A2-7C94-4B1B-A4E5-ACC7D8E58217}" type="presParOf" srcId="{90429F8A-6DCC-4B38-9E79-A404ED439183}" destId="{74AF19CC-F8F6-48C5-9630-36FEBED0A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1F7933-C5A5-44B6-B267-D4B74AD1344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1407FDF-345E-47C6-9C21-9D75C9828EDC}">
      <dgm:prSet custT="1"/>
      <dgm:spPr/>
      <dgm:t>
        <a:bodyPr/>
        <a:lstStyle/>
        <a:p>
          <a:r>
            <a:rPr lang="nl-BE" altLang="es-ES" sz="1200" dirty="0">
              <a:latin typeface="Arial Rounded MT Bold" panose="020F0704030504030204" pitchFamily="34" charset="0"/>
            </a:rPr>
            <a:t>Het is de activiteit van het meten van de prestaties van bedrijfsprofielen (of bedrijfsprofielen):</a:t>
          </a:r>
          <a:endParaRPr lang="es-ES" sz="1200" dirty="0"/>
        </a:p>
      </dgm:t>
    </dgm:pt>
    <dgm:pt modelId="{F1951176-8510-4207-BA56-0CBCE017840F}" type="parTrans" cxnId="{DD7D4DBA-EE42-4664-840F-650DFD5E4127}">
      <dgm:prSet/>
      <dgm:spPr/>
      <dgm:t>
        <a:bodyPr/>
        <a:lstStyle/>
        <a:p>
          <a:endParaRPr lang="es-ES" sz="1200">
            <a:solidFill>
              <a:schemeClr val="tx1"/>
            </a:solidFill>
          </a:endParaRPr>
        </a:p>
      </dgm:t>
    </dgm:pt>
    <dgm:pt modelId="{5260A2CE-4E32-4123-80EE-CEC29AA039AD}" type="sibTrans" cxnId="{DD7D4DBA-EE42-4664-840F-650DFD5E4127}">
      <dgm:prSet/>
      <dgm:spPr/>
      <dgm:t>
        <a:bodyPr/>
        <a:lstStyle/>
        <a:p>
          <a:endParaRPr lang="es-ES" sz="1200">
            <a:solidFill>
              <a:schemeClr val="tx1"/>
            </a:solidFill>
          </a:endParaRPr>
        </a:p>
      </dgm:t>
    </dgm:pt>
    <dgm:pt modelId="{A77A5BA8-F43B-4DD9-9650-C8F08F2EB98C}">
      <dgm:prSet custT="1"/>
      <dgm:spPr/>
      <dgm:t>
        <a:bodyPr/>
        <a:lstStyle/>
        <a:p>
          <a:r>
            <a:rPr lang="nl-BE" altLang="es-ES" sz="1200" dirty="0">
              <a:latin typeface="Arial Rounded MT Bold" panose="020F0704030504030204" pitchFamily="34" charset="0"/>
            </a:rPr>
            <a:t>bijvoorbeeld de kwantitatieve meting van een profiel (vind-ik-leuks, interacties, delen, het produceren van een verklarend model. Deze analyses stellen ons in staat om gegevens naar voren te brengen die ontsnappen aan het eenvoudige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Listening</a:t>
          </a:r>
          <a:r>
            <a:rPr lang="nl-BE" altLang="es-ES" sz="1200" dirty="0">
              <a:latin typeface="Arial Rounded MT Bold" panose="020F0704030504030204" pitchFamily="34" charset="0"/>
            </a:rPr>
            <a:t>».</a:t>
          </a:r>
          <a:endParaRPr lang="es-ES" sz="1200" dirty="0"/>
        </a:p>
      </dgm:t>
    </dgm:pt>
    <dgm:pt modelId="{F269A669-8EB9-4AE1-9913-E2877BD49203}" type="parTrans" cxnId="{95C8A65A-5941-40CB-8A73-FEBB83EA18B5}">
      <dgm:prSet/>
      <dgm:spPr/>
      <dgm:t>
        <a:bodyPr/>
        <a:lstStyle/>
        <a:p>
          <a:endParaRPr lang="es-ES" sz="1200">
            <a:solidFill>
              <a:schemeClr val="tx1"/>
            </a:solidFill>
          </a:endParaRPr>
        </a:p>
      </dgm:t>
    </dgm:pt>
    <dgm:pt modelId="{FBEB03FA-0DD8-49E3-BECF-B32D179A0F94}" type="sibTrans" cxnId="{95C8A65A-5941-40CB-8A73-FEBB83EA18B5}">
      <dgm:prSet/>
      <dgm:spPr/>
      <dgm:t>
        <a:bodyPr/>
        <a:lstStyle/>
        <a:p>
          <a:endParaRPr lang="es-ES" sz="1200">
            <a:solidFill>
              <a:schemeClr val="tx1"/>
            </a:solidFill>
          </a:endParaRPr>
        </a:p>
      </dgm:t>
    </dgm:pt>
    <dgm:pt modelId="{64BF03CA-8546-4BB0-A211-60B4A2547687}">
      <dgm:prSet custT="1"/>
      <dgm:spPr/>
      <dgm:t>
        <a:bodyPr/>
        <a:lstStyle/>
        <a:p>
          <a:r>
            <a:rPr lang="nl-BE" altLang="es-ES" sz="1200" dirty="0">
              <a:latin typeface="Arial Rounded MT Bold" panose="020F0704030504030204" pitchFamily="34" charset="0"/>
            </a:rPr>
            <a:t>Sommige "Dashboards" die aanwezig zijn in de belangrijkste sociale netwerken bieden hulpmiddelen voor het uitvoeren van dit type analyse, maar alleen van een voorlopig type.</a:t>
          </a:r>
          <a:endParaRPr lang="es-ES" sz="1200" dirty="0"/>
        </a:p>
      </dgm:t>
    </dgm:pt>
    <dgm:pt modelId="{EC25E588-7855-4FFC-A3A4-06452FB84422}" type="parTrans" cxnId="{F57C7989-4C42-4CA0-B671-24F1F8BA690D}">
      <dgm:prSet/>
      <dgm:spPr/>
      <dgm:t>
        <a:bodyPr/>
        <a:lstStyle/>
        <a:p>
          <a:endParaRPr lang="es-ES" sz="1200">
            <a:solidFill>
              <a:schemeClr val="tx1"/>
            </a:solidFill>
          </a:endParaRPr>
        </a:p>
      </dgm:t>
    </dgm:pt>
    <dgm:pt modelId="{110BEDF0-4EC7-4774-96E3-405B471BC250}" type="sibTrans" cxnId="{F57C7989-4C42-4CA0-B671-24F1F8BA690D}">
      <dgm:prSet/>
      <dgm:spPr/>
      <dgm:t>
        <a:bodyPr/>
        <a:lstStyle/>
        <a:p>
          <a:endParaRPr lang="es-ES" sz="1200">
            <a:solidFill>
              <a:schemeClr val="tx1"/>
            </a:solidFill>
          </a:endParaRPr>
        </a:p>
      </dgm:t>
    </dgm:pt>
    <dgm:pt modelId="{272964CE-2E5B-42F7-8CB4-5BD474607F53}">
      <dgm:prSet custT="1"/>
      <dgm:spPr/>
      <dgm:t>
        <a:bodyPr/>
        <a:lstStyle/>
        <a:p>
          <a:r>
            <a:rPr lang="nl-BE" altLang="es-ES" sz="1200" dirty="0">
              <a:latin typeface="Arial Rounded MT Bold" panose="020F0704030504030204" pitchFamily="34" charset="0"/>
            </a:rPr>
            <a:t>We vertrouwen over het algemeen op meer geavanceerde tools die in staat zijn om de prestaties van de concurrenten te analyseren of om ons profiel in de loop van de tijd te evalueren.</a:t>
          </a:r>
          <a:endParaRPr lang="es-ES" sz="1200" dirty="0"/>
        </a:p>
      </dgm:t>
    </dgm:pt>
    <dgm:pt modelId="{60AC9ADC-1FA6-4A28-90B6-447D751C2C9A}" type="parTrans" cxnId="{647361C9-5D93-45C9-8DF3-3888F62EF7F3}">
      <dgm:prSet/>
      <dgm:spPr/>
      <dgm:t>
        <a:bodyPr/>
        <a:lstStyle/>
        <a:p>
          <a:endParaRPr lang="es-ES" sz="1200">
            <a:solidFill>
              <a:schemeClr val="tx1"/>
            </a:solidFill>
          </a:endParaRPr>
        </a:p>
      </dgm:t>
    </dgm:pt>
    <dgm:pt modelId="{9CDB7957-CFC4-4603-935E-F56B005171D4}" type="sibTrans" cxnId="{647361C9-5D93-45C9-8DF3-3888F62EF7F3}">
      <dgm:prSet/>
      <dgm:spPr/>
      <dgm:t>
        <a:bodyPr/>
        <a:lstStyle/>
        <a:p>
          <a:endParaRPr lang="es-ES" sz="1200">
            <a:solidFill>
              <a:schemeClr val="tx1"/>
            </a:solidFill>
          </a:endParaRPr>
        </a:p>
      </dgm:t>
    </dgm:pt>
    <dgm:pt modelId="{47086A09-D1C1-4D7A-A419-F5C8F695DA19}" type="pres">
      <dgm:prSet presAssocID="{731F7933-C5A5-44B6-B267-D4B74AD1344B}" presName="linear" presStyleCnt="0">
        <dgm:presLayoutVars>
          <dgm:dir/>
          <dgm:animLvl val="lvl"/>
          <dgm:resizeHandles val="exact"/>
        </dgm:presLayoutVars>
      </dgm:prSet>
      <dgm:spPr/>
    </dgm:pt>
    <dgm:pt modelId="{084FA318-49E1-4210-AD5A-8D771EAC4D6E}" type="pres">
      <dgm:prSet presAssocID="{41407FDF-345E-47C6-9C21-9D75C9828EDC}" presName="parentLin" presStyleCnt="0"/>
      <dgm:spPr/>
    </dgm:pt>
    <dgm:pt modelId="{74D91647-8B63-4A10-B495-486033F830A9}" type="pres">
      <dgm:prSet presAssocID="{41407FDF-345E-47C6-9C21-9D75C9828EDC}" presName="parentLeftMargin" presStyleLbl="node1" presStyleIdx="0" presStyleCnt="4"/>
      <dgm:spPr/>
    </dgm:pt>
    <dgm:pt modelId="{1BBCFEE9-8A65-44F7-8F3D-0CBF08E3E79C}" type="pres">
      <dgm:prSet presAssocID="{41407FDF-345E-47C6-9C21-9D75C9828EDC}" presName="parentText" presStyleLbl="node1" presStyleIdx="0" presStyleCnt="4" custScaleX="138590" custScaleY="212422" custLinFactNeighborX="-266" custLinFactNeighborY="-1554">
        <dgm:presLayoutVars>
          <dgm:chMax val="0"/>
          <dgm:bulletEnabled val="1"/>
        </dgm:presLayoutVars>
      </dgm:prSet>
      <dgm:spPr/>
    </dgm:pt>
    <dgm:pt modelId="{8BB3CD75-2633-46DA-B8C1-FC186D322BC4}" type="pres">
      <dgm:prSet presAssocID="{41407FDF-345E-47C6-9C21-9D75C9828EDC}" presName="negativeSpace" presStyleCnt="0"/>
      <dgm:spPr/>
    </dgm:pt>
    <dgm:pt modelId="{C4099E09-637A-43E6-BCB8-F5070175EB57}" type="pres">
      <dgm:prSet presAssocID="{41407FDF-345E-47C6-9C21-9D75C9828EDC}" presName="childText" presStyleLbl="conFgAcc1" presStyleIdx="0" presStyleCnt="4">
        <dgm:presLayoutVars>
          <dgm:bulletEnabled val="1"/>
        </dgm:presLayoutVars>
      </dgm:prSet>
      <dgm:spPr/>
    </dgm:pt>
    <dgm:pt modelId="{91B5B670-4D87-42FE-A97F-609EE764497B}" type="pres">
      <dgm:prSet presAssocID="{5260A2CE-4E32-4123-80EE-CEC29AA039AD}" presName="spaceBetweenRectangles" presStyleCnt="0"/>
      <dgm:spPr/>
    </dgm:pt>
    <dgm:pt modelId="{27264FA0-77FF-403A-BBE7-D2DEBB8A83DD}" type="pres">
      <dgm:prSet presAssocID="{A77A5BA8-F43B-4DD9-9650-C8F08F2EB98C}" presName="parentLin" presStyleCnt="0"/>
      <dgm:spPr/>
    </dgm:pt>
    <dgm:pt modelId="{3935301A-C10A-4731-8DC5-9FE848D2F0CB}" type="pres">
      <dgm:prSet presAssocID="{A77A5BA8-F43B-4DD9-9650-C8F08F2EB98C}" presName="parentLeftMargin" presStyleLbl="node1" presStyleIdx="0" presStyleCnt="4"/>
      <dgm:spPr/>
    </dgm:pt>
    <dgm:pt modelId="{890E4064-D13C-4D90-89B1-B9816BC66C71}" type="pres">
      <dgm:prSet presAssocID="{A77A5BA8-F43B-4DD9-9650-C8F08F2EB98C}" presName="parentText" presStyleLbl="node1" presStyleIdx="1" presStyleCnt="4" custScaleX="138590" custScaleY="212422" custLinFactNeighborX="-266" custLinFactNeighborY="-1554">
        <dgm:presLayoutVars>
          <dgm:chMax val="0"/>
          <dgm:bulletEnabled val="1"/>
        </dgm:presLayoutVars>
      </dgm:prSet>
      <dgm:spPr/>
    </dgm:pt>
    <dgm:pt modelId="{C7A38666-1592-4DD8-9436-E80CF35DC15B}" type="pres">
      <dgm:prSet presAssocID="{A77A5BA8-F43B-4DD9-9650-C8F08F2EB98C}" presName="negativeSpace" presStyleCnt="0"/>
      <dgm:spPr/>
    </dgm:pt>
    <dgm:pt modelId="{4C173C20-23EA-4D69-B545-D9B86FCCD5A5}" type="pres">
      <dgm:prSet presAssocID="{A77A5BA8-F43B-4DD9-9650-C8F08F2EB98C}" presName="childText" presStyleLbl="conFgAcc1" presStyleIdx="1" presStyleCnt="4">
        <dgm:presLayoutVars>
          <dgm:bulletEnabled val="1"/>
        </dgm:presLayoutVars>
      </dgm:prSet>
      <dgm:spPr/>
    </dgm:pt>
    <dgm:pt modelId="{B9FE52D4-29F9-4944-B4DF-7CF2144B018F}" type="pres">
      <dgm:prSet presAssocID="{FBEB03FA-0DD8-49E3-BECF-B32D179A0F94}" presName="spaceBetweenRectangles" presStyleCnt="0"/>
      <dgm:spPr/>
    </dgm:pt>
    <dgm:pt modelId="{5596F080-4E03-4630-AC7B-F20EFB79343B}" type="pres">
      <dgm:prSet presAssocID="{64BF03CA-8546-4BB0-A211-60B4A2547687}" presName="parentLin" presStyleCnt="0"/>
      <dgm:spPr/>
    </dgm:pt>
    <dgm:pt modelId="{3CBA723F-9443-4FA2-BCA4-CA44ADBE303B}" type="pres">
      <dgm:prSet presAssocID="{64BF03CA-8546-4BB0-A211-60B4A2547687}" presName="parentLeftMargin" presStyleLbl="node1" presStyleIdx="1" presStyleCnt="4"/>
      <dgm:spPr/>
    </dgm:pt>
    <dgm:pt modelId="{4E825795-A7A4-44B9-8EB5-5256999B7D51}" type="pres">
      <dgm:prSet presAssocID="{64BF03CA-8546-4BB0-A211-60B4A2547687}" presName="parentText" presStyleLbl="node1" presStyleIdx="2" presStyleCnt="4" custScaleX="138590" custScaleY="212422" custLinFactNeighborX="-266" custLinFactNeighborY="366">
        <dgm:presLayoutVars>
          <dgm:chMax val="0"/>
          <dgm:bulletEnabled val="1"/>
        </dgm:presLayoutVars>
      </dgm:prSet>
      <dgm:spPr/>
    </dgm:pt>
    <dgm:pt modelId="{B7C75ECB-AF61-4F6C-9ED0-486681FCA4B1}" type="pres">
      <dgm:prSet presAssocID="{64BF03CA-8546-4BB0-A211-60B4A2547687}" presName="negativeSpace" presStyleCnt="0"/>
      <dgm:spPr/>
    </dgm:pt>
    <dgm:pt modelId="{5C0A7268-2B63-4EEA-BA50-9C3C088921DD}" type="pres">
      <dgm:prSet presAssocID="{64BF03CA-8546-4BB0-A211-60B4A2547687}" presName="childText" presStyleLbl="conFgAcc1" presStyleIdx="2" presStyleCnt="4">
        <dgm:presLayoutVars>
          <dgm:bulletEnabled val="1"/>
        </dgm:presLayoutVars>
      </dgm:prSet>
      <dgm:spPr/>
    </dgm:pt>
    <dgm:pt modelId="{F5B12B43-54BC-4E14-8C17-316338E2FFB0}" type="pres">
      <dgm:prSet presAssocID="{110BEDF0-4EC7-4774-96E3-405B471BC250}" presName="spaceBetweenRectangles" presStyleCnt="0"/>
      <dgm:spPr/>
    </dgm:pt>
    <dgm:pt modelId="{872602D5-CF6F-4C9C-907B-7AA3151FF285}" type="pres">
      <dgm:prSet presAssocID="{272964CE-2E5B-42F7-8CB4-5BD474607F53}" presName="parentLin" presStyleCnt="0"/>
      <dgm:spPr/>
    </dgm:pt>
    <dgm:pt modelId="{FD2A1073-EEA9-4C9B-A389-439B64273B3E}" type="pres">
      <dgm:prSet presAssocID="{272964CE-2E5B-42F7-8CB4-5BD474607F53}" presName="parentLeftMargin" presStyleLbl="node1" presStyleIdx="2" presStyleCnt="4"/>
      <dgm:spPr/>
    </dgm:pt>
    <dgm:pt modelId="{ECC76305-CCCB-47DB-80C3-1E3F04574697}" type="pres">
      <dgm:prSet presAssocID="{272964CE-2E5B-42F7-8CB4-5BD474607F53}" presName="parentText" presStyleLbl="node1" presStyleIdx="3" presStyleCnt="4" custScaleX="138590" custScaleY="212422">
        <dgm:presLayoutVars>
          <dgm:chMax val="0"/>
          <dgm:bulletEnabled val="1"/>
        </dgm:presLayoutVars>
      </dgm:prSet>
      <dgm:spPr/>
    </dgm:pt>
    <dgm:pt modelId="{06AA10B9-A481-41BB-8FC0-DA08B21A2954}" type="pres">
      <dgm:prSet presAssocID="{272964CE-2E5B-42F7-8CB4-5BD474607F53}" presName="negativeSpace" presStyleCnt="0"/>
      <dgm:spPr/>
    </dgm:pt>
    <dgm:pt modelId="{291CE2A8-9310-461E-AE83-2BF301177AB7}" type="pres">
      <dgm:prSet presAssocID="{272964CE-2E5B-42F7-8CB4-5BD474607F53}" presName="childText" presStyleLbl="conFgAcc1" presStyleIdx="3" presStyleCnt="4">
        <dgm:presLayoutVars>
          <dgm:bulletEnabled val="1"/>
        </dgm:presLayoutVars>
      </dgm:prSet>
      <dgm:spPr/>
    </dgm:pt>
  </dgm:ptLst>
  <dgm:cxnLst>
    <dgm:cxn modelId="{C493EA0E-3020-42BC-AE47-B6FF7AD4EF72}" type="presOf" srcId="{41407FDF-345E-47C6-9C21-9D75C9828EDC}" destId="{1BBCFEE9-8A65-44F7-8F3D-0CBF08E3E79C}" srcOrd="1" destOrd="0" presId="urn:microsoft.com/office/officeart/2005/8/layout/list1"/>
    <dgm:cxn modelId="{CB39A72B-A54E-4435-8A36-0237B27D5AC1}" type="presOf" srcId="{731F7933-C5A5-44B6-B267-D4B74AD1344B}" destId="{47086A09-D1C1-4D7A-A419-F5C8F695DA19}" srcOrd="0" destOrd="0" presId="urn:microsoft.com/office/officeart/2005/8/layout/list1"/>
    <dgm:cxn modelId="{DE609A40-F922-44F0-9978-1487CF004B3E}" type="presOf" srcId="{272964CE-2E5B-42F7-8CB4-5BD474607F53}" destId="{ECC76305-CCCB-47DB-80C3-1E3F04574697}" srcOrd="1" destOrd="0" presId="urn:microsoft.com/office/officeart/2005/8/layout/list1"/>
    <dgm:cxn modelId="{F61D4C66-C3BC-4534-95C7-BD6BEA016873}" type="presOf" srcId="{64BF03CA-8546-4BB0-A211-60B4A2547687}" destId="{3CBA723F-9443-4FA2-BCA4-CA44ADBE303B}" srcOrd="0" destOrd="0" presId="urn:microsoft.com/office/officeart/2005/8/layout/list1"/>
    <dgm:cxn modelId="{D7DF6474-7E37-4B7D-BC6D-B8F1BFA621FA}" type="presOf" srcId="{A77A5BA8-F43B-4DD9-9650-C8F08F2EB98C}" destId="{3935301A-C10A-4731-8DC5-9FE848D2F0CB}" srcOrd="0" destOrd="0" presId="urn:microsoft.com/office/officeart/2005/8/layout/list1"/>
    <dgm:cxn modelId="{95C8A65A-5941-40CB-8A73-FEBB83EA18B5}" srcId="{731F7933-C5A5-44B6-B267-D4B74AD1344B}" destId="{A77A5BA8-F43B-4DD9-9650-C8F08F2EB98C}" srcOrd="1" destOrd="0" parTransId="{F269A669-8EB9-4AE1-9913-E2877BD49203}" sibTransId="{FBEB03FA-0DD8-49E3-BECF-B32D179A0F94}"/>
    <dgm:cxn modelId="{AF55E07B-8E97-4985-B822-4C2DF8102B9E}" type="presOf" srcId="{272964CE-2E5B-42F7-8CB4-5BD474607F53}" destId="{FD2A1073-EEA9-4C9B-A389-439B64273B3E}" srcOrd="0" destOrd="0" presId="urn:microsoft.com/office/officeart/2005/8/layout/list1"/>
    <dgm:cxn modelId="{F57C7989-4C42-4CA0-B671-24F1F8BA690D}" srcId="{731F7933-C5A5-44B6-B267-D4B74AD1344B}" destId="{64BF03CA-8546-4BB0-A211-60B4A2547687}" srcOrd="2" destOrd="0" parTransId="{EC25E588-7855-4FFC-A3A4-06452FB84422}" sibTransId="{110BEDF0-4EC7-4774-96E3-405B471BC250}"/>
    <dgm:cxn modelId="{DD7D4DBA-EE42-4664-840F-650DFD5E4127}" srcId="{731F7933-C5A5-44B6-B267-D4B74AD1344B}" destId="{41407FDF-345E-47C6-9C21-9D75C9828EDC}" srcOrd="0" destOrd="0" parTransId="{F1951176-8510-4207-BA56-0CBCE017840F}" sibTransId="{5260A2CE-4E32-4123-80EE-CEC29AA039AD}"/>
    <dgm:cxn modelId="{B29CE0C0-DC0B-4AEF-807A-482EA27FB9DE}" type="presOf" srcId="{64BF03CA-8546-4BB0-A211-60B4A2547687}" destId="{4E825795-A7A4-44B9-8EB5-5256999B7D51}" srcOrd="1" destOrd="0" presId="urn:microsoft.com/office/officeart/2005/8/layout/list1"/>
    <dgm:cxn modelId="{647361C9-5D93-45C9-8DF3-3888F62EF7F3}" srcId="{731F7933-C5A5-44B6-B267-D4B74AD1344B}" destId="{272964CE-2E5B-42F7-8CB4-5BD474607F53}" srcOrd="3" destOrd="0" parTransId="{60AC9ADC-1FA6-4A28-90B6-447D751C2C9A}" sibTransId="{9CDB7957-CFC4-4603-935E-F56B005171D4}"/>
    <dgm:cxn modelId="{7268A3DB-CFED-458B-A583-27F5A2C995DB}" type="presOf" srcId="{41407FDF-345E-47C6-9C21-9D75C9828EDC}" destId="{74D91647-8B63-4A10-B495-486033F830A9}" srcOrd="0" destOrd="0" presId="urn:microsoft.com/office/officeart/2005/8/layout/list1"/>
    <dgm:cxn modelId="{10239BF2-3353-404A-BF99-FD45CFCA6C67}" type="presOf" srcId="{A77A5BA8-F43B-4DD9-9650-C8F08F2EB98C}" destId="{890E4064-D13C-4D90-89B1-B9816BC66C71}" srcOrd="1" destOrd="0" presId="urn:microsoft.com/office/officeart/2005/8/layout/list1"/>
    <dgm:cxn modelId="{D528992E-1DAC-4A01-92EC-D2AD0554F916}" type="presParOf" srcId="{47086A09-D1C1-4D7A-A419-F5C8F695DA19}" destId="{084FA318-49E1-4210-AD5A-8D771EAC4D6E}" srcOrd="0" destOrd="0" presId="urn:microsoft.com/office/officeart/2005/8/layout/list1"/>
    <dgm:cxn modelId="{87063FA9-05B2-45A8-8572-235461DFE11F}" type="presParOf" srcId="{084FA318-49E1-4210-AD5A-8D771EAC4D6E}" destId="{74D91647-8B63-4A10-B495-486033F830A9}" srcOrd="0" destOrd="0" presId="urn:microsoft.com/office/officeart/2005/8/layout/list1"/>
    <dgm:cxn modelId="{3B4546F5-3A42-43AF-849B-4BCB48780479}" type="presParOf" srcId="{084FA318-49E1-4210-AD5A-8D771EAC4D6E}" destId="{1BBCFEE9-8A65-44F7-8F3D-0CBF08E3E79C}" srcOrd="1" destOrd="0" presId="urn:microsoft.com/office/officeart/2005/8/layout/list1"/>
    <dgm:cxn modelId="{A867FFD5-1A2B-422B-89F6-DD86F395B810}" type="presParOf" srcId="{47086A09-D1C1-4D7A-A419-F5C8F695DA19}" destId="{8BB3CD75-2633-46DA-B8C1-FC186D322BC4}" srcOrd="1" destOrd="0" presId="urn:microsoft.com/office/officeart/2005/8/layout/list1"/>
    <dgm:cxn modelId="{905CFDC7-C7F9-4CB7-8192-8329C3374E4A}" type="presParOf" srcId="{47086A09-D1C1-4D7A-A419-F5C8F695DA19}" destId="{C4099E09-637A-43E6-BCB8-F5070175EB57}" srcOrd="2" destOrd="0" presId="urn:microsoft.com/office/officeart/2005/8/layout/list1"/>
    <dgm:cxn modelId="{D6B0E06B-1EDE-48D0-B4D4-67593DF6E4EC}" type="presParOf" srcId="{47086A09-D1C1-4D7A-A419-F5C8F695DA19}" destId="{91B5B670-4D87-42FE-A97F-609EE764497B}" srcOrd="3" destOrd="0" presId="urn:microsoft.com/office/officeart/2005/8/layout/list1"/>
    <dgm:cxn modelId="{57AEEECE-F33A-4F0D-8B19-3027CB7C83CF}" type="presParOf" srcId="{47086A09-D1C1-4D7A-A419-F5C8F695DA19}" destId="{27264FA0-77FF-403A-BBE7-D2DEBB8A83DD}" srcOrd="4" destOrd="0" presId="urn:microsoft.com/office/officeart/2005/8/layout/list1"/>
    <dgm:cxn modelId="{4F9F9E0F-6AA1-40FA-B652-575AA45CA04F}" type="presParOf" srcId="{27264FA0-77FF-403A-BBE7-D2DEBB8A83DD}" destId="{3935301A-C10A-4731-8DC5-9FE848D2F0CB}" srcOrd="0" destOrd="0" presId="urn:microsoft.com/office/officeart/2005/8/layout/list1"/>
    <dgm:cxn modelId="{EE4C54C5-5ACA-4A2D-A47B-6EEB2F0107D3}" type="presParOf" srcId="{27264FA0-77FF-403A-BBE7-D2DEBB8A83DD}" destId="{890E4064-D13C-4D90-89B1-B9816BC66C71}" srcOrd="1" destOrd="0" presId="urn:microsoft.com/office/officeart/2005/8/layout/list1"/>
    <dgm:cxn modelId="{DC5C8A26-1955-4663-B515-4E8240E4A9F9}" type="presParOf" srcId="{47086A09-D1C1-4D7A-A419-F5C8F695DA19}" destId="{C7A38666-1592-4DD8-9436-E80CF35DC15B}" srcOrd="5" destOrd="0" presId="urn:microsoft.com/office/officeart/2005/8/layout/list1"/>
    <dgm:cxn modelId="{E129C8F3-4F6D-4D64-A854-72DF31C8DFC5}" type="presParOf" srcId="{47086A09-D1C1-4D7A-A419-F5C8F695DA19}" destId="{4C173C20-23EA-4D69-B545-D9B86FCCD5A5}" srcOrd="6" destOrd="0" presId="urn:microsoft.com/office/officeart/2005/8/layout/list1"/>
    <dgm:cxn modelId="{A17CFEEE-7384-4437-8462-E7F7428CA240}" type="presParOf" srcId="{47086A09-D1C1-4D7A-A419-F5C8F695DA19}" destId="{B9FE52D4-29F9-4944-B4DF-7CF2144B018F}" srcOrd="7" destOrd="0" presId="urn:microsoft.com/office/officeart/2005/8/layout/list1"/>
    <dgm:cxn modelId="{190C0500-775B-4E61-9FA1-F77D6806DB75}" type="presParOf" srcId="{47086A09-D1C1-4D7A-A419-F5C8F695DA19}" destId="{5596F080-4E03-4630-AC7B-F20EFB79343B}" srcOrd="8" destOrd="0" presId="urn:microsoft.com/office/officeart/2005/8/layout/list1"/>
    <dgm:cxn modelId="{28A47D5F-0874-462A-8162-6E8CF1691F1E}" type="presParOf" srcId="{5596F080-4E03-4630-AC7B-F20EFB79343B}" destId="{3CBA723F-9443-4FA2-BCA4-CA44ADBE303B}" srcOrd="0" destOrd="0" presId="urn:microsoft.com/office/officeart/2005/8/layout/list1"/>
    <dgm:cxn modelId="{BBB4BCB1-3A17-42BC-9829-C4F12FCD84D3}" type="presParOf" srcId="{5596F080-4E03-4630-AC7B-F20EFB79343B}" destId="{4E825795-A7A4-44B9-8EB5-5256999B7D51}" srcOrd="1" destOrd="0" presId="urn:microsoft.com/office/officeart/2005/8/layout/list1"/>
    <dgm:cxn modelId="{9E1DD24E-E532-462A-BD83-ED88024770BC}" type="presParOf" srcId="{47086A09-D1C1-4D7A-A419-F5C8F695DA19}" destId="{B7C75ECB-AF61-4F6C-9ED0-486681FCA4B1}" srcOrd="9" destOrd="0" presId="urn:microsoft.com/office/officeart/2005/8/layout/list1"/>
    <dgm:cxn modelId="{FDED8C23-30E2-412A-973A-351696277F32}" type="presParOf" srcId="{47086A09-D1C1-4D7A-A419-F5C8F695DA19}" destId="{5C0A7268-2B63-4EEA-BA50-9C3C088921DD}" srcOrd="10" destOrd="0" presId="urn:microsoft.com/office/officeart/2005/8/layout/list1"/>
    <dgm:cxn modelId="{54C28001-7103-4FBC-A52E-E21B8524594B}" type="presParOf" srcId="{47086A09-D1C1-4D7A-A419-F5C8F695DA19}" destId="{F5B12B43-54BC-4E14-8C17-316338E2FFB0}" srcOrd="11" destOrd="0" presId="urn:microsoft.com/office/officeart/2005/8/layout/list1"/>
    <dgm:cxn modelId="{4421A1E1-4400-42A1-AF50-4C68B23AA61E}" type="presParOf" srcId="{47086A09-D1C1-4D7A-A419-F5C8F695DA19}" destId="{872602D5-CF6F-4C9C-907B-7AA3151FF285}" srcOrd="12" destOrd="0" presId="urn:microsoft.com/office/officeart/2005/8/layout/list1"/>
    <dgm:cxn modelId="{BADC6AA7-D729-4BD5-895E-7465F77B0121}" type="presParOf" srcId="{872602D5-CF6F-4C9C-907B-7AA3151FF285}" destId="{FD2A1073-EEA9-4C9B-A389-439B64273B3E}" srcOrd="0" destOrd="0" presId="urn:microsoft.com/office/officeart/2005/8/layout/list1"/>
    <dgm:cxn modelId="{CE398D33-7313-4438-90C3-330F6C6DB1EC}" type="presParOf" srcId="{872602D5-CF6F-4C9C-907B-7AA3151FF285}" destId="{ECC76305-CCCB-47DB-80C3-1E3F04574697}" srcOrd="1" destOrd="0" presId="urn:microsoft.com/office/officeart/2005/8/layout/list1"/>
    <dgm:cxn modelId="{47CC1B4B-BDEC-4385-94F2-65CC6609A824}" type="presParOf" srcId="{47086A09-D1C1-4D7A-A419-F5C8F695DA19}" destId="{06AA10B9-A481-41BB-8FC0-DA08B21A2954}" srcOrd="13" destOrd="0" presId="urn:microsoft.com/office/officeart/2005/8/layout/list1"/>
    <dgm:cxn modelId="{0DA4DE7F-FBAF-4E27-A1BF-DB8293699B2C}" type="presParOf" srcId="{47086A09-D1C1-4D7A-A419-F5C8F695DA19}" destId="{291CE2A8-9310-461E-AE83-2BF301177A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831643-4E74-47A3-B5CC-73458B351C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85D56B2-3722-4A8C-AAC9-A9E7EE8C30A0}">
      <dgm:prSet custT="1"/>
      <dgm:spPr/>
      <dgm:t>
        <a:bodyPr/>
        <a:lstStyle/>
        <a:p>
          <a:r>
            <a:rPr lang="nl-BE" altLang="es-ES" sz="1200" dirty="0">
              <a:solidFill>
                <a:schemeClr val="tx1"/>
              </a:solidFill>
              <a:latin typeface="Arial Rounded MT Bold" panose="020F0704030504030204" pitchFamily="34" charset="0"/>
            </a:rPr>
            <a:t>Ter verduidelijking: deze case </a:t>
          </a:r>
          <a:r>
            <a:rPr lang="nl-BE" altLang="es-ES" sz="1200" dirty="0" err="1">
              <a:solidFill>
                <a:schemeClr val="tx1"/>
              </a:solidFill>
              <a:latin typeface="Arial Rounded MT Bold" panose="020F0704030504030204" pitchFamily="34" charset="0"/>
            </a:rPr>
            <a:t>study</a:t>
          </a:r>
          <a:r>
            <a:rPr lang="nl-BE" altLang="es-ES" sz="1200" dirty="0">
              <a:solidFill>
                <a:schemeClr val="tx1"/>
              </a:solidFill>
              <a:latin typeface="Arial Rounded MT Bold" panose="020F0704030504030204" pitchFamily="34" charset="0"/>
            </a:rPr>
            <a:t> (</a:t>
          </a:r>
          <a:r>
            <a:rPr lang="nl-BE" altLang="es-ES" sz="1200" dirty="0" err="1">
              <a:solidFill>
                <a:schemeClr val="tx1"/>
              </a:solidFill>
              <a:latin typeface="Arial Rounded MT Bold" panose="020F0704030504030204" pitchFamily="34" charset="0"/>
            </a:rPr>
            <a:t>FireSec</a:t>
          </a:r>
          <a:r>
            <a:rPr lang="nl-BE" altLang="es-ES" sz="1200" dirty="0">
              <a:solidFill>
                <a:schemeClr val="tx1"/>
              </a:solidFill>
              <a:latin typeface="Arial Rounded MT Bold" panose="020F0704030504030204" pitchFamily="34" charset="0"/>
            </a:rPr>
            <a:t> System) is een "B2B" bedrijf: Business </a:t>
          </a:r>
          <a:r>
            <a:rPr lang="nl-BE" altLang="es-ES" sz="1200" dirty="0" err="1">
              <a:solidFill>
                <a:schemeClr val="tx1"/>
              </a:solidFill>
              <a:latin typeface="Arial Rounded MT Bold" panose="020F0704030504030204" pitchFamily="34" charset="0"/>
            </a:rPr>
            <a:t>to</a:t>
          </a:r>
          <a:r>
            <a:rPr lang="nl-BE" altLang="es-ES" sz="1200" dirty="0">
              <a:solidFill>
                <a:schemeClr val="tx1"/>
              </a:solidFill>
              <a:latin typeface="Arial Rounded MT Bold" panose="020F0704030504030204" pitchFamily="34" charset="0"/>
            </a:rPr>
            <a:t> Business. Dit betekent dat haar producten en/of diensten gericht zijn op andere bedrijven, niet op consumenten.</a:t>
          </a:r>
          <a:endParaRPr lang="es-ES" sz="1200" dirty="0">
            <a:solidFill>
              <a:schemeClr val="tx1"/>
            </a:solidFill>
          </a:endParaRPr>
        </a:p>
      </dgm:t>
    </dgm:pt>
    <dgm:pt modelId="{BB4697BD-F71E-49CA-86CE-83EDBAA7D76B}" type="parTrans" cxnId="{600ABF3F-6432-46F8-8B73-DE833AEF566C}">
      <dgm:prSet/>
      <dgm:spPr/>
      <dgm:t>
        <a:bodyPr/>
        <a:lstStyle/>
        <a:p>
          <a:endParaRPr lang="es-ES">
            <a:solidFill>
              <a:schemeClr val="tx1"/>
            </a:solidFill>
          </a:endParaRPr>
        </a:p>
      </dgm:t>
    </dgm:pt>
    <dgm:pt modelId="{263C40D7-464E-415B-B362-BAA999D4476E}" type="sibTrans" cxnId="{600ABF3F-6432-46F8-8B73-DE833AEF566C}">
      <dgm:prSet/>
      <dgm:spPr/>
      <dgm:t>
        <a:bodyPr/>
        <a:lstStyle/>
        <a:p>
          <a:endParaRPr lang="es-ES">
            <a:solidFill>
              <a:schemeClr val="tx1"/>
            </a:solidFill>
          </a:endParaRPr>
        </a:p>
      </dgm:t>
    </dgm:pt>
    <dgm:pt modelId="{B7BA7041-B9CB-41F0-B310-14E937955102}">
      <dgm:prSet custT="1"/>
      <dgm:spPr/>
      <dgm:t>
        <a:bodyPr/>
        <a:lstStyle/>
        <a:p>
          <a:r>
            <a:rPr lang="nl-BE" altLang="es-ES" sz="1200" dirty="0">
              <a:solidFill>
                <a:schemeClr val="tx1"/>
              </a:solidFill>
              <a:latin typeface="Arial Rounded MT Bold" panose="020F0704030504030204" pitchFamily="34" charset="0"/>
            </a:rPr>
            <a:t>Voor "B2B"-bedrijven is de verkoopcyclus over het algemeen complexer dan voor "B2C"-bedrijven: Business </a:t>
          </a:r>
          <a:r>
            <a:rPr lang="nl-BE" altLang="es-ES" sz="1200" dirty="0" err="1">
              <a:solidFill>
                <a:schemeClr val="tx1"/>
              </a:solidFill>
              <a:latin typeface="Arial Rounded MT Bold" panose="020F0704030504030204" pitchFamily="34" charset="0"/>
            </a:rPr>
            <a:t>to</a:t>
          </a:r>
          <a:r>
            <a:rPr lang="nl-BE" altLang="es-ES" sz="1200" dirty="0">
              <a:solidFill>
                <a:schemeClr val="tx1"/>
              </a:solidFill>
              <a:latin typeface="Arial Rounded MT Bold" panose="020F0704030504030204" pitchFamily="34" charset="0"/>
            </a:rPr>
            <a:t> Customer.</a:t>
          </a:r>
          <a:endParaRPr lang="es-ES" sz="1200" dirty="0">
            <a:solidFill>
              <a:schemeClr val="tx1"/>
            </a:solidFill>
          </a:endParaRPr>
        </a:p>
      </dgm:t>
    </dgm:pt>
    <dgm:pt modelId="{5965443C-74A7-429B-AA67-A69C5F7AAC5C}" type="parTrans" cxnId="{475C34A1-3157-43B4-A0A6-75055816038B}">
      <dgm:prSet/>
      <dgm:spPr/>
      <dgm:t>
        <a:bodyPr/>
        <a:lstStyle/>
        <a:p>
          <a:endParaRPr lang="es-ES">
            <a:solidFill>
              <a:schemeClr val="tx1"/>
            </a:solidFill>
          </a:endParaRPr>
        </a:p>
      </dgm:t>
    </dgm:pt>
    <dgm:pt modelId="{AFBA509A-1F64-4318-879F-B0623AAD8521}" type="sibTrans" cxnId="{475C34A1-3157-43B4-A0A6-75055816038B}">
      <dgm:prSet/>
      <dgm:spPr/>
      <dgm:t>
        <a:bodyPr/>
        <a:lstStyle/>
        <a:p>
          <a:endParaRPr lang="es-ES">
            <a:solidFill>
              <a:schemeClr val="tx1"/>
            </a:solidFill>
          </a:endParaRPr>
        </a:p>
      </dgm:t>
    </dgm:pt>
    <dgm:pt modelId="{50AD7566-AC1F-411B-B261-21987C3C302A}">
      <dgm:prSet custT="1"/>
      <dgm:spPr/>
      <dgm:t>
        <a:bodyPr/>
        <a:lstStyle/>
        <a:p>
          <a:endParaRPr lang="en-US" altLang="es-ES" sz="1200" dirty="0">
            <a:solidFill>
              <a:schemeClr val="tx1"/>
            </a:solidFill>
            <a:latin typeface="Arial Rounded MT Bold" panose="020F0704030504030204" pitchFamily="34" charset="0"/>
          </a:endParaRPr>
        </a:p>
        <a:p>
          <a:r>
            <a:rPr lang="nl-BE" altLang="es-ES" sz="1200" dirty="0">
              <a:solidFill>
                <a:schemeClr val="tx1"/>
              </a:solidFill>
              <a:latin typeface="Arial Rounded MT Bold" panose="020F0704030504030204" pitchFamily="34" charset="0"/>
            </a:rPr>
            <a:t>In "B2B" worden de inkoopbeslissingsprocessen binnen het bedrijf door meerdere mensen gevolgd</a:t>
          </a:r>
          <a:r>
            <a:rPr lang="en-US" altLang="es-ES" sz="1200" dirty="0">
              <a:latin typeface="Arial Rounded MT Bold" panose="020F0704030504030204" pitchFamily="34" charset="0"/>
            </a:rPr>
            <a:t> </a:t>
          </a:r>
          <a:endParaRPr lang="es-ES" sz="1200" dirty="0">
            <a:solidFill>
              <a:schemeClr val="tx1"/>
            </a:solidFill>
          </a:endParaRPr>
        </a:p>
      </dgm:t>
    </dgm:pt>
    <dgm:pt modelId="{0CB320E3-5263-49D7-A4DE-49C51F52A9A5}" type="parTrans" cxnId="{E94FA377-8F1D-4A7A-941F-00A7E472E7BB}">
      <dgm:prSet/>
      <dgm:spPr/>
      <dgm:t>
        <a:bodyPr/>
        <a:lstStyle/>
        <a:p>
          <a:endParaRPr lang="es-ES">
            <a:solidFill>
              <a:schemeClr val="tx1"/>
            </a:solidFill>
          </a:endParaRPr>
        </a:p>
      </dgm:t>
    </dgm:pt>
    <dgm:pt modelId="{D60BB245-9C7F-4A72-A18E-37E1ACD3E5AF}" type="sibTrans" cxnId="{E94FA377-8F1D-4A7A-941F-00A7E472E7BB}">
      <dgm:prSet/>
      <dgm:spPr/>
      <dgm:t>
        <a:bodyPr/>
        <a:lstStyle/>
        <a:p>
          <a:endParaRPr lang="es-ES">
            <a:solidFill>
              <a:schemeClr val="tx1"/>
            </a:solidFill>
          </a:endParaRPr>
        </a:p>
      </dgm:t>
    </dgm:pt>
    <dgm:pt modelId="{46278336-56B5-4260-88E6-144034ADE8EA}">
      <dgm:prSet custT="1"/>
      <dgm:spPr/>
      <dgm:t>
        <a:bodyPr/>
        <a:lstStyle/>
        <a:p>
          <a:r>
            <a:rPr lang="nl-BE" altLang="es-ES" sz="1200" dirty="0">
              <a:solidFill>
                <a:schemeClr val="tx1"/>
              </a:solidFill>
              <a:latin typeface="Arial Rounded MT Bold" panose="020F0704030504030204" pitchFamily="34" charset="0"/>
            </a:rPr>
            <a:t>In het verleden was dit soort verkopen gebaseerd op interpersoonlijke relaties, mond-tot-mondreclame en "</a:t>
          </a:r>
          <a:r>
            <a:rPr lang="nl-BE" altLang="es-ES" sz="1200" dirty="0" err="1">
              <a:solidFill>
                <a:schemeClr val="tx1"/>
              </a:solidFill>
              <a:latin typeface="Arial Rounded MT Bold" panose="020F0704030504030204" pitchFamily="34" charset="0"/>
            </a:rPr>
            <a:t>outboud</a:t>
          </a:r>
          <a:r>
            <a:rPr lang="nl-BE" altLang="es-ES" sz="1200" dirty="0">
              <a:solidFill>
                <a:schemeClr val="tx1"/>
              </a:solidFill>
              <a:latin typeface="Arial Rounded MT Bold" panose="020F0704030504030204" pitchFamily="34" charset="0"/>
            </a:rPr>
            <a:t> marketing"-activiteiten.</a:t>
          </a:r>
          <a:endParaRPr lang="es-ES" sz="1200" dirty="0">
            <a:solidFill>
              <a:schemeClr val="tx1"/>
            </a:solidFill>
          </a:endParaRPr>
        </a:p>
      </dgm:t>
    </dgm:pt>
    <dgm:pt modelId="{33795AA6-4082-4840-B2A7-6192866846FD}" type="parTrans" cxnId="{1ABCE17C-584A-46E2-A88B-B77ACA400AD1}">
      <dgm:prSet/>
      <dgm:spPr/>
      <dgm:t>
        <a:bodyPr/>
        <a:lstStyle/>
        <a:p>
          <a:endParaRPr lang="es-ES">
            <a:solidFill>
              <a:schemeClr val="tx1"/>
            </a:solidFill>
          </a:endParaRPr>
        </a:p>
      </dgm:t>
    </dgm:pt>
    <dgm:pt modelId="{594D71E5-690A-481F-B89D-77C2C8B14A7B}" type="sibTrans" cxnId="{1ABCE17C-584A-46E2-A88B-B77ACA400AD1}">
      <dgm:prSet/>
      <dgm:spPr/>
      <dgm:t>
        <a:bodyPr/>
        <a:lstStyle/>
        <a:p>
          <a:endParaRPr lang="es-ES">
            <a:solidFill>
              <a:schemeClr val="tx1"/>
            </a:solidFill>
          </a:endParaRPr>
        </a:p>
      </dgm:t>
    </dgm:pt>
    <dgm:pt modelId="{417407D4-AA0F-40FD-AA7C-C3DDE1EF78D0}">
      <dgm:prSet custT="1"/>
      <dgm:spPr/>
      <dgm:t>
        <a:bodyPr/>
        <a:lstStyle/>
        <a:p>
          <a:r>
            <a:rPr lang="nl-BE" altLang="es-ES" sz="1200" dirty="0">
              <a:solidFill>
                <a:schemeClr val="tx1"/>
              </a:solidFill>
              <a:latin typeface="Arial Rounded MT Bold" panose="020F0704030504030204" pitchFamily="34" charset="0"/>
            </a:rPr>
            <a:t>In detail wendde de </a:t>
          </a:r>
          <a:r>
            <a:rPr lang="nl-BE" altLang="es-ES" sz="1200" dirty="0" err="1">
              <a:solidFill>
                <a:schemeClr val="tx1"/>
              </a:solidFill>
              <a:latin typeface="Arial Rounded MT Bold" panose="020F0704030504030204" pitchFamily="34" charset="0"/>
            </a:rPr>
            <a:t>FireSec</a:t>
          </a:r>
          <a:r>
            <a:rPr lang="nl-BE" altLang="es-ES" sz="1200" dirty="0">
              <a:solidFill>
                <a:schemeClr val="tx1"/>
              </a:solidFill>
              <a:latin typeface="Arial Rounded MT Bold" panose="020F0704030504030204" pitchFamily="34" charset="0"/>
            </a:rPr>
            <a:t> System Company zich tot een communicatie- en marketingbureau om een ​​coherent en bijgewerkt communicatieplan te ontwikkelen</a:t>
          </a:r>
          <a:r>
            <a:rPr lang="en-US" altLang="es-ES" sz="1200" dirty="0">
              <a:solidFill>
                <a:schemeClr val="tx1"/>
              </a:solidFill>
              <a:latin typeface="Arial Rounded MT Bold" panose="020F0704030504030204" pitchFamily="34" charset="0"/>
            </a:rPr>
            <a:t>.</a:t>
          </a:r>
          <a:endParaRPr lang="es-ES" sz="1200" dirty="0">
            <a:solidFill>
              <a:schemeClr val="tx1"/>
            </a:solidFill>
          </a:endParaRPr>
        </a:p>
      </dgm:t>
    </dgm:pt>
    <dgm:pt modelId="{1A65923A-3914-46FD-9780-02513B5B358E}" type="parTrans" cxnId="{CC74B022-176C-4B91-84DD-1D2F60015365}">
      <dgm:prSet/>
      <dgm:spPr/>
      <dgm:t>
        <a:bodyPr/>
        <a:lstStyle/>
        <a:p>
          <a:endParaRPr lang="es-ES">
            <a:solidFill>
              <a:schemeClr val="tx1"/>
            </a:solidFill>
          </a:endParaRPr>
        </a:p>
      </dgm:t>
    </dgm:pt>
    <dgm:pt modelId="{D551780B-9CEE-4A53-8BD0-30343C0E2BE8}" type="sibTrans" cxnId="{CC74B022-176C-4B91-84DD-1D2F60015365}">
      <dgm:prSet/>
      <dgm:spPr/>
      <dgm:t>
        <a:bodyPr/>
        <a:lstStyle/>
        <a:p>
          <a:endParaRPr lang="es-ES">
            <a:solidFill>
              <a:schemeClr val="tx1"/>
            </a:solidFill>
          </a:endParaRPr>
        </a:p>
      </dgm:t>
    </dgm:pt>
    <dgm:pt modelId="{D9C0EED6-A51A-4B4E-81CF-9DA0401DF6B7}" type="pres">
      <dgm:prSet presAssocID="{FF831643-4E74-47A3-B5CC-73458B351C95}" presName="linear" presStyleCnt="0">
        <dgm:presLayoutVars>
          <dgm:dir/>
          <dgm:animLvl val="lvl"/>
          <dgm:resizeHandles val="exact"/>
        </dgm:presLayoutVars>
      </dgm:prSet>
      <dgm:spPr/>
    </dgm:pt>
    <dgm:pt modelId="{C53C2E53-B11F-40F2-842B-1B77B7F73389}" type="pres">
      <dgm:prSet presAssocID="{685D56B2-3722-4A8C-AAC9-A9E7EE8C30A0}" presName="parentLin" presStyleCnt="0"/>
      <dgm:spPr/>
    </dgm:pt>
    <dgm:pt modelId="{CBDCEB52-D5CA-48BF-9B32-4B532E05BC93}" type="pres">
      <dgm:prSet presAssocID="{685D56B2-3722-4A8C-AAC9-A9E7EE8C30A0}" presName="parentLeftMargin" presStyleLbl="node1" presStyleIdx="0" presStyleCnt="5"/>
      <dgm:spPr/>
    </dgm:pt>
    <dgm:pt modelId="{AF3BD7C3-50A7-432D-B897-37FDA4FCBCC7}" type="pres">
      <dgm:prSet presAssocID="{685D56B2-3722-4A8C-AAC9-A9E7EE8C30A0}" presName="parentText" presStyleLbl="node1" presStyleIdx="0" presStyleCnt="5" custScaleX="139819" custScaleY="422928">
        <dgm:presLayoutVars>
          <dgm:chMax val="0"/>
          <dgm:bulletEnabled val="1"/>
        </dgm:presLayoutVars>
      </dgm:prSet>
      <dgm:spPr/>
    </dgm:pt>
    <dgm:pt modelId="{F99C4108-AA2F-42CE-9352-233630838F5C}" type="pres">
      <dgm:prSet presAssocID="{685D56B2-3722-4A8C-AAC9-A9E7EE8C30A0}" presName="negativeSpace" presStyleCnt="0"/>
      <dgm:spPr/>
    </dgm:pt>
    <dgm:pt modelId="{A59F20C4-6925-4813-8EF2-E26BAF453AB4}" type="pres">
      <dgm:prSet presAssocID="{685D56B2-3722-4A8C-AAC9-A9E7EE8C30A0}" presName="childText" presStyleLbl="conFgAcc1" presStyleIdx="0" presStyleCnt="5">
        <dgm:presLayoutVars>
          <dgm:bulletEnabled val="1"/>
        </dgm:presLayoutVars>
      </dgm:prSet>
      <dgm:spPr/>
    </dgm:pt>
    <dgm:pt modelId="{4F1474CB-FDE6-4969-A680-9C392869087A}" type="pres">
      <dgm:prSet presAssocID="{263C40D7-464E-415B-B362-BAA999D4476E}" presName="spaceBetweenRectangles" presStyleCnt="0"/>
      <dgm:spPr/>
    </dgm:pt>
    <dgm:pt modelId="{9BCE1C18-341C-4E45-9829-B2CC5934D8A8}" type="pres">
      <dgm:prSet presAssocID="{B7BA7041-B9CB-41F0-B310-14E937955102}" presName="parentLin" presStyleCnt="0"/>
      <dgm:spPr/>
    </dgm:pt>
    <dgm:pt modelId="{5D2C5073-5450-4F9A-B92F-2F864871B225}" type="pres">
      <dgm:prSet presAssocID="{B7BA7041-B9CB-41F0-B310-14E937955102}" presName="parentLeftMargin" presStyleLbl="node1" presStyleIdx="0" presStyleCnt="5"/>
      <dgm:spPr/>
    </dgm:pt>
    <dgm:pt modelId="{EF1AE590-5610-4B32-9376-8DC7BD52D7DF}" type="pres">
      <dgm:prSet presAssocID="{B7BA7041-B9CB-41F0-B310-14E937955102}" presName="parentText" presStyleLbl="node1" presStyleIdx="1" presStyleCnt="5" custScaleX="139819" custScaleY="317857">
        <dgm:presLayoutVars>
          <dgm:chMax val="0"/>
          <dgm:bulletEnabled val="1"/>
        </dgm:presLayoutVars>
      </dgm:prSet>
      <dgm:spPr/>
    </dgm:pt>
    <dgm:pt modelId="{026F217B-0158-4476-9589-7AD28BC46563}" type="pres">
      <dgm:prSet presAssocID="{B7BA7041-B9CB-41F0-B310-14E937955102}" presName="negativeSpace" presStyleCnt="0"/>
      <dgm:spPr/>
    </dgm:pt>
    <dgm:pt modelId="{88A2F7DA-A793-49E9-AF07-DA7EF4083E7D}" type="pres">
      <dgm:prSet presAssocID="{B7BA7041-B9CB-41F0-B310-14E937955102}" presName="childText" presStyleLbl="conFgAcc1" presStyleIdx="1" presStyleCnt="5">
        <dgm:presLayoutVars>
          <dgm:bulletEnabled val="1"/>
        </dgm:presLayoutVars>
      </dgm:prSet>
      <dgm:spPr/>
    </dgm:pt>
    <dgm:pt modelId="{32ADFA08-24F0-47CF-9B53-520304608545}" type="pres">
      <dgm:prSet presAssocID="{AFBA509A-1F64-4318-879F-B0623AAD8521}" presName="spaceBetweenRectangles" presStyleCnt="0"/>
      <dgm:spPr/>
    </dgm:pt>
    <dgm:pt modelId="{EB905D36-5714-4EC7-BCCD-94617672DC03}" type="pres">
      <dgm:prSet presAssocID="{50AD7566-AC1F-411B-B261-21987C3C302A}" presName="parentLin" presStyleCnt="0"/>
      <dgm:spPr/>
    </dgm:pt>
    <dgm:pt modelId="{7478386F-3E29-49D9-872B-AB06CB6CEC28}" type="pres">
      <dgm:prSet presAssocID="{50AD7566-AC1F-411B-B261-21987C3C302A}" presName="parentLeftMargin" presStyleLbl="node1" presStyleIdx="1" presStyleCnt="5"/>
      <dgm:spPr/>
    </dgm:pt>
    <dgm:pt modelId="{2ED896E9-1E69-44D5-866D-0B352F5680A6}" type="pres">
      <dgm:prSet presAssocID="{50AD7566-AC1F-411B-B261-21987C3C302A}" presName="parentText" presStyleLbl="node1" presStyleIdx="2" presStyleCnt="5" custScaleX="139819" custScaleY="317857">
        <dgm:presLayoutVars>
          <dgm:chMax val="0"/>
          <dgm:bulletEnabled val="1"/>
        </dgm:presLayoutVars>
      </dgm:prSet>
      <dgm:spPr/>
    </dgm:pt>
    <dgm:pt modelId="{C14F7BE3-FE77-4099-8D32-8A2A02A73EDA}" type="pres">
      <dgm:prSet presAssocID="{50AD7566-AC1F-411B-B261-21987C3C302A}" presName="negativeSpace" presStyleCnt="0"/>
      <dgm:spPr/>
    </dgm:pt>
    <dgm:pt modelId="{E205FB75-F67E-4BC3-952D-764CCEB7308F}" type="pres">
      <dgm:prSet presAssocID="{50AD7566-AC1F-411B-B261-21987C3C302A}" presName="childText" presStyleLbl="conFgAcc1" presStyleIdx="2" presStyleCnt="5">
        <dgm:presLayoutVars>
          <dgm:bulletEnabled val="1"/>
        </dgm:presLayoutVars>
      </dgm:prSet>
      <dgm:spPr/>
    </dgm:pt>
    <dgm:pt modelId="{E391DBFB-602F-40DB-B3FB-6BF42FFB2D8F}" type="pres">
      <dgm:prSet presAssocID="{D60BB245-9C7F-4A72-A18E-37E1ACD3E5AF}" presName="spaceBetweenRectangles" presStyleCnt="0"/>
      <dgm:spPr/>
    </dgm:pt>
    <dgm:pt modelId="{E230E353-1739-4B73-9E6C-B2F1F6FC1C69}" type="pres">
      <dgm:prSet presAssocID="{46278336-56B5-4260-88E6-144034ADE8EA}" presName="parentLin" presStyleCnt="0"/>
      <dgm:spPr/>
    </dgm:pt>
    <dgm:pt modelId="{91625E6A-ED37-45CD-B388-5329A2AECAC8}" type="pres">
      <dgm:prSet presAssocID="{46278336-56B5-4260-88E6-144034ADE8EA}" presName="parentLeftMargin" presStyleLbl="node1" presStyleIdx="2" presStyleCnt="5"/>
      <dgm:spPr/>
    </dgm:pt>
    <dgm:pt modelId="{3F92702D-0807-4E5A-B22B-C6C9276EB9FA}" type="pres">
      <dgm:prSet presAssocID="{46278336-56B5-4260-88E6-144034ADE8EA}" presName="parentText" presStyleLbl="node1" presStyleIdx="3" presStyleCnt="5" custScaleX="139819" custScaleY="317857">
        <dgm:presLayoutVars>
          <dgm:chMax val="0"/>
          <dgm:bulletEnabled val="1"/>
        </dgm:presLayoutVars>
      </dgm:prSet>
      <dgm:spPr/>
    </dgm:pt>
    <dgm:pt modelId="{48005AFD-456C-45F5-8712-D8384CBAA40A}" type="pres">
      <dgm:prSet presAssocID="{46278336-56B5-4260-88E6-144034ADE8EA}" presName="negativeSpace" presStyleCnt="0"/>
      <dgm:spPr/>
    </dgm:pt>
    <dgm:pt modelId="{44404AAE-51A6-4933-A339-8AD637D851AD}" type="pres">
      <dgm:prSet presAssocID="{46278336-56B5-4260-88E6-144034ADE8EA}" presName="childText" presStyleLbl="conFgAcc1" presStyleIdx="3" presStyleCnt="5">
        <dgm:presLayoutVars>
          <dgm:bulletEnabled val="1"/>
        </dgm:presLayoutVars>
      </dgm:prSet>
      <dgm:spPr/>
    </dgm:pt>
    <dgm:pt modelId="{81057983-D5A1-4994-B645-7AE235F61E54}" type="pres">
      <dgm:prSet presAssocID="{594D71E5-690A-481F-B89D-77C2C8B14A7B}" presName="spaceBetweenRectangles" presStyleCnt="0"/>
      <dgm:spPr/>
    </dgm:pt>
    <dgm:pt modelId="{EAA1B839-8DBB-4296-AE0D-F6BF4E18664C}" type="pres">
      <dgm:prSet presAssocID="{417407D4-AA0F-40FD-AA7C-C3DDE1EF78D0}" presName="parentLin" presStyleCnt="0"/>
      <dgm:spPr/>
    </dgm:pt>
    <dgm:pt modelId="{47BB09DA-BE4D-44B6-8B10-7997277052F1}" type="pres">
      <dgm:prSet presAssocID="{417407D4-AA0F-40FD-AA7C-C3DDE1EF78D0}" presName="parentLeftMargin" presStyleLbl="node1" presStyleIdx="3" presStyleCnt="5"/>
      <dgm:spPr/>
    </dgm:pt>
    <dgm:pt modelId="{DFA66DCA-B309-4440-B191-AB387DAC8042}" type="pres">
      <dgm:prSet presAssocID="{417407D4-AA0F-40FD-AA7C-C3DDE1EF78D0}" presName="parentText" presStyleLbl="node1" presStyleIdx="4" presStyleCnt="5" custScaleX="139819" custScaleY="317857">
        <dgm:presLayoutVars>
          <dgm:chMax val="0"/>
          <dgm:bulletEnabled val="1"/>
        </dgm:presLayoutVars>
      </dgm:prSet>
      <dgm:spPr/>
    </dgm:pt>
    <dgm:pt modelId="{A217EFAF-CC69-452D-80D0-7CC9EA1F71DC}" type="pres">
      <dgm:prSet presAssocID="{417407D4-AA0F-40FD-AA7C-C3DDE1EF78D0}" presName="negativeSpace" presStyleCnt="0"/>
      <dgm:spPr/>
    </dgm:pt>
    <dgm:pt modelId="{9A6EE621-0DB4-4A6C-B0D4-E318E5C474F9}" type="pres">
      <dgm:prSet presAssocID="{417407D4-AA0F-40FD-AA7C-C3DDE1EF78D0}" presName="childText" presStyleLbl="conFgAcc1" presStyleIdx="4" presStyleCnt="5">
        <dgm:presLayoutVars>
          <dgm:bulletEnabled val="1"/>
        </dgm:presLayoutVars>
      </dgm:prSet>
      <dgm:spPr/>
    </dgm:pt>
  </dgm:ptLst>
  <dgm:cxnLst>
    <dgm:cxn modelId="{B4DFBB01-FDBD-4840-B116-E744146FB021}" type="presOf" srcId="{417407D4-AA0F-40FD-AA7C-C3DDE1EF78D0}" destId="{DFA66DCA-B309-4440-B191-AB387DAC8042}" srcOrd="1" destOrd="0" presId="urn:microsoft.com/office/officeart/2005/8/layout/list1"/>
    <dgm:cxn modelId="{973E0717-A6B4-4829-9697-B18877284605}" type="presOf" srcId="{46278336-56B5-4260-88E6-144034ADE8EA}" destId="{91625E6A-ED37-45CD-B388-5329A2AECAC8}" srcOrd="0" destOrd="0" presId="urn:microsoft.com/office/officeart/2005/8/layout/list1"/>
    <dgm:cxn modelId="{CC74B022-176C-4B91-84DD-1D2F60015365}" srcId="{FF831643-4E74-47A3-B5CC-73458B351C95}" destId="{417407D4-AA0F-40FD-AA7C-C3DDE1EF78D0}" srcOrd="4" destOrd="0" parTransId="{1A65923A-3914-46FD-9780-02513B5B358E}" sibTransId="{D551780B-9CEE-4A53-8BD0-30343C0E2BE8}"/>
    <dgm:cxn modelId="{600ABF3F-6432-46F8-8B73-DE833AEF566C}" srcId="{FF831643-4E74-47A3-B5CC-73458B351C95}" destId="{685D56B2-3722-4A8C-AAC9-A9E7EE8C30A0}" srcOrd="0" destOrd="0" parTransId="{BB4697BD-F71E-49CA-86CE-83EDBAA7D76B}" sibTransId="{263C40D7-464E-415B-B362-BAA999D4476E}"/>
    <dgm:cxn modelId="{CC7C4443-DDC9-4525-82A6-B5114C9F6825}" type="presOf" srcId="{685D56B2-3722-4A8C-AAC9-A9E7EE8C30A0}" destId="{AF3BD7C3-50A7-432D-B897-37FDA4FCBCC7}" srcOrd="1" destOrd="0" presId="urn:microsoft.com/office/officeart/2005/8/layout/list1"/>
    <dgm:cxn modelId="{FCE19064-2197-4C6B-ABFB-15B969D3C441}" type="presOf" srcId="{B7BA7041-B9CB-41F0-B310-14E937955102}" destId="{5D2C5073-5450-4F9A-B92F-2F864871B225}" srcOrd="0" destOrd="0" presId="urn:microsoft.com/office/officeart/2005/8/layout/list1"/>
    <dgm:cxn modelId="{64F8B76A-A3DB-4F16-B6CA-39DA5AB9FF98}" type="presOf" srcId="{685D56B2-3722-4A8C-AAC9-A9E7EE8C30A0}" destId="{CBDCEB52-D5CA-48BF-9B32-4B532E05BC93}" srcOrd="0" destOrd="0" presId="urn:microsoft.com/office/officeart/2005/8/layout/list1"/>
    <dgm:cxn modelId="{5D61366B-02E3-427B-B9D1-91E10704ECB0}" type="presOf" srcId="{B7BA7041-B9CB-41F0-B310-14E937955102}" destId="{EF1AE590-5610-4B32-9376-8DC7BD52D7DF}" srcOrd="1" destOrd="0" presId="urn:microsoft.com/office/officeart/2005/8/layout/list1"/>
    <dgm:cxn modelId="{D8CC1D4F-916D-480B-A50E-4E688407EFE2}" type="presOf" srcId="{417407D4-AA0F-40FD-AA7C-C3DDE1EF78D0}" destId="{47BB09DA-BE4D-44B6-8B10-7997277052F1}" srcOrd="0" destOrd="0" presId="urn:microsoft.com/office/officeart/2005/8/layout/list1"/>
    <dgm:cxn modelId="{E94FA377-8F1D-4A7A-941F-00A7E472E7BB}" srcId="{FF831643-4E74-47A3-B5CC-73458B351C95}" destId="{50AD7566-AC1F-411B-B261-21987C3C302A}" srcOrd="2" destOrd="0" parTransId="{0CB320E3-5263-49D7-A4DE-49C51F52A9A5}" sibTransId="{D60BB245-9C7F-4A72-A18E-37E1ACD3E5AF}"/>
    <dgm:cxn modelId="{1ABCE17C-584A-46E2-A88B-B77ACA400AD1}" srcId="{FF831643-4E74-47A3-B5CC-73458B351C95}" destId="{46278336-56B5-4260-88E6-144034ADE8EA}" srcOrd="3" destOrd="0" parTransId="{33795AA6-4082-4840-B2A7-6192866846FD}" sibTransId="{594D71E5-690A-481F-B89D-77C2C8B14A7B}"/>
    <dgm:cxn modelId="{475C34A1-3157-43B4-A0A6-75055816038B}" srcId="{FF831643-4E74-47A3-B5CC-73458B351C95}" destId="{B7BA7041-B9CB-41F0-B310-14E937955102}" srcOrd="1" destOrd="0" parTransId="{5965443C-74A7-429B-AA67-A69C5F7AAC5C}" sibTransId="{AFBA509A-1F64-4318-879F-B0623AAD8521}"/>
    <dgm:cxn modelId="{73115FCB-FF5E-4507-89E7-0831CA51821B}" type="presOf" srcId="{50AD7566-AC1F-411B-B261-21987C3C302A}" destId="{2ED896E9-1E69-44D5-866D-0B352F5680A6}" srcOrd="1" destOrd="0" presId="urn:microsoft.com/office/officeart/2005/8/layout/list1"/>
    <dgm:cxn modelId="{636BF5CD-7C3B-42B5-9036-8690B5B3BAC9}" type="presOf" srcId="{50AD7566-AC1F-411B-B261-21987C3C302A}" destId="{7478386F-3E29-49D9-872B-AB06CB6CEC28}" srcOrd="0" destOrd="0" presId="urn:microsoft.com/office/officeart/2005/8/layout/list1"/>
    <dgm:cxn modelId="{CEA725E5-6483-4B27-AC3D-2D0B91CC2346}" type="presOf" srcId="{46278336-56B5-4260-88E6-144034ADE8EA}" destId="{3F92702D-0807-4E5A-B22B-C6C9276EB9FA}" srcOrd="1" destOrd="0" presId="urn:microsoft.com/office/officeart/2005/8/layout/list1"/>
    <dgm:cxn modelId="{0A2394EB-A9E4-4362-BB71-71C875B6E135}" type="presOf" srcId="{FF831643-4E74-47A3-B5CC-73458B351C95}" destId="{D9C0EED6-A51A-4B4E-81CF-9DA0401DF6B7}" srcOrd="0" destOrd="0" presId="urn:microsoft.com/office/officeart/2005/8/layout/list1"/>
    <dgm:cxn modelId="{FB415FEA-B371-40A5-A5B0-95503136E842}" type="presParOf" srcId="{D9C0EED6-A51A-4B4E-81CF-9DA0401DF6B7}" destId="{C53C2E53-B11F-40F2-842B-1B77B7F73389}" srcOrd="0" destOrd="0" presId="urn:microsoft.com/office/officeart/2005/8/layout/list1"/>
    <dgm:cxn modelId="{0662CB7B-1497-4A49-AA24-E512A649C4F0}" type="presParOf" srcId="{C53C2E53-B11F-40F2-842B-1B77B7F73389}" destId="{CBDCEB52-D5CA-48BF-9B32-4B532E05BC93}" srcOrd="0" destOrd="0" presId="urn:microsoft.com/office/officeart/2005/8/layout/list1"/>
    <dgm:cxn modelId="{33B893A3-2FA5-4766-983C-7F340C89A70A}" type="presParOf" srcId="{C53C2E53-B11F-40F2-842B-1B77B7F73389}" destId="{AF3BD7C3-50A7-432D-B897-37FDA4FCBCC7}" srcOrd="1" destOrd="0" presId="urn:microsoft.com/office/officeart/2005/8/layout/list1"/>
    <dgm:cxn modelId="{6B33494E-E7EE-428D-BFD4-1DA02B709BD9}" type="presParOf" srcId="{D9C0EED6-A51A-4B4E-81CF-9DA0401DF6B7}" destId="{F99C4108-AA2F-42CE-9352-233630838F5C}" srcOrd="1" destOrd="0" presId="urn:microsoft.com/office/officeart/2005/8/layout/list1"/>
    <dgm:cxn modelId="{C5DE4163-FA4B-465D-AA56-FB746407784F}" type="presParOf" srcId="{D9C0EED6-A51A-4B4E-81CF-9DA0401DF6B7}" destId="{A59F20C4-6925-4813-8EF2-E26BAF453AB4}" srcOrd="2" destOrd="0" presId="urn:microsoft.com/office/officeart/2005/8/layout/list1"/>
    <dgm:cxn modelId="{2EBDA229-4869-43AD-81FC-B7BE04B21CDD}" type="presParOf" srcId="{D9C0EED6-A51A-4B4E-81CF-9DA0401DF6B7}" destId="{4F1474CB-FDE6-4969-A680-9C392869087A}" srcOrd="3" destOrd="0" presId="urn:microsoft.com/office/officeart/2005/8/layout/list1"/>
    <dgm:cxn modelId="{29103BEB-DCFD-464F-8139-C5EEF3FE404B}" type="presParOf" srcId="{D9C0EED6-A51A-4B4E-81CF-9DA0401DF6B7}" destId="{9BCE1C18-341C-4E45-9829-B2CC5934D8A8}" srcOrd="4" destOrd="0" presId="urn:microsoft.com/office/officeart/2005/8/layout/list1"/>
    <dgm:cxn modelId="{6A7CEFA8-6E99-4B49-8990-DFE575A1440A}" type="presParOf" srcId="{9BCE1C18-341C-4E45-9829-B2CC5934D8A8}" destId="{5D2C5073-5450-4F9A-B92F-2F864871B225}" srcOrd="0" destOrd="0" presId="urn:microsoft.com/office/officeart/2005/8/layout/list1"/>
    <dgm:cxn modelId="{B40E4238-20FF-47D8-9F12-CC7C64BC1302}" type="presParOf" srcId="{9BCE1C18-341C-4E45-9829-B2CC5934D8A8}" destId="{EF1AE590-5610-4B32-9376-8DC7BD52D7DF}" srcOrd="1" destOrd="0" presId="urn:microsoft.com/office/officeart/2005/8/layout/list1"/>
    <dgm:cxn modelId="{1E6CF14B-2815-4601-858D-586AE3DB7FA4}" type="presParOf" srcId="{D9C0EED6-A51A-4B4E-81CF-9DA0401DF6B7}" destId="{026F217B-0158-4476-9589-7AD28BC46563}" srcOrd="5" destOrd="0" presId="urn:microsoft.com/office/officeart/2005/8/layout/list1"/>
    <dgm:cxn modelId="{BE8B8059-B479-4F92-A322-EFD02C686060}" type="presParOf" srcId="{D9C0EED6-A51A-4B4E-81CF-9DA0401DF6B7}" destId="{88A2F7DA-A793-49E9-AF07-DA7EF4083E7D}" srcOrd="6" destOrd="0" presId="urn:microsoft.com/office/officeart/2005/8/layout/list1"/>
    <dgm:cxn modelId="{5D6BCE89-0DDD-4E8B-A8B6-5B81901BC29F}" type="presParOf" srcId="{D9C0EED6-A51A-4B4E-81CF-9DA0401DF6B7}" destId="{32ADFA08-24F0-47CF-9B53-520304608545}" srcOrd="7" destOrd="0" presId="urn:microsoft.com/office/officeart/2005/8/layout/list1"/>
    <dgm:cxn modelId="{9258D333-BD34-43FF-8BF7-68C26D5957C3}" type="presParOf" srcId="{D9C0EED6-A51A-4B4E-81CF-9DA0401DF6B7}" destId="{EB905D36-5714-4EC7-BCCD-94617672DC03}" srcOrd="8" destOrd="0" presId="urn:microsoft.com/office/officeart/2005/8/layout/list1"/>
    <dgm:cxn modelId="{9FBDC71A-1224-4683-A132-B097D8133734}" type="presParOf" srcId="{EB905D36-5714-4EC7-BCCD-94617672DC03}" destId="{7478386F-3E29-49D9-872B-AB06CB6CEC28}" srcOrd="0" destOrd="0" presId="urn:microsoft.com/office/officeart/2005/8/layout/list1"/>
    <dgm:cxn modelId="{20EA9237-9E04-4F2E-A22C-74546D571DE8}" type="presParOf" srcId="{EB905D36-5714-4EC7-BCCD-94617672DC03}" destId="{2ED896E9-1E69-44D5-866D-0B352F5680A6}" srcOrd="1" destOrd="0" presId="urn:microsoft.com/office/officeart/2005/8/layout/list1"/>
    <dgm:cxn modelId="{8EBEEAD5-AA42-44A8-86BB-15EEA5BEF9C3}" type="presParOf" srcId="{D9C0EED6-A51A-4B4E-81CF-9DA0401DF6B7}" destId="{C14F7BE3-FE77-4099-8D32-8A2A02A73EDA}" srcOrd="9" destOrd="0" presId="urn:microsoft.com/office/officeart/2005/8/layout/list1"/>
    <dgm:cxn modelId="{F741D2FE-6CD3-4BC3-9065-88764E12D717}" type="presParOf" srcId="{D9C0EED6-A51A-4B4E-81CF-9DA0401DF6B7}" destId="{E205FB75-F67E-4BC3-952D-764CCEB7308F}" srcOrd="10" destOrd="0" presId="urn:microsoft.com/office/officeart/2005/8/layout/list1"/>
    <dgm:cxn modelId="{8C0692A5-9CFF-4DA2-95F6-76F3577A1677}" type="presParOf" srcId="{D9C0EED6-A51A-4B4E-81CF-9DA0401DF6B7}" destId="{E391DBFB-602F-40DB-B3FB-6BF42FFB2D8F}" srcOrd="11" destOrd="0" presId="urn:microsoft.com/office/officeart/2005/8/layout/list1"/>
    <dgm:cxn modelId="{7440806B-4EB2-4C50-98E5-6251FDE1AB77}" type="presParOf" srcId="{D9C0EED6-A51A-4B4E-81CF-9DA0401DF6B7}" destId="{E230E353-1739-4B73-9E6C-B2F1F6FC1C69}" srcOrd="12" destOrd="0" presId="urn:microsoft.com/office/officeart/2005/8/layout/list1"/>
    <dgm:cxn modelId="{C01ADEB3-6DF2-49DA-8D35-B6CB6A45271D}" type="presParOf" srcId="{E230E353-1739-4B73-9E6C-B2F1F6FC1C69}" destId="{91625E6A-ED37-45CD-B388-5329A2AECAC8}" srcOrd="0" destOrd="0" presId="urn:microsoft.com/office/officeart/2005/8/layout/list1"/>
    <dgm:cxn modelId="{136C6DCC-1DDC-4AFC-8097-87F539F3D0A4}" type="presParOf" srcId="{E230E353-1739-4B73-9E6C-B2F1F6FC1C69}" destId="{3F92702D-0807-4E5A-B22B-C6C9276EB9FA}" srcOrd="1" destOrd="0" presId="urn:microsoft.com/office/officeart/2005/8/layout/list1"/>
    <dgm:cxn modelId="{C1E180E9-2FAC-44A7-AD99-310E41D19052}" type="presParOf" srcId="{D9C0EED6-A51A-4B4E-81CF-9DA0401DF6B7}" destId="{48005AFD-456C-45F5-8712-D8384CBAA40A}" srcOrd="13" destOrd="0" presId="urn:microsoft.com/office/officeart/2005/8/layout/list1"/>
    <dgm:cxn modelId="{2972C7E8-86B3-49B5-A8FF-609CA2F1F20D}" type="presParOf" srcId="{D9C0EED6-A51A-4B4E-81CF-9DA0401DF6B7}" destId="{44404AAE-51A6-4933-A339-8AD637D851AD}" srcOrd="14" destOrd="0" presId="urn:microsoft.com/office/officeart/2005/8/layout/list1"/>
    <dgm:cxn modelId="{EE71C91F-35A6-418F-BAF7-36489AD783FD}" type="presParOf" srcId="{D9C0EED6-A51A-4B4E-81CF-9DA0401DF6B7}" destId="{81057983-D5A1-4994-B645-7AE235F61E54}" srcOrd="15" destOrd="0" presId="urn:microsoft.com/office/officeart/2005/8/layout/list1"/>
    <dgm:cxn modelId="{AD757763-8D7A-49C5-A587-3D8E1C15B822}" type="presParOf" srcId="{D9C0EED6-A51A-4B4E-81CF-9DA0401DF6B7}" destId="{EAA1B839-8DBB-4296-AE0D-F6BF4E18664C}" srcOrd="16" destOrd="0" presId="urn:microsoft.com/office/officeart/2005/8/layout/list1"/>
    <dgm:cxn modelId="{BDD7BE7D-1C6E-4660-A28C-D03974DD2458}" type="presParOf" srcId="{EAA1B839-8DBB-4296-AE0D-F6BF4E18664C}" destId="{47BB09DA-BE4D-44B6-8B10-7997277052F1}" srcOrd="0" destOrd="0" presId="urn:microsoft.com/office/officeart/2005/8/layout/list1"/>
    <dgm:cxn modelId="{AFC52C94-FB1B-4D91-992E-F035C3649A39}" type="presParOf" srcId="{EAA1B839-8DBB-4296-AE0D-F6BF4E18664C}" destId="{DFA66DCA-B309-4440-B191-AB387DAC8042}" srcOrd="1" destOrd="0" presId="urn:microsoft.com/office/officeart/2005/8/layout/list1"/>
    <dgm:cxn modelId="{0550DD27-EB2B-4482-8C66-ED591A97F6E3}" type="presParOf" srcId="{D9C0EED6-A51A-4B4E-81CF-9DA0401DF6B7}" destId="{A217EFAF-CC69-452D-80D0-7CC9EA1F71DC}" srcOrd="17" destOrd="0" presId="urn:microsoft.com/office/officeart/2005/8/layout/list1"/>
    <dgm:cxn modelId="{777F77BC-51AE-4EB2-9136-EF081A5DA971}" type="presParOf" srcId="{D9C0EED6-A51A-4B4E-81CF-9DA0401DF6B7}" destId="{9A6EE621-0DB4-4A6C-B0D4-E318E5C474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67532F-8C6F-4159-A7BB-C5E9DBE4A4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DDF64A7-C465-4AFE-BEB8-9AE4DEB43E84}">
      <dgm:prSet custT="1"/>
      <dgm:spPr/>
      <dgm:t>
        <a:bodyPr/>
        <a:lstStyle/>
        <a:p>
          <a:r>
            <a:rPr lang="nl-BE" altLang="es-ES" sz="1200" dirty="0">
              <a:solidFill>
                <a:schemeClr val="tx1"/>
              </a:solidFill>
              <a:latin typeface="Arial Rounded MT Bold" panose="020F0704030504030204" pitchFamily="34" charset="0"/>
            </a:rPr>
            <a:t>Het Agentschap moest eerst vaststellen:</a:t>
          </a:r>
          <a:r>
            <a:rPr lang="en-US" altLang="es-ES" sz="1200" dirty="0">
              <a:solidFill>
                <a:schemeClr val="tx1"/>
              </a:solidFill>
              <a:latin typeface="Arial Rounded MT Bold" panose="020F0704030504030204" pitchFamily="34" charset="0"/>
            </a:rPr>
            <a:t>: </a:t>
          </a:r>
          <a:endParaRPr lang="es-ES" sz="1200" dirty="0">
            <a:solidFill>
              <a:schemeClr val="tx1"/>
            </a:solidFill>
            <a:latin typeface="Arial Rounded MT Bold" panose="020F0704030504030204" pitchFamily="34" charset="0"/>
          </a:endParaRPr>
        </a:p>
      </dgm:t>
    </dgm:pt>
    <dgm:pt modelId="{EA287F6E-9828-4EF6-95F3-EFCBFCAC224A}" type="par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578EB10E-2DBC-4B2C-8A34-9F83A726EFBF}" type="sib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B0F022B6-6C99-4223-9562-71A20AEFBD15}">
      <dgm:prSet custT="1"/>
      <dgm:spPr/>
      <dgm:t>
        <a:bodyPr/>
        <a:lstStyle/>
        <a:p>
          <a:endParaRPr lang="es-ES" sz="1200" dirty="0">
            <a:solidFill>
              <a:schemeClr val="tx1"/>
            </a:solidFill>
            <a:latin typeface="Arial Rounded MT Bold" panose="020F0704030504030204" pitchFamily="34" charset="0"/>
          </a:endParaRPr>
        </a:p>
      </dgm:t>
    </dgm:pt>
    <dgm:pt modelId="{32944AEE-6381-4C72-96F8-A34FD02A984E}" type="parTrans" cxnId="{F49ABD39-FC75-472D-9A1A-8EDDC47F9170}">
      <dgm:prSet/>
      <dgm:spPr/>
      <dgm:t>
        <a:bodyPr/>
        <a:lstStyle/>
        <a:p>
          <a:endParaRPr lang="es-ES">
            <a:latin typeface="Arial Rounded MT Bold" panose="020F0704030504030204" pitchFamily="34" charset="0"/>
          </a:endParaRPr>
        </a:p>
      </dgm:t>
    </dgm:pt>
    <dgm:pt modelId="{AF40383A-6ECF-4BD0-82E2-8762680CAC47}" type="sibTrans" cxnId="{F49ABD39-FC75-472D-9A1A-8EDDC47F9170}">
      <dgm:prSet/>
      <dgm:spPr/>
      <dgm:t>
        <a:bodyPr/>
        <a:lstStyle/>
        <a:p>
          <a:endParaRPr lang="es-ES">
            <a:latin typeface="Arial Rounded MT Bold" panose="020F0704030504030204" pitchFamily="34" charset="0"/>
          </a:endParaRPr>
        </a:p>
      </dgm:t>
    </dgm:pt>
    <dgm:pt modelId="{960672EC-3CE9-4542-BEFF-B31023A5B723}">
      <dgm:prSet custT="1"/>
      <dgm:spPr/>
      <dgm:t>
        <a:bodyPr/>
        <a:lstStyle/>
        <a:p>
          <a:r>
            <a:rPr lang="nl-BE" altLang="es-ES" sz="1200" dirty="0">
              <a:latin typeface="Arial Rounded MT Bold" panose="020F0704030504030204" pitchFamily="34" charset="0"/>
            </a:rPr>
            <a:t>1) Wie zijn de huidige klanten van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 System</a:t>
          </a:r>
          <a:endParaRPr lang="en-US" altLang="es-ES" sz="1200" dirty="0">
            <a:latin typeface="Arial Rounded MT Bold" panose="020F0704030504030204" pitchFamily="34" charset="0"/>
          </a:endParaRPr>
        </a:p>
      </dgm:t>
    </dgm:pt>
    <dgm:pt modelId="{EE48B80D-33D4-4224-ADE5-ACC24C444F61}" type="parTrans" cxnId="{2AC501E1-D95B-4A04-B267-3C871437763A}">
      <dgm:prSet/>
      <dgm:spPr/>
      <dgm:t>
        <a:bodyPr/>
        <a:lstStyle/>
        <a:p>
          <a:endParaRPr lang="es-ES"/>
        </a:p>
      </dgm:t>
    </dgm:pt>
    <dgm:pt modelId="{ADCC6076-286A-4EB8-8CA6-1C766DA305FB}" type="sibTrans" cxnId="{2AC501E1-D95B-4A04-B267-3C871437763A}">
      <dgm:prSet/>
      <dgm:spPr/>
      <dgm:t>
        <a:bodyPr/>
        <a:lstStyle/>
        <a:p>
          <a:endParaRPr lang="es-ES"/>
        </a:p>
      </dgm:t>
    </dgm:pt>
    <dgm:pt modelId="{C9CDD88F-45D1-46C8-8AE3-44329BB25EFF}">
      <dgm:prSet custT="1"/>
      <dgm:spPr/>
      <dgm:t>
        <a:bodyPr/>
        <a:lstStyle/>
        <a:p>
          <a:r>
            <a:rPr lang="nl-BE" altLang="es-ES" sz="1200" dirty="0">
              <a:latin typeface="Arial Rounded MT Bold" panose="020F0704030504030204" pitchFamily="34" charset="0"/>
            </a:rPr>
            <a:t>2) Wie zijn de potentiële klanten, hoe gedragen ze zich online</a:t>
          </a:r>
        </a:p>
      </dgm:t>
    </dgm:pt>
    <dgm:pt modelId="{63B56084-FC3F-40F2-BB6A-73131CE660C5}" type="parTrans" cxnId="{13B09D25-1B27-4F0B-89DB-86BBAC17D736}">
      <dgm:prSet/>
      <dgm:spPr/>
      <dgm:t>
        <a:bodyPr/>
        <a:lstStyle/>
        <a:p>
          <a:endParaRPr lang="nl-BE"/>
        </a:p>
      </dgm:t>
    </dgm:pt>
    <dgm:pt modelId="{4B01ADFD-23A7-45CF-AE7F-89A5B6CCDFD0}" type="sibTrans" cxnId="{13B09D25-1B27-4F0B-89DB-86BBAC17D736}">
      <dgm:prSet/>
      <dgm:spPr/>
      <dgm:t>
        <a:bodyPr/>
        <a:lstStyle/>
        <a:p>
          <a:endParaRPr lang="nl-BE"/>
        </a:p>
      </dgm:t>
    </dgm:pt>
    <dgm:pt modelId="{1DBA5DD9-51E2-4827-B42D-B0AB0205D249}">
      <dgm:prSet custT="1"/>
      <dgm:spPr/>
      <dgm:t>
        <a:bodyPr/>
        <a:lstStyle/>
        <a:p>
          <a:r>
            <a:rPr lang="nl-BE" altLang="es-ES" sz="1200" dirty="0">
              <a:latin typeface="Arial Rounded MT Bold" panose="020F0704030504030204" pitchFamily="34" charset="0"/>
            </a:rPr>
            <a:t>3) Wat concurrenten doen vanuit het oogpunt van digitale marketing</a:t>
          </a:r>
        </a:p>
      </dgm:t>
    </dgm:pt>
    <dgm:pt modelId="{1D35E838-7B9E-4163-B2DC-FA59ABD96470}" type="parTrans" cxnId="{BB9EBF84-723C-4949-A9E8-BA9133045294}">
      <dgm:prSet/>
      <dgm:spPr/>
      <dgm:t>
        <a:bodyPr/>
        <a:lstStyle/>
        <a:p>
          <a:endParaRPr lang="nl-BE"/>
        </a:p>
      </dgm:t>
    </dgm:pt>
    <dgm:pt modelId="{0FB5CC3F-8858-4A55-BB15-2ED37030B65C}" type="sibTrans" cxnId="{BB9EBF84-723C-4949-A9E8-BA9133045294}">
      <dgm:prSet/>
      <dgm:spPr/>
      <dgm:t>
        <a:bodyPr/>
        <a:lstStyle/>
        <a:p>
          <a:endParaRPr lang="nl-BE"/>
        </a:p>
      </dgm:t>
    </dgm:pt>
    <dgm:pt modelId="{6023295F-6372-4F99-9934-5B039C4D0FAF}" type="pres">
      <dgm:prSet presAssocID="{0467532F-8C6F-4159-A7BB-C5E9DBE4A4AF}" presName="linear" presStyleCnt="0">
        <dgm:presLayoutVars>
          <dgm:animLvl val="lvl"/>
          <dgm:resizeHandles val="exact"/>
        </dgm:presLayoutVars>
      </dgm:prSet>
      <dgm:spPr/>
    </dgm:pt>
    <dgm:pt modelId="{98646531-4A89-4D51-85E2-D411F44E9E34}" type="pres">
      <dgm:prSet presAssocID="{EDDF64A7-C465-4AFE-BEB8-9AE4DEB43E84}" presName="parentText" presStyleLbl="node1" presStyleIdx="0" presStyleCnt="1" custScaleY="24948" custLinFactNeighborX="985" custLinFactNeighborY="92">
        <dgm:presLayoutVars>
          <dgm:chMax val="0"/>
          <dgm:bulletEnabled val="1"/>
        </dgm:presLayoutVars>
      </dgm:prSet>
      <dgm:spPr/>
    </dgm:pt>
    <dgm:pt modelId="{0DC7E4D2-2E98-4BB8-BD0D-03D51690E507}" type="pres">
      <dgm:prSet presAssocID="{EDDF64A7-C465-4AFE-BEB8-9AE4DEB43E84}" presName="childText" presStyleLbl="revTx" presStyleIdx="0" presStyleCnt="1">
        <dgm:presLayoutVars>
          <dgm:bulletEnabled val="1"/>
        </dgm:presLayoutVars>
      </dgm:prSet>
      <dgm:spPr/>
    </dgm:pt>
  </dgm:ptLst>
  <dgm:cxnLst>
    <dgm:cxn modelId="{0667410B-553C-46E5-AAD1-9AB391D2B386}" type="presOf" srcId="{0467532F-8C6F-4159-A7BB-C5E9DBE4A4AF}" destId="{6023295F-6372-4F99-9934-5B039C4D0FAF}" srcOrd="0" destOrd="0" presId="urn:microsoft.com/office/officeart/2005/8/layout/vList2"/>
    <dgm:cxn modelId="{13B09D25-1B27-4F0B-89DB-86BBAC17D736}" srcId="{EDDF64A7-C465-4AFE-BEB8-9AE4DEB43E84}" destId="{C9CDD88F-45D1-46C8-8AE3-44329BB25EFF}" srcOrd="2" destOrd="0" parTransId="{63B56084-FC3F-40F2-BB6A-73131CE660C5}" sibTransId="{4B01ADFD-23A7-45CF-AE7F-89A5B6CCDFD0}"/>
    <dgm:cxn modelId="{F49ABD39-FC75-472D-9A1A-8EDDC47F9170}" srcId="{EDDF64A7-C465-4AFE-BEB8-9AE4DEB43E84}" destId="{B0F022B6-6C99-4223-9562-71A20AEFBD15}" srcOrd="0" destOrd="0" parTransId="{32944AEE-6381-4C72-96F8-A34FD02A984E}" sibTransId="{AF40383A-6ECF-4BD0-82E2-8762680CAC47}"/>
    <dgm:cxn modelId="{A8F25540-A893-41CC-A632-D711FED4E369}" type="presOf" srcId="{1DBA5DD9-51E2-4827-B42D-B0AB0205D249}" destId="{0DC7E4D2-2E98-4BB8-BD0D-03D51690E507}" srcOrd="0" destOrd="3" presId="urn:microsoft.com/office/officeart/2005/8/layout/vList2"/>
    <dgm:cxn modelId="{B24E8056-B5C1-4665-BB10-101CF023CC11}" type="presOf" srcId="{EDDF64A7-C465-4AFE-BEB8-9AE4DEB43E84}" destId="{98646531-4A89-4D51-85E2-D411F44E9E34}" srcOrd="0" destOrd="0" presId="urn:microsoft.com/office/officeart/2005/8/layout/vList2"/>
    <dgm:cxn modelId="{C9601377-80F8-43F0-A1B2-C94F58837EEF}" type="presOf" srcId="{C9CDD88F-45D1-46C8-8AE3-44329BB25EFF}" destId="{0DC7E4D2-2E98-4BB8-BD0D-03D51690E507}" srcOrd="0" destOrd="2" presId="urn:microsoft.com/office/officeart/2005/8/layout/vList2"/>
    <dgm:cxn modelId="{BB9EBF84-723C-4949-A9E8-BA9133045294}" srcId="{EDDF64A7-C465-4AFE-BEB8-9AE4DEB43E84}" destId="{1DBA5DD9-51E2-4827-B42D-B0AB0205D249}" srcOrd="3" destOrd="0" parTransId="{1D35E838-7B9E-4163-B2DC-FA59ABD96470}" sibTransId="{0FB5CC3F-8858-4A55-BB15-2ED37030B65C}"/>
    <dgm:cxn modelId="{5D8B9A90-0213-4932-9C37-853AACE132F0}" srcId="{0467532F-8C6F-4159-A7BB-C5E9DBE4A4AF}" destId="{EDDF64A7-C465-4AFE-BEB8-9AE4DEB43E84}" srcOrd="0" destOrd="0" parTransId="{EA287F6E-9828-4EF6-95F3-EFCBFCAC224A}" sibTransId="{578EB10E-2DBC-4B2C-8A34-9F83A726EFBF}"/>
    <dgm:cxn modelId="{46EB47B7-EEEF-4BE1-AABD-8FD91F1278B4}" type="presOf" srcId="{B0F022B6-6C99-4223-9562-71A20AEFBD15}" destId="{0DC7E4D2-2E98-4BB8-BD0D-03D51690E507}" srcOrd="0" destOrd="0" presId="urn:microsoft.com/office/officeart/2005/8/layout/vList2"/>
    <dgm:cxn modelId="{69E495BD-1716-43CD-9683-C8F494AFEE71}" type="presOf" srcId="{960672EC-3CE9-4542-BEFF-B31023A5B723}" destId="{0DC7E4D2-2E98-4BB8-BD0D-03D51690E507}" srcOrd="0" destOrd="1" presId="urn:microsoft.com/office/officeart/2005/8/layout/vList2"/>
    <dgm:cxn modelId="{2AC501E1-D95B-4A04-B267-3C871437763A}" srcId="{EDDF64A7-C465-4AFE-BEB8-9AE4DEB43E84}" destId="{960672EC-3CE9-4542-BEFF-B31023A5B723}" srcOrd="1" destOrd="0" parTransId="{EE48B80D-33D4-4224-ADE5-ACC24C444F61}" sibTransId="{ADCC6076-286A-4EB8-8CA6-1C766DA305FB}"/>
    <dgm:cxn modelId="{635868DF-0290-4F08-89C7-A29BC733132C}" type="presParOf" srcId="{6023295F-6372-4F99-9934-5B039C4D0FAF}" destId="{98646531-4A89-4D51-85E2-D411F44E9E34}" srcOrd="0" destOrd="0" presId="urn:microsoft.com/office/officeart/2005/8/layout/vList2"/>
    <dgm:cxn modelId="{89426DC6-3BFC-43E4-9E13-2334448FBBAC}" type="presParOf" srcId="{6023295F-6372-4F99-9934-5B039C4D0FAF}" destId="{0DC7E4D2-2E98-4BB8-BD0D-03D51690E5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5EF09-E5A3-4469-AD5C-0DDF506B2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0EF52CD-F8E8-48AF-B9F7-FFF52E11D40C}">
      <dgm:prSet custT="1"/>
      <dgm:spPr>
        <a:solidFill>
          <a:schemeClr val="accent4">
            <a:lumMod val="20000"/>
            <a:lumOff val="80000"/>
          </a:schemeClr>
        </a:solidFill>
        <a:ln>
          <a:solidFill>
            <a:schemeClr val="accent3">
              <a:lumMod val="60000"/>
              <a:lumOff val="40000"/>
            </a:schemeClr>
          </a:solidFill>
        </a:ln>
      </dgm:spPr>
      <dgm:t>
        <a:bodyPr/>
        <a:lstStyle/>
        <a:p>
          <a:r>
            <a:rPr lang="nl-BE" sz="1200" b="1" dirty="0">
              <a:solidFill>
                <a:schemeClr val="tx1"/>
              </a:solidFill>
              <a:latin typeface="Arial Rounded MT Bold" panose="020F0704030504030204" pitchFamily="34" charset="0"/>
            </a:rPr>
            <a:t>Google Alert: een gratis tool waarmee u openbare inhoud kunt vinden die verwijst naar bepaalde zoekwoorden die door de gebruiker zijn gekozen. Het kan gebruikersprofielen identificeren die nuttig zijn voor ons onderzoek (waaronder bijvoorbeeld '</a:t>
          </a:r>
          <a:r>
            <a:rPr lang="nl-BE" sz="1200" b="1" dirty="0" err="1">
              <a:solidFill>
                <a:schemeClr val="tx1"/>
              </a:solidFill>
              <a:latin typeface="Arial Rounded MT Bold" panose="020F0704030504030204" pitchFamily="34" charset="0"/>
            </a:rPr>
            <a:t>onderwerpdeskundigen</a:t>
          </a:r>
          <a:r>
            <a:rPr lang="nl-BE" sz="1200" b="1" dirty="0">
              <a:solidFill>
                <a:schemeClr val="tx1"/>
              </a:solidFill>
              <a:latin typeface="Arial Rounded MT Bold" panose="020F0704030504030204" pitchFamily="34" charset="0"/>
            </a:rPr>
            <a:t>').</a:t>
          </a:r>
          <a:endParaRPr lang="es-ES" sz="1200" dirty="0">
            <a:solidFill>
              <a:schemeClr val="tx1"/>
            </a:solidFill>
            <a:latin typeface="Arial Rounded MT Bold" panose="020F0704030504030204" pitchFamily="34" charset="0"/>
          </a:endParaRPr>
        </a:p>
      </dgm:t>
    </dgm:pt>
    <dgm:pt modelId="{D7A0D93C-CD6C-47FB-87B5-A2D0ADB75F70}" type="parTrans" cxnId="{A3178A35-542E-416D-8B7E-8D4736345E53}">
      <dgm:prSet/>
      <dgm:spPr/>
      <dgm:t>
        <a:bodyPr/>
        <a:lstStyle/>
        <a:p>
          <a:endParaRPr lang="es-ES" sz="1200">
            <a:solidFill>
              <a:schemeClr val="tx1"/>
            </a:solidFill>
            <a:latin typeface="Arial Rounded MT Bold" panose="020F0704030504030204" pitchFamily="34" charset="0"/>
          </a:endParaRPr>
        </a:p>
      </dgm:t>
    </dgm:pt>
    <dgm:pt modelId="{5247BC86-AD77-4E83-B9A2-9E801A7F9CB5}" type="sibTrans" cxnId="{A3178A35-542E-416D-8B7E-8D4736345E53}">
      <dgm:prSet/>
      <dgm:spPr>
        <a:ln>
          <a:solidFill>
            <a:schemeClr val="tx2"/>
          </a:solidFill>
        </a:ln>
      </dgm:spPr>
      <dgm:t>
        <a:bodyPr/>
        <a:lstStyle/>
        <a:p>
          <a:endParaRPr lang="es-ES" sz="1200">
            <a:solidFill>
              <a:schemeClr val="tx1"/>
            </a:solidFill>
            <a:latin typeface="Arial Rounded MT Bold" panose="020F0704030504030204" pitchFamily="34" charset="0"/>
          </a:endParaRPr>
        </a:p>
      </dgm:t>
    </dgm:pt>
    <dgm:pt modelId="{96A80D63-39DD-40A9-B6DF-99183B0B205F}">
      <dgm:prSet custT="1"/>
      <dgm:spPr>
        <a:solidFill>
          <a:schemeClr val="accent4">
            <a:lumMod val="20000"/>
            <a:lumOff val="80000"/>
          </a:schemeClr>
        </a:solidFill>
        <a:ln>
          <a:solidFill>
            <a:srgbClr val="9AD3E9"/>
          </a:solidFill>
        </a:ln>
      </dgm:spPr>
      <dgm:t>
        <a:bodyPr/>
        <a:lstStyle/>
        <a:p>
          <a:r>
            <a:rPr lang="nl-BE" sz="1200" b="1" dirty="0">
              <a:solidFill>
                <a:schemeClr val="tx1"/>
              </a:solidFill>
              <a:latin typeface="Arial Rounded MT Bold" panose="020F0704030504030204" pitchFamily="34" charset="0"/>
            </a:rPr>
            <a:t>Google Trend: nog een gratis tool van Google waarmee je kunt begrijpen hoeveel er op een term wordt gezocht en over welke onderwerpen online wordt gesproken.</a:t>
          </a:r>
          <a:endParaRPr lang="es-ES" sz="1200" dirty="0">
            <a:solidFill>
              <a:schemeClr val="tx1"/>
            </a:solidFill>
            <a:latin typeface="Arial Rounded MT Bold" panose="020F0704030504030204" pitchFamily="34" charset="0"/>
          </a:endParaRPr>
        </a:p>
      </dgm:t>
    </dgm:pt>
    <dgm:pt modelId="{17B6481A-5337-47D7-8573-48F816956D87}" type="par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9B78B6D9-F844-4FAA-B47A-99299FCD5E06}" type="sib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4AB93923-5EBD-4194-BD7C-E63A24EE3531}" type="pres">
      <dgm:prSet presAssocID="{F8A5EF09-E5A3-4469-AD5C-0DDF506B2DE2}" presName="Name0" presStyleCnt="0">
        <dgm:presLayoutVars>
          <dgm:chMax val="7"/>
          <dgm:chPref val="7"/>
          <dgm:dir/>
        </dgm:presLayoutVars>
      </dgm:prSet>
      <dgm:spPr/>
    </dgm:pt>
    <dgm:pt modelId="{1D4AD721-DC37-4EBB-917F-1B2A78A1BB11}" type="pres">
      <dgm:prSet presAssocID="{F8A5EF09-E5A3-4469-AD5C-0DDF506B2DE2}" presName="Name1" presStyleCnt="0"/>
      <dgm:spPr/>
    </dgm:pt>
    <dgm:pt modelId="{AAA537A9-B6A1-495B-A51A-C2EE8EEDC251}" type="pres">
      <dgm:prSet presAssocID="{F8A5EF09-E5A3-4469-AD5C-0DDF506B2DE2}" presName="cycle" presStyleCnt="0"/>
      <dgm:spPr/>
    </dgm:pt>
    <dgm:pt modelId="{02981293-BEB0-45BF-B034-EAD7AE579F62}" type="pres">
      <dgm:prSet presAssocID="{F8A5EF09-E5A3-4469-AD5C-0DDF506B2DE2}" presName="srcNode" presStyleLbl="node1" presStyleIdx="0" presStyleCnt="2"/>
      <dgm:spPr/>
    </dgm:pt>
    <dgm:pt modelId="{7C369A8D-6AD9-48D5-8DA6-F81AF4B47D85}" type="pres">
      <dgm:prSet presAssocID="{F8A5EF09-E5A3-4469-AD5C-0DDF506B2DE2}" presName="conn" presStyleLbl="parChTrans1D2" presStyleIdx="0" presStyleCnt="1"/>
      <dgm:spPr/>
    </dgm:pt>
    <dgm:pt modelId="{8AD6FD08-7388-4CA0-B46E-49C83137A4E1}" type="pres">
      <dgm:prSet presAssocID="{F8A5EF09-E5A3-4469-AD5C-0DDF506B2DE2}" presName="extraNode" presStyleLbl="node1" presStyleIdx="0" presStyleCnt="2"/>
      <dgm:spPr/>
    </dgm:pt>
    <dgm:pt modelId="{AEFA155C-DC07-4FFB-B8D5-90B09FE37DB8}" type="pres">
      <dgm:prSet presAssocID="{F8A5EF09-E5A3-4469-AD5C-0DDF506B2DE2}" presName="dstNode" presStyleLbl="node1" presStyleIdx="0" presStyleCnt="2"/>
      <dgm:spPr/>
    </dgm:pt>
    <dgm:pt modelId="{08CCA25B-6E7B-4425-B0CA-4690BCD5E5A4}" type="pres">
      <dgm:prSet presAssocID="{50EF52CD-F8E8-48AF-B9F7-FFF52E11D40C}" presName="text_1" presStyleLbl="node1" presStyleIdx="0" presStyleCnt="2">
        <dgm:presLayoutVars>
          <dgm:bulletEnabled val="1"/>
        </dgm:presLayoutVars>
      </dgm:prSet>
      <dgm:spPr/>
    </dgm:pt>
    <dgm:pt modelId="{FC86B7C8-DCF9-43FC-93B1-2105CC4A4826}" type="pres">
      <dgm:prSet presAssocID="{50EF52CD-F8E8-48AF-B9F7-FFF52E11D40C}" presName="accent_1" presStyleCnt="0"/>
      <dgm:spPr/>
    </dgm:pt>
    <dgm:pt modelId="{8A9F904D-84DE-4E78-B17F-38C6A95A5E99}" type="pres">
      <dgm:prSet presAssocID="{50EF52CD-F8E8-48AF-B9F7-FFF52E11D40C}" presName="accentRepeatNode" presStyleLbl="solidFgAcc1" presStyleIdx="0" presStyleCnt="2"/>
      <dgm:spPr>
        <a:ln>
          <a:solidFill>
            <a:schemeClr val="accent3">
              <a:lumMod val="75000"/>
            </a:schemeClr>
          </a:solidFill>
        </a:ln>
      </dgm:spPr>
    </dgm:pt>
    <dgm:pt modelId="{39F09911-63AE-47B7-9BE6-8E87801AC9C5}" type="pres">
      <dgm:prSet presAssocID="{96A80D63-39DD-40A9-B6DF-99183B0B205F}" presName="text_2" presStyleLbl="node1" presStyleIdx="1" presStyleCnt="2">
        <dgm:presLayoutVars>
          <dgm:bulletEnabled val="1"/>
        </dgm:presLayoutVars>
      </dgm:prSet>
      <dgm:spPr/>
    </dgm:pt>
    <dgm:pt modelId="{7980DF5E-7A5C-435B-9B42-ECE09D914D29}" type="pres">
      <dgm:prSet presAssocID="{96A80D63-39DD-40A9-B6DF-99183B0B205F}" presName="accent_2" presStyleCnt="0"/>
      <dgm:spPr/>
    </dgm:pt>
    <dgm:pt modelId="{1460D825-5C23-4C95-A884-5CF3210B6FE9}" type="pres">
      <dgm:prSet presAssocID="{96A80D63-39DD-40A9-B6DF-99183B0B205F}" presName="accentRepeatNode" presStyleLbl="solidFgAcc1" presStyleIdx="1" presStyleCnt="2"/>
      <dgm:spPr>
        <a:ln>
          <a:solidFill>
            <a:schemeClr val="accent3">
              <a:lumMod val="75000"/>
            </a:schemeClr>
          </a:solidFill>
        </a:ln>
      </dgm:spPr>
    </dgm:pt>
  </dgm:ptLst>
  <dgm:cxnLst>
    <dgm:cxn modelId="{383AA406-13BA-4DDD-B24E-24E9824AD700}" type="presOf" srcId="{F8A5EF09-E5A3-4469-AD5C-0DDF506B2DE2}" destId="{4AB93923-5EBD-4194-BD7C-E63A24EE3531}" srcOrd="0" destOrd="0" presId="urn:microsoft.com/office/officeart/2008/layout/VerticalCurvedList"/>
    <dgm:cxn modelId="{8CD4A418-BBB0-461E-86D5-8AF311B49F98}" type="presOf" srcId="{96A80D63-39DD-40A9-B6DF-99183B0B205F}" destId="{39F09911-63AE-47B7-9BE6-8E87801AC9C5}" srcOrd="0" destOrd="0" presId="urn:microsoft.com/office/officeart/2008/layout/VerticalCurvedList"/>
    <dgm:cxn modelId="{A3178A35-542E-416D-8B7E-8D4736345E53}" srcId="{F8A5EF09-E5A3-4469-AD5C-0DDF506B2DE2}" destId="{50EF52CD-F8E8-48AF-B9F7-FFF52E11D40C}" srcOrd="0" destOrd="0" parTransId="{D7A0D93C-CD6C-47FB-87B5-A2D0ADB75F70}" sibTransId="{5247BC86-AD77-4E83-B9A2-9E801A7F9CB5}"/>
    <dgm:cxn modelId="{53AF6D4D-28CE-43C6-8485-43B41A74352D}" srcId="{F8A5EF09-E5A3-4469-AD5C-0DDF506B2DE2}" destId="{96A80D63-39DD-40A9-B6DF-99183B0B205F}" srcOrd="1" destOrd="0" parTransId="{17B6481A-5337-47D7-8573-48F816956D87}" sibTransId="{9B78B6D9-F844-4FAA-B47A-99299FCD5E06}"/>
    <dgm:cxn modelId="{30389289-B8F1-4651-AE29-779AEBFF2DDD}" type="presOf" srcId="{50EF52CD-F8E8-48AF-B9F7-FFF52E11D40C}" destId="{08CCA25B-6E7B-4425-B0CA-4690BCD5E5A4}" srcOrd="0" destOrd="0" presId="urn:microsoft.com/office/officeart/2008/layout/VerticalCurvedList"/>
    <dgm:cxn modelId="{1CE6D6A2-A00C-4697-853D-2C52EA4F55FA}" type="presOf" srcId="{5247BC86-AD77-4E83-B9A2-9E801A7F9CB5}" destId="{7C369A8D-6AD9-48D5-8DA6-F81AF4B47D85}" srcOrd="0" destOrd="0" presId="urn:microsoft.com/office/officeart/2008/layout/VerticalCurvedList"/>
    <dgm:cxn modelId="{7532B144-BF4F-4C88-9D1F-79C31E32E66A}" type="presParOf" srcId="{4AB93923-5EBD-4194-BD7C-E63A24EE3531}" destId="{1D4AD721-DC37-4EBB-917F-1B2A78A1BB11}" srcOrd="0" destOrd="0" presId="urn:microsoft.com/office/officeart/2008/layout/VerticalCurvedList"/>
    <dgm:cxn modelId="{6753973B-DC08-420F-AC1E-2A23F5D4DF7F}" type="presParOf" srcId="{1D4AD721-DC37-4EBB-917F-1B2A78A1BB11}" destId="{AAA537A9-B6A1-495B-A51A-C2EE8EEDC251}" srcOrd="0" destOrd="0" presId="urn:microsoft.com/office/officeart/2008/layout/VerticalCurvedList"/>
    <dgm:cxn modelId="{190E2DF5-9279-4B21-AF10-056520F943DC}" type="presParOf" srcId="{AAA537A9-B6A1-495B-A51A-C2EE8EEDC251}" destId="{02981293-BEB0-45BF-B034-EAD7AE579F62}" srcOrd="0" destOrd="0" presId="urn:microsoft.com/office/officeart/2008/layout/VerticalCurvedList"/>
    <dgm:cxn modelId="{F9F8ED14-A7B0-4CD3-B3E4-BAA1E0B76C0B}" type="presParOf" srcId="{AAA537A9-B6A1-495B-A51A-C2EE8EEDC251}" destId="{7C369A8D-6AD9-48D5-8DA6-F81AF4B47D85}" srcOrd="1" destOrd="0" presId="urn:microsoft.com/office/officeart/2008/layout/VerticalCurvedList"/>
    <dgm:cxn modelId="{D2912E55-0E9A-4551-B1D8-E8DD80B53031}" type="presParOf" srcId="{AAA537A9-B6A1-495B-A51A-C2EE8EEDC251}" destId="{8AD6FD08-7388-4CA0-B46E-49C83137A4E1}" srcOrd="2" destOrd="0" presId="urn:microsoft.com/office/officeart/2008/layout/VerticalCurvedList"/>
    <dgm:cxn modelId="{A0415BF9-D859-4913-9565-81B066344E75}" type="presParOf" srcId="{AAA537A9-B6A1-495B-A51A-C2EE8EEDC251}" destId="{AEFA155C-DC07-4FFB-B8D5-90B09FE37DB8}" srcOrd="3" destOrd="0" presId="urn:microsoft.com/office/officeart/2008/layout/VerticalCurvedList"/>
    <dgm:cxn modelId="{9857063A-C913-4627-BDCB-D00F8B07A3D6}" type="presParOf" srcId="{1D4AD721-DC37-4EBB-917F-1B2A78A1BB11}" destId="{08CCA25B-6E7B-4425-B0CA-4690BCD5E5A4}" srcOrd="1" destOrd="0" presId="urn:microsoft.com/office/officeart/2008/layout/VerticalCurvedList"/>
    <dgm:cxn modelId="{29A0BFE4-37EA-427E-8946-4B2681597595}" type="presParOf" srcId="{1D4AD721-DC37-4EBB-917F-1B2A78A1BB11}" destId="{FC86B7C8-DCF9-43FC-93B1-2105CC4A4826}" srcOrd="2" destOrd="0" presId="urn:microsoft.com/office/officeart/2008/layout/VerticalCurvedList"/>
    <dgm:cxn modelId="{B9B1F7A4-ACA3-4DE2-8AEE-E9BC2FE4C9B4}" type="presParOf" srcId="{FC86B7C8-DCF9-43FC-93B1-2105CC4A4826}" destId="{8A9F904D-84DE-4E78-B17F-38C6A95A5E99}" srcOrd="0" destOrd="0" presId="urn:microsoft.com/office/officeart/2008/layout/VerticalCurvedList"/>
    <dgm:cxn modelId="{996B3650-5ECF-44C3-9C48-35A0C1FB511C}" type="presParOf" srcId="{1D4AD721-DC37-4EBB-917F-1B2A78A1BB11}" destId="{39F09911-63AE-47B7-9BE6-8E87801AC9C5}" srcOrd="3" destOrd="0" presId="urn:microsoft.com/office/officeart/2008/layout/VerticalCurvedList"/>
    <dgm:cxn modelId="{3B839999-A1BC-43A2-9E80-3F8B13E15F12}" type="presParOf" srcId="{1D4AD721-DC37-4EBB-917F-1B2A78A1BB11}" destId="{7980DF5E-7A5C-435B-9B42-ECE09D914D29}" srcOrd="4" destOrd="0" presId="urn:microsoft.com/office/officeart/2008/layout/VerticalCurvedList"/>
    <dgm:cxn modelId="{0F8D708C-B944-48F3-A3D3-0BADFE5200C0}" type="presParOf" srcId="{7980DF5E-7A5C-435B-9B42-ECE09D914D29}" destId="{1460D825-5C23-4C95-A884-5CF3210B6F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46E26-6F83-4C9C-9822-BDC8C8BB50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CFABE0A-03F9-4ED2-BC9F-45730D45AFDE}">
      <dgm:prSet custT="1"/>
      <dgm:spPr>
        <a:solidFill>
          <a:schemeClr val="accent4">
            <a:lumMod val="20000"/>
            <a:lumOff val="80000"/>
          </a:schemeClr>
        </a:solidFill>
        <a:ln>
          <a:solidFill>
            <a:schemeClr val="accent3">
              <a:lumMod val="60000"/>
              <a:lumOff val="40000"/>
            </a:schemeClr>
          </a:solidFill>
        </a:ln>
      </dgm:spPr>
      <dgm:t>
        <a:bodyPr/>
        <a:lstStyle/>
        <a:p>
          <a:r>
            <a:rPr lang="en-US" sz="1200" b="1" dirty="0" err="1">
              <a:solidFill>
                <a:srgbClr val="F8469B"/>
              </a:solidFill>
              <a:latin typeface="Arial Rounded MT Bold" panose="020F0704030504030204" pitchFamily="34" charset="0"/>
            </a:rPr>
            <a:t>SemRush</a:t>
          </a:r>
          <a:r>
            <a:rPr lang="en-US" sz="1200" dirty="0">
              <a:solidFill>
                <a:schemeClr val="tx1"/>
              </a:solidFill>
              <a:latin typeface="Arial Rounded MT Bold" panose="020F0704030504030204" pitchFamily="34" charset="0"/>
            </a:rPr>
            <a:t>: </a:t>
          </a:r>
          <a:r>
            <a:rPr lang="nl-BE" sz="1200" dirty="0">
              <a:solidFill>
                <a:schemeClr val="tx1"/>
              </a:solidFill>
              <a:latin typeface="Arial Rounded MT Bold" panose="020F0704030504030204" pitchFamily="34" charset="0"/>
            </a:rPr>
            <a:t>dit is een betaalde tool, handig voor het doen van online marktonderzoek: het laat vooral toe om concurrentieanalyses uit te voeren. In feite biedt het gegevens over de gezochte domeinen en over het gebruik van trefwoorden die verkeer naar de site brengen</a:t>
          </a:r>
          <a:r>
            <a:rPr lang="en-US" sz="1200" dirty="0">
              <a:solidFill>
                <a:schemeClr val="tx1"/>
              </a:solidFill>
              <a:latin typeface="Arial Rounded MT Bold" panose="020F0704030504030204" pitchFamily="34" charset="0"/>
            </a:rPr>
            <a:t>.</a:t>
          </a:r>
          <a:endParaRPr lang="es-ES" sz="1200" dirty="0">
            <a:solidFill>
              <a:schemeClr val="tx1"/>
            </a:solidFill>
            <a:latin typeface="Arial Rounded MT Bold" panose="020F0704030504030204" pitchFamily="34" charset="0"/>
          </a:endParaRPr>
        </a:p>
      </dgm:t>
    </dgm:pt>
    <dgm:pt modelId="{E969EE36-2BB0-4A56-9DAC-048114892FEA}" type="parTrans" cxnId="{66494A69-E505-44EF-955B-D46DC56102AE}">
      <dgm:prSet/>
      <dgm:spPr/>
      <dgm:t>
        <a:bodyPr/>
        <a:lstStyle/>
        <a:p>
          <a:endParaRPr lang="es-ES" sz="1200">
            <a:solidFill>
              <a:schemeClr val="tx1"/>
            </a:solidFill>
          </a:endParaRPr>
        </a:p>
      </dgm:t>
    </dgm:pt>
    <dgm:pt modelId="{72854753-8D12-4F9F-82EC-CD06FBB29CB4}" type="sibTrans" cxnId="{66494A69-E505-44EF-955B-D46DC56102AE}">
      <dgm:prSet/>
      <dgm:spPr>
        <a:ln>
          <a:solidFill>
            <a:schemeClr val="accent2">
              <a:lumMod val="50000"/>
            </a:schemeClr>
          </a:solidFill>
        </a:ln>
      </dgm:spPr>
      <dgm:t>
        <a:bodyPr/>
        <a:lstStyle/>
        <a:p>
          <a:endParaRPr lang="es-ES" sz="1200">
            <a:solidFill>
              <a:schemeClr val="tx1"/>
            </a:solidFill>
          </a:endParaRPr>
        </a:p>
      </dgm:t>
    </dgm:pt>
    <dgm:pt modelId="{AD9023BC-49D1-4642-933E-9F7FE9793BC1}">
      <dgm:prSet custT="1"/>
      <dgm:spPr>
        <a:solidFill>
          <a:schemeClr val="accent4">
            <a:lumMod val="20000"/>
            <a:lumOff val="80000"/>
          </a:schemeClr>
        </a:solidFill>
        <a:ln>
          <a:solidFill>
            <a:schemeClr val="accent3">
              <a:lumMod val="60000"/>
              <a:lumOff val="40000"/>
            </a:schemeClr>
          </a:solidFill>
        </a:ln>
      </dgm:spPr>
      <dgm:t>
        <a:bodyPr/>
        <a:lstStyle/>
        <a:p>
          <a:r>
            <a:rPr lang="en-US" sz="1200" b="1" dirty="0" err="1">
              <a:solidFill>
                <a:srgbClr val="F8469B"/>
              </a:solidFill>
              <a:latin typeface="Arial Rounded MT Bold" panose="020F0704030504030204" pitchFamily="34" charset="0"/>
            </a:rPr>
            <a:t>SimilareWeb</a:t>
          </a:r>
          <a:r>
            <a:rPr lang="en-US" sz="1200" dirty="0">
              <a:solidFill>
                <a:schemeClr val="tx1"/>
              </a:solidFill>
              <a:latin typeface="Arial Rounded MT Bold" panose="020F0704030504030204" pitchFamily="34" charset="0"/>
            </a:rPr>
            <a:t>: </a:t>
          </a:r>
          <a:r>
            <a:rPr lang="nl-BE" sz="1200" dirty="0">
              <a:solidFill>
                <a:schemeClr val="tx1"/>
              </a:solidFill>
              <a:latin typeface="Arial Rounded MT Bold" panose="020F0704030504030204" pitchFamily="34" charset="0"/>
            </a:rPr>
            <a:t>gebruiksvriendelijke online tool: je voert het domein van de betreffende site in en de tool geeft informatie terug, hoewel het niet werkt als de betreffende site weinig verkeer genereert. Het is een handig hulpmiddel voor het zoeken naar concurrenten of marktleiders.</a:t>
          </a:r>
          <a:endParaRPr lang="es-ES" sz="1200" dirty="0">
            <a:solidFill>
              <a:schemeClr val="tx1"/>
            </a:solidFill>
            <a:latin typeface="Arial Rounded MT Bold" panose="020F0704030504030204" pitchFamily="34" charset="0"/>
          </a:endParaRPr>
        </a:p>
      </dgm:t>
    </dgm:pt>
    <dgm:pt modelId="{BBA324E9-9630-4ECA-8CCE-DAEA0B6002CF}" type="parTrans" cxnId="{E5A68C45-660F-42C4-88DF-AC235783E5BA}">
      <dgm:prSet/>
      <dgm:spPr/>
      <dgm:t>
        <a:bodyPr/>
        <a:lstStyle/>
        <a:p>
          <a:endParaRPr lang="es-ES" sz="1200">
            <a:solidFill>
              <a:schemeClr val="tx1"/>
            </a:solidFill>
          </a:endParaRPr>
        </a:p>
      </dgm:t>
    </dgm:pt>
    <dgm:pt modelId="{9C53B96D-021B-40AE-9812-7C493B37015E}" type="sibTrans" cxnId="{E5A68C45-660F-42C4-88DF-AC235783E5BA}">
      <dgm:prSet/>
      <dgm:spPr/>
      <dgm:t>
        <a:bodyPr/>
        <a:lstStyle/>
        <a:p>
          <a:endParaRPr lang="es-ES" sz="1200">
            <a:solidFill>
              <a:schemeClr val="tx1"/>
            </a:solidFill>
          </a:endParaRPr>
        </a:p>
      </dgm:t>
    </dgm:pt>
    <dgm:pt modelId="{14D59EC1-6C42-4684-9E22-1CE3A614CE5B}" type="pres">
      <dgm:prSet presAssocID="{19446E26-6F83-4C9C-9822-BDC8C8BB50C5}" presName="Name0" presStyleCnt="0">
        <dgm:presLayoutVars>
          <dgm:chMax val="7"/>
          <dgm:chPref val="7"/>
          <dgm:dir/>
        </dgm:presLayoutVars>
      </dgm:prSet>
      <dgm:spPr/>
    </dgm:pt>
    <dgm:pt modelId="{36672CD9-A517-405F-9711-1FB230229FAF}" type="pres">
      <dgm:prSet presAssocID="{19446E26-6F83-4C9C-9822-BDC8C8BB50C5}" presName="Name1" presStyleCnt="0"/>
      <dgm:spPr/>
    </dgm:pt>
    <dgm:pt modelId="{CFB9B5FD-F662-4618-A20E-9F00611EC946}" type="pres">
      <dgm:prSet presAssocID="{19446E26-6F83-4C9C-9822-BDC8C8BB50C5}" presName="cycle" presStyleCnt="0"/>
      <dgm:spPr/>
    </dgm:pt>
    <dgm:pt modelId="{277863A2-C227-4215-850F-8D886A50C4CA}" type="pres">
      <dgm:prSet presAssocID="{19446E26-6F83-4C9C-9822-BDC8C8BB50C5}" presName="srcNode" presStyleLbl="node1" presStyleIdx="0" presStyleCnt="2"/>
      <dgm:spPr/>
    </dgm:pt>
    <dgm:pt modelId="{7F4F7377-A4B3-46A7-8E8B-7DA0A7E21DE6}" type="pres">
      <dgm:prSet presAssocID="{19446E26-6F83-4C9C-9822-BDC8C8BB50C5}" presName="conn" presStyleLbl="parChTrans1D2" presStyleIdx="0" presStyleCnt="1"/>
      <dgm:spPr/>
    </dgm:pt>
    <dgm:pt modelId="{D5F64623-873F-4269-A0F4-96BC218ADA6F}" type="pres">
      <dgm:prSet presAssocID="{19446E26-6F83-4C9C-9822-BDC8C8BB50C5}" presName="extraNode" presStyleLbl="node1" presStyleIdx="0" presStyleCnt="2"/>
      <dgm:spPr/>
    </dgm:pt>
    <dgm:pt modelId="{53F1EFD1-6066-4008-99CA-CF02348E8C26}" type="pres">
      <dgm:prSet presAssocID="{19446E26-6F83-4C9C-9822-BDC8C8BB50C5}" presName="dstNode" presStyleLbl="node1" presStyleIdx="0" presStyleCnt="2"/>
      <dgm:spPr/>
    </dgm:pt>
    <dgm:pt modelId="{ADC35824-BA65-434C-8C5E-F67A067FC949}" type="pres">
      <dgm:prSet presAssocID="{6CFABE0A-03F9-4ED2-BC9F-45730D45AFDE}" presName="text_1" presStyleLbl="node1" presStyleIdx="0" presStyleCnt="2">
        <dgm:presLayoutVars>
          <dgm:bulletEnabled val="1"/>
        </dgm:presLayoutVars>
      </dgm:prSet>
      <dgm:spPr/>
    </dgm:pt>
    <dgm:pt modelId="{E0C22EC7-D730-48C7-98C1-4456EECAD38A}" type="pres">
      <dgm:prSet presAssocID="{6CFABE0A-03F9-4ED2-BC9F-45730D45AFDE}" presName="accent_1" presStyleCnt="0"/>
      <dgm:spPr/>
    </dgm:pt>
    <dgm:pt modelId="{969F9482-9A00-4D10-8A86-6ADFD49D000E}" type="pres">
      <dgm:prSet presAssocID="{6CFABE0A-03F9-4ED2-BC9F-45730D45AFDE}" presName="accentRepeatNode" presStyleLbl="solidFgAcc1" presStyleIdx="0" presStyleCnt="2" custLinFactNeighborX="-1477" custLinFactNeighborY="2060"/>
      <dgm:spPr>
        <a:ln>
          <a:solidFill>
            <a:srgbClr val="00B0F0"/>
          </a:solidFill>
        </a:ln>
      </dgm:spPr>
    </dgm:pt>
    <dgm:pt modelId="{5616A9FB-19DF-4F7B-95D4-E20289C6E527}" type="pres">
      <dgm:prSet presAssocID="{AD9023BC-49D1-4642-933E-9F7FE9793BC1}" presName="text_2" presStyleLbl="node1" presStyleIdx="1" presStyleCnt="2">
        <dgm:presLayoutVars>
          <dgm:bulletEnabled val="1"/>
        </dgm:presLayoutVars>
      </dgm:prSet>
      <dgm:spPr/>
    </dgm:pt>
    <dgm:pt modelId="{D723A6F4-A698-485E-9EE3-7B0961B55662}" type="pres">
      <dgm:prSet presAssocID="{AD9023BC-49D1-4642-933E-9F7FE9793BC1}" presName="accent_2" presStyleCnt="0"/>
      <dgm:spPr/>
    </dgm:pt>
    <dgm:pt modelId="{91DDD74F-A647-4741-A2A9-32D78B9907FE}" type="pres">
      <dgm:prSet presAssocID="{AD9023BC-49D1-4642-933E-9F7FE9793BC1}" presName="accentRepeatNode" presStyleLbl="solidFgAcc1" presStyleIdx="1" presStyleCnt="2"/>
      <dgm:spPr>
        <a:ln>
          <a:solidFill>
            <a:srgbClr val="00B0F0"/>
          </a:solidFill>
        </a:ln>
      </dgm:spPr>
    </dgm:pt>
  </dgm:ptLst>
  <dgm:cxnLst>
    <dgm:cxn modelId="{34306B26-6352-4A6C-9B33-8B03E6375BD3}" type="presOf" srcId="{19446E26-6F83-4C9C-9822-BDC8C8BB50C5}" destId="{14D59EC1-6C42-4684-9E22-1CE3A614CE5B}" srcOrd="0" destOrd="0" presId="urn:microsoft.com/office/officeart/2008/layout/VerticalCurvedList"/>
    <dgm:cxn modelId="{0FFF1F5D-C37D-416C-A313-3DD54661B8CE}" type="presOf" srcId="{72854753-8D12-4F9F-82EC-CD06FBB29CB4}" destId="{7F4F7377-A4B3-46A7-8E8B-7DA0A7E21DE6}" srcOrd="0" destOrd="0" presId="urn:microsoft.com/office/officeart/2008/layout/VerticalCurvedList"/>
    <dgm:cxn modelId="{E5A68C45-660F-42C4-88DF-AC235783E5BA}" srcId="{19446E26-6F83-4C9C-9822-BDC8C8BB50C5}" destId="{AD9023BC-49D1-4642-933E-9F7FE9793BC1}" srcOrd="1" destOrd="0" parTransId="{BBA324E9-9630-4ECA-8CCE-DAEA0B6002CF}" sibTransId="{9C53B96D-021B-40AE-9812-7C493B37015E}"/>
    <dgm:cxn modelId="{66494A69-E505-44EF-955B-D46DC56102AE}" srcId="{19446E26-6F83-4C9C-9822-BDC8C8BB50C5}" destId="{6CFABE0A-03F9-4ED2-BC9F-45730D45AFDE}" srcOrd="0" destOrd="0" parTransId="{E969EE36-2BB0-4A56-9DAC-048114892FEA}" sibTransId="{72854753-8D12-4F9F-82EC-CD06FBB29CB4}"/>
    <dgm:cxn modelId="{983C828A-57A7-415F-94CB-16623F8F496D}" type="presOf" srcId="{6CFABE0A-03F9-4ED2-BC9F-45730D45AFDE}" destId="{ADC35824-BA65-434C-8C5E-F67A067FC949}" srcOrd="0" destOrd="0" presId="urn:microsoft.com/office/officeart/2008/layout/VerticalCurvedList"/>
    <dgm:cxn modelId="{572BB3D7-C925-4119-B45C-9A6394BC2730}" type="presOf" srcId="{AD9023BC-49D1-4642-933E-9F7FE9793BC1}" destId="{5616A9FB-19DF-4F7B-95D4-E20289C6E527}" srcOrd="0" destOrd="0" presId="urn:microsoft.com/office/officeart/2008/layout/VerticalCurvedList"/>
    <dgm:cxn modelId="{D894BE09-8168-42C7-81F7-A5650F349D18}" type="presParOf" srcId="{14D59EC1-6C42-4684-9E22-1CE3A614CE5B}" destId="{36672CD9-A517-405F-9711-1FB230229FAF}" srcOrd="0" destOrd="0" presId="urn:microsoft.com/office/officeart/2008/layout/VerticalCurvedList"/>
    <dgm:cxn modelId="{D8433838-5BE6-4FF3-8617-F599DEE33341}" type="presParOf" srcId="{36672CD9-A517-405F-9711-1FB230229FAF}" destId="{CFB9B5FD-F662-4618-A20E-9F00611EC946}" srcOrd="0" destOrd="0" presId="urn:microsoft.com/office/officeart/2008/layout/VerticalCurvedList"/>
    <dgm:cxn modelId="{F38A417B-699F-4667-BF8F-EBA1DCE0633F}" type="presParOf" srcId="{CFB9B5FD-F662-4618-A20E-9F00611EC946}" destId="{277863A2-C227-4215-850F-8D886A50C4CA}" srcOrd="0" destOrd="0" presId="urn:microsoft.com/office/officeart/2008/layout/VerticalCurvedList"/>
    <dgm:cxn modelId="{F62DAA5A-85DF-421A-A5E2-5F2E43F13C6E}" type="presParOf" srcId="{CFB9B5FD-F662-4618-A20E-9F00611EC946}" destId="{7F4F7377-A4B3-46A7-8E8B-7DA0A7E21DE6}" srcOrd="1" destOrd="0" presId="urn:microsoft.com/office/officeart/2008/layout/VerticalCurvedList"/>
    <dgm:cxn modelId="{F21239C8-B980-48F6-BC5D-0AB502D9C99C}" type="presParOf" srcId="{CFB9B5FD-F662-4618-A20E-9F00611EC946}" destId="{D5F64623-873F-4269-A0F4-96BC218ADA6F}" srcOrd="2" destOrd="0" presId="urn:microsoft.com/office/officeart/2008/layout/VerticalCurvedList"/>
    <dgm:cxn modelId="{02FB15E9-4748-492B-9784-9B98FFF634AC}" type="presParOf" srcId="{CFB9B5FD-F662-4618-A20E-9F00611EC946}" destId="{53F1EFD1-6066-4008-99CA-CF02348E8C26}" srcOrd="3" destOrd="0" presId="urn:microsoft.com/office/officeart/2008/layout/VerticalCurvedList"/>
    <dgm:cxn modelId="{F889534F-11C1-41F5-962E-52D171658D17}" type="presParOf" srcId="{36672CD9-A517-405F-9711-1FB230229FAF}" destId="{ADC35824-BA65-434C-8C5E-F67A067FC949}" srcOrd="1" destOrd="0" presId="urn:microsoft.com/office/officeart/2008/layout/VerticalCurvedList"/>
    <dgm:cxn modelId="{C5AD14DF-4C32-436D-B9B1-0827CDFA936B}" type="presParOf" srcId="{36672CD9-A517-405F-9711-1FB230229FAF}" destId="{E0C22EC7-D730-48C7-98C1-4456EECAD38A}" srcOrd="2" destOrd="0" presId="urn:microsoft.com/office/officeart/2008/layout/VerticalCurvedList"/>
    <dgm:cxn modelId="{1B4A84E1-BBEE-46D3-AB96-0F474894D4EB}" type="presParOf" srcId="{E0C22EC7-D730-48C7-98C1-4456EECAD38A}" destId="{969F9482-9A00-4D10-8A86-6ADFD49D000E}" srcOrd="0" destOrd="0" presId="urn:microsoft.com/office/officeart/2008/layout/VerticalCurvedList"/>
    <dgm:cxn modelId="{2B0CB79E-D428-4818-8DBB-011F08C0FC37}" type="presParOf" srcId="{36672CD9-A517-405F-9711-1FB230229FAF}" destId="{5616A9FB-19DF-4F7B-95D4-E20289C6E527}" srcOrd="3" destOrd="0" presId="urn:microsoft.com/office/officeart/2008/layout/VerticalCurvedList"/>
    <dgm:cxn modelId="{D8F5B4EE-6451-4BAA-AF82-7F6945F453DB}" type="presParOf" srcId="{36672CD9-A517-405F-9711-1FB230229FAF}" destId="{D723A6F4-A698-485E-9EE3-7B0961B55662}" srcOrd="4" destOrd="0" presId="urn:microsoft.com/office/officeart/2008/layout/VerticalCurvedList"/>
    <dgm:cxn modelId="{7C594D3B-17BE-4065-AEDD-BC9EB82AC613}" type="presParOf" srcId="{D723A6F4-A698-485E-9EE3-7B0961B55662}" destId="{91DDD74F-A647-4741-A2A9-32D78B9907F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866164-10BE-40E6-9C17-DB29D708FB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8770A6-E22A-43F0-99B2-A5046F36E999}">
      <dgm:prSet custT="1"/>
      <dgm:spPr>
        <a:solidFill>
          <a:schemeClr val="accent4">
            <a:lumMod val="40000"/>
            <a:lumOff val="60000"/>
          </a:schemeClr>
        </a:solidFill>
        <a:ln>
          <a:solidFill>
            <a:srgbClr val="9AD3E9"/>
          </a:solidFill>
        </a:ln>
      </dgm:spPr>
      <dgm:t>
        <a:bodyPr/>
        <a:lstStyle/>
        <a:p>
          <a:r>
            <a:rPr lang="it-IT" sz="1200" b="0" dirty="0">
              <a:solidFill>
                <a:schemeClr val="tx1"/>
              </a:solidFill>
              <a:latin typeface="Arial Rounded MT Bold" panose="020F0704030504030204" pitchFamily="34" charset="0"/>
            </a:rPr>
            <a:t>1</a:t>
          </a:r>
          <a:r>
            <a:rPr lang="nl-BE" sz="1200" b="0" dirty="0">
              <a:solidFill>
                <a:schemeClr val="tx1"/>
              </a:solidFill>
              <a:latin typeface="Arial Rounded MT Bold" panose="020F0704030504030204" pitchFamily="34" charset="0"/>
            </a:rPr>
            <a:t>) Eigen media: dit zijn de kanalen die het merk bezit en waarover het volledige controle heeft (website, blog): het hart van de marketingactiviteiten van het bedrijf</a:t>
          </a:r>
          <a:endParaRPr lang="es-ES" sz="1200" b="0" dirty="0">
            <a:solidFill>
              <a:schemeClr val="tx1"/>
            </a:solidFill>
            <a:latin typeface="Arial Rounded MT Bold" panose="020F0704030504030204" pitchFamily="34" charset="0"/>
          </a:endParaRPr>
        </a:p>
      </dgm:t>
    </dgm:pt>
    <dgm:pt modelId="{DE1B3484-7118-4203-94B3-0CB64C3AAE33}" type="parTrans" cxnId="{C666B23F-B1CB-4212-8803-7A70E195CD29}">
      <dgm:prSet/>
      <dgm:spPr/>
      <dgm:t>
        <a:bodyPr/>
        <a:lstStyle/>
        <a:p>
          <a:endParaRPr lang="es-ES">
            <a:solidFill>
              <a:schemeClr val="tx1"/>
            </a:solidFill>
          </a:endParaRPr>
        </a:p>
      </dgm:t>
    </dgm:pt>
    <dgm:pt modelId="{CB6D5FBE-0EED-438B-B310-E433F6CF8EC3}" type="sibTrans" cxnId="{C666B23F-B1CB-4212-8803-7A70E195CD29}">
      <dgm:prSet/>
      <dgm:spPr>
        <a:ln>
          <a:solidFill>
            <a:srgbClr val="0070C0"/>
          </a:solidFill>
        </a:ln>
      </dgm:spPr>
      <dgm:t>
        <a:bodyPr/>
        <a:lstStyle/>
        <a:p>
          <a:endParaRPr lang="es-ES">
            <a:solidFill>
              <a:schemeClr val="tx1"/>
            </a:solidFill>
          </a:endParaRPr>
        </a:p>
      </dgm:t>
    </dgm:pt>
    <dgm:pt modelId="{5061776D-7495-4C54-AA46-A136891D1090}">
      <dgm:prSet custT="1"/>
      <dgm:spPr>
        <a:solidFill>
          <a:schemeClr val="accent4">
            <a:lumMod val="40000"/>
            <a:lumOff val="60000"/>
          </a:schemeClr>
        </a:solidFill>
        <a:ln>
          <a:solidFill>
            <a:srgbClr val="9AD3E9"/>
          </a:solidFill>
        </a:ln>
      </dgm:spPr>
      <dgm:t>
        <a:bodyPr/>
        <a:lstStyle/>
        <a:p>
          <a:r>
            <a:rPr lang="nl-BE" altLang="es-ES" sz="1200" dirty="0">
              <a:solidFill>
                <a:schemeClr val="tx1"/>
              </a:solidFill>
              <a:latin typeface="Arial Rounded MT Bold" panose="020F0704030504030204" pitchFamily="34" charset="0"/>
            </a:rPr>
            <a:t>2) Betaalde media: gekochte media, zoals </a:t>
          </a:r>
          <a:r>
            <a:rPr lang="nl-BE" altLang="es-ES" sz="1200" dirty="0" err="1">
              <a:solidFill>
                <a:schemeClr val="tx1"/>
              </a:solidFill>
              <a:latin typeface="Arial Rounded MT Bold" panose="020F0704030504030204" pitchFamily="34" charset="0"/>
            </a:rPr>
            <a:t>pay</a:t>
          </a:r>
          <a:r>
            <a:rPr lang="nl-BE" altLang="es-ES" sz="1200" dirty="0">
              <a:solidFill>
                <a:schemeClr val="tx1"/>
              </a:solidFill>
              <a:latin typeface="Arial Rounded MT Bold" panose="020F0704030504030204" pitchFamily="34" charset="0"/>
            </a:rPr>
            <a:t>-per-click-advertenties, bijvoorbeeld op sociale kanalen</a:t>
          </a:r>
          <a:endParaRPr lang="es-ES" sz="1200" dirty="0">
            <a:solidFill>
              <a:schemeClr val="tx1"/>
            </a:solidFill>
          </a:endParaRPr>
        </a:p>
      </dgm:t>
    </dgm:pt>
    <dgm:pt modelId="{D612197F-BA48-410C-B9B3-CF1B169DB4D2}" type="parTrans" cxnId="{85F9E0E7-479A-4DB0-9218-1753D880E015}">
      <dgm:prSet/>
      <dgm:spPr/>
      <dgm:t>
        <a:bodyPr/>
        <a:lstStyle/>
        <a:p>
          <a:endParaRPr lang="es-ES">
            <a:solidFill>
              <a:schemeClr val="tx1"/>
            </a:solidFill>
          </a:endParaRPr>
        </a:p>
      </dgm:t>
    </dgm:pt>
    <dgm:pt modelId="{9616371F-F619-4E2E-BD18-FA8C6D4A53C1}" type="sibTrans" cxnId="{85F9E0E7-479A-4DB0-9218-1753D880E015}">
      <dgm:prSet/>
      <dgm:spPr/>
      <dgm:t>
        <a:bodyPr/>
        <a:lstStyle/>
        <a:p>
          <a:endParaRPr lang="es-ES">
            <a:solidFill>
              <a:schemeClr val="tx1"/>
            </a:solidFill>
          </a:endParaRPr>
        </a:p>
      </dgm:t>
    </dgm:pt>
    <dgm:pt modelId="{5CA8FCA1-BA20-492F-AEC0-0950A2E6D9E6}">
      <dgm:prSet custT="1"/>
      <dgm:spPr>
        <a:solidFill>
          <a:schemeClr val="accent4">
            <a:lumMod val="40000"/>
            <a:lumOff val="60000"/>
          </a:schemeClr>
        </a:solidFill>
        <a:ln>
          <a:solidFill>
            <a:srgbClr val="9AD3E9"/>
          </a:solidFill>
        </a:ln>
      </dgm:spPr>
      <dgm:t>
        <a:bodyPr/>
        <a:lstStyle/>
        <a:p>
          <a:r>
            <a:rPr lang="nl-BE" sz="1200" dirty="0">
              <a:solidFill>
                <a:schemeClr val="tx1"/>
              </a:solidFill>
              <a:latin typeface="Arial Rounded MT Bold" panose="020F0704030504030204" pitchFamily="34" charset="0"/>
            </a:rPr>
            <a:t>3) </a:t>
          </a:r>
          <a:r>
            <a:rPr lang="nl-BE" sz="1200" dirty="0" err="1">
              <a:solidFill>
                <a:schemeClr val="tx1"/>
              </a:solidFill>
              <a:latin typeface="Arial Rounded MT Bold" panose="020F0704030504030204" pitchFamily="34" charset="0"/>
            </a:rPr>
            <a:t>Earned</a:t>
          </a:r>
          <a:r>
            <a:rPr lang="nl-BE" sz="1200" dirty="0">
              <a:solidFill>
                <a:schemeClr val="tx1"/>
              </a:solidFill>
              <a:latin typeface="Arial Rounded MT Bold" panose="020F0704030504030204" pitchFamily="34" charset="0"/>
            </a:rPr>
            <a:t> media: klanten die loyaal zijn aan het merk en opereren via aandelen, commentaren.</a:t>
          </a:r>
          <a:endParaRPr lang="es-ES" sz="1200" dirty="0">
            <a:solidFill>
              <a:schemeClr val="tx1"/>
            </a:solidFill>
            <a:latin typeface="Arial Rounded MT Bold" panose="020F0704030504030204" pitchFamily="34" charset="0"/>
          </a:endParaRPr>
        </a:p>
      </dgm:t>
    </dgm:pt>
    <dgm:pt modelId="{5A755561-A1E8-4B5A-9D78-96C98AFB861E}" type="parTrans" cxnId="{ED0FD5AA-9D5E-443A-B85A-B2F09369CFBA}">
      <dgm:prSet/>
      <dgm:spPr/>
      <dgm:t>
        <a:bodyPr/>
        <a:lstStyle/>
        <a:p>
          <a:endParaRPr lang="es-ES">
            <a:solidFill>
              <a:schemeClr val="tx1"/>
            </a:solidFill>
          </a:endParaRPr>
        </a:p>
      </dgm:t>
    </dgm:pt>
    <dgm:pt modelId="{1E1E970D-8DCC-4878-AA71-D1E5B70001D8}" type="sibTrans" cxnId="{ED0FD5AA-9D5E-443A-B85A-B2F09369CFBA}">
      <dgm:prSet/>
      <dgm:spPr/>
      <dgm:t>
        <a:bodyPr/>
        <a:lstStyle/>
        <a:p>
          <a:endParaRPr lang="es-ES">
            <a:solidFill>
              <a:schemeClr val="tx1"/>
            </a:solidFill>
          </a:endParaRPr>
        </a:p>
      </dgm:t>
    </dgm:pt>
    <dgm:pt modelId="{AC702E84-3C26-4262-8CAA-C5AE4108BF93}" type="pres">
      <dgm:prSet presAssocID="{FE866164-10BE-40E6-9C17-DB29D708FB67}" presName="Name0" presStyleCnt="0">
        <dgm:presLayoutVars>
          <dgm:chMax val="7"/>
          <dgm:chPref val="7"/>
          <dgm:dir/>
        </dgm:presLayoutVars>
      </dgm:prSet>
      <dgm:spPr/>
    </dgm:pt>
    <dgm:pt modelId="{DF9371BC-B26A-48AD-8AB8-60CA40CE9832}" type="pres">
      <dgm:prSet presAssocID="{FE866164-10BE-40E6-9C17-DB29D708FB67}" presName="Name1" presStyleCnt="0"/>
      <dgm:spPr/>
    </dgm:pt>
    <dgm:pt modelId="{784ABDAF-3035-4CC8-B176-CE41D508D807}" type="pres">
      <dgm:prSet presAssocID="{FE866164-10BE-40E6-9C17-DB29D708FB67}" presName="cycle" presStyleCnt="0"/>
      <dgm:spPr/>
    </dgm:pt>
    <dgm:pt modelId="{7119AED9-3978-4A06-90C5-F43B753DF6D8}" type="pres">
      <dgm:prSet presAssocID="{FE866164-10BE-40E6-9C17-DB29D708FB67}" presName="srcNode" presStyleLbl="node1" presStyleIdx="0" presStyleCnt="3"/>
      <dgm:spPr/>
    </dgm:pt>
    <dgm:pt modelId="{3A6B67F8-6223-4334-AECE-9EFF411A093C}" type="pres">
      <dgm:prSet presAssocID="{FE866164-10BE-40E6-9C17-DB29D708FB67}" presName="conn" presStyleLbl="parChTrans1D2" presStyleIdx="0" presStyleCnt="1"/>
      <dgm:spPr/>
    </dgm:pt>
    <dgm:pt modelId="{74301E09-AD7B-425F-8ACB-C1E493A1790A}" type="pres">
      <dgm:prSet presAssocID="{FE866164-10BE-40E6-9C17-DB29D708FB67}" presName="extraNode" presStyleLbl="node1" presStyleIdx="0" presStyleCnt="3"/>
      <dgm:spPr/>
    </dgm:pt>
    <dgm:pt modelId="{16E84D86-0938-4C4A-B1AA-CA09CBB95DFE}" type="pres">
      <dgm:prSet presAssocID="{FE866164-10BE-40E6-9C17-DB29D708FB67}" presName="dstNode" presStyleLbl="node1" presStyleIdx="0" presStyleCnt="3"/>
      <dgm:spPr/>
    </dgm:pt>
    <dgm:pt modelId="{4E4834F1-13FA-4934-917E-E912AB51FB84}" type="pres">
      <dgm:prSet presAssocID="{C68770A6-E22A-43F0-99B2-A5046F36E999}" presName="text_1" presStyleLbl="node1" presStyleIdx="0" presStyleCnt="3">
        <dgm:presLayoutVars>
          <dgm:bulletEnabled val="1"/>
        </dgm:presLayoutVars>
      </dgm:prSet>
      <dgm:spPr/>
    </dgm:pt>
    <dgm:pt modelId="{50EE3EC1-9F68-4279-9064-B5AD8442744D}" type="pres">
      <dgm:prSet presAssocID="{C68770A6-E22A-43F0-99B2-A5046F36E999}" presName="accent_1" presStyleCnt="0"/>
      <dgm:spPr/>
    </dgm:pt>
    <dgm:pt modelId="{E52BBF4E-3EEF-4B07-9DBA-D32861D004D9}" type="pres">
      <dgm:prSet presAssocID="{C68770A6-E22A-43F0-99B2-A5046F36E999}" presName="accentRepeatNode" presStyleLbl="solidFgAcc1" presStyleIdx="0" presStyleCnt="3"/>
      <dgm:spPr>
        <a:ln>
          <a:solidFill>
            <a:srgbClr val="F8469B"/>
          </a:solidFill>
        </a:ln>
      </dgm:spPr>
    </dgm:pt>
    <dgm:pt modelId="{5EA58BD8-E273-48AD-8D2D-722A14E8C18B}" type="pres">
      <dgm:prSet presAssocID="{5061776D-7495-4C54-AA46-A136891D1090}" presName="text_2" presStyleLbl="node1" presStyleIdx="1" presStyleCnt="3">
        <dgm:presLayoutVars>
          <dgm:bulletEnabled val="1"/>
        </dgm:presLayoutVars>
      </dgm:prSet>
      <dgm:spPr/>
    </dgm:pt>
    <dgm:pt modelId="{DB51255F-BCFC-4122-848C-B39F0812D597}" type="pres">
      <dgm:prSet presAssocID="{5061776D-7495-4C54-AA46-A136891D1090}" presName="accent_2" presStyleCnt="0"/>
      <dgm:spPr/>
    </dgm:pt>
    <dgm:pt modelId="{BDCCFE97-4619-4BA6-8DF9-607FCF19DAD7}" type="pres">
      <dgm:prSet presAssocID="{5061776D-7495-4C54-AA46-A136891D1090}" presName="accentRepeatNode" presStyleLbl="solidFgAcc1" presStyleIdx="1" presStyleCnt="3"/>
      <dgm:spPr>
        <a:ln>
          <a:solidFill>
            <a:srgbClr val="F8469B"/>
          </a:solidFill>
        </a:ln>
      </dgm:spPr>
    </dgm:pt>
    <dgm:pt modelId="{7E1BDA23-CEE3-4272-9630-07C47EEC4478}" type="pres">
      <dgm:prSet presAssocID="{5CA8FCA1-BA20-492F-AEC0-0950A2E6D9E6}" presName="text_3" presStyleLbl="node1" presStyleIdx="2" presStyleCnt="3">
        <dgm:presLayoutVars>
          <dgm:bulletEnabled val="1"/>
        </dgm:presLayoutVars>
      </dgm:prSet>
      <dgm:spPr/>
    </dgm:pt>
    <dgm:pt modelId="{695896A5-12ED-4300-B226-DB2DDB7ABAC6}" type="pres">
      <dgm:prSet presAssocID="{5CA8FCA1-BA20-492F-AEC0-0950A2E6D9E6}" presName="accent_3" presStyleCnt="0"/>
      <dgm:spPr/>
    </dgm:pt>
    <dgm:pt modelId="{C671FD8A-2E9D-46FB-A0CF-388DF7031A3E}" type="pres">
      <dgm:prSet presAssocID="{5CA8FCA1-BA20-492F-AEC0-0950A2E6D9E6}" presName="accentRepeatNode" presStyleLbl="solidFgAcc1" presStyleIdx="2" presStyleCnt="3"/>
      <dgm:spPr>
        <a:ln>
          <a:solidFill>
            <a:srgbClr val="F8469B"/>
          </a:solidFill>
        </a:ln>
      </dgm:spPr>
    </dgm:pt>
  </dgm:ptLst>
  <dgm:cxnLst>
    <dgm:cxn modelId="{C666B23F-B1CB-4212-8803-7A70E195CD29}" srcId="{FE866164-10BE-40E6-9C17-DB29D708FB67}" destId="{C68770A6-E22A-43F0-99B2-A5046F36E999}" srcOrd="0" destOrd="0" parTransId="{DE1B3484-7118-4203-94B3-0CB64C3AAE33}" sibTransId="{CB6D5FBE-0EED-438B-B310-E433F6CF8EC3}"/>
    <dgm:cxn modelId="{EF40D8A4-E07B-4072-90E7-DE236F1304E1}" type="presOf" srcId="{5061776D-7495-4C54-AA46-A136891D1090}" destId="{5EA58BD8-E273-48AD-8D2D-722A14E8C18B}" srcOrd="0" destOrd="0" presId="urn:microsoft.com/office/officeart/2008/layout/VerticalCurvedList"/>
    <dgm:cxn modelId="{858D55AA-8DDA-4908-A0A6-6F8D5B482D16}" type="presOf" srcId="{FE866164-10BE-40E6-9C17-DB29D708FB67}" destId="{AC702E84-3C26-4262-8CAA-C5AE4108BF93}" srcOrd="0" destOrd="0" presId="urn:microsoft.com/office/officeart/2008/layout/VerticalCurvedList"/>
    <dgm:cxn modelId="{ED0FD5AA-9D5E-443A-B85A-B2F09369CFBA}" srcId="{FE866164-10BE-40E6-9C17-DB29D708FB67}" destId="{5CA8FCA1-BA20-492F-AEC0-0950A2E6D9E6}" srcOrd="2" destOrd="0" parTransId="{5A755561-A1E8-4B5A-9D78-96C98AFB861E}" sibTransId="{1E1E970D-8DCC-4878-AA71-D1E5B70001D8}"/>
    <dgm:cxn modelId="{53674EAC-9AB0-474C-813E-52D0890837AC}" type="presOf" srcId="{CB6D5FBE-0EED-438B-B310-E433F6CF8EC3}" destId="{3A6B67F8-6223-4334-AECE-9EFF411A093C}" srcOrd="0" destOrd="0" presId="urn:microsoft.com/office/officeart/2008/layout/VerticalCurvedList"/>
    <dgm:cxn modelId="{C4AE41D8-BDA7-40C1-9825-9F64BA75B6FD}" type="presOf" srcId="{5CA8FCA1-BA20-492F-AEC0-0950A2E6D9E6}" destId="{7E1BDA23-CEE3-4272-9630-07C47EEC4478}" srcOrd="0" destOrd="0" presId="urn:microsoft.com/office/officeart/2008/layout/VerticalCurvedList"/>
    <dgm:cxn modelId="{8D0552E2-B89B-40A2-800A-BE4E0CF5E0B7}" type="presOf" srcId="{C68770A6-E22A-43F0-99B2-A5046F36E999}" destId="{4E4834F1-13FA-4934-917E-E912AB51FB84}" srcOrd="0" destOrd="0" presId="urn:microsoft.com/office/officeart/2008/layout/VerticalCurvedList"/>
    <dgm:cxn modelId="{85F9E0E7-479A-4DB0-9218-1753D880E015}" srcId="{FE866164-10BE-40E6-9C17-DB29D708FB67}" destId="{5061776D-7495-4C54-AA46-A136891D1090}" srcOrd="1" destOrd="0" parTransId="{D612197F-BA48-410C-B9B3-CF1B169DB4D2}" sibTransId="{9616371F-F619-4E2E-BD18-FA8C6D4A53C1}"/>
    <dgm:cxn modelId="{844BA82E-54C5-4A2C-998C-A3C611A51656}" type="presParOf" srcId="{AC702E84-3C26-4262-8CAA-C5AE4108BF93}" destId="{DF9371BC-B26A-48AD-8AB8-60CA40CE9832}" srcOrd="0" destOrd="0" presId="urn:microsoft.com/office/officeart/2008/layout/VerticalCurvedList"/>
    <dgm:cxn modelId="{A2A7A6C4-9756-4D4F-BE28-95D9CE1B4556}" type="presParOf" srcId="{DF9371BC-B26A-48AD-8AB8-60CA40CE9832}" destId="{784ABDAF-3035-4CC8-B176-CE41D508D807}" srcOrd="0" destOrd="0" presId="urn:microsoft.com/office/officeart/2008/layout/VerticalCurvedList"/>
    <dgm:cxn modelId="{7B2A5742-B944-4D8E-BAB2-CA63257038F2}" type="presParOf" srcId="{784ABDAF-3035-4CC8-B176-CE41D508D807}" destId="{7119AED9-3978-4A06-90C5-F43B753DF6D8}" srcOrd="0" destOrd="0" presId="urn:microsoft.com/office/officeart/2008/layout/VerticalCurvedList"/>
    <dgm:cxn modelId="{65E684CF-0A0E-47BA-99F6-4B387C582FBA}" type="presParOf" srcId="{784ABDAF-3035-4CC8-B176-CE41D508D807}" destId="{3A6B67F8-6223-4334-AECE-9EFF411A093C}" srcOrd="1" destOrd="0" presId="urn:microsoft.com/office/officeart/2008/layout/VerticalCurvedList"/>
    <dgm:cxn modelId="{046A5751-C3BD-4E3A-A444-043774E6C3F8}" type="presParOf" srcId="{784ABDAF-3035-4CC8-B176-CE41D508D807}" destId="{74301E09-AD7B-425F-8ACB-C1E493A1790A}" srcOrd="2" destOrd="0" presId="urn:microsoft.com/office/officeart/2008/layout/VerticalCurvedList"/>
    <dgm:cxn modelId="{24FB3933-94DD-4874-A330-E46ED22952E1}" type="presParOf" srcId="{784ABDAF-3035-4CC8-B176-CE41D508D807}" destId="{16E84D86-0938-4C4A-B1AA-CA09CBB95DFE}" srcOrd="3" destOrd="0" presId="urn:microsoft.com/office/officeart/2008/layout/VerticalCurvedList"/>
    <dgm:cxn modelId="{7BF9B59B-67FC-449D-9176-99F86AB6C96B}" type="presParOf" srcId="{DF9371BC-B26A-48AD-8AB8-60CA40CE9832}" destId="{4E4834F1-13FA-4934-917E-E912AB51FB84}" srcOrd="1" destOrd="0" presId="urn:microsoft.com/office/officeart/2008/layout/VerticalCurvedList"/>
    <dgm:cxn modelId="{7DF57086-13CE-4C23-A975-F17F439D2451}" type="presParOf" srcId="{DF9371BC-B26A-48AD-8AB8-60CA40CE9832}" destId="{50EE3EC1-9F68-4279-9064-B5AD8442744D}" srcOrd="2" destOrd="0" presId="urn:microsoft.com/office/officeart/2008/layout/VerticalCurvedList"/>
    <dgm:cxn modelId="{7A3E12DA-0B32-43EA-AE19-A049A3B61552}" type="presParOf" srcId="{50EE3EC1-9F68-4279-9064-B5AD8442744D}" destId="{E52BBF4E-3EEF-4B07-9DBA-D32861D004D9}" srcOrd="0" destOrd="0" presId="urn:microsoft.com/office/officeart/2008/layout/VerticalCurvedList"/>
    <dgm:cxn modelId="{38FFB406-2AE7-4857-9E18-5FA0E5812835}" type="presParOf" srcId="{DF9371BC-B26A-48AD-8AB8-60CA40CE9832}" destId="{5EA58BD8-E273-48AD-8D2D-722A14E8C18B}" srcOrd="3" destOrd="0" presId="urn:microsoft.com/office/officeart/2008/layout/VerticalCurvedList"/>
    <dgm:cxn modelId="{3490D2C3-867E-4F70-943E-99F2F08D1BB3}" type="presParOf" srcId="{DF9371BC-B26A-48AD-8AB8-60CA40CE9832}" destId="{DB51255F-BCFC-4122-848C-B39F0812D597}" srcOrd="4" destOrd="0" presId="urn:microsoft.com/office/officeart/2008/layout/VerticalCurvedList"/>
    <dgm:cxn modelId="{53088BA0-F3DE-4985-8EB0-B673481CCF54}" type="presParOf" srcId="{DB51255F-BCFC-4122-848C-B39F0812D597}" destId="{BDCCFE97-4619-4BA6-8DF9-607FCF19DAD7}" srcOrd="0" destOrd="0" presId="urn:microsoft.com/office/officeart/2008/layout/VerticalCurvedList"/>
    <dgm:cxn modelId="{BCC8A8BB-11F8-4C95-B3AA-C5B078D33D0B}" type="presParOf" srcId="{DF9371BC-B26A-48AD-8AB8-60CA40CE9832}" destId="{7E1BDA23-CEE3-4272-9630-07C47EEC4478}" srcOrd="5" destOrd="0" presId="urn:microsoft.com/office/officeart/2008/layout/VerticalCurvedList"/>
    <dgm:cxn modelId="{8F131485-CEC5-4D99-8BF0-BFEA7F8132BC}" type="presParOf" srcId="{DF9371BC-B26A-48AD-8AB8-60CA40CE9832}" destId="{695896A5-12ED-4300-B226-DB2DDB7ABAC6}" srcOrd="6" destOrd="0" presId="urn:microsoft.com/office/officeart/2008/layout/VerticalCurvedList"/>
    <dgm:cxn modelId="{F4FC744C-9F69-49A3-A567-89B625DABF04}" type="presParOf" srcId="{695896A5-12ED-4300-B226-DB2DDB7ABAC6}" destId="{C671FD8A-2E9D-46FB-A0CF-388DF7031A3E}" srcOrd="0" destOrd="0" presId="urn:microsoft.com/office/officeart/2008/layout/VerticalCurvedList"/>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E7E9CF-7D50-4757-93A3-86BCC3F7FE1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A413D63-ABD2-4139-A468-7C60E40D5F0F}">
      <dgm:prSet custT="1"/>
      <dgm:spPr/>
      <dgm:t>
        <a:bodyPr/>
        <a:lstStyle/>
        <a:p>
          <a:pPr marL="0" lvl="0" algn="ctr" defTabSz="311150">
            <a:lnSpc>
              <a:spcPct val="90000"/>
            </a:lnSpc>
            <a:spcBef>
              <a:spcPct val="0"/>
            </a:spcBef>
            <a:spcAft>
              <a:spcPct val="35000"/>
            </a:spcAft>
            <a:buNone/>
          </a:pPr>
          <a:r>
            <a:rPr lang="nl-BE" sz="1200" dirty="0">
              <a:solidFill>
                <a:schemeClr val="tx1"/>
              </a:solidFill>
              <a:latin typeface="Arial Rounded MT Bold" panose="020F0704030504030204" pitchFamily="34" charset="0"/>
            </a:rPr>
            <a:t>Wat het Agentschap daarom heeft bereikt, is:</a:t>
          </a:r>
          <a:r>
            <a:rPr lang="en-US" sz="1200" dirty="0">
              <a:solidFill>
                <a:schemeClr val="tx1"/>
              </a:solidFill>
              <a:latin typeface="Arial Rounded MT Bold" panose="020F0704030504030204" pitchFamily="34" charset="0"/>
            </a:rPr>
            <a:t>:</a:t>
          </a:r>
          <a:endParaRPr lang="es-ES" sz="1200" dirty="0">
            <a:solidFill>
              <a:schemeClr val="tx1"/>
            </a:solidFill>
            <a:latin typeface="Arial Rounded MT Bold" panose="020F0704030504030204" pitchFamily="34" charset="0"/>
          </a:endParaRPr>
        </a:p>
      </dgm:t>
    </dgm:pt>
    <dgm:pt modelId="{3B0D8D1A-ACD7-4013-A577-977C4A8AB410}" type="parTrans" cxnId="{DAC8911D-9E0A-4651-82AB-321906595355}">
      <dgm:prSet/>
      <dgm:spPr/>
      <dgm:t>
        <a:bodyPr/>
        <a:lstStyle/>
        <a:p>
          <a:endParaRPr lang="es-ES" sz="1200">
            <a:solidFill>
              <a:schemeClr val="tx1"/>
            </a:solidFill>
            <a:latin typeface="Arial Rounded MT Bold" panose="020F0704030504030204" pitchFamily="34" charset="0"/>
          </a:endParaRPr>
        </a:p>
      </dgm:t>
    </dgm:pt>
    <dgm:pt modelId="{EFC6DCE3-50FB-4652-942E-E025774EED7E}" type="sibTrans" cxnId="{DAC8911D-9E0A-4651-82AB-321906595355}">
      <dgm:prSet custT="1"/>
      <dgm:spPr/>
      <dgm:t>
        <a:bodyPr/>
        <a:lstStyle/>
        <a:p>
          <a:endParaRPr lang="es-ES" sz="1200">
            <a:solidFill>
              <a:schemeClr val="tx1"/>
            </a:solidFill>
            <a:latin typeface="Arial Rounded MT Bold" panose="020F0704030504030204" pitchFamily="34" charset="0"/>
          </a:endParaRPr>
        </a:p>
      </dgm:t>
    </dgm:pt>
    <dgm:pt modelId="{90F20633-2DA6-42C5-B848-EA79E11F74A0}">
      <dgm:prSet custT="1"/>
      <dgm:spPr/>
      <dgm:t>
        <a:bodyPr/>
        <a:lstStyle/>
        <a:p>
          <a:r>
            <a:rPr lang="nl-BE" sz="1200" dirty="0">
              <a:solidFill>
                <a:schemeClr val="tx1"/>
              </a:solidFill>
              <a:latin typeface="Arial Rounded MT Bold" panose="020F0704030504030204" pitchFamily="34" charset="0"/>
            </a:rPr>
            <a:t>Een werk van analyse en monitoring</a:t>
          </a:r>
          <a:endParaRPr lang="es-ES" sz="1200" dirty="0">
            <a:solidFill>
              <a:schemeClr val="tx1"/>
            </a:solidFill>
            <a:latin typeface="Arial Rounded MT Bold" panose="020F0704030504030204" pitchFamily="34" charset="0"/>
          </a:endParaRPr>
        </a:p>
      </dgm:t>
    </dgm:pt>
    <dgm:pt modelId="{BEE977E8-0528-4804-A629-7AA600D44C60}" type="parTrans" cxnId="{EF7C2A54-C001-46FB-B36D-E4C31AB313EA}">
      <dgm:prSet/>
      <dgm:spPr/>
      <dgm:t>
        <a:bodyPr/>
        <a:lstStyle/>
        <a:p>
          <a:endParaRPr lang="es-ES" sz="1200">
            <a:solidFill>
              <a:schemeClr val="tx1"/>
            </a:solidFill>
            <a:latin typeface="Arial Rounded MT Bold" panose="020F0704030504030204" pitchFamily="34" charset="0"/>
          </a:endParaRPr>
        </a:p>
      </dgm:t>
    </dgm:pt>
    <dgm:pt modelId="{9897EC1B-4ACC-4E2E-9D52-9B69500735DB}" type="sibTrans" cxnId="{EF7C2A54-C001-46FB-B36D-E4C31AB313EA}">
      <dgm:prSet custT="1"/>
      <dgm:spPr/>
      <dgm:t>
        <a:bodyPr/>
        <a:lstStyle/>
        <a:p>
          <a:endParaRPr lang="es-ES" sz="1200">
            <a:solidFill>
              <a:schemeClr val="tx1"/>
            </a:solidFill>
            <a:latin typeface="Arial Rounded MT Bold" panose="020F0704030504030204" pitchFamily="34" charset="0"/>
          </a:endParaRPr>
        </a:p>
      </dgm:t>
    </dgm:pt>
    <dgm:pt modelId="{6B0A1B66-B24F-4A6F-A35E-1635250DBF35}">
      <dgm:prSet custT="1"/>
      <dgm:spPr>
        <a:solidFill>
          <a:schemeClr val="accent3">
            <a:lumMod val="40000"/>
            <a:lumOff val="60000"/>
          </a:schemeClr>
        </a:solidFill>
        <a:ln>
          <a:solidFill>
            <a:schemeClr val="accent4">
              <a:lumMod val="60000"/>
              <a:lumOff val="40000"/>
            </a:schemeClr>
          </a:solidFill>
        </a:ln>
      </dgm:spPr>
      <dgm:t>
        <a:bodyPr/>
        <a:lstStyle/>
        <a:p>
          <a:pPr algn="just"/>
          <a:r>
            <a:rPr lang="nl-BE" sz="1200" dirty="0">
              <a:solidFill>
                <a:schemeClr val="tx1"/>
              </a:solidFill>
              <a:latin typeface="Arial Rounded MT Bold" panose="020F0704030504030204" pitchFamily="34" charset="0"/>
            </a:rPr>
            <a:t>Traditionele "B2B"-marketingtechnieken (</a:t>
          </a:r>
          <a:r>
            <a:rPr lang="nl-BE" sz="1200" dirty="0" err="1">
              <a:solidFill>
                <a:schemeClr val="tx1"/>
              </a:solidFill>
              <a:latin typeface="Arial Rounded MT Bold" panose="020F0704030504030204" pitchFamily="34" charset="0"/>
            </a:rPr>
            <a:t>cold</a:t>
          </a:r>
          <a:r>
            <a:rPr lang="nl-BE" sz="1200" dirty="0">
              <a:solidFill>
                <a:schemeClr val="tx1"/>
              </a:solidFill>
              <a:latin typeface="Arial Rounded MT Bold" panose="020F0704030504030204" pitchFamily="34" charset="0"/>
            </a:rPr>
            <a:t> calls, commerciële e-mails, enz.) passen niet goed in de nieuwe context die wordt gedomineerd door digitale en sociale media. Bedrijven moeten zich afvragen hoe ze zich in dit nieuwe scenario moeten verplaatsen en hoe ze moeten investeren.</a:t>
          </a:r>
          <a:endParaRPr lang="es-ES" sz="1200" dirty="0">
            <a:solidFill>
              <a:schemeClr val="tx1"/>
            </a:solidFill>
            <a:latin typeface="Arial Rounded MT Bold" panose="020F0704030504030204" pitchFamily="34" charset="0"/>
          </a:endParaRPr>
        </a:p>
      </dgm:t>
    </dgm:pt>
    <dgm:pt modelId="{FC586CBD-C59B-4D46-8A53-F771995DDFA8}" type="par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0A287ACC-F68D-4B97-8409-C665FABAB5C1}" type="sibTrans" cxnId="{6D1B9AD1-0CEB-4D75-AB1F-F2C951E406C8}">
      <dgm:prSet/>
      <dgm:spPr/>
      <dgm:t>
        <a:bodyPr/>
        <a:lstStyle/>
        <a:p>
          <a:endParaRPr lang="es-ES" sz="1200">
            <a:solidFill>
              <a:schemeClr val="tx1"/>
            </a:solidFill>
            <a:latin typeface="Arial Rounded MT Bold" panose="020F0704030504030204" pitchFamily="34" charset="0"/>
          </a:endParaRPr>
        </a:p>
      </dgm:t>
    </dgm:pt>
    <dgm:pt modelId="{E94CD4EE-C0A2-4620-84AA-C1E775178B92}">
      <dgm:prSet custT="1"/>
      <dgm:spPr/>
      <dgm:t>
        <a:bodyPr/>
        <a:lstStyle/>
        <a:p>
          <a:r>
            <a:rPr lang="nl-BE" sz="1200" dirty="0">
              <a:solidFill>
                <a:schemeClr val="tx1"/>
              </a:solidFill>
              <a:latin typeface="Arial Rounded MT Bold" panose="020F0704030504030204" pitchFamily="34" charset="0"/>
            </a:rPr>
            <a:t>Een optimalisatieproces</a:t>
          </a:r>
          <a:endParaRPr lang="es-ES" sz="1200" dirty="0">
            <a:solidFill>
              <a:schemeClr val="tx1"/>
            </a:solidFill>
            <a:latin typeface="Arial Rounded MT Bold" panose="020F0704030504030204" pitchFamily="34" charset="0"/>
          </a:endParaRPr>
        </a:p>
      </dgm:t>
    </dgm:pt>
    <dgm:pt modelId="{38ECAA31-5C02-4A5C-9095-23C8A36962EB}" type="parTrans" cxnId="{B5DA5946-C389-4565-81FB-FDB65EBCBB13}">
      <dgm:prSet/>
      <dgm:spPr/>
      <dgm:t>
        <a:bodyPr/>
        <a:lstStyle/>
        <a:p>
          <a:endParaRPr lang="es-ES" sz="1200">
            <a:solidFill>
              <a:schemeClr val="tx1"/>
            </a:solidFill>
            <a:latin typeface="Arial Rounded MT Bold" panose="020F0704030504030204" pitchFamily="34" charset="0"/>
          </a:endParaRPr>
        </a:p>
      </dgm:t>
    </dgm:pt>
    <dgm:pt modelId="{3B7D4999-DCAF-42DC-9535-7FBEA17F124A}" type="sibTrans" cxnId="{B5DA5946-C389-4565-81FB-FDB65EBCBB13}">
      <dgm:prSet custT="1"/>
      <dgm:spPr/>
      <dgm:t>
        <a:bodyPr/>
        <a:lstStyle/>
        <a:p>
          <a:endParaRPr lang="es-ES" sz="1200">
            <a:solidFill>
              <a:schemeClr val="tx1"/>
            </a:solidFill>
            <a:latin typeface="Arial Rounded MT Bold" panose="020F0704030504030204" pitchFamily="34" charset="0"/>
          </a:endParaRPr>
        </a:p>
      </dgm:t>
    </dgm:pt>
    <dgm:pt modelId="{50684247-5513-494C-81DB-2098C4A9D33A}" type="pres">
      <dgm:prSet presAssocID="{9AE7E9CF-7D50-4757-93A3-86BCC3F7FE1D}" presName="diagram" presStyleCnt="0">
        <dgm:presLayoutVars>
          <dgm:dir/>
          <dgm:resizeHandles val="exact"/>
        </dgm:presLayoutVars>
      </dgm:prSet>
      <dgm:spPr/>
    </dgm:pt>
    <dgm:pt modelId="{0767BF63-A06E-4712-B0FE-1A3420D3C873}" type="pres">
      <dgm:prSet presAssocID="{2A413D63-ABD2-4139-A468-7C60E40D5F0F}" presName="node" presStyleLbl="node1" presStyleIdx="0" presStyleCnt="4" custScaleX="188090" custScaleY="184158">
        <dgm:presLayoutVars>
          <dgm:bulletEnabled val="1"/>
        </dgm:presLayoutVars>
      </dgm:prSet>
      <dgm:spPr/>
    </dgm:pt>
    <dgm:pt modelId="{A80E79F5-682F-4569-A3C9-010E9FBB9165}" type="pres">
      <dgm:prSet presAssocID="{EFC6DCE3-50FB-4652-942E-E025774EED7E}" presName="sibTrans" presStyleLbl="sibTrans2D1" presStyleIdx="0" presStyleCnt="3"/>
      <dgm:spPr/>
    </dgm:pt>
    <dgm:pt modelId="{4CE61D3C-22C0-495C-A278-17E93C8DC0B4}" type="pres">
      <dgm:prSet presAssocID="{EFC6DCE3-50FB-4652-942E-E025774EED7E}" presName="connectorText" presStyleLbl="sibTrans2D1" presStyleIdx="0" presStyleCnt="3"/>
      <dgm:spPr/>
    </dgm:pt>
    <dgm:pt modelId="{EEF7F217-8C85-4DBC-9981-15F10FEE9FD2}" type="pres">
      <dgm:prSet presAssocID="{90F20633-2DA6-42C5-B848-EA79E11F74A0}" presName="node" presStyleLbl="node1" presStyleIdx="1" presStyleCnt="4" custScaleX="139227" custScaleY="179949">
        <dgm:presLayoutVars>
          <dgm:bulletEnabled val="1"/>
        </dgm:presLayoutVars>
      </dgm:prSet>
      <dgm:spPr/>
    </dgm:pt>
    <dgm:pt modelId="{1AFCB61E-5956-4927-ABB2-8D7340342412}" type="pres">
      <dgm:prSet presAssocID="{9897EC1B-4ACC-4E2E-9D52-9B69500735DB}" presName="sibTrans" presStyleLbl="sibTrans2D1" presStyleIdx="1" presStyleCnt="3"/>
      <dgm:spPr/>
    </dgm:pt>
    <dgm:pt modelId="{1AE134A1-1D40-4940-93C8-1E19DA01120D}" type="pres">
      <dgm:prSet presAssocID="{9897EC1B-4ACC-4E2E-9D52-9B69500735DB}" presName="connectorText" presStyleLbl="sibTrans2D1" presStyleIdx="1" presStyleCnt="3"/>
      <dgm:spPr/>
    </dgm:pt>
    <dgm:pt modelId="{87BDC5E9-17BB-48D9-80D7-7520DA144C0C}" type="pres">
      <dgm:prSet presAssocID="{E94CD4EE-C0A2-4620-84AA-C1E775178B92}" presName="node" presStyleLbl="node1" presStyleIdx="2" presStyleCnt="4" custScaleX="167892" custScaleY="179949">
        <dgm:presLayoutVars>
          <dgm:bulletEnabled val="1"/>
        </dgm:presLayoutVars>
      </dgm:prSet>
      <dgm:spPr/>
    </dgm:pt>
    <dgm:pt modelId="{E8AD2075-4861-4ED5-9183-015A5AE211B0}" type="pres">
      <dgm:prSet presAssocID="{3B7D4999-DCAF-42DC-9535-7FBEA17F124A}" presName="sibTrans" presStyleLbl="sibTrans2D1" presStyleIdx="2" presStyleCnt="3"/>
      <dgm:spPr/>
    </dgm:pt>
    <dgm:pt modelId="{34AF481A-4127-46B4-A1CE-F642B303F978}" type="pres">
      <dgm:prSet presAssocID="{3B7D4999-DCAF-42DC-9535-7FBEA17F124A}" presName="connectorText" presStyleLbl="sibTrans2D1" presStyleIdx="2" presStyleCnt="3"/>
      <dgm:spPr/>
    </dgm:pt>
    <dgm:pt modelId="{02DFACBF-7709-4913-A57E-64CF25FB1DC5}" type="pres">
      <dgm:prSet presAssocID="{6B0A1B66-B24F-4A6F-A35E-1635250DBF35}" presName="node" presStyleLbl="node1" presStyleIdx="3" presStyleCnt="4" custScaleX="463921" custScaleY="304620">
        <dgm:presLayoutVars>
          <dgm:bulletEnabled val="1"/>
        </dgm:presLayoutVars>
      </dgm:prSet>
      <dgm:spPr/>
    </dgm:pt>
  </dgm:ptLst>
  <dgm:cxnLst>
    <dgm:cxn modelId="{49F5B901-AE37-4B42-8394-0680BAB31E85}" type="presOf" srcId="{9AE7E9CF-7D50-4757-93A3-86BCC3F7FE1D}" destId="{50684247-5513-494C-81DB-2098C4A9D33A}" srcOrd="0" destOrd="0" presId="urn:microsoft.com/office/officeart/2005/8/layout/process5"/>
    <dgm:cxn modelId="{5E82F613-C56C-4F1B-84E0-E22C17F2299A}" type="presOf" srcId="{90F20633-2DA6-42C5-B848-EA79E11F74A0}" destId="{EEF7F217-8C85-4DBC-9981-15F10FEE9FD2}" srcOrd="0" destOrd="0" presId="urn:microsoft.com/office/officeart/2005/8/layout/process5"/>
    <dgm:cxn modelId="{987FEC16-06A4-4579-B29C-593672ABE450}" type="presOf" srcId="{9897EC1B-4ACC-4E2E-9D52-9B69500735DB}" destId="{1AE134A1-1D40-4940-93C8-1E19DA01120D}" srcOrd="1" destOrd="0" presId="urn:microsoft.com/office/officeart/2005/8/layout/process5"/>
    <dgm:cxn modelId="{DAC8911D-9E0A-4651-82AB-321906595355}" srcId="{9AE7E9CF-7D50-4757-93A3-86BCC3F7FE1D}" destId="{2A413D63-ABD2-4139-A468-7C60E40D5F0F}" srcOrd="0" destOrd="0" parTransId="{3B0D8D1A-ACD7-4013-A577-977C4A8AB410}" sibTransId="{EFC6DCE3-50FB-4652-942E-E025774EED7E}"/>
    <dgm:cxn modelId="{D00E3E29-4D40-49C5-A098-91AE8C3F6A1F}" type="presOf" srcId="{EFC6DCE3-50FB-4652-942E-E025774EED7E}" destId="{4CE61D3C-22C0-495C-A278-17E93C8DC0B4}" srcOrd="1" destOrd="0" presId="urn:microsoft.com/office/officeart/2005/8/layout/process5"/>
    <dgm:cxn modelId="{27639C37-C071-4292-8FD0-204D70E03FB7}" type="presOf" srcId="{3B7D4999-DCAF-42DC-9535-7FBEA17F124A}" destId="{E8AD2075-4861-4ED5-9183-015A5AE211B0}" srcOrd="0" destOrd="0" presId="urn:microsoft.com/office/officeart/2005/8/layout/process5"/>
    <dgm:cxn modelId="{68D3883F-411B-4A9A-80CA-992ACEBAA4F9}" type="presOf" srcId="{2A413D63-ABD2-4139-A468-7C60E40D5F0F}" destId="{0767BF63-A06E-4712-B0FE-1A3420D3C873}" srcOrd="0" destOrd="0" presId="urn:microsoft.com/office/officeart/2005/8/layout/process5"/>
    <dgm:cxn modelId="{B5DA5946-C389-4565-81FB-FDB65EBCBB13}" srcId="{9AE7E9CF-7D50-4757-93A3-86BCC3F7FE1D}" destId="{E94CD4EE-C0A2-4620-84AA-C1E775178B92}" srcOrd="2" destOrd="0" parTransId="{38ECAA31-5C02-4A5C-9095-23C8A36962EB}" sibTransId="{3B7D4999-DCAF-42DC-9535-7FBEA17F124A}"/>
    <dgm:cxn modelId="{9D4FE270-1CA5-4555-834E-87A222C91906}" type="presOf" srcId="{9897EC1B-4ACC-4E2E-9D52-9B69500735DB}" destId="{1AFCB61E-5956-4927-ABB2-8D7340342412}" srcOrd="0" destOrd="0" presId="urn:microsoft.com/office/officeart/2005/8/layout/process5"/>
    <dgm:cxn modelId="{EF7C2A54-C001-46FB-B36D-E4C31AB313EA}" srcId="{9AE7E9CF-7D50-4757-93A3-86BCC3F7FE1D}" destId="{90F20633-2DA6-42C5-B848-EA79E11F74A0}" srcOrd="1" destOrd="0" parTransId="{BEE977E8-0528-4804-A629-7AA600D44C60}" sibTransId="{9897EC1B-4ACC-4E2E-9D52-9B69500735DB}"/>
    <dgm:cxn modelId="{69EF597F-B442-457A-A827-4068AE2C871D}" type="presOf" srcId="{E94CD4EE-C0A2-4620-84AA-C1E775178B92}" destId="{87BDC5E9-17BB-48D9-80D7-7520DA144C0C}" srcOrd="0" destOrd="0" presId="urn:microsoft.com/office/officeart/2005/8/layout/process5"/>
    <dgm:cxn modelId="{94039586-2385-4900-BCA9-3A40E29FD79A}" type="presOf" srcId="{EFC6DCE3-50FB-4652-942E-E025774EED7E}" destId="{A80E79F5-682F-4569-A3C9-010E9FBB9165}" srcOrd="0" destOrd="0" presId="urn:microsoft.com/office/officeart/2005/8/layout/process5"/>
    <dgm:cxn modelId="{AAE66888-AD76-46B3-AC61-6C9851C69FDA}" type="presOf" srcId="{3B7D4999-DCAF-42DC-9535-7FBEA17F124A}" destId="{34AF481A-4127-46B4-A1CE-F642B303F978}" srcOrd="1" destOrd="0" presId="urn:microsoft.com/office/officeart/2005/8/layout/process5"/>
    <dgm:cxn modelId="{F71D21C2-DDDF-4EA9-B1D8-FD0553158677}" type="presOf" srcId="{6B0A1B66-B24F-4A6F-A35E-1635250DBF35}" destId="{02DFACBF-7709-4913-A57E-64CF25FB1DC5}" srcOrd="0" destOrd="0" presId="urn:microsoft.com/office/officeart/2005/8/layout/process5"/>
    <dgm:cxn modelId="{6D1B9AD1-0CEB-4D75-AB1F-F2C951E406C8}" srcId="{9AE7E9CF-7D50-4757-93A3-86BCC3F7FE1D}" destId="{6B0A1B66-B24F-4A6F-A35E-1635250DBF35}" srcOrd="3" destOrd="0" parTransId="{FC586CBD-C59B-4D46-8A53-F771995DDFA8}" sibTransId="{0A287ACC-F68D-4B97-8409-C665FABAB5C1}"/>
    <dgm:cxn modelId="{D3C48A93-1BC9-49B8-881B-3C7B60788DDC}" type="presParOf" srcId="{50684247-5513-494C-81DB-2098C4A9D33A}" destId="{0767BF63-A06E-4712-B0FE-1A3420D3C873}" srcOrd="0" destOrd="0" presId="urn:microsoft.com/office/officeart/2005/8/layout/process5"/>
    <dgm:cxn modelId="{4106FCC1-F3B6-4896-9A0E-125AD6B7D46C}" type="presParOf" srcId="{50684247-5513-494C-81DB-2098C4A9D33A}" destId="{A80E79F5-682F-4569-A3C9-010E9FBB9165}" srcOrd="1" destOrd="0" presId="urn:microsoft.com/office/officeart/2005/8/layout/process5"/>
    <dgm:cxn modelId="{A2D5BEA8-1D69-4498-9050-58A871A22921}" type="presParOf" srcId="{A80E79F5-682F-4569-A3C9-010E9FBB9165}" destId="{4CE61D3C-22C0-495C-A278-17E93C8DC0B4}" srcOrd="0" destOrd="0" presId="urn:microsoft.com/office/officeart/2005/8/layout/process5"/>
    <dgm:cxn modelId="{CE25D9D0-9AC5-4DFE-BA05-CD3FF5B0889B}" type="presParOf" srcId="{50684247-5513-494C-81DB-2098C4A9D33A}" destId="{EEF7F217-8C85-4DBC-9981-15F10FEE9FD2}" srcOrd="2" destOrd="0" presId="urn:microsoft.com/office/officeart/2005/8/layout/process5"/>
    <dgm:cxn modelId="{0F33921D-A801-4C06-ABAB-309945523A22}" type="presParOf" srcId="{50684247-5513-494C-81DB-2098C4A9D33A}" destId="{1AFCB61E-5956-4927-ABB2-8D7340342412}" srcOrd="3" destOrd="0" presId="urn:microsoft.com/office/officeart/2005/8/layout/process5"/>
    <dgm:cxn modelId="{0D9389A5-37AC-4D0D-9CBD-D9CC8FCD59D1}" type="presParOf" srcId="{1AFCB61E-5956-4927-ABB2-8D7340342412}" destId="{1AE134A1-1D40-4940-93C8-1E19DA01120D}" srcOrd="0" destOrd="0" presId="urn:microsoft.com/office/officeart/2005/8/layout/process5"/>
    <dgm:cxn modelId="{F7F6C65D-5A71-4D01-8B8A-3FF320B604F8}" type="presParOf" srcId="{50684247-5513-494C-81DB-2098C4A9D33A}" destId="{87BDC5E9-17BB-48D9-80D7-7520DA144C0C}" srcOrd="4" destOrd="0" presId="urn:microsoft.com/office/officeart/2005/8/layout/process5"/>
    <dgm:cxn modelId="{D51B6D05-A146-4231-BBEC-DD544CC1FFFD}" type="presParOf" srcId="{50684247-5513-494C-81DB-2098C4A9D33A}" destId="{E8AD2075-4861-4ED5-9183-015A5AE211B0}" srcOrd="5" destOrd="0" presId="urn:microsoft.com/office/officeart/2005/8/layout/process5"/>
    <dgm:cxn modelId="{510CF953-A269-41FF-A99E-F1DE5D358F8F}" type="presParOf" srcId="{E8AD2075-4861-4ED5-9183-015A5AE211B0}" destId="{34AF481A-4127-46B4-A1CE-F642B303F978}" srcOrd="0" destOrd="0" presId="urn:microsoft.com/office/officeart/2005/8/layout/process5"/>
    <dgm:cxn modelId="{FD2C95DF-7215-475E-890C-D18B98355E7A}" type="presParOf" srcId="{50684247-5513-494C-81DB-2098C4A9D33A}" destId="{02DFACBF-7709-4913-A57E-64CF25FB1DC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3732C5-B299-4284-926A-00809F4CCC2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32C8DEA9-DC9C-4FF0-89C6-C19FD03C37F4}">
      <dgm:prSet custT="1"/>
      <dgm:spPr/>
      <dgm:t>
        <a:bodyPr/>
        <a:lstStyle/>
        <a:p>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For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the</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latter</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Customer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Satisfaction</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index, Net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Promoter</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Score, Trust Index (index of trust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and</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corporate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reputation</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Sentiment index (level of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perception</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positive</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or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negative</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associated</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with</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dirty="0" err="1">
              <a:effectLst/>
              <a:latin typeface="Arial Rounded MT Bold" panose="020F0704030504030204" pitchFamily="34" charset="0"/>
              <a:ea typeface="Calibri" panose="020F0502020204030204" pitchFamily="34" charset="0"/>
              <a:cs typeface="Times New Roman" panose="02020603050405020304" pitchFamily="18" charset="0"/>
            </a:rPr>
            <a:t>the</a:t>
          </a:r>
          <a:r>
            <a:rPr lang="nl-BE" sz="1200" dirty="0">
              <a:effectLst/>
              <a:latin typeface="Arial Rounded MT Bold" panose="020F0704030504030204" pitchFamily="34" charset="0"/>
              <a:ea typeface="Calibri" panose="020F0502020204030204" pitchFamily="34" charset="0"/>
              <a:cs typeface="Times New Roman" panose="02020603050405020304" pitchFamily="18" charset="0"/>
            </a:rPr>
            <a:t> Brand).</a:t>
          </a:r>
          <a:endParaRPr lang="es-ES" sz="1200" dirty="0">
            <a:latin typeface="Arial Rounded MT Bold" panose="020F0704030504030204" pitchFamily="34" charset="0"/>
          </a:endParaRPr>
        </a:p>
      </dgm:t>
    </dgm:pt>
    <dgm:pt modelId="{D0AED984-AB04-4633-89D5-0CAA36F64A8F}" type="parTrans" cxnId="{472CC62E-E524-4BA5-8352-BB334CA9125A}">
      <dgm:prSet/>
      <dgm:spPr/>
      <dgm:t>
        <a:bodyPr/>
        <a:lstStyle/>
        <a:p>
          <a:endParaRPr lang="es-ES" sz="1200">
            <a:solidFill>
              <a:schemeClr val="tx1"/>
            </a:solidFill>
          </a:endParaRPr>
        </a:p>
      </dgm:t>
    </dgm:pt>
    <dgm:pt modelId="{7F783C2B-71B6-4C9D-AD43-B739D05B7847}" type="sibTrans" cxnId="{472CC62E-E524-4BA5-8352-BB334CA9125A}">
      <dgm:prSet/>
      <dgm:spPr/>
      <dgm:t>
        <a:bodyPr/>
        <a:lstStyle/>
        <a:p>
          <a:endParaRPr lang="es-ES" sz="1200">
            <a:solidFill>
              <a:schemeClr val="tx1"/>
            </a:solidFill>
          </a:endParaRPr>
        </a:p>
      </dgm:t>
    </dgm:pt>
    <dgm:pt modelId="{67569CD1-C52C-4E7C-A7A8-C05B0F82F0DE}">
      <dgm:prSet custT="1"/>
      <dgm:spPr/>
      <dgm:t>
        <a:bodyPr/>
        <a:lstStyle/>
        <a:p>
          <a:pPr>
            <a:lnSpc>
              <a:spcPct val="100000"/>
            </a:lnSpc>
          </a:pPr>
          <a:r>
            <a:rPr lang="nl-BE" sz="1200" dirty="0">
              <a:latin typeface="Arial Rounded MT Bold" panose="020F0704030504030204" pitchFamily="34" charset="0"/>
            </a:rPr>
            <a:t>Voor de eerste, toename in sociaal bereik en vertoningen, toename in sociale Netwerken, delen, aantal gegenereerde leads, versnelling van de aankoop proces door de sociale klant</a:t>
          </a:r>
          <a:r>
            <a:rPr lang="en-US" altLang="es-ES" sz="1200" dirty="0">
              <a:latin typeface="Arial Rounded MT Bold" panose="020F0704030504030204" pitchFamily="34" charset="0"/>
            </a:rPr>
            <a:t>.</a:t>
          </a:r>
          <a:endParaRPr lang="es-ES" sz="1200" dirty="0">
            <a:latin typeface="Arial Rounded MT Bold" panose="020F0704030504030204" pitchFamily="34" charset="0"/>
          </a:endParaRPr>
        </a:p>
      </dgm:t>
    </dgm:pt>
    <dgm:pt modelId="{4786B32E-7ADF-4290-8E2E-A48B09AB8B87}" type="sibTrans" cxnId="{F3B4A8E8-A290-435A-BEBF-52C0F257CB11}">
      <dgm:prSet/>
      <dgm:spPr/>
      <dgm:t>
        <a:bodyPr/>
        <a:lstStyle/>
        <a:p>
          <a:endParaRPr lang="es-ES" sz="1200">
            <a:solidFill>
              <a:schemeClr val="tx1"/>
            </a:solidFill>
          </a:endParaRPr>
        </a:p>
      </dgm:t>
    </dgm:pt>
    <dgm:pt modelId="{8181181B-5F2C-4C73-A420-10DB6AEFCB8E}" type="parTrans" cxnId="{F3B4A8E8-A290-435A-BEBF-52C0F257CB11}">
      <dgm:prSet/>
      <dgm:spPr/>
      <dgm:t>
        <a:bodyPr/>
        <a:lstStyle/>
        <a:p>
          <a:endParaRPr lang="es-ES" sz="1200">
            <a:solidFill>
              <a:schemeClr val="tx1"/>
            </a:solidFill>
          </a:endParaRPr>
        </a:p>
      </dgm:t>
    </dgm:pt>
    <dgm:pt modelId="{8920DFAC-EF7C-46EF-8249-BB4C49FAAA0B}" type="pres">
      <dgm:prSet presAssocID="{263732C5-B299-4284-926A-00809F4CCC2F}" presName="linear" presStyleCnt="0">
        <dgm:presLayoutVars>
          <dgm:animLvl val="lvl"/>
          <dgm:resizeHandles val="exact"/>
        </dgm:presLayoutVars>
      </dgm:prSet>
      <dgm:spPr/>
    </dgm:pt>
    <dgm:pt modelId="{C992A20F-1668-4F2F-A521-7F854F7B3433}" type="pres">
      <dgm:prSet presAssocID="{67569CD1-C52C-4E7C-A7A8-C05B0F82F0DE}" presName="parentText" presStyleLbl="node1" presStyleIdx="0" presStyleCnt="2" custScaleY="58220">
        <dgm:presLayoutVars>
          <dgm:chMax val="0"/>
          <dgm:bulletEnabled val="1"/>
        </dgm:presLayoutVars>
      </dgm:prSet>
      <dgm:spPr/>
    </dgm:pt>
    <dgm:pt modelId="{5CECA487-886F-404F-AC83-EA1DD4EAD9AC}" type="pres">
      <dgm:prSet presAssocID="{4786B32E-7ADF-4290-8E2E-A48B09AB8B87}" presName="spacer" presStyleCnt="0"/>
      <dgm:spPr/>
    </dgm:pt>
    <dgm:pt modelId="{9389D54A-DA6B-4CD3-AF5E-BBDFF21CBF0C}" type="pres">
      <dgm:prSet presAssocID="{32C8DEA9-DC9C-4FF0-89C6-C19FD03C37F4}" presName="parentText" presStyleLbl="node1" presStyleIdx="1" presStyleCnt="2" custScaleY="58220">
        <dgm:presLayoutVars>
          <dgm:chMax val="0"/>
          <dgm:bulletEnabled val="1"/>
        </dgm:presLayoutVars>
      </dgm:prSet>
      <dgm:spPr/>
    </dgm:pt>
  </dgm:ptLst>
  <dgm:cxnLst>
    <dgm:cxn modelId="{472CC62E-E524-4BA5-8352-BB334CA9125A}" srcId="{263732C5-B299-4284-926A-00809F4CCC2F}" destId="{32C8DEA9-DC9C-4FF0-89C6-C19FD03C37F4}" srcOrd="1" destOrd="0" parTransId="{D0AED984-AB04-4633-89D5-0CAA36F64A8F}" sibTransId="{7F783C2B-71B6-4C9D-AD43-B739D05B7847}"/>
    <dgm:cxn modelId="{89353F34-E30F-493D-AB29-DD3D4D56774D}" type="presOf" srcId="{263732C5-B299-4284-926A-00809F4CCC2F}" destId="{8920DFAC-EF7C-46EF-8249-BB4C49FAAA0B}" srcOrd="0" destOrd="0" presId="urn:microsoft.com/office/officeart/2005/8/layout/vList2"/>
    <dgm:cxn modelId="{5D335576-725E-4949-88E4-5CA7CB465C63}" type="presOf" srcId="{32C8DEA9-DC9C-4FF0-89C6-C19FD03C37F4}" destId="{9389D54A-DA6B-4CD3-AF5E-BBDFF21CBF0C}" srcOrd="0" destOrd="0" presId="urn:microsoft.com/office/officeart/2005/8/layout/vList2"/>
    <dgm:cxn modelId="{CFF82F8E-367A-48A2-AF29-85672024AF3F}" type="presOf" srcId="{67569CD1-C52C-4E7C-A7A8-C05B0F82F0DE}" destId="{C992A20F-1668-4F2F-A521-7F854F7B3433}" srcOrd="0" destOrd="0" presId="urn:microsoft.com/office/officeart/2005/8/layout/vList2"/>
    <dgm:cxn modelId="{F3B4A8E8-A290-435A-BEBF-52C0F257CB11}" srcId="{263732C5-B299-4284-926A-00809F4CCC2F}" destId="{67569CD1-C52C-4E7C-A7A8-C05B0F82F0DE}" srcOrd="0" destOrd="0" parTransId="{8181181B-5F2C-4C73-A420-10DB6AEFCB8E}" sibTransId="{4786B32E-7ADF-4290-8E2E-A48B09AB8B87}"/>
    <dgm:cxn modelId="{7D7278B8-4E57-4C20-B16E-5F470D62D21D}" type="presParOf" srcId="{8920DFAC-EF7C-46EF-8249-BB4C49FAAA0B}" destId="{C992A20F-1668-4F2F-A521-7F854F7B3433}" srcOrd="0" destOrd="0" presId="urn:microsoft.com/office/officeart/2005/8/layout/vList2"/>
    <dgm:cxn modelId="{B3AA650C-E11E-4695-BDC9-21B812766ACD}" type="presParOf" srcId="{8920DFAC-EF7C-46EF-8249-BB4C49FAAA0B}" destId="{5CECA487-886F-404F-AC83-EA1DD4EAD9AC}" srcOrd="1" destOrd="0" presId="urn:microsoft.com/office/officeart/2005/8/layout/vList2"/>
    <dgm:cxn modelId="{9451631E-27AC-461D-8D96-CFE3DDA4EE09}" type="presParOf" srcId="{8920DFAC-EF7C-46EF-8249-BB4C49FAAA0B}" destId="{9389D54A-DA6B-4CD3-AF5E-BBDFF21CBF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C7AE9-0C0C-4109-A972-CB203796B9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57FCB890-B1C6-4A92-AEDA-0D4730568F13}">
      <dgm:prSet/>
      <dgm:spPr/>
      <dgm:t>
        <a:bodyPr/>
        <a:lstStyle/>
        <a:p>
          <a:r>
            <a:rPr lang="it-IT" dirty="0">
              <a:solidFill>
                <a:schemeClr val="tx1"/>
              </a:solidFill>
              <a:latin typeface="Arial Rounded MT Bold" panose="020F0704030504030204" pitchFamily="34" charset="0"/>
            </a:rPr>
            <a:t>1) Analyse</a:t>
          </a:r>
        </a:p>
      </dgm:t>
    </dgm:pt>
    <dgm:pt modelId="{2BC940C9-1505-4501-842B-B90BAF4781E8}" type="parTrans" cxnId="{0572916D-B696-473B-91A1-B7E85B4ED774}">
      <dgm:prSet/>
      <dgm:spPr/>
      <dgm:t>
        <a:bodyPr/>
        <a:lstStyle/>
        <a:p>
          <a:endParaRPr lang="it-IT">
            <a:solidFill>
              <a:schemeClr val="tx1"/>
            </a:solidFill>
            <a:latin typeface="Arial Rounded MT Bold" panose="020F0704030504030204" pitchFamily="34" charset="0"/>
          </a:endParaRPr>
        </a:p>
      </dgm:t>
    </dgm:pt>
    <dgm:pt modelId="{C37DE46A-059B-4935-A25B-BA46A08768FA}" type="sibTrans" cxnId="{0572916D-B696-473B-91A1-B7E85B4ED774}">
      <dgm:prSet/>
      <dgm:spPr/>
      <dgm:t>
        <a:bodyPr/>
        <a:lstStyle/>
        <a:p>
          <a:endParaRPr lang="it-IT">
            <a:solidFill>
              <a:schemeClr val="tx1"/>
            </a:solidFill>
            <a:latin typeface="Arial Rounded MT Bold" panose="020F0704030504030204" pitchFamily="34" charset="0"/>
          </a:endParaRPr>
        </a:p>
      </dgm:t>
    </dgm:pt>
    <dgm:pt modelId="{7D29EC8C-C62E-4C6E-8BEC-206A2321BF64}">
      <dgm:prSet/>
      <dgm:spPr/>
      <dgm:t>
        <a:bodyPr/>
        <a:lstStyle/>
        <a:p>
          <a:r>
            <a:rPr lang="it-IT" dirty="0">
              <a:solidFill>
                <a:schemeClr val="tx1"/>
              </a:solidFill>
              <a:latin typeface="Arial Rounded MT Bold" panose="020F0704030504030204" pitchFamily="34" charset="0"/>
            </a:rPr>
            <a:t>2) Definitieren van de strategie</a:t>
          </a:r>
        </a:p>
      </dgm:t>
    </dgm:pt>
    <dgm:pt modelId="{DE426DEF-E875-4975-B237-A39E7543AE62}" type="parTrans" cxnId="{F5935B11-F2AC-4744-8BC2-55034F6137FB}">
      <dgm:prSet/>
      <dgm:spPr/>
      <dgm:t>
        <a:bodyPr/>
        <a:lstStyle/>
        <a:p>
          <a:endParaRPr lang="it-IT">
            <a:solidFill>
              <a:schemeClr val="tx1"/>
            </a:solidFill>
            <a:latin typeface="Arial Rounded MT Bold" panose="020F0704030504030204" pitchFamily="34" charset="0"/>
          </a:endParaRPr>
        </a:p>
      </dgm:t>
    </dgm:pt>
    <dgm:pt modelId="{931E2EA0-68D4-443F-AB8B-2E3664EBCCD5}" type="sibTrans" cxnId="{F5935B11-F2AC-4744-8BC2-55034F6137FB}">
      <dgm:prSet/>
      <dgm:spPr/>
      <dgm:t>
        <a:bodyPr/>
        <a:lstStyle/>
        <a:p>
          <a:endParaRPr lang="it-IT">
            <a:solidFill>
              <a:schemeClr val="tx1"/>
            </a:solidFill>
            <a:latin typeface="Arial Rounded MT Bold" panose="020F0704030504030204" pitchFamily="34" charset="0"/>
          </a:endParaRPr>
        </a:p>
      </dgm:t>
    </dgm:pt>
    <dgm:pt modelId="{073ABD07-0412-4C1C-ADD4-6136F3F01070}">
      <dgm:prSet/>
      <dgm:spPr/>
      <dgm:t>
        <a:bodyPr/>
        <a:lstStyle/>
        <a:p>
          <a:r>
            <a:rPr lang="it-IT" dirty="0">
              <a:solidFill>
                <a:schemeClr val="tx1"/>
              </a:solidFill>
              <a:latin typeface="Arial Rounded MT Bold" panose="020F0704030504030204" pitchFamily="34" charset="0"/>
            </a:rPr>
            <a:t>3) </a:t>
          </a:r>
          <a:r>
            <a:rPr lang="en-US" dirty="0" err="1">
              <a:solidFill>
                <a:schemeClr val="tx1"/>
              </a:solidFill>
              <a:latin typeface="Arial Rounded MT Bold" panose="020F0704030504030204" pitchFamily="34" charset="0"/>
            </a:rPr>
            <a:t>Creatie</a:t>
          </a:r>
          <a:r>
            <a:rPr lang="en-US" dirty="0">
              <a:solidFill>
                <a:schemeClr val="tx1"/>
              </a:solidFill>
              <a:latin typeface="Arial Rounded MT Bold" panose="020F0704030504030204" pitchFamily="34" charset="0"/>
            </a:rPr>
            <a:t> van </a:t>
          </a:r>
          <a:r>
            <a:rPr lang="en-US" dirty="0" err="1">
              <a:solidFill>
                <a:schemeClr val="tx1"/>
              </a:solidFill>
              <a:latin typeface="Arial Rounded MT Bold" panose="020F0704030504030204" pitchFamily="34" charset="0"/>
            </a:rPr>
            <a:t>een</a:t>
          </a:r>
          <a:r>
            <a:rPr lang="en-US" dirty="0">
              <a:solidFill>
                <a:schemeClr val="tx1"/>
              </a:solidFill>
              <a:latin typeface="Arial Rounded MT Bold" panose="020F0704030504030204" pitchFamily="34" charset="0"/>
            </a:rPr>
            <a:t> </a:t>
          </a:r>
          <a:r>
            <a:rPr lang="en-US" dirty="0" err="1">
              <a:solidFill>
                <a:schemeClr val="tx1"/>
              </a:solidFill>
              <a:latin typeface="Arial Rounded MT Bold" panose="020F0704030504030204" pitchFamily="34" charset="0"/>
            </a:rPr>
            <a:t>operationeel</a:t>
          </a:r>
          <a:r>
            <a:rPr lang="en-US" dirty="0">
              <a:solidFill>
                <a:schemeClr val="tx1"/>
              </a:solidFill>
              <a:latin typeface="Arial Rounded MT Bold" panose="020F0704030504030204" pitchFamily="34" charset="0"/>
            </a:rPr>
            <a:t> plan</a:t>
          </a:r>
          <a:endParaRPr lang="it-IT" dirty="0">
            <a:solidFill>
              <a:schemeClr val="tx1"/>
            </a:solidFill>
            <a:latin typeface="Arial Rounded MT Bold" panose="020F0704030504030204" pitchFamily="34" charset="0"/>
          </a:endParaRPr>
        </a:p>
      </dgm:t>
    </dgm:pt>
    <dgm:pt modelId="{FF25E5F5-670A-4148-A926-61706857DC1C}" type="parTrans" cxnId="{CE189B21-5BFD-4048-B885-25C598F90A56}">
      <dgm:prSet/>
      <dgm:spPr/>
      <dgm:t>
        <a:bodyPr/>
        <a:lstStyle/>
        <a:p>
          <a:endParaRPr lang="it-IT">
            <a:solidFill>
              <a:schemeClr val="tx1"/>
            </a:solidFill>
            <a:latin typeface="Arial Rounded MT Bold" panose="020F0704030504030204" pitchFamily="34" charset="0"/>
          </a:endParaRPr>
        </a:p>
      </dgm:t>
    </dgm:pt>
    <dgm:pt modelId="{8261D93D-25AD-4087-A195-26452D943560}" type="sibTrans" cxnId="{CE189B21-5BFD-4048-B885-25C598F90A56}">
      <dgm:prSet/>
      <dgm:spPr/>
      <dgm:t>
        <a:bodyPr/>
        <a:lstStyle/>
        <a:p>
          <a:endParaRPr lang="it-IT">
            <a:solidFill>
              <a:schemeClr val="tx1"/>
            </a:solidFill>
            <a:latin typeface="Arial Rounded MT Bold" panose="020F0704030504030204" pitchFamily="34" charset="0"/>
          </a:endParaRPr>
        </a:p>
      </dgm:t>
    </dgm:pt>
    <dgm:pt modelId="{97E8E322-71B0-41AC-8845-46D7F29CEAAE}">
      <dgm:prSet/>
      <dgm:spPr/>
      <dgm:t>
        <a:bodyPr/>
        <a:lstStyle/>
        <a:p>
          <a:r>
            <a:rPr lang="it-IT" dirty="0">
              <a:solidFill>
                <a:schemeClr val="tx1"/>
              </a:solidFill>
              <a:latin typeface="Arial Rounded MT Bold" panose="020F0704030504030204" pitchFamily="34" charset="0"/>
            </a:rPr>
            <a:t>4) Meeting</a:t>
          </a:r>
        </a:p>
      </dgm:t>
    </dgm:pt>
    <dgm:pt modelId="{B5118119-374E-4649-88BA-3CED5295F0EA}" type="parTrans" cxnId="{6FE4ABC0-5216-430A-BB41-052794A88384}">
      <dgm:prSet/>
      <dgm:spPr/>
      <dgm:t>
        <a:bodyPr/>
        <a:lstStyle/>
        <a:p>
          <a:endParaRPr lang="it-IT">
            <a:solidFill>
              <a:schemeClr val="tx1"/>
            </a:solidFill>
            <a:latin typeface="Arial Rounded MT Bold" panose="020F0704030504030204" pitchFamily="34" charset="0"/>
          </a:endParaRPr>
        </a:p>
      </dgm:t>
    </dgm:pt>
    <dgm:pt modelId="{1258E378-AA35-458F-A0E5-D0BABC9EB286}" type="sibTrans" cxnId="{6FE4ABC0-5216-430A-BB41-052794A88384}">
      <dgm:prSet/>
      <dgm:spPr/>
      <dgm:t>
        <a:bodyPr/>
        <a:lstStyle/>
        <a:p>
          <a:endParaRPr lang="it-IT">
            <a:solidFill>
              <a:schemeClr val="tx1"/>
            </a:solidFill>
            <a:latin typeface="Arial Rounded MT Bold" panose="020F0704030504030204" pitchFamily="34" charset="0"/>
          </a:endParaRPr>
        </a:p>
      </dgm:t>
    </dgm:pt>
    <dgm:pt modelId="{F9390491-5D07-4B27-8CC4-74E32C4D97C9}">
      <dgm:prSet/>
      <dgm:spPr/>
      <dgm:t>
        <a:bodyPr/>
        <a:lstStyle/>
        <a:p>
          <a:r>
            <a:rPr lang="it-IT" dirty="0">
              <a:solidFill>
                <a:schemeClr val="tx1"/>
              </a:solidFill>
              <a:latin typeface="Arial Rounded MT Bold" panose="020F0704030504030204" pitchFamily="34" charset="0"/>
            </a:rPr>
            <a:t>5) </a:t>
          </a:r>
          <a:r>
            <a:rPr lang="nl-BE" dirty="0">
              <a:solidFill>
                <a:schemeClr val="tx1"/>
              </a:solidFill>
              <a:latin typeface="Arial Rounded MT Bold" panose="020F0704030504030204" pitchFamily="34" charset="0"/>
            </a:rPr>
            <a:t>Prestatieverbetering dankzij de verzamelde gegevens</a:t>
          </a:r>
          <a:endParaRPr lang="it-IT" dirty="0">
            <a:solidFill>
              <a:schemeClr val="tx1"/>
            </a:solidFill>
            <a:latin typeface="Arial Rounded MT Bold" panose="020F0704030504030204" pitchFamily="34" charset="0"/>
          </a:endParaRPr>
        </a:p>
      </dgm:t>
    </dgm:pt>
    <dgm:pt modelId="{BD9E3F89-80F2-46A9-9533-70A60E260DEF}" type="parTrans" cxnId="{AE3C76C6-DBE8-4C59-87EE-52B5AA095448}">
      <dgm:prSet/>
      <dgm:spPr/>
      <dgm:t>
        <a:bodyPr/>
        <a:lstStyle/>
        <a:p>
          <a:endParaRPr lang="it-IT">
            <a:solidFill>
              <a:schemeClr val="tx1"/>
            </a:solidFill>
            <a:latin typeface="Arial Rounded MT Bold" panose="020F0704030504030204" pitchFamily="34" charset="0"/>
          </a:endParaRPr>
        </a:p>
      </dgm:t>
    </dgm:pt>
    <dgm:pt modelId="{DFDF8F44-6D83-426D-94E7-649151A78FAA}" type="sibTrans" cxnId="{AE3C76C6-DBE8-4C59-87EE-52B5AA095448}">
      <dgm:prSet/>
      <dgm:spPr/>
      <dgm:t>
        <a:bodyPr/>
        <a:lstStyle/>
        <a:p>
          <a:endParaRPr lang="it-IT">
            <a:solidFill>
              <a:schemeClr val="tx1"/>
            </a:solidFill>
            <a:latin typeface="Arial Rounded MT Bold" panose="020F0704030504030204" pitchFamily="34" charset="0"/>
          </a:endParaRPr>
        </a:p>
      </dgm:t>
    </dgm:pt>
    <dgm:pt modelId="{AAC6B705-AD5F-4680-B699-6C863993BA4B}" type="pres">
      <dgm:prSet presAssocID="{0E0C7AE9-0C0C-4109-A972-CB203796B9E9}" presName="linear" presStyleCnt="0">
        <dgm:presLayoutVars>
          <dgm:dir/>
          <dgm:animLvl val="lvl"/>
          <dgm:resizeHandles val="exact"/>
        </dgm:presLayoutVars>
      </dgm:prSet>
      <dgm:spPr/>
    </dgm:pt>
    <dgm:pt modelId="{8FF13ACB-EDDA-4212-833D-F552F82DB981}" type="pres">
      <dgm:prSet presAssocID="{57FCB890-B1C6-4A92-AEDA-0D4730568F13}" presName="parentLin" presStyleCnt="0"/>
      <dgm:spPr/>
    </dgm:pt>
    <dgm:pt modelId="{F285E2EA-411F-4FE5-AFE0-98D81DDD7E7A}" type="pres">
      <dgm:prSet presAssocID="{57FCB890-B1C6-4A92-AEDA-0D4730568F13}" presName="parentLeftMargin" presStyleLbl="node1" presStyleIdx="0" presStyleCnt="5"/>
      <dgm:spPr/>
    </dgm:pt>
    <dgm:pt modelId="{5E04B1B2-5D11-48F9-BC8B-DB38F8AEBE0E}" type="pres">
      <dgm:prSet presAssocID="{57FCB890-B1C6-4A92-AEDA-0D4730568F13}" presName="parentText" presStyleLbl="node1" presStyleIdx="0" presStyleCnt="5">
        <dgm:presLayoutVars>
          <dgm:chMax val="0"/>
          <dgm:bulletEnabled val="1"/>
        </dgm:presLayoutVars>
      </dgm:prSet>
      <dgm:spPr/>
    </dgm:pt>
    <dgm:pt modelId="{20D7CDBD-5B7F-4D1B-98BD-38D30BBC7894}" type="pres">
      <dgm:prSet presAssocID="{57FCB890-B1C6-4A92-AEDA-0D4730568F13}" presName="negativeSpace" presStyleCnt="0"/>
      <dgm:spPr/>
    </dgm:pt>
    <dgm:pt modelId="{C7CA3214-C6E6-4E1A-832E-A286CE261482}" type="pres">
      <dgm:prSet presAssocID="{57FCB890-B1C6-4A92-AEDA-0D4730568F13}" presName="childText" presStyleLbl="conFgAcc1" presStyleIdx="0" presStyleCnt="5">
        <dgm:presLayoutVars>
          <dgm:bulletEnabled val="1"/>
        </dgm:presLayoutVars>
      </dgm:prSet>
      <dgm:spPr/>
    </dgm:pt>
    <dgm:pt modelId="{0EC00FDC-1566-4A4D-A8EC-09CB49837D09}" type="pres">
      <dgm:prSet presAssocID="{C37DE46A-059B-4935-A25B-BA46A08768FA}" presName="spaceBetweenRectangles" presStyleCnt="0"/>
      <dgm:spPr/>
    </dgm:pt>
    <dgm:pt modelId="{2DA0BC19-DB01-4BCE-B77B-FC26A9112A2A}" type="pres">
      <dgm:prSet presAssocID="{7D29EC8C-C62E-4C6E-8BEC-206A2321BF64}" presName="parentLin" presStyleCnt="0"/>
      <dgm:spPr/>
    </dgm:pt>
    <dgm:pt modelId="{A4A61F8F-2587-4A15-B065-2549C7CE1ED9}" type="pres">
      <dgm:prSet presAssocID="{7D29EC8C-C62E-4C6E-8BEC-206A2321BF64}" presName="parentLeftMargin" presStyleLbl="node1" presStyleIdx="0" presStyleCnt="5"/>
      <dgm:spPr/>
    </dgm:pt>
    <dgm:pt modelId="{EDC5F137-C5E9-4FA1-936F-3C5C005F1667}" type="pres">
      <dgm:prSet presAssocID="{7D29EC8C-C62E-4C6E-8BEC-206A2321BF64}" presName="parentText" presStyleLbl="node1" presStyleIdx="1" presStyleCnt="5">
        <dgm:presLayoutVars>
          <dgm:chMax val="0"/>
          <dgm:bulletEnabled val="1"/>
        </dgm:presLayoutVars>
      </dgm:prSet>
      <dgm:spPr/>
    </dgm:pt>
    <dgm:pt modelId="{F7F5C2F6-B155-4021-8D61-D917F95CE598}" type="pres">
      <dgm:prSet presAssocID="{7D29EC8C-C62E-4C6E-8BEC-206A2321BF64}" presName="negativeSpace" presStyleCnt="0"/>
      <dgm:spPr/>
    </dgm:pt>
    <dgm:pt modelId="{5C9FB35F-3D74-4E02-A29B-A136DF546447}" type="pres">
      <dgm:prSet presAssocID="{7D29EC8C-C62E-4C6E-8BEC-206A2321BF64}" presName="childText" presStyleLbl="conFgAcc1" presStyleIdx="1" presStyleCnt="5">
        <dgm:presLayoutVars>
          <dgm:bulletEnabled val="1"/>
        </dgm:presLayoutVars>
      </dgm:prSet>
      <dgm:spPr/>
    </dgm:pt>
    <dgm:pt modelId="{2FF41ABD-EFA4-429C-A97C-20BF39E83775}" type="pres">
      <dgm:prSet presAssocID="{931E2EA0-68D4-443F-AB8B-2E3664EBCCD5}" presName="spaceBetweenRectangles" presStyleCnt="0"/>
      <dgm:spPr/>
    </dgm:pt>
    <dgm:pt modelId="{40ABEE91-3958-4DA8-89C1-7930660B7A3B}" type="pres">
      <dgm:prSet presAssocID="{073ABD07-0412-4C1C-ADD4-6136F3F01070}" presName="parentLin" presStyleCnt="0"/>
      <dgm:spPr/>
    </dgm:pt>
    <dgm:pt modelId="{0396FE86-55BD-4C0A-A264-2EBF7E88DD4B}" type="pres">
      <dgm:prSet presAssocID="{073ABD07-0412-4C1C-ADD4-6136F3F01070}" presName="parentLeftMargin" presStyleLbl="node1" presStyleIdx="1" presStyleCnt="5"/>
      <dgm:spPr/>
    </dgm:pt>
    <dgm:pt modelId="{D8EBB0F1-C290-4B6E-915A-C3F08E95CD2C}" type="pres">
      <dgm:prSet presAssocID="{073ABD07-0412-4C1C-ADD4-6136F3F01070}" presName="parentText" presStyleLbl="node1" presStyleIdx="2" presStyleCnt="5">
        <dgm:presLayoutVars>
          <dgm:chMax val="0"/>
          <dgm:bulletEnabled val="1"/>
        </dgm:presLayoutVars>
      </dgm:prSet>
      <dgm:spPr/>
    </dgm:pt>
    <dgm:pt modelId="{B60FAA90-690A-4137-9145-180ADBD70848}" type="pres">
      <dgm:prSet presAssocID="{073ABD07-0412-4C1C-ADD4-6136F3F01070}" presName="negativeSpace" presStyleCnt="0"/>
      <dgm:spPr/>
    </dgm:pt>
    <dgm:pt modelId="{962450BA-894F-4C50-86F7-4475E652E5BA}" type="pres">
      <dgm:prSet presAssocID="{073ABD07-0412-4C1C-ADD4-6136F3F01070}" presName="childText" presStyleLbl="conFgAcc1" presStyleIdx="2" presStyleCnt="5">
        <dgm:presLayoutVars>
          <dgm:bulletEnabled val="1"/>
        </dgm:presLayoutVars>
      </dgm:prSet>
      <dgm:spPr/>
    </dgm:pt>
    <dgm:pt modelId="{A49EC425-2197-4DF3-B4AD-9AB52F4F1989}" type="pres">
      <dgm:prSet presAssocID="{8261D93D-25AD-4087-A195-26452D943560}" presName="spaceBetweenRectangles" presStyleCnt="0"/>
      <dgm:spPr/>
    </dgm:pt>
    <dgm:pt modelId="{7FC77965-0C46-4A78-B5A8-A9D2D255CC36}" type="pres">
      <dgm:prSet presAssocID="{97E8E322-71B0-41AC-8845-46D7F29CEAAE}" presName="parentLin" presStyleCnt="0"/>
      <dgm:spPr/>
    </dgm:pt>
    <dgm:pt modelId="{3DA1AA1C-1FF4-460C-A252-7D76CEC2FFAD}" type="pres">
      <dgm:prSet presAssocID="{97E8E322-71B0-41AC-8845-46D7F29CEAAE}" presName="parentLeftMargin" presStyleLbl="node1" presStyleIdx="2" presStyleCnt="5"/>
      <dgm:spPr/>
    </dgm:pt>
    <dgm:pt modelId="{AFF3605A-6FE6-4CDD-B83A-E9033F5E55D6}" type="pres">
      <dgm:prSet presAssocID="{97E8E322-71B0-41AC-8845-46D7F29CEAAE}" presName="parentText" presStyleLbl="node1" presStyleIdx="3" presStyleCnt="5">
        <dgm:presLayoutVars>
          <dgm:chMax val="0"/>
          <dgm:bulletEnabled val="1"/>
        </dgm:presLayoutVars>
      </dgm:prSet>
      <dgm:spPr/>
    </dgm:pt>
    <dgm:pt modelId="{44A542C9-75AD-441E-8A5A-1A26E34FA241}" type="pres">
      <dgm:prSet presAssocID="{97E8E322-71B0-41AC-8845-46D7F29CEAAE}" presName="negativeSpace" presStyleCnt="0"/>
      <dgm:spPr/>
    </dgm:pt>
    <dgm:pt modelId="{8488ECBD-9A14-4249-B343-77C0CC4F9E0E}" type="pres">
      <dgm:prSet presAssocID="{97E8E322-71B0-41AC-8845-46D7F29CEAAE}" presName="childText" presStyleLbl="conFgAcc1" presStyleIdx="3" presStyleCnt="5">
        <dgm:presLayoutVars>
          <dgm:bulletEnabled val="1"/>
        </dgm:presLayoutVars>
      </dgm:prSet>
      <dgm:spPr/>
    </dgm:pt>
    <dgm:pt modelId="{25A87106-F076-4270-B773-4AD802760083}" type="pres">
      <dgm:prSet presAssocID="{1258E378-AA35-458F-A0E5-D0BABC9EB286}" presName="spaceBetweenRectangles" presStyleCnt="0"/>
      <dgm:spPr/>
    </dgm:pt>
    <dgm:pt modelId="{226C55D1-3B3D-4613-BF6D-FB783475F084}" type="pres">
      <dgm:prSet presAssocID="{F9390491-5D07-4B27-8CC4-74E32C4D97C9}" presName="parentLin" presStyleCnt="0"/>
      <dgm:spPr/>
    </dgm:pt>
    <dgm:pt modelId="{EF5493C5-CE28-4D67-BC87-210D091B7947}" type="pres">
      <dgm:prSet presAssocID="{F9390491-5D07-4B27-8CC4-74E32C4D97C9}" presName="parentLeftMargin" presStyleLbl="node1" presStyleIdx="3" presStyleCnt="5"/>
      <dgm:spPr/>
    </dgm:pt>
    <dgm:pt modelId="{A3FB457F-24E0-4FA4-BDAC-A6A372F821D8}" type="pres">
      <dgm:prSet presAssocID="{F9390491-5D07-4B27-8CC4-74E32C4D97C9}" presName="parentText" presStyleLbl="node1" presStyleIdx="4" presStyleCnt="5">
        <dgm:presLayoutVars>
          <dgm:chMax val="0"/>
          <dgm:bulletEnabled val="1"/>
        </dgm:presLayoutVars>
      </dgm:prSet>
      <dgm:spPr/>
    </dgm:pt>
    <dgm:pt modelId="{80299E1A-9705-4DD7-8438-E124129D99C8}" type="pres">
      <dgm:prSet presAssocID="{F9390491-5D07-4B27-8CC4-74E32C4D97C9}" presName="negativeSpace" presStyleCnt="0"/>
      <dgm:spPr/>
    </dgm:pt>
    <dgm:pt modelId="{31AE8084-E858-4EC6-9AC1-32C7FD64C0AA}" type="pres">
      <dgm:prSet presAssocID="{F9390491-5D07-4B27-8CC4-74E32C4D97C9}" presName="childText" presStyleLbl="conFgAcc1" presStyleIdx="4" presStyleCnt="5">
        <dgm:presLayoutVars>
          <dgm:bulletEnabled val="1"/>
        </dgm:presLayoutVars>
      </dgm:prSet>
      <dgm:spPr/>
    </dgm:pt>
  </dgm:ptLst>
  <dgm:cxnLst>
    <dgm:cxn modelId="{F5935B11-F2AC-4744-8BC2-55034F6137FB}" srcId="{0E0C7AE9-0C0C-4109-A972-CB203796B9E9}" destId="{7D29EC8C-C62E-4C6E-8BEC-206A2321BF64}" srcOrd="1" destOrd="0" parTransId="{DE426DEF-E875-4975-B237-A39E7543AE62}" sibTransId="{931E2EA0-68D4-443F-AB8B-2E3664EBCCD5}"/>
    <dgm:cxn modelId="{CE189B21-5BFD-4048-B885-25C598F90A56}" srcId="{0E0C7AE9-0C0C-4109-A972-CB203796B9E9}" destId="{073ABD07-0412-4C1C-ADD4-6136F3F01070}" srcOrd="2" destOrd="0" parTransId="{FF25E5F5-670A-4148-A926-61706857DC1C}" sibTransId="{8261D93D-25AD-4087-A195-26452D943560}"/>
    <dgm:cxn modelId="{79BA8E32-E100-4EA4-9262-49592FB15D09}" type="presOf" srcId="{0E0C7AE9-0C0C-4109-A972-CB203796B9E9}" destId="{AAC6B705-AD5F-4680-B699-6C863993BA4B}" srcOrd="0" destOrd="0" presId="urn:microsoft.com/office/officeart/2005/8/layout/list1"/>
    <dgm:cxn modelId="{8DDB525D-C78C-4D2E-8B4F-9CB4A19E7038}" type="presOf" srcId="{073ABD07-0412-4C1C-ADD4-6136F3F01070}" destId="{D8EBB0F1-C290-4B6E-915A-C3F08E95CD2C}" srcOrd="1" destOrd="0" presId="urn:microsoft.com/office/officeart/2005/8/layout/list1"/>
    <dgm:cxn modelId="{6EC7B541-7348-491B-BDB6-820A143593C1}" type="presOf" srcId="{F9390491-5D07-4B27-8CC4-74E32C4D97C9}" destId="{EF5493C5-CE28-4D67-BC87-210D091B7947}" srcOrd="0" destOrd="0" presId="urn:microsoft.com/office/officeart/2005/8/layout/list1"/>
    <dgm:cxn modelId="{519B5A64-FCBE-4A01-8795-12C91866B6F0}" type="presOf" srcId="{7D29EC8C-C62E-4C6E-8BEC-206A2321BF64}" destId="{EDC5F137-C5E9-4FA1-936F-3C5C005F1667}" srcOrd="1" destOrd="0" presId="urn:microsoft.com/office/officeart/2005/8/layout/list1"/>
    <dgm:cxn modelId="{C0764C45-B456-48E6-9448-B24C07FB635C}" type="presOf" srcId="{57FCB890-B1C6-4A92-AEDA-0D4730568F13}" destId="{5E04B1B2-5D11-48F9-BC8B-DB38F8AEBE0E}" srcOrd="1" destOrd="0" presId="urn:microsoft.com/office/officeart/2005/8/layout/list1"/>
    <dgm:cxn modelId="{32AEC74C-AAF4-44E7-BA91-8EFE4B354690}" type="presOf" srcId="{97E8E322-71B0-41AC-8845-46D7F29CEAAE}" destId="{3DA1AA1C-1FF4-460C-A252-7D76CEC2FFAD}" srcOrd="0" destOrd="0" presId="urn:microsoft.com/office/officeart/2005/8/layout/list1"/>
    <dgm:cxn modelId="{0572916D-B696-473B-91A1-B7E85B4ED774}" srcId="{0E0C7AE9-0C0C-4109-A972-CB203796B9E9}" destId="{57FCB890-B1C6-4A92-AEDA-0D4730568F13}" srcOrd="0" destOrd="0" parTransId="{2BC940C9-1505-4501-842B-B90BAF4781E8}" sibTransId="{C37DE46A-059B-4935-A25B-BA46A08768FA}"/>
    <dgm:cxn modelId="{EF9FE077-0AB0-4F70-8A09-DBE533DC0DE9}" type="presOf" srcId="{073ABD07-0412-4C1C-ADD4-6136F3F01070}" destId="{0396FE86-55BD-4C0A-A264-2EBF7E88DD4B}" srcOrd="0" destOrd="0" presId="urn:microsoft.com/office/officeart/2005/8/layout/list1"/>
    <dgm:cxn modelId="{B1CB418F-34D8-4A8F-B074-C69867DEF6EA}" type="presOf" srcId="{F9390491-5D07-4B27-8CC4-74E32C4D97C9}" destId="{A3FB457F-24E0-4FA4-BDAC-A6A372F821D8}" srcOrd="1" destOrd="0" presId="urn:microsoft.com/office/officeart/2005/8/layout/list1"/>
    <dgm:cxn modelId="{6FE4ABC0-5216-430A-BB41-052794A88384}" srcId="{0E0C7AE9-0C0C-4109-A972-CB203796B9E9}" destId="{97E8E322-71B0-41AC-8845-46D7F29CEAAE}" srcOrd="3" destOrd="0" parTransId="{B5118119-374E-4649-88BA-3CED5295F0EA}" sibTransId="{1258E378-AA35-458F-A0E5-D0BABC9EB286}"/>
    <dgm:cxn modelId="{AE3C76C6-DBE8-4C59-87EE-52B5AA095448}" srcId="{0E0C7AE9-0C0C-4109-A972-CB203796B9E9}" destId="{F9390491-5D07-4B27-8CC4-74E32C4D97C9}" srcOrd="4" destOrd="0" parTransId="{BD9E3F89-80F2-46A9-9533-70A60E260DEF}" sibTransId="{DFDF8F44-6D83-426D-94E7-649151A78FAA}"/>
    <dgm:cxn modelId="{33C485ED-2587-49C7-BB1A-F222A968A89F}" type="presOf" srcId="{57FCB890-B1C6-4A92-AEDA-0D4730568F13}" destId="{F285E2EA-411F-4FE5-AFE0-98D81DDD7E7A}" srcOrd="0" destOrd="0" presId="urn:microsoft.com/office/officeart/2005/8/layout/list1"/>
    <dgm:cxn modelId="{D379DBF3-85A0-4D0B-915D-35ADB14A92B1}" type="presOf" srcId="{7D29EC8C-C62E-4C6E-8BEC-206A2321BF64}" destId="{A4A61F8F-2587-4A15-B065-2549C7CE1ED9}" srcOrd="0" destOrd="0" presId="urn:microsoft.com/office/officeart/2005/8/layout/list1"/>
    <dgm:cxn modelId="{ABF71BFA-C956-40D1-8AC5-0A08D91A5D7A}" type="presOf" srcId="{97E8E322-71B0-41AC-8845-46D7F29CEAAE}" destId="{AFF3605A-6FE6-4CDD-B83A-E9033F5E55D6}" srcOrd="1" destOrd="0" presId="urn:microsoft.com/office/officeart/2005/8/layout/list1"/>
    <dgm:cxn modelId="{0F7AC0DD-03D1-491C-97AF-6152FBD06D68}" type="presParOf" srcId="{AAC6B705-AD5F-4680-B699-6C863993BA4B}" destId="{8FF13ACB-EDDA-4212-833D-F552F82DB981}" srcOrd="0" destOrd="0" presId="urn:microsoft.com/office/officeart/2005/8/layout/list1"/>
    <dgm:cxn modelId="{7C52E9F8-3283-478C-85A3-5258ACCE3F68}" type="presParOf" srcId="{8FF13ACB-EDDA-4212-833D-F552F82DB981}" destId="{F285E2EA-411F-4FE5-AFE0-98D81DDD7E7A}" srcOrd="0" destOrd="0" presId="urn:microsoft.com/office/officeart/2005/8/layout/list1"/>
    <dgm:cxn modelId="{48E435A5-8B90-4F95-8F5C-7C82B326668A}" type="presParOf" srcId="{8FF13ACB-EDDA-4212-833D-F552F82DB981}" destId="{5E04B1B2-5D11-48F9-BC8B-DB38F8AEBE0E}" srcOrd="1" destOrd="0" presId="urn:microsoft.com/office/officeart/2005/8/layout/list1"/>
    <dgm:cxn modelId="{7BB58C38-4DD9-4A18-933E-2AFB0BB2358F}" type="presParOf" srcId="{AAC6B705-AD5F-4680-B699-6C863993BA4B}" destId="{20D7CDBD-5B7F-4D1B-98BD-38D30BBC7894}" srcOrd="1" destOrd="0" presId="urn:microsoft.com/office/officeart/2005/8/layout/list1"/>
    <dgm:cxn modelId="{C8751509-FA85-4911-8432-517836FD3FC5}" type="presParOf" srcId="{AAC6B705-AD5F-4680-B699-6C863993BA4B}" destId="{C7CA3214-C6E6-4E1A-832E-A286CE261482}" srcOrd="2" destOrd="0" presId="urn:microsoft.com/office/officeart/2005/8/layout/list1"/>
    <dgm:cxn modelId="{00638C71-597B-49AB-8934-9E7C506ABC00}" type="presParOf" srcId="{AAC6B705-AD5F-4680-B699-6C863993BA4B}" destId="{0EC00FDC-1566-4A4D-A8EC-09CB49837D09}" srcOrd="3" destOrd="0" presId="urn:microsoft.com/office/officeart/2005/8/layout/list1"/>
    <dgm:cxn modelId="{F304F927-1AB2-4201-AB6B-58482B730E93}" type="presParOf" srcId="{AAC6B705-AD5F-4680-B699-6C863993BA4B}" destId="{2DA0BC19-DB01-4BCE-B77B-FC26A9112A2A}" srcOrd="4" destOrd="0" presId="urn:microsoft.com/office/officeart/2005/8/layout/list1"/>
    <dgm:cxn modelId="{CD835248-1812-46FF-8B1C-99AC1082601C}" type="presParOf" srcId="{2DA0BC19-DB01-4BCE-B77B-FC26A9112A2A}" destId="{A4A61F8F-2587-4A15-B065-2549C7CE1ED9}" srcOrd="0" destOrd="0" presId="urn:microsoft.com/office/officeart/2005/8/layout/list1"/>
    <dgm:cxn modelId="{FE303015-A738-415F-9D11-F9A934601556}" type="presParOf" srcId="{2DA0BC19-DB01-4BCE-B77B-FC26A9112A2A}" destId="{EDC5F137-C5E9-4FA1-936F-3C5C005F1667}" srcOrd="1" destOrd="0" presId="urn:microsoft.com/office/officeart/2005/8/layout/list1"/>
    <dgm:cxn modelId="{A18F4CF4-5D2F-4F83-92D7-CD2116B683F8}" type="presParOf" srcId="{AAC6B705-AD5F-4680-B699-6C863993BA4B}" destId="{F7F5C2F6-B155-4021-8D61-D917F95CE598}" srcOrd="5" destOrd="0" presId="urn:microsoft.com/office/officeart/2005/8/layout/list1"/>
    <dgm:cxn modelId="{081C3DE0-B458-42B9-99D2-D48D0E5FEC3C}" type="presParOf" srcId="{AAC6B705-AD5F-4680-B699-6C863993BA4B}" destId="{5C9FB35F-3D74-4E02-A29B-A136DF546447}" srcOrd="6" destOrd="0" presId="urn:microsoft.com/office/officeart/2005/8/layout/list1"/>
    <dgm:cxn modelId="{7EC25C05-B5F3-42E3-A8A8-E2D9134FE702}" type="presParOf" srcId="{AAC6B705-AD5F-4680-B699-6C863993BA4B}" destId="{2FF41ABD-EFA4-429C-A97C-20BF39E83775}" srcOrd="7" destOrd="0" presId="urn:microsoft.com/office/officeart/2005/8/layout/list1"/>
    <dgm:cxn modelId="{8017C92F-D172-4B79-9EE1-3B756E5632BB}" type="presParOf" srcId="{AAC6B705-AD5F-4680-B699-6C863993BA4B}" destId="{40ABEE91-3958-4DA8-89C1-7930660B7A3B}" srcOrd="8" destOrd="0" presId="urn:microsoft.com/office/officeart/2005/8/layout/list1"/>
    <dgm:cxn modelId="{E8AB60D7-7C56-4008-B7C2-4845594031D3}" type="presParOf" srcId="{40ABEE91-3958-4DA8-89C1-7930660B7A3B}" destId="{0396FE86-55BD-4C0A-A264-2EBF7E88DD4B}" srcOrd="0" destOrd="0" presId="urn:microsoft.com/office/officeart/2005/8/layout/list1"/>
    <dgm:cxn modelId="{D6542C78-FC59-4586-9E7B-C29CD9BB88AC}" type="presParOf" srcId="{40ABEE91-3958-4DA8-89C1-7930660B7A3B}" destId="{D8EBB0F1-C290-4B6E-915A-C3F08E95CD2C}" srcOrd="1" destOrd="0" presId="urn:microsoft.com/office/officeart/2005/8/layout/list1"/>
    <dgm:cxn modelId="{BCADE1B2-4F74-4B1C-BFE9-BC9D6A7311D7}" type="presParOf" srcId="{AAC6B705-AD5F-4680-B699-6C863993BA4B}" destId="{B60FAA90-690A-4137-9145-180ADBD70848}" srcOrd="9" destOrd="0" presId="urn:microsoft.com/office/officeart/2005/8/layout/list1"/>
    <dgm:cxn modelId="{821ED378-CDB3-44AC-B018-6EB8FE6365D4}" type="presParOf" srcId="{AAC6B705-AD5F-4680-B699-6C863993BA4B}" destId="{962450BA-894F-4C50-86F7-4475E652E5BA}" srcOrd="10" destOrd="0" presId="urn:microsoft.com/office/officeart/2005/8/layout/list1"/>
    <dgm:cxn modelId="{242FCC77-D54D-4870-B09A-83AB74F99012}" type="presParOf" srcId="{AAC6B705-AD5F-4680-B699-6C863993BA4B}" destId="{A49EC425-2197-4DF3-B4AD-9AB52F4F1989}" srcOrd="11" destOrd="0" presId="urn:microsoft.com/office/officeart/2005/8/layout/list1"/>
    <dgm:cxn modelId="{41568878-11C8-4EDD-8372-B78443CCB1A5}" type="presParOf" srcId="{AAC6B705-AD5F-4680-B699-6C863993BA4B}" destId="{7FC77965-0C46-4A78-B5A8-A9D2D255CC36}" srcOrd="12" destOrd="0" presId="urn:microsoft.com/office/officeart/2005/8/layout/list1"/>
    <dgm:cxn modelId="{8B227D8B-C101-4BCE-BAE2-E8D7B406B779}" type="presParOf" srcId="{7FC77965-0C46-4A78-B5A8-A9D2D255CC36}" destId="{3DA1AA1C-1FF4-460C-A252-7D76CEC2FFAD}" srcOrd="0" destOrd="0" presId="urn:microsoft.com/office/officeart/2005/8/layout/list1"/>
    <dgm:cxn modelId="{13787885-A9E8-4F7F-B3D3-CC9198799D96}" type="presParOf" srcId="{7FC77965-0C46-4A78-B5A8-A9D2D255CC36}" destId="{AFF3605A-6FE6-4CDD-B83A-E9033F5E55D6}" srcOrd="1" destOrd="0" presId="urn:microsoft.com/office/officeart/2005/8/layout/list1"/>
    <dgm:cxn modelId="{6F90423E-7BBF-4306-BAD8-531FDA467FB9}" type="presParOf" srcId="{AAC6B705-AD5F-4680-B699-6C863993BA4B}" destId="{44A542C9-75AD-441E-8A5A-1A26E34FA241}" srcOrd="13" destOrd="0" presId="urn:microsoft.com/office/officeart/2005/8/layout/list1"/>
    <dgm:cxn modelId="{60904627-3D06-4AC9-8B82-4F8DD54D3D99}" type="presParOf" srcId="{AAC6B705-AD5F-4680-B699-6C863993BA4B}" destId="{8488ECBD-9A14-4249-B343-77C0CC4F9E0E}" srcOrd="14" destOrd="0" presId="urn:microsoft.com/office/officeart/2005/8/layout/list1"/>
    <dgm:cxn modelId="{4B479D80-615E-4D39-8832-A754F97B595A}" type="presParOf" srcId="{AAC6B705-AD5F-4680-B699-6C863993BA4B}" destId="{25A87106-F076-4270-B773-4AD802760083}" srcOrd="15" destOrd="0" presId="urn:microsoft.com/office/officeart/2005/8/layout/list1"/>
    <dgm:cxn modelId="{B1B5034C-CDC9-40B7-9CB2-B1FA462DA529}" type="presParOf" srcId="{AAC6B705-AD5F-4680-B699-6C863993BA4B}" destId="{226C55D1-3B3D-4613-BF6D-FB783475F084}" srcOrd="16" destOrd="0" presId="urn:microsoft.com/office/officeart/2005/8/layout/list1"/>
    <dgm:cxn modelId="{C498879F-9B12-40D1-BBDA-14EEB15376B3}" type="presParOf" srcId="{226C55D1-3B3D-4613-BF6D-FB783475F084}" destId="{EF5493C5-CE28-4D67-BC87-210D091B7947}" srcOrd="0" destOrd="0" presId="urn:microsoft.com/office/officeart/2005/8/layout/list1"/>
    <dgm:cxn modelId="{BD4E6675-2507-4A27-A80A-2C507C8D5F35}" type="presParOf" srcId="{226C55D1-3B3D-4613-BF6D-FB783475F084}" destId="{A3FB457F-24E0-4FA4-BDAC-A6A372F821D8}" srcOrd="1" destOrd="0" presId="urn:microsoft.com/office/officeart/2005/8/layout/list1"/>
    <dgm:cxn modelId="{7F064807-B824-43D2-B54B-2F677101E13F}" type="presParOf" srcId="{AAC6B705-AD5F-4680-B699-6C863993BA4B}" destId="{80299E1A-9705-4DD7-8438-E124129D99C8}" srcOrd="17" destOrd="0" presId="urn:microsoft.com/office/officeart/2005/8/layout/list1"/>
    <dgm:cxn modelId="{E9CE5236-DFBF-453B-9AA2-5708C507F448}" type="presParOf" srcId="{AAC6B705-AD5F-4680-B699-6C863993BA4B}" destId="{31AE8084-E858-4EC6-9AC1-32C7FD64C0A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9819C2-3B95-4E86-B1B5-F9312605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CB4A3B1-792C-4DF1-BABA-1E560EA11C6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1200" b="0" dirty="0">
              <a:solidFill>
                <a:schemeClr val="tx1"/>
              </a:solidFill>
              <a:latin typeface="+mn-lt"/>
            </a:rPr>
            <a:t>1) </a:t>
          </a:r>
          <a:r>
            <a:rPr lang="nl-BE" sz="1200" b="0" dirty="0">
              <a:solidFill>
                <a:schemeClr val="tx1"/>
              </a:solidFill>
              <a:latin typeface="+mn-lt"/>
            </a:rPr>
            <a:t>De winkel een "beleving" maken en minder "distributie"</a:t>
          </a:r>
          <a:endParaRPr lang="it-IT" sz="1200" b="0" dirty="0">
            <a:solidFill>
              <a:schemeClr val="tx1"/>
            </a:solidFill>
            <a:latin typeface="+mn-lt"/>
          </a:endParaRPr>
        </a:p>
      </dgm:t>
    </dgm:pt>
    <dgm:pt modelId="{4B52D698-E9BC-42A6-B852-805895BAD3B7}" type="parTrans" cxnId="{AEB62026-87D7-45BD-B574-E325D6E251DE}">
      <dgm:prSet/>
      <dgm:spPr/>
      <dgm:t>
        <a:bodyPr/>
        <a:lstStyle/>
        <a:p>
          <a:endParaRPr lang="it-IT" sz="1200">
            <a:solidFill>
              <a:schemeClr val="tx1"/>
            </a:solidFill>
            <a:latin typeface="+mn-lt"/>
          </a:endParaRPr>
        </a:p>
      </dgm:t>
    </dgm:pt>
    <dgm:pt modelId="{22C58DAB-0FD0-4E80-B43B-55A740506A2B}" type="sibTrans" cxnId="{AEB62026-87D7-45BD-B574-E325D6E251DE}">
      <dgm:prSet/>
      <dgm:spPr/>
      <dgm:t>
        <a:bodyPr/>
        <a:lstStyle/>
        <a:p>
          <a:endParaRPr lang="it-IT" sz="1200">
            <a:solidFill>
              <a:schemeClr val="tx1"/>
            </a:solidFill>
            <a:latin typeface="+mn-lt"/>
          </a:endParaRPr>
        </a:p>
      </dgm:t>
    </dgm:pt>
    <dgm:pt modelId="{06958297-AB7D-4B95-9EE0-2A247BC1426C}">
      <dgm:prSet custT="1">
        <dgm:style>
          <a:lnRef idx="3">
            <a:schemeClr val="lt1"/>
          </a:lnRef>
          <a:fillRef idx="1">
            <a:schemeClr val="accent4"/>
          </a:fillRef>
          <a:effectRef idx="1">
            <a:schemeClr val="accent4"/>
          </a:effectRef>
          <a:fontRef idx="minor">
            <a:schemeClr val="lt1"/>
          </a:fontRef>
        </dgm:style>
      </dgm:prSet>
      <dgm:spPr/>
      <dgm:t>
        <a:bodyPr/>
        <a:lstStyle/>
        <a:p>
          <a:r>
            <a:rPr lang="en-US" sz="1200" dirty="0">
              <a:solidFill>
                <a:schemeClr val="tx1"/>
              </a:solidFill>
              <a:latin typeface="+mn-lt"/>
            </a:rPr>
            <a:t>2) </a:t>
          </a:r>
          <a:r>
            <a:rPr lang="nl-BE" sz="1200" dirty="0">
              <a:solidFill>
                <a:schemeClr val="tx1"/>
              </a:solidFill>
              <a:latin typeface="+mn-lt"/>
            </a:rPr>
            <a:t>Vervang papieren catalogi en advertenties in tijdschriften omdat ze niet langer effectief zijn</a:t>
          </a:r>
          <a:endParaRPr lang="it-IT" sz="1200" dirty="0">
            <a:solidFill>
              <a:schemeClr val="tx1"/>
            </a:solidFill>
            <a:latin typeface="+mn-lt"/>
          </a:endParaRPr>
        </a:p>
      </dgm:t>
    </dgm:pt>
    <dgm:pt modelId="{8BDA2DAB-2169-4B43-B449-A3F1589D2392}" type="parTrans" cxnId="{3A75FE9B-F998-4AC8-BBA9-CD106E2D432E}">
      <dgm:prSet/>
      <dgm:spPr/>
      <dgm:t>
        <a:bodyPr/>
        <a:lstStyle/>
        <a:p>
          <a:endParaRPr lang="it-IT" sz="1200">
            <a:solidFill>
              <a:schemeClr val="tx1"/>
            </a:solidFill>
            <a:latin typeface="+mn-lt"/>
          </a:endParaRPr>
        </a:p>
      </dgm:t>
    </dgm:pt>
    <dgm:pt modelId="{56914EBF-AE71-4DE9-BEAF-2DF8DB766E8E}" type="sibTrans" cxnId="{3A75FE9B-F998-4AC8-BBA9-CD106E2D432E}">
      <dgm:prSet/>
      <dgm:spPr/>
      <dgm:t>
        <a:bodyPr/>
        <a:lstStyle/>
        <a:p>
          <a:endParaRPr lang="it-IT" sz="1200">
            <a:solidFill>
              <a:schemeClr val="tx1"/>
            </a:solidFill>
            <a:latin typeface="+mn-lt"/>
          </a:endParaRPr>
        </a:p>
      </dgm:t>
    </dgm:pt>
    <dgm:pt modelId="{1211C324-EF33-4937-BBF1-CA9E1618D63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dirty="0">
              <a:solidFill>
                <a:schemeClr val="tx1"/>
              </a:solidFill>
              <a:latin typeface="+mn-lt"/>
            </a:rPr>
            <a:t>3</a:t>
          </a:r>
          <a:r>
            <a:rPr lang="en-US" sz="1200">
              <a:solidFill>
                <a:schemeClr val="tx1"/>
              </a:solidFill>
              <a:latin typeface="+mn-lt"/>
            </a:rPr>
            <a:t>) </a:t>
          </a:r>
          <a:r>
            <a:rPr lang="nl-BE" sz="1200">
              <a:solidFill>
                <a:schemeClr val="tx1"/>
              </a:solidFill>
              <a:latin typeface="+mn-lt"/>
            </a:rPr>
            <a:t>Integreer digitale technologie in alle bedrijfsfuncties</a:t>
          </a:r>
          <a:endParaRPr lang="it-IT" sz="1200" dirty="0">
            <a:solidFill>
              <a:schemeClr val="tx1"/>
            </a:solidFill>
            <a:latin typeface="+mn-lt"/>
          </a:endParaRPr>
        </a:p>
      </dgm:t>
    </dgm:pt>
    <dgm:pt modelId="{192A8FE2-A67A-43D9-BAE9-8A73D737C094}" type="parTrans" cxnId="{03DA1ADC-77FC-44FC-86E2-F88500C9AACA}">
      <dgm:prSet/>
      <dgm:spPr/>
      <dgm:t>
        <a:bodyPr/>
        <a:lstStyle/>
        <a:p>
          <a:endParaRPr lang="it-IT" sz="1200">
            <a:solidFill>
              <a:schemeClr val="tx1"/>
            </a:solidFill>
            <a:latin typeface="+mn-lt"/>
          </a:endParaRPr>
        </a:p>
      </dgm:t>
    </dgm:pt>
    <dgm:pt modelId="{1AB4D545-5CED-401C-BC83-B85AECD8B947}" type="sibTrans" cxnId="{03DA1ADC-77FC-44FC-86E2-F88500C9AACA}">
      <dgm:prSet/>
      <dgm:spPr/>
      <dgm:t>
        <a:bodyPr/>
        <a:lstStyle/>
        <a:p>
          <a:endParaRPr lang="it-IT" sz="1200">
            <a:solidFill>
              <a:schemeClr val="tx1"/>
            </a:solidFill>
            <a:latin typeface="+mn-lt"/>
          </a:endParaRPr>
        </a:p>
      </dgm:t>
    </dgm:pt>
    <dgm:pt modelId="{64A7B2CA-6739-4229-BD69-F0770DC473A7}" type="pres">
      <dgm:prSet presAssocID="{529819C2-3B95-4E86-B1B5-F93126057748}" presName="linear" presStyleCnt="0">
        <dgm:presLayoutVars>
          <dgm:animLvl val="lvl"/>
          <dgm:resizeHandles val="exact"/>
        </dgm:presLayoutVars>
      </dgm:prSet>
      <dgm:spPr/>
    </dgm:pt>
    <dgm:pt modelId="{215DA22F-8135-4434-84C5-FAFCBB53551D}" type="pres">
      <dgm:prSet presAssocID="{5CB4A3B1-792C-4DF1-BABA-1E560EA11C62}" presName="parentText" presStyleLbl="node1" presStyleIdx="0" presStyleCnt="3" custLinFactNeighborX="141" custLinFactNeighborY="-19935">
        <dgm:presLayoutVars>
          <dgm:chMax val="0"/>
          <dgm:bulletEnabled val="1"/>
        </dgm:presLayoutVars>
      </dgm:prSet>
      <dgm:spPr/>
    </dgm:pt>
    <dgm:pt modelId="{07D46C35-BC7E-4E97-BF2D-AB22F0C6DDB6}" type="pres">
      <dgm:prSet presAssocID="{22C58DAB-0FD0-4E80-B43B-55A740506A2B}" presName="spacer" presStyleCnt="0"/>
      <dgm:spPr/>
    </dgm:pt>
    <dgm:pt modelId="{4B2850AC-2DD2-4E3D-A889-9FF2498FA359}" type="pres">
      <dgm:prSet presAssocID="{06958297-AB7D-4B95-9EE0-2A247BC1426C}" presName="parentText" presStyleLbl="node1" presStyleIdx="1" presStyleCnt="3" custLinFactNeighborY="-15142">
        <dgm:presLayoutVars>
          <dgm:chMax val="0"/>
          <dgm:bulletEnabled val="1"/>
        </dgm:presLayoutVars>
      </dgm:prSet>
      <dgm:spPr/>
    </dgm:pt>
    <dgm:pt modelId="{0A7D1DC0-C889-469F-90FF-039C73AEDC00}" type="pres">
      <dgm:prSet presAssocID="{56914EBF-AE71-4DE9-BEAF-2DF8DB766E8E}" presName="spacer" presStyleCnt="0"/>
      <dgm:spPr/>
    </dgm:pt>
    <dgm:pt modelId="{53245DB0-2B3A-4011-9379-65EFA6084B61}" type="pres">
      <dgm:prSet presAssocID="{1211C324-EF33-4937-BBF1-CA9E1618D63A}" presName="parentText" presStyleLbl="node1" presStyleIdx="2" presStyleCnt="3" custLinFactY="11372" custLinFactNeighborX="141" custLinFactNeighborY="100000">
        <dgm:presLayoutVars>
          <dgm:chMax val="0"/>
          <dgm:bulletEnabled val="1"/>
        </dgm:presLayoutVars>
      </dgm:prSet>
      <dgm:spPr/>
    </dgm:pt>
  </dgm:ptLst>
  <dgm:cxnLst>
    <dgm:cxn modelId="{AEB62026-87D7-45BD-B574-E325D6E251DE}" srcId="{529819C2-3B95-4E86-B1B5-F93126057748}" destId="{5CB4A3B1-792C-4DF1-BABA-1E560EA11C62}" srcOrd="0" destOrd="0" parTransId="{4B52D698-E9BC-42A6-B852-805895BAD3B7}" sibTransId="{22C58DAB-0FD0-4E80-B43B-55A740506A2B}"/>
    <dgm:cxn modelId="{E361C22A-BA50-4131-A56D-A94B3ED42420}" type="presOf" srcId="{06958297-AB7D-4B95-9EE0-2A247BC1426C}" destId="{4B2850AC-2DD2-4E3D-A889-9FF2498FA359}" srcOrd="0" destOrd="0" presId="urn:microsoft.com/office/officeart/2005/8/layout/vList2"/>
    <dgm:cxn modelId="{C680233F-8167-4E35-87C8-7D103510F9FF}" type="presOf" srcId="{529819C2-3B95-4E86-B1B5-F93126057748}" destId="{64A7B2CA-6739-4229-BD69-F0770DC473A7}" srcOrd="0" destOrd="0" presId="urn:microsoft.com/office/officeart/2005/8/layout/vList2"/>
    <dgm:cxn modelId="{E4FF1340-1A48-45CC-8E3F-8CD519F43A8E}" type="presOf" srcId="{5CB4A3B1-792C-4DF1-BABA-1E560EA11C62}" destId="{215DA22F-8135-4434-84C5-FAFCBB53551D}" srcOrd="0" destOrd="0" presId="urn:microsoft.com/office/officeart/2005/8/layout/vList2"/>
    <dgm:cxn modelId="{29D6C16A-483A-4FBB-947A-431761E33435}" type="presOf" srcId="{1211C324-EF33-4937-BBF1-CA9E1618D63A}" destId="{53245DB0-2B3A-4011-9379-65EFA6084B61}" srcOrd="0" destOrd="0" presId="urn:microsoft.com/office/officeart/2005/8/layout/vList2"/>
    <dgm:cxn modelId="{3A75FE9B-F998-4AC8-BBA9-CD106E2D432E}" srcId="{529819C2-3B95-4E86-B1B5-F93126057748}" destId="{06958297-AB7D-4B95-9EE0-2A247BC1426C}" srcOrd="1" destOrd="0" parTransId="{8BDA2DAB-2169-4B43-B449-A3F1589D2392}" sibTransId="{56914EBF-AE71-4DE9-BEAF-2DF8DB766E8E}"/>
    <dgm:cxn modelId="{03DA1ADC-77FC-44FC-86E2-F88500C9AACA}" srcId="{529819C2-3B95-4E86-B1B5-F93126057748}" destId="{1211C324-EF33-4937-BBF1-CA9E1618D63A}" srcOrd="2" destOrd="0" parTransId="{192A8FE2-A67A-43D9-BAE9-8A73D737C094}" sibTransId="{1AB4D545-5CED-401C-BC83-B85AECD8B947}"/>
    <dgm:cxn modelId="{24655BFD-A3C4-456F-B525-6E7304E3105D}" type="presParOf" srcId="{64A7B2CA-6739-4229-BD69-F0770DC473A7}" destId="{215DA22F-8135-4434-84C5-FAFCBB53551D}" srcOrd="0" destOrd="0" presId="urn:microsoft.com/office/officeart/2005/8/layout/vList2"/>
    <dgm:cxn modelId="{681C75EA-A7C2-4158-B57A-9123EB092873}" type="presParOf" srcId="{64A7B2CA-6739-4229-BD69-F0770DC473A7}" destId="{07D46C35-BC7E-4E97-BF2D-AB22F0C6DDB6}" srcOrd="1" destOrd="0" presId="urn:microsoft.com/office/officeart/2005/8/layout/vList2"/>
    <dgm:cxn modelId="{C8A65588-E5B6-462D-A63B-0CA3D6A91838}" type="presParOf" srcId="{64A7B2CA-6739-4229-BD69-F0770DC473A7}" destId="{4B2850AC-2DD2-4E3D-A889-9FF2498FA359}" srcOrd="2" destOrd="0" presId="urn:microsoft.com/office/officeart/2005/8/layout/vList2"/>
    <dgm:cxn modelId="{9EF8D31A-4600-482E-9A13-A432231A72B8}" type="presParOf" srcId="{64A7B2CA-6739-4229-BD69-F0770DC473A7}" destId="{0A7D1DC0-C889-469F-90FF-039C73AEDC00}" srcOrd="3" destOrd="0" presId="urn:microsoft.com/office/officeart/2005/8/layout/vList2"/>
    <dgm:cxn modelId="{46DA3B34-D14C-4E18-9AAA-B14B7ACE7982}" type="presParOf" srcId="{64A7B2CA-6739-4229-BD69-F0770DC473A7}" destId="{53245DB0-2B3A-4011-9379-65EFA6084B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4FBD0C-DBBF-4E0B-B048-45F53AB043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6245F80-D51C-4EDD-93A7-99859697878E}">
      <dgm:prSet custT="1"/>
      <dgm:spPr/>
      <dgm:t>
        <a:bodyPr/>
        <a:lstStyle/>
        <a:p>
          <a:r>
            <a:rPr lang="nl-BE" sz="1200" dirty="0">
              <a:solidFill>
                <a:schemeClr val="tx1"/>
              </a:solidFill>
              <a:latin typeface="Arial Rounded MT Bold" panose="020F0704030504030204" pitchFamily="34" charset="0"/>
            </a:rPr>
            <a:t>Toename van bezoeken aan de website en lancering van de Online Store</a:t>
          </a:r>
          <a:endParaRPr lang="es-ES" sz="1200" dirty="0">
            <a:solidFill>
              <a:schemeClr val="tx1"/>
            </a:solidFill>
            <a:latin typeface="Arial Rounded MT Bold" panose="020F0704030504030204" pitchFamily="34" charset="0"/>
          </a:endParaRPr>
        </a:p>
      </dgm:t>
    </dgm:pt>
    <dgm:pt modelId="{7C4B6843-4DDC-45FE-87F9-D411B1238B6E}" type="par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64F0627F-AE79-4F5F-BB8F-47F1CC2950A9}" type="sibTrans" cxnId="{825EBACD-4003-4BAF-A929-8485EABD15E3}">
      <dgm:prSet/>
      <dgm:spPr/>
      <dgm:t>
        <a:bodyPr/>
        <a:lstStyle/>
        <a:p>
          <a:endParaRPr lang="es-ES" sz="1200">
            <a:solidFill>
              <a:schemeClr val="tx1"/>
            </a:solidFill>
            <a:latin typeface="Arial Rounded MT Bold" panose="020F0704030504030204" pitchFamily="34" charset="0"/>
          </a:endParaRPr>
        </a:p>
      </dgm:t>
    </dgm:pt>
    <dgm:pt modelId="{E58C6C52-4ADC-46B5-8B71-D2BB6F8ECE3D}">
      <dgm:prSet custT="1"/>
      <dgm:spPr/>
      <dgm:t>
        <a:bodyPr/>
        <a:lstStyle/>
        <a:p>
          <a:r>
            <a:rPr lang="nl-BE" sz="1200" dirty="0">
              <a:solidFill>
                <a:schemeClr val="tx1"/>
              </a:solidFill>
              <a:latin typeface="Arial Rounded MT Bold" panose="020F0704030504030204" pitchFamily="34" charset="0"/>
            </a:rPr>
            <a:t>Verlaag de uitgaven aan print en tijdschriften</a:t>
          </a:r>
          <a:endParaRPr lang="es-ES" sz="1200" dirty="0">
            <a:solidFill>
              <a:schemeClr val="tx1"/>
            </a:solidFill>
            <a:latin typeface="Arial Rounded MT Bold" panose="020F0704030504030204" pitchFamily="34" charset="0"/>
          </a:endParaRPr>
        </a:p>
      </dgm:t>
    </dgm:pt>
    <dgm:pt modelId="{E9875023-0330-4BFB-843A-5BBFB0E158CB}" type="par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46B250D6-5DB0-4D9F-B985-ABA0D1B93079}" type="sibTrans" cxnId="{F1B08997-71D0-41B3-8EBB-262E65FA3497}">
      <dgm:prSet/>
      <dgm:spPr/>
      <dgm:t>
        <a:bodyPr/>
        <a:lstStyle/>
        <a:p>
          <a:endParaRPr lang="es-ES" sz="1200">
            <a:solidFill>
              <a:schemeClr val="tx1"/>
            </a:solidFill>
            <a:latin typeface="Arial Rounded MT Bold" panose="020F0704030504030204" pitchFamily="34" charset="0"/>
          </a:endParaRPr>
        </a:p>
      </dgm:t>
    </dgm:pt>
    <dgm:pt modelId="{2654C7AE-FB2F-43D4-A9F9-7590B37D81F9}">
      <dgm:prSet custT="1"/>
      <dgm:spPr/>
      <dgm:t>
        <a:bodyPr/>
        <a:lstStyle/>
        <a:p>
          <a:r>
            <a:rPr lang="nl-BE" sz="1200" dirty="0">
              <a:solidFill>
                <a:schemeClr val="tx1"/>
              </a:solidFill>
              <a:latin typeface="Arial Rounded MT Bold" panose="020F0704030504030204" pitchFamily="34" charset="0"/>
            </a:rPr>
            <a:t>Verbeter de zoekmachine </a:t>
          </a:r>
          <a:r>
            <a:rPr lang="nl-BE" sz="1200" dirty="0" err="1">
              <a:solidFill>
                <a:schemeClr val="tx1"/>
              </a:solidFill>
              <a:latin typeface="Arial Rounded MT Bold" panose="020F0704030504030204" pitchFamily="34" charset="0"/>
            </a:rPr>
            <a:t>rankings</a:t>
          </a:r>
          <a:endParaRPr lang="es-ES" sz="1200" dirty="0">
            <a:solidFill>
              <a:schemeClr val="tx1"/>
            </a:solidFill>
            <a:latin typeface="Arial Rounded MT Bold" panose="020F0704030504030204" pitchFamily="34" charset="0"/>
          </a:endParaRPr>
        </a:p>
      </dgm:t>
    </dgm:pt>
    <dgm:pt modelId="{790742CB-4416-4B5B-A265-61C97A4130C7}" type="par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331A98E8-804A-48B8-AF96-54BDDFF39C04}" type="sibTrans" cxnId="{3430D8F8-4321-4E9F-8F36-EDF894219521}">
      <dgm:prSet/>
      <dgm:spPr/>
      <dgm:t>
        <a:bodyPr/>
        <a:lstStyle/>
        <a:p>
          <a:endParaRPr lang="es-ES" sz="1200">
            <a:solidFill>
              <a:schemeClr val="tx1"/>
            </a:solidFill>
            <a:latin typeface="Arial Rounded MT Bold" panose="020F0704030504030204" pitchFamily="34" charset="0"/>
          </a:endParaRPr>
        </a:p>
      </dgm:t>
    </dgm:pt>
    <dgm:pt modelId="{AF51B9BE-7D05-4486-9FC5-8D079CD77AED}">
      <dgm:prSet custT="1"/>
      <dgm:spPr/>
      <dgm:t>
        <a:bodyPr/>
        <a:lstStyle/>
        <a:p>
          <a:r>
            <a:rPr lang="nl-BE" sz="1200" dirty="0">
              <a:solidFill>
                <a:schemeClr val="tx1"/>
              </a:solidFill>
              <a:latin typeface="Arial Rounded MT Bold" panose="020F0704030504030204" pitchFamily="34" charset="0"/>
            </a:rPr>
            <a:t>Creëer een voortdurende en constante relatie met gebruikers</a:t>
          </a:r>
          <a:endParaRPr lang="es-ES" sz="1200" dirty="0">
            <a:solidFill>
              <a:schemeClr val="tx1"/>
            </a:solidFill>
            <a:latin typeface="Arial Rounded MT Bold" panose="020F0704030504030204" pitchFamily="34" charset="0"/>
          </a:endParaRPr>
        </a:p>
      </dgm:t>
    </dgm:pt>
    <dgm:pt modelId="{DFD7ACD3-6E39-4868-BDCC-1CE2048762D1}" type="par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4EEF3EE8-09B5-4D31-8054-6CAC42A9D00E}" type="sibTrans" cxnId="{3ABF8EC0-8711-4E33-9FF4-85D579944F61}">
      <dgm:prSet/>
      <dgm:spPr/>
      <dgm:t>
        <a:bodyPr/>
        <a:lstStyle/>
        <a:p>
          <a:endParaRPr lang="es-ES" sz="1200">
            <a:solidFill>
              <a:schemeClr val="tx1"/>
            </a:solidFill>
            <a:latin typeface="Arial Rounded MT Bold" panose="020F0704030504030204" pitchFamily="34" charset="0"/>
          </a:endParaRPr>
        </a:p>
      </dgm:t>
    </dgm:pt>
    <dgm:pt modelId="{A3396259-D97C-4241-B04A-959B36AE8B9E}">
      <dgm:prSet custT="1"/>
      <dgm:spPr/>
      <dgm:t>
        <a:bodyPr/>
        <a:lstStyle/>
        <a:p>
          <a:r>
            <a:rPr lang="nl-BE" sz="1200" dirty="0">
              <a:solidFill>
                <a:schemeClr val="tx1"/>
              </a:solidFill>
              <a:latin typeface="Arial Rounded MT Bold" panose="020F0704030504030204" pitchFamily="34" charset="0"/>
            </a:rPr>
            <a:t>Onderscheiden van concurrenten dankzij hun creativiteit, aandacht voor de klant</a:t>
          </a:r>
          <a:endParaRPr lang="es-ES" sz="1200" dirty="0">
            <a:solidFill>
              <a:schemeClr val="tx1"/>
            </a:solidFill>
            <a:latin typeface="Arial Rounded MT Bold" panose="020F0704030504030204" pitchFamily="34" charset="0"/>
          </a:endParaRPr>
        </a:p>
      </dgm:t>
    </dgm:pt>
    <dgm:pt modelId="{8CE84AD7-D6C6-4234-8CAF-0B95735A942C}" type="par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42C3574F-7110-475D-8379-A7B78A9AAAD5}" type="sibTrans" cxnId="{6F92673C-AAAF-4038-B3D8-B1CC3AE44F0B}">
      <dgm:prSet/>
      <dgm:spPr/>
      <dgm:t>
        <a:bodyPr/>
        <a:lstStyle/>
        <a:p>
          <a:endParaRPr lang="es-ES" sz="1200">
            <a:solidFill>
              <a:schemeClr val="tx1"/>
            </a:solidFill>
            <a:latin typeface="Arial Rounded MT Bold" panose="020F0704030504030204" pitchFamily="34" charset="0"/>
          </a:endParaRPr>
        </a:p>
      </dgm:t>
    </dgm:pt>
    <dgm:pt modelId="{EC372BC2-3402-40B4-A30E-70EAFD66F0CE}" type="pres">
      <dgm:prSet presAssocID="{FE4FBD0C-DBBF-4E0B-B048-45F53AB04337}" presName="linear" presStyleCnt="0">
        <dgm:presLayoutVars>
          <dgm:dir/>
          <dgm:animLvl val="lvl"/>
          <dgm:resizeHandles val="exact"/>
        </dgm:presLayoutVars>
      </dgm:prSet>
      <dgm:spPr/>
    </dgm:pt>
    <dgm:pt modelId="{CFF89A41-18EB-4C8D-BFD3-70B0A02E8818}" type="pres">
      <dgm:prSet presAssocID="{F6245F80-D51C-4EDD-93A7-99859697878E}" presName="parentLin" presStyleCnt="0"/>
      <dgm:spPr/>
    </dgm:pt>
    <dgm:pt modelId="{3B62946D-3EA7-49F9-800C-4E17585284FC}" type="pres">
      <dgm:prSet presAssocID="{F6245F80-D51C-4EDD-93A7-99859697878E}" presName="parentLeftMargin" presStyleLbl="node1" presStyleIdx="0" presStyleCnt="5"/>
      <dgm:spPr/>
    </dgm:pt>
    <dgm:pt modelId="{7A553932-59BE-4097-8DC0-3EB0C9F418A9}" type="pres">
      <dgm:prSet presAssocID="{F6245F80-D51C-4EDD-93A7-99859697878E}" presName="parentText" presStyleLbl="node1" presStyleIdx="0" presStyleCnt="5" custScaleX="131362">
        <dgm:presLayoutVars>
          <dgm:chMax val="0"/>
          <dgm:bulletEnabled val="1"/>
        </dgm:presLayoutVars>
      </dgm:prSet>
      <dgm:spPr/>
    </dgm:pt>
    <dgm:pt modelId="{C60D1E58-F6BC-46AC-AACE-12AF5D4B3BD7}" type="pres">
      <dgm:prSet presAssocID="{F6245F80-D51C-4EDD-93A7-99859697878E}" presName="negativeSpace" presStyleCnt="0"/>
      <dgm:spPr/>
    </dgm:pt>
    <dgm:pt modelId="{4217BA2C-C7EA-438D-A285-9495D32564AB}" type="pres">
      <dgm:prSet presAssocID="{F6245F80-D51C-4EDD-93A7-99859697878E}" presName="childText" presStyleLbl="conFgAcc1" presStyleIdx="0" presStyleCnt="5">
        <dgm:presLayoutVars>
          <dgm:bulletEnabled val="1"/>
        </dgm:presLayoutVars>
      </dgm:prSet>
      <dgm:spPr/>
    </dgm:pt>
    <dgm:pt modelId="{ADE239CD-75FF-49BA-BC68-9D1A1A72F472}" type="pres">
      <dgm:prSet presAssocID="{64F0627F-AE79-4F5F-BB8F-47F1CC2950A9}" presName="spaceBetweenRectangles" presStyleCnt="0"/>
      <dgm:spPr/>
    </dgm:pt>
    <dgm:pt modelId="{14638A03-FE21-422F-9C5D-6C63337A1874}" type="pres">
      <dgm:prSet presAssocID="{E58C6C52-4ADC-46B5-8B71-D2BB6F8ECE3D}" presName="parentLin" presStyleCnt="0"/>
      <dgm:spPr/>
    </dgm:pt>
    <dgm:pt modelId="{B41CC8AA-5B84-44F6-83DD-03A8255AF5AF}" type="pres">
      <dgm:prSet presAssocID="{E58C6C52-4ADC-46B5-8B71-D2BB6F8ECE3D}" presName="parentLeftMargin" presStyleLbl="node1" presStyleIdx="0" presStyleCnt="5"/>
      <dgm:spPr/>
    </dgm:pt>
    <dgm:pt modelId="{EF531129-B886-45AA-A12E-D7418A0C788F}" type="pres">
      <dgm:prSet presAssocID="{E58C6C52-4ADC-46B5-8B71-D2BB6F8ECE3D}" presName="parentText" presStyleLbl="node1" presStyleIdx="1" presStyleCnt="5" custScaleX="131362">
        <dgm:presLayoutVars>
          <dgm:chMax val="0"/>
          <dgm:bulletEnabled val="1"/>
        </dgm:presLayoutVars>
      </dgm:prSet>
      <dgm:spPr/>
    </dgm:pt>
    <dgm:pt modelId="{B4B72F9B-32A0-43D9-850E-615AEB796FEB}" type="pres">
      <dgm:prSet presAssocID="{E58C6C52-4ADC-46B5-8B71-D2BB6F8ECE3D}" presName="negativeSpace" presStyleCnt="0"/>
      <dgm:spPr/>
    </dgm:pt>
    <dgm:pt modelId="{5DC1E064-8ABF-41FE-8752-B1D0FFE37C39}" type="pres">
      <dgm:prSet presAssocID="{E58C6C52-4ADC-46B5-8B71-D2BB6F8ECE3D}" presName="childText" presStyleLbl="conFgAcc1" presStyleIdx="1" presStyleCnt="5">
        <dgm:presLayoutVars>
          <dgm:bulletEnabled val="1"/>
        </dgm:presLayoutVars>
      </dgm:prSet>
      <dgm:spPr/>
    </dgm:pt>
    <dgm:pt modelId="{498E4E4C-0034-4A27-AA25-41E716D503F7}" type="pres">
      <dgm:prSet presAssocID="{46B250D6-5DB0-4D9F-B985-ABA0D1B93079}" presName="spaceBetweenRectangles" presStyleCnt="0"/>
      <dgm:spPr/>
    </dgm:pt>
    <dgm:pt modelId="{C73D267D-D50B-4534-8C5B-7EBCDF18970E}" type="pres">
      <dgm:prSet presAssocID="{2654C7AE-FB2F-43D4-A9F9-7590B37D81F9}" presName="parentLin" presStyleCnt="0"/>
      <dgm:spPr/>
    </dgm:pt>
    <dgm:pt modelId="{88B53F28-D0A3-45B7-8B27-AEE0833F74EA}" type="pres">
      <dgm:prSet presAssocID="{2654C7AE-FB2F-43D4-A9F9-7590B37D81F9}" presName="parentLeftMargin" presStyleLbl="node1" presStyleIdx="1" presStyleCnt="5"/>
      <dgm:spPr/>
    </dgm:pt>
    <dgm:pt modelId="{A17ED509-36EB-4B70-873C-DB25F10FB0FE}" type="pres">
      <dgm:prSet presAssocID="{2654C7AE-FB2F-43D4-A9F9-7590B37D81F9}" presName="parentText" presStyleLbl="node1" presStyleIdx="2" presStyleCnt="5" custScaleX="131362">
        <dgm:presLayoutVars>
          <dgm:chMax val="0"/>
          <dgm:bulletEnabled val="1"/>
        </dgm:presLayoutVars>
      </dgm:prSet>
      <dgm:spPr/>
    </dgm:pt>
    <dgm:pt modelId="{C3CDC91E-5DCE-44EA-A695-D6622FDB0861}" type="pres">
      <dgm:prSet presAssocID="{2654C7AE-FB2F-43D4-A9F9-7590B37D81F9}" presName="negativeSpace" presStyleCnt="0"/>
      <dgm:spPr/>
    </dgm:pt>
    <dgm:pt modelId="{99FED7F7-C2E7-458F-8D7E-0F20BF1C1DA0}" type="pres">
      <dgm:prSet presAssocID="{2654C7AE-FB2F-43D4-A9F9-7590B37D81F9}" presName="childText" presStyleLbl="conFgAcc1" presStyleIdx="2" presStyleCnt="5">
        <dgm:presLayoutVars>
          <dgm:bulletEnabled val="1"/>
        </dgm:presLayoutVars>
      </dgm:prSet>
      <dgm:spPr/>
    </dgm:pt>
    <dgm:pt modelId="{51639AE3-5A34-4A09-9E87-EB74CF77EAFE}" type="pres">
      <dgm:prSet presAssocID="{331A98E8-804A-48B8-AF96-54BDDFF39C04}" presName="spaceBetweenRectangles" presStyleCnt="0"/>
      <dgm:spPr/>
    </dgm:pt>
    <dgm:pt modelId="{2B6872B3-3147-4FAD-9A44-B2859FEA8A4B}" type="pres">
      <dgm:prSet presAssocID="{AF51B9BE-7D05-4486-9FC5-8D079CD77AED}" presName="parentLin" presStyleCnt="0"/>
      <dgm:spPr/>
    </dgm:pt>
    <dgm:pt modelId="{4F022167-3041-4BB6-B69D-49C73CBD1729}" type="pres">
      <dgm:prSet presAssocID="{AF51B9BE-7D05-4486-9FC5-8D079CD77AED}" presName="parentLeftMargin" presStyleLbl="node1" presStyleIdx="2" presStyleCnt="5"/>
      <dgm:spPr/>
    </dgm:pt>
    <dgm:pt modelId="{0C1ECD54-9215-4C1F-8085-9042F9AF70F5}" type="pres">
      <dgm:prSet presAssocID="{AF51B9BE-7D05-4486-9FC5-8D079CD77AED}" presName="parentText" presStyleLbl="node1" presStyleIdx="3" presStyleCnt="5" custScaleX="131362">
        <dgm:presLayoutVars>
          <dgm:chMax val="0"/>
          <dgm:bulletEnabled val="1"/>
        </dgm:presLayoutVars>
      </dgm:prSet>
      <dgm:spPr/>
    </dgm:pt>
    <dgm:pt modelId="{52DBBB84-1823-409C-8BE9-6FD898282F32}" type="pres">
      <dgm:prSet presAssocID="{AF51B9BE-7D05-4486-9FC5-8D079CD77AED}" presName="negativeSpace" presStyleCnt="0"/>
      <dgm:spPr/>
    </dgm:pt>
    <dgm:pt modelId="{5D4FEF8A-F8B7-4C16-906C-747EAC5F4D97}" type="pres">
      <dgm:prSet presAssocID="{AF51B9BE-7D05-4486-9FC5-8D079CD77AED}" presName="childText" presStyleLbl="conFgAcc1" presStyleIdx="3" presStyleCnt="5">
        <dgm:presLayoutVars>
          <dgm:bulletEnabled val="1"/>
        </dgm:presLayoutVars>
      </dgm:prSet>
      <dgm:spPr/>
    </dgm:pt>
    <dgm:pt modelId="{ECDCE63F-E68A-4275-9317-3A030F40AAD5}" type="pres">
      <dgm:prSet presAssocID="{4EEF3EE8-09B5-4D31-8054-6CAC42A9D00E}" presName="spaceBetweenRectangles" presStyleCnt="0"/>
      <dgm:spPr/>
    </dgm:pt>
    <dgm:pt modelId="{B07FE34D-58C5-4458-9699-B414DA4ED518}" type="pres">
      <dgm:prSet presAssocID="{A3396259-D97C-4241-B04A-959B36AE8B9E}" presName="parentLin" presStyleCnt="0"/>
      <dgm:spPr/>
    </dgm:pt>
    <dgm:pt modelId="{06CB79A0-EC05-4F6F-BC67-2FC77ACE7028}" type="pres">
      <dgm:prSet presAssocID="{A3396259-D97C-4241-B04A-959B36AE8B9E}" presName="parentLeftMargin" presStyleLbl="node1" presStyleIdx="3" presStyleCnt="5"/>
      <dgm:spPr/>
    </dgm:pt>
    <dgm:pt modelId="{DC27D5D3-A3C7-4D34-8BE2-9CD70642810E}" type="pres">
      <dgm:prSet presAssocID="{A3396259-D97C-4241-B04A-959B36AE8B9E}" presName="parentText" presStyleLbl="node1" presStyleIdx="4" presStyleCnt="5" custScaleX="131362" custScaleY="135290">
        <dgm:presLayoutVars>
          <dgm:chMax val="0"/>
          <dgm:bulletEnabled val="1"/>
        </dgm:presLayoutVars>
      </dgm:prSet>
      <dgm:spPr/>
    </dgm:pt>
    <dgm:pt modelId="{7626DBE8-4CF5-48EE-A020-F0024E0E5847}" type="pres">
      <dgm:prSet presAssocID="{A3396259-D97C-4241-B04A-959B36AE8B9E}" presName="negativeSpace" presStyleCnt="0"/>
      <dgm:spPr/>
    </dgm:pt>
    <dgm:pt modelId="{8B7D82DE-CD87-4C39-919B-BF6B7DC9C53B}" type="pres">
      <dgm:prSet presAssocID="{A3396259-D97C-4241-B04A-959B36AE8B9E}" presName="childText" presStyleLbl="conFgAcc1" presStyleIdx="4" presStyleCnt="5">
        <dgm:presLayoutVars>
          <dgm:bulletEnabled val="1"/>
        </dgm:presLayoutVars>
      </dgm:prSet>
      <dgm:spPr/>
    </dgm:pt>
  </dgm:ptLst>
  <dgm:cxnLst>
    <dgm:cxn modelId="{D1B13D11-296A-4228-BCFD-1D5522BBEDC9}" type="presOf" srcId="{AF51B9BE-7D05-4486-9FC5-8D079CD77AED}" destId="{4F022167-3041-4BB6-B69D-49C73CBD1729}" srcOrd="0" destOrd="0" presId="urn:microsoft.com/office/officeart/2005/8/layout/list1"/>
    <dgm:cxn modelId="{1AAE4012-45C1-4016-9E06-62F4572DE99F}" type="presOf" srcId="{F6245F80-D51C-4EDD-93A7-99859697878E}" destId="{3B62946D-3EA7-49F9-800C-4E17585284FC}" srcOrd="0" destOrd="0" presId="urn:microsoft.com/office/officeart/2005/8/layout/list1"/>
    <dgm:cxn modelId="{C4A40019-B9C6-4466-9CA2-F0C44B4C3B78}" type="presOf" srcId="{2654C7AE-FB2F-43D4-A9F9-7590B37D81F9}" destId="{88B53F28-D0A3-45B7-8B27-AEE0833F74EA}" srcOrd="0" destOrd="0" presId="urn:microsoft.com/office/officeart/2005/8/layout/list1"/>
    <dgm:cxn modelId="{6F92673C-AAAF-4038-B3D8-B1CC3AE44F0B}" srcId="{FE4FBD0C-DBBF-4E0B-B048-45F53AB04337}" destId="{A3396259-D97C-4241-B04A-959B36AE8B9E}" srcOrd="4" destOrd="0" parTransId="{8CE84AD7-D6C6-4234-8CAF-0B95735A942C}" sibTransId="{42C3574F-7110-475D-8379-A7B78A9AAAD5}"/>
    <dgm:cxn modelId="{A67D1562-86C5-4578-A1A1-252100340957}" type="presOf" srcId="{A3396259-D97C-4241-B04A-959B36AE8B9E}" destId="{DC27D5D3-A3C7-4D34-8BE2-9CD70642810E}" srcOrd="1" destOrd="0" presId="urn:microsoft.com/office/officeart/2005/8/layout/list1"/>
    <dgm:cxn modelId="{ED32FD67-4D5A-47A9-B736-E46B73F30406}" type="presOf" srcId="{E58C6C52-4ADC-46B5-8B71-D2BB6F8ECE3D}" destId="{B41CC8AA-5B84-44F6-83DD-03A8255AF5AF}" srcOrd="0" destOrd="0" presId="urn:microsoft.com/office/officeart/2005/8/layout/list1"/>
    <dgm:cxn modelId="{2318784E-480F-461B-9CA8-05EDEF65964B}" type="presOf" srcId="{2654C7AE-FB2F-43D4-A9F9-7590B37D81F9}" destId="{A17ED509-36EB-4B70-873C-DB25F10FB0FE}" srcOrd="1" destOrd="0" presId="urn:microsoft.com/office/officeart/2005/8/layout/list1"/>
    <dgm:cxn modelId="{0D01F74F-DB93-4C09-BE70-A409F302EC0A}" type="presOf" srcId="{FE4FBD0C-DBBF-4E0B-B048-45F53AB04337}" destId="{EC372BC2-3402-40B4-A30E-70EAFD66F0CE}" srcOrd="0" destOrd="0" presId="urn:microsoft.com/office/officeart/2005/8/layout/list1"/>
    <dgm:cxn modelId="{98B4C496-2E15-4F56-AB6A-F92B99FD2E38}" type="presOf" srcId="{A3396259-D97C-4241-B04A-959B36AE8B9E}" destId="{06CB79A0-EC05-4F6F-BC67-2FC77ACE7028}" srcOrd="0" destOrd="0" presId="urn:microsoft.com/office/officeart/2005/8/layout/list1"/>
    <dgm:cxn modelId="{F1B08997-71D0-41B3-8EBB-262E65FA3497}" srcId="{FE4FBD0C-DBBF-4E0B-B048-45F53AB04337}" destId="{E58C6C52-4ADC-46B5-8B71-D2BB6F8ECE3D}" srcOrd="1" destOrd="0" parTransId="{E9875023-0330-4BFB-843A-5BBFB0E158CB}" sibTransId="{46B250D6-5DB0-4D9F-B985-ABA0D1B93079}"/>
    <dgm:cxn modelId="{25EBE0AC-6505-4571-9CA3-FBDF94AC05E9}" type="presOf" srcId="{AF51B9BE-7D05-4486-9FC5-8D079CD77AED}" destId="{0C1ECD54-9215-4C1F-8085-9042F9AF70F5}" srcOrd="1" destOrd="0" presId="urn:microsoft.com/office/officeart/2005/8/layout/list1"/>
    <dgm:cxn modelId="{05AAB1BF-D11B-4223-B33E-614109D9D38E}" type="presOf" srcId="{E58C6C52-4ADC-46B5-8B71-D2BB6F8ECE3D}" destId="{EF531129-B886-45AA-A12E-D7418A0C788F}" srcOrd="1" destOrd="0" presId="urn:microsoft.com/office/officeart/2005/8/layout/list1"/>
    <dgm:cxn modelId="{3ABF8EC0-8711-4E33-9FF4-85D579944F61}" srcId="{FE4FBD0C-DBBF-4E0B-B048-45F53AB04337}" destId="{AF51B9BE-7D05-4486-9FC5-8D079CD77AED}" srcOrd="3" destOrd="0" parTransId="{DFD7ACD3-6E39-4868-BDCC-1CE2048762D1}" sibTransId="{4EEF3EE8-09B5-4D31-8054-6CAC42A9D00E}"/>
    <dgm:cxn modelId="{825EBACD-4003-4BAF-A929-8485EABD15E3}" srcId="{FE4FBD0C-DBBF-4E0B-B048-45F53AB04337}" destId="{F6245F80-D51C-4EDD-93A7-99859697878E}" srcOrd="0" destOrd="0" parTransId="{7C4B6843-4DDC-45FE-87F9-D411B1238B6E}" sibTransId="{64F0627F-AE79-4F5F-BB8F-47F1CC2950A9}"/>
    <dgm:cxn modelId="{C6C0E3D9-E2EB-4F8E-9794-C42E7B408F08}" type="presOf" srcId="{F6245F80-D51C-4EDD-93A7-99859697878E}" destId="{7A553932-59BE-4097-8DC0-3EB0C9F418A9}" srcOrd="1" destOrd="0" presId="urn:microsoft.com/office/officeart/2005/8/layout/list1"/>
    <dgm:cxn modelId="{3430D8F8-4321-4E9F-8F36-EDF894219521}" srcId="{FE4FBD0C-DBBF-4E0B-B048-45F53AB04337}" destId="{2654C7AE-FB2F-43D4-A9F9-7590B37D81F9}" srcOrd="2" destOrd="0" parTransId="{790742CB-4416-4B5B-A265-61C97A4130C7}" sibTransId="{331A98E8-804A-48B8-AF96-54BDDFF39C04}"/>
    <dgm:cxn modelId="{3B34681B-DF88-4248-A05D-F85F617870A1}" type="presParOf" srcId="{EC372BC2-3402-40B4-A30E-70EAFD66F0CE}" destId="{CFF89A41-18EB-4C8D-BFD3-70B0A02E8818}" srcOrd="0" destOrd="0" presId="urn:microsoft.com/office/officeart/2005/8/layout/list1"/>
    <dgm:cxn modelId="{BCA62F18-D910-45EB-9F3C-131B30CEE158}" type="presParOf" srcId="{CFF89A41-18EB-4C8D-BFD3-70B0A02E8818}" destId="{3B62946D-3EA7-49F9-800C-4E17585284FC}" srcOrd="0" destOrd="0" presId="urn:microsoft.com/office/officeart/2005/8/layout/list1"/>
    <dgm:cxn modelId="{9CC47500-04F7-4252-870D-632CE0F1A700}" type="presParOf" srcId="{CFF89A41-18EB-4C8D-BFD3-70B0A02E8818}" destId="{7A553932-59BE-4097-8DC0-3EB0C9F418A9}" srcOrd="1" destOrd="0" presId="urn:microsoft.com/office/officeart/2005/8/layout/list1"/>
    <dgm:cxn modelId="{C85C551D-CEB3-41AE-9634-86CCB7B82592}" type="presParOf" srcId="{EC372BC2-3402-40B4-A30E-70EAFD66F0CE}" destId="{C60D1E58-F6BC-46AC-AACE-12AF5D4B3BD7}" srcOrd="1" destOrd="0" presId="urn:microsoft.com/office/officeart/2005/8/layout/list1"/>
    <dgm:cxn modelId="{D8683B26-2589-489E-8B25-8F64F90D962B}" type="presParOf" srcId="{EC372BC2-3402-40B4-A30E-70EAFD66F0CE}" destId="{4217BA2C-C7EA-438D-A285-9495D32564AB}" srcOrd="2" destOrd="0" presId="urn:microsoft.com/office/officeart/2005/8/layout/list1"/>
    <dgm:cxn modelId="{0DEB740B-D3DB-4E9A-AF2E-E18BA6BDA70C}" type="presParOf" srcId="{EC372BC2-3402-40B4-A30E-70EAFD66F0CE}" destId="{ADE239CD-75FF-49BA-BC68-9D1A1A72F472}" srcOrd="3" destOrd="0" presId="urn:microsoft.com/office/officeart/2005/8/layout/list1"/>
    <dgm:cxn modelId="{B6107126-358B-4C43-AF5A-C96A02D74C6A}" type="presParOf" srcId="{EC372BC2-3402-40B4-A30E-70EAFD66F0CE}" destId="{14638A03-FE21-422F-9C5D-6C63337A1874}" srcOrd="4" destOrd="0" presId="urn:microsoft.com/office/officeart/2005/8/layout/list1"/>
    <dgm:cxn modelId="{607BBA7C-ED90-44EB-BA40-FBB74A8570D9}" type="presParOf" srcId="{14638A03-FE21-422F-9C5D-6C63337A1874}" destId="{B41CC8AA-5B84-44F6-83DD-03A8255AF5AF}" srcOrd="0" destOrd="0" presId="urn:microsoft.com/office/officeart/2005/8/layout/list1"/>
    <dgm:cxn modelId="{5789D31D-513A-4399-B029-D18B3FB796CD}" type="presParOf" srcId="{14638A03-FE21-422F-9C5D-6C63337A1874}" destId="{EF531129-B886-45AA-A12E-D7418A0C788F}" srcOrd="1" destOrd="0" presId="urn:microsoft.com/office/officeart/2005/8/layout/list1"/>
    <dgm:cxn modelId="{BF1A75B8-7831-4F93-B1BA-E8A8B438CDFA}" type="presParOf" srcId="{EC372BC2-3402-40B4-A30E-70EAFD66F0CE}" destId="{B4B72F9B-32A0-43D9-850E-615AEB796FEB}" srcOrd="5" destOrd="0" presId="urn:microsoft.com/office/officeart/2005/8/layout/list1"/>
    <dgm:cxn modelId="{41F01225-29CC-4080-96DB-3A6ABB06CA14}" type="presParOf" srcId="{EC372BC2-3402-40B4-A30E-70EAFD66F0CE}" destId="{5DC1E064-8ABF-41FE-8752-B1D0FFE37C39}" srcOrd="6" destOrd="0" presId="urn:microsoft.com/office/officeart/2005/8/layout/list1"/>
    <dgm:cxn modelId="{5DEDFC64-9DFC-4CDF-BA56-9EEBB942A06D}" type="presParOf" srcId="{EC372BC2-3402-40B4-A30E-70EAFD66F0CE}" destId="{498E4E4C-0034-4A27-AA25-41E716D503F7}" srcOrd="7" destOrd="0" presId="urn:microsoft.com/office/officeart/2005/8/layout/list1"/>
    <dgm:cxn modelId="{341DC8C1-3E41-4C57-B0AF-C59A582AC5B8}" type="presParOf" srcId="{EC372BC2-3402-40B4-A30E-70EAFD66F0CE}" destId="{C73D267D-D50B-4534-8C5B-7EBCDF18970E}" srcOrd="8" destOrd="0" presId="urn:microsoft.com/office/officeart/2005/8/layout/list1"/>
    <dgm:cxn modelId="{97B39600-698F-4143-8A0C-2CDCDC089A20}" type="presParOf" srcId="{C73D267D-D50B-4534-8C5B-7EBCDF18970E}" destId="{88B53F28-D0A3-45B7-8B27-AEE0833F74EA}" srcOrd="0" destOrd="0" presId="urn:microsoft.com/office/officeart/2005/8/layout/list1"/>
    <dgm:cxn modelId="{98C65584-DEEA-4A34-BC30-DE4468879E78}" type="presParOf" srcId="{C73D267D-D50B-4534-8C5B-7EBCDF18970E}" destId="{A17ED509-36EB-4B70-873C-DB25F10FB0FE}" srcOrd="1" destOrd="0" presId="urn:microsoft.com/office/officeart/2005/8/layout/list1"/>
    <dgm:cxn modelId="{BF6BA9B2-7D4E-4D7F-8823-F1BB931327B9}" type="presParOf" srcId="{EC372BC2-3402-40B4-A30E-70EAFD66F0CE}" destId="{C3CDC91E-5DCE-44EA-A695-D6622FDB0861}" srcOrd="9" destOrd="0" presId="urn:microsoft.com/office/officeart/2005/8/layout/list1"/>
    <dgm:cxn modelId="{148EDF75-4B12-4B51-8419-C0215B861990}" type="presParOf" srcId="{EC372BC2-3402-40B4-A30E-70EAFD66F0CE}" destId="{99FED7F7-C2E7-458F-8D7E-0F20BF1C1DA0}" srcOrd="10" destOrd="0" presId="urn:microsoft.com/office/officeart/2005/8/layout/list1"/>
    <dgm:cxn modelId="{DC548F09-476D-430C-A936-81B3CD87B0EC}" type="presParOf" srcId="{EC372BC2-3402-40B4-A30E-70EAFD66F0CE}" destId="{51639AE3-5A34-4A09-9E87-EB74CF77EAFE}" srcOrd="11" destOrd="0" presId="urn:microsoft.com/office/officeart/2005/8/layout/list1"/>
    <dgm:cxn modelId="{9D5E21C7-F1E3-48E0-98FF-F1574DBE3F14}" type="presParOf" srcId="{EC372BC2-3402-40B4-A30E-70EAFD66F0CE}" destId="{2B6872B3-3147-4FAD-9A44-B2859FEA8A4B}" srcOrd="12" destOrd="0" presId="urn:microsoft.com/office/officeart/2005/8/layout/list1"/>
    <dgm:cxn modelId="{AFBE9CF3-B5F0-4BFD-B638-74700400B827}" type="presParOf" srcId="{2B6872B3-3147-4FAD-9A44-B2859FEA8A4B}" destId="{4F022167-3041-4BB6-B69D-49C73CBD1729}" srcOrd="0" destOrd="0" presId="urn:microsoft.com/office/officeart/2005/8/layout/list1"/>
    <dgm:cxn modelId="{B542AF39-381B-40D3-9045-DB11C78FD468}" type="presParOf" srcId="{2B6872B3-3147-4FAD-9A44-B2859FEA8A4B}" destId="{0C1ECD54-9215-4C1F-8085-9042F9AF70F5}" srcOrd="1" destOrd="0" presId="urn:microsoft.com/office/officeart/2005/8/layout/list1"/>
    <dgm:cxn modelId="{E8840F83-CA18-4EDA-BDA9-6954D1C48B90}" type="presParOf" srcId="{EC372BC2-3402-40B4-A30E-70EAFD66F0CE}" destId="{52DBBB84-1823-409C-8BE9-6FD898282F32}" srcOrd="13" destOrd="0" presId="urn:microsoft.com/office/officeart/2005/8/layout/list1"/>
    <dgm:cxn modelId="{A759C7E0-09BD-4B6A-AECA-BE45219C70EE}" type="presParOf" srcId="{EC372BC2-3402-40B4-A30E-70EAFD66F0CE}" destId="{5D4FEF8A-F8B7-4C16-906C-747EAC5F4D97}" srcOrd="14" destOrd="0" presId="urn:microsoft.com/office/officeart/2005/8/layout/list1"/>
    <dgm:cxn modelId="{04A0C2E0-9BD4-474F-B0CC-A5EB8ACCC31E}" type="presParOf" srcId="{EC372BC2-3402-40B4-A30E-70EAFD66F0CE}" destId="{ECDCE63F-E68A-4275-9317-3A030F40AAD5}" srcOrd="15" destOrd="0" presId="urn:microsoft.com/office/officeart/2005/8/layout/list1"/>
    <dgm:cxn modelId="{BEC7E17A-C0D9-443F-A819-30D1E1B0C308}" type="presParOf" srcId="{EC372BC2-3402-40B4-A30E-70EAFD66F0CE}" destId="{B07FE34D-58C5-4458-9699-B414DA4ED518}" srcOrd="16" destOrd="0" presId="urn:microsoft.com/office/officeart/2005/8/layout/list1"/>
    <dgm:cxn modelId="{85945B58-BE12-4314-85E5-C45FF994888B}" type="presParOf" srcId="{B07FE34D-58C5-4458-9699-B414DA4ED518}" destId="{06CB79A0-EC05-4F6F-BC67-2FC77ACE7028}" srcOrd="0" destOrd="0" presId="urn:microsoft.com/office/officeart/2005/8/layout/list1"/>
    <dgm:cxn modelId="{FB97D14A-F5BC-44F4-9CE4-174A449670B3}" type="presParOf" srcId="{B07FE34D-58C5-4458-9699-B414DA4ED518}" destId="{DC27D5D3-A3C7-4D34-8BE2-9CD70642810E}" srcOrd="1" destOrd="0" presId="urn:microsoft.com/office/officeart/2005/8/layout/list1"/>
    <dgm:cxn modelId="{61C4DE6C-3F0B-4F82-9BC6-527EEB3ECEF8}" type="presParOf" srcId="{EC372BC2-3402-40B4-A30E-70EAFD66F0CE}" destId="{7626DBE8-4CF5-48EE-A020-F0024E0E5847}" srcOrd="17" destOrd="0" presId="urn:microsoft.com/office/officeart/2005/8/layout/list1"/>
    <dgm:cxn modelId="{56B85462-7CF4-4DF9-A4C6-CA7B2CB64036}" type="presParOf" srcId="{EC372BC2-3402-40B4-A30E-70EAFD66F0CE}" destId="{8B7D82DE-CD87-4C39-919B-BF6B7DC9C5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CEDCB8-BC8D-4842-A4C7-958A6A0D96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41408458-DF4A-460C-BF90-6524F7175D84}">
      <dgm:prSet>
        <dgm:style>
          <a:lnRef idx="2">
            <a:schemeClr val="accent1"/>
          </a:lnRef>
          <a:fillRef idx="1">
            <a:schemeClr val="lt1"/>
          </a:fillRef>
          <a:effectRef idx="0">
            <a:schemeClr val="accent1"/>
          </a:effectRef>
          <a:fontRef idx="minor">
            <a:schemeClr val="dk1"/>
          </a:fontRef>
        </dgm:style>
      </dgm:prSet>
      <dgm:spPr/>
      <dgm:t>
        <a:bodyPr/>
        <a:lstStyle/>
        <a:p>
          <a:r>
            <a:rPr lang="nl-BE" dirty="0"/>
            <a:t>Wat heeft het bedrijf gedaan?</a:t>
          </a:r>
          <a:endParaRPr lang="it-IT" dirty="0">
            <a:solidFill>
              <a:schemeClr val="tx1"/>
            </a:solidFill>
          </a:endParaRPr>
        </a:p>
      </dgm:t>
    </dgm:pt>
    <dgm:pt modelId="{FF0B258A-2FD4-421B-82FF-C8E8D1FF4B0D}" type="parTrans" cxnId="{30A490AF-31F4-46C7-B65E-66A9395671DD}">
      <dgm:prSet/>
      <dgm:spPr/>
      <dgm:t>
        <a:bodyPr/>
        <a:lstStyle/>
        <a:p>
          <a:endParaRPr lang="it-IT">
            <a:solidFill>
              <a:schemeClr val="tx1"/>
            </a:solidFill>
          </a:endParaRPr>
        </a:p>
      </dgm:t>
    </dgm:pt>
    <dgm:pt modelId="{EFF3CD6C-5853-498F-834D-E94C4EB96D5B}" type="sibTrans" cxnId="{30A490AF-31F4-46C7-B65E-66A9395671DD}">
      <dgm:prSet/>
      <dgm:spPr/>
      <dgm:t>
        <a:bodyPr/>
        <a:lstStyle/>
        <a:p>
          <a:endParaRPr lang="it-IT">
            <a:solidFill>
              <a:schemeClr val="tx1"/>
            </a:solidFill>
          </a:endParaRPr>
        </a:p>
      </dgm:t>
    </dgm:pt>
    <dgm:pt modelId="{D22C9EF9-633D-4BBC-85FB-F7FAAE970C11}">
      <dgm:prSet>
        <dgm:style>
          <a:lnRef idx="2">
            <a:schemeClr val="accent2"/>
          </a:lnRef>
          <a:fillRef idx="1">
            <a:schemeClr val="lt1"/>
          </a:fillRef>
          <a:effectRef idx="0">
            <a:schemeClr val="accent2"/>
          </a:effectRef>
          <a:fontRef idx="minor">
            <a:schemeClr val="dk1"/>
          </a:fontRef>
        </dgm:style>
      </dgm:prSet>
      <dgm:spPr/>
      <dgm:t>
        <a:bodyPr/>
        <a:lstStyle/>
        <a:p>
          <a:pPr algn="just"/>
          <a:r>
            <a:rPr lang="nl-BE" dirty="0"/>
            <a:t>Om het nieuwe redactie- en communicatieplan in de praktijk te brengen, heeft het bedrijf een fulltime sociale manager aangenomen die naast het verkoop- en communicatiebureau zal werken en ook zal vertrouwen op een externe consultant om de consistentie en effectiviteit van de acties te garanderen.</a:t>
          </a:r>
          <a:endParaRPr lang="it-IT" dirty="0">
            <a:solidFill>
              <a:schemeClr val="tx1"/>
            </a:solidFill>
          </a:endParaRPr>
        </a:p>
      </dgm:t>
    </dgm:pt>
    <dgm:pt modelId="{813D94B6-DDF0-45E4-A24E-1CAD9E32B388}" type="parTrans" cxnId="{8D0CD532-64C9-4BEF-9976-6C7EFB98C5FB}">
      <dgm:prSet/>
      <dgm:spPr/>
      <dgm:t>
        <a:bodyPr/>
        <a:lstStyle/>
        <a:p>
          <a:endParaRPr lang="it-IT">
            <a:solidFill>
              <a:schemeClr val="tx1"/>
            </a:solidFill>
          </a:endParaRPr>
        </a:p>
      </dgm:t>
    </dgm:pt>
    <dgm:pt modelId="{8E029A61-91DB-47EA-AF36-68940B5C32A5}" type="sibTrans" cxnId="{8D0CD532-64C9-4BEF-9976-6C7EFB98C5FB}">
      <dgm:prSet/>
      <dgm:spPr/>
      <dgm:t>
        <a:bodyPr/>
        <a:lstStyle/>
        <a:p>
          <a:endParaRPr lang="it-IT">
            <a:solidFill>
              <a:schemeClr val="tx1"/>
            </a:solidFill>
          </a:endParaRPr>
        </a:p>
      </dgm:t>
    </dgm:pt>
    <dgm:pt modelId="{DB0EC7C6-63CB-4CCA-84ED-F4F050C283C0}" type="pres">
      <dgm:prSet presAssocID="{3ECEDCB8-BC8D-4842-A4C7-958A6A0D96A4}" presName="diagram" presStyleCnt="0">
        <dgm:presLayoutVars>
          <dgm:dir/>
          <dgm:resizeHandles val="exact"/>
        </dgm:presLayoutVars>
      </dgm:prSet>
      <dgm:spPr/>
    </dgm:pt>
    <dgm:pt modelId="{62C9EB77-CDAE-4779-BD48-07431F6075E9}" type="pres">
      <dgm:prSet presAssocID="{41408458-DF4A-460C-BF90-6524F7175D84}" presName="node" presStyleLbl="node1" presStyleIdx="0" presStyleCnt="2" custScaleX="98630">
        <dgm:presLayoutVars>
          <dgm:bulletEnabled val="1"/>
        </dgm:presLayoutVars>
      </dgm:prSet>
      <dgm:spPr/>
    </dgm:pt>
    <dgm:pt modelId="{23FF0B79-4D5F-47E3-A938-8E206803A49B}" type="pres">
      <dgm:prSet presAssocID="{EFF3CD6C-5853-498F-834D-E94C4EB96D5B}" presName="sibTrans" presStyleCnt="0"/>
      <dgm:spPr/>
    </dgm:pt>
    <dgm:pt modelId="{FAA331DC-EC32-44EB-A917-DB16CEA4BB77}" type="pres">
      <dgm:prSet presAssocID="{D22C9EF9-633D-4BBC-85FB-F7FAAE970C11}" presName="node" presStyleLbl="node1" presStyleIdx="1" presStyleCnt="2">
        <dgm:presLayoutVars>
          <dgm:bulletEnabled val="1"/>
        </dgm:presLayoutVars>
      </dgm:prSet>
      <dgm:spPr/>
    </dgm:pt>
  </dgm:ptLst>
  <dgm:cxnLst>
    <dgm:cxn modelId="{8D0CD532-64C9-4BEF-9976-6C7EFB98C5FB}" srcId="{3ECEDCB8-BC8D-4842-A4C7-958A6A0D96A4}" destId="{D22C9EF9-633D-4BBC-85FB-F7FAAE970C11}" srcOrd="1" destOrd="0" parTransId="{813D94B6-DDF0-45E4-A24E-1CAD9E32B388}" sibTransId="{8E029A61-91DB-47EA-AF36-68940B5C32A5}"/>
    <dgm:cxn modelId="{A4E4C461-AF94-4EC6-AF02-864EB1AE6BA0}" type="presOf" srcId="{41408458-DF4A-460C-BF90-6524F7175D84}" destId="{62C9EB77-CDAE-4779-BD48-07431F6075E9}" srcOrd="0" destOrd="0" presId="urn:microsoft.com/office/officeart/2005/8/layout/default"/>
    <dgm:cxn modelId="{B9C90143-2E91-4264-ADC3-2E784745337E}" type="presOf" srcId="{D22C9EF9-633D-4BBC-85FB-F7FAAE970C11}" destId="{FAA331DC-EC32-44EB-A917-DB16CEA4BB77}" srcOrd="0" destOrd="0" presId="urn:microsoft.com/office/officeart/2005/8/layout/default"/>
    <dgm:cxn modelId="{6668FB82-715B-4B15-81D0-1C92EAB3FB7E}" type="presOf" srcId="{3ECEDCB8-BC8D-4842-A4C7-958A6A0D96A4}" destId="{DB0EC7C6-63CB-4CCA-84ED-F4F050C283C0}" srcOrd="0" destOrd="0" presId="urn:microsoft.com/office/officeart/2005/8/layout/default"/>
    <dgm:cxn modelId="{30A490AF-31F4-46C7-B65E-66A9395671DD}" srcId="{3ECEDCB8-BC8D-4842-A4C7-958A6A0D96A4}" destId="{41408458-DF4A-460C-BF90-6524F7175D84}" srcOrd="0" destOrd="0" parTransId="{FF0B258A-2FD4-421B-82FF-C8E8D1FF4B0D}" sibTransId="{EFF3CD6C-5853-498F-834D-E94C4EB96D5B}"/>
    <dgm:cxn modelId="{2EA2345D-C298-48A1-9E36-7053952C4E89}" type="presParOf" srcId="{DB0EC7C6-63CB-4CCA-84ED-F4F050C283C0}" destId="{62C9EB77-CDAE-4779-BD48-07431F6075E9}" srcOrd="0" destOrd="0" presId="urn:microsoft.com/office/officeart/2005/8/layout/default"/>
    <dgm:cxn modelId="{82949F37-DB2D-4887-B6BE-DBE40F03278B}" type="presParOf" srcId="{DB0EC7C6-63CB-4CCA-84ED-F4F050C283C0}" destId="{23FF0B79-4D5F-47E3-A938-8E206803A49B}" srcOrd="1" destOrd="0" presId="urn:microsoft.com/office/officeart/2005/8/layout/default"/>
    <dgm:cxn modelId="{EF03B8DC-9535-46FE-A56F-C08C8BFB0F8E}" type="presParOf" srcId="{DB0EC7C6-63CB-4CCA-84ED-F4F050C283C0}" destId="{FAA331DC-EC32-44EB-A917-DB16CEA4BB7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CD77E9-12DB-4F9F-871A-053F0DB523F2}" type="doc">
      <dgm:prSet loTypeId="urn:microsoft.com/office/officeart/2005/8/layout/hProcess11" loCatId="process" qsTypeId="urn:microsoft.com/office/officeart/2005/8/quickstyle/simple2" qsCatId="simple" csTypeId="urn:microsoft.com/office/officeart/2005/8/colors/accent3_2" csCatId="accent3" phldr="1"/>
      <dgm:spPr/>
      <dgm:t>
        <a:bodyPr/>
        <a:lstStyle/>
        <a:p>
          <a:endParaRPr lang="es-ES"/>
        </a:p>
      </dgm:t>
    </dgm:pt>
    <dgm:pt modelId="{9391354B-23E6-46C5-9C9D-DF13E62715B8}">
      <dgm:prSet/>
      <dgm:spPr/>
      <dgm:t>
        <a:bodyPr/>
        <a:lstStyle/>
        <a:p>
          <a:r>
            <a:rPr lang="en-US" altLang="es-ES" dirty="0">
              <a:latin typeface="Arial Rounded MT Bold" panose="020F0704030504030204" pitchFamily="34" charset="0"/>
            </a:rPr>
            <a:t>Over </a:t>
          </a:r>
          <a:r>
            <a:rPr lang="en-US" altLang="es-ES" dirty="0" err="1">
              <a:latin typeface="Arial Rounded MT Bold" panose="020F0704030504030204" pitchFamily="34" charset="0"/>
            </a:rPr>
            <a:t>ons</a:t>
          </a:r>
          <a:endParaRPr lang="es-ES" dirty="0"/>
        </a:p>
      </dgm:t>
    </dgm:pt>
    <dgm:pt modelId="{D5FC1890-8CE1-4146-BFB3-361A8C10BD24}" type="parTrans" cxnId="{D57CFB9F-9EF3-4390-BA1A-21525116B0A2}">
      <dgm:prSet/>
      <dgm:spPr/>
      <dgm:t>
        <a:bodyPr/>
        <a:lstStyle/>
        <a:p>
          <a:endParaRPr lang="es-ES"/>
        </a:p>
      </dgm:t>
    </dgm:pt>
    <dgm:pt modelId="{681F7313-BF2B-4D63-A0CF-017278ABE770}" type="sibTrans" cxnId="{D57CFB9F-9EF3-4390-BA1A-21525116B0A2}">
      <dgm:prSet/>
      <dgm:spPr/>
      <dgm:t>
        <a:bodyPr/>
        <a:lstStyle/>
        <a:p>
          <a:endParaRPr lang="es-ES"/>
        </a:p>
      </dgm:t>
    </dgm:pt>
    <dgm:pt modelId="{08A837EC-4A5E-49E3-9756-C0E43989B441}">
      <dgm:prSet/>
      <dgm:spPr/>
      <dgm:t>
        <a:bodyPr/>
        <a:lstStyle/>
        <a:p>
          <a:r>
            <a:rPr lang="en-US" altLang="es-ES" dirty="0" err="1">
              <a:latin typeface="Arial Rounded MT Bold" panose="020F0704030504030204" pitchFamily="34" charset="0"/>
            </a:rPr>
            <a:t>Collecties</a:t>
          </a:r>
          <a:endParaRPr lang="es-ES" dirty="0"/>
        </a:p>
      </dgm:t>
    </dgm:pt>
    <dgm:pt modelId="{5931854F-B261-46EF-8B40-CB1C40194DA6}" type="parTrans" cxnId="{6F02C31E-0621-4D9A-B329-C7965D39D07D}">
      <dgm:prSet/>
      <dgm:spPr/>
      <dgm:t>
        <a:bodyPr/>
        <a:lstStyle/>
        <a:p>
          <a:endParaRPr lang="es-ES"/>
        </a:p>
      </dgm:t>
    </dgm:pt>
    <dgm:pt modelId="{BE8214AD-19D6-423E-920A-07CDC5B6452E}" type="sibTrans" cxnId="{6F02C31E-0621-4D9A-B329-C7965D39D07D}">
      <dgm:prSet/>
      <dgm:spPr/>
      <dgm:t>
        <a:bodyPr/>
        <a:lstStyle/>
        <a:p>
          <a:endParaRPr lang="es-ES"/>
        </a:p>
      </dgm:t>
    </dgm:pt>
    <dgm:pt modelId="{3182ED9B-F362-42A0-BD40-5CE0C04BFE5C}">
      <dgm:prSet/>
      <dgm:spPr/>
      <dgm:t>
        <a:bodyPr/>
        <a:lstStyle/>
        <a:p>
          <a:r>
            <a:rPr lang="en-US" altLang="es-ES" dirty="0" err="1">
              <a:latin typeface="Arial Rounded MT Bold" panose="020F0704030504030204" pitchFamily="34" charset="0"/>
            </a:rPr>
            <a:t>Winkel</a:t>
          </a:r>
          <a:r>
            <a:rPr lang="en-US" altLang="es-ES" dirty="0">
              <a:latin typeface="Arial Rounded MT Bold" panose="020F0704030504030204" pitchFamily="34" charset="0"/>
            </a:rPr>
            <a:t> </a:t>
          </a:r>
          <a:r>
            <a:rPr lang="en-US" altLang="es-ES" dirty="0" err="1">
              <a:latin typeface="Arial Rounded MT Bold" panose="020F0704030504030204" pitchFamily="34" charset="0"/>
            </a:rPr>
            <a:t>zoeker</a:t>
          </a:r>
          <a:endParaRPr lang="es-ES" dirty="0"/>
        </a:p>
      </dgm:t>
    </dgm:pt>
    <dgm:pt modelId="{709F06C7-874A-4C95-9A6F-75ACDCBAE54D}" type="parTrans" cxnId="{7A73F658-36E7-4AD3-BABA-63ADC71E9CEB}">
      <dgm:prSet/>
      <dgm:spPr/>
      <dgm:t>
        <a:bodyPr/>
        <a:lstStyle/>
        <a:p>
          <a:endParaRPr lang="es-ES"/>
        </a:p>
      </dgm:t>
    </dgm:pt>
    <dgm:pt modelId="{47FBE826-739E-4A3A-9325-2A9F86128845}" type="sibTrans" cxnId="{7A73F658-36E7-4AD3-BABA-63ADC71E9CEB}">
      <dgm:prSet/>
      <dgm:spPr/>
      <dgm:t>
        <a:bodyPr/>
        <a:lstStyle/>
        <a:p>
          <a:endParaRPr lang="es-ES"/>
        </a:p>
      </dgm:t>
    </dgm:pt>
    <dgm:pt modelId="{7AE24374-8C1E-48F9-B48A-347E3E42D8E8}">
      <dgm:prSet/>
      <dgm:spPr/>
      <dgm:t>
        <a:bodyPr/>
        <a:lstStyle/>
        <a:p>
          <a:r>
            <a:rPr lang="en-US" altLang="es-ES" dirty="0" err="1">
              <a:latin typeface="Arial Rounded MT Bold" panose="020F0704030504030204" pitchFamily="34" charset="0"/>
            </a:rPr>
            <a:t>Interactieve</a:t>
          </a:r>
          <a:r>
            <a:rPr lang="en-US" altLang="es-ES" dirty="0">
              <a:latin typeface="Arial Rounded MT Bold" panose="020F0704030504030204" pitchFamily="34" charset="0"/>
            </a:rPr>
            <a:t> </a:t>
          </a:r>
          <a:r>
            <a:rPr lang="en-US" altLang="es-ES" dirty="0" err="1">
              <a:latin typeface="Arial Rounded MT Bold" panose="020F0704030504030204" pitchFamily="34" charset="0"/>
            </a:rPr>
            <a:t>plaats</a:t>
          </a:r>
          <a:endParaRPr lang="es-ES" dirty="0"/>
        </a:p>
      </dgm:t>
    </dgm:pt>
    <dgm:pt modelId="{0561AB6C-0FF9-4C41-9178-FC3CAE6B2967}" type="parTrans" cxnId="{B4B2AEE4-9260-4648-9829-9F39AACC9244}">
      <dgm:prSet/>
      <dgm:spPr/>
      <dgm:t>
        <a:bodyPr/>
        <a:lstStyle/>
        <a:p>
          <a:endParaRPr lang="es-ES"/>
        </a:p>
      </dgm:t>
    </dgm:pt>
    <dgm:pt modelId="{CE1CA904-0FF1-49D4-A4C4-62821E99D8D5}" type="sibTrans" cxnId="{B4B2AEE4-9260-4648-9829-9F39AACC9244}">
      <dgm:prSet/>
      <dgm:spPr/>
      <dgm:t>
        <a:bodyPr/>
        <a:lstStyle/>
        <a:p>
          <a:endParaRPr lang="es-ES"/>
        </a:p>
      </dgm:t>
    </dgm:pt>
    <dgm:pt modelId="{6E8E8422-CBF4-457B-BDE4-832F4CEA536A}">
      <dgm:prSet/>
      <dgm:spPr/>
      <dgm:t>
        <a:bodyPr/>
        <a:lstStyle/>
        <a:p>
          <a:r>
            <a:rPr lang="en-US" altLang="es-ES" dirty="0" err="1">
              <a:latin typeface="Arial Rounded MT Bold" panose="020F0704030504030204" pitchFamily="34" charset="0"/>
            </a:rPr>
            <a:t>Plaats</a:t>
          </a:r>
          <a:r>
            <a:rPr lang="en-US" altLang="es-ES" dirty="0">
              <a:latin typeface="Arial Rounded MT Bold" panose="020F0704030504030204" pitchFamily="34" charset="0"/>
            </a:rPr>
            <a:t> </a:t>
          </a:r>
          <a:r>
            <a:rPr lang="en-US" altLang="es-ES" dirty="0" err="1">
              <a:latin typeface="Arial Rounded MT Bold" panose="020F0704030504030204" pitchFamily="34" charset="0"/>
            </a:rPr>
            <a:t>voor</a:t>
          </a:r>
          <a:r>
            <a:rPr lang="en-US" altLang="es-ES" dirty="0">
              <a:latin typeface="Arial Rounded MT Bold" panose="020F0704030504030204" pitchFamily="34" charset="0"/>
            </a:rPr>
            <a:t> </a:t>
          </a:r>
          <a:r>
            <a:rPr lang="en-US" altLang="es-ES" dirty="0" err="1">
              <a:latin typeface="Arial Rounded MT Bold" panose="020F0704030504030204" pitchFamily="34" charset="0"/>
            </a:rPr>
            <a:t>winkels</a:t>
          </a:r>
          <a:r>
            <a:rPr lang="en-US" altLang="es-ES" dirty="0">
              <a:latin typeface="Arial Rounded MT Bold" panose="020F0704030504030204" pitchFamily="34" charset="0"/>
            </a:rPr>
            <a:t> </a:t>
          </a:r>
          <a:r>
            <a:rPr lang="en-US" altLang="es-ES" dirty="0" err="1">
              <a:latin typeface="Arial Rounded MT Bold" panose="020F0704030504030204" pitchFamily="34" charset="0"/>
            </a:rPr>
            <a:t>en</a:t>
          </a:r>
          <a:r>
            <a:rPr lang="en-US" altLang="es-ES" dirty="0">
              <a:latin typeface="Arial Rounded MT Bold" panose="020F0704030504030204" pitchFamily="34" charset="0"/>
            </a:rPr>
            <a:t> shops.</a:t>
          </a:r>
          <a:endParaRPr lang="es-ES" dirty="0"/>
        </a:p>
      </dgm:t>
    </dgm:pt>
    <dgm:pt modelId="{1821DD5D-FD84-4876-BE8E-DA7F3A424755}" type="parTrans" cxnId="{B9FA2463-7CBE-494C-9257-771EFD66E0B2}">
      <dgm:prSet/>
      <dgm:spPr/>
      <dgm:t>
        <a:bodyPr/>
        <a:lstStyle/>
        <a:p>
          <a:endParaRPr lang="es-ES"/>
        </a:p>
      </dgm:t>
    </dgm:pt>
    <dgm:pt modelId="{09AC1B55-A8AF-4826-875C-4922BD8CDA31}" type="sibTrans" cxnId="{B9FA2463-7CBE-494C-9257-771EFD66E0B2}">
      <dgm:prSet/>
      <dgm:spPr/>
      <dgm:t>
        <a:bodyPr/>
        <a:lstStyle/>
        <a:p>
          <a:endParaRPr lang="es-ES"/>
        </a:p>
      </dgm:t>
    </dgm:pt>
    <dgm:pt modelId="{67252A3B-A3BB-4B10-AFAC-454DC9CD618B}" type="pres">
      <dgm:prSet presAssocID="{BFCD77E9-12DB-4F9F-871A-053F0DB523F2}" presName="Name0" presStyleCnt="0">
        <dgm:presLayoutVars>
          <dgm:dir/>
          <dgm:resizeHandles val="exact"/>
        </dgm:presLayoutVars>
      </dgm:prSet>
      <dgm:spPr/>
    </dgm:pt>
    <dgm:pt modelId="{04A277C7-6F1D-4AB1-9EBB-793C92901431}" type="pres">
      <dgm:prSet presAssocID="{BFCD77E9-12DB-4F9F-871A-053F0DB523F2}" presName="arrow" presStyleLbl="bgShp" presStyleIdx="0" presStyleCnt="1"/>
      <dgm:spPr>
        <a:solidFill>
          <a:schemeClr val="accent4">
            <a:lumMod val="75000"/>
          </a:schemeClr>
        </a:solidFill>
      </dgm:spPr>
    </dgm:pt>
    <dgm:pt modelId="{F437DC6D-A477-4356-BBFF-E0852A3F3D63}" type="pres">
      <dgm:prSet presAssocID="{BFCD77E9-12DB-4F9F-871A-053F0DB523F2}" presName="points" presStyleCnt="0"/>
      <dgm:spPr/>
    </dgm:pt>
    <dgm:pt modelId="{BE5FAA75-A492-41BB-8C48-2920A72F8314}" type="pres">
      <dgm:prSet presAssocID="{9391354B-23E6-46C5-9C9D-DF13E62715B8}" presName="compositeA" presStyleCnt="0"/>
      <dgm:spPr/>
    </dgm:pt>
    <dgm:pt modelId="{4AF13F88-D358-42F6-B964-01EAC6B500CF}" type="pres">
      <dgm:prSet presAssocID="{9391354B-23E6-46C5-9C9D-DF13E62715B8}" presName="textA" presStyleLbl="revTx" presStyleIdx="0" presStyleCnt="5">
        <dgm:presLayoutVars>
          <dgm:bulletEnabled val="1"/>
        </dgm:presLayoutVars>
      </dgm:prSet>
      <dgm:spPr/>
    </dgm:pt>
    <dgm:pt modelId="{F8EA580B-7591-493A-9273-4C697D668F09}" type="pres">
      <dgm:prSet presAssocID="{9391354B-23E6-46C5-9C9D-DF13E62715B8}" presName="circleA" presStyleLbl="node1" presStyleIdx="0" presStyleCnt="5"/>
      <dgm:spPr/>
    </dgm:pt>
    <dgm:pt modelId="{9747AC87-9286-491C-89A7-21B348AF4077}" type="pres">
      <dgm:prSet presAssocID="{9391354B-23E6-46C5-9C9D-DF13E62715B8}" presName="spaceA" presStyleCnt="0"/>
      <dgm:spPr/>
    </dgm:pt>
    <dgm:pt modelId="{20687F74-0564-4CBF-9C99-4F781D27FFF4}" type="pres">
      <dgm:prSet presAssocID="{681F7313-BF2B-4D63-A0CF-017278ABE770}" presName="space" presStyleCnt="0"/>
      <dgm:spPr/>
    </dgm:pt>
    <dgm:pt modelId="{549DCEEB-F12F-4797-927B-D9E443F0E27C}" type="pres">
      <dgm:prSet presAssocID="{08A837EC-4A5E-49E3-9756-C0E43989B441}" presName="compositeB" presStyleCnt="0"/>
      <dgm:spPr/>
    </dgm:pt>
    <dgm:pt modelId="{8A5E4D1C-F159-4E1F-9827-057F71E7490D}" type="pres">
      <dgm:prSet presAssocID="{08A837EC-4A5E-49E3-9756-C0E43989B441}" presName="textB" presStyleLbl="revTx" presStyleIdx="1" presStyleCnt="5">
        <dgm:presLayoutVars>
          <dgm:bulletEnabled val="1"/>
        </dgm:presLayoutVars>
      </dgm:prSet>
      <dgm:spPr/>
    </dgm:pt>
    <dgm:pt modelId="{9CD22EB4-A84B-4140-B28C-3B93D2093568}" type="pres">
      <dgm:prSet presAssocID="{08A837EC-4A5E-49E3-9756-C0E43989B441}" presName="circleB" presStyleLbl="node1" presStyleIdx="1" presStyleCnt="5"/>
      <dgm:spPr/>
    </dgm:pt>
    <dgm:pt modelId="{46A07EBA-F92B-472E-8319-F6BC5CBAEB25}" type="pres">
      <dgm:prSet presAssocID="{08A837EC-4A5E-49E3-9756-C0E43989B441}" presName="spaceB" presStyleCnt="0"/>
      <dgm:spPr/>
    </dgm:pt>
    <dgm:pt modelId="{919CFD62-C8DA-441F-A08E-D26585E4FE2D}" type="pres">
      <dgm:prSet presAssocID="{BE8214AD-19D6-423E-920A-07CDC5B6452E}" presName="space" presStyleCnt="0"/>
      <dgm:spPr/>
    </dgm:pt>
    <dgm:pt modelId="{0351196E-007B-4F2F-97BD-4301AF67A137}" type="pres">
      <dgm:prSet presAssocID="{3182ED9B-F362-42A0-BD40-5CE0C04BFE5C}" presName="compositeA" presStyleCnt="0"/>
      <dgm:spPr/>
    </dgm:pt>
    <dgm:pt modelId="{0542B587-5D91-46AB-B168-1EF0F2A741C0}" type="pres">
      <dgm:prSet presAssocID="{3182ED9B-F362-42A0-BD40-5CE0C04BFE5C}" presName="textA" presStyleLbl="revTx" presStyleIdx="2" presStyleCnt="5">
        <dgm:presLayoutVars>
          <dgm:bulletEnabled val="1"/>
        </dgm:presLayoutVars>
      </dgm:prSet>
      <dgm:spPr/>
    </dgm:pt>
    <dgm:pt modelId="{083C5D6E-4E28-4910-9E88-987A966E1CA3}" type="pres">
      <dgm:prSet presAssocID="{3182ED9B-F362-42A0-BD40-5CE0C04BFE5C}" presName="circleA" presStyleLbl="node1" presStyleIdx="2" presStyleCnt="5"/>
      <dgm:spPr/>
    </dgm:pt>
    <dgm:pt modelId="{18CB2532-D943-4FB3-8E5F-9BE68486811D}" type="pres">
      <dgm:prSet presAssocID="{3182ED9B-F362-42A0-BD40-5CE0C04BFE5C}" presName="spaceA" presStyleCnt="0"/>
      <dgm:spPr/>
    </dgm:pt>
    <dgm:pt modelId="{47912D55-DA2C-4859-9495-31240288AEB9}" type="pres">
      <dgm:prSet presAssocID="{47FBE826-739E-4A3A-9325-2A9F86128845}" presName="space" presStyleCnt="0"/>
      <dgm:spPr/>
    </dgm:pt>
    <dgm:pt modelId="{17F19976-2F64-4BAE-9966-272C0A71C766}" type="pres">
      <dgm:prSet presAssocID="{7AE24374-8C1E-48F9-B48A-347E3E42D8E8}" presName="compositeB" presStyleCnt="0"/>
      <dgm:spPr/>
    </dgm:pt>
    <dgm:pt modelId="{296FE8CC-8D72-4493-9F3A-1F79E98203F0}" type="pres">
      <dgm:prSet presAssocID="{7AE24374-8C1E-48F9-B48A-347E3E42D8E8}" presName="textB" presStyleLbl="revTx" presStyleIdx="3" presStyleCnt="5">
        <dgm:presLayoutVars>
          <dgm:bulletEnabled val="1"/>
        </dgm:presLayoutVars>
      </dgm:prSet>
      <dgm:spPr/>
    </dgm:pt>
    <dgm:pt modelId="{F1200D86-B6B1-4AFB-83B4-5AFBEE396D0D}" type="pres">
      <dgm:prSet presAssocID="{7AE24374-8C1E-48F9-B48A-347E3E42D8E8}" presName="circleB" presStyleLbl="node1" presStyleIdx="3" presStyleCnt="5"/>
      <dgm:spPr/>
    </dgm:pt>
    <dgm:pt modelId="{021F08DD-1C0C-44C1-ACB6-71105F6A1697}" type="pres">
      <dgm:prSet presAssocID="{7AE24374-8C1E-48F9-B48A-347E3E42D8E8}" presName="spaceB" presStyleCnt="0"/>
      <dgm:spPr/>
    </dgm:pt>
    <dgm:pt modelId="{E37190CE-DE4A-48C2-8FF4-82C53F958DC2}" type="pres">
      <dgm:prSet presAssocID="{CE1CA904-0FF1-49D4-A4C4-62821E99D8D5}" presName="space" presStyleCnt="0"/>
      <dgm:spPr/>
    </dgm:pt>
    <dgm:pt modelId="{A8BAD11B-8114-422D-9C72-95D5B60181B7}" type="pres">
      <dgm:prSet presAssocID="{6E8E8422-CBF4-457B-BDE4-832F4CEA536A}" presName="compositeA" presStyleCnt="0"/>
      <dgm:spPr/>
    </dgm:pt>
    <dgm:pt modelId="{92BBC614-3077-457F-B55A-04217357EF56}" type="pres">
      <dgm:prSet presAssocID="{6E8E8422-CBF4-457B-BDE4-832F4CEA536A}" presName="textA" presStyleLbl="revTx" presStyleIdx="4" presStyleCnt="5">
        <dgm:presLayoutVars>
          <dgm:bulletEnabled val="1"/>
        </dgm:presLayoutVars>
      </dgm:prSet>
      <dgm:spPr/>
    </dgm:pt>
    <dgm:pt modelId="{16D46C95-C892-4F2A-914C-5ACDDFE67592}" type="pres">
      <dgm:prSet presAssocID="{6E8E8422-CBF4-457B-BDE4-832F4CEA536A}" presName="circleA" presStyleLbl="node1" presStyleIdx="4" presStyleCnt="5"/>
      <dgm:spPr/>
    </dgm:pt>
    <dgm:pt modelId="{7B78DCBB-9815-4085-BDC1-E6B971523CD7}" type="pres">
      <dgm:prSet presAssocID="{6E8E8422-CBF4-457B-BDE4-832F4CEA536A}" presName="spaceA" presStyleCnt="0"/>
      <dgm:spPr/>
    </dgm:pt>
  </dgm:ptLst>
  <dgm:cxnLst>
    <dgm:cxn modelId="{766B0C0B-AD53-4F1C-862E-FF9FD4659B2E}" type="presOf" srcId="{3182ED9B-F362-42A0-BD40-5CE0C04BFE5C}" destId="{0542B587-5D91-46AB-B168-1EF0F2A741C0}" srcOrd="0" destOrd="0" presId="urn:microsoft.com/office/officeart/2005/8/layout/hProcess11"/>
    <dgm:cxn modelId="{5C7C7D1A-17A4-46FC-B180-7FBD8FA660D3}" type="presOf" srcId="{08A837EC-4A5E-49E3-9756-C0E43989B441}" destId="{8A5E4D1C-F159-4E1F-9827-057F71E7490D}" srcOrd="0" destOrd="0" presId="urn:microsoft.com/office/officeart/2005/8/layout/hProcess11"/>
    <dgm:cxn modelId="{6F02C31E-0621-4D9A-B329-C7965D39D07D}" srcId="{BFCD77E9-12DB-4F9F-871A-053F0DB523F2}" destId="{08A837EC-4A5E-49E3-9756-C0E43989B441}" srcOrd="1" destOrd="0" parTransId="{5931854F-B261-46EF-8B40-CB1C40194DA6}" sibTransId="{BE8214AD-19D6-423E-920A-07CDC5B6452E}"/>
    <dgm:cxn modelId="{F2C8D030-BC76-4EEA-B17C-27C718B53547}" type="presOf" srcId="{7AE24374-8C1E-48F9-B48A-347E3E42D8E8}" destId="{296FE8CC-8D72-4493-9F3A-1F79E98203F0}" srcOrd="0" destOrd="0" presId="urn:microsoft.com/office/officeart/2005/8/layout/hProcess11"/>
    <dgm:cxn modelId="{B9FA2463-7CBE-494C-9257-771EFD66E0B2}" srcId="{BFCD77E9-12DB-4F9F-871A-053F0DB523F2}" destId="{6E8E8422-CBF4-457B-BDE4-832F4CEA536A}" srcOrd="4" destOrd="0" parTransId="{1821DD5D-FD84-4876-BE8E-DA7F3A424755}" sibTransId="{09AC1B55-A8AF-4826-875C-4922BD8CDA31}"/>
    <dgm:cxn modelId="{9F7A2F71-AAE1-4ED6-BFAF-A69A79A6AC3B}" type="presOf" srcId="{9391354B-23E6-46C5-9C9D-DF13E62715B8}" destId="{4AF13F88-D358-42F6-B964-01EAC6B500CF}" srcOrd="0" destOrd="0" presId="urn:microsoft.com/office/officeart/2005/8/layout/hProcess11"/>
    <dgm:cxn modelId="{8CB7B576-3D35-4B12-99AB-25297195B966}" type="presOf" srcId="{BFCD77E9-12DB-4F9F-871A-053F0DB523F2}" destId="{67252A3B-A3BB-4B10-AFAC-454DC9CD618B}" srcOrd="0" destOrd="0" presId="urn:microsoft.com/office/officeart/2005/8/layout/hProcess11"/>
    <dgm:cxn modelId="{7A73F658-36E7-4AD3-BABA-63ADC71E9CEB}" srcId="{BFCD77E9-12DB-4F9F-871A-053F0DB523F2}" destId="{3182ED9B-F362-42A0-BD40-5CE0C04BFE5C}" srcOrd="2" destOrd="0" parTransId="{709F06C7-874A-4C95-9A6F-75ACDCBAE54D}" sibTransId="{47FBE826-739E-4A3A-9325-2A9F86128845}"/>
    <dgm:cxn modelId="{D57CFB9F-9EF3-4390-BA1A-21525116B0A2}" srcId="{BFCD77E9-12DB-4F9F-871A-053F0DB523F2}" destId="{9391354B-23E6-46C5-9C9D-DF13E62715B8}" srcOrd="0" destOrd="0" parTransId="{D5FC1890-8CE1-4146-BFB3-361A8C10BD24}" sibTransId="{681F7313-BF2B-4D63-A0CF-017278ABE770}"/>
    <dgm:cxn modelId="{EF8586CD-3FFE-48C4-8270-74ED7FA90113}" type="presOf" srcId="{6E8E8422-CBF4-457B-BDE4-832F4CEA536A}" destId="{92BBC614-3077-457F-B55A-04217357EF56}" srcOrd="0" destOrd="0" presId="urn:microsoft.com/office/officeart/2005/8/layout/hProcess11"/>
    <dgm:cxn modelId="{B4B2AEE4-9260-4648-9829-9F39AACC9244}" srcId="{BFCD77E9-12DB-4F9F-871A-053F0DB523F2}" destId="{7AE24374-8C1E-48F9-B48A-347E3E42D8E8}" srcOrd="3" destOrd="0" parTransId="{0561AB6C-0FF9-4C41-9178-FC3CAE6B2967}" sibTransId="{CE1CA904-0FF1-49D4-A4C4-62821E99D8D5}"/>
    <dgm:cxn modelId="{D664C631-F80D-48BB-A3CD-8E6EFA875B2A}" type="presParOf" srcId="{67252A3B-A3BB-4B10-AFAC-454DC9CD618B}" destId="{04A277C7-6F1D-4AB1-9EBB-793C92901431}" srcOrd="0" destOrd="0" presId="urn:microsoft.com/office/officeart/2005/8/layout/hProcess11"/>
    <dgm:cxn modelId="{0F54F5E4-100C-49AD-B0AF-D2AB9AEADFC6}" type="presParOf" srcId="{67252A3B-A3BB-4B10-AFAC-454DC9CD618B}" destId="{F437DC6D-A477-4356-BBFF-E0852A3F3D63}" srcOrd="1" destOrd="0" presId="urn:microsoft.com/office/officeart/2005/8/layout/hProcess11"/>
    <dgm:cxn modelId="{448CBBEA-3666-45FE-9202-3A363B1762FC}" type="presParOf" srcId="{F437DC6D-A477-4356-BBFF-E0852A3F3D63}" destId="{BE5FAA75-A492-41BB-8C48-2920A72F8314}" srcOrd="0" destOrd="0" presId="urn:microsoft.com/office/officeart/2005/8/layout/hProcess11"/>
    <dgm:cxn modelId="{A199656F-35C3-434A-B866-B2E81C9C4E33}" type="presParOf" srcId="{BE5FAA75-A492-41BB-8C48-2920A72F8314}" destId="{4AF13F88-D358-42F6-B964-01EAC6B500CF}" srcOrd="0" destOrd="0" presId="urn:microsoft.com/office/officeart/2005/8/layout/hProcess11"/>
    <dgm:cxn modelId="{E63EA17D-AF46-4B1B-9DD1-4B6FA905F4F0}" type="presParOf" srcId="{BE5FAA75-A492-41BB-8C48-2920A72F8314}" destId="{F8EA580B-7591-493A-9273-4C697D668F09}" srcOrd="1" destOrd="0" presId="urn:microsoft.com/office/officeart/2005/8/layout/hProcess11"/>
    <dgm:cxn modelId="{1A245F8C-DFC3-4386-9B3A-195FA6292256}" type="presParOf" srcId="{BE5FAA75-A492-41BB-8C48-2920A72F8314}" destId="{9747AC87-9286-491C-89A7-21B348AF4077}" srcOrd="2" destOrd="0" presId="urn:microsoft.com/office/officeart/2005/8/layout/hProcess11"/>
    <dgm:cxn modelId="{AB7126BF-5946-404E-A61B-D4A299E786C2}" type="presParOf" srcId="{F437DC6D-A477-4356-BBFF-E0852A3F3D63}" destId="{20687F74-0564-4CBF-9C99-4F781D27FFF4}" srcOrd="1" destOrd="0" presId="urn:microsoft.com/office/officeart/2005/8/layout/hProcess11"/>
    <dgm:cxn modelId="{2961DE4F-89CE-443F-B640-94BCF00FD58F}" type="presParOf" srcId="{F437DC6D-A477-4356-BBFF-E0852A3F3D63}" destId="{549DCEEB-F12F-4797-927B-D9E443F0E27C}" srcOrd="2" destOrd="0" presId="urn:microsoft.com/office/officeart/2005/8/layout/hProcess11"/>
    <dgm:cxn modelId="{2A849FDB-7AD7-464E-8C33-406945AA7CDC}" type="presParOf" srcId="{549DCEEB-F12F-4797-927B-D9E443F0E27C}" destId="{8A5E4D1C-F159-4E1F-9827-057F71E7490D}" srcOrd="0" destOrd="0" presId="urn:microsoft.com/office/officeart/2005/8/layout/hProcess11"/>
    <dgm:cxn modelId="{E62946DC-7B89-47AA-B2BD-FF818B591611}" type="presParOf" srcId="{549DCEEB-F12F-4797-927B-D9E443F0E27C}" destId="{9CD22EB4-A84B-4140-B28C-3B93D2093568}" srcOrd="1" destOrd="0" presId="urn:microsoft.com/office/officeart/2005/8/layout/hProcess11"/>
    <dgm:cxn modelId="{DA30DC83-6BD9-425D-86B3-EDEFF6BAD474}" type="presParOf" srcId="{549DCEEB-F12F-4797-927B-D9E443F0E27C}" destId="{46A07EBA-F92B-472E-8319-F6BC5CBAEB25}" srcOrd="2" destOrd="0" presId="urn:microsoft.com/office/officeart/2005/8/layout/hProcess11"/>
    <dgm:cxn modelId="{CC238AEB-2460-4671-AA28-DE974F266DFA}" type="presParOf" srcId="{F437DC6D-A477-4356-BBFF-E0852A3F3D63}" destId="{919CFD62-C8DA-441F-A08E-D26585E4FE2D}" srcOrd="3" destOrd="0" presId="urn:microsoft.com/office/officeart/2005/8/layout/hProcess11"/>
    <dgm:cxn modelId="{7D33EDF2-9D1B-49E2-BD2B-C24E47B6BD0F}" type="presParOf" srcId="{F437DC6D-A477-4356-BBFF-E0852A3F3D63}" destId="{0351196E-007B-4F2F-97BD-4301AF67A137}" srcOrd="4" destOrd="0" presId="urn:microsoft.com/office/officeart/2005/8/layout/hProcess11"/>
    <dgm:cxn modelId="{70904551-E3E5-49B7-A3B9-102354C2EF3A}" type="presParOf" srcId="{0351196E-007B-4F2F-97BD-4301AF67A137}" destId="{0542B587-5D91-46AB-B168-1EF0F2A741C0}" srcOrd="0" destOrd="0" presId="urn:microsoft.com/office/officeart/2005/8/layout/hProcess11"/>
    <dgm:cxn modelId="{0C7CFFC2-4CA0-4D0A-A283-B9C8FC664F88}" type="presParOf" srcId="{0351196E-007B-4F2F-97BD-4301AF67A137}" destId="{083C5D6E-4E28-4910-9E88-987A966E1CA3}" srcOrd="1" destOrd="0" presId="urn:microsoft.com/office/officeart/2005/8/layout/hProcess11"/>
    <dgm:cxn modelId="{5922ADFB-70FC-4C3E-9675-6FA462ABDC62}" type="presParOf" srcId="{0351196E-007B-4F2F-97BD-4301AF67A137}" destId="{18CB2532-D943-4FB3-8E5F-9BE68486811D}" srcOrd="2" destOrd="0" presId="urn:microsoft.com/office/officeart/2005/8/layout/hProcess11"/>
    <dgm:cxn modelId="{97F19DF7-EA03-42A3-B04A-7967687B2992}" type="presParOf" srcId="{F437DC6D-A477-4356-BBFF-E0852A3F3D63}" destId="{47912D55-DA2C-4859-9495-31240288AEB9}" srcOrd="5" destOrd="0" presId="urn:microsoft.com/office/officeart/2005/8/layout/hProcess11"/>
    <dgm:cxn modelId="{6758B937-F553-42B7-B2B5-007E4BB699F9}" type="presParOf" srcId="{F437DC6D-A477-4356-BBFF-E0852A3F3D63}" destId="{17F19976-2F64-4BAE-9966-272C0A71C766}" srcOrd="6" destOrd="0" presId="urn:microsoft.com/office/officeart/2005/8/layout/hProcess11"/>
    <dgm:cxn modelId="{2E72ABD9-8DEB-41BB-89C2-1DE9ECE163A7}" type="presParOf" srcId="{17F19976-2F64-4BAE-9966-272C0A71C766}" destId="{296FE8CC-8D72-4493-9F3A-1F79E98203F0}" srcOrd="0" destOrd="0" presId="urn:microsoft.com/office/officeart/2005/8/layout/hProcess11"/>
    <dgm:cxn modelId="{E8C1A7D0-ACE9-4391-AAF1-E03B360BF579}" type="presParOf" srcId="{17F19976-2F64-4BAE-9966-272C0A71C766}" destId="{F1200D86-B6B1-4AFB-83B4-5AFBEE396D0D}" srcOrd="1" destOrd="0" presId="urn:microsoft.com/office/officeart/2005/8/layout/hProcess11"/>
    <dgm:cxn modelId="{68115FB0-0BD8-449A-8177-9D9107714864}" type="presParOf" srcId="{17F19976-2F64-4BAE-9966-272C0A71C766}" destId="{021F08DD-1C0C-44C1-ACB6-71105F6A1697}" srcOrd="2" destOrd="0" presId="urn:microsoft.com/office/officeart/2005/8/layout/hProcess11"/>
    <dgm:cxn modelId="{8D0D4E39-C5AA-4CB5-9CC2-5D9E8AAD3CED}" type="presParOf" srcId="{F437DC6D-A477-4356-BBFF-E0852A3F3D63}" destId="{E37190CE-DE4A-48C2-8FF4-82C53F958DC2}" srcOrd="7" destOrd="0" presId="urn:microsoft.com/office/officeart/2005/8/layout/hProcess11"/>
    <dgm:cxn modelId="{9B9C2C41-AF3C-4539-97AF-6B3232B93B4A}" type="presParOf" srcId="{F437DC6D-A477-4356-BBFF-E0852A3F3D63}" destId="{A8BAD11B-8114-422D-9C72-95D5B60181B7}" srcOrd="8" destOrd="0" presId="urn:microsoft.com/office/officeart/2005/8/layout/hProcess11"/>
    <dgm:cxn modelId="{CF2B8C44-87AC-4B23-A8AA-C3E830750EA5}" type="presParOf" srcId="{A8BAD11B-8114-422D-9C72-95D5B60181B7}" destId="{92BBC614-3077-457F-B55A-04217357EF56}" srcOrd="0" destOrd="0" presId="urn:microsoft.com/office/officeart/2005/8/layout/hProcess11"/>
    <dgm:cxn modelId="{9103EE7C-66FF-4BC0-9E88-DF19C463B2FC}" type="presParOf" srcId="{A8BAD11B-8114-422D-9C72-95D5B60181B7}" destId="{16D46C95-C892-4F2A-914C-5ACDDFE67592}" srcOrd="1" destOrd="0" presId="urn:microsoft.com/office/officeart/2005/8/layout/hProcess11"/>
    <dgm:cxn modelId="{CB0F8E4B-C1DD-4C18-8DC4-1462F3A8C5DE}" type="presParOf" srcId="{A8BAD11B-8114-422D-9C72-95D5B60181B7}" destId="{7B78DCBB-9815-4085-BDC1-E6B971523CD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4559678-48E5-4228-A3B9-11A1586A7E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t-IT"/>
        </a:p>
      </dgm:t>
    </dgm:pt>
    <dgm:pt modelId="{E922810E-A124-4C3E-9653-C26CD238170E}">
      <dgm:prSet custT="1"/>
      <dgm:spPr/>
      <dgm:t>
        <a:bodyPr/>
        <a:lstStyle/>
        <a:p>
          <a:r>
            <a:rPr lang="nl-BE" sz="1200">
              <a:solidFill>
                <a:schemeClr val="tx1"/>
              </a:solidFill>
              <a:latin typeface="Arial Rounded MT Bold" panose="020F0704030504030204" pitchFamily="34" charset="0"/>
            </a:rPr>
            <a:t>De nieuwe redactionele lijn omvat:</a:t>
          </a:r>
          <a:r>
            <a:rPr lang="en-US" sz="120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12D13379-2DAE-44FB-9FC7-2B60E31E1276}" type="par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E919FA16-C233-4F59-B114-F2D81585D6DC}" type="sibTrans" cxnId="{660FC576-79C6-4A14-911F-D65850C2EE82}">
      <dgm:prSet/>
      <dgm:spPr/>
      <dgm:t>
        <a:bodyPr/>
        <a:lstStyle/>
        <a:p>
          <a:endParaRPr lang="it-IT" sz="1200">
            <a:solidFill>
              <a:schemeClr val="tx1"/>
            </a:solidFill>
            <a:latin typeface="Arial Rounded MT Bold" panose="020F0704030504030204" pitchFamily="34" charset="0"/>
          </a:endParaRPr>
        </a:p>
      </dgm:t>
    </dgm:pt>
    <dgm:pt modelId="{5ADBECB0-7F0F-41DD-91C5-037002DA7C1B}">
      <dgm:prSet custT="1"/>
      <dgm:spPr/>
      <dgm:t>
        <a:bodyPr/>
        <a:lstStyle/>
        <a:p>
          <a:r>
            <a:rPr lang="nl-BE" sz="1200" dirty="0">
              <a:solidFill>
                <a:schemeClr val="tx1"/>
              </a:solidFill>
              <a:latin typeface="Arial Rounded MT Bold" panose="020F0704030504030204" pitchFamily="34" charset="0"/>
            </a:rPr>
            <a:t>1) «Live» foto's: met foto's en video's van interne verhalen.</a:t>
          </a:r>
          <a:endParaRPr lang="it-IT" sz="1200" dirty="0">
            <a:solidFill>
              <a:schemeClr val="tx1"/>
            </a:solidFill>
            <a:latin typeface="Arial Rounded MT Bold" panose="020F0704030504030204" pitchFamily="34" charset="0"/>
          </a:endParaRPr>
        </a:p>
      </dgm:t>
    </dgm:pt>
    <dgm:pt modelId="{82A501A8-26DA-46F9-9D3F-E3D8DEEBEEDF}" type="par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1056B995-7E82-4CD5-ADB2-D4D7783A8062}" type="sibTrans" cxnId="{471BB3C8-625C-40B8-A3F5-AAC67C50E41F}">
      <dgm:prSet/>
      <dgm:spPr/>
      <dgm:t>
        <a:bodyPr/>
        <a:lstStyle/>
        <a:p>
          <a:endParaRPr lang="it-IT" sz="1200">
            <a:solidFill>
              <a:schemeClr val="tx1"/>
            </a:solidFill>
            <a:latin typeface="Arial Rounded MT Bold" panose="020F0704030504030204" pitchFamily="34" charset="0"/>
          </a:endParaRPr>
        </a:p>
      </dgm:t>
    </dgm:pt>
    <dgm:pt modelId="{0CA28018-4FC3-4308-A035-7EF927ECC158}">
      <dgm:prSet custT="1"/>
      <dgm:spPr/>
      <dgm:t>
        <a:bodyPr/>
        <a:lstStyle/>
        <a:p>
          <a:r>
            <a:rPr lang="en-US" sz="1200">
              <a:solidFill>
                <a:schemeClr val="tx1"/>
              </a:solidFill>
              <a:latin typeface="Arial Rounded MT Bold" panose="020F0704030504030204" pitchFamily="34" charset="0"/>
            </a:rPr>
            <a:t>2</a:t>
          </a:r>
          <a:r>
            <a:rPr lang="nl-BE" sz="1200">
              <a:solidFill>
                <a:schemeClr val="tx1"/>
              </a:solidFill>
              <a:latin typeface="Arial Rounded MT Bold" panose="020F0704030504030204" pitchFamily="34" charset="0"/>
            </a:rPr>
            <a:t>) Inspirerende posts: los van het product maar gerelateerd aan ideale momenten in het leven van de klant</a:t>
          </a:r>
          <a:endParaRPr lang="it-IT" sz="1200" dirty="0">
            <a:solidFill>
              <a:schemeClr val="tx1"/>
            </a:solidFill>
            <a:latin typeface="Arial Rounded MT Bold" panose="020F0704030504030204" pitchFamily="34" charset="0"/>
          </a:endParaRPr>
        </a:p>
      </dgm:t>
    </dgm:pt>
    <dgm:pt modelId="{E3D824A3-33B2-425D-9487-44FD79E2A632}" type="par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0B8C7BF3-5416-4EB0-A948-E23EEA0C3239}" type="sibTrans" cxnId="{3E75EC64-2A7B-4451-A4D7-E6ECF65EA46B}">
      <dgm:prSet/>
      <dgm:spPr/>
      <dgm:t>
        <a:bodyPr/>
        <a:lstStyle/>
        <a:p>
          <a:endParaRPr lang="it-IT" sz="1200">
            <a:solidFill>
              <a:schemeClr val="tx1"/>
            </a:solidFill>
            <a:latin typeface="Arial Rounded MT Bold" panose="020F0704030504030204" pitchFamily="34" charset="0"/>
          </a:endParaRPr>
        </a:p>
      </dgm:t>
    </dgm:pt>
    <dgm:pt modelId="{4AC00E70-F8F8-421C-BAAA-F90007DE70A4}">
      <dgm:prSet custT="1"/>
      <dgm:spPr/>
      <dgm:t>
        <a:bodyPr/>
        <a:lstStyle/>
        <a:p>
          <a:r>
            <a:rPr lang="nl-BE" sz="1200" dirty="0">
              <a:solidFill>
                <a:schemeClr val="tx1"/>
              </a:solidFill>
              <a:latin typeface="Arial Rounded MT Bold" panose="020F0704030504030204" pitchFamily="34" charset="0"/>
            </a:rPr>
            <a:t>3) Bericht van "</a:t>
          </a:r>
          <a:r>
            <a:rPr lang="nl-BE" sz="1200" dirty="0" err="1">
              <a:solidFill>
                <a:schemeClr val="tx1"/>
              </a:solidFill>
              <a:latin typeface="Arial Rounded MT Bold" panose="020F0704030504030204" pitchFamily="34" charset="0"/>
            </a:rPr>
            <a:t>places</a:t>
          </a:r>
          <a:r>
            <a:rPr lang="nl-BE" sz="1200" dirty="0">
              <a:solidFill>
                <a:schemeClr val="tx1"/>
              </a:solidFill>
              <a:latin typeface="Arial Rounded MT Bold" panose="020F0704030504030204" pitchFamily="34" charset="0"/>
            </a:rPr>
            <a:t> of fashion": sectorevenementen</a:t>
          </a:r>
          <a:endParaRPr lang="it-IT" sz="1200" dirty="0">
            <a:solidFill>
              <a:schemeClr val="tx1"/>
            </a:solidFill>
            <a:latin typeface="Arial Rounded MT Bold" panose="020F0704030504030204" pitchFamily="34" charset="0"/>
          </a:endParaRPr>
        </a:p>
      </dgm:t>
    </dgm:pt>
    <dgm:pt modelId="{582C8F6D-1AD7-4079-ADF2-49CB6C74D8E9}" type="par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89A8845C-FDE2-453C-B928-709DDADD2941}" type="sibTrans" cxnId="{CA61B40E-4BAE-476F-A7A2-ACD33FAA0586}">
      <dgm:prSet/>
      <dgm:spPr/>
      <dgm:t>
        <a:bodyPr/>
        <a:lstStyle/>
        <a:p>
          <a:endParaRPr lang="it-IT" sz="1200">
            <a:solidFill>
              <a:schemeClr val="tx1"/>
            </a:solidFill>
            <a:latin typeface="Arial Rounded MT Bold" panose="020F0704030504030204" pitchFamily="34" charset="0"/>
          </a:endParaRPr>
        </a:p>
      </dgm:t>
    </dgm:pt>
    <dgm:pt modelId="{551FF1D2-73C0-4977-86D4-52163261959D}">
      <dgm:prSet custT="1"/>
      <dgm:spPr/>
      <dgm:t>
        <a:bodyPr/>
        <a:lstStyle/>
        <a:p>
          <a:r>
            <a:rPr lang="it-IT" sz="1200" dirty="0">
              <a:solidFill>
                <a:schemeClr val="tx1"/>
              </a:solidFill>
              <a:latin typeface="Arial Rounded MT Bold" panose="020F0704030504030204" pitchFamily="34" charset="0"/>
            </a:rPr>
            <a:t>4</a:t>
          </a:r>
          <a:r>
            <a:rPr lang="nl-BE" sz="1200" dirty="0">
              <a:solidFill>
                <a:schemeClr val="tx1"/>
              </a:solidFill>
              <a:latin typeface="Arial Rounded MT Bold" panose="020F0704030504030204" pitchFamily="34" charset="0"/>
            </a:rPr>
            <a:t>) Wekelijkse trends</a:t>
          </a:r>
          <a:endParaRPr lang="it-IT" sz="1200" dirty="0">
            <a:solidFill>
              <a:schemeClr val="tx1"/>
            </a:solidFill>
            <a:latin typeface="Arial Rounded MT Bold" panose="020F0704030504030204" pitchFamily="34" charset="0"/>
          </a:endParaRPr>
        </a:p>
      </dgm:t>
    </dgm:pt>
    <dgm:pt modelId="{548E6F40-AFCB-4055-9D71-B8EC1C55444C}" type="par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803575AA-154E-4357-A577-DA1663E63AE4}" type="sibTrans" cxnId="{186F47C8-2A1F-456F-91EC-355F87B1DE14}">
      <dgm:prSet/>
      <dgm:spPr/>
      <dgm:t>
        <a:bodyPr/>
        <a:lstStyle/>
        <a:p>
          <a:endParaRPr lang="it-IT" sz="1200">
            <a:solidFill>
              <a:schemeClr val="tx1"/>
            </a:solidFill>
            <a:latin typeface="Arial Rounded MT Bold" panose="020F0704030504030204" pitchFamily="34" charset="0"/>
          </a:endParaRPr>
        </a:p>
      </dgm:t>
    </dgm:pt>
    <dgm:pt modelId="{58FA6378-D38A-4EDF-8654-2286F3720B65}">
      <dgm:prSet custT="1"/>
      <dgm:spPr/>
      <dgm:t>
        <a:bodyPr/>
        <a:lstStyle/>
        <a:p>
          <a:r>
            <a:rPr lang="it-IT" sz="1200" dirty="0">
              <a:solidFill>
                <a:schemeClr val="tx1"/>
              </a:solidFill>
              <a:latin typeface="Arial Rounded MT Bold" panose="020F0704030504030204" pitchFamily="34" charset="0"/>
            </a:rPr>
            <a:t>5) </a:t>
          </a:r>
          <a:r>
            <a:rPr lang="nl-BE" sz="1200" dirty="0">
              <a:solidFill>
                <a:schemeClr val="tx1"/>
              </a:solidFill>
              <a:latin typeface="Arial Rounded MT Bold" panose="020F0704030504030204" pitchFamily="34" charset="0"/>
            </a:rPr>
            <a:t>Wedstrijden, call-</a:t>
          </a:r>
          <a:r>
            <a:rPr lang="nl-BE" sz="1200" dirty="0" err="1">
              <a:solidFill>
                <a:schemeClr val="tx1"/>
              </a:solidFill>
              <a:latin typeface="Arial Rounded MT Bold" panose="020F0704030504030204" pitchFamily="34" charset="0"/>
            </a:rPr>
            <a:t>to</a:t>
          </a:r>
          <a:r>
            <a:rPr lang="nl-BE" sz="1200" dirty="0">
              <a:solidFill>
                <a:schemeClr val="tx1"/>
              </a:solidFill>
              <a:latin typeface="Arial Rounded MT Bold" panose="020F0704030504030204" pitchFamily="34" charset="0"/>
            </a:rPr>
            <a:t>-action, tips van stylisten</a:t>
          </a:r>
          <a:endParaRPr lang="it-IT" sz="1200" dirty="0">
            <a:solidFill>
              <a:schemeClr val="tx1"/>
            </a:solidFill>
            <a:latin typeface="Arial Rounded MT Bold" panose="020F0704030504030204" pitchFamily="34" charset="0"/>
          </a:endParaRPr>
        </a:p>
      </dgm:t>
    </dgm:pt>
    <dgm:pt modelId="{32EEA846-A343-48AD-B786-0D16F858D4C5}" type="par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FB4D691A-4B3B-4223-AA57-F1D171A28703}" type="sibTrans" cxnId="{D2783AE3-6824-41E8-8061-1EC1AA6C44EC}">
      <dgm:prSet/>
      <dgm:spPr/>
      <dgm:t>
        <a:bodyPr/>
        <a:lstStyle/>
        <a:p>
          <a:endParaRPr lang="it-IT" sz="1200">
            <a:solidFill>
              <a:schemeClr val="tx1"/>
            </a:solidFill>
            <a:latin typeface="Arial Rounded MT Bold" panose="020F0704030504030204" pitchFamily="34" charset="0"/>
          </a:endParaRPr>
        </a:p>
      </dgm:t>
    </dgm:pt>
    <dgm:pt modelId="{89FF90ED-87FD-4579-9D5F-6F78BCB3ED86}">
      <dgm:prSet custT="1"/>
      <dgm:spPr/>
      <dgm:t>
        <a:bodyPr/>
        <a:lstStyle/>
        <a:p>
          <a:r>
            <a:rPr lang="en-US" sz="1200" dirty="0">
              <a:solidFill>
                <a:schemeClr val="tx1"/>
              </a:solidFill>
              <a:latin typeface="Arial Rounded MT Bold" panose="020F0704030504030204" pitchFamily="34" charset="0"/>
            </a:rPr>
            <a:t>6</a:t>
          </a:r>
          <a:r>
            <a:rPr lang="en-US" sz="1200">
              <a:solidFill>
                <a:schemeClr val="tx1"/>
              </a:solidFill>
              <a:latin typeface="Arial Rounded MT Bold" panose="020F0704030504030204" pitchFamily="34" charset="0"/>
            </a:rPr>
            <a:t>) </a:t>
          </a:r>
          <a:r>
            <a:rPr lang="nl-BE" sz="1200">
              <a:solidFill>
                <a:schemeClr val="tx1"/>
              </a:solidFill>
              <a:latin typeface="Arial Rounded MT Bold" panose="020F0704030504030204" pitchFamily="34" charset="0"/>
            </a:rPr>
            <a:t>Store live: medewerkers worden betrokken om "over zichzelf te praten"</a:t>
          </a:r>
          <a:endParaRPr lang="it-IT" sz="1200" dirty="0">
            <a:solidFill>
              <a:schemeClr val="tx1"/>
            </a:solidFill>
            <a:latin typeface="Arial Rounded MT Bold" panose="020F0704030504030204" pitchFamily="34" charset="0"/>
          </a:endParaRPr>
        </a:p>
      </dgm:t>
    </dgm:pt>
    <dgm:pt modelId="{6908E9F3-0C2B-4319-B678-4F28399A649B}" type="par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630730A6-5401-4EF2-AEDA-95DE4F9DA1BE}" type="sibTrans" cxnId="{2F7BF3AE-CD9C-43D3-8EF1-7D9D1AF56E03}">
      <dgm:prSet/>
      <dgm:spPr/>
      <dgm:t>
        <a:bodyPr/>
        <a:lstStyle/>
        <a:p>
          <a:endParaRPr lang="it-IT" sz="1200">
            <a:solidFill>
              <a:schemeClr val="tx1"/>
            </a:solidFill>
            <a:latin typeface="Arial Rounded MT Bold" panose="020F0704030504030204" pitchFamily="34" charset="0"/>
          </a:endParaRPr>
        </a:p>
      </dgm:t>
    </dgm:pt>
    <dgm:pt modelId="{C0A10A48-EEDD-4FF4-9EE1-EF95FBB4DC45}">
      <dgm:prSet custT="1"/>
      <dgm:spPr/>
      <dgm:t>
        <a:bodyPr/>
        <a:lstStyle/>
        <a:p>
          <a:r>
            <a:rPr lang="it-IT" sz="1200" dirty="0">
              <a:solidFill>
                <a:schemeClr val="tx1"/>
              </a:solidFill>
              <a:latin typeface="Arial Rounded MT Bold" panose="020F0704030504030204" pitchFamily="34" charset="0"/>
            </a:rPr>
            <a:t>7) </a:t>
          </a:r>
          <a:r>
            <a:rPr lang="nl-BE" sz="1200" dirty="0">
              <a:solidFill>
                <a:schemeClr val="tx1"/>
              </a:solidFill>
              <a:latin typeface="Arial Rounded MT Bold" panose="020F0704030504030204" pitchFamily="34" charset="0"/>
            </a:rPr>
            <a:t>Online promotiecampagnes</a:t>
          </a:r>
          <a:endParaRPr lang="it-IT" sz="1200" dirty="0">
            <a:solidFill>
              <a:schemeClr val="tx1"/>
            </a:solidFill>
            <a:latin typeface="Arial Rounded MT Bold" panose="020F0704030504030204" pitchFamily="34" charset="0"/>
          </a:endParaRPr>
        </a:p>
      </dgm:t>
    </dgm:pt>
    <dgm:pt modelId="{374F4F7B-0D63-429E-83EE-677FCED85974}" type="par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72855161-120D-43A1-9E98-BC597E49B192}" type="sibTrans" cxnId="{33E0CA3F-7710-40C4-A8B6-260EF4B7089D}">
      <dgm:prSet/>
      <dgm:spPr/>
      <dgm:t>
        <a:bodyPr/>
        <a:lstStyle/>
        <a:p>
          <a:endParaRPr lang="it-IT" sz="1200">
            <a:solidFill>
              <a:schemeClr val="tx1"/>
            </a:solidFill>
            <a:latin typeface="Arial Rounded MT Bold" panose="020F0704030504030204" pitchFamily="34" charset="0"/>
          </a:endParaRPr>
        </a:p>
      </dgm:t>
    </dgm:pt>
    <dgm:pt modelId="{D6E76AFF-6B21-44CE-955D-1C4D903C73DD}">
      <dgm:prSet custT="1"/>
      <dgm:spPr/>
      <dgm:t>
        <a:bodyPr/>
        <a:lstStyle/>
        <a:p>
          <a:r>
            <a:rPr lang="en-US" sz="1200" dirty="0">
              <a:solidFill>
                <a:schemeClr val="tx1"/>
              </a:solidFill>
              <a:latin typeface="Arial Rounded MT Bold" panose="020F0704030504030204" pitchFamily="34" charset="0"/>
            </a:rPr>
            <a:t>8</a:t>
          </a:r>
          <a:r>
            <a:rPr lang="en-US" sz="1200">
              <a:solidFill>
                <a:schemeClr val="tx1"/>
              </a:solidFill>
              <a:latin typeface="Arial Rounded MT Bold" panose="020F0704030504030204" pitchFamily="34" charset="0"/>
            </a:rPr>
            <a:t>) </a:t>
          </a:r>
          <a:r>
            <a:rPr lang="nl-BE" sz="1200">
              <a:solidFill>
                <a:schemeClr val="tx1"/>
              </a:solidFill>
              <a:latin typeface="Arial Rounded MT Bold" panose="020F0704030504030204" pitchFamily="34" charset="0"/>
            </a:rPr>
            <a:t>Co-creatie van Digital Advertising: klanten kunnen zichzelf voorstellen als "model" voor toekomstige advertenties. </a:t>
          </a:r>
          <a:r>
            <a:rPr lang="nl-BE" sz="1200" dirty="0">
              <a:solidFill>
                <a:schemeClr val="tx1"/>
              </a:solidFill>
              <a:latin typeface="Arial Rounded MT Bold" panose="020F0704030504030204" pitchFamily="34" charset="0"/>
            </a:rPr>
            <a:t>Dit maakt de communicatie over het algemeen persoonlijker en minder "kunstmatig"</a:t>
          </a:r>
          <a:endParaRPr lang="it-IT" sz="1200" dirty="0">
            <a:solidFill>
              <a:schemeClr val="tx1"/>
            </a:solidFill>
            <a:latin typeface="Arial Rounded MT Bold" panose="020F0704030504030204" pitchFamily="34" charset="0"/>
          </a:endParaRPr>
        </a:p>
      </dgm:t>
    </dgm:pt>
    <dgm:pt modelId="{A60D8C68-A2E9-4ADA-BFB5-353A1C500345}" type="par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F0AA31A4-A6D6-461B-A788-9E95718BCD1B}" type="sibTrans" cxnId="{8AE3ACA1-6FEC-40F0-9448-EEDAB9223225}">
      <dgm:prSet/>
      <dgm:spPr/>
      <dgm:t>
        <a:bodyPr/>
        <a:lstStyle/>
        <a:p>
          <a:endParaRPr lang="it-IT" sz="1200">
            <a:solidFill>
              <a:schemeClr val="tx1"/>
            </a:solidFill>
            <a:latin typeface="Arial Rounded MT Bold" panose="020F0704030504030204" pitchFamily="34" charset="0"/>
          </a:endParaRPr>
        </a:p>
      </dgm:t>
    </dgm:pt>
    <dgm:pt modelId="{8A4FA252-E1E1-4146-91C9-2EA81FB030C9}" type="pres">
      <dgm:prSet presAssocID="{24559678-48E5-4228-A3B9-11A1586A7E44}" presName="linear" presStyleCnt="0">
        <dgm:presLayoutVars>
          <dgm:animLvl val="lvl"/>
          <dgm:resizeHandles val="exact"/>
        </dgm:presLayoutVars>
      </dgm:prSet>
      <dgm:spPr/>
    </dgm:pt>
    <dgm:pt modelId="{49E57C76-5A26-43C4-8B28-B7E93F37D77C}" type="pres">
      <dgm:prSet presAssocID="{E922810E-A124-4C3E-9653-C26CD238170E}" presName="parentText" presStyleLbl="node1" presStyleIdx="0" presStyleCnt="9" custLinFactY="5636" custLinFactNeighborY="100000">
        <dgm:presLayoutVars>
          <dgm:chMax val="0"/>
          <dgm:bulletEnabled val="1"/>
        </dgm:presLayoutVars>
      </dgm:prSet>
      <dgm:spPr/>
    </dgm:pt>
    <dgm:pt modelId="{30048F90-E165-4C5B-A95B-178E179C0101}" type="pres">
      <dgm:prSet presAssocID="{E919FA16-C233-4F59-B114-F2D81585D6DC}" presName="spacer" presStyleCnt="0"/>
      <dgm:spPr/>
    </dgm:pt>
    <dgm:pt modelId="{C49534DE-192C-4414-A82D-A0402E95C7B0}" type="pres">
      <dgm:prSet presAssocID="{5ADBECB0-7F0F-41DD-91C5-037002DA7C1B}" presName="parentText" presStyleLbl="node1" presStyleIdx="1" presStyleCnt="9">
        <dgm:presLayoutVars>
          <dgm:chMax val="0"/>
          <dgm:bulletEnabled val="1"/>
        </dgm:presLayoutVars>
      </dgm:prSet>
      <dgm:spPr/>
    </dgm:pt>
    <dgm:pt modelId="{ECE7BF8F-804B-427B-B8C0-423865B01653}" type="pres">
      <dgm:prSet presAssocID="{1056B995-7E82-4CD5-ADB2-D4D7783A8062}" presName="spacer" presStyleCnt="0"/>
      <dgm:spPr/>
    </dgm:pt>
    <dgm:pt modelId="{AF2B8393-A00D-41C3-A277-2732510863FC}" type="pres">
      <dgm:prSet presAssocID="{0CA28018-4FC3-4308-A035-7EF927ECC158}" presName="parentText" presStyleLbl="node1" presStyleIdx="2" presStyleCnt="9">
        <dgm:presLayoutVars>
          <dgm:chMax val="0"/>
          <dgm:bulletEnabled val="1"/>
        </dgm:presLayoutVars>
      </dgm:prSet>
      <dgm:spPr/>
    </dgm:pt>
    <dgm:pt modelId="{AD4A56AA-1C10-440E-A8E2-F1BB429B01BC}" type="pres">
      <dgm:prSet presAssocID="{0B8C7BF3-5416-4EB0-A948-E23EEA0C3239}" presName="spacer" presStyleCnt="0"/>
      <dgm:spPr/>
    </dgm:pt>
    <dgm:pt modelId="{998D50F8-F699-45C1-BA05-CAE777028D29}" type="pres">
      <dgm:prSet presAssocID="{4AC00E70-F8F8-421C-BAAA-F90007DE70A4}" presName="parentText" presStyleLbl="node1" presStyleIdx="3" presStyleCnt="9">
        <dgm:presLayoutVars>
          <dgm:chMax val="0"/>
          <dgm:bulletEnabled val="1"/>
        </dgm:presLayoutVars>
      </dgm:prSet>
      <dgm:spPr/>
    </dgm:pt>
    <dgm:pt modelId="{2FF8EF41-EADC-4987-9E6C-6F01C05E8E93}" type="pres">
      <dgm:prSet presAssocID="{89A8845C-FDE2-453C-B928-709DDADD2941}" presName="spacer" presStyleCnt="0"/>
      <dgm:spPr/>
    </dgm:pt>
    <dgm:pt modelId="{C8F54F7F-432D-46E0-8F10-5DA09202BAEB}" type="pres">
      <dgm:prSet presAssocID="{551FF1D2-73C0-4977-86D4-52163261959D}" presName="parentText" presStyleLbl="node1" presStyleIdx="4" presStyleCnt="9">
        <dgm:presLayoutVars>
          <dgm:chMax val="0"/>
          <dgm:bulletEnabled val="1"/>
        </dgm:presLayoutVars>
      </dgm:prSet>
      <dgm:spPr/>
    </dgm:pt>
    <dgm:pt modelId="{35A4129E-88EA-4C48-AD86-F1A98C500CE9}" type="pres">
      <dgm:prSet presAssocID="{803575AA-154E-4357-A577-DA1663E63AE4}" presName="spacer" presStyleCnt="0"/>
      <dgm:spPr/>
    </dgm:pt>
    <dgm:pt modelId="{D885A04A-E5B4-44CA-B843-5914195D8CE5}" type="pres">
      <dgm:prSet presAssocID="{58FA6378-D38A-4EDF-8654-2286F3720B65}" presName="parentText" presStyleLbl="node1" presStyleIdx="5" presStyleCnt="9">
        <dgm:presLayoutVars>
          <dgm:chMax val="0"/>
          <dgm:bulletEnabled val="1"/>
        </dgm:presLayoutVars>
      </dgm:prSet>
      <dgm:spPr/>
    </dgm:pt>
    <dgm:pt modelId="{86741F3F-CF65-4753-B5B5-654E23A01C28}" type="pres">
      <dgm:prSet presAssocID="{FB4D691A-4B3B-4223-AA57-F1D171A28703}" presName="spacer" presStyleCnt="0"/>
      <dgm:spPr/>
    </dgm:pt>
    <dgm:pt modelId="{C4903D74-C785-4F7F-9101-4C74ED6862B9}" type="pres">
      <dgm:prSet presAssocID="{89FF90ED-87FD-4579-9D5F-6F78BCB3ED86}" presName="parentText" presStyleLbl="node1" presStyleIdx="6" presStyleCnt="9">
        <dgm:presLayoutVars>
          <dgm:chMax val="0"/>
          <dgm:bulletEnabled val="1"/>
        </dgm:presLayoutVars>
      </dgm:prSet>
      <dgm:spPr/>
    </dgm:pt>
    <dgm:pt modelId="{273B5511-82B1-4545-8688-F9DD86F85D9B}" type="pres">
      <dgm:prSet presAssocID="{630730A6-5401-4EF2-AEDA-95DE4F9DA1BE}" presName="spacer" presStyleCnt="0"/>
      <dgm:spPr/>
    </dgm:pt>
    <dgm:pt modelId="{DF41456F-715A-44C8-85FA-AD4153D8D07E}" type="pres">
      <dgm:prSet presAssocID="{C0A10A48-EEDD-4FF4-9EE1-EF95FBB4DC45}" presName="parentText" presStyleLbl="node1" presStyleIdx="7" presStyleCnt="9">
        <dgm:presLayoutVars>
          <dgm:chMax val="0"/>
          <dgm:bulletEnabled val="1"/>
        </dgm:presLayoutVars>
      </dgm:prSet>
      <dgm:spPr/>
    </dgm:pt>
    <dgm:pt modelId="{27E4B583-D2BA-41C5-82BA-28A40B462455}" type="pres">
      <dgm:prSet presAssocID="{72855161-120D-43A1-9E98-BC597E49B192}" presName="spacer" presStyleCnt="0"/>
      <dgm:spPr/>
    </dgm:pt>
    <dgm:pt modelId="{8A9D19FE-03CD-4591-82DE-9E46FA485BE2}" type="pres">
      <dgm:prSet presAssocID="{D6E76AFF-6B21-44CE-955D-1C4D903C73DD}" presName="parentText" presStyleLbl="node1" presStyleIdx="8" presStyleCnt="9" custScaleY="135866" custLinFactY="53661" custLinFactNeighborY="100000">
        <dgm:presLayoutVars>
          <dgm:chMax val="0"/>
          <dgm:bulletEnabled val="1"/>
        </dgm:presLayoutVars>
      </dgm:prSet>
      <dgm:spPr/>
    </dgm:pt>
  </dgm:ptLst>
  <dgm:cxnLst>
    <dgm:cxn modelId="{1D372A0B-F62D-449C-B32A-6BF7E080E757}" type="presOf" srcId="{89FF90ED-87FD-4579-9D5F-6F78BCB3ED86}" destId="{C4903D74-C785-4F7F-9101-4C74ED6862B9}" srcOrd="0" destOrd="0" presId="urn:microsoft.com/office/officeart/2005/8/layout/vList2"/>
    <dgm:cxn modelId="{CA61B40E-4BAE-476F-A7A2-ACD33FAA0586}" srcId="{24559678-48E5-4228-A3B9-11A1586A7E44}" destId="{4AC00E70-F8F8-421C-BAAA-F90007DE70A4}" srcOrd="3" destOrd="0" parTransId="{582C8F6D-1AD7-4079-ADF2-49CB6C74D8E9}" sibTransId="{89A8845C-FDE2-453C-B928-709DDADD2941}"/>
    <dgm:cxn modelId="{1CF71526-6E02-4129-B0C1-E0B65ED1AE0F}" type="presOf" srcId="{4AC00E70-F8F8-421C-BAAA-F90007DE70A4}" destId="{998D50F8-F699-45C1-BA05-CAE777028D29}" srcOrd="0" destOrd="0" presId="urn:microsoft.com/office/officeart/2005/8/layout/vList2"/>
    <dgm:cxn modelId="{1F7FA730-2D34-43AD-AB07-49E51ED3D94F}" type="presOf" srcId="{24559678-48E5-4228-A3B9-11A1586A7E44}" destId="{8A4FA252-E1E1-4146-91C9-2EA81FB030C9}" srcOrd="0" destOrd="0" presId="urn:microsoft.com/office/officeart/2005/8/layout/vList2"/>
    <dgm:cxn modelId="{5297093A-70E1-4D9C-9FE1-1A3BAF23FEC8}" type="presOf" srcId="{58FA6378-D38A-4EDF-8654-2286F3720B65}" destId="{D885A04A-E5B4-44CA-B843-5914195D8CE5}" srcOrd="0" destOrd="0" presId="urn:microsoft.com/office/officeart/2005/8/layout/vList2"/>
    <dgm:cxn modelId="{33E0CA3F-7710-40C4-A8B6-260EF4B7089D}" srcId="{24559678-48E5-4228-A3B9-11A1586A7E44}" destId="{C0A10A48-EEDD-4FF4-9EE1-EF95FBB4DC45}" srcOrd="7" destOrd="0" parTransId="{374F4F7B-0D63-429E-83EE-677FCED85974}" sibTransId="{72855161-120D-43A1-9E98-BC597E49B192}"/>
    <dgm:cxn modelId="{3E75EC64-2A7B-4451-A4D7-E6ECF65EA46B}" srcId="{24559678-48E5-4228-A3B9-11A1586A7E44}" destId="{0CA28018-4FC3-4308-A035-7EF927ECC158}" srcOrd="2" destOrd="0" parTransId="{E3D824A3-33B2-425D-9487-44FD79E2A632}" sibTransId="{0B8C7BF3-5416-4EB0-A948-E23EEA0C3239}"/>
    <dgm:cxn modelId="{33E1C746-142F-4F8F-92A0-9DF04EE4E30E}" type="presOf" srcId="{0CA28018-4FC3-4308-A035-7EF927ECC158}" destId="{AF2B8393-A00D-41C3-A277-2732510863FC}" srcOrd="0" destOrd="0" presId="urn:microsoft.com/office/officeart/2005/8/layout/vList2"/>
    <dgm:cxn modelId="{660FC576-79C6-4A14-911F-D65850C2EE82}" srcId="{24559678-48E5-4228-A3B9-11A1586A7E44}" destId="{E922810E-A124-4C3E-9653-C26CD238170E}" srcOrd="0" destOrd="0" parTransId="{12D13379-2DAE-44FB-9FC7-2B60E31E1276}" sibTransId="{E919FA16-C233-4F59-B114-F2D81585D6DC}"/>
    <dgm:cxn modelId="{2C7E9EA0-4ECC-4E3F-8D52-BA566AE0398C}" type="presOf" srcId="{E922810E-A124-4C3E-9653-C26CD238170E}" destId="{49E57C76-5A26-43C4-8B28-B7E93F37D77C}" srcOrd="0" destOrd="0" presId="urn:microsoft.com/office/officeart/2005/8/layout/vList2"/>
    <dgm:cxn modelId="{8AE3ACA1-6FEC-40F0-9448-EEDAB9223225}" srcId="{24559678-48E5-4228-A3B9-11A1586A7E44}" destId="{D6E76AFF-6B21-44CE-955D-1C4D903C73DD}" srcOrd="8" destOrd="0" parTransId="{A60D8C68-A2E9-4ADA-BFB5-353A1C500345}" sibTransId="{F0AA31A4-A6D6-461B-A788-9E95718BCD1B}"/>
    <dgm:cxn modelId="{2F7BF3AE-CD9C-43D3-8EF1-7D9D1AF56E03}" srcId="{24559678-48E5-4228-A3B9-11A1586A7E44}" destId="{89FF90ED-87FD-4579-9D5F-6F78BCB3ED86}" srcOrd="6" destOrd="0" parTransId="{6908E9F3-0C2B-4319-B678-4F28399A649B}" sibTransId="{630730A6-5401-4EF2-AEDA-95DE4F9DA1BE}"/>
    <dgm:cxn modelId="{A11142BE-8F94-46FB-B495-F0EB5422F606}" type="presOf" srcId="{551FF1D2-73C0-4977-86D4-52163261959D}" destId="{C8F54F7F-432D-46E0-8F10-5DA09202BAEB}" srcOrd="0" destOrd="0" presId="urn:microsoft.com/office/officeart/2005/8/layout/vList2"/>
    <dgm:cxn modelId="{186F47C8-2A1F-456F-91EC-355F87B1DE14}" srcId="{24559678-48E5-4228-A3B9-11A1586A7E44}" destId="{551FF1D2-73C0-4977-86D4-52163261959D}" srcOrd="4" destOrd="0" parTransId="{548E6F40-AFCB-4055-9D71-B8EC1C55444C}" sibTransId="{803575AA-154E-4357-A577-DA1663E63AE4}"/>
    <dgm:cxn modelId="{471BB3C8-625C-40B8-A3F5-AAC67C50E41F}" srcId="{24559678-48E5-4228-A3B9-11A1586A7E44}" destId="{5ADBECB0-7F0F-41DD-91C5-037002DA7C1B}" srcOrd="1" destOrd="0" parTransId="{82A501A8-26DA-46F9-9D3F-E3D8DEEBEEDF}" sibTransId="{1056B995-7E82-4CD5-ADB2-D4D7783A8062}"/>
    <dgm:cxn modelId="{D2783AE3-6824-41E8-8061-1EC1AA6C44EC}" srcId="{24559678-48E5-4228-A3B9-11A1586A7E44}" destId="{58FA6378-D38A-4EDF-8654-2286F3720B65}" srcOrd="5" destOrd="0" parTransId="{32EEA846-A343-48AD-B786-0D16F858D4C5}" sibTransId="{FB4D691A-4B3B-4223-AA57-F1D171A28703}"/>
    <dgm:cxn modelId="{80A80AF5-B633-4519-88EE-3B904D595943}" type="presOf" srcId="{D6E76AFF-6B21-44CE-955D-1C4D903C73DD}" destId="{8A9D19FE-03CD-4591-82DE-9E46FA485BE2}" srcOrd="0" destOrd="0" presId="urn:microsoft.com/office/officeart/2005/8/layout/vList2"/>
    <dgm:cxn modelId="{388B81F6-E4F4-4DB8-80E1-4D71E07CF227}" type="presOf" srcId="{5ADBECB0-7F0F-41DD-91C5-037002DA7C1B}" destId="{C49534DE-192C-4414-A82D-A0402E95C7B0}" srcOrd="0" destOrd="0" presId="urn:microsoft.com/office/officeart/2005/8/layout/vList2"/>
    <dgm:cxn modelId="{E02D0FF8-8F30-4A12-97E5-3BA68F84790D}" type="presOf" srcId="{C0A10A48-EEDD-4FF4-9EE1-EF95FBB4DC45}" destId="{DF41456F-715A-44C8-85FA-AD4153D8D07E}" srcOrd="0" destOrd="0" presId="urn:microsoft.com/office/officeart/2005/8/layout/vList2"/>
    <dgm:cxn modelId="{221F47F1-AE41-452E-9DF1-22AB6DEB83B0}" type="presParOf" srcId="{8A4FA252-E1E1-4146-91C9-2EA81FB030C9}" destId="{49E57C76-5A26-43C4-8B28-B7E93F37D77C}" srcOrd="0" destOrd="0" presId="urn:microsoft.com/office/officeart/2005/8/layout/vList2"/>
    <dgm:cxn modelId="{E767AC24-D569-425E-AFA3-3ABB28081D55}" type="presParOf" srcId="{8A4FA252-E1E1-4146-91C9-2EA81FB030C9}" destId="{30048F90-E165-4C5B-A95B-178E179C0101}" srcOrd="1" destOrd="0" presId="urn:microsoft.com/office/officeart/2005/8/layout/vList2"/>
    <dgm:cxn modelId="{DDC8D41A-F212-4F74-BE7C-ECA91B3BBE96}" type="presParOf" srcId="{8A4FA252-E1E1-4146-91C9-2EA81FB030C9}" destId="{C49534DE-192C-4414-A82D-A0402E95C7B0}" srcOrd="2" destOrd="0" presId="urn:microsoft.com/office/officeart/2005/8/layout/vList2"/>
    <dgm:cxn modelId="{07AF4A9B-C35D-4C06-B854-3DB7908938C2}" type="presParOf" srcId="{8A4FA252-E1E1-4146-91C9-2EA81FB030C9}" destId="{ECE7BF8F-804B-427B-B8C0-423865B01653}" srcOrd="3" destOrd="0" presId="urn:microsoft.com/office/officeart/2005/8/layout/vList2"/>
    <dgm:cxn modelId="{3A9CCD78-BC5D-489A-A7C7-3C4FF1023C61}" type="presParOf" srcId="{8A4FA252-E1E1-4146-91C9-2EA81FB030C9}" destId="{AF2B8393-A00D-41C3-A277-2732510863FC}" srcOrd="4" destOrd="0" presId="urn:microsoft.com/office/officeart/2005/8/layout/vList2"/>
    <dgm:cxn modelId="{4A0ABB44-63B0-4A93-A99E-F63585954DFD}" type="presParOf" srcId="{8A4FA252-E1E1-4146-91C9-2EA81FB030C9}" destId="{AD4A56AA-1C10-440E-A8E2-F1BB429B01BC}" srcOrd="5" destOrd="0" presId="urn:microsoft.com/office/officeart/2005/8/layout/vList2"/>
    <dgm:cxn modelId="{10B48960-5A14-4C85-AA24-762ADB786C46}" type="presParOf" srcId="{8A4FA252-E1E1-4146-91C9-2EA81FB030C9}" destId="{998D50F8-F699-45C1-BA05-CAE777028D29}" srcOrd="6" destOrd="0" presId="urn:microsoft.com/office/officeart/2005/8/layout/vList2"/>
    <dgm:cxn modelId="{BB2AC691-4455-4CE3-8321-39F2DBA02CE3}" type="presParOf" srcId="{8A4FA252-E1E1-4146-91C9-2EA81FB030C9}" destId="{2FF8EF41-EADC-4987-9E6C-6F01C05E8E93}" srcOrd="7" destOrd="0" presId="urn:microsoft.com/office/officeart/2005/8/layout/vList2"/>
    <dgm:cxn modelId="{BACDE355-4E8E-463D-BBEC-462C685A5579}" type="presParOf" srcId="{8A4FA252-E1E1-4146-91C9-2EA81FB030C9}" destId="{C8F54F7F-432D-46E0-8F10-5DA09202BAEB}" srcOrd="8" destOrd="0" presId="urn:microsoft.com/office/officeart/2005/8/layout/vList2"/>
    <dgm:cxn modelId="{30CF6CB5-978C-4F16-9891-7EFF367395A6}" type="presParOf" srcId="{8A4FA252-E1E1-4146-91C9-2EA81FB030C9}" destId="{35A4129E-88EA-4C48-AD86-F1A98C500CE9}" srcOrd="9" destOrd="0" presId="urn:microsoft.com/office/officeart/2005/8/layout/vList2"/>
    <dgm:cxn modelId="{9ACDE58C-DE1C-4450-8F6F-BE5BF4E3FE5D}" type="presParOf" srcId="{8A4FA252-E1E1-4146-91C9-2EA81FB030C9}" destId="{D885A04A-E5B4-44CA-B843-5914195D8CE5}" srcOrd="10" destOrd="0" presId="urn:microsoft.com/office/officeart/2005/8/layout/vList2"/>
    <dgm:cxn modelId="{3EAAB91A-BDC8-4B76-ACCA-146177AA875F}" type="presParOf" srcId="{8A4FA252-E1E1-4146-91C9-2EA81FB030C9}" destId="{86741F3F-CF65-4753-B5B5-654E23A01C28}" srcOrd="11" destOrd="0" presId="urn:microsoft.com/office/officeart/2005/8/layout/vList2"/>
    <dgm:cxn modelId="{B2A74319-4180-4908-A260-8BCAC2D60EA3}" type="presParOf" srcId="{8A4FA252-E1E1-4146-91C9-2EA81FB030C9}" destId="{C4903D74-C785-4F7F-9101-4C74ED6862B9}" srcOrd="12" destOrd="0" presId="urn:microsoft.com/office/officeart/2005/8/layout/vList2"/>
    <dgm:cxn modelId="{970EDC1A-0CF4-4052-9A80-6A6C50A37254}" type="presParOf" srcId="{8A4FA252-E1E1-4146-91C9-2EA81FB030C9}" destId="{273B5511-82B1-4545-8688-F9DD86F85D9B}" srcOrd="13" destOrd="0" presId="urn:microsoft.com/office/officeart/2005/8/layout/vList2"/>
    <dgm:cxn modelId="{C90E0B14-CD4E-4078-B0AC-9FFC436808CE}" type="presParOf" srcId="{8A4FA252-E1E1-4146-91C9-2EA81FB030C9}" destId="{DF41456F-715A-44C8-85FA-AD4153D8D07E}" srcOrd="14" destOrd="0" presId="urn:microsoft.com/office/officeart/2005/8/layout/vList2"/>
    <dgm:cxn modelId="{3C13E8BC-D3F9-4150-86CF-5B046B601075}" type="presParOf" srcId="{8A4FA252-E1E1-4146-91C9-2EA81FB030C9}" destId="{27E4B583-D2BA-41C5-82BA-28A40B462455}" srcOrd="15" destOrd="0" presId="urn:microsoft.com/office/officeart/2005/8/layout/vList2"/>
    <dgm:cxn modelId="{5BED810C-5D62-4772-92B3-BA2E90F3B431}" type="presParOf" srcId="{8A4FA252-E1E1-4146-91C9-2EA81FB030C9}" destId="{8A9D19FE-03CD-4591-82DE-9E46FA485BE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673861-1964-4FF6-98EA-FE7F884573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5E124B12-A59E-48A4-B489-800C4F1A8D53}">
      <dgm:prSet custT="1"/>
      <dgm:spPr/>
      <dgm:t>
        <a:bodyPr/>
        <a:lstStyle/>
        <a:p>
          <a:pPr algn="ctr"/>
          <a:r>
            <a:rPr lang="nl-BE" sz="1200" dirty="0">
              <a:solidFill>
                <a:schemeClr val="tx1"/>
              </a:solidFill>
            </a:rPr>
            <a:t>De kracht van Instagram is de community, aangemoedigd om de app te gebruiken dankzij constante updates. Instagram biedt de volgende opties bij registratie:</a:t>
          </a:r>
          <a:endParaRPr lang="it-IT" sz="1200" dirty="0">
            <a:solidFill>
              <a:schemeClr val="tx1"/>
            </a:solidFill>
          </a:endParaRPr>
        </a:p>
      </dgm:t>
    </dgm:pt>
    <dgm:pt modelId="{53436FBD-DD5D-442B-8F7A-DDB424C2966A}" type="parTrans" cxnId="{93125FEF-8559-4B1F-9BC5-B8C9A1D6B223}">
      <dgm:prSet/>
      <dgm:spPr/>
      <dgm:t>
        <a:bodyPr/>
        <a:lstStyle/>
        <a:p>
          <a:endParaRPr lang="it-IT" sz="1200">
            <a:solidFill>
              <a:schemeClr val="tx1"/>
            </a:solidFill>
          </a:endParaRPr>
        </a:p>
      </dgm:t>
    </dgm:pt>
    <dgm:pt modelId="{E67F5BA9-A9B3-4F29-B2DD-45AB5C5FC27A}" type="sibTrans" cxnId="{93125FEF-8559-4B1F-9BC5-B8C9A1D6B223}">
      <dgm:prSet/>
      <dgm:spPr/>
      <dgm:t>
        <a:bodyPr/>
        <a:lstStyle/>
        <a:p>
          <a:endParaRPr lang="it-IT" sz="1200">
            <a:solidFill>
              <a:schemeClr val="tx1"/>
            </a:solidFill>
          </a:endParaRPr>
        </a:p>
      </dgm:t>
    </dgm:pt>
    <dgm:pt modelId="{F4E564C6-47F3-427F-AFF2-06D2E7028670}">
      <dgm:prSet custT="1"/>
      <dgm:spPr/>
      <dgm:t>
        <a:bodyPr/>
        <a:lstStyle/>
        <a:p>
          <a:r>
            <a:rPr lang="nl-BE" sz="1200" dirty="0">
              <a:solidFill>
                <a:schemeClr val="tx1"/>
              </a:solidFill>
            </a:rPr>
            <a:t>1) Persoonlijk profiel</a:t>
          </a:r>
        </a:p>
        <a:p>
          <a:r>
            <a:rPr lang="nl-BE" sz="1200" dirty="0">
              <a:solidFill>
                <a:schemeClr val="tx1"/>
              </a:solidFill>
            </a:rPr>
            <a:t>2) Bedrijfsprofiel</a:t>
          </a:r>
          <a:endParaRPr lang="it-IT" sz="1200" dirty="0">
            <a:solidFill>
              <a:schemeClr val="tx1"/>
            </a:solidFill>
          </a:endParaRPr>
        </a:p>
      </dgm:t>
    </dgm:pt>
    <dgm:pt modelId="{1E2424A4-9D51-4D25-A26B-AD513199FACF}" type="parTrans" cxnId="{49D6C4A3-83FB-4160-B536-5249D1ABA1EF}">
      <dgm:prSet/>
      <dgm:spPr/>
      <dgm:t>
        <a:bodyPr/>
        <a:lstStyle/>
        <a:p>
          <a:endParaRPr lang="it-IT" sz="1200">
            <a:solidFill>
              <a:schemeClr val="tx1"/>
            </a:solidFill>
          </a:endParaRPr>
        </a:p>
      </dgm:t>
    </dgm:pt>
    <dgm:pt modelId="{DCF3970B-A939-4D43-B257-3473F4A1C02A}" type="sibTrans" cxnId="{49D6C4A3-83FB-4160-B536-5249D1ABA1EF}">
      <dgm:prSet/>
      <dgm:spPr/>
      <dgm:t>
        <a:bodyPr/>
        <a:lstStyle/>
        <a:p>
          <a:endParaRPr lang="it-IT" sz="1200">
            <a:solidFill>
              <a:schemeClr val="tx1"/>
            </a:solidFill>
          </a:endParaRPr>
        </a:p>
      </dgm:t>
    </dgm:pt>
    <dgm:pt modelId="{2C892D0D-C5A0-4605-876A-84C030B8B0D7}" type="pres">
      <dgm:prSet presAssocID="{74673861-1964-4FF6-98EA-FE7F88457372}" presName="diagram" presStyleCnt="0">
        <dgm:presLayoutVars>
          <dgm:dir/>
          <dgm:resizeHandles val="exact"/>
        </dgm:presLayoutVars>
      </dgm:prSet>
      <dgm:spPr/>
    </dgm:pt>
    <dgm:pt modelId="{B332B917-9908-464D-9575-AA6D2EE241AA}" type="pres">
      <dgm:prSet presAssocID="{5E124B12-A59E-48A4-B489-800C4F1A8D53}" presName="node" presStyleLbl="node1" presStyleIdx="0" presStyleCnt="2">
        <dgm:presLayoutVars>
          <dgm:bulletEnabled val="1"/>
        </dgm:presLayoutVars>
      </dgm:prSet>
      <dgm:spPr/>
    </dgm:pt>
    <dgm:pt modelId="{03E885D5-947C-47B8-8F69-1E7004189FFA}" type="pres">
      <dgm:prSet presAssocID="{E67F5BA9-A9B3-4F29-B2DD-45AB5C5FC27A}" presName="sibTrans" presStyleCnt="0"/>
      <dgm:spPr/>
    </dgm:pt>
    <dgm:pt modelId="{1C7B7C79-2102-4D3B-8A4C-E5ABB2AB2008}" type="pres">
      <dgm:prSet presAssocID="{F4E564C6-47F3-427F-AFF2-06D2E7028670}" presName="node" presStyleLbl="node1" presStyleIdx="1" presStyleCnt="2">
        <dgm:presLayoutVars>
          <dgm:bulletEnabled val="1"/>
        </dgm:presLayoutVars>
      </dgm:prSet>
      <dgm:spPr/>
    </dgm:pt>
  </dgm:ptLst>
  <dgm:cxnLst>
    <dgm:cxn modelId="{9BEFAB00-3BB7-400A-858F-C0B3C3625C21}" type="presOf" srcId="{F4E564C6-47F3-427F-AFF2-06D2E7028670}" destId="{1C7B7C79-2102-4D3B-8A4C-E5ABB2AB2008}" srcOrd="0" destOrd="0" presId="urn:microsoft.com/office/officeart/2005/8/layout/default"/>
    <dgm:cxn modelId="{17ADBC1F-FA88-47B3-A82B-FF587CD8D144}" type="presOf" srcId="{74673861-1964-4FF6-98EA-FE7F88457372}" destId="{2C892D0D-C5A0-4605-876A-84C030B8B0D7}" srcOrd="0" destOrd="0" presId="urn:microsoft.com/office/officeart/2005/8/layout/default"/>
    <dgm:cxn modelId="{73869222-7C41-44E3-8952-43BD90265198}" type="presOf" srcId="{5E124B12-A59E-48A4-B489-800C4F1A8D53}" destId="{B332B917-9908-464D-9575-AA6D2EE241AA}" srcOrd="0" destOrd="0" presId="urn:microsoft.com/office/officeart/2005/8/layout/default"/>
    <dgm:cxn modelId="{49D6C4A3-83FB-4160-B536-5249D1ABA1EF}" srcId="{74673861-1964-4FF6-98EA-FE7F88457372}" destId="{F4E564C6-47F3-427F-AFF2-06D2E7028670}" srcOrd="1" destOrd="0" parTransId="{1E2424A4-9D51-4D25-A26B-AD513199FACF}" sibTransId="{DCF3970B-A939-4D43-B257-3473F4A1C02A}"/>
    <dgm:cxn modelId="{93125FEF-8559-4B1F-9BC5-B8C9A1D6B223}" srcId="{74673861-1964-4FF6-98EA-FE7F88457372}" destId="{5E124B12-A59E-48A4-B489-800C4F1A8D53}" srcOrd="0" destOrd="0" parTransId="{53436FBD-DD5D-442B-8F7A-DDB424C2966A}" sibTransId="{E67F5BA9-A9B3-4F29-B2DD-45AB5C5FC27A}"/>
    <dgm:cxn modelId="{D4F4A418-8EA1-49B3-8058-764D269DC722}" type="presParOf" srcId="{2C892D0D-C5A0-4605-876A-84C030B8B0D7}" destId="{B332B917-9908-464D-9575-AA6D2EE241AA}" srcOrd="0" destOrd="0" presId="urn:microsoft.com/office/officeart/2005/8/layout/default"/>
    <dgm:cxn modelId="{1E30E9EA-8EC9-4053-9DBD-E7A56C969F25}" type="presParOf" srcId="{2C892D0D-C5A0-4605-876A-84C030B8B0D7}" destId="{03E885D5-947C-47B8-8F69-1E7004189FFA}" srcOrd="1" destOrd="0" presId="urn:microsoft.com/office/officeart/2005/8/layout/default"/>
    <dgm:cxn modelId="{B1C316CD-13B6-411B-BAAF-2B26DDBD3060}" type="presParOf" srcId="{2C892D0D-C5A0-4605-876A-84C030B8B0D7}" destId="{1C7B7C79-2102-4D3B-8A4C-E5ABB2AB20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1BA6402-3F5F-4353-B6C0-5A1673CD49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A6E6F540-5A1B-40E6-A04B-34E69522ED96}">
      <dgm:prSet custT="1"/>
      <dgm:spPr/>
      <dgm:t>
        <a:bodyPr/>
        <a:lstStyle/>
        <a:p>
          <a:r>
            <a:rPr lang="nl-BE" sz="1200" dirty="0">
              <a:solidFill>
                <a:schemeClr val="tx1"/>
              </a:solidFill>
            </a:rPr>
            <a:t>1) Interesse: als je Instagram opent, worden de eerste berichten weergegeven die meer interactie hebben gegenereerd</a:t>
          </a:r>
          <a:endParaRPr lang="it-IT" sz="1200" dirty="0">
            <a:solidFill>
              <a:schemeClr val="tx1"/>
            </a:solidFill>
          </a:endParaRPr>
        </a:p>
      </dgm:t>
    </dgm:pt>
    <dgm:pt modelId="{2DC845F6-01EF-4CAF-BADF-95DCCD5E1289}" type="parTrans" cxnId="{014895B2-6A21-4453-A8A4-D3E95464C5E8}">
      <dgm:prSet/>
      <dgm:spPr/>
      <dgm:t>
        <a:bodyPr/>
        <a:lstStyle/>
        <a:p>
          <a:endParaRPr lang="it-IT" sz="1200">
            <a:solidFill>
              <a:schemeClr val="tx1"/>
            </a:solidFill>
          </a:endParaRPr>
        </a:p>
      </dgm:t>
    </dgm:pt>
    <dgm:pt modelId="{02FF8824-1AA5-4C79-AB63-27469E3A90CE}" type="sibTrans" cxnId="{014895B2-6A21-4453-A8A4-D3E95464C5E8}">
      <dgm:prSet/>
      <dgm:spPr/>
      <dgm:t>
        <a:bodyPr/>
        <a:lstStyle/>
        <a:p>
          <a:endParaRPr lang="it-IT" sz="1200">
            <a:solidFill>
              <a:schemeClr val="tx1"/>
            </a:solidFill>
          </a:endParaRPr>
        </a:p>
      </dgm:t>
    </dgm:pt>
    <dgm:pt modelId="{C68F2E1E-861C-4FFC-9C01-FD3D0173BEAE}">
      <dgm:prSet custT="1"/>
      <dgm:spPr/>
      <dgm:t>
        <a:bodyPr/>
        <a:lstStyle/>
        <a:p>
          <a:r>
            <a:rPr lang="nl-BE" sz="1200" dirty="0">
              <a:solidFill>
                <a:schemeClr val="tx1"/>
              </a:solidFill>
            </a:rPr>
            <a:t>2) Tijdigheid: Van de meest recente tot de oudste, waarbij echter alleen rekening wordt gehouden met het tijdsinterval tussen de laatste gebruikerstoegang en het moment waarop dezelfde gebruiker de App opnieuw opent.</a:t>
          </a:r>
          <a:endParaRPr lang="it-IT" sz="1200" dirty="0">
            <a:solidFill>
              <a:schemeClr val="tx1"/>
            </a:solidFill>
          </a:endParaRPr>
        </a:p>
      </dgm:t>
    </dgm:pt>
    <dgm:pt modelId="{AC7E6025-4134-4891-B046-A587C4F676AE}" type="parTrans" cxnId="{CBB32B4F-C8BC-4657-974C-20FA9DADD111}">
      <dgm:prSet/>
      <dgm:spPr/>
      <dgm:t>
        <a:bodyPr/>
        <a:lstStyle/>
        <a:p>
          <a:endParaRPr lang="it-IT" sz="1200">
            <a:solidFill>
              <a:schemeClr val="tx1"/>
            </a:solidFill>
          </a:endParaRPr>
        </a:p>
      </dgm:t>
    </dgm:pt>
    <dgm:pt modelId="{0BF7201B-4E9E-4CF4-9B58-5D685238CBA5}" type="sibTrans" cxnId="{CBB32B4F-C8BC-4657-974C-20FA9DADD111}">
      <dgm:prSet/>
      <dgm:spPr/>
      <dgm:t>
        <a:bodyPr/>
        <a:lstStyle/>
        <a:p>
          <a:endParaRPr lang="it-IT" sz="1200">
            <a:solidFill>
              <a:schemeClr val="tx1"/>
            </a:solidFill>
          </a:endParaRPr>
        </a:p>
      </dgm:t>
    </dgm:pt>
    <dgm:pt modelId="{0F3E0213-B2EB-4604-A2D8-CD163BF0D9C6}" type="pres">
      <dgm:prSet presAssocID="{C1BA6402-3F5F-4353-B6C0-5A1673CD4902}" presName="linear" presStyleCnt="0">
        <dgm:presLayoutVars>
          <dgm:animLvl val="lvl"/>
          <dgm:resizeHandles val="exact"/>
        </dgm:presLayoutVars>
      </dgm:prSet>
      <dgm:spPr/>
    </dgm:pt>
    <dgm:pt modelId="{3CD640AE-E982-4A7B-AD09-AF18FFA40C88}" type="pres">
      <dgm:prSet presAssocID="{A6E6F540-5A1B-40E6-A04B-34E69522ED96}" presName="parentText" presStyleLbl="node1" presStyleIdx="0" presStyleCnt="2" custLinFactNeighborX="0" custLinFactNeighborY="-23930">
        <dgm:presLayoutVars>
          <dgm:chMax val="0"/>
          <dgm:bulletEnabled val="1"/>
        </dgm:presLayoutVars>
      </dgm:prSet>
      <dgm:spPr/>
    </dgm:pt>
    <dgm:pt modelId="{84419D00-038A-420E-81CC-D36C6EF7D3EA}" type="pres">
      <dgm:prSet presAssocID="{02FF8824-1AA5-4C79-AB63-27469E3A90CE}" presName="spacer" presStyleCnt="0"/>
      <dgm:spPr/>
    </dgm:pt>
    <dgm:pt modelId="{40ED75C7-714B-4A39-83F0-1E9472197E6F}" type="pres">
      <dgm:prSet presAssocID="{C68F2E1E-861C-4FFC-9C01-FD3D0173BEAE}" presName="parentText" presStyleLbl="node1" presStyleIdx="1" presStyleCnt="2">
        <dgm:presLayoutVars>
          <dgm:chMax val="0"/>
          <dgm:bulletEnabled val="1"/>
        </dgm:presLayoutVars>
      </dgm:prSet>
      <dgm:spPr/>
    </dgm:pt>
  </dgm:ptLst>
  <dgm:cxnLst>
    <dgm:cxn modelId="{CBB32B4F-C8BC-4657-974C-20FA9DADD111}" srcId="{C1BA6402-3F5F-4353-B6C0-5A1673CD4902}" destId="{C68F2E1E-861C-4FFC-9C01-FD3D0173BEAE}" srcOrd="1" destOrd="0" parTransId="{AC7E6025-4134-4891-B046-A587C4F676AE}" sibTransId="{0BF7201B-4E9E-4CF4-9B58-5D685238CBA5}"/>
    <dgm:cxn modelId="{75D16E7F-EC92-454C-A90A-076B18A31193}" type="presOf" srcId="{C68F2E1E-861C-4FFC-9C01-FD3D0173BEAE}" destId="{40ED75C7-714B-4A39-83F0-1E9472197E6F}" srcOrd="0" destOrd="0" presId="urn:microsoft.com/office/officeart/2005/8/layout/vList2"/>
    <dgm:cxn modelId="{3218368C-CFBC-47D1-A978-92A6B3F878E7}" type="presOf" srcId="{A6E6F540-5A1B-40E6-A04B-34E69522ED96}" destId="{3CD640AE-E982-4A7B-AD09-AF18FFA40C88}" srcOrd="0" destOrd="0" presId="urn:microsoft.com/office/officeart/2005/8/layout/vList2"/>
    <dgm:cxn modelId="{A91E3199-BAB4-4621-8185-1E7C21BE5489}" type="presOf" srcId="{C1BA6402-3F5F-4353-B6C0-5A1673CD4902}" destId="{0F3E0213-B2EB-4604-A2D8-CD163BF0D9C6}" srcOrd="0" destOrd="0" presId="urn:microsoft.com/office/officeart/2005/8/layout/vList2"/>
    <dgm:cxn modelId="{014895B2-6A21-4453-A8A4-D3E95464C5E8}" srcId="{C1BA6402-3F5F-4353-B6C0-5A1673CD4902}" destId="{A6E6F540-5A1B-40E6-A04B-34E69522ED96}" srcOrd="0" destOrd="0" parTransId="{2DC845F6-01EF-4CAF-BADF-95DCCD5E1289}" sibTransId="{02FF8824-1AA5-4C79-AB63-27469E3A90CE}"/>
    <dgm:cxn modelId="{AA611111-201C-460C-980C-CA6BB26369FA}" type="presParOf" srcId="{0F3E0213-B2EB-4604-A2D8-CD163BF0D9C6}" destId="{3CD640AE-E982-4A7B-AD09-AF18FFA40C88}" srcOrd="0" destOrd="0" presId="urn:microsoft.com/office/officeart/2005/8/layout/vList2"/>
    <dgm:cxn modelId="{7A291140-1DA5-4251-8613-914EA06B6E8A}" type="presParOf" srcId="{0F3E0213-B2EB-4604-A2D8-CD163BF0D9C6}" destId="{84419D00-038A-420E-81CC-D36C6EF7D3EA}" srcOrd="1" destOrd="0" presId="urn:microsoft.com/office/officeart/2005/8/layout/vList2"/>
    <dgm:cxn modelId="{9514D8E8-10FA-420D-B291-E1BAFE5F6773}" type="presParOf" srcId="{0F3E0213-B2EB-4604-A2D8-CD163BF0D9C6}" destId="{40ED75C7-714B-4A39-83F0-1E9472197E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B79421-B348-45E9-BFA5-EFD8CD154A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34D8B6C3-AC6A-4DE3-A817-C24387800443}">
      <dgm:prSet/>
      <dgm:spPr/>
      <dgm:t>
        <a:bodyPr/>
        <a:lstStyle/>
        <a:p>
          <a:r>
            <a:rPr lang="nl-BE">
              <a:solidFill>
                <a:schemeClr val="tx1"/>
              </a:solidFill>
            </a:rPr>
            <a:t>3) Relatie: de inhoud van de "dichtstbijzijnde" accounts wordt altijd als eerste weergegeven</a:t>
          </a:r>
          <a:r>
            <a:rPr lang="en-US">
              <a:solidFill>
                <a:schemeClr val="tx1"/>
              </a:solidFill>
            </a:rPr>
            <a:t>.</a:t>
          </a:r>
          <a:endParaRPr lang="it-IT" dirty="0">
            <a:solidFill>
              <a:schemeClr val="tx1"/>
            </a:solidFill>
          </a:endParaRPr>
        </a:p>
      </dgm:t>
    </dgm:pt>
    <dgm:pt modelId="{B631E22D-D4D5-422C-9D99-804D2B2BF6FF}" type="parTrans" cxnId="{6D07DB1D-14BC-414E-B816-01A1BEFD220A}">
      <dgm:prSet/>
      <dgm:spPr/>
      <dgm:t>
        <a:bodyPr/>
        <a:lstStyle/>
        <a:p>
          <a:endParaRPr lang="it-IT">
            <a:solidFill>
              <a:schemeClr val="tx1"/>
            </a:solidFill>
          </a:endParaRPr>
        </a:p>
      </dgm:t>
    </dgm:pt>
    <dgm:pt modelId="{66FC4FBD-F743-41E1-839F-536AD1E0BA22}" type="sibTrans" cxnId="{6D07DB1D-14BC-414E-B816-01A1BEFD220A}">
      <dgm:prSet/>
      <dgm:spPr/>
      <dgm:t>
        <a:bodyPr/>
        <a:lstStyle/>
        <a:p>
          <a:endParaRPr lang="it-IT">
            <a:solidFill>
              <a:schemeClr val="tx1"/>
            </a:solidFill>
          </a:endParaRPr>
        </a:p>
      </dgm:t>
    </dgm:pt>
    <dgm:pt modelId="{7990D66A-8DE6-4964-851F-86F5D670EA0E}">
      <dgm:prSet/>
      <dgm:spPr/>
      <dgm:t>
        <a:bodyPr/>
        <a:lstStyle/>
        <a:p>
          <a:r>
            <a:rPr lang="nl-BE" dirty="0">
              <a:solidFill>
                <a:schemeClr val="tx1"/>
              </a:solidFill>
            </a:rPr>
            <a:t>4) Frequentie: de beste berichten sinds de laatste keer dat je inlogde.</a:t>
          </a:r>
          <a:endParaRPr lang="it-IT" dirty="0">
            <a:solidFill>
              <a:schemeClr val="tx1"/>
            </a:solidFill>
          </a:endParaRPr>
        </a:p>
      </dgm:t>
    </dgm:pt>
    <dgm:pt modelId="{846418F1-49D8-428A-A764-0E96E0F779B6}" type="parTrans" cxnId="{4B610594-77FC-4868-9246-E97C25603916}">
      <dgm:prSet/>
      <dgm:spPr/>
      <dgm:t>
        <a:bodyPr/>
        <a:lstStyle/>
        <a:p>
          <a:endParaRPr lang="it-IT">
            <a:solidFill>
              <a:schemeClr val="tx1"/>
            </a:solidFill>
          </a:endParaRPr>
        </a:p>
      </dgm:t>
    </dgm:pt>
    <dgm:pt modelId="{55EFEA49-1D4F-490C-957E-84082E4B3277}" type="sibTrans" cxnId="{4B610594-77FC-4868-9246-E97C25603916}">
      <dgm:prSet/>
      <dgm:spPr/>
      <dgm:t>
        <a:bodyPr/>
        <a:lstStyle/>
        <a:p>
          <a:endParaRPr lang="it-IT">
            <a:solidFill>
              <a:schemeClr val="tx1"/>
            </a:solidFill>
          </a:endParaRPr>
        </a:p>
      </dgm:t>
    </dgm:pt>
    <dgm:pt modelId="{618E2C43-91D6-4D9B-AA99-2E713C4839F1}">
      <dgm:prSet/>
      <dgm:spPr/>
      <dgm:t>
        <a:bodyPr/>
        <a:lstStyle/>
        <a:p>
          <a:r>
            <a:rPr lang="nl-BE" dirty="0">
              <a:solidFill>
                <a:schemeClr val="tx1"/>
              </a:solidFill>
            </a:rPr>
            <a:t>5) Volgend: de eerste berichten zijn die van degenen die "volgen".</a:t>
          </a:r>
          <a:endParaRPr lang="it-IT" dirty="0">
            <a:solidFill>
              <a:schemeClr val="tx1"/>
            </a:solidFill>
          </a:endParaRPr>
        </a:p>
      </dgm:t>
    </dgm:pt>
    <dgm:pt modelId="{051575DD-5790-4120-93EF-E95B21D18919}" type="parTrans" cxnId="{1B4027F6-3C9F-4DF3-9B9E-CC9BBA9C1E08}">
      <dgm:prSet/>
      <dgm:spPr/>
      <dgm:t>
        <a:bodyPr/>
        <a:lstStyle/>
        <a:p>
          <a:endParaRPr lang="it-IT">
            <a:solidFill>
              <a:schemeClr val="tx1"/>
            </a:solidFill>
          </a:endParaRPr>
        </a:p>
      </dgm:t>
    </dgm:pt>
    <dgm:pt modelId="{DB8CB028-B345-421F-9D77-33EE13A28729}" type="sibTrans" cxnId="{1B4027F6-3C9F-4DF3-9B9E-CC9BBA9C1E08}">
      <dgm:prSet/>
      <dgm:spPr/>
      <dgm:t>
        <a:bodyPr/>
        <a:lstStyle/>
        <a:p>
          <a:endParaRPr lang="it-IT">
            <a:solidFill>
              <a:schemeClr val="tx1"/>
            </a:solidFill>
          </a:endParaRPr>
        </a:p>
      </dgm:t>
    </dgm:pt>
    <dgm:pt modelId="{F1B1438A-BD57-4957-A2ED-DA8969C14DB1}">
      <dgm:prSet/>
      <dgm:spPr/>
      <dgm:t>
        <a:bodyPr/>
        <a:lstStyle/>
        <a:p>
          <a:r>
            <a:rPr lang="nl-BE" dirty="0">
              <a:solidFill>
                <a:schemeClr val="tx1"/>
              </a:solidFill>
            </a:rPr>
            <a:t>6) Gebruik: hoeveel tijd de gebruiker op Instagram doorbrengt. Als het weinig is, zal het algoritme de inhoud tot het maximum condenseren.</a:t>
          </a:r>
          <a:endParaRPr lang="it-IT" dirty="0">
            <a:solidFill>
              <a:schemeClr val="tx1"/>
            </a:solidFill>
          </a:endParaRPr>
        </a:p>
      </dgm:t>
    </dgm:pt>
    <dgm:pt modelId="{7AA96771-758B-42BB-897E-20F091C3230A}" type="parTrans" cxnId="{CEC2CDB9-EBC5-4353-9D6C-581D12264E67}">
      <dgm:prSet/>
      <dgm:spPr/>
      <dgm:t>
        <a:bodyPr/>
        <a:lstStyle/>
        <a:p>
          <a:endParaRPr lang="it-IT">
            <a:solidFill>
              <a:schemeClr val="tx1"/>
            </a:solidFill>
          </a:endParaRPr>
        </a:p>
      </dgm:t>
    </dgm:pt>
    <dgm:pt modelId="{F5C52D0D-12B6-4967-9452-0A5E8066AE50}" type="sibTrans" cxnId="{CEC2CDB9-EBC5-4353-9D6C-581D12264E67}">
      <dgm:prSet/>
      <dgm:spPr/>
      <dgm:t>
        <a:bodyPr/>
        <a:lstStyle/>
        <a:p>
          <a:endParaRPr lang="it-IT">
            <a:solidFill>
              <a:schemeClr val="tx1"/>
            </a:solidFill>
          </a:endParaRPr>
        </a:p>
      </dgm:t>
    </dgm:pt>
    <dgm:pt modelId="{6A310AC0-CD5A-4EB8-9D5F-A5E83A28323D}" type="pres">
      <dgm:prSet presAssocID="{E9B79421-B348-45E9-BFA5-EFD8CD154AE7}" presName="linear" presStyleCnt="0">
        <dgm:presLayoutVars>
          <dgm:animLvl val="lvl"/>
          <dgm:resizeHandles val="exact"/>
        </dgm:presLayoutVars>
      </dgm:prSet>
      <dgm:spPr/>
    </dgm:pt>
    <dgm:pt modelId="{584E5DB7-3323-4552-A4BD-2F40231B3520}" type="pres">
      <dgm:prSet presAssocID="{34D8B6C3-AC6A-4DE3-A817-C24387800443}" presName="parentText" presStyleLbl="node1" presStyleIdx="0" presStyleCnt="4">
        <dgm:presLayoutVars>
          <dgm:chMax val="0"/>
          <dgm:bulletEnabled val="1"/>
        </dgm:presLayoutVars>
      </dgm:prSet>
      <dgm:spPr/>
    </dgm:pt>
    <dgm:pt modelId="{394359ED-29AA-489D-910E-070BE5E0FD85}" type="pres">
      <dgm:prSet presAssocID="{66FC4FBD-F743-41E1-839F-536AD1E0BA22}" presName="spacer" presStyleCnt="0"/>
      <dgm:spPr/>
    </dgm:pt>
    <dgm:pt modelId="{088D3B53-A3AF-477C-A124-F9579C448D9E}" type="pres">
      <dgm:prSet presAssocID="{7990D66A-8DE6-4964-851F-86F5D670EA0E}" presName="parentText" presStyleLbl="node1" presStyleIdx="1" presStyleCnt="4">
        <dgm:presLayoutVars>
          <dgm:chMax val="0"/>
          <dgm:bulletEnabled val="1"/>
        </dgm:presLayoutVars>
      </dgm:prSet>
      <dgm:spPr/>
    </dgm:pt>
    <dgm:pt modelId="{04659D0B-32A4-4816-B4A6-84DDA9DB556A}" type="pres">
      <dgm:prSet presAssocID="{55EFEA49-1D4F-490C-957E-84082E4B3277}" presName="spacer" presStyleCnt="0"/>
      <dgm:spPr/>
    </dgm:pt>
    <dgm:pt modelId="{EE42FAC9-5174-45F8-954F-B70644073D43}" type="pres">
      <dgm:prSet presAssocID="{618E2C43-91D6-4D9B-AA99-2E713C4839F1}" presName="parentText" presStyleLbl="node1" presStyleIdx="2" presStyleCnt="4">
        <dgm:presLayoutVars>
          <dgm:chMax val="0"/>
          <dgm:bulletEnabled val="1"/>
        </dgm:presLayoutVars>
      </dgm:prSet>
      <dgm:spPr/>
    </dgm:pt>
    <dgm:pt modelId="{39463AA0-A588-4A60-88CF-4FEC895474B7}" type="pres">
      <dgm:prSet presAssocID="{DB8CB028-B345-421F-9D77-33EE13A28729}" presName="spacer" presStyleCnt="0"/>
      <dgm:spPr/>
    </dgm:pt>
    <dgm:pt modelId="{99DEA170-E1B1-4628-A946-0856C0993239}" type="pres">
      <dgm:prSet presAssocID="{F1B1438A-BD57-4957-A2ED-DA8969C14DB1}" presName="parentText" presStyleLbl="node1" presStyleIdx="3" presStyleCnt="4">
        <dgm:presLayoutVars>
          <dgm:chMax val="0"/>
          <dgm:bulletEnabled val="1"/>
        </dgm:presLayoutVars>
      </dgm:prSet>
      <dgm:spPr/>
    </dgm:pt>
  </dgm:ptLst>
  <dgm:cxnLst>
    <dgm:cxn modelId="{8D3D9519-1649-472F-8B2F-6059DA8AAFCD}" type="presOf" srcId="{618E2C43-91D6-4D9B-AA99-2E713C4839F1}" destId="{EE42FAC9-5174-45F8-954F-B70644073D43}" srcOrd="0" destOrd="0" presId="urn:microsoft.com/office/officeart/2005/8/layout/vList2"/>
    <dgm:cxn modelId="{27B5E01B-BCCA-4BB1-88A5-F34A89B3F570}" type="presOf" srcId="{F1B1438A-BD57-4957-A2ED-DA8969C14DB1}" destId="{99DEA170-E1B1-4628-A946-0856C0993239}" srcOrd="0" destOrd="0" presId="urn:microsoft.com/office/officeart/2005/8/layout/vList2"/>
    <dgm:cxn modelId="{6D07DB1D-14BC-414E-B816-01A1BEFD220A}" srcId="{E9B79421-B348-45E9-BFA5-EFD8CD154AE7}" destId="{34D8B6C3-AC6A-4DE3-A817-C24387800443}" srcOrd="0" destOrd="0" parTransId="{B631E22D-D4D5-422C-9D99-804D2B2BF6FF}" sibTransId="{66FC4FBD-F743-41E1-839F-536AD1E0BA22}"/>
    <dgm:cxn modelId="{CFE79274-386E-47F1-84DD-636FCFF4925C}" type="presOf" srcId="{E9B79421-B348-45E9-BFA5-EFD8CD154AE7}" destId="{6A310AC0-CD5A-4EB8-9D5F-A5E83A28323D}" srcOrd="0" destOrd="0" presId="urn:microsoft.com/office/officeart/2005/8/layout/vList2"/>
    <dgm:cxn modelId="{E22B5878-1439-497A-85E9-9BF1A94031F7}" type="presOf" srcId="{34D8B6C3-AC6A-4DE3-A817-C24387800443}" destId="{584E5DB7-3323-4552-A4BD-2F40231B3520}" srcOrd="0" destOrd="0" presId="urn:microsoft.com/office/officeart/2005/8/layout/vList2"/>
    <dgm:cxn modelId="{4B610594-77FC-4868-9246-E97C25603916}" srcId="{E9B79421-B348-45E9-BFA5-EFD8CD154AE7}" destId="{7990D66A-8DE6-4964-851F-86F5D670EA0E}" srcOrd="1" destOrd="0" parTransId="{846418F1-49D8-428A-A764-0E96E0F779B6}" sibTransId="{55EFEA49-1D4F-490C-957E-84082E4B3277}"/>
    <dgm:cxn modelId="{409523B7-FE6B-40E2-A284-39D24A86BEEA}" type="presOf" srcId="{7990D66A-8DE6-4964-851F-86F5D670EA0E}" destId="{088D3B53-A3AF-477C-A124-F9579C448D9E}" srcOrd="0" destOrd="0" presId="urn:microsoft.com/office/officeart/2005/8/layout/vList2"/>
    <dgm:cxn modelId="{CEC2CDB9-EBC5-4353-9D6C-581D12264E67}" srcId="{E9B79421-B348-45E9-BFA5-EFD8CD154AE7}" destId="{F1B1438A-BD57-4957-A2ED-DA8969C14DB1}" srcOrd="3" destOrd="0" parTransId="{7AA96771-758B-42BB-897E-20F091C3230A}" sibTransId="{F5C52D0D-12B6-4967-9452-0A5E8066AE50}"/>
    <dgm:cxn modelId="{1B4027F6-3C9F-4DF3-9B9E-CC9BBA9C1E08}" srcId="{E9B79421-B348-45E9-BFA5-EFD8CD154AE7}" destId="{618E2C43-91D6-4D9B-AA99-2E713C4839F1}" srcOrd="2" destOrd="0" parTransId="{051575DD-5790-4120-93EF-E95B21D18919}" sibTransId="{DB8CB028-B345-421F-9D77-33EE13A28729}"/>
    <dgm:cxn modelId="{F9FD9DF6-FB0C-4603-B872-24E7850BC934}" type="presParOf" srcId="{6A310AC0-CD5A-4EB8-9D5F-A5E83A28323D}" destId="{584E5DB7-3323-4552-A4BD-2F40231B3520}" srcOrd="0" destOrd="0" presId="urn:microsoft.com/office/officeart/2005/8/layout/vList2"/>
    <dgm:cxn modelId="{2FA20111-886A-4D4D-A6F3-9A7EA5335EAA}" type="presParOf" srcId="{6A310AC0-CD5A-4EB8-9D5F-A5E83A28323D}" destId="{394359ED-29AA-489D-910E-070BE5E0FD85}" srcOrd="1" destOrd="0" presId="urn:microsoft.com/office/officeart/2005/8/layout/vList2"/>
    <dgm:cxn modelId="{55F229D6-0B42-4B17-899F-B085183BAEA9}" type="presParOf" srcId="{6A310AC0-CD5A-4EB8-9D5F-A5E83A28323D}" destId="{088D3B53-A3AF-477C-A124-F9579C448D9E}" srcOrd="2" destOrd="0" presId="urn:microsoft.com/office/officeart/2005/8/layout/vList2"/>
    <dgm:cxn modelId="{3448BCC7-47CB-4F0E-AA4C-1FA7E4E77E23}" type="presParOf" srcId="{6A310AC0-CD5A-4EB8-9D5F-A5E83A28323D}" destId="{04659D0B-32A4-4816-B4A6-84DDA9DB556A}" srcOrd="3" destOrd="0" presId="urn:microsoft.com/office/officeart/2005/8/layout/vList2"/>
    <dgm:cxn modelId="{17F5C8B0-1184-4B53-A0E7-70D9B5567870}" type="presParOf" srcId="{6A310AC0-CD5A-4EB8-9D5F-A5E83A28323D}" destId="{EE42FAC9-5174-45F8-954F-B70644073D43}" srcOrd="4" destOrd="0" presId="urn:microsoft.com/office/officeart/2005/8/layout/vList2"/>
    <dgm:cxn modelId="{84876A20-F114-40A5-A634-DF56661A2BBE}" type="presParOf" srcId="{6A310AC0-CD5A-4EB8-9D5F-A5E83A28323D}" destId="{39463AA0-A588-4A60-88CF-4FEC895474B7}" srcOrd="5" destOrd="0" presId="urn:microsoft.com/office/officeart/2005/8/layout/vList2"/>
    <dgm:cxn modelId="{9B6B1CCA-0D0A-41F5-ADD4-9952E8150614}" type="presParOf" srcId="{6A310AC0-CD5A-4EB8-9D5F-A5E83A28323D}" destId="{99DEA170-E1B1-4628-A946-0856C0993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9B7888-D4DC-4FE6-BAE4-F8CA8BD7A2D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C951AC1E-851A-4D1C-8828-5ED2ECF47E57}">
      <dgm:prSet custT="1"/>
      <dgm:spPr/>
      <dgm:t>
        <a:bodyPr/>
        <a:lstStyle/>
        <a:p>
          <a:r>
            <a:rPr lang="en-US" sz="1200" dirty="0">
              <a:solidFill>
                <a:schemeClr val="tx1"/>
              </a:solidFill>
            </a:rPr>
            <a:t>1) </a:t>
          </a:r>
          <a:r>
            <a:rPr lang="en-US" sz="1200" dirty="0" err="1">
              <a:solidFill>
                <a:schemeClr val="tx1"/>
              </a:solidFill>
            </a:rPr>
            <a:t>Plaats</a:t>
          </a:r>
          <a:r>
            <a:rPr lang="en-US" sz="1200" dirty="0">
              <a:solidFill>
                <a:schemeClr val="tx1"/>
              </a:solidFill>
            </a:rPr>
            <a:t> tot </a:t>
          </a:r>
          <a:r>
            <a:rPr lang="en-US" sz="1200" dirty="0" err="1">
              <a:solidFill>
                <a:schemeClr val="tx1"/>
              </a:solidFill>
            </a:rPr>
            <a:t>geschiedkundige</a:t>
          </a:r>
          <a:r>
            <a:rPr lang="en-US" sz="1200" dirty="0">
              <a:solidFill>
                <a:schemeClr val="tx1"/>
              </a:solidFill>
            </a:rPr>
            <a:t> </a:t>
          </a:r>
          <a:r>
            <a:rPr lang="en-US" sz="1200" dirty="0" err="1">
              <a:solidFill>
                <a:schemeClr val="tx1"/>
              </a:solidFill>
            </a:rPr>
            <a:t>geolocatie</a:t>
          </a:r>
          <a:endParaRPr lang="it-IT" sz="1200" dirty="0">
            <a:solidFill>
              <a:schemeClr val="tx1"/>
            </a:solidFill>
          </a:endParaRPr>
        </a:p>
      </dgm:t>
    </dgm:pt>
    <dgm:pt modelId="{88617DE5-0AB2-416F-8696-E6CAF8D5FBF9}" type="parTrans" cxnId="{6DDA4D99-AC9E-4C23-88CC-8DEFD0971319}">
      <dgm:prSet/>
      <dgm:spPr/>
      <dgm:t>
        <a:bodyPr/>
        <a:lstStyle/>
        <a:p>
          <a:endParaRPr lang="it-IT" sz="1200">
            <a:solidFill>
              <a:schemeClr val="tx1"/>
            </a:solidFill>
          </a:endParaRPr>
        </a:p>
      </dgm:t>
    </dgm:pt>
    <dgm:pt modelId="{1B1DE260-DD21-42B6-A3D2-87812A8F6A19}" type="sibTrans" cxnId="{6DDA4D99-AC9E-4C23-88CC-8DEFD0971319}">
      <dgm:prSet/>
      <dgm:spPr/>
      <dgm:t>
        <a:bodyPr/>
        <a:lstStyle/>
        <a:p>
          <a:endParaRPr lang="it-IT" sz="1200">
            <a:solidFill>
              <a:schemeClr val="tx1"/>
            </a:solidFill>
          </a:endParaRPr>
        </a:p>
      </dgm:t>
    </dgm:pt>
    <dgm:pt modelId="{4CAE1EE1-2071-44EE-A3EE-0C0D40401268}">
      <dgm:prSet custT="1"/>
      <dgm:spPr/>
      <dgm:t>
        <a:bodyPr/>
        <a:lstStyle/>
        <a:p>
          <a:r>
            <a:rPr lang="en-US" sz="1200" dirty="0">
              <a:solidFill>
                <a:schemeClr val="tx1"/>
              </a:solidFill>
            </a:rPr>
            <a:t>2) </a:t>
          </a:r>
          <a:r>
            <a:rPr lang="en-US" sz="1200" dirty="0" err="1">
              <a:solidFill>
                <a:schemeClr val="tx1"/>
              </a:solidFill>
            </a:rPr>
            <a:t>Vermelding</a:t>
          </a:r>
          <a:r>
            <a:rPr lang="en-US" sz="1200" dirty="0">
              <a:solidFill>
                <a:schemeClr val="tx1"/>
              </a:solidFill>
            </a:rPr>
            <a:t> van de </a:t>
          </a:r>
          <a:r>
            <a:rPr lang="en-US" sz="1200" dirty="0" err="1">
              <a:solidFill>
                <a:schemeClr val="tx1"/>
              </a:solidFill>
            </a:rPr>
            <a:t>naam</a:t>
          </a:r>
          <a:r>
            <a:rPr lang="en-US" sz="1200" dirty="0">
              <a:solidFill>
                <a:schemeClr val="tx1"/>
              </a:solidFill>
            </a:rPr>
            <a:t> van </a:t>
          </a:r>
          <a:r>
            <a:rPr lang="en-US" sz="1200" dirty="0" err="1">
              <a:solidFill>
                <a:schemeClr val="tx1"/>
              </a:solidFill>
            </a:rPr>
            <a:t>andere</a:t>
          </a:r>
          <a:r>
            <a:rPr lang="en-US" sz="1200" dirty="0">
              <a:solidFill>
                <a:schemeClr val="tx1"/>
              </a:solidFill>
            </a:rPr>
            <a:t> accounts</a:t>
          </a:r>
          <a:endParaRPr lang="it-IT" sz="1200" dirty="0">
            <a:solidFill>
              <a:schemeClr val="tx1"/>
            </a:solidFill>
          </a:endParaRPr>
        </a:p>
      </dgm:t>
    </dgm:pt>
    <dgm:pt modelId="{044FE487-6592-4308-A890-D7AA40F31265}" type="parTrans" cxnId="{6172A752-5586-4094-B153-8A1823FBD685}">
      <dgm:prSet/>
      <dgm:spPr/>
      <dgm:t>
        <a:bodyPr/>
        <a:lstStyle/>
        <a:p>
          <a:endParaRPr lang="it-IT" sz="1200">
            <a:solidFill>
              <a:schemeClr val="tx1"/>
            </a:solidFill>
          </a:endParaRPr>
        </a:p>
      </dgm:t>
    </dgm:pt>
    <dgm:pt modelId="{0E0F4917-070B-4531-8E45-AF60CBF132F3}" type="sibTrans" cxnId="{6172A752-5586-4094-B153-8A1823FBD685}">
      <dgm:prSet/>
      <dgm:spPr/>
      <dgm:t>
        <a:bodyPr/>
        <a:lstStyle/>
        <a:p>
          <a:endParaRPr lang="it-IT" sz="1200">
            <a:solidFill>
              <a:schemeClr val="tx1"/>
            </a:solidFill>
          </a:endParaRPr>
        </a:p>
      </dgm:t>
    </dgm:pt>
    <dgm:pt modelId="{D58DEFAC-6D0B-4104-A3D1-AC465846500E}">
      <dgm:prSet custT="1"/>
      <dgm:spPr/>
      <dgm:t>
        <a:bodyPr/>
        <a:lstStyle/>
        <a:p>
          <a:r>
            <a:rPr lang="en-US" sz="1200" dirty="0">
              <a:solidFill>
                <a:schemeClr val="tx1"/>
              </a:solidFill>
            </a:rPr>
            <a:t>3) Hashtags o </a:t>
          </a:r>
          <a:r>
            <a:rPr lang="en-US" sz="1200" dirty="0" err="1">
              <a:solidFill>
                <a:schemeClr val="tx1"/>
              </a:solidFill>
            </a:rPr>
            <a:t>mde</a:t>
          </a:r>
          <a:r>
            <a:rPr lang="en-US" sz="1200" dirty="0">
              <a:solidFill>
                <a:schemeClr val="tx1"/>
              </a:solidFill>
            </a:rPr>
            <a:t> </a:t>
          </a:r>
          <a:r>
            <a:rPr lang="en-US" sz="1200" dirty="0" err="1">
              <a:solidFill>
                <a:schemeClr val="tx1"/>
              </a:solidFill>
            </a:rPr>
            <a:t>visibiliteit</a:t>
          </a:r>
          <a:r>
            <a:rPr lang="en-US" sz="1200" dirty="0">
              <a:solidFill>
                <a:schemeClr val="tx1"/>
              </a:solidFill>
            </a:rPr>
            <a:t> </a:t>
          </a:r>
          <a:r>
            <a:rPr lang="en-US" sz="1200" dirty="0" err="1">
              <a:solidFill>
                <a:schemeClr val="tx1"/>
              </a:solidFill>
            </a:rPr>
            <a:t>te</a:t>
          </a:r>
          <a:r>
            <a:rPr lang="en-US" sz="1200" dirty="0">
              <a:solidFill>
                <a:schemeClr val="tx1"/>
              </a:solidFill>
            </a:rPr>
            <a:t> </a:t>
          </a:r>
          <a:r>
            <a:rPr lang="en-US" sz="1200" dirty="0" err="1">
              <a:solidFill>
                <a:schemeClr val="tx1"/>
              </a:solidFill>
            </a:rPr>
            <a:t>verhogen</a:t>
          </a:r>
          <a:endParaRPr lang="it-IT" sz="1200" dirty="0">
            <a:solidFill>
              <a:schemeClr val="tx1"/>
            </a:solidFill>
          </a:endParaRPr>
        </a:p>
      </dgm:t>
    </dgm:pt>
    <dgm:pt modelId="{2A320C70-CC82-4BF7-8978-09BB2456A6BE}" type="parTrans" cxnId="{FFCDF9CB-FC0C-4810-A1B6-4B594AD7FF3A}">
      <dgm:prSet/>
      <dgm:spPr/>
      <dgm:t>
        <a:bodyPr/>
        <a:lstStyle/>
        <a:p>
          <a:endParaRPr lang="it-IT" sz="1200">
            <a:solidFill>
              <a:schemeClr val="tx1"/>
            </a:solidFill>
          </a:endParaRPr>
        </a:p>
      </dgm:t>
    </dgm:pt>
    <dgm:pt modelId="{86D956FC-1CE3-41F3-AF0A-039506A988CF}" type="sibTrans" cxnId="{FFCDF9CB-FC0C-4810-A1B6-4B594AD7FF3A}">
      <dgm:prSet/>
      <dgm:spPr/>
      <dgm:t>
        <a:bodyPr/>
        <a:lstStyle/>
        <a:p>
          <a:endParaRPr lang="it-IT" sz="1200">
            <a:solidFill>
              <a:schemeClr val="tx1"/>
            </a:solidFill>
          </a:endParaRPr>
        </a:p>
      </dgm:t>
    </dgm:pt>
    <dgm:pt modelId="{3F652791-A1FA-41DB-88D2-EFF0D0E46F95}">
      <dgm:prSet custT="1"/>
      <dgm:spPr/>
      <dgm:t>
        <a:bodyPr/>
        <a:lstStyle/>
        <a:p>
          <a:r>
            <a:rPr lang="it-IT" sz="1200" dirty="0">
              <a:solidFill>
                <a:schemeClr val="tx1"/>
              </a:solidFill>
            </a:rPr>
            <a:t>4) Gif</a:t>
          </a:r>
        </a:p>
      </dgm:t>
    </dgm:pt>
    <dgm:pt modelId="{D6A4D6C4-865B-4991-BDDE-7AB7D723BAF2}" type="parTrans" cxnId="{5426E7B2-9D83-49DD-8CA8-4ACAE1A68409}">
      <dgm:prSet/>
      <dgm:spPr/>
      <dgm:t>
        <a:bodyPr/>
        <a:lstStyle/>
        <a:p>
          <a:endParaRPr lang="it-IT" sz="1200">
            <a:solidFill>
              <a:schemeClr val="tx1"/>
            </a:solidFill>
          </a:endParaRPr>
        </a:p>
      </dgm:t>
    </dgm:pt>
    <dgm:pt modelId="{68FEC062-CE95-4519-A134-89A41AA5BF98}" type="sibTrans" cxnId="{5426E7B2-9D83-49DD-8CA8-4ACAE1A68409}">
      <dgm:prSet/>
      <dgm:spPr/>
      <dgm:t>
        <a:bodyPr/>
        <a:lstStyle/>
        <a:p>
          <a:endParaRPr lang="it-IT" sz="1200">
            <a:solidFill>
              <a:schemeClr val="tx1"/>
            </a:solidFill>
          </a:endParaRPr>
        </a:p>
      </dgm:t>
    </dgm:pt>
    <dgm:pt modelId="{A33386AE-823E-475D-862C-958DA29D922A}">
      <dgm:prSet custT="1"/>
      <dgm:spPr/>
      <dgm:t>
        <a:bodyPr/>
        <a:lstStyle/>
        <a:p>
          <a:r>
            <a:rPr lang="it-IT" sz="1200" dirty="0">
              <a:solidFill>
                <a:schemeClr val="tx1"/>
              </a:solidFill>
            </a:rPr>
            <a:t>5) Musiiek</a:t>
          </a:r>
        </a:p>
      </dgm:t>
    </dgm:pt>
    <dgm:pt modelId="{69A246D0-B8AA-44C2-A4B4-9FEE9F291999}" type="parTrans" cxnId="{D5AA1D79-DDA5-47BF-B453-676DF0B92A4C}">
      <dgm:prSet/>
      <dgm:spPr/>
      <dgm:t>
        <a:bodyPr/>
        <a:lstStyle/>
        <a:p>
          <a:endParaRPr lang="it-IT" sz="1200">
            <a:solidFill>
              <a:schemeClr val="tx1"/>
            </a:solidFill>
          </a:endParaRPr>
        </a:p>
      </dgm:t>
    </dgm:pt>
    <dgm:pt modelId="{C7D5A264-ADFA-4261-97C9-E42C73CE4F01}" type="sibTrans" cxnId="{D5AA1D79-DDA5-47BF-B453-676DF0B92A4C}">
      <dgm:prSet/>
      <dgm:spPr/>
      <dgm:t>
        <a:bodyPr/>
        <a:lstStyle/>
        <a:p>
          <a:endParaRPr lang="it-IT" sz="1200">
            <a:solidFill>
              <a:schemeClr val="tx1"/>
            </a:solidFill>
          </a:endParaRPr>
        </a:p>
      </dgm:t>
    </dgm:pt>
    <dgm:pt modelId="{B8FE81C5-AAEA-4065-9108-88E94EB41BE4}">
      <dgm:prSet custT="1"/>
      <dgm:spPr/>
      <dgm:t>
        <a:bodyPr/>
        <a:lstStyle/>
        <a:p>
          <a:r>
            <a:rPr lang="it-IT" sz="1200" dirty="0">
              <a:solidFill>
                <a:schemeClr val="tx1"/>
              </a:solidFill>
            </a:rPr>
            <a:t>6) Bevragingen</a:t>
          </a:r>
        </a:p>
      </dgm:t>
    </dgm:pt>
    <dgm:pt modelId="{F32BE541-2072-4A05-A3BC-E91723DB2887}" type="parTrans" cxnId="{FAC1E85B-0C58-41A6-A374-A98B7B7EC880}">
      <dgm:prSet/>
      <dgm:spPr/>
      <dgm:t>
        <a:bodyPr/>
        <a:lstStyle/>
        <a:p>
          <a:endParaRPr lang="it-IT" sz="1200">
            <a:solidFill>
              <a:schemeClr val="tx1"/>
            </a:solidFill>
          </a:endParaRPr>
        </a:p>
      </dgm:t>
    </dgm:pt>
    <dgm:pt modelId="{3D784DFE-AEE7-4AAF-B962-3DC631CAE2BE}" type="sibTrans" cxnId="{FAC1E85B-0C58-41A6-A374-A98B7B7EC880}">
      <dgm:prSet/>
      <dgm:spPr/>
      <dgm:t>
        <a:bodyPr/>
        <a:lstStyle/>
        <a:p>
          <a:endParaRPr lang="it-IT" sz="1200">
            <a:solidFill>
              <a:schemeClr val="tx1"/>
            </a:solidFill>
          </a:endParaRPr>
        </a:p>
      </dgm:t>
    </dgm:pt>
    <dgm:pt modelId="{17FAB088-C39E-474B-808C-FFCBD3307A80}">
      <dgm:prSet custT="1"/>
      <dgm:spPr/>
      <dgm:t>
        <a:bodyPr/>
        <a:lstStyle/>
        <a:p>
          <a:r>
            <a:rPr lang="en-US" sz="1200" dirty="0">
              <a:solidFill>
                <a:schemeClr val="tx1"/>
              </a:solidFill>
            </a:rPr>
            <a:t>7) </a:t>
          </a:r>
          <a:r>
            <a:rPr lang="en-US" sz="1200" dirty="0" err="1">
              <a:solidFill>
                <a:schemeClr val="tx1"/>
              </a:solidFill>
            </a:rPr>
            <a:t>Directe</a:t>
          </a:r>
          <a:r>
            <a:rPr lang="en-US" sz="1200" dirty="0">
              <a:solidFill>
                <a:schemeClr val="tx1"/>
              </a:solidFill>
            </a:rPr>
            <a:t> </a:t>
          </a:r>
          <a:r>
            <a:rPr lang="en-US" sz="1200" dirty="0" err="1">
              <a:solidFill>
                <a:schemeClr val="tx1"/>
              </a:solidFill>
            </a:rPr>
            <a:t>vragen</a:t>
          </a:r>
          <a:r>
            <a:rPr lang="en-US" sz="1200" dirty="0">
              <a:solidFill>
                <a:schemeClr val="tx1"/>
              </a:solidFill>
            </a:rPr>
            <a:t> tot </a:t>
          </a:r>
          <a:r>
            <a:rPr lang="en-US" sz="1200" dirty="0" err="1">
              <a:solidFill>
                <a:schemeClr val="tx1"/>
              </a:solidFill>
            </a:rPr>
            <a:t>ons</a:t>
          </a:r>
          <a:r>
            <a:rPr lang="en-US" sz="1200" dirty="0">
              <a:solidFill>
                <a:schemeClr val="tx1"/>
              </a:solidFill>
            </a:rPr>
            <a:t> </a:t>
          </a:r>
          <a:r>
            <a:rPr lang="en-US" sz="1200" dirty="0" err="1">
              <a:solidFill>
                <a:schemeClr val="tx1"/>
              </a:solidFill>
            </a:rPr>
            <a:t>publiek</a:t>
          </a:r>
          <a:endParaRPr lang="it-IT" sz="1200" dirty="0">
            <a:solidFill>
              <a:schemeClr val="tx1"/>
            </a:solidFill>
          </a:endParaRPr>
        </a:p>
      </dgm:t>
    </dgm:pt>
    <dgm:pt modelId="{C0BFE999-DCBF-4021-80E5-CB1784209E62}" type="parTrans" cxnId="{006A6BC9-7845-400F-A299-5612B3FD9E57}">
      <dgm:prSet/>
      <dgm:spPr/>
      <dgm:t>
        <a:bodyPr/>
        <a:lstStyle/>
        <a:p>
          <a:endParaRPr lang="it-IT" sz="1200">
            <a:solidFill>
              <a:schemeClr val="tx1"/>
            </a:solidFill>
          </a:endParaRPr>
        </a:p>
      </dgm:t>
    </dgm:pt>
    <dgm:pt modelId="{F4AC12B9-6198-4578-B572-6959F50DE7EB}" type="sibTrans" cxnId="{006A6BC9-7845-400F-A299-5612B3FD9E57}">
      <dgm:prSet/>
      <dgm:spPr/>
      <dgm:t>
        <a:bodyPr/>
        <a:lstStyle/>
        <a:p>
          <a:endParaRPr lang="it-IT" sz="1200">
            <a:solidFill>
              <a:schemeClr val="tx1"/>
            </a:solidFill>
          </a:endParaRPr>
        </a:p>
      </dgm:t>
    </dgm:pt>
    <dgm:pt modelId="{8F3AD12D-B9D9-4078-B910-B50E23BBCB9F}" type="pres">
      <dgm:prSet presAssocID="{759B7888-D4DC-4FE6-BAE4-F8CA8BD7A2DF}" presName="linear" presStyleCnt="0">
        <dgm:presLayoutVars>
          <dgm:animLvl val="lvl"/>
          <dgm:resizeHandles val="exact"/>
        </dgm:presLayoutVars>
      </dgm:prSet>
      <dgm:spPr/>
    </dgm:pt>
    <dgm:pt modelId="{B45AB572-A2E2-45F4-9F7A-585A9FEB8AB4}" type="pres">
      <dgm:prSet presAssocID="{C951AC1E-851A-4D1C-8828-5ED2ECF47E57}" presName="parentText" presStyleLbl="node1" presStyleIdx="0" presStyleCnt="7">
        <dgm:presLayoutVars>
          <dgm:chMax val="0"/>
          <dgm:bulletEnabled val="1"/>
        </dgm:presLayoutVars>
      </dgm:prSet>
      <dgm:spPr/>
    </dgm:pt>
    <dgm:pt modelId="{A261B026-1EA9-4380-A80A-B26799BB9BEC}" type="pres">
      <dgm:prSet presAssocID="{1B1DE260-DD21-42B6-A3D2-87812A8F6A19}" presName="spacer" presStyleCnt="0"/>
      <dgm:spPr/>
    </dgm:pt>
    <dgm:pt modelId="{E7F8701E-3E47-4235-9467-63048DDEE45E}" type="pres">
      <dgm:prSet presAssocID="{4CAE1EE1-2071-44EE-A3EE-0C0D40401268}" presName="parentText" presStyleLbl="node1" presStyleIdx="1" presStyleCnt="7">
        <dgm:presLayoutVars>
          <dgm:chMax val="0"/>
          <dgm:bulletEnabled val="1"/>
        </dgm:presLayoutVars>
      </dgm:prSet>
      <dgm:spPr/>
    </dgm:pt>
    <dgm:pt modelId="{075AB6AF-4FE9-46BF-B222-7488F0184FBD}" type="pres">
      <dgm:prSet presAssocID="{0E0F4917-070B-4531-8E45-AF60CBF132F3}" presName="spacer" presStyleCnt="0"/>
      <dgm:spPr/>
    </dgm:pt>
    <dgm:pt modelId="{030E3828-B450-4581-A228-C9D69A4974A9}" type="pres">
      <dgm:prSet presAssocID="{D58DEFAC-6D0B-4104-A3D1-AC465846500E}" presName="parentText" presStyleLbl="node1" presStyleIdx="2" presStyleCnt="7">
        <dgm:presLayoutVars>
          <dgm:chMax val="0"/>
          <dgm:bulletEnabled val="1"/>
        </dgm:presLayoutVars>
      </dgm:prSet>
      <dgm:spPr/>
    </dgm:pt>
    <dgm:pt modelId="{A0B5772D-EBDC-4068-962F-BC4C76759152}" type="pres">
      <dgm:prSet presAssocID="{86D956FC-1CE3-41F3-AF0A-039506A988CF}" presName="spacer" presStyleCnt="0"/>
      <dgm:spPr/>
    </dgm:pt>
    <dgm:pt modelId="{A7248B51-97BB-4665-B38D-486641CEEB6C}" type="pres">
      <dgm:prSet presAssocID="{3F652791-A1FA-41DB-88D2-EFF0D0E46F95}" presName="parentText" presStyleLbl="node1" presStyleIdx="3" presStyleCnt="7">
        <dgm:presLayoutVars>
          <dgm:chMax val="0"/>
          <dgm:bulletEnabled val="1"/>
        </dgm:presLayoutVars>
      </dgm:prSet>
      <dgm:spPr/>
    </dgm:pt>
    <dgm:pt modelId="{F68ED546-BDDD-4ADB-BF2B-4050C2EB104D}" type="pres">
      <dgm:prSet presAssocID="{68FEC062-CE95-4519-A134-89A41AA5BF98}" presName="spacer" presStyleCnt="0"/>
      <dgm:spPr/>
    </dgm:pt>
    <dgm:pt modelId="{E195B74B-B5A5-4FE9-8AE6-8F65E056F34E}" type="pres">
      <dgm:prSet presAssocID="{A33386AE-823E-475D-862C-958DA29D922A}" presName="parentText" presStyleLbl="node1" presStyleIdx="4" presStyleCnt="7">
        <dgm:presLayoutVars>
          <dgm:chMax val="0"/>
          <dgm:bulletEnabled val="1"/>
        </dgm:presLayoutVars>
      </dgm:prSet>
      <dgm:spPr/>
    </dgm:pt>
    <dgm:pt modelId="{B6CDD2BA-5186-4B00-BACB-535BF6E63143}" type="pres">
      <dgm:prSet presAssocID="{C7D5A264-ADFA-4261-97C9-E42C73CE4F01}" presName="spacer" presStyleCnt="0"/>
      <dgm:spPr/>
    </dgm:pt>
    <dgm:pt modelId="{DA9C20A0-A545-4F36-8A30-CDEF571AF47A}" type="pres">
      <dgm:prSet presAssocID="{B8FE81C5-AAEA-4065-9108-88E94EB41BE4}" presName="parentText" presStyleLbl="node1" presStyleIdx="5" presStyleCnt="7">
        <dgm:presLayoutVars>
          <dgm:chMax val="0"/>
          <dgm:bulletEnabled val="1"/>
        </dgm:presLayoutVars>
      </dgm:prSet>
      <dgm:spPr/>
    </dgm:pt>
    <dgm:pt modelId="{97A99750-D33A-407B-A08E-4A06E55AA5D4}" type="pres">
      <dgm:prSet presAssocID="{3D784DFE-AEE7-4AAF-B962-3DC631CAE2BE}" presName="spacer" presStyleCnt="0"/>
      <dgm:spPr/>
    </dgm:pt>
    <dgm:pt modelId="{BD219490-6EAA-4322-A5EE-4CCC814CE021}" type="pres">
      <dgm:prSet presAssocID="{17FAB088-C39E-474B-808C-FFCBD3307A80}" presName="parentText" presStyleLbl="node1" presStyleIdx="6" presStyleCnt="7">
        <dgm:presLayoutVars>
          <dgm:chMax val="0"/>
          <dgm:bulletEnabled val="1"/>
        </dgm:presLayoutVars>
      </dgm:prSet>
      <dgm:spPr/>
    </dgm:pt>
  </dgm:ptLst>
  <dgm:cxnLst>
    <dgm:cxn modelId="{08D15C06-B781-4363-BFFB-64A747B31F3B}" type="presOf" srcId="{A33386AE-823E-475D-862C-958DA29D922A}" destId="{E195B74B-B5A5-4FE9-8AE6-8F65E056F34E}" srcOrd="0" destOrd="0" presId="urn:microsoft.com/office/officeart/2005/8/layout/vList2"/>
    <dgm:cxn modelId="{5079E213-A67D-4EDE-8EF8-F624D37F402A}" type="presOf" srcId="{C951AC1E-851A-4D1C-8828-5ED2ECF47E57}" destId="{B45AB572-A2E2-45F4-9F7A-585A9FEB8AB4}" srcOrd="0" destOrd="0" presId="urn:microsoft.com/office/officeart/2005/8/layout/vList2"/>
    <dgm:cxn modelId="{F1F85F23-F56D-411C-8E8C-93ADF740DB97}" type="presOf" srcId="{17FAB088-C39E-474B-808C-FFCBD3307A80}" destId="{BD219490-6EAA-4322-A5EE-4CCC814CE021}" srcOrd="0" destOrd="0" presId="urn:microsoft.com/office/officeart/2005/8/layout/vList2"/>
    <dgm:cxn modelId="{95332A29-754B-4BF9-B946-F728EEE8D8F3}" type="presOf" srcId="{3F652791-A1FA-41DB-88D2-EFF0D0E46F95}" destId="{A7248B51-97BB-4665-B38D-486641CEEB6C}" srcOrd="0" destOrd="0" presId="urn:microsoft.com/office/officeart/2005/8/layout/vList2"/>
    <dgm:cxn modelId="{FAC1E85B-0C58-41A6-A374-A98B7B7EC880}" srcId="{759B7888-D4DC-4FE6-BAE4-F8CA8BD7A2DF}" destId="{B8FE81C5-AAEA-4065-9108-88E94EB41BE4}" srcOrd="5" destOrd="0" parTransId="{F32BE541-2072-4A05-A3BC-E91723DB2887}" sibTransId="{3D784DFE-AEE7-4AAF-B962-3DC631CAE2BE}"/>
    <dgm:cxn modelId="{35DF6747-B226-4487-92F5-FFE0808264FC}" type="presOf" srcId="{D58DEFAC-6D0B-4104-A3D1-AC465846500E}" destId="{030E3828-B450-4581-A228-C9D69A4974A9}" srcOrd="0" destOrd="0" presId="urn:microsoft.com/office/officeart/2005/8/layout/vList2"/>
    <dgm:cxn modelId="{3E6F726D-C1A2-4B48-91FC-8C7BE51059C0}" type="presOf" srcId="{B8FE81C5-AAEA-4065-9108-88E94EB41BE4}" destId="{DA9C20A0-A545-4F36-8A30-CDEF571AF47A}" srcOrd="0" destOrd="0" presId="urn:microsoft.com/office/officeart/2005/8/layout/vList2"/>
    <dgm:cxn modelId="{6172A752-5586-4094-B153-8A1823FBD685}" srcId="{759B7888-D4DC-4FE6-BAE4-F8CA8BD7A2DF}" destId="{4CAE1EE1-2071-44EE-A3EE-0C0D40401268}" srcOrd="1" destOrd="0" parTransId="{044FE487-6592-4308-A890-D7AA40F31265}" sibTransId="{0E0F4917-070B-4531-8E45-AF60CBF132F3}"/>
    <dgm:cxn modelId="{D5AA1D79-DDA5-47BF-B453-676DF0B92A4C}" srcId="{759B7888-D4DC-4FE6-BAE4-F8CA8BD7A2DF}" destId="{A33386AE-823E-475D-862C-958DA29D922A}" srcOrd="4" destOrd="0" parTransId="{69A246D0-B8AA-44C2-A4B4-9FEE9F291999}" sibTransId="{C7D5A264-ADFA-4261-97C9-E42C73CE4F01}"/>
    <dgm:cxn modelId="{6DDA4D99-AC9E-4C23-88CC-8DEFD0971319}" srcId="{759B7888-D4DC-4FE6-BAE4-F8CA8BD7A2DF}" destId="{C951AC1E-851A-4D1C-8828-5ED2ECF47E57}" srcOrd="0" destOrd="0" parTransId="{88617DE5-0AB2-416F-8696-E6CAF8D5FBF9}" sibTransId="{1B1DE260-DD21-42B6-A3D2-87812A8F6A19}"/>
    <dgm:cxn modelId="{5426E7B2-9D83-49DD-8CA8-4ACAE1A68409}" srcId="{759B7888-D4DC-4FE6-BAE4-F8CA8BD7A2DF}" destId="{3F652791-A1FA-41DB-88D2-EFF0D0E46F95}" srcOrd="3" destOrd="0" parTransId="{D6A4D6C4-865B-4991-BDDE-7AB7D723BAF2}" sibTransId="{68FEC062-CE95-4519-A134-89A41AA5BF98}"/>
    <dgm:cxn modelId="{006A6BC9-7845-400F-A299-5612B3FD9E57}" srcId="{759B7888-D4DC-4FE6-BAE4-F8CA8BD7A2DF}" destId="{17FAB088-C39E-474B-808C-FFCBD3307A80}" srcOrd="6" destOrd="0" parTransId="{C0BFE999-DCBF-4021-80E5-CB1784209E62}" sibTransId="{F4AC12B9-6198-4578-B572-6959F50DE7EB}"/>
    <dgm:cxn modelId="{FFCDF9CB-FC0C-4810-A1B6-4B594AD7FF3A}" srcId="{759B7888-D4DC-4FE6-BAE4-F8CA8BD7A2DF}" destId="{D58DEFAC-6D0B-4104-A3D1-AC465846500E}" srcOrd="2" destOrd="0" parTransId="{2A320C70-CC82-4BF7-8978-09BB2456A6BE}" sibTransId="{86D956FC-1CE3-41F3-AF0A-039506A988CF}"/>
    <dgm:cxn modelId="{EF7A1BE1-2747-4D95-9930-C1A35AD222F0}" type="presOf" srcId="{759B7888-D4DC-4FE6-BAE4-F8CA8BD7A2DF}" destId="{8F3AD12D-B9D9-4078-B910-B50E23BBCB9F}" srcOrd="0" destOrd="0" presId="urn:microsoft.com/office/officeart/2005/8/layout/vList2"/>
    <dgm:cxn modelId="{402A55F6-CC0D-4295-B9A4-926CAD96C46C}" type="presOf" srcId="{4CAE1EE1-2071-44EE-A3EE-0C0D40401268}" destId="{E7F8701E-3E47-4235-9467-63048DDEE45E}" srcOrd="0" destOrd="0" presId="urn:microsoft.com/office/officeart/2005/8/layout/vList2"/>
    <dgm:cxn modelId="{F8ACDFDD-BCFF-4FC6-9954-85A399266B63}" type="presParOf" srcId="{8F3AD12D-B9D9-4078-B910-B50E23BBCB9F}" destId="{B45AB572-A2E2-45F4-9F7A-585A9FEB8AB4}" srcOrd="0" destOrd="0" presId="urn:microsoft.com/office/officeart/2005/8/layout/vList2"/>
    <dgm:cxn modelId="{5A39DD21-61A9-421E-8F61-3AB22722D517}" type="presParOf" srcId="{8F3AD12D-B9D9-4078-B910-B50E23BBCB9F}" destId="{A261B026-1EA9-4380-A80A-B26799BB9BEC}" srcOrd="1" destOrd="0" presId="urn:microsoft.com/office/officeart/2005/8/layout/vList2"/>
    <dgm:cxn modelId="{69AC6B50-4014-4AEF-8DBE-268654F56C41}" type="presParOf" srcId="{8F3AD12D-B9D9-4078-B910-B50E23BBCB9F}" destId="{E7F8701E-3E47-4235-9467-63048DDEE45E}" srcOrd="2" destOrd="0" presId="urn:microsoft.com/office/officeart/2005/8/layout/vList2"/>
    <dgm:cxn modelId="{2603747B-4A06-482D-AAD8-DCBD07A52CDA}" type="presParOf" srcId="{8F3AD12D-B9D9-4078-B910-B50E23BBCB9F}" destId="{075AB6AF-4FE9-46BF-B222-7488F0184FBD}" srcOrd="3" destOrd="0" presId="urn:microsoft.com/office/officeart/2005/8/layout/vList2"/>
    <dgm:cxn modelId="{31464FC4-4282-4B72-992B-65294C0F1205}" type="presParOf" srcId="{8F3AD12D-B9D9-4078-B910-B50E23BBCB9F}" destId="{030E3828-B450-4581-A228-C9D69A4974A9}" srcOrd="4" destOrd="0" presId="urn:microsoft.com/office/officeart/2005/8/layout/vList2"/>
    <dgm:cxn modelId="{B3CD40E2-277C-4DA7-81C1-AEC67997895A}" type="presParOf" srcId="{8F3AD12D-B9D9-4078-B910-B50E23BBCB9F}" destId="{A0B5772D-EBDC-4068-962F-BC4C76759152}" srcOrd="5" destOrd="0" presId="urn:microsoft.com/office/officeart/2005/8/layout/vList2"/>
    <dgm:cxn modelId="{9D55E0EC-FA06-443D-97EE-DD6F3519C957}" type="presParOf" srcId="{8F3AD12D-B9D9-4078-B910-B50E23BBCB9F}" destId="{A7248B51-97BB-4665-B38D-486641CEEB6C}" srcOrd="6" destOrd="0" presId="urn:microsoft.com/office/officeart/2005/8/layout/vList2"/>
    <dgm:cxn modelId="{B635CB59-AC66-4630-A5F2-694B9CFD57B9}" type="presParOf" srcId="{8F3AD12D-B9D9-4078-B910-B50E23BBCB9F}" destId="{F68ED546-BDDD-4ADB-BF2B-4050C2EB104D}" srcOrd="7" destOrd="0" presId="urn:microsoft.com/office/officeart/2005/8/layout/vList2"/>
    <dgm:cxn modelId="{28F9F3E8-4176-4FC9-84C2-8F1B680E089B}" type="presParOf" srcId="{8F3AD12D-B9D9-4078-B910-B50E23BBCB9F}" destId="{E195B74B-B5A5-4FE9-8AE6-8F65E056F34E}" srcOrd="8" destOrd="0" presId="urn:microsoft.com/office/officeart/2005/8/layout/vList2"/>
    <dgm:cxn modelId="{92D14A5F-6831-4DA8-A7AE-3E8B2938ACA7}" type="presParOf" srcId="{8F3AD12D-B9D9-4078-B910-B50E23BBCB9F}" destId="{B6CDD2BA-5186-4B00-BACB-535BF6E63143}" srcOrd="9" destOrd="0" presId="urn:microsoft.com/office/officeart/2005/8/layout/vList2"/>
    <dgm:cxn modelId="{DB982F74-8A1C-4E90-B313-D91672C0BA1F}" type="presParOf" srcId="{8F3AD12D-B9D9-4078-B910-B50E23BBCB9F}" destId="{DA9C20A0-A545-4F36-8A30-CDEF571AF47A}" srcOrd="10" destOrd="0" presId="urn:microsoft.com/office/officeart/2005/8/layout/vList2"/>
    <dgm:cxn modelId="{62300127-D271-4718-8221-E770783BA17A}" type="presParOf" srcId="{8F3AD12D-B9D9-4078-B910-B50E23BBCB9F}" destId="{97A99750-D33A-407B-A08E-4A06E55AA5D4}" srcOrd="11" destOrd="0" presId="urn:microsoft.com/office/officeart/2005/8/layout/vList2"/>
    <dgm:cxn modelId="{B7CD47C8-4F7B-42FB-BCF0-FFE9164D8531}" type="presParOf" srcId="{8F3AD12D-B9D9-4078-B910-B50E23BBCB9F}" destId="{BD219490-6EAA-4322-A5EE-4CCC814CE02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BF2-A12F-45D4-BFE5-88EC1A0C4AA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002D3C7-609B-4D87-A056-219F0238D03F}">
      <dgm:prSet custT="1"/>
      <dgm:spPr/>
      <dgm:t>
        <a:bodyPr/>
        <a:lstStyle/>
        <a:p>
          <a:r>
            <a:rPr lang="it-IT" sz="1200" dirty="0">
              <a:solidFill>
                <a:schemeClr val="tx1"/>
              </a:solidFill>
              <a:latin typeface="Arial Rounded MT Bold" panose="020F0704030504030204" pitchFamily="34" charset="0"/>
            </a:rPr>
            <a:t>Waarom</a:t>
          </a:r>
        </a:p>
      </dgm:t>
    </dgm:pt>
    <dgm:pt modelId="{24D29A3D-B883-48AC-97E2-7877239D447E}" type="par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B7DFC9F-247D-40D4-978D-84B7FB9806B2}" type="sibTrans" cxnId="{6F6C586C-DFC2-4CA2-AE18-62B3E9EE2922}">
      <dgm:prSet/>
      <dgm:spPr/>
      <dgm:t>
        <a:bodyPr/>
        <a:lstStyle/>
        <a:p>
          <a:endParaRPr lang="it-IT" sz="1200">
            <a:solidFill>
              <a:schemeClr val="tx1"/>
            </a:solidFill>
            <a:latin typeface="Arial Rounded MT Bold" panose="020F0704030504030204" pitchFamily="34" charset="0"/>
          </a:endParaRPr>
        </a:p>
      </dgm:t>
    </dgm:pt>
    <dgm:pt modelId="{263C198D-69A2-47EA-9996-A33707C614CF}">
      <dgm:prSet custT="1"/>
      <dgm:spPr/>
      <dgm:t>
        <a:bodyPr/>
        <a:lstStyle/>
        <a:p>
          <a:r>
            <a:rPr lang="it-IT" sz="1200" dirty="0">
              <a:solidFill>
                <a:schemeClr val="tx1"/>
              </a:solidFill>
              <a:latin typeface="Arial Rounded MT Bold" panose="020F0704030504030204" pitchFamily="34" charset="0"/>
            </a:rPr>
            <a:t>Wie</a:t>
          </a:r>
        </a:p>
      </dgm:t>
    </dgm:pt>
    <dgm:pt modelId="{BC9290BA-AFBB-4E13-A4BA-FC5EE3647DDC}" type="par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45A6B469-E7A2-4801-9754-6B95ED3E3AFD}" type="sibTrans" cxnId="{5896AE15-AA6C-4401-B841-3F762E6C70B8}">
      <dgm:prSet/>
      <dgm:spPr/>
      <dgm:t>
        <a:bodyPr/>
        <a:lstStyle/>
        <a:p>
          <a:endParaRPr lang="it-IT" sz="1200">
            <a:solidFill>
              <a:schemeClr val="tx1"/>
            </a:solidFill>
            <a:latin typeface="Arial Rounded MT Bold" panose="020F0704030504030204" pitchFamily="34" charset="0"/>
          </a:endParaRPr>
        </a:p>
      </dgm:t>
    </dgm:pt>
    <dgm:pt modelId="{DB89D9BD-7C3E-4983-9539-A2873C8F8D76}">
      <dgm:prSet custT="1"/>
      <dgm:spPr/>
      <dgm:t>
        <a:bodyPr/>
        <a:lstStyle/>
        <a:p>
          <a:r>
            <a:rPr lang="it-IT" sz="1200" dirty="0">
              <a:solidFill>
                <a:schemeClr val="tx1"/>
              </a:solidFill>
              <a:latin typeface="Arial Rounded MT Bold" panose="020F0704030504030204" pitchFamily="34" charset="0"/>
            </a:rPr>
            <a:t>Wat</a:t>
          </a:r>
        </a:p>
      </dgm:t>
    </dgm:pt>
    <dgm:pt modelId="{1EC12BD5-79AA-4AD7-A1E8-F409E263451C}" type="par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D20E7E83-5AF9-4DB2-A9EC-9CCB08BF0512}" type="sibTrans" cxnId="{0E9244B8-FFF4-430C-B8B4-A85103F3735D}">
      <dgm:prSet/>
      <dgm:spPr/>
      <dgm:t>
        <a:bodyPr/>
        <a:lstStyle/>
        <a:p>
          <a:endParaRPr lang="it-IT" sz="1200">
            <a:solidFill>
              <a:schemeClr val="tx1"/>
            </a:solidFill>
            <a:latin typeface="Arial Rounded MT Bold" panose="020F0704030504030204" pitchFamily="34" charset="0"/>
          </a:endParaRPr>
        </a:p>
      </dgm:t>
    </dgm:pt>
    <dgm:pt modelId="{FF8E3537-97A4-4640-849D-7F0E6D1FBF82}">
      <dgm:prSet custT="1"/>
      <dgm:spPr/>
      <dgm:t>
        <a:bodyPr/>
        <a:lstStyle/>
        <a:p>
          <a:r>
            <a:rPr lang="it-IT" sz="1200" dirty="0">
              <a:solidFill>
                <a:schemeClr val="tx1"/>
              </a:solidFill>
              <a:latin typeface="Arial Rounded MT Bold" panose="020F0704030504030204" pitchFamily="34" charset="0"/>
            </a:rPr>
            <a:t>Waar</a:t>
          </a:r>
        </a:p>
      </dgm:t>
    </dgm:pt>
    <dgm:pt modelId="{63905BB5-7938-4E28-9A30-A6A66061958E}" type="par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D91E3E7C-6159-4B28-87C5-F9C626CD23B4}" type="sibTrans" cxnId="{E65F2535-1558-489F-B766-2B5BD3664CA1}">
      <dgm:prSet/>
      <dgm:spPr/>
      <dgm:t>
        <a:bodyPr/>
        <a:lstStyle/>
        <a:p>
          <a:endParaRPr lang="it-IT" sz="1200">
            <a:solidFill>
              <a:schemeClr val="tx1"/>
            </a:solidFill>
            <a:latin typeface="Arial Rounded MT Bold" panose="020F0704030504030204" pitchFamily="34" charset="0"/>
          </a:endParaRPr>
        </a:p>
      </dgm:t>
    </dgm:pt>
    <dgm:pt modelId="{2AB26151-93AC-46A8-AA79-6695CFE63BEE}">
      <dgm:prSet custT="1"/>
      <dgm:spPr/>
      <dgm:t>
        <a:bodyPr/>
        <a:lstStyle/>
        <a:p>
          <a:r>
            <a:rPr lang="it-IT" sz="1200" dirty="0">
              <a:solidFill>
                <a:schemeClr val="tx1"/>
              </a:solidFill>
              <a:latin typeface="Arial Rounded MT Bold" panose="020F0704030504030204" pitchFamily="34" charset="0"/>
            </a:rPr>
            <a:t>Wanneer</a:t>
          </a:r>
        </a:p>
      </dgm:t>
    </dgm:pt>
    <dgm:pt modelId="{FA3C0B7B-70D2-4B37-A24D-4F0EB2056AD5}" type="par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E2820CB3-40E9-4EA4-81A0-E706B9F34A4D}" type="sibTrans" cxnId="{9CDD08D8-525E-4692-ADE1-3B09D1212764}">
      <dgm:prSet/>
      <dgm:spPr/>
      <dgm:t>
        <a:bodyPr/>
        <a:lstStyle/>
        <a:p>
          <a:endParaRPr lang="it-IT" sz="1200">
            <a:solidFill>
              <a:schemeClr val="tx1"/>
            </a:solidFill>
            <a:latin typeface="Arial Rounded MT Bold" panose="020F0704030504030204" pitchFamily="34" charset="0"/>
          </a:endParaRPr>
        </a:p>
      </dgm:t>
    </dgm:pt>
    <dgm:pt modelId="{44BB43E5-C15A-45F2-8C64-EE7DBDE14D57}">
      <dgm:prSet custT="1"/>
      <dgm:spPr/>
      <dgm:t>
        <a:bodyPr/>
        <a:lstStyle/>
        <a:p>
          <a:r>
            <a:rPr lang="it-IT" sz="1200" dirty="0">
              <a:solidFill>
                <a:schemeClr val="tx1"/>
              </a:solidFill>
              <a:latin typeface="Arial Rounded MT Bold" panose="020F0704030504030204" pitchFamily="34" charset="0"/>
            </a:rPr>
            <a:t>Hoe</a:t>
          </a:r>
        </a:p>
      </dgm:t>
    </dgm:pt>
    <dgm:pt modelId="{7E4B187A-F3AD-4505-A3D7-C84F34CD5FCB}" type="par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FB8FABD3-FD0A-4595-97D0-BF10B0FF06B8}" type="sibTrans" cxnId="{83E6479B-1D1A-4B3D-8C55-F0AB9423AF40}">
      <dgm:prSet/>
      <dgm:spPr/>
      <dgm:t>
        <a:bodyPr/>
        <a:lstStyle/>
        <a:p>
          <a:endParaRPr lang="it-IT" sz="1200">
            <a:solidFill>
              <a:schemeClr val="tx1"/>
            </a:solidFill>
            <a:latin typeface="Arial Rounded MT Bold" panose="020F0704030504030204" pitchFamily="34" charset="0"/>
          </a:endParaRPr>
        </a:p>
      </dgm:t>
    </dgm:pt>
    <dgm:pt modelId="{D565D1B0-C065-45EE-852C-9FF5DB07C0AB}" type="pres">
      <dgm:prSet presAssocID="{4E356BF2-A12F-45D4-BFE5-88EC1A0C4AA8}" presName="diagram" presStyleCnt="0">
        <dgm:presLayoutVars>
          <dgm:dir/>
          <dgm:resizeHandles val="exact"/>
        </dgm:presLayoutVars>
      </dgm:prSet>
      <dgm:spPr/>
    </dgm:pt>
    <dgm:pt modelId="{4A39BB1E-BBBC-4D58-88E3-19B308D6C407}" type="pres">
      <dgm:prSet presAssocID="{7002D3C7-609B-4D87-A056-219F0238D03F}" presName="node" presStyleLbl="node1" presStyleIdx="0" presStyleCnt="6">
        <dgm:presLayoutVars>
          <dgm:bulletEnabled val="1"/>
        </dgm:presLayoutVars>
      </dgm:prSet>
      <dgm:spPr/>
    </dgm:pt>
    <dgm:pt modelId="{BDA3FC38-F584-4B3C-8F54-201889BC030D}" type="pres">
      <dgm:prSet presAssocID="{2B7DFC9F-247D-40D4-978D-84B7FB9806B2}" presName="sibTrans" presStyleCnt="0"/>
      <dgm:spPr/>
    </dgm:pt>
    <dgm:pt modelId="{4E1209D1-EA7A-4676-A3BA-C79A01C06A39}" type="pres">
      <dgm:prSet presAssocID="{263C198D-69A2-47EA-9996-A33707C614CF}" presName="node" presStyleLbl="node1" presStyleIdx="1" presStyleCnt="6">
        <dgm:presLayoutVars>
          <dgm:bulletEnabled val="1"/>
        </dgm:presLayoutVars>
      </dgm:prSet>
      <dgm:spPr/>
    </dgm:pt>
    <dgm:pt modelId="{F1D06D09-0947-40B3-AEDF-A1F19518B4CE}" type="pres">
      <dgm:prSet presAssocID="{45A6B469-E7A2-4801-9754-6B95ED3E3AFD}" presName="sibTrans" presStyleCnt="0"/>
      <dgm:spPr/>
    </dgm:pt>
    <dgm:pt modelId="{0678C7DC-161E-43C5-8BA4-5A58FC2BEDD0}" type="pres">
      <dgm:prSet presAssocID="{DB89D9BD-7C3E-4983-9539-A2873C8F8D76}" presName="node" presStyleLbl="node1" presStyleIdx="2" presStyleCnt="6">
        <dgm:presLayoutVars>
          <dgm:bulletEnabled val="1"/>
        </dgm:presLayoutVars>
      </dgm:prSet>
      <dgm:spPr/>
    </dgm:pt>
    <dgm:pt modelId="{B71A4A56-020C-4BF3-B1F3-803685763D77}" type="pres">
      <dgm:prSet presAssocID="{D20E7E83-5AF9-4DB2-A9EC-9CCB08BF0512}" presName="sibTrans" presStyleCnt="0"/>
      <dgm:spPr/>
    </dgm:pt>
    <dgm:pt modelId="{45A9762F-7016-4B51-9DFA-58602AFCF512}" type="pres">
      <dgm:prSet presAssocID="{FF8E3537-97A4-4640-849D-7F0E6D1FBF82}" presName="node" presStyleLbl="node1" presStyleIdx="3" presStyleCnt="6">
        <dgm:presLayoutVars>
          <dgm:bulletEnabled val="1"/>
        </dgm:presLayoutVars>
      </dgm:prSet>
      <dgm:spPr/>
    </dgm:pt>
    <dgm:pt modelId="{26F592CB-EDEC-4A10-B198-846FF4006D5F}" type="pres">
      <dgm:prSet presAssocID="{D91E3E7C-6159-4B28-87C5-F9C626CD23B4}" presName="sibTrans" presStyleCnt="0"/>
      <dgm:spPr/>
    </dgm:pt>
    <dgm:pt modelId="{14B31D74-97B2-4F96-A4B9-57238B2CBE77}" type="pres">
      <dgm:prSet presAssocID="{2AB26151-93AC-46A8-AA79-6695CFE63BEE}" presName="node" presStyleLbl="node1" presStyleIdx="4" presStyleCnt="6">
        <dgm:presLayoutVars>
          <dgm:bulletEnabled val="1"/>
        </dgm:presLayoutVars>
      </dgm:prSet>
      <dgm:spPr/>
    </dgm:pt>
    <dgm:pt modelId="{71350E34-8435-4A48-B897-0DC37A9190D2}" type="pres">
      <dgm:prSet presAssocID="{E2820CB3-40E9-4EA4-81A0-E706B9F34A4D}" presName="sibTrans" presStyleCnt="0"/>
      <dgm:spPr/>
    </dgm:pt>
    <dgm:pt modelId="{6FD7109A-6541-48F9-BEAE-5A89A5F9FAAF}" type="pres">
      <dgm:prSet presAssocID="{44BB43E5-C15A-45F2-8C64-EE7DBDE14D57}" presName="node" presStyleLbl="node1" presStyleIdx="5" presStyleCnt="6">
        <dgm:presLayoutVars>
          <dgm:bulletEnabled val="1"/>
        </dgm:presLayoutVars>
      </dgm:prSet>
      <dgm:spPr/>
    </dgm:pt>
  </dgm:ptLst>
  <dgm:cxnLst>
    <dgm:cxn modelId="{550ECE0A-3E02-4862-AC93-40E2AD7C1FE2}" type="presOf" srcId="{2AB26151-93AC-46A8-AA79-6695CFE63BEE}" destId="{14B31D74-97B2-4F96-A4B9-57238B2CBE77}" srcOrd="0" destOrd="0" presId="urn:microsoft.com/office/officeart/2005/8/layout/default"/>
    <dgm:cxn modelId="{5896AE15-AA6C-4401-B841-3F762E6C70B8}" srcId="{4E356BF2-A12F-45D4-BFE5-88EC1A0C4AA8}" destId="{263C198D-69A2-47EA-9996-A33707C614CF}" srcOrd="1" destOrd="0" parTransId="{BC9290BA-AFBB-4E13-A4BA-FC5EE3647DDC}" sibTransId="{45A6B469-E7A2-4801-9754-6B95ED3E3AFD}"/>
    <dgm:cxn modelId="{09F3AD1D-0F7E-409B-A991-2AAE9442430D}" type="presOf" srcId="{7002D3C7-609B-4D87-A056-219F0238D03F}" destId="{4A39BB1E-BBBC-4D58-88E3-19B308D6C407}" srcOrd="0" destOrd="0" presId="urn:microsoft.com/office/officeart/2005/8/layout/default"/>
    <dgm:cxn modelId="{E65F2535-1558-489F-B766-2B5BD3664CA1}" srcId="{4E356BF2-A12F-45D4-BFE5-88EC1A0C4AA8}" destId="{FF8E3537-97A4-4640-849D-7F0E6D1FBF82}" srcOrd="3" destOrd="0" parTransId="{63905BB5-7938-4E28-9A30-A6A66061958E}" sibTransId="{D91E3E7C-6159-4B28-87C5-F9C626CD23B4}"/>
    <dgm:cxn modelId="{6F6C586C-DFC2-4CA2-AE18-62B3E9EE2922}" srcId="{4E356BF2-A12F-45D4-BFE5-88EC1A0C4AA8}" destId="{7002D3C7-609B-4D87-A056-219F0238D03F}" srcOrd="0" destOrd="0" parTransId="{24D29A3D-B883-48AC-97E2-7877239D447E}" sibTransId="{2B7DFC9F-247D-40D4-978D-84B7FB9806B2}"/>
    <dgm:cxn modelId="{2AB8D483-6C17-45F2-8B3B-B195E528099D}" type="presOf" srcId="{44BB43E5-C15A-45F2-8C64-EE7DBDE14D57}" destId="{6FD7109A-6541-48F9-BEAE-5A89A5F9FAAF}" srcOrd="0" destOrd="0" presId="urn:microsoft.com/office/officeart/2005/8/layout/default"/>
    <dgm:cxn modelId="{8C578F96-11E4-4764-BF27-B452CC1D7519}" type="presOf" srcId="{DB89D9BD-7C3E-4983-9539-A2873C8F8D76}" destId="{0678C7DC-161E-43C5-8BA4-5A58FC2BEDD0}" srcOrd="0" destOrd="0" presId="urn:microsoft.com/office/officeart/2005/8/layout/default"/>
    <dgm:cxn modelId="{83E6479B-1D1A-4B3D-8C55-F0AB9423AF40}" srcId="{4E356BF2-A12F-45D4-BFE5-88EC1A0C4AA8}" destId="{44BB43E5-C15A-45F2-8C64-EE7DBDE14D57}" srcOrd="5" destOrd="0" parTransId="{7E4B187A-F3AD-4505-A3D7-C84F34CD5FCB}" sibTransId="{FB8FABD3-FD0A-4595-97D0-BF10B0FF06B8}"/>
    <dgm:cxn modelId="{0E9244B8-FFF4-430C-B8B4-A85103F3735D}" srcId="{4E356BF2-A12F-45D4-BFE5-88EC1A0C4AA8}" destId="{DB89D9BD-7C3E-4983-9539-A2873C8F8D76}" srcOrd="2" destOrd="0" parTransId="{1EC12BD5-79AA-4AD7-A1E8-F409E263451C}" sibTransId="{D20E7E83-5AF9-4DB2-A9EC-9CCB08BF0512}"/>
    <dgm:cxn modelId="{74F319D4-1015-4DAD-BDDA-3451E6E72DB6}" type="presOf" srcId="{263C198D-69A2-47EA-9996-A33707C614CF}" destId="{4E1209D1-EA7A-4676-A3BA-C79A01C06A39}" srcOrd="0" destOrd="0" presId="urn:microsoft.com/office/officeart/2005/8/layout/default"/>
    <dgm:cxn modelId="{9CDD08D8-525E-4692-ADE1-3B09D1212764}" srcId="{4E356BF2-A12F-45D4-BFE5-88EC1A0C4AA8}" destId="{2AB26151-93AC-46A8-AA79-6695CFE63BEE}" srcOrd="4" destOrd="0" parTransId="{FA3C0B7B-70D2-4B37-A24D-4F0EB2056AD5}" sibTransId="{E2820CB3-40E9-4EA4-81A0-E706B9F34A4D}"/>
    <dgm:cxn modelId="{7A9360ED-0EF3-41A3-9052-4ADCBB36B7B4}" type="presOf" srcId="{FF8E3537-97A4-4640-849D-7F0E6D1FBF82}" destId="{45A9762F-7016-4B51-9DFA-58602AFCF512}" srcOrd="0" destOrd="0" presId="urn:microsoft.com/office/officeart/2005/8/layout/default"/>
    <dgm:cxn modelId="{0388A4F2-036A-49EF-9945-9B449AE30ABA}" type="presOf" srcId="{4E356BF2-A12F-45D4-BFE5-88EC1A0C4AA8}" destId="{D565D1B0-C065-45EE-852C-9FF5DB07C0AB}" srcOrd="0" destOrd="0" presId="urn:microsoft.com/office/officeart/2005/8/layout/default"/>
    <dgm:cxn modelId="{03BAD0CD-9E15-49F6-87F9-F2FB7552E063}" type="presParOf" srcId="{D565D1B0-C065-45EE-852C-9FF5DB07C0AB}" destId="{4A39BB1E-BBBC-4D58-88E3-19B308D6C407}" srcOrd="0" destOrd="0" presId="urn:microsoft.com/office/officeart/2005/8/layout/default"/>
    <dgm:cxn modelId="{FC83E8E0-6DDD-493F-9B0A-80D53F850EF0}" type="presParOf" srcId="{D565D1B0-C065-45EE-852C-9FF5DB07C0AB}" destId="{BDA3FC38-F584-4B3C-8F54-201889BC030D}" srcOrd="1" destOrd="0" presId="urn:microsoft.com/office/officeart/2005/8/layout/default"/>
    <dgm:cxn modelId="{2CF1E3CD-5622-44D5-8171-75B4A212BD96}" type="presParOf" srcId="{D565D1B0-C065-45EE-852C-9FF5DB07C0AB}" destId="{4E1209D1-EA7A-4676-A3BA-C79A01C06A39}" srcOrd="2" destOrd="0" presId="urn:microsoft.com/office/officeart/2005/8/layout/default"/>
    <dgm:cxn modelId="{BC82F0BA-6844-4EC9-9C91-75F0D4BD93BF}" type="presParOf" srcId="{D565D1B0-C065-45EE-852C-9FF5DB07C0AB}" destId="{F1D06D09-0947-40B3-AEDF-A1F19518B4CE}" srcOrd="3" destOrd="0" presId="urn:microsoft.com/office/officeart/2005/8/layout/default"/>
    <dgm:cxn modelId="{E565253D-A516-44AB-AB1E-2519602C1F4B}" type="presParOf" srcId="{D565D1B0-C065-45EE-852C-9FF5DB07C0AB}" destId="{0678C7DC-161E-43C5-8BA4-5A58FC2BEDD0}" srcOrd="4" destOrd="0" presId="urn:microsoft.com/office/officeart/2005/8/layout/default"/>
    <dgm:cxn modelId="{7391102A-7B6B-47EE-A97A-250892A9D5DB}" type="presParOf" srcId="{D565D1B0-C065-45EE-852C-9FF5DB07C0AB}" destId="{B71A4A56-020C-4BF3-B1F3-803685763D77}" srcOrd="5" destOrd="0" presId="urn:microsoft.com/office/officeart/2005/8/layout/default"/>
    <dgm:cxn modelId="{45B00664-1684-4E3F-B717-697C64D11FA8}" type="presParOf" srcId="{D565D1B0-C065-45EE-852C-9FF5DB07C0AB}" destId="{45A9762F-7016-4B51-9DFA-58602AFCF512}" srcOrd="6" destOrd="0" presId="urn:microsoft.com/office/officeart/2005/8/layout/default"/>
    <dgm:cxn modelId="{86FC764E-8F1D-4012-96AD-AF6D053ED1E3}" type="presParOf" srcId="{D565D1B0-C065-45EE-852C-9FF5DB07C0AB}" destId="{26F592CB-EDEC-4A10-B198-846FF4006D5F}" srcOrd="7" destOrd="0" presId="urn:microsoft.com/office/officeart/2005/8/layout/default"/>
    <dgm:cxn modelId="{0DFA7968-315F-4A62-9AE0-EF1E163E6BF0}" type="presParOf" srcId="{D565D1B0-C065-45EE-852C-9FF5DB07C0AB}" destId="{14B31D74-97B2-4F96-A4B9-57238B2CBE77}" srcOrd="8" destOrd="0" presId="urn:microsoft.com/office/officeart/2005/8/layout/default"/>
    <dgm:cxn modelId="{7E32636C-9314-45ED-972C-7030289BBE1E}" type="presParOf" srcId="{D565D1B0-C065-45EE-852C-9FF5DB07C0AB}" destId="{71350E34-8435-4A48-B897-0DC37A9190D2}" srcOrd="9" destOrd="0" presId="urn:microsoft.com/office/officeart/2005/8/layout/default"/>
    <dgm:cxn modelId="{A0F61706-CDCD-4732-98DA-3DEB093414FE}" type="presParOf" srcId="{D565D1B0-C065-45EE-852C-9FF5DB07C0AB}" destId="{6FD7109A-6541-48F9-BEAE-5A89A5F9FA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1077B-F2BF-43EB-84D8-8005A83740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20D20DE5-8F9A-4D76-9A0D-E1053E2C39B7}">
      <dgm:prSet/>
      <dgm:spPr>
        <a:solidFill>
          <a:srgbClr val="9AD3E9"/>
        </a:solidFill>
      </dgm:spPr>
      <dgm:t>
        <a:bodyPr/>
        <a:lstStyle/>
        <a:p>
          <a:r>
            <a:rPr lang="nl-BE" dirty="0">
              <a:solidFill>
                <a:schemeClr val="tx1"/>
              </a:solidFill>
              <a:latin typeface="Arial Rounded MT Bold" panose="020F0704030504030204" pitchFamily="34" charset="0"/>
            </a:rPr>
            <a:t>Maar wat is de rol van marketing? Waar is </a:t>
          </a:r>
          <a:r>
            <a:rPr lang="nl-BE" dirty="0" err="1">
              <a:solidFill>
                <a:schemeClr val="tx1"/>
              </a:solidFill>
              <a:latin typeface="Arial Rounded MT Bold" panose="020F0704030504030204" pitchFamily="34" charset="0"/>
            </a:rPr>
            <a:t>Social</a:t>
          </a:r>
          <a:r>
            <a:rPr lang="nl-BE" dirty="0">
              <a:solidFill>
                <a:schemeClr val="tx1"/>
              </a:solidFill>
              <a:latin typeface="Arial Rounded MT Bold" panose="020F0704030504030204" pitchFamily="34" charset="0"/>
            </a:rPr>
            <a:t> Media Marketing voor?</a:t>
          </a:r>
          <a:endParaRPr lang="it-IT" dirty="0">
            <a:solidFill>
              <a:schemeClr val="tx1"/>
            </a:solidFill>
            <a:latin typeface="Arial Rounded MT Bold" panose="020F0704030504030204" pitchFamily="34" charset="0"/>
          </a:endParaRPr>
        </a:p>
      </dgm:t>
    </dgm:pt>
    <dgm:pt modelId="{0B8C0860-E67B-4BD6-A8B4-0E4535B10ED8}" type="parTrans" cxnId="{BA3AD99C-3831-4407-AEFD-1390DB765EC8}">
      <dgm:prSet/>
      <dgm:spPr/>
      <dgm:t>
        <a:bodyPr/>
        <a:lstStyle/>
        <a:p>
          <a:endParaRPr lang="it-IT">
            <a:solidFill>
              <a:schemeClr val="tx1"/>
            </a:solidFill>
          </a:endParaRPr>
        </a:p>
      </dgm:t>
    </dgm:pt>
    <dgm:pt modelId="{77F553E1-51BC-4023-BA0B-371BABA9C02B}" type="sibTrans" cxnId="{BA3AD99C-3831-4407-AEFD-1390DB765EC8}">
      <dgm:prSet/>
      <dgm:spPr>
        <a:solidFill>
          <a:srgbClr val="F8469B"/>
        </a:solidFill>
      </dgm:spPr>
      <dgm:t>
        <a:bodyPr/>
        <a:lstStyle/>
        <a:p>
          <a:endParaRPr lang="it-IT">
            <a:solidFill>
              <a:schemeClr val="tx1"/>
            </a:solidFill>
          </a:endParaRPr>
        </a:p>
      </dgm:t>
    </dgm:pt>
    <dgm:pt modelId="{BC3E8ABC-6CB0-46F5-9D02-D6A87CF955F0}">
      <dgm:prSet/>
      <dgm:spPr>
        <a:solidFill>
          <a:srgbClr val="98DFBB"/>
        </a:solidFill>
      </dgm:spPr>
      <dgm:t>
        <a:bodyPr/>
        <a:lstStyle/>
        <a:p>
          <a:r>
            <a:rPr lang="nl-BE" dirty="0">
              <a:solidFill>
                <a:schemeClr val="tx1"/>
              </a:solidFill>
              <a:latin typeface="Arial Rounded MT Bold" panose="020F0704030504030204" pitchFamily="34" charset="0"/>
            </a:rPr>
            <a:t>Een antwoord op deze vraag is te vinden in het Modern Marketing Manifesto, dat uit 11 kernpunten bestaat. Elke marketingactie moet deze essentiële richtlijnen volgen:</a:t>
          </a:r>
          <a:endParaRPr lang="it-IT" dirty="0">
            <a:solidFill>
              <a:schemeClr val="tx1"/>
            </a:solidFill>
            <a:latin typeface="Arial Rounded MT Bold" panose="020F0704030504030204" pitchFamily="34" charset="0"/>
          </a:endParaRPr>
        </a:p>
      </dgm:t>
    </dgm:pt>
    <dgm:pt modelId="{8772F4F5-8617-4A27-BD5A-7DCA4F0C9FAC}" type="parTrans" cxnId="{403094F0-CF1C-4E6A-8057-8B346E14C933}">
      <dgm:prSet/>
      <dgm:spPr/>
      <dgm:t>
        <a:bodyPr/>
        <a:lstStyle/>
        <a:p>
          <a:endParaRPr lang="it-IT">
            <a:solidFill>
              <a:schemeClr val="tx1"/>
            </a:solidFill>
          </a:endParaRPr>
        </a:p>
      </dgm:t>
    </dgm:pt>
    <dgm:pt modelId="{98961611-7473-438C-9B91-6DDB0B01E5EB}" type="sibTrans" cxnId="{403094F0-CF1C-4E6A-8057-8B346E14C933}">
      <dgm:prSet/>
      <dgm:spPr/>
      <dgm:t>
        <a:bodyPr/>
        <a:lstStyle/>
        <a:p>
          <a:endParaRPr lang="it-IT">
            <a:solidFill>
              <a:schemeClr val="tx1"/>
            </a:solidFill>
          </a:endParaRPr>
        </a:p>
      </dgm:t>
    </dgm:pt>
    <dgm:pt modelId="{BF53943F-3380-40AF-928A-2634AEE415FF}" type="pres">
      <dgm:prSet presAssocID="{A141077B-F2BF-43EB-84D8-8005A83740E4}" presName="Name0" presStyleCnt="0">
        <dgm:presLayoutVars>
          <dgm:dir/>
          <dgm:resizeHandles val="exact"/>
        </dgm:presLayoutVars>
      </dgm:prSet>
      <dgm:spPr/>
    </dgm:pt>
    <dgm:pt modelId="{CFC08866-3F00-4B05-96D2-83EFC62BC53F}" type="pres">
      <dgm:prSet presAssocID="{20D20DE5-8F9A-4D76-9A0D-E1053E2C39B7}" presName="node" presStyleLbl="node1" presStyleIdx="0" presStyleCnt="2" custLinFactNeighborX="-4168" custLinFactNeighborY="551">
        <dgm:presLayoutVars>
          <dgm:bulletEnabled val="1"/>
        </dgm:presLayoutVars>
      </dgm:prSet>
      <dgm:spPr/>
    </dgm:pt>
    <dgm:pt modelId="{BDBC78E4-D0CD-4BB0-BF3E-FB91C1920EBE}" type="pres">
      <dgm:prSet presAssocID="{77F553E1-51BC-4023-BA0B-371BABA9C02B}" presName="sibTrans" presStyleLbl="sibTrans2D1" presStyleIdx="0" presStyleCnt="1"/>
      <dgm:spPr/>
    </dgm:pt>
    <dgm:pt modelId="{6459CF5E-C534-4AD9-BD59-0F54242A8EA7}" type="pres">
      <dgm:prSet presAssocID="{77F553E1-51BC-4023-BA0B-371BABA9C02B}" presName="connectorText" presStyleLbl="sibTrans2D1" presStyleIdx="0" presStyleCnt="1"/>
      <dgm:spPr/>
    </dgm:pt>
    <dgm:pt modelId="{9B2F4DD7-2730-41EA-B3B4-39D3C13042EB}" type="pres">
      <dgm:prSet presAssocID="{BC3E8ABC-6CB0-46F5-9D02-D6A87CF955F0}" presName="node" presStyleLbl="node1" presStyleIdx="1" presStyleCnt="2">
        <dgm:presLayoutVars>
          <dgm:bulletEnabled val="1"/>
        </dgm:presLayoutVars>
      </dgm:prSet>
      <dgm:spPr/>
    </dgm:pt>
  </dgm:ptLst>
  <dgm:cxnLst>
    <dgm:cxn modelId="{B9B8AE19-A0E1-4484-8677-EB6E1B716DD6}" type="presOf" srcId="{77F553E1-51BC-4023-BA0B-371BABA9C02B}" destId="{BDBC78E4-D0CD-4BB0-BF3E-FB91C1920EBE}" srcOrd="0" destOrd="0" presId="urn:microsoft.com/office/officeart/2005/8/layout/process1"/>
    <dgm:cxn modelId="{B39E5099-C695-4613-9666-2F80AAB178ED}" type="presOf" srcId="{77F553E1-51BC-4023-BA0B-371BABA9C02B}" destId="{6459CF5E-C534-4AD9-BD59-0F54242A8EA7}" srcOrd="1" destOrd="0" presId="urn:microsoft.com/office/officeart/2005/8/layout/process1"/>
    <dgm:cxn modelId="{BA3AD99C-3831-4407-AEFD-1390DB765EC8}" srcId="{A141077B-F2BF-43EB-84D8-8005A83740E4}" destId="{20D20DE5-8F9A-4D76-9A0D-E1053E2C39B7}" srcOrd="0" destOrd="0" parTransId="{0B8C0860-E67B-4BD6-A8B4-0E4535B10ED8}" sibTransId="{77F553E1-51BC-4023-BA0B-371BABA9C02B}"/>
    <dgm:cxn modelId="{32CD2ABD-436F-4D58-A40D-BD60D42F5CC7}" type="presOf" srcId="{BC3E8ABC-6CB0-46F5-9D02-D6A87CF955F0}" destId="{9B2F4DD7-2730-41EA-B3B4-39D3C13042EB}" srcOrd="0" destOrd="0" presId="urn:microsoft.com/office/officeart/2005/8/layout/process1"/>
    <dgm:cxn modelId="{7CDF9FBF-081B-452C-B6AD-7F8DDE1A58F6}" type="presOf" srcId="{A141077B-F2BF-43EB-84D8-8005A83740E4}" destId="{BF53943F-3380-40AF-928A-2634AEE415FF}" srcOrd="0" destOrd="0" presId="urn:microsoft.com/office/officeart/2005/8/layout/process1"/>
    <dgm:cxn modelId="{3BB596DF-262D-46D2-8CE0-39B0C1E2B2ED}" type="presOf" srcId="{20D20DE5-8F9A-4D76-9A0D-E1053E2C39B7}" destId="{CFC08866-3F00-4B05-96D2-83EFC62BC53F}" srcOrd="0" destOrd="0" presId="urn:microsoft.com/office/officeart/2005/8/layout/process1"/>
    <dgm:cxn modelId="{403094F0-CF1C-4E6A-8057-8B346E14C933}" srcId="{A141077B-F2BF-43EB-84D8-8005A83740E4}" destId="{BC3E8ABC-6CB0-46F5-9D02-D6A87CF955F0}" srcOrd="1" destOrd="0" parTransId="{8772F4F5-8617-4A27-BD5A-7DCA4F0C9FAC}" sibTransId="{98961611-7473-438C-9B91-6DDB0B01E5EB}"/>
    <dgm:cxn modelId="{0A25378C-4300-43DA-A3DA-54B96A084628}" type="presParOf" srcId="{BF53943F-3380-40AF-928A-2634AEE415FF}" destId="{CFC08866-3F00-4B05-96D2-83EFC62BC53F}" srcOrd="0" destOrd="0" presId="urn:microsoft.com/office/officeart/2005/8/layout/process1"/>
    <dgm:cxn modelId="{772219A4-CAC1-405F-A6DE-2253003E2731}" type="presParOf" srcId="{BF53943F-3380-40AF-928A-2634AEE415FF}" destId="{BDBC78E4-D0CD-4BB0-BF3E-FB91C1920EBE}" srcOrd="1" destOrd="0" presId="urn:microsoft.com/office/officeart/2005/8/layout/process1"/>
    <dgm:cxn modelId="{1E28DDA7-4ACD-49E8-946A-92BD813F9A31}" type="presParOf" srcId="{BDBC78E4-D0CD-4BB0-BF3E-FB91C1920EBE}" destId="{6459CF5E-C534-4AD9-BD59-0F54242A8EA7}" srcOrd="0" destOrd="0" presId="urn:microsoft.com/office/officeart/2005/8/layout/process1"/>
    <dgm:cxn modelId="{7F2C93D0-75BD-415E-8B06-520FF00EFA25}" type="presParOf" srcId="{BF53943F-3380-40AF-928A-2634AEE415FF}" destId="{9B2F4DD7-2730-41EA-B3B4-39D3C13042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8B675-FC17-42F2-A3A1-4F3B4B20E1B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5E66659D-3012-4284-9D17-09406B4FA308}">
      <dgm:prSet custT="1"/>
      <dgm:spPr/>
      <dgm:t>
        <a:bodyPr/>
        <a:lstStyle/>
        <a:p>
          <a:r>
            <a:rPr lang="nl-BE" sz="1200" dirty="0">
              <a:solidFill>
                <a:schemeClr val="tx1"/>
              </a:solidFill>
              <a:latin typeface="Arial Rounded MT Bold" panose="020F0704030504030204" pitchFamily="34" charset="0"/>
            </a:rPr>
            <a:t>1) Strategie: Marketing en Promotie dragen bij om de toekomst van alle soorten bedrijven te garanderen. Degenen die betrokken zijn bij digitale marketing zouden dankzij het web constant in contact moeten staan ​​met een groot aantal mensen.</a:t>
          </a:r>
          <a:endParaRPr lang="it-IT" sz="1200" dirty="0">
            <a:solidFill>
              <a:schemeClr val="tx1"/>
            </a:solidFill>
            <a:latin typeface="Arial Rounded MT Bold" panose="020F0704030504030204" pitchFamily="34" charset="0"/>
          </a:endParaRPr>
        </a:p>
      </dgm:t>
    </dgm:pt>
    <dgm:pt modelId="{281EF172-A7B9-4E90-8E57-1DE3C83BACDD}" type="par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ECC0858C-63DC-4E40-8341-BB54FDCC53F1}" type="sib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53E7E759-5736-45F9-A762-FE2C02F4DB73}">
      <dgm:prSet custT="1"/>
      <dgm:spPr/>
      <dgm:t>
        <a:bodyPr/>
        <a:lstStyle/>
        <a:p>
          <a:r>
            <a:rPr lang="nl-BE" sz="1200" dirty="0">
              <a:solidFill>
                <a:schemeClr val="tx1"/>
              </a:solidFill>
              <a:latin typeface="Arial Rounded MT Bold" panose="020F0704030504030204" pitchFamily="34" charset="0"/>
            </a:rPr>
            <a:t>2) Commercieel: Marketing betekent verkoop: degenen die betrokken zijn bij Marketing moeten weten waar de inkomsten zijn en hoe ze worden verkregen.</a:t>
          </a:r>
          <a:endParaRPr lang="it-IT" sz="1200" dirty="0">
            <a:solidFill>
              <a:schemeClr val="tx1"/>
            </a:solidFill>
            <a:latin typeface="Arial Rounded MT Bold" panose="020F0704030504030204" pitchFamily="34" charset="0"/>
          </a:endParaRPr>
        </a:p>
      </dgm:t>
    </dgm:pt>
    <dgm:pt modelId="{B99A853A-C58F-47E3-8A5F-DCDE28326BB5}" type="par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A77BC680-E0E6-476F-8C90-E6581256C17B}" type="sib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B8BF4B3C-FF90-46D6-83D8-DFF5C5950F68}">
      <dgm:prSet custT="1"/>
      <dgm:spPr/>
      <dgm:t>
        <a:bodyPr/>
        <a:lstStyle/>
        <a:p>
          <a:r>
            <a:rPr lang="nl-BE" sz="1200" dirty="0">
              <a:solidFill>
                <a:schemeClr val="tx1"/>
              </a:solidFill>
              <a:latin typeface="Arial Rounded MT Bold" panose="020F0704030504030204" pitchFamily="34" charset="0"/>
            </a:rPr>
            <a:t>3) Meten: Ze moeten ook weten hoe ze deze gegevens moeten meten en begrijpen, om de winkelervaring van de klant te verbeteren (eerste contact, productkeuze, aankoop via bijvoorbeeld een e-commerceplatform)</a:t>
          </a:r>
          <a:endParaRPr lang="it-IT" sz="1200" dirty="0">
            <a:solidFill>
              <a:schemeClr val="tx1"/>
            </a:solidFill>
            <a:latin typeface="Arial Rounded MT Bold" panose="020F0704030504030204" pitchFamily="34" charset="0"/>
          </a:endParaRPr>
        </a:p>
      </dgm:t>
    </dgm:pt>
    <dgm:pt modelId="{A05C7421-CCB7-49B8-8442-E5FF120C8022}" type="par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9EF582D1-B372-463B-A0A4-5C8072D47130}" type="sib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2D82FB7C-DE81-4F6F-A2A9-B68FC8F9A8D0}" type="pres">
      <dgm:prSet presAssocID="{14A8B675-FC17-42F2-A3A1-4F3B4B20E1B4}" presName="linear" presStyleCnt="0">
        <dgm:presLayoutVars>
          <dgm:dir/>
          <dgm:animLvl val="lvl"/>
          <dgm:resizeHandles val="exact"/>
        </dgm:presLayoutVars>
      </dgm:prSet>
      <dgm:spPr/>
    </dgm:pt>
    <dgm:pt modelId="{FC891995-3FFC-40A9-85FE-0B8ECE2A92DD}" type="pres">
      <dgm:prSet presAssocID="{5E66659D-3012-4284-9D17-09406B4FA308}" presName="parentLin" presStyleCnt="0"/>
      <dgm:spPr/>
    </dgm:pt>
    <dgm:pt modelId="{187149EB-F637-43C8-8A35-699E9BFCF5D9}" type="pres">
      <dgm:prSet presAssocID="{5E66659D-3012-4284-9D17-09406B4FA308}" presName="parentLeftMargin" presStyleLbl="node1" presStyleIdx="0" presStyleCnt="3"/>
      <dgm:spPr/>
    </dgm:pt>
    <dgm:pt modelId="{BC06F2A5-CCCB-48ED-9316-D371E974B33F}" type="pres">
      <dgm:prSet presAssocID="{5E66659D-3012-4284-9D17-09406B4FA308}" presName="parentText" presStyleLbl="node1" presStyleIdx="0" presStyleCnt="3" custScaleX="125403" custScaleY="139705">
        <dgm:presLayoutVars>
          <dgm:chMax val="0"/>
          <dgm:bulletEnabled val="1"/>
        </dgm:presLayoutVars>
      </dgm:prSet>
      <dgm:spPr/>
    </dgm:pt>
    <dgm:pt modelId="{0FA91EE8-1971-418B-ADE7-05C2F5C3FB0B}" type="pres">
      <dgm:prSet presAssocID="{5E66659D-3012-4284-9D17-09406B4FA308}" presName="negativeSpace" presStyleCnt="0"/>
      <dgm:spPr/>
    </dgm:pt>
    <dgm:pt modelId="{7B949BE0-B5E9-445A-A137-F7A7BCA0ACC5}" type="pres">
      <dgm:prSet presAssocID="{5E66659D-3012-4284-9D17-09406B4FA308}" presName="childText" presStyleLbl="conFgAcc1" presStyleIdx="0" presStyleCnt="3">
        <dgm:presLayoutVars>
          <dgm:bulletEnabled val="1"/>
        </dgm:presLayoutVars>
      </dgm:prSet>
      <dgm:spPr/>
    </dgm:pt>
    <dgm:pt modelId="{398DA01F-5A86-4117-9000-C72E6249B996}" type="pres">
      <dgm:prSet presAssocID="{ECC0858C-63DC-4E40-8341-BB54FDCC53F1}" presName="spaceBetweenRectangles" presStyleCnt="0"/>
      <dgm:spPr/>
    </dgm:pt>
    <dgm:pt modelId="{612E097C-2CA4-4605-AD20-D55BF203C837}" type="pres">
      <dgm:prSet presAssocID="{53E7E759-5736-45F9-A762-FE2C02F4DB73}" presName="parentLin" presStyleCnt="0"/>
      <dgm:spPr/>
    </dgm:pt>
    <dgm:pt modelId="{8AD7C897-7E31-4F74-AB9B-9A98B1FC1D4B}" type="pres">
      <dgm:prSet presAssocID="{53E7E759-5736-45F9-A762-FE2C02F4DB73}" presName="parentLeftMargin" presStyleLbl="node1" presStyleIdx="0" presStyleCnt="3"/>
      <dgm:spPr/>
    </dgm:pt>
    <dgm:pt modelId="{E467BD57-635A-47CF-A163-E3A5D21D07D1}" type="pres">
      <dgm:prSet presAssocID="{53E7E759-5736-45F9-A762-FE2C02F4DB73}" presName="parentText" presStyleLbl="node1" presStyleIdx="1" presStyleCnt="3" custScaleX="125220">
        <dgm:presLayoutVars>
          <dgm:chMax val="0"/>
          <dgm:bulletEnabled val="1"/>
        </dgm:presLayoutVars>
      </dgm:prSet>
      <dgm:spPr/>
    </dgm:pt>
    <dgm:pt modelId="{BAC58A54-4D34-48FE-80AC-8C89B4CE3408}" type="pres">
      <dgm:prSet presAssocID="{53E7E759-5736-45F9-A762-FE2C02F4DB73}" presName="negativeSpace" presStyleCnt="0"/>
      <dgm:spPr/>
    </dgm:pt>
    <dgm:pt modelId="{0BDB1170-A94E-4EE1-A737-8DACBF3FEE89}" type="pres">
      <dgm:prSet presAssocID="{53E7E759-5736-45F9-A762-FE2C02F4DB73}" presName="childText" presStyleLbl="conFgAcc1" presStyleIdx="1" presStyleCnt="3">
        <dgm:presLayoutVars>
          <dgm:bulletEnabled val="1"/>
        </dgm:presLayoutVars>
      </dgm:prSet>
      <dgm:spPr/>
    </dgm:pt>
    <dgm:pt modelId="{D313BCAF-2990-419F-8F84-E1DA469B7DA4}" type="pres">
      <dgm:prSet presAssocID="{A77BC680-E0E6-476F-8C90-E6581256C17B}" presName="spaceBetweenRectangles" presStyleCnt="0"/>
      <dgm:spPr/>
    </dgm:pt>
    <dgm:pt modelId="{2CFBE6AA-FDA0-4324-AACB-0A1B574A0B73}" type="pres">
      <dgm:prSet presAssocID="{B8BF4B3C-FF90-46D6-83D8-DFF5C5950F68}" presName="parentLin" presStyleCnt="0"/>
      <dgm:spPr/>
    </dgm:pt>
    <dgm:pt modelId="{AC3E6912-9B98-4B28-B3A8-7DAE3F706488}" type="pres">
      <dgm:prSet presAssocID="{B8BF4B3C-FF90-46D6-83D8-DFF5C5950F68}" presName="parentLeftMargin" presStyleLbl="node1" presStyleIdx="1" presStyleCnt="3"/>
      <dgm:spPr/>
    </dgm:pt>
    <dgm:pt modelId="{8DCD25CA-94D8-4049-B34A-8780F4F99CB0}" type="pres">
      <dgm:prSet presAssocID="{B8BF4B3C-FF90-46D6-83D8-DFF5C5950F68}" presName="parentText" presStyleLbl="node1" presStyleIdx="2" presStyleCnt="3" custScaleX="125220" custScaleY="118868">
        <dgm:presLayoutVars>
          <dgm:chMax val="0"/>
          <dgm:bulletEnabled val="1"/>
        </dgm:presLayoutVars>
      </dgm:prSet>
      <dgm:spPr/>
    </dgm:pt>
    <dgm:pt modelId="{B173FA9F-BA8C-4921-A26F-A0A9DFAC0149}" type="pres">
      <dgm:prSet presAssocID="{B8BF4B3C-FF90-46D6-83D8-DFF5C5950F68}" presName="negativeSpace" presStyleCnt="0"/>
      <dgm:spPr/>
    </dgm:pt>
    <dgm:pt modelId="{34D306D7-8113-4445-8DB3-A8478B715604}" type="pres">
      <dgm:prSet presAssocID="{B8BF4B3C-FF90-46D6-83D8-DFF5C5950F68}" presName="childText" presStyleLbl="conFgAcc1" presStyleIdx="2" presStyleCnt="3">
        <dgm:presLayoutVars>
          <dgm:bulletEnabled val="1"/>
        </dgm:presLayoutVars>
      </dgm:prSet>
      <dgm:spPr/>
    </dgm:pt>
  </dgm:ptLst>
  <dgm:cxnLst>
    <dgm:cxn modelId="{47D5810A-54D8-44A9-9804-D71854CB8CCC}" type="presOf" srcId="{5E66659D-3012-4284-9D17-09406B4FA308}" destId="{BC06F2A5-CCCB-48ED-9316-D371E974B33F}" srcOrd="1" destOrd="0" presId="urn:microsoft.com/office/officeart/2005/8/layout/list1"/>
    <dgm:cxn modelId="{95D24331-B3EF-4FDD-954C-A9846A0CA4AC}" type="presOf" srcId="{B8BF4B3C-FF90-46D6-83D8-DFF5C5950F68}" destId="{8DCD25CA-94D8-4049-B34A-8780F4F99CB0}" srcOrd="1" destOrd="0" presId="urn:microsoft.com/office/officeart/2005/8/layout/list1"/>
    <dgm:cxn modelId="{B7375763-5F3B-4512-8CDB-ACB0A4E07EA4}" type="presOf" srcId="{5E66659D-3012-4284-9D17-09406B4FA308}" destId="{187149EB-F637-43C8-8A35-699E9BFCF5D9}" srcOrd="0" destOrd="0" presId="urn:microsoft.com/office/officeart/2005/8/layout/list1"/>
    <dgm:cxn modelId="{0853CE44-DE1E-4D9A-AE04-E187D45DBA09}" srcId="{14A8B675-FC17-42F2-A3A1-4F3B4B20E1B4}" destId="{B8BF4B3C-FF90-46D6-83D8-DFF5C5950F68}" srcOrd="2" destOrd="0" parTransId="{A05C7421-CCB7-49B8-8442-E5FF120C8022}" sibTransId="{9EF582D1-B372-463B-A0A4-5C8072D47130}"/>
    <dgm:cxn modelId="{AAB40D49-1A0D-4F8A-B4AF-1DC05C7EFA45}" type="presOf" srcId="{53E7E759-5736-45F9-A762-FE2C02F4DB73}" destId="{E467BD57-635A-47CF-A163-E3A5D21D07D1}" srcOrd="1" destOrd="0" presId="urn:microsoft.com/office/officeart/2005/8/layout/list1"/>
    <dgm:cxn modelId="{29C1008C-8FCF-49D6-8C62-CC60405D6C7D}" type="presOf" srcId="{14A8B675-FC17-42F2-A3A1-4F3B4B20E1B4}" destId="{2D82FB7C-DE81-4F6F-A2A9-B68FC8F9A8D0}" srcOrd="0" destOrd="0" presId="urn:microsoft.com/office/officeart/2005/8/layout/list1"/>
    <dgm:cxn modelId="{FC0F88C7-C161-4990-8742-44FB87FFEAA2}" srcId="{14A8B675-FC17-42F2-A3A1-4F3B4B20E1B4}" destId="{5E66659D-3012-4284-9D17-09406B4FA308}" srcOrd="0" destOrd="0" parTransId="{281EF172-A7B9-4E90-8E57-1DE3C83BACDD}" sibTransId="{ECC0858C-63DC-4E40-8341-BB54FDCC53F1}"/>
    <dgm:cxn modelId="{07C8EAC9-0FCA-44E3-A4C2-97E8A511ADE5}" srcId="{14A8B675-FC17-42F2-A3A1-4F3B4B20E1B4}" destId="{53E7E759-5736-45F9-A762-FE2C02F4DB73}" srcOrd="1" destOrd="0" parTransId="{B99A853A-C58F-47E3-8A5F-DCDE28326BB5}" sibTransId="{A77BC680-E0E6-476F-8C90-E6581256C17B}"/>
    <dgm:cxn modelId="{D4DE84DC-E5E1-4727-ADED-1D39C5B5C41A}" type="presOf" srcId="{B8BF4B3C-FF90-46D6-83D8-DFF5C5950F68}" destId="{AC3E6912-9B98-4B28-B3A8-7DAE3F706488}" srcOrd="0" destOrd="0" presId="urn:microsoft.com/office/officeart/2005/8/layout/list1"/>
    <dgm:cxn modelId="{07F909F3-B99F-4D46-8D21-10E07D13C577}" type="presOf" srcId="{53E7E759-5736-45F9-A762-FE2C02F4DB73}" destId="{8AD7C897-7E31-4F74-AB9B-9A98B1FC1D4B}" srcOrd="0" destOrd="0" presId="urn:microsoft.com/office/officeart/2005/8/layout/list1"/>
    <dgm:cxn modelId="{441F0E4A-C977-43ED-B8F1-8A2FE5EF938D}" type="presParOf" srcId="{2D82FB7C-DE81-4F6F-A2A9-B68FC8F9A8D0}" destId="{FC891995-3FFC-40A9-85FE-0B8ECE2A92DD}" srcOrd="0" destOrd="0" presId="urn:microsoft.com/office/officeart/2005/8/layout/list1"/>
    <dgm:cxn modelId="{A2F732FE-6967-434C-BBB4-D7CA5CD9EFF9}" type="presParOf" srcId="{FC891995-3FFC-40A9-85FE-0B8ECE2A92DD}" destId="{187149EB-F637-43C8-8A35-699E9BFCF5D9}" srcOrd="0" destOrd="0" presId="urn:microsoft.com/office/officeart/2005/8/layout/list1"/>
    <dgm:cxn modelId="{A476806B-D8EE-4DEA-8408-115CF82E64B5}" type="presParOf" srcId="{FC891995-3FFC-40A9-85FE-0B8ECE2A92DD}" destId="{BC06F2A5-CCCB-48ED-9316-D371E974B33F}" srcOrd="1" destOrd="0" presId="urn:microsoft.com/office/officeart/2005/8/layout/list1"/>
    <dgm:cxn modelId="{F34ED181-C646-4D16-AF9F-6FB58935F530}" type="presParOf" srcId="{2D82FB7C-DE81-4F6F-A2A9-B68FC8F9A8D0}" destId="{0FA91EE8-1971-418B-ADE7-05C2F5C3FB0B}" srcOrd="1" destOrd="0" presId="urn:microsoft.com/office/officeart/2005/8/layout/list1"/>
    <dgm:cxn modelId="{7A0FB438-CD33-450D-B42A-DEED355E535D}" type="presParOf" srcId="{2D82FB7C-DE81-4F6F-A2A9-B68FC8F9A8D0}" destId="{7B949BE0-B5E9-445A-A137-F7A7BCA0ACC5}" srcOrd="2" destOrd="0" presId="urn:microsoft.com/office/officeart/2005/8/layout/list1"/>
    <dgm:cxn modelId="{59D54051-CDA7-49F1-A207-6FFE5571BF2D}" type="presParOf" srcId="{2D82FB7C-DE81-4F6F-A2A9-B68FC8F9A8D0}" destId="{398DA01F-5A86-4117-9000-C72E6249B996}" srcOrd="3" destOrd="0" presId="urn:microsoft.com/office/officeart/2005/8/layout/list1"/>
    <dgm:cxn modelId="{CCAA1B8F-B083-435D-A580-5294C6542440}" type="presParOf" srcId="{2D82FB7C-DE81-4F6F-A2A9-B68FC8F9A8D0}" destId="{612E097C-2CA4-4605-AD20-D55BF203C837}" srcOrd="4" destOrd="0" presId="urn:microsoft.com/office/officeart/2005/8/layout/list1"/>
    <dgm:cxn modelId="{5F61699C-C6E6-4830-8A07-A27C4030BD46}" type="presParOf" srcId="{612E097C-2CA4-4605-AD20-D55BF203C837}" destId="{8AD7C897-7E31-4F74-AB9B-9A98B1FC1D4B}" srcOrd="0" destOrd="0" presId="urn:microsoft.com/office/officeart/2005/8/layout/list1"/>
    <dgm:cxn modelId="{04D9BA11-3ADC-4E0F-9381-7884C6B3C9C2}" type="presParOf" srcId="{612E097C-2CA4-4605-AD20-D55BF203C837}" destId="{E467BD57-635A-47CF-A163-E3A5D21D07D1}" srcOrd="1" destOrd="0" presId="urn:microsoft.com/office/officeart/2005/8/layout/list1"/>
    <dgm:cxn modelId="{F36C2F9D-E196-472D-98C6-CAB1D99DFC1C}" type="presParOf" srcId="{2D82FB7C-DE81-4F6F-A2A9-B68FC8F9A8D0}" destId="{BAC58A54-4D34-48FE-80AC-8C89B4CE3408}" srcOrd="5" destOrd="0" presId="urn:microsoft.com/office/officeart/2005/8/layout/list1"/>
    <dgm:cxn modelId="{F41059C1-ABC4-4D22-ABCE-1C12E37457BC}" type="presParOf" srcId="{2D82FB7C-DE81-4F6F-A2A9-B68FC8F9A8D0}" destId="{0BDB1170-A94E-4EE1-A737-8DACBF3FEE89}" srcOrd="6" destOrd="0" presId="urn:microsoft.com/office/officeart/2005/8/layout/list1"/>
    <dgm:cxn modelId="{923F08D9-DB3F-4B99-9044-543CE430F66E}" type="presParOf" srcId="{2D82FB7C-DE81-4F6F-A2A9-B68FC8F9A8D0}" destId="{D313BCAF-2990-419F-8F84-E1DA469B7DA4}" srcOrd="7" destOrd="0" presId="urn:microsoft.com/office/officeart/2005/8/layout/list1"/>
    <dgm:cxn modelId="{5197BE18-FCF5-45C0-9D79-21961532D553}" type="presParOf" srcId="{2D82FB7C-DE81-4F6F-A2A9-B68FC8F9A8D0}" destId="{2CFBE6AA-FDA0-4324-AACB-0A1B574A0B73}" srcOrd="8" destOrd="0" presId="urn:microsoft.com/office/officeart/2005/8/layout/list1"/>
    <dgm:cxn modelId="{DA8B8C89-C93E-4E2A-B18A-BC1768AF1E9B}" type="presParOf" srcId="{2CFBE6AA-FDA0-4324-AACB-0A1B574A0B73}" destId="{AC3E6912-9B98-4B28-B3A8-7DAE3F706488}" srcOrd="0" destOrd="0" presId="urn:microsoft.com/office/officeart/2005/8/layout/list1"/>
    <dgm:cxn modelId="{ABDFA6D2-9A96-4246-AFB0-9B17EBC19B27}" type="presParOf" srcId="{2CFBE6AA-FDA0-4324-AACB-0A1B574A0B73}" destId="{8DCD25CA-94D8-4049-B34A-8780F4F99CB0}" srcOrd="1" destOrd="0" presId="urn:microsoft.com/office/officeart/2005/8/layout/list1"/>
    <dgm:cxn modelId="{45B654F9-BE4D-4917-8E33-5F9173739D95}" type="presParOf" srcId="{2D82FB7C-DE81-4F6F-A2A9-B68FC8F9A8D0}" destId="{B173FA9F-BA8C-4921-A26F-A0A9DFAC0149}" srcOrd="9" destOrd="0" presId="urn:microsoft.com/office/officeart/2005/8/layout/list1"/>
    <dgm:cxn modelId="{5468F164-6C57-4954-8876-CEA41EFED779}" type="presParOf" srcId="{2D82FB7C-DE81-4F6F-A2A9-B68FC8F9A8D0}" destId="{34D306D7-8113-4445-8DB3-A8478B7156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C8B9F-D8FA-465E-8829-0B6C3E7DF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D660CCEC-ED34-4057-8055-43F3C42A6862}">
      <dgm:prSet custT="1"/>
      <dgm:spPr/>
      <dgm:t>
        <a:bodyPr/>
        <a:lstStyle/>
        <a:p>
          <a:r>
            <a:rPr lang="nl-BE" sz="1200" dirty="0">
              <a:solidFill>
                <a:schemeClr val="tx1"/>
              </a:solidFill>
              <a:latin typeface="Arial Rounded MT Bold" panose="020F0704030504030204" pitchFamily="34" charset="0"/>
            </a:rPr>
            <a:t>4) Ervaring: Moderne marketing streeft naar het verbeteren van de klantervaring (evenementen, producten of diensten. Het maakt niet uit). Een goede marketingstrategie moet allereerst de klanten segmenteren.</a:t>
          </a:r>
          <a:endParaRPr lang="it-IT" sz="1200" dirty="0">
            <a:solidFill>
              <a:schemeClr val="tx1"/>
            </a:solidFill>
            <a:latin typeface="Arial Rounded MT Bold" panose="020F0704030504030204" pitchFamily="34" charset="0"/>
          </a:endParaRPr>
        </a:p>
      </dgm:t>
    </dgm:pt>
    <dgm:pt modelId="{576DECF9-BB2F-408D-B3F4-02A341984D91}" type="par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6B579FDB-D08A-4129-9289-7BF0B74524B1}" type="sib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D0665832-8150-4891-AAAE-6EA4FB775C36}">
      <dgm:prSet custT="1"/>
      <dgm:spPr/>
      <dgm:t>
        <a:bodyPr/>
        <a:lstStyle/>
        <a:p>
          <a:r>
            <a:rPr lang="nl-BE" sz="1200" dirty="0">
              <a:solidFill>
                <a:schemeClr val="tx1"/>
              </a:solidFill>
              <a:latin typeface="Arial Rounded MT Bold" panose="020F0704030504030204" pitchFamily="34" charset="0"/>
            </a:rPr>
            <a:t>5) Integratie: De media- en mobiele revolutie is net begonnen: meer en meer 5) Integratie: De media- en mobiele revolutie is net begonnen: meer klanten bouwen hun ervaring met bedrijven op online </a:t>
          </a:r>
          <a:r>
            <a:rPr lang="nl-BE" sz="1200" dirty="0" err="1">
              <a:solidFill>
                <a:schemeClr val="tx1"/>
              </a:solidFill>
              <a:latin typeface="Arial Rounded MT Bold" panose="020F0704030504030204" pitchFamily="34" charset="0"/>
            </a:rPr>
            <a:t>contacten.klanten</a:t>
          </a:r>
          <a:r>
            <a:rPr lang="nl-BE" sz="1200" dirty="0">
              <a:solidFill>
                <a:schemeClr val="tx1"/>
              </a:solidFill>
              <a:latin typeface="Arial Rounded MT Bold" panose="020F0704030504030204" pitchFamily="34" charset="0"/>
            </a:rPr>
            <a:t> bouwen hun ervaring op met bedrijven via online contacten</a:t>
          </a:r>
          <a:r>
            <a:rPr lang="en-US" sz="1200" dirty="0">
              <a:solidFill>
                <a:schemeClr val="tx1"/>
              </a:solidFill>
              <a:latin typeface="Arial Rounded MT Bold" panose="020F0704030504030204" pitchFamily="34" charset="0"/>
            </a:rPr>
            <a:t>.</a:t>
          </a:r>
          <a:endParaRPr lang="it-IT" sz="1200" dirty="0">
            <a:solidFill>
              <a:schemeClr val="tx1"/>
            </a:solidFill>
            <a:latin typeface="Arial Rounded MT Bold" panose="020F0704030504030204" pitchFamily="34" charset="0"/>
          </a:endParaRPr>
        </a:p>
      </dgm:t>
    </dgm:pt>
    <dgm:pt modelId="{5946F09A-3F8F-4280-87D8-18C8752CE45C}" type="par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85C2F3E3-A495-40F4-80F5-E9D8946EFFF4}" type="sib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5F386643-D4AF-415E-A0C2-0221E1738184}" type="pres">
      <dgm:prSet presAssocID="{39CC8B9F-D8FA-465E-8829-0B6C3E7DFE71}" presName="linear" presStyleCnt="0">
        <dgm:presLayoutVars>
          <dgm:dir/>
          <dgm:animLvl val="lvl"/>
          <dgm:resizeHandles val="exact"/>
        </dgm:presLayoutVars>
      </dgm:prSet>
      <dgm:spPr/>
    </dgm:pt>
    <dgm:pt modelId="{445432E9-C5B4-4081-8A30-E795D240FE5D}" type="pres">
      <dgm:prSet presAssocID="{D660CCEC-ED34-4057-8055-43F3C42A6862}" presName="parentLin" presStyleCnt="0"/>
      <dgm:spPr/>
    </dgm:pt>
    <dgm:pt modelId="{9DAB98D2-2632-45E1-A5A8-964BBD096A89}" type="pres">
      <dgm:prSet presAssocID="{D660CCEC-ED34-4057-8055-43F3C42A6862}" presName="parentLeftMargin" presStyleLbl="node1" presStyleIdx="0" presStyleCnt="2"/>
      <dgm:spPr/>
    </dgm:pt>
    <dgm:pt modelId="{26A65F92-5C2A-4721-90A4-46E695031B36}" type="pres">
      <dgm:prSet presAssocID="{D660CCEC-ED34-4057-8055-43F3C42A6862}" presName="parentText" presStyleLbl="node1" presStyleIdx="0" presStyleCnt="2" custScaleX="107167" custScaleY="115486">
        <dgm:presLayoutVars>
          <dgm:chMax val="0"/>
          <dgm:bulletEnabled val="1"/>
        </dgm:presLayoutVars>
      </dgm:prSet>
      <dgm:spPr/>
    </dgm:pt>
    <dgm:pt modelId="{F899B461-88AF-4156-9897-A88E8094D8F6}" type="pres">
      <dgm:prSet presAssocID="{D660CCEC-ED34-4057-8055-43F3C42A6862}" presName="negativeSpace" presStyleCnt="0"/>
      <dgm:spPr/>
    </dgm:pt>
    <dgm:pt modelId="{1749F742-0BC1-4312-9F54-8BE536BCEC92}" type="pres">
      <dgm:prSet presAssocID="{D660CCEC-ED34-4057-8055-43F3C42A6862}" presName="childText" presStyleLbl="conFgAcc1" presStyleIdx="0" presStyleCnt="2">
        <dgm:presLayoutVars>
          <dgm:bulletEnabled val="1"/>
        </dgm:presLayoutVars>
      </dgm:prSet>
      <dgm:spPr/>
    </dgm:pt>
    <dgm:pt modelId="{877BFE0D-DA8B-4913-BA1B-B19E91FB763F}" type="pres">
      <dgm:prSet presAssocID="{6B579FDB-D08A-4129-9289-7BF0B74524B1}" presName="spaceBetweenRectangles" presStyleCnt="0"/>
      <dgm:spPr/>
    </dgm:pt>
    <dgm:pt modelId="{7836A6B2-AADF-4FA1-A5DC-B6653DC99C79}" type="pres">
      <dgm:prSet presAssocID="{D0665832-8150-4891-AAAE-6EA4FB775C36}" presName="parentLin" presStyleCnt="0"/>
      <dgm:spPr/>
    </dgm:pt>
    <dgm:pt modelId="{AA8D0758-2210-4080-BA24-7D09F9DC93AB}" type="pres">
      <dgm:prSet presAssocID="{D0665832-8150-4891-AAAE-6EA4FB775C36}" presName="parentLeftMargin" presStyleLbl="node1" presStyleIdx="0" presStyleCnt="2"/>
      <dgm:spPr/>
    </dgm:pt>
    <dgm:pt modelId="{FAF2D989-13A9-4ED4-85FC-880CD8889072}" type="pres">
      <dgm:prSet presAssocID="{D0665832-8150-4891-AAAE-6EA4FB775C36}" presName="parentText" presStyleLbl="node1" presStyleIdx="1" presStyleCnt="2" custScaleX="114952" custScaleY="113291">
        <dgm:presLayoutVars>
          <dgm:chMax val="0"/>
          <dgm:bulletEnabled val="1"/>
        </dgm:presLayoutVars>
      </dgm:prSet>
      <dgm:spPr/>
    </dgm:pt>
    <dgm:pt modelId="{67629AA4-D54D-4AAF-8ACB-2D3B4276E3A2}" type="pres">
      <dgm:prSet presAssocID="{D0665832-8150-4891-AAAE-6EA4FB775C36}" presName="negativeSpace" presStyleCnt="0"/>
      <dgm:spPr/>
    </dgm:pt>
    <dgm:pt modelId="{3E1B19AA-49C6-4CA4-ACF4-EE097C3857AF}" type="pres">
      <dgm:prSet presAssocID="{D0665832-8150-4891-AAAE-6EA4FB775C36}" presName="childText" presStyleLbl="conFgAcc1" presStyleIdx="1" presStyleCnt="2">
        <dgm:presLayoutVars>
          <dgm:bulletEnabled val="1"/>
        </dgm:presLayoutVars>
      </dgm:prSet>
      <dgm:spPr/>
    </dgm:pt>
  </dgm:ptLst>
  <dgm:cxnLst>
    <dgm:cxn modelId="{AFDC9734-E018-427C-B93C-C63949845CDB}" srcId="{39CC8B9F-D8FA-465E-8829-0B6C3E7DFE71}" destId="{D0665832-8150-4891-AAAE-6EA4FB775C36}" srcOrd="1" destOrd="0" parTransId="{5946F09A-3F8F-4280-87D8-18C8752CE45C}" sibTransId="{85C2F3E3-A495-40F4-80F5-E9D8946EFFF4}"/>
    <dgm:cxn modelId="{56395937-E30A-4D39-A8D0-4A30B71405F8}" type="presOf" srcId="{D660CCEC-ED34-4057-8055-43F3C42A6862}" destId="{9DAB98D2-2632-45E1-A5A8-964BBD096A89}" srcOrd="0" destOrd="0" presId="urn:microsoft.com/office/officeart/2005/8/layout/list1"/>
    <dgm:cxn modelId="{DBF04764-A91C-4BB6-B50F-FED73F1EB190}" type="presOf" srcId="{39CC8B9F-D8FA-465E-8829-0B6C3E7DFE71}" destId="{5F386643-D4AF-415E-A0C2-0221E1738184}" srcOrd="0" destOrd="0" presId="urn:microsoft.com/office/officeart/2005/8/layout/list1"/>
    <dgm:cxn modelId="{699C5B74-C221-49BE-A243-80409939AC22}" type="presOf" srcId="{D660CCEC-ED34-4057-8055-43F3C42A6862}" destId="{26A65F92-5C2A-4721-90A4-46E695031B36}" srcOrd="1" destOrd="0" presId="urn:microsoft.com/office/officeart/2005/8/layout/list1"/>
    <dgm:cxn modelId="{1344B98A-B2AF-4A24-B8E5-8C246A8FFE0B}" type="presOf" srcId="{D0665832-8150-4891-AAAE-6EA4FB775C36}" destId="{AA8D0758-2210-4080-BA24-7D09F9DC93AB}" srcOrd="0" destOrd="0" presId="urn:microsoft.com/office/officeart/2005/8/layout/list1"/>
    <dgm:cxn modelId="{C0E6FEC9-1A6A-4CB4-8389-8AFAA31260AA}" type="presOf" srcId="{D0665832-8150-4891-AAAE-6EA4FB775C36}" destId="{FAF2D989-13A9-4ED4-85FC-880CD8889072}" srcOrd="1" destOrd="0" presId="urn:microsoft.com/office/officeart/2005/8/layout/list1"/>
    <dgm:cxn modelId="{0C03A3FD-3DB7-4EAF-9196-5B922E20166C}" srcId="{39CC8B9F-D8FA-465E-8829-0B6C3E7DFE71}" destId="{D660CCEC-ED34-4057-8055-43F3C42A6862}" srcOrd="0" destOrd="0" parTransId="{576DECF9-BB2F-408D-B3F4-02A341984D91}" sibTransId="{6B579FDB-D08A-4129-9289-7BF0B74524B1}"/>
    <dgm:cxn modelId="{E072ECFD-54E6-446F-9991-F0818820A6A7}" type="presParOf" srcId="{5F386643-D4AF-415E-A0C2-0221E1738184}" destId="{445432E9-C5B4-4081-8A30-E795D240FE5D}" srcOrd="0" destOrd="0" presId="urn:microsoft.com/office/officeart/2005/8/layout/list1"/>
    <dgm:cxn modelId="{BB318462-2C65-4535-B78F-4F161A688F9F}" type="presParOf" srcId="{445432E9-C5B4-4081-8A30-E795D240FE5D}" destId="{9DAB98D2-2632-45E1-A5A8-964BBD096A89}" srcOrd="0" destOrd="0" presId="urn:microsoft.com/office/officeart/2005/8/layout/list1"/>
    <dgm:cxn modelId="{AF33DD99-8078-4BBE-9BBA-7D8668FBF585}" type="presParOf" srcId="{445432E9-C5B4-4081-8A30-E795D240FE5D}" destId="{26A65F92-5C2A-4721-90A4-46E695031B36}" srcOrd="1" destOrd="0" presId="urn:microsoft.com/office/officeart/2005/8/layout/list1"/>
    <dgm:cxn modelId="{4E515FF3-E702-478D-B5B2-837B7D837570}" type="presParOf" srcId="{5F386643-D4AF-415E-A0C2-0221E1738184}" destId="{F899B461-88AF-4156-9897-A88E8094D8F6}" srcOrd="1" destOrd="0" presId="urn:microsoft.com/office/officeart/2005/8/layout/list1"/>
    <dgm:cxn modelId="{0F3ED2E4-6196-47A0-9D69-A3E682EC741B}" type="presParOf" srcId="{5F386643-D4AF-415E-A0C2-0221E1738184}" destId="{1749F742-0BC1-4312-9F54-8BE536BCEC92}" srcOrd="2" destOrd="0" presId="urn:microsoft.com/office/officeart/2005/8/layout/list1"/>
    <dgm:cxn modelId="{D2473B17-2F12-4610-BB6E-C16E1BA52354}" type="presParOf" srcId="{5F386643-D4AF-415E-A0C2-0221E1738184}" destId="{877BFE0D-DA8B-4913-BA1B-B19E91FB763F}" srcOrd="3" destOrd="0" presId="urn:microsoft.com/office/officeart/2005/8/layout/list1"/>
    <dgm:cxn modelId="{F10155DD-2740-477B-AA25-769BB8C35967}" type="presParOf" srcId="{5F386643-D4AF-415E-A0C2-0221E1738184}" destId="{7836A6B2-AADF-4FA1-A5DC-B6653DC99C79}" srcOrd="4" destOrd="0" presId="urn:microsoft.com/office/officeart/2005/8/layout/list1"/>
    <dgm:cxn modelId="{0EF75D2B-AB4F-4132-B239-68D0C1DC7A26}" type="presParOf" srcId="{7836A6B2-AADF-4FA1-A5DC-B6653DC99C79}" destId="{AA8D0758-2210-4080-BA24-7D09F9DC93AB}" srcOrd="0" destOrd="0" presId="urn:microsoft.com/office/officeart/2005/8/layout/list1"/>
    <dgm:cxn modelId="{C1D240FC-D90A-4DEC-B323-80AA85AEFE1A}" type="presParOf" srcId="{7836A6B2-AADF-4FA1-A5DC-B6653DC99C79}" destId="{FAF2D989-13A9-4ED4-85FC-880CD8889072}" srcOrd="1" destOrd="0" presId="urn:microsoft.com/office/officeart/2005/8/layout/list1"/>
    <dgm:cxn modelId="{913FCF31-0989-496F-8C4D-B86E61CDC872}" type="presParOf" srcId="{5F386643-D4AF-415E-A0C2-0221E1738184}" destId="{67629AA4-D54D-4AAF-8ACB-2D3B4276E3A2}" srcOrd="5" destOrd="0" presId="urn:microsoft.com/office/officeart/2005/8/layout/list1"/>
    <dgm:cxn modelId="{EC4793DB-C6B4-4C25-9C28-819D5108D0A5}" type="presParOf" srcId="{5F386643-D4AF-415E-A0C2-0221E1738184}" destId="{3E1B19AA-49C6-4CA4-ACF4-EE097C385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EF9E-16FE-46C8-9AD8-7A467DE8FBC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43BD65B1-ED85-49FF-8752-C4B3361BAEE6}">
      <dgm:prSet custT="1"/>
      <dgm:spPr/>
      <dgm:t>
        <a:bodyPr/>
        <a:lstStyle/>
        <a:p>
          <a:r>
            <a:rPr lang="nl-BE" sz="1200" dirty="0">
              <a:solidFill>
                <a:schemeClr val="tx1"/>
              </a:solidFill>
              <a:latin typeface="Arial Rounded MT Bold" panose="020F0704030504030204" pitchFamily="34" charset="0"/>
            </a:rPr>
            <a:t>6) Merk: Consumenten zijn echt de hoofdrolspelers van de aankoopprocessen en het lot van elk bedrijf. Bedrijven moeten daarom transparant zijn en direct communiceren.</a:t>
          </a:r>
          <a:endParaRPr lang="it-IT" sz="1200" dirty="0">
            <a:solidFill>
              <a:schemeClr val="tx1"/>
            </a:solidFill>
            <a:latin typeface="Arial Rounded MT Bold" panose="020F0704030504030204" pitchFamily="34" charset="0"/>
          </a:endParaRPr>
        </a:p>
      </dgm:t>
    </dgm:pt>
    <dgm:pt modelId="{588B2CA2-4762-4E2F-91CB-0DB69DF52567}" type="par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AB09453D-6096-4A2D-9526-17BB1A80640D}" type="sib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8E2C28AE-9C0B-4AC7-B9DB-9044DBDF72CF}">
      <dgm:prSet custT="1"/>
      <dgm:spPr/>
      <dgm:t>
        <a:bodyPr/>
        <a:lstStyle/>
        <a:p>
          <a:r>
            <a:rPr lang="nl-BE" sz="1200" dirty="0">
              <a:solidFill>
                <a:schemeClr val="tx1"/>
              </a:solidFill>
              <a:latin typeface="Arial Rounded MT Bold" panose="020F0704030504030204" pitchFamily="34" charset="0"/>
            </a:rPr>
            <a:t>7) Gegevens: degenen die betrokken zijn bij marketing moeten voortdurend de gegevens verzamelen die zijn afgeleid van elke geïmplementeerde strategie, om de volgende te optimaliseren.</a:t>
          </a:r>
          <a:endParaRPr lang="it-IT" sz="1200" dirty="0">
            <a:solidFill>
              <a:schemeClr val="tx1"/>
            </a:solidFill>
            <a:latin typeface="Arial Rounded MT Bold" panose="020F0704030504030204" pitchFamily="34" charset="0"/>
          </a:endParaRPr>
        </a:p>
      </dgm:t>
    </dgm:pt>
    <dgm:pt modelId="{2F75BB70-D4AC-4AA4-ADF1-837BE5C9E688}" type="par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D3017C8-D4A1-49ED-9ED3-2B8FEE078710}" type="sib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B1F3986-D415-4A13-8E63-B3D3D0EF7DA1}" type="pres">
      <dgm:prSet presAssocID="{CD3AEF9E-16FE-46C8-9AD8-7A467DE8FBCB}" presName="linear" presStyleCnt="0">
        <dgm:presLayoutVars>
          <dgm:dir/>
          <dgm:animLvl val="lvl"/>
          <dgm:resizeHandles val="exact"/>
        </dgm:presLayoutVars>
      </dgm:prSet>
      <dgm:spPr/>
    </dgm:pt>
    <dgm:pt modelId="{50787D87-BD3C-48F6-9323-CCC42A8C427D}" type="pres">
      <dgm:prSet presAssocID="{43BD65B1-ED85-49FF-8752-C4B3361BAEE6}" presName="parentLin" presStyleCnt="0"/>
      <dgm:spPr/>
    </dgm:pt>
    <dgm:pt modelId="{2A6C8B47-6594-4905-968D-9A19106C9E41}" type="pres">
      <dgm:prSet presAssocID="{43BD65B1-ED85-49FF-8752-C4B3361BAEE6}" presName="parentLeftMargin" presStyleLbl="node1" presStyleIdx="0" presStyleCnt="2"/>
      <dgm:spPr/>
    </dgm:pt>
    <dgm:pt modelId="{7C255528-5124-4078-A9E8-A9D3811F17E4}" type="pres">
      <dgm:prSet presAssocID="{43BD65B1-ED85-49FF-8752-C4B3361BAEE6}" presName="parentText" presStyleLbl="node1" presStyleIdx="0" presStyleCnt="2" custScaleX="113670" custLinFactNeighborX="9924" custLinFactNeighborY="10617">
        <dgm:presLayoutVars>
          <dgm:chMax val="0"/>
          <dgm:bulletEnabled val="1"/>
        </dgm:presLayoutVars>
      </dgm:prSet>
      <dgm:spPr/>
    </dgm:pt>
    <dgm:pt modelId="{6C2C2FE4-D8A9-4EF0-9870-AAB2B83E207D}" type="pres">
      <dgm:prSet presAssocID="{43BD65B1-ED85-49FF-8752-C4B3361BAEE6}" presName="negativeSpace" presStyleCnt="0"/>
      <dgm:spPr/>
    </dgm:pt>
    <dgm:pt modelId="{C5910492-2FCF-49AE-8082-DEF989AD258C}" type="pres">
      <dgm:prSet presAssocID="{43BD65B1-ED85-49FF-8752-C4B3361BAEE6}" presName="childText" presStyleLbl="conFgAcc1" presStyleIdx="0" presStyleCnt="2">
        <dgm:presLayoutVars>
          <dgm:bulletEnabled val="1"/>
        </dgm:presLayoutVars>
      </dgm:prSet>
      <dgm:spPr/>
    </dgm:pt>
    <dgm:pt modelId="{B3BBC7CD-8483-4B64-BAEB-9D88CD7E7371}" type="pres">
      <dgm:prSet presAssocID="{AB09453D-6096-4A2D-9526-17BB1A80640D}" presName="spaceBetweenRectangles" presStyleCnt="0"/>
      <dgm:spPr/>
    </dgm:pt>
    <dgm:pt modelId="{2CFAEAFB-55B9-48F6-A754-8F9638BDDE45}" type="pres">
      <dgm:prSet presAssocID="{8E2C28AE-9C0B-4AC7-B9DB-9044DBDF72CF}" presName="parentLin" presStyleCnt="0"/>
      <dgm:spPr/>
    </dgm:pt>
    <dgm:pt modelId="{E16AA680-1EF5-41C8-BA82-263782F02BAB}" type="pres">
      <dgm:prSet presAssocID="{8E2C28AE-9C0B-4AC7-B9DB-9044DBDF72CF}" presName="parentLeftMargin" presStyleLbl="node1" presStyleIdx="0" presStyleCnt="2"/>
      <dgm:spPr/>
    </dgm:pt>
    <dgm:pt modelId="{3F7D260F-F285-40B4-BC53-E202004C86F3}" type="pres">
      <dgm:prSet presAssocID="{8E2C28AE-9C0B-4AC7-B9DB-9044DBDF72CF}" presName="parentText" presStyleLbl="node1" presStyleIdx="1" presStyleCnt="2" custScaleX="113670" custLinFactNeighborX="9924" custLinFactNeighborY="10617">
        <dgm:presLayoutVars>
          <dgm:chMax val="0"/>
          <dgm:bulletEnabled val="1"/>
        </dgm:presLayoutVars>
      </dgm:prSet>
      <dgm:spPr/>
    </dgm:pt>
    <dgm:pt modelId="{816B56EE-6C30-4906-BA75-BFC388027E6C}" type="pres">
      <dgm:prSet presAssocID="{8E2C28AE-9C0B-4AC7-B9DB-9044DBDF72CF}" presName="negativeSpace" presStyleCnt="0"/>
      <dgm:spPr/>
    </dgm:pt>
    <dgm:pt modelId="{BF517AAE-E720-4E59-8A76-FB592BE51611}" type="pres">
      <dgm:prSet presAssocID="{8E2C28AE-9C0B-4AC7-B9DB-9044DBDF72CF}" presName="childText" presStyleLbl="conFgAcc1" presStyleIdx="1" presStyleCnt="2">
        <dgm:presLayoutVars>
          <dgm:bulletEnabled val="1"/>
        </dgm:presLayoutVars>
      </dgm:prSet>
      <dgm:spPr/>
    </dgm:pt>
  </dgm:ptLst>
  <dgm:cxnLst>
    <dgm:cxn modelId="{2298EA21-89CE-41F5-9444-8506C2320966}" srcId="{CD3AEF9E-16FE-46C8-9AD8-7A467DE8FBCB}" destId="{8E2C28AE-9C0B-4AC7-B9DB-9044DBDF72CF}" srcOrd="1" destOrd="0" parTransId="{2F75BB70-D4AC-4AA4-ADF1-837BE5C9E688}" sibTransId="{4D3017C8-D4A1-49ED-9ED3-2B8FEE078710}"/>
    <dgm:cxn modelId="{A3DAB12F-02F6-40C5-9830-B41EF7D564AB}" type="presOf" srcId="{43BD65B1-ED85-49FF-8752-C4B3361BAEE6}" destId="{2A6C8B47-6594-4905-968D-9A19106C9E41}" srcOrd="0" destOrd="0" presId="urn:microsoft.com/office/officeart/2005/8/layout/list1"/>
    <dgm:cxn modelId="{32182B49-C9F9-4092-B408-F35462CFFA2C}" type="presOf" srcId="{8E2C28AE-9C0B-4AC7-B9DB-9044DBDF72CF}" destId="{3F7D260F-F285-40B4-BC53-E202004C86F3}" srcOrd="1" destOrd="0" presId="urn:microsoft.com/office/officeart/2005/8/layout/list1"/>
    <dgm:cxn modelId="{E58AD36F-4BFA-4142-88D7-763400C4C686}" type="presOf" srcId="{8E2C28AE-9C0B-4AC7-B9DB-9044DBDF72CF}" destId="{E16AA680-1EF5-41C8-BA82-263782F02BAB}" srcOrd="0" destOrd="0" presId="urn:microsoft.com/office/officeart/2005/8/layout/list1"/>
    <dgm:cxn modelId="{02D6C479-8F10-4BF8-93D8-4BD00E961350}" srcId="{CD3AEF9E-16FE-46C8-9AD8-7A467DE8FBCB}" destId="{43BD65B1-ED85-49FF-8752-C4B3361BAEE6}" srcOrd="0" destOrd="0" parTransId="{588B2CA2-4762-4E2F-91CB-0DB69DF52567}" sibTransId="{AB09453D-6096-4A2D-9526-17BB1A80640D}"/>
    <dgm:cxn modelId="{736D01C9-1A3A-4E9B-8E12-1F237FFA50A5}" type="presOf" srcId="{CD3AEF9E-16FE-46C8-9AD8-7A467DE8FBCB}" destId="{4B1F3986-D415-4A13-8E63-B3D3D0EF7DA1}" srcOrd="0" destOrd="0" presId="urn:microsoft.com/office/officeart/2005/8/layout/list1"/>
    <dgm:cxn modelId="{3C70FDDE-C985-4358-AD4A-F062E9AAFD0E}" type="presOf" srcId="{43BD65B1-ED85-49FF-8752-C4B3361BAEE6}" destId="{7C255528-5124-4078-A9E8-A9D3811F17E4}" srcOrd="1" destOrd="0" presId="urn:microsoft.com/office/officeart/2005/8/layout/list1"/>
    <dgm:cxn modelId="{909482A8-4379-4A55-AE79-CA64227C0C7D}" type="presParOf" srcId="{4B1F3986-D415-4A13-8E63-B3D3D0EF7DA1}" destId="{50787D87-BD3C-48F6-9323-CCC42A8C427D}" srcOrd="0" destOrd="0" presId="urn:microsoft.com/office/officeart/2005/8/layout/list1"/>
    <dgm:cxn modelId="{DCB1CB4E-8B56-4331-87B6-37BA8C6BF11C}" type="presParOf" srcId="{50787D87-BD3C-48F6-9323-CCC42A8C427D}" destId="{2A6C8B47-6594-4905-968D-9A19106C9E41}" srcOrd="0" destOrd="0" presId="urn:microsoft.com/office/officeart/2005/8/layout/list1"/>
    <dgm:cxn modelId="{3E734DAC-A0D0-4F16-A41A-13DCF7C0116E}" type="presParOf" srcId="{50787D87-BD3C-48F6-9323-CCC42A8C427D}" destId="{7C255528-5124-4078-A9E8-A9D3811F17E4}" srcOrd="1" destOrd="0" presId="urn:microsoft.com/office/officeart/2005/8/layout/list1"/>
    <dgm:cxn modelId="{10D92473-1F6C-4A39-861B-9034E8F45BC1}" type="presParOf" srcId="{4B1F3986-D415-4A13-8E63-B3D3D0EF7DA1}" destId="{6C2C2FE4-D8A9-4EF0-9870-AAB2B83E207D}" srcOrd="1" destOrd="0" presId="urn:microsoft.com/office/officeart/2005/8/layout/list1"/>
    <dgm:cxn modelId="{E164A631-E832-4B81-935B-3CEDCF93C4C8}" type="presParOf" srcId="{4B1F3986-D415-4A13-8E63-B3D3D0EF7DA1}" destId="{C5910492-2FCF-49AE-8082-DEF989AD258C}" srcOrd="2" destOrd="0" presId="urn:microsoft.com/office/officeart/2005/8/layout/list1"/>
    <dgm:cxn modelId="{FA7DFC8A-768E-4803-835A-D7995004008B}" type="presParOf" srcId="{4B1F3986-D415-4A13-8E63-B3D3D0EF7DA1}" destId="{B3BBC7CD-8483-4B64-BAEB-9D88CD7E7371}" srcOrd="3" destOrd="0" presId="urn:microsoft.com/office/officeart/2005/8/layout/list1"/>
    <dgm:cxn modelId="{7737DCC7-1144-4848-BFB5-D9A5228801CE}" type="presParOf" srcId="{4B1F3986-D415-4A13-8E63-B3D3D0EF7DA1}" destId="{2CFAEAFB-55B9-48F6-A754-8F9638BDDE45}" srcOrd="4" destOrd="0" presId="urn:microsoft.com/office/officeart/2005/8/layout/list1"/>
    <dgm:cxn modelId="{36D1DBAB-A141-4441-8559-FA2272F899A9}" type="presParOf" srcId="{2CFAEAFB-55B9-48F6-A754-8F9638BDDE45}" destId="{E16AA680-1EF5-41C8-BA82-263782F02BAB}" srcOrd="0" destOrd="0" presId="urn:microsoft.com/office/officeart/2005/8/layout/list1"/>
    <dgm:cxn modelId="{3C39C341-A56F-456C-87E1-EED6924B7621}" type="presParOf" srcId="{2CFAEAFB-55B9-48F6-A754-8F9638BDDE45}" destId="{3F7D260F-F285-40B4-BC53-E202004C86F3}" srcOrd="1" destOrd="0" presId="urn:microsoft.com/office/officeart/2005/8/layout/list1"/>
    <dgm:cxn modelId="{C3275456-171E-478A-86D2-112DF2FC0D42}" type="presParOf" srcId="{4B1F3986-D415-4A13-8E63-B3D3D0EF7DA1}" destId="{816B56EE-6C30-4906-BA75-BFC388027E6C}" srcOrd="5" destOrd="0" presId="urn:microsoft.com/office/officeart/2005/8/layout/list1"/>
    <dgm:cxn modelId="{BB24F9A0-9913-4555-A9DF-6B904671F5E9}" type="presParOf" srcId="{4B1F3986-D415-4A13-8E63-B3D3D0EF7DA1}" destId="{BF517AAE-E720-4E59-8A76-FB592BE51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443C71-7A5A-439F-AFBB-562E1D2B95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B071A06B-55C7-4989-9FE4-7ED9D22C51E2}">
      <dgm:prSet custT="1"/>
      <dgm:spPr/>
      <dgm:t>
        <a:bodyPr/>
        <a:lstStyle/>
        <a:p>
          <a:r>
            <a:rPr lang="nl-BE" sz="1200" dirty="0">
              <a:solidFill>
                <a:schemeClr val="tx1"/>
              </a:solidFill>
              <a:latin typeface="Arial Rounded MT Bold" panose="020F0704030504030204" pitchFamily="34" charset="0"/>
            </a:rPr>
            <a:t>8) Personalisatie: Digitale kanalen bieden degenen die betrokken zijn bij marketing toegang tot grote hoeveelheden gegevens, waardoor ze toekomstige marketingstrategieën kunnen aanpassen om de beste klantervaring te bieden.</a:t>
          </a:r>
          <a:endParaRPr lang="it-IT" sz="1200" dirty="0">
            <a:solidFill>
              <a:schemeClr val="tx1"/>
            </a:solidFill>
            <a:latin typeface="Arial Rounded MT Bold" panose="020F0704030504030204" pitchFamily="34" charset="0"/>
          </a:endParaRPr>
        </a:p>
      </dgm:t>
    </dgm:pt>
    <dgm:pt modelId="{5120196A-BAB0-4204-86D1-7BEF6A87FDB6}" type="par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952E9F90-757E-4873-99B8-BC3A3C84F043}" type="sib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7E1213BC-B332-40CE-9865-4B8068EEA58D}">
      <dgm:prSet custT="1"/>
      <dgm:spPr/>
      <dgm:t>
        <a:bodyPr/>
        <a:lstStyle/>
        <a:p>
          <a:r>
            <a:rPr lang="nl-BE" sz="1200" dirty="0">
              <a:solidFill>
                <a:schemeClr val="tx1"/>
              </a:solidFill>
              <a:latin typeface="Arial Rounded MT Bold" panose="020F0704030504030204" pitchFamily="34" charset="0"/>
            </a:rPr>
            <a:t>9) Technologie: Dit alles betekent dat degenen die betrokken zijn bij marketing de technologie achter de tools van digitale marketing volledig moeten kennen.</a:t>
          </a:r>
          <a:endParaRPr lang="it-IT" sz="1200" dirty="0">
            <a:solidFill>
              <a:schemeClr val="tx1"/>
            </a:solidFill>
            <a:latin typeface="Arial Rounded MT Bold" panose="020F0704030504030204" pitchFamily="34" charset="0"/>
          </a:endParaRPr>
        </a:p>
      </dgm:t>
    </dgm:pt>
    <dgm:pt modelId="{97999748-E287-4F17-8C58-826FD065CB0F}" type="par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7C2E960C-0484-4B8E-8163-FB8AC4E59721}" type="sib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CA983629-C563-464C-9EE1-78D02DCB9884}" type="pres">
      <dgm:prSet presAssocID="{CB443C71-7A5A-439F-AFBB-562E1D2B95F3}" presName="linear" presStyleCnt="0">
        <dgm:presLayoutVars>
          <dgm:dir/>
          <dgm:animLvl val="lvl"/>
          <dgm:resizeHandles val="exact"/>
        </dgm:presLayoutVars>
      </dgm:prSet>
      <dgm:spPr/>
    </dgm:pt>
    <dgm:pt modelId="{F4F742FD-11C8-4CC3-943C-65103913BCFD}" type="pres">
      <dgm:prSet presAssocID="{B071A06B-55C7-4989-9FE4-7ED9D22C51E2}" presName="parentLin" presStyleCnt="0"/>
      <dgm:spPr/>
    </dgm:pt>
    <dgm:pt modelId="{2D93141B-02A8-4622-89C9-9586C6844766}" type="pres">
      <dgm:prSet presAssocID="{B071A06B-55C7-4989-9FE4-7ED9D22C51E2}" presName="parentLeftMargin" presStyleLbl="node1" presStyleIdx="0" presStyleCnt="2"/>
      <dgm:spPr/>
    </dgm:pt>
    <dgm:pt modelId="{727DF674-DBE5-445B-BD3D-98465D0B94CF}" type="pres">
      <dgm:prSet presAssocID="{B071A06B-55C7-4989-9FE4-7ED9D22C51E2}" presName="parentText" presStyleLbl="node1" presStyleIdx="0" presStyleCnt="2" custScaleX="105145">
        <dgm:presLayoutVars>
          <dgm:chMax val="0"/>
          <dgm:bulletEnabled val="1"/>
        </dgm:presLayoutVars>
      </dgm:prSet>
      <dgm:spPr/>
    </dgm:pt>
    <dgm:pt modelId="{95302E33-803B-4F6C-BB13-D22D09E785B0}" type="pres">
      <dgm:prSet presAssocID="{B071A06B-55C7-4989-9FE4-7ED9D22C51E2}" presName="negativeSpace" presStyleCnt="0"/>
      <dgm:spPr/>
    </dgm:pt>
    <dgm:pt modelId="{6C6AF923-EC19-4BB0-BBBE-1324FF9F8652}" type="pres">
      <dgm:prSet presAssocID="{B071A06B-55C7-4989-9FE4-7ED9D22C51E2}" presName="childText" presStyleLbl="conFgAcc1" presStyleIdx="0" presStyleCnt="2">
        <dgm:presLayoutVars>
          <dgm:bulletEnabled val="1"/>
        </dgm:presLayoutVars>
      </dgm:prSet>
      <dgm:spPr/>
    </dgm:pt>
    <dgm:pt modelId="{E7A5B33A-04CD-463B-B46A-BCD9590066FD}" type="pres">
      <dgm:prSet presAssocID="{952E9F90-757E-4873-99B8-BC3A3C84F043}" presName="spaceBetweenRectangles" presStyleCnt="0"/>
      <dgm:spPr/>
    </dgm:pt>
    <dgm:pt modelId="{6CE8A5B4-C20B-472A-BDBD-B87E67B68A2E}" type="pres">
      <dgm:prSet presAssocID="{7E1213BC-B332-40CE-9865-4B8068EEA58D}" presName="parentLin" presStyleCnt="0"/>
      <dgm:spPr/>
    </dgm:pt>
    <dgm:pt modelId="{112C0459-566E-49CC-A25C-9DB9AE43E749}" type="pres">
      <dgm:prSet presAssocID="{7E1213BC-B332-40CE-9865-4B8068EEA58D}" presName="parentLeftMargin" presStyleLbl="node1" presStyleIdx="0" presStyleCnt="2"/>
      <dgm:spPr/>
    </dgm:pt>
    <dgm:pt modelId="{02F7D419-93A8-4E31-87ED-86C922064E40}" type="pres">
      <dgm:prSet presAssocID="{7E1213BC-B332-40CE-9865-4B8068EEA58D}" presName="parentText" presStyleLbl="node1" presStyleIdx="1" presStyleCnt="2" custScaleX="105145">
        <dgm:presLayoutVars>
          <dgm:chMax val="0"/>
          <dgm:bulletEnabled val="1"/>
        </dgm:presLayoutVars>
      </dgm:prSet>
      <dgm:spPr/>
    </dgm:pt>
    <dgm:pt modelId="{447B2A20-74B8-4684-9776-6B0FE793B050}" type="pres">
      <dgm:prSet presAssocID="{7E1213BC-B332-40CE-9865-4B8068EEA58D}" presName="negativeSpace" presStyleCnt="0"/>
      <dgm:spPr/>
    </dgm:pt>
    <dgm:pt modelId="{572CD2FD-3E11-43D9-8C38-2D61E6AD90C4}" type="pres">
      <dgm:prSet presAssocID="{7E1213BC-B332-40CE-9865-4B8068EEA58D}" presName="childText" presStyleLbl="conFgAcc1" presStyleIdx="1" presStyleCnt="2">
        <dgm:presLayoutVars>
          <dgm:bulletEnabled val="1"/>
        </dgm:presLayoutVars>
      </dgm:prSet>
      <dgm:spPr/>
    </dgm:pt>
  </dgm:ptLst>
  <dgm:cxnLst>
    <dgm:cxn modelId="{A5C4D60B-D741-47DB-9798-FCEE96921489}" srcId="{CB443C71-7A5A-439F-AFBB-562E1D2B95F3}" destId="{7E1213BC-B332-40CE-9865-4B8068EEA58D}" srcOrd="1" destOrd="0" parTransId="{97999748-E287-4F17-8C58-826FD065CB0F}" sibTransId="{7C2E960C-0484-4B8E-8163-FB8AC4E59721}"/>
    <dgm:cxn modelId="{0483CC29-6D19-4E36-8F52-36BDE974CEEE}" type="presOf" srcId="{B071A06B-55C7-4989-9FE4-7ED9D22C51E2}" destId="{727DF674-DBE5-445B-BD3D-98465D0B94CF}" srcOrd="1" destOrd="0" presId="urn:microsoft.com/office/officeart/2005/8/layout/list1"/>
    <dgm:cxn modelId="{CCD2BD4D-4F42-4EA6-BF3D-48100B18CF5D}" srcId="{CB443C71-7A5A-439F-AFBB-562E1D2B95F3}" destId="{B071A06B-55C7-4989-9FE4-7ED9D22C51E2}" srcOrd="0" destOrd="0" parTransId="{5120196A-BAB0-4204-86D1-7BEF6A87FDB6}" sibTransId="{952E9F90-757E-4873-99B8-BC3A3C84F043}"/>
    <dgm:cxn modelId="{934E7E86-C087-45C4-9FBD-1C67F37AF27F}" type="presOf" srcId="{7E1213BC-B332-40CE-9865-4B8068EEA58D}" destId="{112C0459-566E-49CC-A25C-9DB9AE43E749}" srcOrd="0" destOrd="0" presId="urn:microsoft.com/office/officeart/2005/8/layout/list1"/>
    <dgm:cxn modelId="{381FB59E-2DC4-4E5D-9418-7B1ED7746E30}" type="presOf" srcId="{CB443C71-7A5A-439F-AFBB-562E1D2B95F3}" destId="{CA983629-C563-464C-9EE1-78D02DCB9884}" srcOrd="0" destOrd="0" presId="urn:microsoft.com/office/officeart/2005/8/layout/list1"/>
    <dgm:cxn modelId="{45B48ED6-AF8D-4249-A071-25BFAE65BD6C}" type="presOf" srcId="{7E1213BC-B332-40CE-9865-4B8068EEA58D}" destId="{02F7D419-93A8-4E31-87ED-86C922064E40}" srcOrd="1" destOrd="0" presId="urn:microsoft.com/office/officeart/2005/8/layout/list1"/>
    <dgm:cxn modelId="{25D6F0E3-62CA-4827-8C1E-519943FEAA1E}" type="presOf" srcId="{B071A06B-55C7-4989-9FE4-7ED9D22C51E2}" destId="{2D93141B-02A8-4622-89C9-9586C6844766}" srcOrd="0" destOrd="0" presId="urn:microsoft.com/office/officeart/2005/8/layout/list1"/>
    <dgm:cxn modelId="{F0475507-EE34-4936-9DBF-81B1A0C04233}" type="presParOf" srcId="{CA983629-C563-464C-9EE1-78D02DCB9884}" destId="{F4F742FD-11C8-4CC3-943C-65103913BCFD}" srcOrd="0" destOrd="0" presId="urn:microsoft.com/office/officeart/2005/8/layout/list1"/>
    <dgm:cxn modelId="{2D81835B-503B-4669-BBBD-E3F172BAA674}" type="presParOf" srcId="{F4F742FD-11C8-4CC3-943C-65103913BCFD}" destId="{2D93141B-02A8-4622-89C9-9586C6844766}" srcOrd="0" destOrd="0" presId="urn:microsoft.com/office/officeart/2005/8/layout/list1"/>
    <dgm:cxn modelId="{C4D794DC-497C-4F08-A7FD-919A4EB4E96D}" type="presParOf" srcId="{F4F742FD-11C8-4CC3-943C-65103913BCFD}" destId="{727DF674-DBE5-445B-BD3D-98465D0B94CF}" srcOrd="1" destOrd="0" presId="urn:microsoft.com/office/officeart/2005/8/layout/list1"/>
    <dgm:cxn modelId="{7F40C72A-376E-4F2F-9408-441BC1804DE5}" type="presParOf" srcId="{CA983629-C563-464C-9EE1-78D02DCB9884}" destId="{95302E33-803B-4F6C-BB13-D22D09E785B0}" srcOrd="1" destOrd="0" presId="urn:microsoft.com/office/officeart/2005/8/layout/list1"/>
    <dgm:cxn modelId="{E5149EFE-5AC3-4785-9E38-539C325FD830}" type="presParOf" srcId="{CA983629-C563-464C-9EE1-78D02DCB9884}" destId="{6C6AF923-EC19-4BB0-BBBE-1324FF9F8652}" srcOrd="2" destOrd="0" presId="urn:microsoft.com/office/officeart/2005/8/layout/list1"/>
    <dgm:cxn modelId="{461ADDB4-A143-40DC-9BFA-59A8C1F785D7}" type="presParOf" srcId="{CA983629-C563-464C-9EE1-78D02DCB9884}" destId="{E7A5B33A-04CD-463B-B46A-BCD9590066FD}" srcOrd="3" destOrd="0" presId="urn:microsoft.com/office/officeart/2005/8/layout/list1"/>
    <dgm:cxn modelId="{094A1423-1A63-446B-8CE3-96448992ACF0}" type="presParOf" srcId="{CA983629-C563-464C-9EE1-78D02DCB9884}" destId="{6CE8A5B4-C20B-472A-BDBD-B87E67B68A2E}" srcOrd="4" destOrd="0" presId="urn:microsoft.com/office/officeart/2005/8/layout/list1"/>
    <dgm:cxn modelId="{9279BFB2-06AA-4668-9DAE-50CED07AD9F2}" type="presParOf" srcId="{6CE8A5B4-C20B-472A-BDBD-B87E67B68A2E}" destId="{112C0459-566E-49CC-A25C-9DB9AE43E749}" srcOrd="0" destOrd="0" presId="urn:microsoft.com/office/officeart/2005/8/layout/list1"/>
    <dgm:cxn modelId="{E1D75FD9-7802-4231-AB6B-22F2C179C7AF}" type="presParOf" srcId="{6CE8A5B4-C20B-472A-BDBD-B87E67B68A2E}" destId="{02F7D419-93A8-4E31-87ED-86C922064E40}" srcOrd="1" destOrd="0" presId="urn:microsoft.com/office/officeart/2005/8/layout/list1"/>
    <dgm:cxn modelId="{D37E040A-87DB-41B0-9AE0-E29AA6F1CF97}" type="presParOf" srcId="{CA983629-C563-464C-9EE1-78D02DCB9884}" destId="{447B2A20-74B8-4684-9776-6B0FE793B050}" srcOrd="5" destOrd="0" presId="urn:microsoft.com/office/officeart/2005/8/layout/list1"/>
    <dgm:cxn modelId="{3AB87858-34DB-48C2-B244-A2F21DCB20A1}" type="presParOf" srcId="{CA983629-C563-464C-9EE1-78D02DCB9884}" destId="{572CD2FD-3E11-43D9-8C38-2D61E6AD90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D5DE-5BE4-40D0-A700-31189A660CA7}">
      <dsp:nvSpPr>
        <dsp:cNvPr id="0" name=""/>
        <dsp:cNvSpPr/>
      </dsp:nvSpPr>
      <dsp:spPr>
        <a:xfrm>
          <a:off x="159112" y="618"/>
          <a:ext cx="1320323" cy="7921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Begrijpen wat Web 2.0 en </a:t>
          </a:r>
          <a:r>
            <a:rPr lang="nl-BE" sz="1200" kern="1200" dirty="0" err="1">
              <a:solidFill>
                <a:schemeClr val="tx1"/>
              </a:solidFill>
              <a:latin typeface="Arial Rounded MT Bold" panose="020F0704030504030204" pitchFamily="34" charset="0"/>
            </a:rPr>
            <a:t>social</a:t>
          </a:r>
          <a:r>
            <a:rPr lang="nl-BE" sz="1200" kern="1200" dirty="0">
              <a:solidFill>
                <a:schemeClr val="tx1"/>
              </a:solidFill>
              <a:latin typeface="Arial Rounded MT Bold" panose="020F0704030504030204" pitchFamily="34" charset="0"/>
            </a:rPr>
            <a:t> media marketing is</a:t>
          </a:r>
          <a:r>
            <a:rPr lang="en-US" sz="1200" kern="1200" dirty="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dsp:txBody>
      <dsp:txXfrm>
        <a:off x="159112" y="618"/>
        <a:ext cx="1320323" cy="792194"/>
      </dsp:txXfrm>
    </dsp:sp>
    <dsp:sp modelId="{E7CCAF3F-BD09-4148-ADA9-51D203292EC2}">
      <dsp:nvSpPr>
        <dsp:cNvPr id="0" name=""/>
        <dsp:cNvSpPr/>
      </dsp:nvSpPr>
      <dsp:spPr>
        <a:xfrm>
          <a:off x="1611468" y="618"/>
          <a:ext cx="1320323" cy="792194"/>
        </a:xfrm>
        <a:prstGeom prst="rect">
          <a:avLst/>
        </a:prstGeom>
        <a:solidFill>
          <a:schemeClr val="accent2">
            <a:hueOff val="-295778"/>
            <a:satOff val="288"/>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Kies de beste kanalen</a:t>
          </a:r>
          <a:endParaRPr lang="it-IT" sz="1200" kern="1200" dirty="0">
            <a:solidFill>
              <a:schemeClr val="tx1"/>
            </a:solidFill>
            <a:latin typeface="Arial Rounded MT Bold" panose="020F0704030504030204" pitchFamily="34" charset="0"/>
          </a:endParaRPr>
        </a:p>
      </dsp:txBody>
      <dsp:txXfrm>
        <a:off x="1611468" y="618"/>
        <a:ext cx="1320323" cy="792194"/>
      </dsp:txXfrm>
    </dsp:sp>
    <dsp:sp modelId="{8497244F-D4E5-4A38-86E1-3A07AC077FA3}">
      <dsp:nvSpPr>
        <dsp:cNvPr id="0" name=""/>
        <dsp:cNvSpPr/>
      </dsp:nvSpPr>
      <dsp:spPr>
        <a:xfrm>
          <a:off x="3063824" y="618"/>
          <a:ext cx="1320323" cy="792194"/>
        </a:xfrm>
        <a:prstGeom prst="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Creëer effectieve inhoud</a:t>
          </a:r>
          <a:endParaRPr lang="it-IT" sz="1200" kern="1200" dirty="0">
            <a:solidFill>
              <a:schemeClr val="tx1"/>
            </a:solidFill>
            <a:latin typeface="Arial Rounded MT Bold" panose="020F0704030504030204" pitchFamily="34" charset="0"/>
          </a:endParaRPr>
        </a:p>
      </dsp:txBody>
      <dsp:txXfrm>
        <a:off x="3063824" y="618"/>
        <a:ext cx="1320323" cy="792194"/>
      </dsp:txXfrm>
    </dsp:sp>
    <dsp:sp modelId="{800D0870-E70F-4CA6-833E-371479CC0DCB}">
      <dsp:nvSpPr>
        <dsp:cNvPr id="0" name=""/>
        <dsp:cNvSpPr/>
      </dsp:nvSpPr>
      <dsp:spPr>
        <a:xfrm>
          <a:off x="4516180" y="618"/>
          <a:ext cx="1320323" cy="792194"/>
        </a:xfrm>
        <a:prstGeom prst="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Beheer gesprekken, opmerkingen en feedback</a:t>
          </a:r>
          <a:endParaRPr lang="it-IT" sz="1200" kern="1200" dirty="0">
            <a:solidFill>
              <a:schemeClr val="tx1"/>
            </a:solidFill>
            <a:latin typeface="Arial Rounded MT Bold" panose="020F0704030504030204" pitchFamily="34" charset="0"/>
          </a:endParaRPr>
        </a:p>
      </dsp:txBody>
      <dsp:txXfrm>
        <a:off x="4516180" y="618"/>
        <a:ext cx="1320323" cy="792194"/>
      </dsp:txXfrm>
    </dsp:sp>
    <dsp:sp modelId="{DED9EE0E-AC07-461E-8CF2-536040743C1F}">
      <dsp:nvSpPr>
        <dsp:cNvPr id="0" name=""/>
        <dsp:cNvSpPr/>
      </dsp:nvSpPr>
      <dsp:spPr>
        <a:xfrm>
          <a:off x="885290" y="924845"/>
          <a:ext cx="1320323" cy="792194"/>
        </a:xfrm>
        <a:prstGeom prst="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Verbeter uw reputatie op het web</a:t>
          </a:r>
          <a:endParaRPr lang="it-IT" sz="1200" kern="1200" dirty="0">
            <a:solidFill>
              <a:schemeClr val="tx1"/>
            </a:solidFill>
            <a:latin typeface="Arial Rounded MT Bold" panose="020F0704030504030204" pitchFamily="34" charset="0"/>
          </a:endParaRPr>
        </a:p>
      </dsp:txBody>
      <dsp:txXfrm>
        <a:off x="885290" y="924845"/>
        <a:ext cx="1320323" cy="792194"/>
      </dsp:txXfrm>
    </dsp:sp>
    <dsp:sp modelId="{D16AA5E9-9076-4725-8E72-89C100CB61BB}">
      <dsp:nvSpPr>
        <dsp:cNvPr id="0" name=""/>
        <dsp:cNvSpPr/>
      </dsp:nvSpPr>
      <dsp:spPr>
        <a:xfrm>
          <a:off x="2337646" y="924845"/>
          <a:ext cx="1320323" cy="792194"/>
        </a:xfrm>
        <a:prstGeom prst="rect">
          <a:avLst/>
        </a:prstGeom>
        <a:solidFill>
          <a:schemeClr val="accent2">
            <a:hueOff val="-1478891"/>
            <a:satOff val="1439"/>
            <a:lumOff val="-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Effectieve campagnes ontwikkelen</a:t>
          </a:r>
          <a:endParaRPr lang="it-IT" sz="1200" kern="1200" dirty="0">
            <a:solidFill>
              <a:schemeClr val="tx1"/>
            </a:solidFill>
            <a:latin typeface="Arial Rounded MT Bold" panose="020F0704030504030204" pitchFamily="34" charset="0"/>
          </a:endParaRPr>
        </a:p>
      </dsp:txBody>
      <dsp:txXfrm>
        <a:off x="2337646" y="924845"/>
        <a:ext cx="1320323" cy="792194"/>
      </dsp:txXfrm>
    </dsp:sp>
    <dsp:sp modelId="{0247C2EE-C603-4D64-B48B-CB6F54E11891}">
      <dsp:nvSpPr>
        <dsp:cNvPr id="0" name=""/>
        <dsp:cNvSpPr/>
      </dsp:nvSpPr>
      <dsp:spPr>
        <a:xfrm>
          <a:off x="3790002" y="924845"/>
          <a:ext cx="1320323" cy="792194"/>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solidFill>
                <a:schemeClr val="tx1"/>
              </a:solidFill>
              <a:latin typeface="Arial Rounded MT Bold" panose="020F0704030504030204" pitchFamily="34" charset="0"/>
            </a:rPr>
            <a:t>Analyseer</a:t>
          </a:r>
          <a:r>
            <a:rPr lang="en-US" sz="1200" kern="1200" dirty="0">
              <a:solidFill>
                <a:schemeClr val="tx1"/>
              </a:solidFill>
              <a:latin typeface="Arial Rounded MT Bold" panose="020F0704030504030204" pitchFamily="34" charset="0"/>
            </a:rPr>
            <a:t> key performance indicators (KPI's)</a:t>
          </a:r>
          <a:endParaRPr lang="it-IT" sz="1200" kern="1200" dirty="0">
            <a:solidFill>
              <a:schemeClr val="tx1"/>
            </a:solidFill>
            <a:latin typeface="Arial Rounded MT Bold" panose="020F0704030504030204" pitchFamily="34" charset="0"/>
          </a:endParaRPr>
        </a:p>
      </dsp:txBody>
      <dsp:txXfrm>
        <a:off x="3790002" y="924845"/>
        <a:ext cx="1320323" cy="79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682D-C470-4CD5-8A0D-54E97C48ECBB}">
      <dsp:nvSpPr>
        <dsp:cNvPr id="0" name=""/>
        <dsp:cNvSpPr/>
      </dsp:nvSpPr>
      <dsp:spPr>
        <a:xfrm>
          <a:off x="0" y="317064"/>
          <a:ext cx="61357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A75D8-A720-47AE-989C-AA7DC6D1E1DE}">
      <dsp:nvSpPr>
        <dsp:cNvPr id="0" name=""/>
        <dsp:cNvSpPr/>
      </dsp:nvSpPr>
      <dsp:spPr>
        <a:xfrm>
          <a:off x="306788" y="21864"/>
          <a:ext cx="429504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10) Creativiteit: Het op een innovatieve en creatieve manier promoten van iemands producten en/of diensten is essentieel om erkend te worden.</a:t>
          </a:r>
          <a:endParaRPr lang="it-IT" sz="1200" kern="1200" dirty="0">
            <a:solidFill>
              <a:schemeClr val="tx1"/>
            </a:solidFill>
            <a:latin typeface="Arial Rounded MT Bold" panose="020F0704030504030204" pitchFamily="34" charset="0"/>
          </a:endParaRPr>
        </a:p>
      </dsp:txBody>
      <dsp:txXfrm>
        <a:off x="335609" y="50685"/>
        <a:ext cx="4237399" cy="532758"/>
      </dsp:txXfrm>
    </dsp:sp>
    <dsp:sp modelId="{409DCD9A-9841-41A0-9868-E6305CA0880A}">
      <dsp:nvSpPr>
        <dsp:cNvPr id="0" name=""/>
        <dsp:cNvSpPr/>
      </dsp:nvSpPr>
      <dsp:spPr>
        <a:xfrm>
          <a:off x="0" y="1224264"/>
          <a:ext cx="6135774" cy="504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A04F0B1-2AA6-4A7B-AE10-3A2DB3521CF6}">
      <dsp:nvSpPr>
        <dsp:cNvPr id="0" name=""/>
        <dsp:cNvSpPr/>
      </dsp:nvSpPr>
      <dsp:spPr>
        <a:xfrm>
          <a:off x="306788" y="929064"/>
          <a:ext cx="4295041" cy="5904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11) Inhoud: Veel boeiende inhoud betekent een vitaal, authentiek en dynamisch bedrijf. De inhoud bestaat uit woorden, video's, afbeeldingen, gebeurtenissen.</a:t>
          </a:r>
          <a:endParaRPr lang="it-IT" sz="1200" kern="1200" dirty="0">
            <a:solidFill>
              <a:schemeClr val="tx1"/>
            </a:solidFill>
            <a:latin typeface="Arial Rounded MT Bold" panose="020F0704030504030204" pitchFamily="34" charset="0"/>
          </a:endParaRPr>
        </a:p>
      </dsp:txBody>
      <dsp:txXfrm>
        <a:off x="335609" y="957885"/>
        <a:ext cx="4237399"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7B70-422D-4D22-93BE-52351D081416}">
      <dsp:nvSpPr>
        <dsp:cNvPr id="0" name=""/>
        <dsp:cNvSpPr/>
      </dsp:nvSpPr>
      <dsp:spPr>
        <a:xfrm>
          <a:off x="0" y="181064"/>
          <a:ext cx="5904000"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26AF-C044-4439-9B61-64B10B9DD169}">
      <dsp:nvSpPr>
        <dsp:cNvPr id="0" name=""/>
        <dsp:cNvSpPr/>
      </dsp:nvSpPr>
      <dsp:spPr>
        <a:xfrm>
          <a:off x="294911" y="7776"/>
          <a:ext cx="4672646" cy="7711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12) Sociaal: Sociale media zijn niet alleen een communicatiemiddel, maar een verschuiving in de bedrijfscultuur: ze hebben de interactie met klanten radicaal veranderd. Tegenwoordig vormt digitaal de kern van marketing.</a:t>
          </a:r>
          <a:endParaRPr lang="it-IT" sz="1200" kern="1200" dirty="0">
            <a:solidFill>
              <a:schemeClr val="tx1"/>
            </a:solidFill>
            <a:latin typeface="Arial Rounded MT Bold" panose="020F0704030504030204" pitchFamily="34" charset="0"/>
          </a:endParaRPr>
        </a:p>
      </dsp:txBody>
      <dsp:txXfrm>
        <a:off x="332557" y="45422"/>
        <a:ext cx="4597354" cy="695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3034A-989E-4D6A-B599-590863D19230}">
      <dsp:nvSpPr>
        <dsp:cNvPr id="0" name=""/>
        <dsp:cNvSpPr/>
      </dsp:nvSpPr>
      <dsp:spPr>
        <a:xfrm>
          <a:off x="-3299387" y="-507541"/>
          <a:ext cx="3934511" cy="3934511"/>
        </a:xfrm>
        <a:prstGeom prst="blockArc">
          <a:avLst>
            <a:gd name="adj1" fmla="val 18900000"/>
            <a:gd name="adj2" fmla="val 2700000"/>
            <a:gd name="adj3" fmla="val 54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4E559-B24C-4C76-AC16-EE2560C77AD2}">
      <dsp:nvSpPr>
        <dsp:cNvPr id="0" name=""/>
        <dsp:cNvSpPr/>
      </dsp:nvSpPr>
      <dsp:spPr>
        <a:xfrm>
          <a:off x="278772" y="182405"/>
          <a:ext cx="6956925" cy="3650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Een digitaal marketingplan begint met een analyse: allereerst moet je begrijpen:</a:t>
          </a:r>
          <a:endParaRPr lang="it-IT" sz="1200" kern="1200" dirty="0">
            <a:solidFill>
              <a:schemeClr val="tx1"/>
            </a:solidFill>
            <a:latin typeface="Arial Rounded MT Bold" panose="020F0704030504030204" pitchFamily="34" charset="0"/>
          </a:endParaRPr>
        </a:p>
      </dsp:txBody>
      <dsp:txXfrm>
        <a:off x="278772" y="182405"/>
        <a:ext cx="6956925" cy="365045"/>
      </dsp:txXfrm>
    </dsp:sp>
    <dsp:sp modelId="{38284ADF-C8DD-4767-95E3-4D736C9AE5BD}">
      <dsp:nvSpPr>
        <dsp:cNvPr id="0" name=""/>
        <dsp:cNvSpPr/>
      </dsp:nvSpPr>
      <dsp:spPr>
        <a:xfrm>
          <a:off x="50619" y="136775"/>
          <a:ext cx="456306" cy="4563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748AC-CBF6-4765-B1C3-05FA60AF1539}">
      <dsp:nvSpPr>
        <dsp:cNvPr id="0" name=""/>
        <dsp:cNvSpPr/>
      </dsp:nvSpPr>
      <dsp:spPr>
        <a:xfrm>
          <a:off x="540353" y="590482"/>
          <a:ext cx="6695345" cy="643677"/>
        </a:xfrm>
        <a:prstGeom prst="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t"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 De digitale activa van het bedrijf, </a:t>
          </a:r>
          <a:r>
            <a:rPr lang="nl-BE" sz="1200" kern="1200" dirty="0" err="1">
              <a:solidFill>
                <a:schemeClr val="tx1"/>
              </a:solidFill>
              <a:latin typeface="Arial Rounded MT Bold" panose="020F0704030504030204" pitchFamily="34" charset="0"/>
            </a:rPr>
            <a:t>dwz</a:t>
          </a:r>
          <a:r>
            <a:rPr lang="nl-BE" sz="1200" kern="1200" dirty="0">
              <a:solidFill>
                <a:schemeClr val="tx1"/>
              </a:solidFill>
              <a:latin typeface="Arial Rounded MT Bold" panose="020F0704030504030204" pitchFamily="34" charset="0"/>
            </a:rPr>
            <a:t> wat het bedrijf al bezit of al heeft gedaan (als er een site is, hoe scoort deze in zoekmachines, als het een app heeft, hoeveel downloads hebben ze, als het platforms heeft en wat voor soort interactie ze hebben, of ze al </a:t>
          </a:r>
          <a:r>
            <a:rPr lang="nl-BE" sz="1200" kern="1200" dirty="0" err="1">
              <a:solidFill>
                <a:schemeClr val="tx1"/>
              </a:solidFill>
              <a:latin typeface="Arial Rounded MT Bold" panose="020F0704030504030204" pitchFamily="34" charset="0"/>
            </a:rPr>
            <a:t>webadvertentiecampagnes</a:t>
          </a:r>
          <a:r>
            <a:rPr lang="nl-BE" sz="1200" kern="1200" dirty="0">
              <a:solidFill>
                <a:schemeClr val="tx1"/>
              </a:solidFill>
              <a:latin typeface="Arial Rounded MT Bold" panose="020F0704030504030204" pitchFamily="34" charset="0"/>
            </a:rPr>
            <a:t> hebben gedaan en wat zijn de resultaten?</a:t>
          </a:r>
          <a:r>
            <a:rPr lang="en-US" sz="1200" kern="1200" dirty="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it-IT" sz="1200" kern="1200" dirty="0">
            <a:solidFill>
              <a:schemeClr val="tx1"/>
            </a:solidFill>
            <a:latin typeface="Arial Rounded MT Bold" panose="020F0704030504030204" pitchFamily="34" charset="0"/>
          </a:endParaRPr>
        </a:p>
      </dsp:txBody>
      <dsp:txXfrm>
        <a:off x="540353" y="590482"/>
        <a:ext cx="6695345" cy="643677"/>
      </dsp:txXfrm>
    </dsp:sp>
    <dsp:sp modelId="{2568B1C6-8F66-497C-9835-697D92A3AA96}">
      <dsp:nvSpPr>
        <dsp:cNvPr id="0" name=""/>
        <dsp:cNvSpPr/>
      </dsp:nvSpPr>
      <dsp:spPr>
        <a:xfrm>
          <a:off x="312200" y="684167"/>
          <a:ext cx="456306" cy="456306"/>
        </a:xfrm>
        <a:prstGeom prst="ellipse">
          <a:avLst/>
        </a:prstGeom>
        <a:solidFill>
          <a:schemeClr val="lt1">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19D00E96-302A-4CF2-824F-9BA292C1F0D3}">
      <dsp:nvSpPr>
        <dsp:cNvPr id="0" name=""/>
        <dsp:cNvSpPr/>
      </dsp:nvSpPr>
      <dsp:spPr>
        <a:xfrm>
          <a:off x="647825" y="1373472"/>
          <a:ext cx="6615060" cy="36504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2) De online reputatie van het bedrijf en zijn producten (hoe vaak wordt het genoemd en met welke evaluaties)</a:t>
          </a:r>
          <a:endParaRPr lang="it-IT" sz="1200" kern="1200" dirty="0">
            <a:solidFill>
              <a:schemeClr val="tx1"/>
            </a:solidFill>
            <a:latin typeface="Arial Rounded MT Bold" panose="020F0704030504030204" pitchFamily="34" charset="0"/>
          </a:endParaRPr>
        </a:p>
      </dsp:txBody>
      <dsp:txXfrm>
        <a:off x="647825" y="1373472"/>
        <a:ext cx="6615060" cy="365045"/>
      </dsp:txXfrm>
    </dsp:sp>
    <dsp:sp modelId="{D9521BDA-5B02-4C27-8299-3A2A1AC5AE06}">
      <dsp:nvSpPr>
        <dsp:cNvPr id="0" name=""/>
        <dsp:cNvSpPr/>
      </dsp:nvSpPr>
      <dsp:spPr>
        <a:xfrm>
          <a:off x="392484" y="1231560"/>
          <a:ext cx="456306" cy="456306"/>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5F584A72-800D-4FD4-93F2-FB0E09780321}">
      <dsp:nvSpPr>
        <dsp:cNvPr id="0" name=""/>
        <dsp:cNvSpPr/>
      </dsp:nvSpPr>
      <dsp:spPr>
        <a:xfrm>
          <a:off x="540353" y="1824584"/>
          <a:ext cx="6695345" cy="365045"/>
        </a:xfrm>
        <a:prstGeom prst="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3) Concurrenten</a:t>
          </a:r>
          <a:endParaRPr lang="it-IT" sz="1200" kern="1200" dirty="0">
            <a:solidFill>
              <a:schemeClr val="tx1"/>
            </a:solidFill>
            <a:latin typeface="Arial Rounded MT Bold" panose="020F0704030504030204" pitchFamily="34" charset="0"/>
          </a:endParaRPr>
        </a:p>
      </dsp:txBody>
      <dsp:txXfrm>
        <a:off x="540353" y="1824584"/>
        <a:ext cx="6695345" cy="365045"/>
      </dsp:txXfrm>
    </dsp:sp>
    <dsp:sp modelId="{DDC81BE6-5AEC-47C5-B087-92B63C8D36C2}">
      <dsp:nvSpPr>
        <dsp:cNvPr id="0" name=""/>
        <dsp:cNvSpPr/>
      </dsp:nvSpPr>
      <dsp:spPr>
        <a:xfrm>
          <a:off x="312200" y="1778953"/>
          <a:ext cx="456306" cy="456306"/>
        </a:xfrm>
        <a:prstGeom prst="ellipse">
          <a:avLst/>
        </a:prstGeom>
        <a:solidFill>
          <a:schemeClr val="lt1">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878306-66D7-4A00-AA4A-B240D5C2A3A2}">
      <dsp:nvSpPr>
        <dsp:cNvPr id="0" name=""/>
        <dsp:cNvSpPr/>
      </dsp:nvSpPr>
      <dsp:spPr>
        <a:xfrm>
          <a:off x="278772" y="2371976"/>
          <a:ext cx="6956925" cy="36504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4) Wat bestaande en potentiële klanten op het web doen (welke sites ze bezoeken, wat is hun typische profiel, wat is hun gewoonte).</a:t>
          </a:r>
          <a:endParaRPr lang="it-IT" sz="1200" kern="1200" dirty="0">
            <a:solidFill>
              <a:schemeClr val="tx1"/>
            </a:solidFill>
            <a:latin typeface="Arial Rounded MT Bold" panose="020F0704030504030204" pitchFamily="34" charset="0"/>
          </a:endParaRPr>
        </a:p>
      </dsp:txBody>
      <dsp:txXfrm>
        <a:off x="278772" y="2371976"/>
        <a:ext cx="6956925" cy="365045"/>
      </dsp:txXfrm>
    </dsp:sp>
    <dsp:sp modelId="{392D28A7-2EC3-4F14-9C5B-DF9103D45119}">
      <dsp:nvSpPr>
        <dsp:cNvPr id="0" name=""/>
        <dsp:cNvSpPr/>
      </dsp:nvSpPr>
      <dsp:spPr>
        <a:xfrm>
          <a:off x="50619" y="2326346"/>
          <a:ext cx="456306" cy="456306"/>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14C-D1E1-4AB9-99F7-7BB4A045839A}">
      <dsp:nvSpPr>
        <dsp:cNvPr id="0" name=""/>
        <dsp:cNvSpPr/>
      </dsp:nvSpPr>
      <dsp:spPr>
        <a:xfrm>
          <a:off x="1129868" y="2954"/>
          <a:ext cx="3155956" cy="5492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 Wat zijn de digitale marketingtools die we willen gebruiken? (Bijvoorbeeld: willen we een nieuwsbrief gebruiken?)</a:t>
          </a:r>
          <a:endParaRPr lang="it-IT" sz="1200" kern="1200" dirty="0">
            <a:solidFill>
              <a:schemeClr val="tx1"/>
            </a:solidFill>
            <a:latin typeface="Arial Rounded MT Bold" panose="020F0704030504030204" pitchFamily="34" charset="0"/>
          </a:endParaRPr>
        </a:p>
      </dsp:txBody>
      <dsp:txXfrm>
        <a:off x="1145954" y="19040"/>
        <a:ext cx="3123784" cy="517029"/>
      </dsp:txXfrm>
    </dsp:sp>
    <dsp:sp modelId="{6E755911-D14B-4756-9C65-0B450E842E6D}">
      <dsp:nvSpPr>
        <dsp:cNvPr id="0" name=""/>
        <dsp:cNvSpPr/>
      </dsp:nvSpPr>
      <dsp:spPr>
        <a:xfrm rot="5400000">
          <a:off x="2604871" y="565886"/>
          <a:ext cx="205950" cy="2471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586481"/>
        <a:ext cx="148284" cy="144165"/>
      </dsp:txXfrm>
    </dsp:sp>
    <dsp:sp modelId="{299A3930-1E32-4D28-AA2B-389108A26BB6}">
      <dsp:nvSpPr>
        <dsp:cNvPr id="0" name=""/>
        <dsp:cNvSpPr/>
      </dsp:nvSpPr>
      <dsp:spPr>
        <a:xfrm>
          <a:off x="1129868" y="826757"/>
          <a:ext cx="3155956" cy="5492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2) Wie doet wat? Wie houdt zich binnen het bedrijf bezig met digitale marketing?</a:t>
          </a:r>
          <a:endParaRPr lang="it-IT" sz="1200" kern="1200" dirty="0">
            <a:solidFill>
              <a:schemeClr val="tx1"/>
            </a:solidFill>
            <a:latin typeface="Arial Rounded MT Bold" panose="020F0704030504030204" pitchFamily="34" charset="0"/>
          </a:endParaRPr>
        </a:p>
      </dsp:txBody>
      <dsp:txXfrm>
        <a:off x="1145954" y="842843"/>
        <a:ext cx="3123784" cy="517029"/>
      </dsp:txXfrm>
    </dsp:sp>
    <dsp:sp modelId="{3AAD2C22-C72D-4530-96B2-03E45DA1253F}">
      <dsp:nvSpPr>
        <dsp:cNvPr id="0" name=""/>
        <dsp:cNvSpPr/>
      </dsp:nvSpPr>
      <dsp:spPr>
        <a:xfrm rot="5400000">
          <a:off x="2604871" y="1389689"/>
          <a:ext cx="205950" cy="2471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1410284"/>
        <a:ext cx="148284" cy="144165"/>
      </dsp:txXfrm>
    </dsp:sp>
    <dsp:sp modelId="{A910367E-725B-4914-A888-AB57EB04A265}">
      <dsp:nvSpPr>
        <dsp:cNvPr id="0" name=""/>
        <dsp:cNvSpPr/>
      </dsp:nvSpPr>
      <dsp:spPr>
        <a:xfrm>
          <a:off x="1129868" y="1650559"/>
          <a:ext cx="3155956" cy="5492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3) Wie bewaakt de gegevens en doelstellingen? Hoe?</a:t>
          </a:r>
          <a:endParaRPr lang="it-IT" sz="1200" kern="1200" dirty="0">
            <a:solidFill>
              <a:schemeClr val="tx1"/>
            </a:solidFill>
            <a:latin typeface="Arial Rounded MT Bold" panose="020F0704030504030204" pitchFamily="34" charset="0"/>
          </a:endParaRPr>
        </a:p>
      </dsp:txBody>
      <dsp:txXfrm>
        <a:off x="1145954" y="1666645"/>
        <a:ext cx="3123784" cy="517029"/>
      </dsp:txXfrm>
    </dsp:sp>
    <dsp:sp modelId="{37F27B80-07EE-4CDA-B328-9EE497B08134}">
      <dsp:nvSpPr>
        <dsp:cNvPr id="0" name=""/>
        <dsp:cNvSpPr/>
      </dsp:nvSpPr>
      <dsp:spPr>
        <a:xfrm rot="5400000">
          <a:off x="2604871" y="2213491"/>
          <a:ext cx="205950" cy="24714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latin typeface="Arial Rounded MT Bold" panose="020F0704030504030204" pitchFamily="34" charset="0"/>
          </a:endParaRPr>
        </a:p>
      </dsp:txBody>
      <dsp:txXfrm rot="-5400000">
        <a:off x="2633705" y="2234086"/>
        <a:ext cx="148284" cy="144165"/>
      </dsp:txXfrm>
    </dsp:sp>
    <dsp:sp modelId="{075AF22D-C309-4933-A695-76A158DF2E73}">
      <dsp:nvSpPr>
        <dsp:cNvPr id="0" name=""/>
        <dsp:cNvSpPr/>
      </dsp:nvSpPr>
      <dsp:spPr>
        <a:xfrm>
          <a:off x="1129868" y="2474362"/>
          <a:ext cx="3155956" cy="5492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4) Budget: wat is het indicatieve en beschikbare budget voor de Digital Marketing activiteiten?</a:t>
          </a:r>
          <a:endParaRPr lang="it-IT" sz="1200" kern="1200" dirty="0">
            <a:solidFill>
              <a:schemeClr val="tx1"/>
            </a:solidFill>
            <a:latin typeface="Arial Rounded MT Bold" panose="020F0704030504030204" pitchFamily="34" charset="0"/>
          </a:endParaRPr>
        </a:p>
      </dsp:txBody>
      <dsp:txXfrm>
        <a:off x="1145954" y="2490448"/>
        <a:ext cx="3123784" cy="517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722D-BD21-4643-9FF5-6C0F847AB9BC}">
      <dsp:nvSpPr>
        <dsp:cNvPr id="0" name=""/>
        <dsp:cNvSpPr/>
      </dsp:nvSpPr>
      <dsp:spPr>
        <a:xfrm>
          <a:off x="5996" y="128930"/>
          <a:ext cx="929078" cy="14216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Zakelijke doelstellingen</a:t>
          </a:r>
          <a:endParaRPr lang="es-ES" sz="1200" kern="1200" dirty="0">
            <a:solidFill>
              <a:schemeClr val="tx1"/>
            </a:solidFill>
          </a:endParaRPr>
        </a:p>
      </dsp:txBody>
      <dsp:txXfrm>
        <a:off x="33208" y="156142"/>
        <a:ext cx="874654" cy="1367231"/>
      </dsp:txXfrm>
    </dsp:sp>
    <dsp:sp modelId="{ED438350-1447-4B69-806E-AD6353D54FE3}">
      <dsp:nvSpPr>
        <dsp:cNvPr id="0" name=""/>
        <dsp:cNvSpPr/>
      </dsp:nvSpPr>
      <dsp:spPr>
        <a:xfrm>
          <a:off x="1027983" y="724552"/>
          <a:ext cx="196964" cy="2304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027983" y="770634"/>
        <a:ext cx="137875" cy="138247"/>
      </dsp:txXfrm>
    </dsp:sp>
    <dsp:sp modelId="{FE791604-A204-4461-B90C-AD4A2401898B}">
      <dsp:nvSpPr>
        <dsp:cNvPr id="0" name=""/>
        <dsp:cNvSpPr/>
      </dsp:nvSpPr>
      <dsp:spPr>
        <a:xfrm>
          <a:off x="1306706" y="128930"/>
          <a:ext cx="929078" cy="1421655"/>
        </a:xfrm>
        <a:prstGeom prst="roundRect">
          <a:avLst>
            <a:gd name="adj" fmla="val 10000"/>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doelstellingen voor digitale marketing</a:t>
          </a:r>
          <a:endParaRPr lang="es-ES" sz="1200" kern="1200" dirty="0">
            <a:solidFill>
              <a:schemeClr val="tx1"/>
            </a:solidFill>
          </a:endParaRPr>
        </a:p>
      </dsp:txBody>
      <dsp:txXfrm>
        <a:off x="1333918" y="156142"/>
        <a:ext cx="874654" cy="1367231"/>
      </dsp:txXfrm>
    </dsp:sp>
    <dsp:sp modelId="{BFE86C99-1D74-4A8F-AA7E-FE08FC4B4BAA}">
      <dsp:nvSpPr>
        <dsp:cNvPr id="0" name=""/>
        <dsp:cNvSpPr/>
      </dsp:nvSpPr>
      <dsp:spPr>
        <a:xfrm>
          <a:off x="2328693" y="724552"/>
          <a:ext cx="196964" cy="230411"/>
        </a:xfrm>
        <a:prstGeom prst="rightArrow">
          <a:avLst>
            <a:gd name="adj1" fmla="val 60000"/>
            <a:gd name="adj2" fmla="val 50000"/>
          </a:avLst>
        </a:prstGeom>
        <a:solidFill>
          <a:schemeClr val="accent3">
            <a:hueOff val="-942630"/>
            <a:satOff val="-387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328693" y="770634"/>
        <a:ext cx="137875" cy="138247"/>
      </dsp:txXfrm>
    </dsp:sp>
    <dsp:sp modelId="{AC14DDE0-6B61-4E4A-9FC6-3D527B3FE8CC}">
      <dsp:nvSpPr>
        <dsp:cNvPr id="0" name=""/>
        <dsp:cNvSpPr/>
      </dsp:nvSpPr>
      <dsp:spPr>
        <a:xfrm>
          <a:off x="2607416" y="128930"/>
          <a:ext cx="929078" cy="1421655"/>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Digitale marketing</a:t>
          </a:r>
        </a:p>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Strategie</a:t>
          </a:r>
          <a:endParaRPr lang="es-ES" sz="1200" kern="1200" dirty="0">
            <a:solidFill>
              <a:schemeClr val="tx1"/>
            </a:solidFill>
          </a:endParaRPr>
        </a:p>
      </dsp:txBody>
      <dsp:txXfrm>
        <a:off x="2634628" y="156142"/>
        <a:ext cx="874654" cy="1367231"/>
      </dsp:txXfrm>
    </dsp:sp>
    <dsp:sp modelId="{798FDC9D-FBE6-4677-8385-5FA2FD5C58C3}">
      <dsp:nvSpPr>
        <dsp:cNvPr id="0" name=""/>
        <dsp:cNvSpPr/>
      </dsp:nvSpPr>
      <dsp:spPr>
        <a:xfrm>
          <a:off x="3629403" y="724552"/>
          <a:ext cx="196964" cy="230411"/>
        </a:xfrm>
        <a:prstGeom prst="rightArrow">
          <a:avLst>
            <a:gd name="adj1" fmla="val 60000"/>
            <a:gd name="adj2" fmla="val 50000"/>
          </a:avLst>
        </a:prstGeom>
        <a:solidFill>
          <a:schemeClr val="accent3">
            <a:hueOff val="-1885261"/>
            <a:satOff val="-775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629403" y="770634"/>
        <a:ext cx="137875" cy="138247"/>
      </dsp:txXfrm>
    </dsp:sp>
    <dsp:sp modelId="{08A51DE4-A777-4080-93D9-3BE6A5DCCAAF}">
      <dsp:nvSpPr>
        <dsp:cNvPr id="0" name=""/>
        <dsp:cNvSpPr/>
      </dsp:nvSpPr>
      <dsp:spPr>
        <a:xfrm>
          <a:off x="3908126" y="128930"/>
          <a:ext cx="929078" cy="1421655"/>
        </a:xfrm>
        <a:prstGeom prst="roundRect">
          <a:avLst>
            <a:gd name="adj" fmla="val 10000"/>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Operationeel plan</a:t>
          </a:r>
          <a:endParaRPr lang="es-ES" sz="1200" kern="1200" dirty="0">
            <a:solidFill>
              <a:schemeClr val="tx1"/>
            </a:solidFill>
          </a:endParaRPr>
        </a:p>
      </dsp:txBody>
      <dsp:txXfrm>
        <a:off x="3935338" y="156142"/>
        <a:ext cx="874654" cy="1367231"/>
      </dsp:txXfrm>
    </dsp:sp>
    <dsp:sp modelId="{7F7F0236-7780-43FA-B110-F993758750C3}">
      <dsp:nvSpPr>
        <dsp:cNvPr id="0" name=""/>
        <dsp:cNvSpPr/>
      </dsp:nvSpPr>
      <dsp:spPr>
        <a:xfrm>
          <a:off x="4930112" y="724552"/>
          <a:ext cx="196964" cy="230411"/>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930112" y="770634"/>
        <a:ext cx="137875" cy="138247"/>
      </dsp:txXfrm>
    </dsp:sp>
    <dsp:sp modelId="{9C7E7210-1FD5-4A55-9C92-5AE427EEDD2B}">
      <dsp:nvSpPr>
        <dsp:cNvPr id="0" name=""/>
        <dsp:cNvSpPr/>
      </dsp:nvSpPr>
      <dsp:spPr>
        <a:xfrm>
          <a:off x="5208836" y="128930"/>
          <a:ext cx="929078" cy="1421655"/>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Inhoud (advertenties, berichten op Facebook, Instagram enz.)</a:t>
          </a:r>
          <a:endParaRPr lang="es-ES" sz="1200" kern="1200" dirty="0">
            <a:solidFill>
              <a:schemeClr val="tx1"/>
            </a:solidFill>
          </a:endParaRPr>
        </a:p>
      </dsp:txBody>
      <dsp:txXfrm>
        <a:off x="5236048" y="156142"/>
        <a:ext cx="874654" cy="13672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99D9-DA94-4851-9684-1FFB332E127B}">
      <dsp:nvSpPr>
        <dsp:cNvPr id="0" name=""/>
        <dsp:cNvSpPr/>
      </dsp:nvSpPr>
      <dsp:spPr>
        <a:xfrm>
          <a:off x="0" y="1078575"/>
          <a:ext cx="6416259"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2C75E-0808-45EA-9F10-D868212720F7}">
      <dsp:nvSpPr>
        <dsp:cNvPr id="0" name=""/>
        <dsp:cNvSpPr/>
      </dsp:nvSpPr>
      <dsp:spPr>
        <a:xfrm>
          <a:off x="295292" y="74385"/>
          <a:ext cx="5750308" cy="12538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1) Geleidelijk: naarmate het digitale marketingplan bedrijfsresultaten begint te genereren, wordt een rimpeleffect gecreëerd (maar meer gegevens en processen betekenen meer werk: de toename van de verkoop betekent dat je meer mensen nodig hebt, bijvoorbeeld voor klantenondersteuning). Het is beter om met geleidelijke stappen te beginnen (vermijd het gelijktijdig en onmiddellijk beheren van een commerciële Facebook-pagina, een Instagram, een nieuwsbrief)</a:t>
          </a:r>
          <a:endParaRPr lang="es-ES" sz="1200" kern="1200" dirty="0">
            <a:solidFill>
              <a:schemeClr val="tx1"/>
            </a:solidFill>
          </a:endParaRPr>
        </a:p>
      </dsp:txBody>
      <dsp:txXfrm>
        <a:off x="356502" y="135595"/>
        <a:ext cx="5627888" cy="1131471"/>
      </dsp:txXfrm>
    </dsp:sp>
    <dsp:sp modelId="{3FD2DDB7-F421-4905-8A7F-28BCA4E005BC}">
      <dsp:nvSpPr>
        <dsp:cNvPr id="0" name=""/>
        <dsp:cNvSpPr/>
      </dsp:nvSpPr>
      <dsp:spPr>
        <a:xfrm>
          <a:off x="0" y="1804335"/>
          <a:ext cx="6416259" cy="403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71652CD4-6C05-447B-BFBC-13910D9E096F}">
      <dsp:nvSpPr>
        <dsp:cNvPr id="0" name=""/>
        <dsp:cNvSpPr/>
      </dsp:nvSpPr>
      <dsp:spPr>
        <a:xfrm>
          <a:off x="320812" y="1568175"/>
          <a:ext cx="5691029" cy="472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2) Simpel: een effectieve maar lineaire strategie en plan kunnen maken: inhoud mag niet te veel inspanning van de ontvanger vergen.</a:t>
          </a:r>
          <a:endParaRPr lang="es-ES" sz="1200" kern="1200" dirty="0">
            <a:solidFill>
              <a:schemeClr val="tx1"/>
            </a:solidFill>
          </a:endParaRPr>
        </a:p>
      </dsp:txBody>
      <dsp:txXfrm>
        <a:off x="343869" y="1591232"/>
        <a:ext cx="5644915" cy="426206"/>
      </dsp:txXfrm>
    </dsp:sp>
    <dsp:sp modelId="{6E26A059-2E50-4C15-A134-7ECE55EF8E96}">
      <dsp:nvSpPr>
        <dsp:cNvPr id="0" name=""/>
        <dsp:cNvSpPr/>
      </dsp:nvSpPr>
      <dsp:spPr>
        <a:xfrm>
          <a:off x="0" y="2530095"/>
          <a:ext cx="6416259" cy="403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EA1A1E2-8574-4FA2-A234-DB214D527687}">
      <dsp:nvSpPr>
        <dsp:cNvPr id="0" name=""/>
        <dsp:cNvSpPr/>
      </dsp:nvSpPr>
      <dsp:spPr>
        <a:xfrm>
          <a:off x="330915" y="2300184"/>
          <a:ext cx="5629766" cy="472320"/>
        </a:xfrm>
        <a:prstGeom prst="round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3) Flexibel: het is essentieel om te weten hoe je alternatieve oplossingen kunt vinden indien nodig</a:t>
          </a:r>
          <a:endParaRPr lang="es-ES" sz="1200" kern="1200" dirty="0">
            <a:solidFill>
              <a:schemeClr val="tx1"/>
            </a:solidFill>
          </a:endParaRPr>
        </a:p>
      </dsp:txBody>
      <dsp:txXfrm>
        <a:off x="353972" y="2323241"/>
        <a:ext cx="5583652"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14A-8CAF-4C9A-9F81-B35C91F54CD9}">
      <dsp:nvSpPr>
        <dsp:cNvPr id="0" name=""/>
        <dsp:cNvSpPr/>
      </dsp:nvSpPr>
      <dsp:spPr>
        <a:xfrm>
          <a:off x="0" y="7323"/>
          <a:ext cx="5904001" cy="102960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i="0" kern="1200" dirty="0">
              <a:solidFill>
                <a:schemeClr val="tx1"/>
              </a:solidFill>
              <a:latin typeface="Arial Rounded MT Bold" panose="020F0704030504030204" pitchFamily="34" charset="0"/>
            </a:rPr>
            <a:t>Contentmarketing: geheel van activiteiten gericht op het creëren en verspreiden van interessante inhoud voor potentiële klanten, waardoor het bedrijf kan in contact komen met een groter maar meer afgebakend publiek.</a:t>
          </a:r>
          <a:endParaRPr lang="es-ES" sz="1200" i="0" kern="1200" dirty="0">
            <a:solidFill>
              <a:schemeClr val="tx1"/>
            </a:solidFill>
          </a:endParaRPr>
        </a:p>
      </dsp:txBody>
      <dsp:txXfrm>
        <a:off x="50261" y="57584"/>
        <a:ext cx="5803479" cy="929078"/>
      </dsp:txXfrm>
    </dsp:sp>
    <dsp:sp modelId="{0122B699-0829-4F8A-9BB6-0227F44700B0}">
      <dsp:nvSpPr>
        <dsp:cNvPr id="0" name=""/>
        <dsp:cNvSpPr/>
      </dsp:nvSpPr>
      <dsp:spPr>
        <a:xfrm>
          <a:off x="0" y="1195324"/>
          <a:ext cx="5904001" cy="102960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Als het bedrijf waardevolle inhoud aan gebruikers aanbiedt, zullen ze het belonen met hun aankopen, hun loyaliteit aan het merk, of er zelfs maar over praten, hopelijk spontane promotors worden.</a:t>
          </a:r>
          <a:endParaRPr lang="es-ES" sz="1200" kern="1200" dirty="0">
            <a:solidFill>
              <a:schemeClr val="tx1"/>
            </a:solidFill>
          </a:endParaRPr>
        </a:p>
      </dsp:txBody>
      <dsp:txXfrm>
        <a:off x="50261" y="1245585"/>
        <a:ext cx="5803479" cy="929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AE3A-4602-4748-A041-63A761B0B77D}">
      <dsp:nvSpPr>
        <dsp:cNvPr id="0" name=""/>
        <dsp:cNvSpPr/>
      </dsp:nvSpPr>
      <dsp:spPr>
        <a:xfrm>
          <a:off x="15084" y="170969"/>
          <a:ext cx="6177612" cy="10156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latin typeface="Arial Rounded MT Bold" panose="020F0704030504030204" pitchFamily="34" charset="0"/>
            </a:rPr>
            <a:t>In contact komen met het publiek betekent dit doen, zelfs nadat het product of de dienst is verkocht. Klantenservice is wat de winkelervaring verbetert (Klantenservice). Van het verstrekken van een gratis gebruikershandleiding tot </a:t>
          </a:r>
          <a:r>
            <a:rPr lang="nl-BE" sz="1200" kern="1200" dirty="0" err="1">
              <a:latin typeface="Arial Rounded MT Bold" panose="020F0704030504030204" pitchFamily="34" charset="0"/>
            </a:rPr>
            <a:t>webinars</a:t>
          </a:r>
          <a:r>
            <a:rPr lang="nl-BE" sz="1200" kern="1200" dirty="0">
              <a:latin typeface="Arial Rounded MT Bold" panose="020F0704030504030204" pitchFamily="34" charset="0"/>
            </a:rPr>
            <a:t>, vergaderingen, </a:t>
          </a:r>
          <a:r>
            <a:rPr lang="nl-BE" sz="1200" kern="1200" dirty="0" err="1">
              <a:latin typeface="Arial Rounded MT Bold" panose="020F0704030504030204" pitchFamily="34" charset="0"/>
            </a:rPr>
            <a:t>tutorials</a:t>
          </a:r>
          <a:r>
            <a:rPr lang="nl-BE" sz="1200" kern="1200" dirty="0">
              <a:latin typeface="Arial Rounded MT Bold" panose="020F0704030504030204" pitchFamily="34" charset="0"/>
            </a:rPr>
            <a:t>, promoties.</a:t>
          </a:r>
          <a:endParaRPr lang="it-IT" sz="1200" kern="1200" dirty="0">
            <a:solidFill>
              <a:schemeClr val="tx1"/>
            </a:solidFill>
            <a:latin typeface="Arial Rounded MT Bold" panose="020F0704030504030204" pitchFamily="34" charset="0"/>
          </a:endParaRPr>
        </a:p>
      </dsp:txBody>
      <dsp:txXfrm>
        <a:off x="15084" y="170969"/>
        <a:ext cx="6177612" cy="1015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1A55-E93C-43E4-834A-A6AF2D709D62}">
      <dsp:nvSpPr>
        <dsp:cNvPr id="0" name=""/>
        <dsp:cNvSpPr/>
      </dsp:nvSpPr>
      <dsp:spPr>
        <a:xfrm>
          <a:off x="-2259906" y="-349513"/>
          <a:ext cx="2699683" cy="2699683"/>
        </a:xfrm>
        <a:prstGeom prst="blockArc">
          <a:avLst>
            <a:gd name="adj1" fmla="val 18900000"/>
            <a:gd name="adj2" fmla="val 2700000"/>
            <a:gd name="adj3" fmla="val 8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2296A-5C93-4811-BAD3-B8FBE663B8ED}">
      <dsp:nvSpPr>
        <dsp:cNvPr id="0" name=""/>
        <dsp:cNvSpPr/>
      </dsp:nvSpPr>
      <dsp:spPr>
        <a:xfrm>
          <a:off x="282702" y="200065"/>
          <a:ext cx="5994892" cy="4001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Inhoud die een bedrijf publiceert via het web en sociale media mag niet zelfgenoegzaam zijn en slogans (een typische stijl van "push" -communicatie)</a:t>
          </a:r>
          <a:endParaRPr lang="es-ES" sz="1200" kern="1200" dirty="0">
            <a:solidFill>
              <a:schemeClr val="tx1"/>
            </a:solidFill>
          </a:endParaRPr>
        </a:p>
      </dsp:txBody>
      <dsp:txXfrm>
        <a:off x="282702" y="200065"/>
        <a:ext cx="5994892" cy="400131"/>
      </dsp:txXfrm>
    </dsp:sp>
    <dsp:sp modelId="{9E76D100-2519-411C-98C2-7DF3A2F4AF7F}">
      <dsp:nvSpPr>
        <dsp:cNvPr id="0" name=""/>
        <dsp:cNvSpPr/>
      </dsp:nvSpPr>
      <dsp:spPr>
        <a:xfrm>
          <a:off x="32619" y="150049"/>
          <a:ext cx="500164" cy="5001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B9AE-27B6-406E-9726-AD0DE6598A6A}">
      <dsp:nvSpPr>
        <dsp:cNvPr id="0" name=""/>
        <dsp:cNvSpPr/>
      </dsp:nvSpPr>
      <dsp:spPr>
        <a:xfrm>
          <a:off x="428149" y="800262"/>
          <a:ext cx="5849444" cy="4001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Niet alleen: geen van de inhoud van de beste digitale marketingstrategieën is echt gericht op de producten of diensten die door het bedrijf worden aangeboden.</a:t>
          </a:r>
          <a:endParaRPr lang="es-ES" sz="1200" kern="1200" dirty="0">
            <a:solidFill>
              <a:schemeClr val="tx1"/>
            </a:solidFill>
          </a:endParaRPr>
        </a:p>
      </dsp:txBody>
      <dsp:txXfrm>
        <a:off x="428149" y="800262"/>
        <a:ext cx="5849444" cy="400131"/>
      </dsp:txXfrm>
    </dsp:sp>
    <dsp:sp modelId="{F512C1ED-4C52-4F92-83FE-EA7936362A17}">
      <dsp:nvSpPr>
        <dsp:cNvPr id="0" name=""/>
        <dsp:cNvSpPr/>
      </dsp:nvSpPr>
      <dsp:spPr>
        <a:xfrm>
          <a:off x="178067" y="750246"/>
          <a:ext cx="500164" cy="50016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B7598-82EB-4690-ADBA-5F8576B86382}">
      <dsp:nvSpPr>
        <dsp:cNvPr id="0" name=""/>
        <dsp:cNvSpPr/>
      </dsp:nvSpPr>
      <dsp:spPr>
        <a:xfrm>
          <a:off x="282702" y="1400459"/>
          <a:ext cx="5994892" cy="4001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Het </a:t>
          </a:r>
          <a:r>
            <a:rPr lang="nl-BE" altLang="es-ES" sz="1200" kern="1200" dirty="0" err="1">
              <a:solidFill>
                <a:schemeClr val="tx1"/>
              </a:solidFill>
              <a:latin typeface="Arial Rounded MT Bold" panose="020F0704030504030204" pitchFamily="34" charset="0"/>
            </a:rPr>
            <a:t>SocialMediAbility</a:t>
          </a:r>
          <a:r>
            <a:rPr lang="nl-BE" altLang="es-ES" sz="1200" kern="1200" dirty="0">
              <a:solidFill>
                <a:schemeClr val="tx1"/>
              </a:solidFill>
              <a:latin typeface="Arial Rounded MT Bold" panose="020F0704030504030204" pitchFamily="34" charset="0"/>
            </a:rPr>
            <a:t> </a:t>
          </a:r>
          <a:r>
            <a:rPr lang="nl-BE" altLang="es-ES" sz="1200" kern="1200" dirty="0" err="1">
              <a:solidFill>
                <a:schemeClr val="tx1"/>
              </a:solidFill>
              <a:latin typeface="Arial Rounded MT Bold" panose="020F0704030504030204" pitchFamily="34" charset="0"/>
            </a:rPr>
            <a:t>Observatory</a:t>
          </a:r>
          <a:r>
            <a:rPr lang="nl-BE" altLang="es-ES" sz="1200" kern="1200" dirty="0">
              <a:solidFill>
                <a:schemeClr val="tx1"/>
              </a:solidFill>
              <a:latin typeface="Arial Rounded MT Bold" panose="020F0704030504030204" pitchFamily="34" charset="0"/>
            </a:rPr>
            <a:t> liet talloze voorbeelden zien van bedrijven die precies het tegenovergestelde publiceren.</a:t>
          </a:r>
          <a:endParaRPr lang="es-ES" sz="1200" kern="1200" dirty="0">
            <a:solidFill>
              <a:schemeClr val="tx1"/>
            </a:solidFill>
          </a:endParaRPr>
        </a:p>
      </dsp:txBody>
      <dsp:txXfrm>
        <a:off x="282702" y="1400459"/>
        <a:ext cx="5994892" cy="400131"/>
      </dsp:txXfrm>
    </dsp:sp>
    <dsp:sp modelId="{EFDB9593-E621-42DE-AF55-E9E3A2173A81}">
      <dsp:nvSpPr>
        <dsp:cNvPr id="0" name=""/>
        <dsp:cNvSpPr/>
      </dsp:nvSpPr>
      <dsp:spPr>
        <a:xfrm>
          <a:off x="32619" y="1350443"/>
          <a:ext cx="500164" cy="50016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9A93-36DD-4E33-BAED-CC1B29609364}">
      <dsp:nvSpPr>
        <dsp:cNvPr id="0" name=""/>
        <dsp:cNvSpPr/>
      </dsp:nvSpPr>
      <dsp:spPr>
        <a:xfrm>
          <a:off x="-1354430" y="-211856"/>
          <a:ext cx="1624042" cy="1624042"/>
        </a:xfrm>
        <a:prstGeom prst="blockArc">
          <a:avLst>
            <a:gd name="adj1" fmla="val 18900000"/>
            <a:gd name="adj2" fmla="val 2700000"/>
            <a:gd name="adj3" fmla="val 13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980FA-6999-4B25-AFCA-2888296170F0}">
      <dsp:nvSpPr>
        <dsp:cNvPr id="0" name=""/>
        <dsp:cNvSpPr/>
      </dsp:nvSpPr>
      <dsp:spPr>
        <a:xfrm>
          <a:off x="173212" y="120032"/>
          <a:ext cx="4548475" cy="240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Wie we zijn</a:t>
          </a:r>
          <a:endParaRPr lang="es-ES" sz="1200" kern="1200" dirty="0">
            <a:solidFill>
              <a:schemeClr val="tx1"/>
            </a:solidFill>
          </a:endParaRPr>
        </a:p>
      </dsp:txBody>
      <dsp:txXfrm>
        <a:off x="173212" y="120032"/>
        <a:ext cx="4548475" cy="240065"/>
      </dsp:txXfrm>
    </dsp:sp>
    <dsp:sp modelId="{A0F965C4-38D1-4C9F-8ACA-268F2A426CED}">
      <dsp:nvSpPr>
        <dsp:cNvPr id="0" name=""/>
        <dsp:cNvSpPr/>
      </dsp:nvSpPr>
      <dsp:spPr>
        <a:xfrm>
          <a:off x="23171" y="90024"/>
          <a:ext cx="300082" cy="30008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9570C-95B1-4B3C-9BF8-B2370FE4D806}">
      <dsp:nvSpPr>
        <dsp:cNvPr id="0" name=""/>
        <dsp:cNvSpPr/>
      </dsp:nvSpPr>
      <dsp:spPr>
        <a:xfrm>
          <a:off x="260476" y="480131"/>
          <a:ext cx="4461211" cy="24006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Waar willen we het over hebben?</a:t>
          </a:r>
          <a:endParaRPr lang="es-ES" sz="1200" kern="1200" dirty="0">
            <a:solidFill>
              <a:schemeClr val="tx1"/>
            </a:solidFill>
          </a:endParaRPr>
        </a:p>
      </dsp:txBody>
      <dsp:txXfrm>
        <a:off x="260476" y="480131"/>
        <a:ext cx="4461211" cy="240065"/>
      </dsp:txXfrm>
    </dsp:sp>
    <dsp:sp modelId="{A948DCCD-A320-4DF8-AFEF-4996D484E3CD}">
      <dsp:nvSpPr>
        <dsp:cNvPr id="0" name=""/>
        <dsp:cNvSpPr/>
      </dsp:nvSpPr>
      <dsp:spPr>
        <a:xfrm>
          <a:off x="110435" y="450123"/>
          <a:ext cx="300082" cy="300082"/>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126D4E84-086C-4B3D-B5EC-52D3FDF3EDD1}">
      <dsp:nvSpPr>
        <dsp:cNvPr id="0" name=""/>
        <dsp:cNvSpPr/>
      </dsp:nvSpPr>
      <dsp:spPr>
        <a:xfrm>
          <a:off x="173212" y="840230"/>
          <a:ext cx="4548475" cy="24006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Wat zijn de </a:t>
          </a:r>
          <a:r>
            <a:rPr lang="nl-BE" altLang="es-ES" sz="1200" kern="1200" dirty="0" err="1">
              <a:solidFill>
                <a:schemeClr val="tx1"/>
              </a:solidFill>
              <a:latin typeface="Arial Rounded MT Bold" panose="020F0704030504030204" pitchFamily="34" charset="0"/>
            </a:rPr>
            <a:t>persona's</a:t>
          </a:r>
          <a:r>
            <a:rPr lang="nl-BE" altLang="es-ES" sz="1200" kern="1200" dirty="0">
              <a:solidFill>
                <a:schemeClr val="tx1"/>
              </a:solidFill>
              <a:latin typeface="Arial Rounded MT Bold" panose="020F0704030504030204" pitchFamily="34" charset="0"/>
            </a:rPr>
            <a:t> waar we het over hebben?</a:t>
          </a:r>
          <a:endParaRPr lang="es-ES" sz="1200" kern="1200" dirty="0">
            <a:solidFill>
              <a:schemeClr val="tx1"/>
            </a:solidFill>
          </a:endParaRPr>
        </a:p>
      </dsp:txBody>
      <dsp:txXfrm>
        <a:off x="173212" y="840230"/>
        <a:ext cx="4548475" cy="240065"/>
      </dsp:txXfrm>
    </dsp:sp>
    <dsp:sp modelId="{5560E288-6FB2-4C36-89A6-63EC78B0C9B5}">
      <dsp:nvSpPr>
        <dsp:cNvPr id="0" name=""/>
        <dsp:cNvSpPr/>
      </dsp:nvSpPr>
      <dsp:spPr>
        <a:xfrm>
          <a:off x="23171" y="810222"/>
          <a:ext cx="300082" cy="300082"/>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3C61-6729-4B05-B234-B27C0E69BDBD}">
      <dsp:nvSpPr>
        <dsp:cNvPr id="0" name=""/>
        <dsp:cNvSpPr/>
      </dsp:nvSpPr>
      <dsp:spPr>
        <a:xfrm>
          <a:off x="0" y="0"/>
          <a:ext cx="2129645" cy="212964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8D7A5-720B-42C0-8471-694F05F62AEB}">
      <dsp:nvSpPr>
        <dsp:cNvPr id="0" name=""/>
        <dsp:cNvSpPr/>
      </dsp:nvSpPr>
      <dsp:spPr>
        <a:xfrm>
          <a:off x="1064822" y="0"/>
          <a:ext cx="4551801" cy="21296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latin typeface="Arial Rounded MT Bold" panose="020F0704030504030204" pitchFamily="34" charset="0"/>
            </a:rPr>
            <a:t>Kom in contact met mensen en luister naar hen</a:t>
          </a:r>
          <a:endParaRPr lang="es-ES" sz="1000" kern="1200" dirty="0">
            <a:latin typeface="Arial Rounded MT Bold" panose="020F0704030504030204" pitchFamily="34" charset="0"/>
          </a:endParaRPr>
        </a:p>
      </dsp:txBody>
      <dsp:txXfrm>
        <a:off x="1064822" y="0"/>
        <a:ext cx="4551801" cy="452549"/>
      </dsp:txXfrm>
    </dsp:sp>
    <dsp:sp modelId="{5F39C596-4E93-4B74-8104-8E335EEFC28F}">
      <dsp:nvSpPr>
        <dsp:cNvPr id="0" name=""/>
        <dsp:cNvSpPr/>
      </dsp:nvSpPr>
      <dsp:spPr>
        <a:xfrm>
          <a:off x="279515" y="452549"/>
          <a:ext cx="1570613" cy="1570613"/>
        </a:xfrm>
        <a:prstGeom prst="pie">
          <a:avLst>
            <a:gd name="adj1" fmla="val 5400000"/>
            <a:gd name="adj2" fmla="val 16200000"/>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1A2AB-E009-44CC-BD12-8856CAAC34F8}">
      <dsp:nvSpPr>
        <dsp:cNvPr id="0" name=""/>
        <dsp:cNvSpPr/>
      </dsp:nvSpPr>
      <dsp:spPr>
        <a:xfrm>
          <a:off x="1064822" y="452549"/>
          <a:ext cx="4551801" cy="1570613"/>
        </a:xfrm>
        <a:prstGeom prst="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latin typeface="Arial Rounded MT Bold" panose="020F0704030504030204" pitchFamily="34" charset="0"/>
            </a:rPr>
            <a:t>Feedback verzamelen</a:t>
          </a:r>
          <a:endParaRPr lang="es-ES" sz="1000" kern="1200" dirty="0">
            <a:latin typeface="Arial Rounded MT Bold" panose="020F0704030504030204" pitchFamily="34" charset="0"/>
          </a:endParaRPr>
        </a:p>
      </dsp:txBody>
      <dsp:txXfrm>
        <a:off x="1064822" y="452549"/>
        <a:ext cx="4551801" cy="452549"/>
      </dsp:txXfrm>
    </dsp:sp>
    <dsp:sp modelId="{BAC28155-029C-4920-9052-5626542C69F1}">
      <dsp:nvSpPr>
        <dsp:cNvPr id="0" name=""/>
        <dsp:cNvSpPr/>
      </dsp:nvSpPr>
      <dsp:spPr>
        <a:xfrm>
          <a:off x="559031" y="905099"/>
          <a:ext cx="1011581" cy="1011581"/>
        </a:xfrm>
        <a:prstGeom prst="pie">
          <a:avLst>
            <a:gd name="adj1" fmla="val 5400000"/>
            <a:gd name="adj2" fmla="val 16200000"/>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F66D2-BAAF-4B2A-A3D8-C889F2E5D0F7}">
      <dsp:nvSpPr>
        <dsp:cNvPr id="0" name=""/>
        <dsp:cNvSpPr/>
      </dsp:nvSpPr>
      <dsp:spPr>
        <a:xfrm>
          <a:off x="1064822" y="905099"/>
          <a:ext cx="4551801" cy="1011581"/>
        </a:xfrm>
        <a:prstGeom prst="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latin typeface="Arial Rounded MT Bold" panose="020F0704030504030204" pitchFamily="34" charset="0"/>
            </a:rPr>
            <a:t>Promoot ons bedrijf op een eenvoudige en directe manier</a:t>
          </a:r>
          <a:endParaRPr lang="es-ES" sz="1000" kern="1200" dirty="0">
            <a:latin typeface="Arial Rounded MT Bold" panose="020F0704030504030204" pitchFamily="34" charset="0"/>
          </a:endParaRPr>
        </a:p>
      </dsp:txBody>
      <dsp:txXfrm>
        <a:off x="1064822" y="905099"/>
        <a:ext cx="4551801" cy="452549"/>
      </dsp:txXfrm>
    </dsp:sp>
    <dsp:sp modelId="{802CA998-4EF5-4B12-A388-2BB4F847DCDA}">
      <dsp:nvSpPr>
        <dsp:cNvPr id="0" name=""/>
        <dsp:cNvSpPr/>
      </dsp:nvSpPr>
      <dsp:spPr>
        <a:xfrm>
          <a:off x="838547" y="1357648"/>
          <a:ext cx="452549" cy="452549"/>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F38A-7AA1-4880-98CF-EDE8ADAF8D9B}">
      <dsp:nvSpPr>
        <dsp:cNvPr id="0" name=""/>
        <dsp:cNvSpPr/>
      </dsp:nvSpPr>
      <dsp:spPr>
        <a:xfrm>
          <a:off x="1064822" y="1357648"/>
          <a:ext cx="4551801" cy="452549"/>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latin typeface="Arial Rounded MT Bold" panose="020F0704030504030204" pitchFamily="34" charset="0"/>
            </a:rPr>
            <a:t>bovendien: het netwerk stelt ons in staat om in contact te blijven met mensen (potentiële klanten, partners). Daarom is digitaal aantrekkelijk.</a:t>
          </a:r>
          <a:endParaRPr lang="es-ES" sz="1000" kern="1200" dirty="0">
            <a:latin typeface="Arial Rounded MT Bold" panose="020F0704030504030204" pitchFamily="34" charset="0"/>
          </a:endParaRPr>
        </a:p>
      </dsp:txBody>
      <dsp:txXfrm>
        <a:off x="1064822" y="1357648"/>
        <a:ext cx="4551801" cy="4525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1B0C-7970-46B3-8471-C152C881389B}">
      <dsp:nvSpPr>
        <dsp:cNvPr id="0" name=""/>
        <dsp:cNvSpPr/>
      </dsp:nvSpPr>
      <dsp:spPr>
        <a:xfrm>
          <a:off x="0" y="7540"/>
          <a:ext cx="56548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b="1" kern="1200" dirty="0">
              <a:solidFill>
                <a:schemeClr val="tx1"/>
              </a:solidFill>
              <a:latin typeface="Arial Rounded MT Bold" panose="020F0704030504030204" pitchFamily="34" charset="0"/>
            </a:rPr>
            <a:t>Luisteren: fase van verwerving van inhoud van sociale media</a:t>
          </a:r>
          <a:endParaRPr lang="es-ES" sz="1200" kern="1200" dirty="0">
            <a:solidFill>
              <a:schemeClr val="tx1"/>
            </a:solidFill>
            <a:latin typeface="Arial Rounded MT Bold" panose="020F0704030504030204" pitchFamily="34" charset="0"/>
          </a:endParaRPr>
        </a:p>
      </dsp:txBody>
      <dsp:txXfrm>
        <a:off x="21018" y="28558"/>
        <a:ext cx="5612816" cy="388524"/>
      </dsp:txXfrm>
    </dsp:sp>
    <dsp:sp modelId="{01B51D50-743B-429F-96D0-188A5AE20941}">
      <dsp:nvSpPr>
        <dsp:cNvPr id="0" name=""/>
        <dsp:cNvSpPr/>
      </dsp:nvSpPr>
      <dsp:spPr>
        <a:xfrm>
          <a:off x="0" y="504340"/>
          <a:ext cx="5654852" cy="4305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b="1" kern="1200" dirty="0">
              <a:solidFill>
                <a:schemeClr val="tx1"/>
              </a:solidFill>
              <a:latin typeface="Arial Rounded MT Bold" panose="020F0704030504030204" pitchFamily="34" charset="0"/>
            </a:rPr>
            <a:t>Classificatie: filteren van gedetecteerde inhoud</a:t>
          </a:r>
          <a:endParaRPr lang="es-ES" sz="1200" kern="1200" dirty="0">
            <a:solidFill>
              <a:schemeClr val="tx1"/>
            </a:solidFill>
            <a:latin typeface="Arial Rounded MT Bold" panose="020F0704030504030204" pitchFamily="34" charset="0"/>
          </a:endParaRPr>
        </a:p>
      </dsp:txBody>
      <dsp:txXfrm>
        <a:off x="21018" y="525358"/>
        <a:ext cx="5612816" cy="388524"/>
      </dsp:txXfrm>
    </dsp:sp>
    <dsp:sp modelId="{515CEC88-537E-4EFE-BAAF-089D2ED41CBF}">
      <dsp:nvSpPr>
        <dsp:cNvPr id="0" name=""/>
        <dsp:cNvSpPr/>
      </dsp:nvSpPr>
      <dsp:spPr>
        <a:xfrm>
          <a:off x="0" y="1001140"/>
          <a:ext cx="5654852" cy="4305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b="1" kern="1200" dirty="0">
              <a:solidFill>
                <a:schemeClr val="tx1"/>
              </a:solidFill>
              <a:latin typeface="Arial Rounded MT Bold" panose="020F0704030504030204" pitchFamily="34" charset="0"/>
            </a:rPr>
            <a:t>Analyse: analyse- en rapportagefase</a:t>
          </a:r>
          <a:endParaRPr lang="es-ES" sz="1200" kern="1200" dirty="0">
            <a:solidFill>
              <a:schemeClr val="tx1"/>
            </a:solidFill>
            <a:latin typeface="Arial Rounded MT Bold" panose="020F0704030504030204" pitchFamily="34" charset="0"/>
          </a:endParaRPr>
        </a:p>
      </dsp:txBody>
      <dsp:txXfrm>
        <a:off x="21018" y="1022158"/>
        <a:ext cx="5612816" cy="3885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23A1-BB66-4AFF-A502-61EBBA2A9561}">
      <dsp:nvSpPr>
        <dsp:cNvPr id="0" name=""/>
        <dsp:cNvSpPr/>
      </dsp:nvSpPr>
      <dsp:spPr>
        <a:xfrm>
          <a:off x="0" y="455954"/>
          <a:ext cx="6207782"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18C-48D6-4D79-BE29-B31BD1B97883}">
      <dsp:nvSpPr>
        <dsp:cNvPr id="0" name=""/>
        <dsp:cNvSpPr/>
      </dsp:nvSpPr>
      <dsp:spPr>
        <a:xfrm>
          <a:off x="327605" y="0"/>
          <a:ext cx="5363253" cy="657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Wat voor soort betrokkenheid heeft onze inhoud gegenereerd? Op Facebook bijvoorbeeld: hoeveel «</a:t>
          </a:r>
          <a:r>
            <a:rPr lang="nl-BE" altLang="es-ES" sz="1200" kern="1200" dirty="0" err="1">
              <a:solidFill>
                <a:schemeClr val="tx1"/>
              </a:solidFill>
              <a:latin typeface="Arial Rounded MT Bold" panose="020F0704030504030204" pitchFamily="34" charset="0"/>
            </a:rPr>
            <a:t>likes</a:t>
          </a:r>
          <a:r>
            <a:rPr lang="nl-BE" altLang="es-ES" sz="1200" kern="1200" dirty="0">
              <a:solidFill>
                <a:schemeClr val="tx1"/>
              </a:solidFill>
              <a:latin typeface="Arial Rounded MT Bold" panose="020F0704030504030204" pitchFamily="34" charset="0"/>
            </a:rPr>
            <a:t>», maar vooral hoeveel «</a:t>
          </a:r>
          <a:r>
            <a:rPr lang="nl-BE" altLang="es-ES" sz="1200" kern="1200" dirty="0" err="1">
              <a:solidFill>
                <a:schemeClr val="tx1"/>
              </a:solidFill>
              <a:latin typeface="Arial Rounded MT Bold" panose="020F0704030504030204" pitchFamily="34" charset="0"/>
            </a:rPr>
            <a:t>comments</a:t>
          </a:r>
          <a:r>
            <a:rPr lang="nl-BE" altLang="es-ES" sz="1200" kern="1200" dirty="0">
              <a:solidFill>
                <a:schemeClr val="tx1"/>
              </a:solidFill>
              <a:latin typeface="Arial Rounded MT Bold" panose="020F0704030504030204" pitchFamily="34" charset="0"/>
            </a:rPr>
            <a:t>» en «shares» heeft het gegenereerd?</a:t>
          </a:r>
          <a:r>
            <a:rPr lang="it-IT"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359720" y="32115"/>
        <a:ext cx="5299023" cy="593649"/>
      </dsp:txXfrm>
    </dsp:sp>
    <dsp:sp modelId="{78802DF9-1FE9-4CCF-B86B-9E0CF11302AB}">
      <dsp:nvSpPr>
        <dsp:cNvPr id="0" name=""/>
        <dsp:cNvSpPr/>
      </dsp:nvSpPr>
      <dsp:spPr>
        <a:xfrm>
          <a:off x="0" y="1188017"/>
          <a:ext cx="6207782"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D983-C988-4147-B7E6-B1CA4CF317BD}">
      <dsp:nvSpPr>
        <dsp:cNvPr id="0" name=""/>
        <dsp:cNvSpPr/>
      </dsp:nvSpPr>
      <dsp:spPr>
        <a:xfrm>
          <a:off x="310085" y="873465"/>
          <a:ext cx="5348319" cy="506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Een «post» die veel </a:t>
          </a:r>
          <a:r>
            <a:rPr lang="nl-BE" altLang="es-ES" sz="1200" kern="1200" dirty="0" err="1">
              <a:solidFill>
                <a:schemeClr val="tx1"/>
              </a:solidFill>
              <a:latin typeface="Arial Rounded MT Bold" panose="020F0704030504030204" pitchFamily="34" charset="0"/>
            </a:rPr>
            <a:t>likes</a:t>
          </a:r>
          <a:r>
            <a:rPr lang="nl-BE" altLang="es-ES" sz="1200" kern="1200" dirty="0">
              <a:solidFill>
                <a:schemeClr val="tx1"/>
              </a:solidFill>
              <a:latin typeface="Arial Rounded MT Bold" panose="020F0704030504030204" pitchFamily="34" charset="0"/>
            </a:rPr>
            <a:t>, </a:t>
          </a:r>
          <a:r>
            <a:rPr lang="nl-BE" altLang="es-ES" sz="1200" kern="1200" dirty="0" err="1">
              <a:solidFill>
                <a:schemeClr val="tx1"/>
              </a:solidFill>
              <a:latin typeface="Arial Rounded MT Bold" panose="020F0704030504030204" pitchFamily="34" charset="0"/>
            </a:rPr>
            <a:t>comments</a:t>
          </a:r>
          <a:r>
            <a:rPr lang="nl-BE" altLang="es-ES" sz="1200" kern="1200" dirty="0">
              <a:solidFill>
                <a:schemeClr val="tx1"/>
              </a:solidFill>
              <a:latin typeface="Arial Rounded MT Bold" panose="020F0704030504030204" pitchFamily="34" charset="0"/>
            </a:rPr>
            <a:t> en shares krijgt, is zeker meer "relevant" dan andere die geen </a:t>
          </a:r>
          <a:r>
            <a:rPr lang="nl-BE" altLang="es-ES" sz="1200" kern="1200" dirty="0" err="1">
              <a:solidFill>
                <a:schemeClr val="tx1"/>
              </a:solidFill>
              <a:latin typeface="Arial Rounded MT Bold" panose="020F0704030504030204" pitchFamily="34" charset="0"/>
            </a:rPr>
            <a:t>posts</a:t>
          </a:r>
          <a:r>
            <a:rPr lang="nl-BE" altLang="es-ES" sz="1200" kern="1200" dirty="0">
              <a:solidFill>
                <a:schemeClr val="tx1"/>
              </a:solidFill>
              <a:latin typeface="Arial Rounded MT Bold" panose="020F0704030504030204" pitchFamily="34" charset="0"/>
            </a:rPr>
            <a:t> ontvangen</a:t>
          </a:r>
          <a:r>
            <a:rPr lang="en-US" altLang="es-ES"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334807" y="898187"/>
        <a:ext cx="5298875" cy="456988"/>
      </dsp:txXfrm>
    </dsp:sp>
    <dsp:sp modelId="{74AF19CC-F8F6-48C5-9630-36FEBED0AC7F}">
      <dsp:nvSpPr>
        <dsp:cNvPr id="0" name=""/>
        <dsp:cNvSpPr/>
      </dsp:nvSpPr>
      <dsp:spPr>
        <a:xfrm>
          <a:off x="0" y="1777697"/>
          <a:ext cx="6207782"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649E2-69A3-43FE-8B68-20AC198CA409}">
      <dsp:nvSpPr>
        <dsp:cNvPr id="0" name=""/>
        <dsp:cNvSpPr/>
      </dsp:nvSpPr>
      <dsp:spPr>
        <a:xfrm>
          <a:off x="310389" y="1585817"/>
          <a:ext cx="5353547"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Dat wil zeggen, het genereert meer "betrokkenheid". Op Twitter beschouwen we «</a:t>
          </a:r>
          <a:r>
            <a:rPr lang="nl-BE" altLang="es-ES" sz="1200" kern="1200" dirty="0" err="1">
              <a:solidFill>
                <a:schemeClr val="tx1"/>
              </a:solidFill>
              <a:latin typeface="Arial Rounded MT Bold" panose="020F0704030504030204" pitchFamily="34" charset="0"/>
            </a:rPr>
            <a:t>retweets</a:t>
          </a:r>
          <a:r>
            <a:rPr lang="nl-BE" altLang="es-ES" sz="1200" kern="1200" dirty="0">
              <a:solidFill>
                <a:schemeClr val="tx1"/>
              </a:solidFill>
              <a:latin typeface="Arial Rounded MT Bold" panose="020F0704030504030204" pitchFamily="34" charset="0"/>
            </a:rPr>
            <a:t>» of «vermeldingen», op YouTube-weergaven en opmerkingen.</a:t>
          </a:r>
          <a:endParaRPr lang="es-ES" sz="1200" kern="1200" dirty="0">
            <a:solidFill>
              <a:schemeClr val="tx1"/>
            </a:solidFill>
            <a:latin typeface="Arial Rounded MT Bold" panose="020F0704030504030204" pitchFamily="34" charset="0"/>
          </a:endParaRPr>
        </a:p>
      </dsp:txBody>
      <dsp:txXfrm>
        <a:off x="329123" y="1604551"/>
        <a:ext cx="5316079"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09-637A-43E6-BCB8-F5070175EB57}">
      <dsp:nvSpPr>
        <dsp:cNvPr id="0" name=""/>
        <dsp:cNvSpPr/>
      </dsp:nvSpPr>
      <dsp:spPr>
        <a:xfrm>
          <a:off x="0" y="486806"/>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FEE9-8A65-44F7-8F3D-0CBF08E3E79C}">
      <dsp:nvSpPr>
        <dsp:cNvPr id="0" name=""/>
        <dsp:cNvSpPr/>
      </dsp:nvSpPr>
      <dsp:spPr>
        <a:xfrm>
          <a:off x="303214" y="99560"/>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latin typeface="Arial Rounded MT Bold" panose="020F0704030504030204" pitchFamily="34" charset="0"/>
            </a:rPr>
            <a:t>Het is de activiteit van het meten van de prestaties van bedrijfsprofielen (of bedrijfsprofielen):</a:t>
          </a:r>
          <a:endParaRPr lang="es-ES" sz="1200" kern="1200" dirty="0"/>
        </a:p>
      </dsp:txBody>
      <dsp:txXfrm>
        <a:off x="327703" y="124049"/>
        <a:ext cx="5849872" cy="452677"/>
      </dsp:txXfrm>
    </dsp:sp>
    <dsp:sp modelId="{4C173C20-23EA-4D69-B545-D9B86FCCD5A5}">
      <dsp:nvSpPr>
        <dsp:cNvPr id="0" name=""/>
        <dsp:cNvSpPr/>
      </dsp:nvSpPr>
      <dsp:spPr>
        <a:xfrm>
          <a:off x="0" y="1115182"/>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4064-D13C-4D90-89B1-B9816BC66C71}">
      <dsp:nvSpPr>
        <dsp:cNvPr id="0" name=""/>
        <dsp:cNvSpPr/>
      </dsp:nvSpPr>
      <dsp:spPr>
        <a:xfrm>
          <a:off x="303214" y="72793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latin typeface="Arial Rounded MT Bold" panose="020F0704030504030204" pitchFamily="34" charset="0"/>
            </a:rPr>
            <a:t>bijvoorbeeld de kwantitatieve meting van een profiel (vind-ik-leuks, interacties, delen, het produceren van een verklarend model. Deze analyses stellen ons in staat om gegevens naar voren te brengen die ontsnappen aan het eenvoudige «</a:t>
          </a:r>
          <a:r>
            <a:rPr lang="nl-BE" altLang="es-ES" sz="1200" kern="1200" dirty="0" err="1">
              <a:latin typeface="Arial Rounded MT Bold" panose="020F0704030504030204" pitchFamily="34" charset="0"/>
            </a:rPr>
            <a:t>Social</a:t>
          </a:r>
          <a:r>
            <a:rPr lang="nl-BE" altLang="es-ES" sz="1200" kern="1200" dirty="0">
              <a:latin typeface="Arial Rounded MT Bold" panose="020F0704030504030204" pitchFamily="34" charset="0"/>
            </a:rPr>
            <a:t> </a:t>
          </a:r>
          <a:r>
            <a:rPr lang="nl-BE" altLang="es-ES" sz="1200" kern="1200" dirty="0" err="1">
              <a:latin typeface="Arial Rounded MT Bold" panose="020F0704030504030204" pitchFamily="34" charset="0"/>
            </a:rPr>
            <a:t>Listening</a:t>
          </a:r>
          <a:r>
            <a:rPr lang="nl-BE" altLang="es-ES" sz="1200" kern="1200" dirty="0">
              <a:latin typeface="Arial Rounded MT Bold" panose="020F0704030504030204" pitchFamily="34" charset="0"/>
            </a:rPr>
            <a:t>».</a:t>
          </a:r>
          <a:endParaRPr lang="es-ES" sz="1200" kern="1200" dirty="0"/>
        </a:p>
      </dsp:txBody>
      <dsp:txXfrm>
        <a:off x="327703" y="752425"/>
        <a:ext cx="5849872" cy="452677"/>
      </dsp:txXfrm>
    </dsp:sp>
    <dsp:sp modelId="{5C0A7268-2B63-4EEA-BA50-9C3C088921DD}">
      <dsp:nvSpPr>
        <dsp:cNvPr id="0" name=""/>
        <dsp:cNvSpPr/>
      </dsp:nvSpPr>
      <dsp:spPr>
        <a:xfrm>
          <a:off x="0" y="1743558"/>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25795-A7A4-44B9-8EB5-5256999B7D51}">
      <dsp:nvSpPr>
        <dsp:cNvPr id="0" name=""/>
        <dsp:cNvSpPr/>
      </dsp:nvSpPr>
      <dsp:spPr>
        <a:xfrm>
          <a:off x="303214" y="136084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latin typeface="Arial Rounded MT Bold" panose="020F0704030504030204" pitchFamily="34" charset="0"/>
            </a:rPr>
            <a:t>Sommige "Dashboards" die aanwezig zijn in de belangrijkste sociale netwerken bieden hulpmiddelen voor het uitvoeren van dit type analyse, maar alleen van een voorlopig type.</a:t>
          </a:r>
          <a:endParaRPr lang="es-ES" sz="1200" kern="1200" dirty="0"/>
        </a:p>
      </dsp:txBody>
      <dsp:txXfrm>
        <a:off x="327703" y="1385335"/>
        <a:ext cx="5849872" cy="452677"/>
      </dsp:txXfrm>
    </dsp:sp>
    <dsp:sp modelId="{291CE2A8-9310-461E-AE83-2BF301177AB7}">
      <dsp:nvSpPr>
        <dsp:cNvPr id="0" name=""/>
        <dsp:cNvSpPr/>
      </dsp:nvSpPr>
      <dsp:spPr>
        <a:xfrm>
          <a:off x="0" y="2371934"/>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76305-CCCB-47DB-80C3-1E3F04574697}">
      <dsp:nvSpPr>
        <dsp:cNvPr id="0" name=""/>
        <dsp:cNvSpPr/>
      </dsp:nvSpPr>
      <dsp:spPr>
        <a:xfrm>
          <a:off x="304023" y="1988358"/>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latin typeface="Arial Rounded MT Bold" panose="020F0704030504030204" pitchFamily="34" charset="0"/>
            </a:rPr>
            <a:t>We vertrouwen over het algemeen op meer geavanceerde tools die in staat zijn om de prestaties van de concurrenten te analyseren of om ons profiel in de loop van de tijd te evalueren.</a:t>
          </a:r>
          <a:endParaRPr lang="es-ES" sz="1200" kern="1200" dirty="0"/>
        </a:p>
      </dsp:txBody>
      <dsp:txXfrm>
        <a:off x="328512" y="2012847"/>
        <a:ext cx="5849872" cy="4526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20C4-6925-4813-8EF2-E26BAF453AB4}">
      <dsp:nvSpPr>
        <dsp:cNvPr id="0" name=""/>
        <dsp:cNvSpPr/>
      </dsp:nvSpPr>
      <dsp:spPr>
        <a:xfrm>
          <a:off x="0" y="622441"/>
          <a:ext cx="6333974" cy="12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BD7C3-50A7-432D-B897-37FDA4FCBCC7}">
      <dsp:nvSpPr>
        <dsp:cNvPr id="0" name=""/>
        <dsp:cNvSpPr/>
      </dsp:nvSpPr>
      <dsp:spPr>
        <a:xfrm>
          <a:off x="307729" y="71999"/>
          <a:ext cx="6023704" cy="6242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Ter verduidelijking: deze case </a:t>
          </a:r>
          <a:r>
            <a:rPr lang="nl-BE" altLang="es-ES" sz="1200" kern="1200" dirty="0" err="1">
              <a:solidFill>
                <a:schemeClr val="tx1"/>
              </a:solidFill>
              <a:latin typeface="Arial Rounded MT Bold" panose="020F0704030504030204" pitchFamily="34" charset="0"/>
            </a:rPr>
            <a:t>study</a:t>
          </a:r>
          <a:r>
            <a:rPr lang="nl-BE" altLang="es-ES" sz="1200" kern="1200" dirty="0">
              <a:solidFill>
                <a:schemeClr val="tx1"/>
              </a:solidFill>
              <a:latin typeface="Arial Rounded MT Bold" panose="020F0704030504030204" pitchFamily="34" charset="0"/>
            </a:rPr>
            <a:t> (</a:t>
          </a:r>
          <a:r>
            <a:rPr lang="nl-BE" altLang="es-ES" sz="1200" kern="1200" dirty="0" err="1">
              <a:solidFill>
                <a:schemeClr val="tx1"/>
              </a:solidFill>
              <a:latin typeface="Arial Rounded MT Bold" panose="020F0704030504030204" pitchFamily="34" charset="0"/>
            </a:rPr>
            <a:t>FireSec</a:t>
          </a:r>
          <a:r>
            <a:rPr lang="nl-BE" altLang="es-ES" sz="1200" kern="1200" dirty="0">
              <a:solidFill>
                <a:schemeClr val="tx1"/>
              </a:solidFill>
              <a:latin typeface="Arial Rounded MT Bold" panose="020F0704030504030204" pitchFamily="34" charset="0"/>
            </a:rPr>
            <a:t> System) is een "B2B" bedrijf: Business </a:t>
          </a:r>
          <a:r>
            <a:rPr lang="nl-BE" altLang="es-ES" sz="1200" kern="1200" dirty="0" err="1">
              <a:solidFill>
                <a:schemeClr val="tx1"/>
              </a:solidFill>
              <a:latin typeface="Arial Rounded MT Bold" panose="020F0704030504030204" pitchFamily="34" charset="0"/>
            </a:rPr>
            <a:t>to</a:t>
          </a:r>
          <a:r>
            <a:rPr lang="nl-BE" altLang="es-ES" sz="1200" kern="1200" dirty="0">
              <a:solidFill>
                <a:schemeClr val="tx1"/>
              </a:solidFill>
              <a:latin typeface="Arial Rounded MT Bold" panose="020F0704030504030204" pitchFamily="34" charset="0"/>
            </a:rPr>
            <a:t> Business. Dit betekent dat haar producten en/of diensten gericht zijn op andere bedrijven, niet op consumenten.</a:t>
          </a:r>
          <a:endParaRPr lang="es-ES" sz="1200" kern="1200" dirty="0">
            <a:solidFill>
              <a:schemeClr val="tx1"/>
            </a:solidFill>
          </a:endParaRPr>
        </a:p>
      </dsp:txBody>
      <dsp:txXfrm>
        <a:off x="338202" y="102472"/>
        <a:ext cx="5962758" cy="563295"/>
      </dsp:txXfrm>
    </dsp:sp>
    <dsp:sp modelId="{88A2F7DA-A793-49E9-AF07-DA7EF4083E7D}">
      <dsp:nvSpPr>
        <dsp:cNvPr id="0" name=""/>
        <dsp:cNvSpPr/>
      </dsp:nvSpPr>
      <dsp:spPr>
        <a:xfrm>
          <a:off x="0" y="1170798"/>
          <a:ext cx="6333974" cy="126000"/>
        </a:xfrm>
        <a:prstGeom prst="rect">
          <a:avLst/>
        </a:prstGeom>
        <a:solidFill>
          <a:schemeClr val="lt1">
            <a:alpha val="90000"/>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EF1AE590-5610-4B32-9376-8DC7BD52D7DF}">
      <dsp:nvSpPr>
        <dsp:cNvPr id="0" name=""/>
        <dsp:cNvSpPr/>
      </dsp:nvSpPr>
      <dsp:spPr>
        <a:xfrm>
          <a:off x="307729" y="775441"/>
          <a:ext cx="6023704" cy="469156"/>
        </a:xfrm>
        <a:prstGeom prst="round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Voor "B2B"-bedrijven is de verkoopcyclus over het algemeen complexer dan voor "B2C"-bedrijven: Business </a:t>
          </a:r>
          <a:r>
            <a:rPr lang="nl-BE" altLang="es-ES" sz="1200" kern="1200" dirty="0" err="1">
              <a:solidFill>
                <a:schemeClr val="tx1"/>
              </a:solidFill>
              <a:latin typeface="Arial Rounded MT Bold" panose="020F0704030504030204" pitchFamily="34" charset="0"/>
            </a:rPr>
            <a:t>to</a:t>
          </a:r>
          <a:r>
            <a:rPr lang="nl-BE" altLang="es-ES" sz="1200" kern="1200" dirty="0">
              <a:solidFill>
                <a:schemeClr val="tx1"/>
              </a:solidFill>
              <a:latin typeface="Arial Rounded MT Bold" panose="020F0704030504030204" pitchFamily="34" charset="0"/>
            </a:rPr>
            <a:t> Customer.</a:t>
          </a:r>
          <a:endParaRPr lang="es-ES" sz="1200" kern="1200" dirty="0">
            <a:solidFill>
              <a:schemeClr val="tx1"/>
            </a:solidFill>
          </a:endParaRPr>
        </a:p>
      </dsp:txBody>
      <dsp:txXfrm>
        <a:off x="330631" y="798343"/>
        <a:ext cx="5977900" cy="423352"/>
      </dsp:txXfrm>
    </dsp:sp>
    <dsp:sp modelId="{E205FB75-F67E-4BC3-952D-764CCEB7308F}">
      <dsp:nvSpPr>
        <dsp:cNvPr id="0" name=""/>
        <dsp:cNvSpPr/>
      </dsp:nvSpPr>
      <dsp:spPr>
        <a:xfrm>
          <a:off x="0" y="1719155"/>
          <a:ext cx="6333974" cy="126000"/>
        </a:xfrm>
        <a:prstGeom prst="rect">
          <a:avLst/>
        </a:prstGeom>
        <a:solidFill>
          <a:schemeClr val="lt1">
            <a:alpha val="90000"/>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2ED896E9-1E69-44D5-866D-0B352F5680A6}">
      <dsp:nvSpPr>
        <dsp:cNvPr id="0" name=""/>
        <dsp:cNvSpPr/>
      </dsp:nvSpPr>
      <dsp:spPr>
        <a:xfrm>
          <a:off x="307729" y="1323798"/>
          <a:ext cx="6023704" cy="469156"/>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endParaRPr lang="en-US" altLang="es-ES" sz="1200" kern="1200" dirty="0">
            <a:solidFill>
              <a:schemeClr val="tx1"/>
            </a:solidFill>
            <a:latin typeface="Arial Rounded MT Bold" panose="020F0704030504030204" pitchFamily="34" charset="0"/>
          </a:endParaRPr>
        </a:p>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In "B2B" worden de inkoopbeslissingsprocessen binnen het bedrijf door meerdere mensen gevolgd</a:t>
          </a:r>
          <a:r>
            <a:rPr lang="en-US" altLang="es-ES" sz="1200" kern="1200" dirty="0">
              <a:latin typeface="Arial Rounded MT Bold" panose="020F0704030504030204" pitchFamily="34" charset="0"/>
            </a:rPr>
            <a:t> </a:t>
          </a:r>
          <a:endParaRPr lang="es-ES" sz="1200" kern="1200" dirty="0">
            <a:solidFill>
              <a:schemeClr val="tx1"/>
            </a:solidFill>
          </a:endParaRPr>
        </a:p>
      </dsp:txBody>
      <dsp:txXfrm>
        <a:off x="330631" y="1346700"/>
        <a:ext cx="5977900" cy="423352"/>
      </dsp:txXfrm>
    </dsp:sp>
    <dsp:sp modelId="{44404AAE-51A6-4933-A339-8AD637D851AD}">
      <dsp:nvSpPr>
        <dsp:cNvPr id="0" name=""/>
        <dsp:cNvSpPr/>
      </dsp:nvSpPr>
      <dsp:spPr>
        <a:xfrm>
          <a:off x="0" y="2267512"/>
          <a:ext cx="6333974" cy="126000"/>
        </a:xfrm>
        <a:prstGeom prst="rect">
          <a:avLst/>
        </a:prstGeom>
        <a:solidFill>
          <a:schemeClr val="lt1">
            <a:alpha val="90000"/>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92702D-0807-4E5A-B22B-C6C9276EB9FA}">
      <dsp:nvSpPr>
        <dsp:cNvPr id="0" name=""/>
        <dsp:cNvSpPr/>
      </dsp:nvSpPr>
      <dsp:spPr>
        <a:xfrm>
          <a:off x="307729" y="1872155"/>
          <a:ext cx="6023704" cy="469156"/>
        </a:xfrm>
        <a:prstGeom prst="round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In het verleden was dit soort verkopen gebaseerd op interpersoonlijke relaties, mond-tot-mondreclame en "</a:t>
          </a:r>
          <a:r>
            <a:rPr lang="nl-BE" altLang="es-ES" sz="1200" kern="1200" dirty="0" err="1">
              <a:solidFill>
                <a:schemeClr val="tx1"/>
              </a:solidFill>
              <a:latin typeface="Arial Rounded MT Bold" panose="020F0704030504030204" pitchFamily="34" charset="0"/>
            </a:rPr>
            <a:t>outboud</a:t>
          </a:r>
          <a:r>
            <a:rPr lang="nl-BE" altLang="es-ES" sz="1200" kern="1200" dirty="0">
              <a:solidFill>
                <a:schemeClr val="tx1"/>
              </a:solidFill>
              <a:latin typeface="Arial Rounded MT Bold" panose="020F0704030504030204" pitchFamily="34" charset="0"/>
            </a:rPr>
            <a:t> marketing"-activiteiten.</a:t>
          </a:r>
          <a:endParaRPr lang="es-ES" sz="1200" kern="1200" dirty="0">
            <a:solidFill>
              <a:schemeClr val="tx1"/>
            </a:solidFill>
          </a:endParaRPr>
        </a:p>
      </dsp:txBody>
      <dsp:txXfrm>
        <a:off x="330631" y="1895057"/>
        <a:ext cx="5977900" cy="423352"/>
      </dsp:txXfrm>
    </dsp:sp>
    <dsp:sp modelId="{9A6EE621-0DB4-4A6C-B0D4-E318E5C474F9}">
      <dsp:nvSpPr>
        <dsp:cNvPr id="0" name=""/>
        <dsp:cNvSpPr/>
      </dsp:nvSpPr>
      <dsp:spPr>
        <a:xfrm>
          <a:off x="0" y="2815869"/>
          <a:ext cx="6333974" cy="126000"/>
        </a:xfrm>
        <a:prstGeom prst="rect">
          <a:avLst/>
        </a:prstGeom>
        <a:solidFill>
          <a:schemeClr val="lt1">
            <a:alpha val="90000"/>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 modelId="{DFA66DCA-B309-4440-B191-AB387DAC8042}">
      <dsp:nvSpPr>
        <dsp:cNvPr id="0" name=""/>
        <dsp:cNvSpPr/>
      </dsp:nvSpPr>
      <dsp:spPr>
        <a:xfrm>
          <a:off x="307729" y="2420512"/>
          <a:ext cx="6023704" cy="46915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586" tIns="0" rIns="167586"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In detail wendde de </a:t>
          </a:r>
          <a:r>
            <a:rPr lang="nl-BE" altLang="es-ES" sz="1200" kern="1200" dirty="0" err="1">
              <a:solidFill>
                <a:schemeClr val="tx1"/>
              </a:solidFill>
              <a:latin typeface="Arial Rounded MT Bold" panose="020F0704030504030204" pitchFamily="34" charset="0"/>
            </a:rPr>
            <a:t>FireSec</a:t>
          </a:r>
          <a:r>
            <a:rPr lang="nl-BE" altLang="es-ES" sz="1200" kern="1200" dirty="0">
              <a:solidFill>
                <a:schemeClr val="tx1"/>
              </a:solidFill>
              <a:latin typeface="Arial Rounded MT Bold" panose="020F0704030504030204" pitchFamily="34" charset="0"/>
            </a:rPr>
            <a:t> System Company zich tot een communicatie- en marketingbureau om een ​​coherent en bijgewerkt communicatieplan te ontwikkelen</a:t>
          </a:r>
          <a:r>
            <a:rPr lang="en-US" altLang="es-ES" sz="1200" kern="1200" dirty="0">
              <a:solidFill>
                <a:schemeClr val="tx1"/>
              </a:solidFill>
              <a:latin typeface="Arial Rounded MT Bold" panose="020F0704030504030204" pitchFamily="34" charset="0"/>
            </a:rPr>
            <a:t>.</a:t>
          </a:r>
          <a:endParaRPr lang="es-ES" sz="1200" kern="1200" dirty="0">
            <a:solidFill>
              <a:schemeClr val="tx1"/>
            </a:solidFill>
          </a:endParaRPr>
        </a:p>
      </dsp:txBody>
      <dsp:txXfrm>
        <a:off x="330631" y="2443414"/>
        <a:ext cx="5977900" cy="4233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6531-4A89-4D51-85E2-D411F44E9E34}">
      <dsp:nvSpPr>
        <dsp:cNvPr id="0" name=""/>
        <dsp:cNvSpPr/>
      </dsp:nvSpPr>
      <dsp:spPr>
        <a:xfrm>
          <a:off x="0" y="465168"/>
          <a:ext cx="5849347" cy="303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Het Agentschap moest eerst vaststellen:</a:t>
          </a:r>
          <a:r>
            <a:rPr lang="en-US" altLang="es-ES" sz="1200" kern="1200" dirty="0">
              <a:solidFill>
                <a:schemeClr val="tx1"/>
              </a:solidFill>
              <a:latin typeface="Arial Rounded MT Bold" panose="020F0704030504030204" pitchFamily="34" charset="0"/>
            </a:rPr>
            <a:t>: </a:t>
          </a:r>
          <a:endParaRPr lang="es-ES" sz="1200" kern="1200" dirty="0">
            <a:solidFill>
              <a:schemeClr val="tx1"/>
            </a:solidFill>
            <a:latin typeface="Arial Rounded MT Bold" panose="020F0704030504030204" pitchFamily="34" charset="0"/>
          </a:endParaRPr>
        </a:p>
      </dsp:txBody>
      <dsp:txXfrm>
        <a:off x="14819" y="479987"/>
        <a:ext cx="5819709" cy="273929"/>
      </dsp:txXfrm>
    </dsp:sp>
    <dsp:sp modelId="{0DC7E4D2-2E98-4BB8-BD0D-03D51690E507}">
      <dsp:nvSpPr>
        <dsp:cNvPr id="0" name=""/>
        <dsp:cNvSpPr/>
      </dsp:nvSpPr>
      <dsp:spPr>
        <a:xfrm>
          <a:off x="0" y="767745"/>
          <a:ext cx="584934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17"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solidFill>
              <a:schemeClr val="tx1"/>
            </a:solidFill>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nl-BE" altLang="es-ES" sz="1200" kern="1200" dirty="0">
              <a:latin typeface="Arial Rounded MT Bold" panose="020F0704030504030204" pitchFamily="34" charset="0"/>
            </a:rPr>
            <a:t>1) Wie zijn de huidige klanten van </a:t>
          </a:r>
          <a:r>
            <a:rPr lang="nl-BE" altLang="es-ES" sz="1200" kern="1200" dirty="0" err="1">
              <a:latin typeface="Arial Rounded MT Bold" panose="020F0704030504030204" pitchFamily="34" charset="0"/>
            </a:rPr>
            <a:t>FireSec</a:t>
          </a:r>
          <a:r>
            <a:rPr lang="nl-BE" altLang="es-ES" sz="1200" kern="1200" dirty="0">
              <a:latin typeface="Arial Rounded MT Bold" panose="020F0704030504030204" pitchFamily="34" charset="0"/>
            </a:rPr>
            <a:t> System</a:t>
          </a:r>
          <a:endParaRPr lang="en-US" altLang="es-ES" sz="1200" kern="1200" dirty="0">
            <a:latin typeface="Arial Rounded MT Bold" panose="020F0704030504030204" pitchFamily="34" charset="0"/>
          </a:endParaRPr>
        </a:p>
        <a:p>
          <a:pPr marL="114300" lvl="1" indent="-114300" algn="l" defTabSz="533400">
            <a:lnSpc>
              <a:spcPct val="90000"/>
            </a:lnSpc>
            <a:spcBef>
              <a:spcPct val="0"/>
            </a:spcBef>
            <a:spcAft>
              <a:spcPct val="20000"/>
            </a:spcAft>
            <a:buChar char="•"/>
          </a:pPr>
          <a:r>
            <a:rPr lang="nl-BE" altLang="es-ES" sz="1200" kern="1200" dirty="0">
              <a:latin typeface="Arial Rounded MT Bold" panose="020F0704030504030204" pitchFamily="34" charset="0"/>
            </a:rPr>
            <a:t>2) Wie zijn de potentiële klanten, hoe gedragen ze zich online</a:t>
          </a:r>
        </a:p>
        <a:p>
          <a:pPr marL="114300" lvl="1" indent="-114300" algn="l" defTabSz="533400">
            <a:lnSpc>
              <a:spcPct val="90000"/>
            </a:lnSpc>
            <a:spcBef>
              <a:spcPct val="0"/>
            </a:spcBef>
            <a:spcAft>
              <a:spcPct val="20000"/>
            </a:spcAft>
            <a:buChar char="•"/>
          </a:pPr>
          <a:r>
            <a:rPr lang="nl-BE" altLang="es-ES" sz="1200" kern="1200" dirty="0">
              <a:latin typeface="Arial Rounded MT Bold" panose="020F0704030504030204" pitchFamily="34" charset="0"/>
            </a:rPr>
            <a:t>3) Wat concurrenten doen vanuit het oogpunt van digitale marketing</a:t>
          </a:r>
        </a:p>
      </dsp:txBody>
      <dsp:txXfrm>
        <a:off x="0" y="767745"/>
        <a:ext cx="5849347" cy="1076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9A8D-6AD9-48D5-8DA6-F81AF4B47D85}">
      <dsp:nvSpPr>
        <dsp:cNvPr id="0" name=""/>
        <dsp:cNvSpPr/>
      </dsp:nvSpPr>
      <dsp:spPr>
        <a:xfrm>
          <a:off x="-3109072" y="-481668"/>
          <a:ext cx="3732340" cy="3732340"/>
        </a:xfrm>
        <a:prstGeom prst="blockArc">
          <a:avLst>
            <a:gd name="adj1" fmla="val 18900000"/>
            <a:gd name="adj2" fmla="val 2700000"/>
            <a:gd name="adj3" fmla="val 579"/>
          </a:avLst>
        </a:pr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8CCA25B-6E7B-4425-B0CA-4690BCD5E5A4}">
      <dsp:nvSpPr>
        <dsp:cNvPr id="0" name=""/>
        <dsp:cNvSpPr/>
      </dsp:nvSpPr>
      <dsp:spPr>
        <a:xfrm>
          <a:off x="509011" y="395579"/>
          <a:ext cx="5090221" cy="791048"/>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nl-BE" sz="1200" b="1" kern="1200" dirty="0">
              <a:solidFill>
                <a:schemeClr val="tx1"/>
              </a:solidFill>
              <a:latin typeface="Arial Rounded MT Bold" panose="020F0704030504030204" pitchFamily="34" charset="0"/>
            </a:rPr>
            <a:t>Google Alert: een gratis tool waarmee u openbare inhoud kunt vinden die verwijst naar bepaalde zoekwoorden die door de gebruiker zijn gekozen. Het kan gebruikersprofielen identificeren die nuttig zijn voor ons onderzoek (waaronder bijvoorbeeld '</a:t>
          </a:r>
          <a:r>
            <a:rPr lang="nl-BE" sz="1200" b="1" kern="1200" dirty="0" err="1">
              <a:solidFill>
                <a:schemeClr val="tx1"/>
              </a:solidFill>
              <a:latin typeface="Arial Rounded MT Bold" panose="020F0704030504030204" pitchFamily="34" charset="0"/>
            </a:rPr>
            <a:t>onderwerpdeskundigen</a:t>
          </a:r>
          <a:r>
            <a:rPr lang="nl-BE" sz="1200" b="1" kern="1200" dirty="0">
              <a:solidFill>
                <a:schemeClr val="tx1"/>
              </a:solidFill>
              <a:latin typeface="Arial Rounded MT Bold" panose="020F0704030504030204" pitchFamily="34" charset="0"/>
            </a:rPr>
            <a:t>').</a:t>
          </a:r>
          <a:endParaRPr lang="es-ES" sz="1200" kern="1200" dirty="0">
            <a:solidFill>
              <a:schemeClr val="tx1"/>
            </a:solidFill>
            <a:latin typeface="Arial Rounded MT Bold" panose="020F0704030504030204" pitchFamily="34" charset="0"/>
          </a:endParaRPr>
        </a:p>
      </dsp:txBody>
      <dsp:txXfrm>
        <a:off x="509011" y="395579"/>
        <a:ext cx="5090221" cy="791048"/>
      </dsp:txXfrm>
    </dsp:sp>
    <dsp:sp modelId="{8A9F904D-84DE-4E78-B17F-38C6A95A5E99}">
      <dsp:nvSpPr>
        <dsp:cNvPr id="0" name=""/>
        <dsp:cNvSpPr/>
      </dsp:nvSpPr>
      <dsp:spPr>
        <a:xfrm>
          <a:off x="14606" y="296698"/>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39F09911-63AE-47B7-9BE6-8E87801AC9C5}">
      <dsp:nvSpPr>
        <dsp:cNvPr id="0" name=""/>
        <dsp:cNvSpPr/>
      </dsp:nvSpPr>
      <dsp:spPr>
        <a:xfrm>
          <a:off x="509011" y="1582374"/>
          <a:ext cx="5090221" cy="791048"/>
        </a:xfrm>
        <a:prstGeom prst="rect">
          <a:avLst/>
        </a:prstGeom>
        <a:solidFill>
          <a:schemeClr val="accent4">
            <a:lumMod val="20000"/>
            <a:lumOff val="8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l" defTabSz="533400">
            <a:lnSpc>
              <a:spcPct val="90000"/>
            </a:lnSpc>
            <a:spcBef>
              <a:spcPct val="0"/>
            </a:spcBef>
            <a:spcAft>
              <a:spcPct val="35000"/>
            </a:spcAft>
            <a:buNone/>
          </a:pPr>
          <a:r>
            <a:rPr lang="nl-BE" sz="1200" b="1" kern="1200" dirty="0">
              <a:solidFill>
                <a:schemeClr val="tx1"/>
              </a:solidFill>
              <a:latin typeface="Arial Rounded MT Bold" panose="020F0704030504030204" pitchFamily="34" charset="0"/>
            </a:rPr>
            <a:t>Google Trend: nog een gratis tool van Google waarmee je kunt begrijpen hoeveel er op een term wordt gezocht en over welke onderwerpen online wordt gesproken.</a:t>
          </a:r>
          <a:endParaRPr lang="es-ES" sz="1200" kern="1200" dirty="0">
            <a:solidFill>
              <a:schemeClr val="tx1"/>
            </a:solidFill>
            <a:latin typeface="Arial Rounded MT Bold" panose="020F0704030504030204" pitchFamily="34" charset="0"/>
          </a:endParaRPr>
        </a:p>
      </dsp:txBody>
      <dsp:txXfrm>
        <a:off x="509011" y="1582374"/>
        <a:ext cx="5090221" cy="791048"/>
      </dsp:txXfrm>
    </dsp:sp>
    <dsp:sp modelId="{1460D825-5C23-4C95-A884-5CF3210B6FE9}">
      <dsp:nvSpPr>
        <dsp:cNvPr id="0" name=""/>
        <dsp:cNvSpPr/>
      </dsp:nvSpPr>
      <dsp:spPr>
        <a:xfrm>
          <a:off x="14606" y="1483493"/>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7377-A4B3-46A7-8E8B-7DA0A7E21DE6}">
      <dsp:nvSpPr>
        <dsp:cNvPr id="0" name=""/>
        <dsp:cNvSpPr/>
      </dsp:nvSpPr>
      <dsp:spPr>
        <a:xfrm>
          <a:off x="-3235469" y="-501064"/>
          <a:ext cx="3883898" cy="3883898"/>
        </a:xfrm>
        <a:prstGeom prst="blockArc">
          <a:avLst>
            <a:gd name="adj1" fmla="val 18900000"/>
            <a:gd name="adj2" fmla="val 2700000"/>
            <a:gd name="adj3" fmla="val 55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DC35824-BA65-434C-8C5E-F67A067FC949}">
      <dsp:nvSpPr>
        <dsp:cNvPr id="0" name=""/>
        <dsp:cNvSpPr/>
      </dsp:nvSpPr>
      <dsp:spPr>
        <a:xfrm>
          <a:off x="529741" y="411689"/>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solidFill>
                <a:srgbClr val="F8469B"/>
              </a:solidFill>
              <a:latin typeface="Arial Rounded MT Bold" panose="020F0704030504030204" pitchFamily="34" charset="0"/>
            </a:rPr>
            <a:t>SemRush</a:t>
          </a:r>
          <a:r>
            <a:rPr lang="en-US" sz="1200" kern="1200" dirty="0">
              <a:solidFill>
                <a:schemeClr val="tx1"/>
              </a:solidFill>
              <a:latin typeface="Arial Rounded MT Bold" panose="020F0704030504030204" pitchFamily="34" charset="0"/>
            </a:rPr>
            <a:t>: </a:t>
          </a:r>
          <a:r>
            <a:rPr lang="nl-BE" sz="1200" kern="1200" dirty="0">
              <a:solidFill>
                <a:schemeClr val="tx1"/>
              </a:solidFill>
              <a:latin typeface="Arial Rounded MT Bold" panose="020F0704030504030204" pitchFamily="34" charset="0"/>
            </a:rPr>
            <a:t>dit is een betaalde tool, handig voor het doen van online marktonderzoek: het laat vooral toe om concurrentieanalyses uit te voeren. In feite biedt het gegevens over de gezochte domeinen en over het gebruik van trefwoorden die verkeer naar de site brengen</a:t>
          </a:r>
          <a:r>
            <a:rPr lang="en-US" sz="1200" kern="1200" dirty="0">
              <a:solidFill>
                <a:schemeClr val="tx1"/>
              </a:solidFill>
              <a:latin typeface="Arial Rounded MT Bold" panose="020F0704030504030204" pitchFamily="34" charset="0"/>
            </a:rPr>
            <a:t>.</a:t>
          </a:r>
          <a:endParaRPr lang="es-ES" sz="1200" kern="1200" dirty="0">
            <a:solidFill>
              <a:schemeClr val="tx1"/>
            </a:solidFill>
            <a:latin typeface="Arial Rounded MT Bold" panose="020F0704030504030204" pitchFamily="34" charset="0"/>
          </a:endParaRPr>
        </a:p>
      </dsp:txBody>
      <dsp:txXfrm>
        <a:off x="529741" y="411689"/>
        <a:ext cx="5210146" cy="823264"/>
      </dsp:txXfrm>
    </dsp:sp>
    <dsp:sp modelId="{969F9482-9A00-4D10-8A86-6ADFD49D000E}">
      <dsp:nvSpPr>
        <dsp:cNvPr id="0" name=""/>
        <dsp:cNvSpPr/>
      </dsp:nvSpPr>
      <dsp:spPr>
        <a:xfrm>
          <a:off x="1" y="329980"/>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5616A9FB-19DF-4F7B-95D4-E20289C6E527}">
      <dsp:nvSpPr>
        <dsp:cNvPr id="0" name=""/>
        <dsp:cNvSpPr/>
      </dsp:nvSpPr>
      <dsp:spPr>
        <a:xfrm>
          <a:off x="529741" y="1646816"/>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l" defTabSz="533400">
            <a:lnSpc>
              <a:spcPct val="90000"/>
            </a:lnSpc>
            <a:spcBef>
              <a:spcPct val="0"/>
            </a:spcBef>
            <a:spcAft>
              <a:spcPct val="35000"/>
            </a:spcAft>
            <a:buNone/>
          </a:pPr>
          <a:r>
            <a:rPr lang="en-US" sz="1200" b="1" kern="1200" dirty="0" err="1">
              <a:solidFill>
                <a:srgbClr val="F8469B"/>
              </a:solidFill>
              <a:latin typeface="Arial Rounded MT Bold" panose="020F0704030504030204" pitchFamily="34" charset="0"/>
            </a:rPr>
            <a:t>SimilareWeb</a:t>
          </a:r>
          <a:r>
            <a:rPr lang="en-US" sz="1200" kern="1200" dirty="0">
              <a:solidFill>
                <a:schemeClr val="tx1"/>
              </a:solidFill>
              <a:latin typeface="Arial Rounded MT Bold" panose="020F0704030504030204" pitchFamily="34" charset="0"/>
            </a:rPr>
            <a:t>: </a:t>
          </a:r>
          <a:r>
            <a:rPr lang="nl-BE" sz="1200" kern="1200" dirty="0">
              <a:solidFill>
                <a:schemeClr val="tx1"/>
              </a:solidFill>
              <a:latin typeface="Arial Rounded MT Bold" panose="020F0704030504030204" pitchFamily="34" charset="0"/>
            </a:rPr>
            <a:t>gebruiksvriendelijke online tool: je voert het domein van de betreffende site in en de tool geeft informatie terug, hoewel het niet werkt als de betreffende site weinig verkeer genereert. Het is een handig hulpmiddel voor het zoeken naar concurrenten of marktleiders.</a:t>
          </a:r>
          <a:endParaRPr lang="es-ES" sz="1200" kern="1200" dirty="0">
            <a:solidFill>
              <a:schemeClr val="tx1"/>
            </a:solidFill>
            <a:latin typeface="Arial Rounded MT Bold" panose="020F0704030504030204" pitchFamily="34" charset="0"/>
          </a:endParaRPr>
        </a:p>
      </dsp:txBody>
      <dsp:txXfrm>
        <a:off x="529741" y="1646816"/>
        <a:ext cx="5210146" cy="823264"/>
      </dsp:txXfrm>
    </dsp:sp>
    <dsp:sp modelId="{91DDD74F-A647-4741-A2A9-32D78B9907FE}">
      <dsp:nvSpPr>
        <dsp:cNvPr id="0" name=""/>
        <dsp:cNvSpPr/>
      </dsp:nvSpPr>
      <dsp:spPr>
        <a:xfrm>
          <a:off x="15201" y="1543908"/>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67F8-6223-4334-AECE-9EFF411A093C}">
      <dsp:nvSpPr>
        <dsp:cNvPr id="0" name=""/>
        <dsp:cNvSpPr/>
      </dsp:nvSpPr>
      <dsp:spPr>
        <a:xfrm>
          <a:off x="-2425537" y="-374693"/>
          <a:ext cx="2896440" cy="2896440"/>
        </a:xfrm>
        <a:prstGeom prst="blockArc">
          <a:avLst>
            <a:gd name="adj1" fmla="val 18900000"/>
            <a:gd name="adj2" fmla="val 2700000"/>
            <a:gd name="adj3" fmla="val 746"/>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E4834F1-13FA-4934-917E-E912AB51FB84}">
      <dsp:nvSpPr>
        <dsp:cNvPr id="0" name=""/>
        <dsp:cNvSpPr/>
      </dsp:nvSpPr>
      <dsp:spPr>
        <a:xfrm>
          <a:off x="302729" y="214705"/>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it-IT" sz="1200" b="0" kern="1200" dirty="0">
              <a:solidFill>
                <a:schemeClr val="tx1"/>
              </a:solidFill>
              <a:latin typeface="Arial Rounded MT Bold" panose="020F0704030504030204" pitchFamily="34" charset="0"/>
            </a:rPr>
            <a:t>1</a:t>
          </a:r>
          <a:r>
            <a:rPr lang="nl-BE" sz="1200" b="0" kern="1200" dirty="0">
              <a:solidFill>
                <a:schemeClr val="tx1"/>
              </a:solidFill>
              <a:latin typeface="Arial Rounded MT Bold" panose="020F0704030504030204" pitchFamily="34" charset="0"/>
            </a:rPr>
            <a:t>) Eigen media: dit zijn de kanalen die het merk bezit en waarover het volledige controle heeft (website, blog): het hart van de marketingactiviteiten van het bedrijf</a:t>
          </a:r>
          <a:endParaRPr lang="es-ES" sz="1200" b="0" kern="1200" dirty="0">
            <a:solidFill>
              <a:schemeClr val="tx1"/>
            </a:solidFill>
            <a:latin typeface="Arial Rounded MT Bold" panose="020F0704030504030204" pitchFamily="34" charset="0"/>
          </a:endParaRPr>
        </a:p>
      </dsp:txBody>
      <dsp:txXfrm>
        <a:off x="302729" y="214705"/>
        <a:ext cx="5503001" cy="429410"/>
      </dsp:txXfrm>
    </dsp:sp>
    <dsp:sp modelId="{E52BBF4E-3EEF-4B07-9DBA-D32861D004D9}">
      <dsp:nvSpPr>
        <dsp:cNvPr id="0" name=""/>
        <dsp:cNvSpPr/>
      </dsp:nvSpPr>
      <dsp:spPr>
        <a:xfrm>
          <a:off x="34348" y="161029"/>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5EA58BD8-E273-48AD-8D2D-722A14E8C18B}">
      <dsp:nvSpPr>
        <dsp:cNvPr id="0" name=""/>
        <dsp:cNvSpPr/>
      </dsp:nvSpPr>
      <dsp:spPr>
        <a:xfrm>
          <a:off x="458820" y="858821"/>
          <a:ext cx="5346910"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2) Betaalde media: gekochte media, zoals </a:t>
          </a:r>
          <a:r>
            <a:rPr lang="nl-BE" altLang="es-ES" sz="1200" kern="1200" dirty="0" err="1">
              <a:solidFill>
                <a:schemeClr val="tx1"/>
              </a:solidFill>
              <a:latin typeface="Arial Rounded MT Bold" panose="020F0704030504030204" pitchFamily="34" charset="0"/>
            </a:rPr>
            <a:t>pay</a:t>
          </a:r>
          <a:r>
            <a:rPr lang="nl-BE" altLang="es-ES" sz="1200" kern="1200" dirty="0">
              <a:solidFill>
                <a:schemeClr val="tx1"/>
              </a:solidFill>
              <a:latin typeface="Arial Rounded MT Bold" panose="020F0704030504030204" pitchFamily="34" charset="0"/>
            </a:rPr>
            <a:t>-per-click-advertenties, bijvoorbeeld op sociale kanalen</a:t>
          </a:r>
          <a:endParaRPr lang="es-ES" sz="1200" kern="1200" dirty="0">
            <a:solidFill>
              <a:schemeClr val="tx1"/>
            </a:solidFill>
          </a:endParaRPr>
        </a:p>
      </dsp:txBody>
      <dsp:txXfrm>
        <a:off x="458820" y="858821"/>
        <a:ext cx="5346910" cy="429410"/>
      </dsp:txXfrm>
    </dsp:sp>
    <dsp:sp modelId="{BDCCFE97-4619-4BA6-8DF9-607FCF19DAD7}">
      <dsp:nvSpPr>
        <dsp:cNvPr id="0" name=""/>
        <dsp:cNvSpPr/>
      </dsp:nvSpPr>
      <dsp:spPr>
        <a:xfrm>
          <a:off x="190439" y="805145"/>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7E1BDA23-CEE3-4272-9630-07C47EEC4478}">
      <dsp:nvSpPr>
        <dsp:cNvPr id="0" name=""/>
        <dsp:cNvSpPr/>
      </dsp:nvSpPr>
      <dsp:spPr>
        <a:xfrm>
          <a:off x="302729" y="1502937"/>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30480" rIns="30480" bIns="3048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3) </a:t>
          </a:r>
          <a:r>
            <a:rPr lang="nl-BE" sz="1200" kern="1200" dirty="0" err="1">
              <a:solidFill>
                <a:schemeClr val="tx1"/>
              </a:solidFill>
              <a:latin typeface="Arial Rounded MT Bold" panose="020F0704030504030204" pitchFamily="34" charset="0"/>
            </a:rPr>
            <a:t>Earned</a:t>
          </a:r>
          <a:r>
            <a:rPr lang="nl-BE" sz="1200" kern="1200" dirty="0">
              <a:solidFill>
                <a:schemeClr val="tx1"/>
              </a:solidFill>
              <a:latin typeface="Arial Rounded MT Bold" panose="020F0704030504030204" pitchFamily="34" charset="0"/>
            </a:rPr>
            <a:t> media: klanten die loyaal zijn aan het merk en opereren via aandelen, commentaren.</a:t>
          </a:r>
          <a:endParaRPr lang="es-ES" sz="1200" kern="1200" dirty="0">
            <a:solidFill>
              <a:schemeClr val="tx1"/>
            </a:solidFill>
            <a:latin typeface="Arial Rounded MT Bold" panose="020F0704030504030204" pitchFamily="34" charset="0"/>
          </a:endParaRPr>
        </a:p>
      </dsp:txBody>
      <dsp:txXfrm>
        <a:off x="302729" y="1502937"/>
        <a:ext cx="5503001" cy="429410"/>
      </dsp:txXfrm>
    </dsp:sp>
    <dsp:sp modelId="{C671FD8A-2E9D-46FB-A0CF-388DF7031A3E}">
      <dsp:nvSpPr>
        <dsp:cNvPr id="0" name=""/>
        <dsp:cNvSpPr/>
      </dsp:nvSpPr>
      <dsp:spPr>
        <a:xfrm>
          <a:off x="34348" y="1449261"/>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BF63-A06E-4712-B0FE-1A3420D3C873}">
      <dsp:nvSpPr>
        <dsp:cNvPr id="0" name=""/>
        <dsp:cNvSpPr/>
      </dsp:nvSpPr>
      <dsp:spPr>
        <a:xfrm>
          <a:off x="397491" y="713"/>
          <a:ext cx="1391509" cy="8174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Wat het Agentschap daarom heeft bereikt, is:</a:t>
          </a:r>
          <a:r>
            <a:rPr lang="en-US" sz="1200" kern="1200" dirty="0">
              <a:solidFill>
                <a:schemeClr val="tx1"/>
              </a:solidFill>
              <a:latin typeface="Arial Rounded MT Bold" panose="020F0704030504030204" pitchFamily="34" charset="0"/>
            </a:rPr>
            <a:t>:</a:t>
          </a:r>
          <a:endParaRPr lang="es-ES" sz="1200" kern="1200" dirty="0">
            <a:solidFill>
              <a:schemeClr val="tx1"/>
            </a:solidFill>
            <a:latin typeface="Arial Rounded MT Bold" panose="020F0704030504030204" pitchFamily="34" charset="0"/>
          </a:endParaRPr>
        </a:p>
      </dsp:txBody>
      <dsp:txXfrm>
        <a:off x="421433" y="24655"/>
        <a:ext cx="1343625" cy="769567"/>
      </dsp:txXfrm>
    </dsp:sp>
    <dsp:sp modelId="{A80E79F5-682F-4569-A3C9-010E9FBB9165}">
      <dsp:nvSpPr>
        <dsp:cNvPr id="0" name=""/>
        <dsp:cNvSpPr/>
      </dsp:nvSpPr>
      <dsp:spPr>
        <a:xfrm>
          <a:off x="1854103" y="317702"/>
          <a:ext cx="156839" cy="183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1854103" y="354396"/>
        <a:ext cx="109787" cy="110084"/>
      </dsp:txXfrm>
    </dsp:sp>
    <dsp:sp modelId="{EEF7F217-8C85-4DBC-9981-15F10FEE9FD2}">
      <dsp:nvSpPr>
        <dsp:cNvPr id="0" name=""/>
        <dsp:cNvSpPr/>
      </dsp:nvSpPr>
      <dsp:spPr>
        <a:xfrm>
          <a:off x="2084924" y="10055"/>
          <a:ext cx="1030015" cy="798768"/>
        </a:xfrm>
        <a:prstGeom prst="roundRect">
          <a:avLst>
            <a:gd name="adj" fmla="val 10000"/>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Een werk van analyse en monitoring</a:t>
          </a:r>
          <a:endParaRPr lang="es-ES" sz="1200" kern="1200" dirty="0">
            <a:solidFill>
              <a:schemeClr val="tx1"/>
            </a:solidFill>
            <a:latin typeface="Arial Rounded MT Bold" panose="020F0704030504030204" pitchFamily="34" charset="0"/>
          </a:endParaRPr>
        </a:p>
      </dsp:txBody>
      <dsp:txXfrm>
        <a:off x="2108319" y="33450"/>
        <a:ext cx="983225" cy="751978"/>
      </dsp:txXfrm>
    </dsp:sp>
    <dsp:sp modelId="{1AFCB61E-5956-4927-ABB2-8D7340342412}">
      <dsp:nvSpPr>
        <dsp:cNvPr id="0" name=""/>
        <dsp:cNvSpPr/>
      </dsp:nvSpPr>
      <dsp:spPr>
        <a:xfrm>
          <a:off x="3180043" y="317702"/>
          <a:ext cx="156839" cy="183472"/>
        </a:xfrm>
        <a:prstGeom prst="rightArrow">
          <a:avLst>
            <a:gd name="adj1" fmla="val 60000"/>
            <a:gd name="adj2" fmla="val 50000"/>
          </a:avLst>
        </a:prstGeom>
        <a:solidFill>
          <a:schemeClr val="accent3">
            <a:hueOff val="-1413945"/>
            <a:satOff val="-581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a:off x="3180043" y="354396"/>
        <a:ext cx="109787" cy="110084"/>
      </dsp:txXfrm>
    </dsp:sp>
    <dsp:sp modelId="{87BDC5E9-17BB-48D9-80D7-7520DA144C0C}">
      <dsp:nvSpPr>
        <dsp:cNvPr id="0" name=""/>
        <dsp:cNvSpPr/>
      </dsp:nvSpPr>
      <dsp:spPr>
        <a:xfrm>
          <a:off x="3410864" y="10055"/>
          <a:ext cx="1242082" cy="798768"/>
        </a:xfrm>
        <a:prstGeom prst="roundRect">
          <a:avLst>
            <a:gd name="adj" fmla="val 10000"/>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Een optimalisatieproces</a:t>
          </a:r>
          <a:endParaRPr lang="es-ES" sz="1200" kern="1200" dirty="0">
            <a:solidFill>
              <a:schemeClr val="tx1"/>
            </a:solidFill>
            <a:latin typeface="Arial Rounded MT Bold" panose="020F0704030504030204" pitchFamily="34" charset="0"/>
          </a:endParaRPr>
        </a:p>
      </dsp:txBody>
      <dsp:txXfrm>
        <a:off x="3434259" y="33450"/>
        <a:ext cx="1195292" cy="751978"/>
      </dsp:txXfrm>
    </dsp:sp>
    <dsp:sp modelId="{E8AD2075-4861-4ED5-9183-015A5AE211B0}">
      <dsp:nvSpPr>
        <dsp:cNvPr id="0" name=""/>
        <dsp:cNvSpPr/>
      </dsp:nvSpPr>
      <dsp:spPr>
        <a:xfrm rot="7705026">
          <a:off x="3494497" y="865141"/>
          <a:ext cx="206495" cy="183472"/>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latin typeface="Arial Rounded MT Bold" panose="020F0704030504030204" pitchFamily="34" charset="0"/>
          </a:endParaRPr>
        </a:p>
      </dsp:txBody>
      <dsp:txXfrm rot="-5400000">
        <a:off x="3559803" y="859588"/>
        <a:ext cx="110084" cy="151453"/>
      </dsp:txXfrm>
    </dsp:sp>
    <dsp:sp modelId="{02DFACBF-7709-4913-A57E-64CF25FB1DC5}">
      <dsp:nvSpPr>
        <dsp:cNvPr id="0" name=""/>
        <dsp:cNvSpPr/>
      </dsp:nvSpPr>
      <dsp:spPr>
        <a:xfrm>
          <a:off x="1220811" y="1114089"/>
          <a:ext cx="3432135" cy="1352165"/>
        </a:xfrm>
        <a:prstGeom prst="roundRect">
          <a:avLst>
            <a:gd name="adj" fmla="val 10000"/>
          </a:avLst>
        </a:prstGeom>
        <a:solidFill>
          <a:schemeClr val="accent3">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Traditionele "B2B"-marketingtechnieken (</a:t>
          </a:r>
          <a:r>
            <a:rPr lang="nl-BE" sz="1200" kern="1200" dirty="0" err="1">
              <a:solidFill>
                <a:schemeClr val="tx1"/>
              </a:solidFill>
              <a:latin typeface="Arial Rounded MT Bold" panose="020F0704030504030204" pitchFamily="34" charset="0"/>
            </a:rPr>
            <a:t>cold</a:t>
          </a:r>
          <a:r>
            <a:rPr lang="nl-BE" sz="1200" kern="1200" dirty="0">
              <a:solidFill>
                <a:schemeClr val="tx1"/>
              </a:solidFill>
              <a:latin typeface="Arial Rounded MT Bold" panose="020F0704030504030204" pitchFamily="34" charset="0"/>
            </a:rPr>
            <a:t> calls, commerciële e-mails, enz.) passen niet goed in de nieuwe context die wordt gedomineerd door digitale en sociale media. Bedrijven moeten zich afvragen hoe ze zich in dit nieuwe scenario moeten verplaatsen en hoe ze moeten investeren.</a:t>
          </a:r>
          <a:endParaRPr lang="es-ES" sz="1200" kern="1200" dirty="0">
            <a:solidFill>
              <a:schemeClr val="tx1"/>
            </a:solidFill>
            <a:latin typeface="Arial Rounded MT Bold" panose="020F0704030504030204" pitchFamily="34" charset="0"/>
          </a:endParaRPr>
        </a:p>
      </dsp:txBody>
      <dsp:txXfrm>
        <a:off x="1260415" y="1153693"/>
        <a:ext cx="3352927" cy="1272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2A20F-1668-4F2F-A521-7F854F7B3433}">
      <dsp:nvSpPr>
        <dsp:cNvPr id="0" name=""/>
        <dsp:cNvSpPr/>
      </dsp:nvSpPr>
      <dsp:spPr>
        <a:xfrm>
          <a:off x="0" y="453052"/>
          <a:ext cx="6045614" cy="7084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nl-BE" sz="1200" kern="1200" dirty="0">
              <a:latin typeface="Arial Rounded MT Bold" panose="020F0704030504030204" pitchFamily="34" charset="0"/>
            </a:rPr>
            <a:t>Voor de eerste, toename in sociaal bereik en vertoningen, toename in sociale Netwerken, delen, aantal gegenereerde leads, versnelling van de aankoop proces door de sociale klant</a:t>
          </a:r>
          <a:r>
            <a:rPr lang="en-US" altLang="es-ES" sz="1200" kern="1200" dirty="0">
              <a:latin typeface="Arial Rounded MT Bold" panose="020F0704030504030204" pitchFamily="34" charset="0"/>
            </a:rPr>
            <a:t>.</a:t>
          </a:r>
          <a:endParaRPr lang="es-ES" sz="1200" kern="1200" dirty="0">
            <a:latin typeface="Arial Rounded MT Bold" panose="020F0704030504030204" pitchFamily="34" charset="0"/>
          </a:endParaRPr>
        </a:p>
      </dsp:txBody>
      <dsp:txXfrm>
        <a:off x="34582" y="487634"/>
        <a:ext cx="5976450" cy="639256"/>
      </dsp:txXfrm>
    </dsp:sp>
    <dsp:sp modelId="{9389D54A-DA6B-4CD3-AF5E-BBDFF21CBF0C}">
      <dsp:nvSpPr>
        <dsp:cNvPr id="0" name=""/>
        <dsp:cNvSpPr/>
      </dsp:nvSpPr>
      <dsp:spPr>
        <a:xfrm>
          <a:off x="0" y="1348673"/>
          <a:ext cx="6045614" cy="7084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For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the</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latter</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Customer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Satisfaction</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index, Net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Promoter</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Score, Trust Index (index of trust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and</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corporate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reputation</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Sentiment index (level of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perception</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positive</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or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negative</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associated</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with</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nl-BE" sz="1200" kern="1200" dirty="0" err="1">
              <a:effectLst/>
              <a:latin typeface="Arial Rounded MT Bold" panose="020F0704030504030204" pitchFamily="34" charset="0"/>
              <a:ea typeface="Calibri" panose="020F0502020204030204" pitchFamily="34" charset="0"/>
              <a:cs typeface="Times New Roman" panose="02020603050405020304" pitchFamily="18" charset="0"/>
            </a:rPr>
            <a:t>the</a:t>
          </a:r>
          <a:r>
            <a:rPr lang="nl-BE" sz="1200" kern="1200" dirty="0">
              <a:effectLst/>
              <a:latin typeface="Arial Rounded MT Bold" panose="020F0704030504030204" pitchFamily="34" charset="0"/>
              <a:ea typeface="Calibri" panose="020F0502020204030204" pitchFamily="34" charset="0"/>
              <a:cs typeface="Times New Roman" panose="02020603050405020304" pitchFamily="18" charset="0"/>
            </a:rPr>
            <a:t> Brand).</a:t>
          </a:r>
          <a:endParaRPr lang="es-ES" sz="1200" kern="1200" dirty="0">
            <a:latin typeface="Arial Rounded MT Bold" panose="020F0704030504030204" pitchFamily="34" charset="0"/>
          </a:endParaRPr>
        </a:p>
      </dsp:txBody>
      <dsp:txXfrm>
        <a:off x="34582" y="1383255"/>
        <a:ext cx="5976450" cy="639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A3214-C6E6-4E1A-832E-A286CE261482}">
      <dsp:nvSpPr>
        <dsp:cNvPr id="0" name=""/>
        <dsp:cNvSpPr/>
      </dsp:nvSpPr>
      <dsp:spPr>
        <a:xfrm>
          <a:off x="0" y="216940"/>
          <a:ext cx="602839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4B1B2-5D11-48F9-BC8B-DB38F8AEBE0E}">
      <dsp:nvSpPr>
        <dsp:cNvPr id="0" name=""/>
        <dsp:cNvSpPr/>
      </dsp:nvSpPr>
      <dsp:spPr>
        <a:xfrm>
          <a:off x="301419" y="69340"/>
          <a:ext cx="4219873"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1) Analyse</a:t>
          </a:r>
        </a:p>
      </dsp:txBody>
      <dsp:txXfrm>
        <a:off x="315829" y="83750"/>
        <a:ext cx="4191053" cy="266380"/>
      </dsp:txXfrm>
    </dsp:sp>
    <dsp:sp modelId="{5C9FB35F-3D74-4E02-A29B-A136DF546447}">
      <dsp:nvSpPr>
        <dsp:cNvPr id="0" name=""/>
        <dsp:cNvSpPr/>
      </dsp:nvSpPr>
      <dsp:spPr>
        <a:xfrm>
          <a:off x="0" y="670540"/>
          <a:ext cx="602839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DC5F137-C5E9-4FA1-936F-3C5C005F1667}">
      <dsp:nvSpPr>
        <dsp:cNvPr id="0" name=""/>
        <dsp:cNvSpPr/>
      </dsp:nvSpPr>
      <dsp:spPr>
        <a:xfrm>
          <a:off x="301419" y="522940"/>
          <a:ext cx="4219873"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2) Definitieren van de strategie</a:t>
          </a:r>
        </a:p>
      </dsp:txBody>
      <dsp:txXfrm>
        <a:off x="315829" y="537350"/>
        <a:ext cx="4191053" cy="266380"/>
      </dsp:txXfrm>
    </dsp:sp>
    <dsp:sp modelId="{962450BA-894F-4C50-86F7-4475E652E5BA}">
      <dsp:nvSpPr>
        <dsp:cNvPr id="0" name=""/>
        <dsp:cNvSpPr/>
      </dsp:nvSpPr>
      <dsp:spPr>
        <a:xfrm>
          <a:off x="0" y="1124140"/>
          <a:ext cx="602839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D8EBB0F1-C290-4B6E-915A-C3F08E95CD2C}">
      <dsp:nvSpPr>
        <dsp:cNvPr id="0" name=""/>
        <dsp:cNvSpPr/>
      </dsp:nvSpPr>
      <dsp:spPr>
        <a:xfrm>
          <a:off x="301419" y="976540"/>
          <a:ext cx="4219873"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3) </a:t>
          </a:r>
          <a:r>
            <a:rPr lang="en-US" sz="1000" kern="1200" dirty="0" err="1">
              <a:solidFill>
                <a:schemeClr val="tx1"/>
              </a:solidFill>
              <a:latin typeface="Arial Rounded MT Bold" panose="020F0704030504030204" pitchFamily="34" charset="0"/>
            </a:rPr>
            <a:t>Creatie</a:t>
          </a:r>
          <a:r>
            <a:rPr lang="en-US" sz="1000" kern="1200" dirty="0">
              <a:solidFill>
                <a:schemeClr val="tx1"/>
              </a:solidFill>
              <a:latin typeface="Arial Rounded MT Bold" panose="020F0704030504030204" pitchFamily="34" charset="0"/>
            </a:rPr>
            <a:t> van </a:t>
          </a:r>
          <a:r>
            <a:rPr lang="en-US" sz="1000" kern="1200" dirty="0" err="1">
              <a:solidFill>
                <a:schemeClr val="tx1"/>
              </a:solidFill>
              <a:latin typeface="Arial Rounded MT Bold" panose="020F0704030504030204" pitchFamily="34" charset="0"/>
            </a:rPr>
            <a:t>een</a:t>
          </a:r>
          <a:r>
            <a:rPr lang="en-US" sz="1000" kern="1200" dirty="0">
              <a:solidFill>
                <a:schemeClr val="tx1"/>
              </a:solidFill>
              <a:latin typeface="Arial Rounded MT Bold" panose="020F0704030504030204" pitchFamily="34" charset="0"/>
            </a:rPr>
            <a:t> </a:t>
          </a:r>
          <a:r>
            <a:rPr lang="en-US" sz="1000" kern="1200" dirty="0" err="1">
              <a:solidFill>
                <a:schemeClr val="tx1"/>
              </a:solidFill>
              <a:latin typeface="Arial Rounded MT Bold" panose="020F0704030504030204" pitchFamily="34" charset="0"/>
            </a:rPr>
            <a:t>operationeel</a:t>
          </a:r>
          <a:r>
            <a:rPr lang="en-US" sz="1000" kern="1200" dirty="0">
              <a:solidFill>
                <a:schemeClr val="tx1"/>
              </a:solidFill>
              <a:latin typeface="Arial Rounded MT Bold" panose="020F0704030504030204" pitchFamily="34" charset="0"/>
            </a:rPr>
            <a:t> plan</a:t>
          </a:r>
          <a:endParaRPr lang="it-IT" sz="1000" kern="1200" dirty="0">
            <a:solidFill>
              <a:schemeClr val="tx1"/>
            </a:solidFill>
            <a:latin typeface="Arial Rounded MT Bold" panose="020F0704030504030204" pitchFamily="34" charset="0"/>
          </a:endParaRPr>
        </a:p>
      </dsp:txBody>
      <dsp:txXfrm>
        <a:off x="315829" y="990950"/>
        <a:ext cx="4191053" cy="266380"/>
      </dsp:txXfrm>
    </dsp:sp>
    <dsp:sp modelId="{8488ECBD-9A14-4249-B343-77C0CC4F9E0E}">
      <dsp:nvSpPr>
        <dsp:cNvPr id="0" name=""/>
        <dsp:cNvSpPr/>
      </dsp:nvSpPr>
      <dsp:spPr>
        <a:xfrm>
          <a:off x="0" y="1577740"/>
          <a:ext cx="602839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AFF3605A-6FE6-4CDD-B83A-E9033F5E55D6}">
      <dsp:nvSpPr>
        <dsp:cNvPr id="0" name=""/>
        <dsp:cNvSpPr/>
      </dsp:nvSpPr>
      <dsp:spPr>
        <a:xfrm>
          <a:off x="301419" y="1430140"/>
          <a:ext cx="4219873"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4) Meeting</a:t>
          </a:r>
        </a:p>
      </dsp:txBody>
      <dsp:txXfrm>
        <a:off x="315829" y="1444550"/>
        <a:ext cx="4191053" cy="266380"/>
      </dsp:txXfrm>
    </dsp:sp>
    <dsp:sp modelId="{31AE8084-E858-4EC6-9AC1-32C7FD64C0AA}">
      <dsp:nvSpPr>
        <dsp:cNvPr id="0" name=""/>
        <dsp:cNvSpPr/>
      </dsp:nvSpPr>
      <dsp:spPr>
        <a:xfrm>
          <a:off x="0" y="2031340"/>
          <a:ext cx="602839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A3FB457F-24E0-4FA4-BDAC-A6A372F821D8}">
      <dsp:nvSpPr>
        <dsp:cNvPr id="0" name=""/>
        <dsp:cNvSpPr/>
      </dsp:nvSpPr>
      <dsp:spPr>
        <a:xfrm>
          <a:off x="301419" y="1883740"/>
          <a:ext cx="4219873"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it-IT" sz="1000" kern="1200" dirty="0">
              <a:solidFill>
                <a:schemeClr val="tx1"/>
              </a:solidFill>
              <a:latin typeface="Arial Rounded MT Bold" panose="020F0704030504030204" pitchFamily="34" charset="0"/>
            </a:rPr>
            <a:t>5) </a:t>
          </a:r>
          <a:r>
            <a:rPr lang="nl-BE" sz="1000" kern="1200" dirty="0">
              <a:solidFill>
                <a:schemeClr val="tx1"/>
              </a:solidFill>
              <a:latin typeface="Arial Rounded MT Bold" panose="020F0704030504030204" pitchFamily="34" charset="0"/>
            </a:rPr>
            <a:t>Prestatieverbetering dankzij de verzamelde gegevens</a:t>
          </a:r>
          <a:endParaRPr lang="it-IT" sz="1000" kern="1200" dirty="0">
            <a:solidFill>
              <a:schemeClr val="tx1"/>
            </a:solidFill>
            <a:latin typeface="Arial Rounded MT Bold" panose="020F0704030504030204" pitchFamily="34" charset="0"/>
          </a:endParaRPr>
        </a:p>
      </dsp:txBody>
      <dsp:txXfrm>
        <a:off x="315829" y="1898150"/>
        <a:ext cx="4191053" cy="2663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A22F-8135-4434-84C5-FAFCBB53551D}">
      <dsp:nvSpPr>
        <dsp:cNvPr id="0" name=""/>
        <dsp:cNvSpPr/>
      </dsp:nvSpPr>
      <dsp:spPr>
        <a:xfrm>
          <a:off x="0" y="0"/>
          <a:ext cx="5822414" cy="486720"/>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chemeClr val="tx1"/>
              </a:solidFill>
              <a:latin typeface="+mn-lt"/>
            </a:rPr>
            <a:t>1) </a:t>
          </a:r>
          <a:r>
            <a:rPr lang="nl-BE" sz="1200" b="0" kern="1200" dirty="0">
              <a:solidFill>
                <a:schemeClr val="tx1"/>
              </a:solidFill>
              <a:latin typeface="+mn-lt"/>
            </a:rPr>
            <a:t>De winkel een "beleving" maken en minder "distributie"</a:t>
          </a:r>
          <a:endParaRPr lang="it-IT" sz="1200" b="0" kern="1200" dirty="0">
            <a:solidFill>
              <a:schemeClr val="tx1"/>
            </a:solidFill>
            <a:latin typeface="+mn-lt"/>
          </a:endParaRPr>
        </a:p>
      </dsp:txBody>
      <dsp:txXfrm>
        <a:off x="23760" y="23760"/>
        <a:ext cx="5774894" cy="439200"/>
      </dsp:txXfrm>
    </dsp:sp>
    <dsp:sp modelId="{4B2850AC-2DD2-4E3D-A889-9FF2498FA359}">
      <dsp:nvSpPr>
        <dsp:cNvPr id="0" name=""/>
        <dsp:cNvSpPr/>
      </dsp:nvSpPr>
      <dsp:spPr>
        <a:xfrm>
          <a:off x="0" y="564262"/>
          <a:ext cx="5822414" cy="486720"/>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mn-lt"/>
            </a:rPr>
            <a:t>2) </a:t>
          </a:r>
          <a:r>
            <a:rPr lang="nl-BE" sz="1200" kern="1200" dirty="0">
              <a:solidFill>
                <a:schemeClr val="tx1"/>
              </a:solidFill>
              <a:latin typeface="+mn-lt"/>
            </a:rPr>
            <a:t>Vervang papieren catalogi en advertenties in tijdschriften omdat ze niet langer effectief zijn</a:t>
          </a:r>
          <a:endParaRPr lang="it-IT" sz="1200" kern="1200" dirty="0">
            <a:solidFill>
              <a:schemeClr val="tx1"/>
            </a:solidFill>
            <a:latin typeface="+mn-lt"/>
          </a:endParaRPr>
        </a:p>
      </dsp:txBody>
      <dsp:txXfrm>
        <a:off x="23760" y="588022"/>
        <a:ext cx="5774894" cy="439200"/>
      </dsp:txXfrm>
    </dsp:sp>
    <dsp:sp modelId="{53245DB0-2B3A-4011-9379-65EFA6084B61}">
      <dsp:nvSpPr>
        <dsp:cNvPr id="0" name=""/>
        <dsp:cNvSpPr/>
      </dsp:nvSpPr>
      <dsp:spPr>
        <a:xfrm>
          <a:off x="0" y="1151202"/>
          <a:ext cx="5822414" cy="48672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mn-lt"/>
            </a:rPr>
            <a:t>3</a:t>
          </a:r>
          <a:r>
            <a:rPr lang="en-US" sz="1200" kern="1200">
              <a:solidFill>
                <a:schemeClr val="tx1"/>
              </a:solidFill>
              <a:latin typeface="+mn-lt"/>
            </a:rPr>
            <a:t>) </a:t>
          </a:r>
          <a:r>
            <a:rPr lang="nl-BE" sz="1200" kern="1200">
              <a:solidFill>
                <a:schemeClr val="tx1"/>
              </a:solidFill>
              <a:latin typeface="+mn-lt"/>
            </a:rPr>
            <a:t>Integreer digitale technologie in alle bedrijfsfuncties</a:t>
          </a:r>
          <a:endParaRPr lang="it-IT" sz="1200" kern="1200" dirty="0">
            <a:solidFill>
              <a:schemeClr val="tx1"/>
            </a:solidFill>
            <a:latin typeface="+mn-lt"/>
          </a:endParaRPr>
        </a:p>
      </dsp:txBody>
      <dsp:txXfrm>
        <a:off x="23760" y="1174962"/>
        <a:ext cx="5774894" cy="4392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BA2C-C7EA-438D-A285-9495D32564AB}">
      <dsp:nvSpPr>
        <dsp:cNvPr id="0" name=""/>
        <dsp:cNvSpPr/>
      </dsp:nvSpPr>
      <dsp:spPr>
        <a:xfrm>
          <a:off x="0" y="148073"/>
          <a:ext cx="590400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53932-59BE-4097-8DC0-3EB0C9F418A9}">
      <dsp:nvSpPr>
        <dsp:cNvPr id="0" name=""/>
        <dsp:cNvSpPr/>
      </dsp:nvSpPr>
      <dsp:spPr>
        <a:xfrm>
          <a:off x="295200" y="473"/>
          <a:ext cx="5428928"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Toename van bezoeken aan de website en lancering van de Online Store</a:t>
          </a:r>
          <a:endParaRPr lang="es-ES" sz="1200" kern="1200" dirty="0">
            <a:solidFill>
              <a:schemeClr val="tx1"/>
            </a:solidFill>
            <a:latin typeface="Arial Rounded MT Bold" panose="020F0704030504030204" pitchFamily="34" charset="0"/>
          </a:endParaRPr>
        </a:p>
      </dsp:txBody>
      <dsp:txXfrm>
        <a:off x="309610" y="14883"/>
        <a:ext cx="5400108" cy="266380"/>
      </dsp:txXfrm>
    </dsp:sp>
    <dsp:sp modelId="{5DC1E064-8ABF-41FE-8752-B1D0FFE37C39}">
      <dsp:nvSpPr>
        <dsp:cNvPr id="0" name=""/>
        <dsp:cNvSpPr/>
      </dsp:nvSpPr>
      <dsp:spPr>
        <a:xfrm>
          <a:off x="0" y="601673"/>
          <a:ext cx="590400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F531129-B886-45AA-A12E-D7418A0C788F}">
      <dsp:nvSpPr>
        <dsp:cNvPr id="0" name=""/>
        <dsp:cNvSpPr/>
      </dsp:nvSpPr>
      <dsp:spPr>
        <a:xfrm>
          <a:off x="295200" y="454073"/>
          <a:ext cx="5428928"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Verlaag de uitgaven aan print en tijdschriften</a:t>
          </a:r>
          <a:endParaRPr lang="es-ES" sz="1200" kern="1200" dirty="0">
            <a:solidFill>
              <a:schemeClr val="tx1"/>
            </a:solidFill>
            <a:latin typeface="Arial Rounded MT Bold" panose="020F0704030504030204" pitchFamily="34" charset="0"/>
          </a:endParaRPr>
        </a:p>
      </dsp:txBody>
      <dsp:txXfrm>
        <a:off x="309610" y="468483"/>
        <a:ext cx="5400108" cy="266380"/>
      </dsp:txXfrm>
    </dsp:sp>
    <dsp:sp modelId="{99FED7F7-C2E7-458F-8D7E-0F20BF1C1DA0}">
      <dsp:nvSpPr>
        <dsp:cNvPr id="0" name=""/>
        <dsp:cNvSpPr/>
      </dsp:nvSpPr>
      <dsp:spPr>
        <a:xfrm>
          <a:off x="0" y="1055273"/>
          <a:ext cx="590400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A17ED509-36EB-4B70-873C-DB25F10FB0FE}">
      <dsp:nvSpPr>
        <dsp:cNvPr id="0" name=""/>
        <dsp:cNvSpPr/>
      </dsp:nvSpPr>
      <dsp:spPr>
        <a:xfrm>
          <a:off x="295200" y="907673"/>
          <a:ext cx="5428928"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Verbeter de zoekmachine </a:t>
          </a:r>
          <a:r>
            <a:rPr lang="nl-BE" sz="1200" kern="1200" dirty="0" err="1">
              <a:solidFill>
                <a:schemeClr val="tx1"/>
              </a:solidFill>
              <a:latin typeface="Arial Rounded MT Bold" panose="020F0704030504030204" pitchFamily="34" charset="0"/>
            </a:rPr>
            <a:t>rankings</a:t>
          </a:r>
          <a:endParaRPr lang="es-ES" sz="1200" kern="1200" dirty="0">
            <a:solidFill>
              <a:schemeClr val="tx1"/>
            </a:solidFill>
            <a:latin typeface="Arial Rounded MT Bold" panose="020F0704030504030204" pitchFamily="34" charset="0"/>
          </a:endParaRPr>
        </a:p>
      </dsp:txBody>
      <dsp:txXfrm>
        <a:off x="309610" y="922083"/>
        <a:ext cx="5400108" cy="266380"/>
      </dsp:txXfrm>
    </dsp:sp>
    <dsp:sp modelId="{5D4FEF8A-F8B7-4C16-906C-747EAC5F4D97}">
      <dsp:nvSpPr>
        <dsp:cNvPr id="0" name=""/>
        <dsp:cNvSpPr/>
      </dsp:nvSpPr>
      <dsp:spPr>
        <a:xfrm>
          <a:off x="0" y="1508873"/>
          <a:ext cx="590400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0C1ECD54-9215-4C1F-8085-9042F9AF70F5}">
      <dsp:nvSpPr>
        <dsp:cNvPr id="0" name=""/>
        <dsp:cNvSpPr/>
      </dsp:nvSpPr>
      <dsp:spPr>
        <a:xfrm>
          <a:off x="295200" y="1361273"/>
          <a:ext cx="5428928"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Creëer een voortdurende en constante relatie met gebruikers</a:t>
          </a:r>
          <a:endParaRPr lang="es-ES" sz="1200" kern="1200" dirty="0">
            <a:solidFill>
              <a:schemeClr val="tx1"/>
            </a:solidFill>
            <a:latin typeface="Arial Rounded MT Bold" panose="020F0704030504030204" pitchFamily="34" charset="0"/>
          </a:endParaRPr>
        </a:p>
      </dsp:txBody>
      <dsp:txXfrm>
        <a:off x="309610" y="1375683"/>
        <a:ext cx="5400108" cy="266380"/>
      </dsp:txXfrm>
    </dsp:sp>
    <dsp:sp modelId="{8B7D82DE-CD87-4C39-919B-BF6B7DC9C53B}">
      <dsp:nvSpPr>
        <dsp:cNvPr id="0" name=""/>
        <dsp:cNvSpPr/>
      </dsp:nvSpPr>
      <dsp:spPr>
        <a:xfrm>
          <a:off x="0" y="2066649"/>
          <a:ext cx="590400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DC27D5D3-A3C7-4D34-8BE2-9CD70642810E}">
      <dsp:nvSpPr>
        <dsp:cNvPr id="0" name=""/>
        <dsp:cNvSpPr/>
      </dsp:nvSpPr>
      <dsp:spPr>
        <a:xfrm>
          <a:off x="294911" y="1814873"/>
          <a:ext cx="5423627" cy="39937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Onderscheiden van concurrenten dankzij hun creativiteit, aandacht voor de klant</a:t>
          </a:r>
          <a:endParaRPr lang="es-ES" sz="1200" kern="1200" dirty="0">
            <a:solidFill>
              <a:schemeClr val="tx1"/>
            </a:solidFill>
            <a:latin typeface="Arial Rounded MT Bold" panose="020F0704030504030204" pitchFamily="34" charset="0"/>
          </a:endParaRPr>
        </a:p>
      </dsp:txBody>
      <dsp:txXfrm>
        <a:off x="314407" y="1834369"/>
        <a:ext cx="5384635" cy="3603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EB77-CDAE-4779-BD48-07431F6075E9}">
      <dsp:nvSpPr>
        <dsp:cNvPr id="0" name=""/>
        <dsp:cNvSpPr/>
      </dsp:nvSpPr>
      <dsp:spPr>
        <a:xfrm>
          <a:off x="375139" y="66"/>
          <a:ext cx="2580039" cy="156952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BE" sz="1100" kern="1200" dirty="0"/>
            <a:t>Wat heeft het bedrijf gedaan?</a:t>
          </a:r>
          <a:endParaRPr lang="it-IT" sz="1100" kern="1200" dirty="0">
            <a:solidFill>
              <a:schemeClr val="tx1"/>
            </a:solidFill>
          </a:endParaRPr>
        </a:p>
      </dsp:txBody>
      <dsp:txXfrm>
        <a:off x="375139" y="66"/>
        <a:ext cx="2580039" cy="1569526"/>
      </dsp:txXfrm>
    </dsp:sp>
    <dsp:sp modelId="{FAA331DC-EC32-44EB-A917-DB16CEA4BB77}">
      <dsp:nvSpPr>
        <dsp:cNvPr id="0" name=""/>
        <dsp:cNvSpPr/>
      </dsp:nvSpPr>
      <dsp:spPr>
        <a:xfrm>
          <a:off x="3216766" y="66"/>
          <a:ext cx="2615876" cy="156952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nl-BE" sz="1100" kern="1200" dirty="0"/>
            <a:t>Om het nieuwe redactie- en communicatieplan in de praktijk te brengen, heeft het bedrijf een fulltime sociale manager aangenomen die naast het verkoop- en communicatiebureau zal werken en ook zal vertrouwen op een externe consultant om de consistentie en effectiviteit van de acties te garanderen.</a:t>
          </a:r>
          <a:endParaRPr lang="it-IT" sz="1100" kern="1200" dirty="0">
            <a:solidFill>
              <a:schemeClr val="tx1"/>
            </a:solidFill>
          </a:endParaRPr>
        </a:p>
      </dsp:txBody>
      <dsp:txXfrm>
        <a:off x="3216766" y="66"/>
        <a:ext cx="2615876" cy="1569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7C7-6F1D-4AB1-9EBB-793C92901431}">
      <dsp:nvSpPr>
        <dsp:cNvPr id="0" name=""/>
        <dsp:cNvSpPr/>
      </dsp:nvSpPr>
      <dsp:spPr>
        <a:xfrm>
          <a:off x="0" y="526297"/>
          <a:ext cx="4572000" cy="701730"/>
        </a:xfrm>
        <a:prstGeom prst="notched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AF13F88-D358-42F6-B964-01EAC6B500CF}">
      <dsp:nvSpPr>
        <dsp:cNvPr id="0" name=""/>
        <dsp:cNvSpPr/>
      </dsp:nvSpPr>
      <dsp:spPr>
        <a:xfrm>
          <a:off x="1808"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altLang="es-ES" sz="800" kern="1200" dirty="0">
              <a:latin typeface="Arial Rounded MT Bold" panose="020F0704030504030204" pitchFamily="34" charset="0"/>
            </a:rPr>
            <a:t>Over </a:t>
          </a:r>
          <a:r>
            <a:rPr lang="en-US" altLang="es-ES" sz="800" kern="1200" dirty="0" err="1">
              <a:latin typeface="Arial Rounded MT Bold" panose="020F0704030504030204" pitchFamily="34" charset="0"/>
            </a:rPr>
            <a:t>ons</a:t>
          </a:r>
          <a:endParaRPr lang="es-ES" sz="800" kern="1200" dirty="0"/>
        </a:p>
      </dsp:txBody>
      <dsp:txXfrm>
        <a:off x="1808" y="0"/>
        <a:ext cx="790612" cy="701730"/>
      </dsp:txXfrm>
    </dsp:sp>
    <dsp:sp modelId="{F8EA580B-7591-493A-9273-4C697D668F09}">
      <dsp:nvSpPr>
        <dsp:cNvPr id="0" name=""/>
        <dsp:cNvSpPr/>
      </dsp:nvSpPr>
      <dsp:spPr>
        <a:xfrm>
          <a:off x="309398"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5E4D1C-F159-4E1F-9827-057F71E7490D}">
      <dsp:nvSpPr>
        <dsp:cNvPr id="0" name=""/>
        <dsp:cNvSpPr/>
      </dsp:nvSpPr>
      <dsp:spPr>
        <a:xfrm>
          <a:off x="831951"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altLang="es-ES" sz="800" kern="1200" dirty="0" err="1">
              <a:latin typeface="Arial Rounded MT Bold" panose="020F0704030504030204" pitchFamily="34" charset="0"/>
            </a:rPr>
            <a:t>Collecties</a:t>
          </a:r>
          <a:endParaRPr lang="es-ES" sz="800" kern="1200" dirty="0"/>
        </a:p>
      </dsp:txBody>
      <dsp:txXfrm>
        <a:off x="831951" y="1052595"/>
        <a:ext cx="790612" cy="701730"/>
      </dsp:txXfrm>
    </dsp:sp>
    <dsp:sp modelId="{9CD22EB4-A84B-4140-B28C-3B93D2093568}">
      <dsp:nvSpPr>
        <dsp:cNvPr id="0" name=""/>
        <dsp:cNvSpPr/>
      </dsp:nvSpPr>
      <dsp:spPr>
        <a:xfrm>
          <a:off x="1139540"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42B587-5D91-46AB-B168-1EF0F2A741C0}">
      <dsp:nvSpPr>
        <dsp:cNvPr id="0" name=""/>
        <dsp:cNvSpPr/>
      </dsp:nvSpPr>
      <dsp:spPr>
        <a:xfrm>
          <a:off x="1662093"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altLang="es-ES" sz="800" kern="1200" dirty="0" err="1">
              <a:latin typeface="Arial Rounded MT Bold" panose="020F0704030504030204" pitchFamily="34" charset="0"/>
            </a:rPr>
            <a:t>Winkel</a:t>
          </a:r>
          <a:r>
            <a:rPr lang="en-US" altLang="es-ES" sz="800" kern="1200" dirty="0">
              <a:latin typeface="Arial Rounded MT Bold" panose="020F0704030504030204" pitchFamily="34" charset="0"/>
            </a:rPr>
            <a:t> </a:t>
          </a:r>
          <a:r>
            <a:rPr lang="en-US" altLang="es-ES" sz="800" kern="1200" dirty="0" err="1">
              <a:latin typeface="Arial Rounded MT Bold" panose="020F0704030504030204" pitchFamily="34" charset="0"/>
            </a:rPr>
            <a:t>zoeker</a:t>
          </a:r>
          <a:endParaRPr lang="es-ES" sz="800" kern="1200" dirty="0"/>
        </a:p>
      </dsp:txBody>
      <dsp:txXfrm>
        <a:off x="1662093" y="0"/>
        <a:ext cx="790612" cy="701730"/>
      </dsp:txXfrm>
    </dsp:sp>
    <dsp:sp modelId="{083C5D6E-4E28-4910-9E88-987A966E1CA3}">
      <dsp:nvSpPr>
        <dsp:cNvPr id="0" name=""/>
        <dsp:cNvSpPr/>
      </dsp:nvSpPr>
      <dsp:spPr>
        <a:xfrm>
          <a:off x="1969683"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FE8CC-8D72-4493-9F3A-1F79E98203F0}">
      <dsp:nvSpPr>
        <dsp:cNvPr id="0" name=""/>
        <dsp:cNvSpPr/>
      </dsp:nvSpPr>
      <dsp:spPr>
        <a:xfrm>
          <a:off x="2492236"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n-US" altLang="es-ES" sz="800" kern="1200" dirty="0" err="1">
              <a:latin typeface="Arial Rounded MT Bold" panose="020F0704030504030204" pitchFamily="34" charset="0"/>
            </a:rPr>
            <a:t>Interactieve</a:t>
          </a:r>
          <a:r>
            <a:rPr lang="en-US" altLang="es-ES" sz="800" kern="1200" dirty="0">
              <a:latin typeface="Arial Rounded MT Bold" panose="020F0704030504030204" pitchFamily="34" charset="0"/>
            </a:rPr>
            <a:t> </a:t>
          </a:r>
          <a:r>
            <a:rPr lang="en-US" altLang="es-ES" sz="800" kern="1200" dirty="0" err="1">
              <a:latin typeface="Arial Rounded MT Bold" panose="020F0704030504030204" pitchFamily="34" charset="0"/>
            </a:rPr>
            <a:t>plaats</a:t>
          </a:r>
          <a:endParaRPr lang="es-ES" sz="800" kern="1200" dirty="0"/>
        </a:p>
      </dsp:txBody>
      <dsp:txXfrm>
        <a:off x="2492236" y="1052595"/>
        <a:ext cx="790612" cy="701730"/>
      </dsp:txXfrm>
    </dsp:sp>
    <dsp:sp modelId="{F1200D86-B6B1-4AFB-83B4-5AFBEE396D0D}">
      <dsp:nvSpPr>
        <dsp:cNvPr id="0" name=""/>
        <dsp:cNvSpPr/>
      </dsp:nvSpPr>
      <dsp:spPr>
        <a:xfrm>
          <a:off x="2799826"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BC614-3077-457F-B55A-04217357EF56}">
      <dsp:nvSpPr>
        <dsp:cNvPr id="0" name=""/>
        <dsp:cNvSpPr/>
      </dsp:nvSpPr>
      <dsp:spPr>
        <a:xfrm>
          <a:off x="3322379"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n-US" altLang="es-ES" sz="800" kern="1200" dirty="0" err="1">
              <a:latin typeface="Arial Rounded MT Bold" panose="020F0704030504030204" pitchFamily="34" charset="0"/>
            </a:rPr>
            <a:t>Plaats</a:t>
          </a:r>
          <a:r>
            <a:rPr lang="en-US" altLang="es-ES" sz="800" kern="1200" dirty="0">
              <a:latin typeface="Arial Rounded MT Bold" panose="020F0704030504030204" pitchFamily="34" charset="0"/>
            </a:rPr>
            <a:t> </a:t>
          </a:r>
          <a:r>
            <a:rPr lang="en-US" altLang="es-ES" sz="800" kern="1200" dirty="0" err="1">
              <a:latin typeface="Arial Rounded MT Bold" panose="020F0704030504030204" pitchFamily="34" charset="0"/>
            </a:rPr>
            <a:t>voor</a:t>
          </a:r>
          <a:r>
            <a:rPr lang="en-US" altLang="es-ES" sz="800" kern="1200" dirty="0">
              <a:latin typeface="Arial Rounded MT Bold" panose="020F0704030504030204" pitchFamily="34" charset="0"/>
            </a:rPr>
            <a:t> </a:t>
          </a:r>
          <a:r>
            <a:rPr lang="en-US" altLang="es-ES" sz="800" kern="1200" dirty="0" err="1">
              <a:latin typeface="Arial Rounded MT Bold" panose="020F0704030504030204" pitchFamily="34" charset="0"/>
            </a:rPr>
            <a:t>winkels</a:t>
          </a:r>
          <a:r>
            <a:rPr lang="en-US" altLang="es-ES" sz="800" kern="1200" dirty="0">
              <a:latin typeface="Arial Rounded MT Bold" panose="020F0704030504030204" pitchFamily="34" charset="0"/>
            </a:rPr>
            <a:t> </a:t>
          </a:r>
          <a:r>
            <a:rPr lang="en-US" altLang="es-ES" sz="800" kern="1200" dirty="0" err="1">
              <a:latin typeface="Arial Rounded MT Bold" panose="020F0704030504030204" pitchFamily="34" charset="0"/>
            </a:rPr>
            <a:t>en</a:t>
          </a:r>
          <a:r>
            <a:rPr lang="en-US" altLang="es-ES" sz="800" kern="1200" dirty="0">
              <a:latin typeface="Arial Rounded MT Bold" panose="020F0704030504030204" pitchFamily="34" charset="0"/>
            </a:rPr>
            <a:t> shops.</a:t>
          </a:r>
          <a:endParaRPr lang="es-ES" sz="800" kern="1200" dirty="0"/>
        </a:p>
      </dsp:txBody>
      <dsp:txXfrm>
        <a:off x="3322379" y="0"/>
        <a:ext cx="790612" cy="701730"/>
      </dsp:txXfrm>
    </dsp:sp>
    <dsp:sp modelId="{16D46C95-C892-4F2A-914C-5ACDDFE67592}">
      <dsp:nvSpPr>
        <dsp:cNvPr id="0" name=""/>
        <dsp:cNvSpPr/>
      </dsp:nvSpPr>
      <dsp:spPr>
        <a:xfrm>
          <a:off x="3629969"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7C76-5A26-43C4-8B28-B7E93F37D77C}">
      <dsp:nvSpPr>
        <dsp:cNvPr id="0" name=""/>
        <dsp:cNvSpPr/>
      </dsp:nvSpPr>
      <dsp:spPr>
        <a:xfrm>
          <a:off x="0" y="446666"/>
          <a:ext cx="6840433" cy="2513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a:solidFill>
                <a:schemeClr val="tx1"/>
              </a:solidFill>
              <a:latin typeface="Arial Rounded MT Bold" panose="020F0704030504030204" pitchFamily="34" charset="0"/>
            </a:rPr>
            <a:t>De nieuwe redactionele lijn omvat:</a:t>
          </a:r>
          <a:r>
            <a:rPr lang="en-US" sz="1200" kern="120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dsp:txBody>
      <dsp:txXfrm>
        <a:off x="12270" y="458936"/>
        <a:ext cx="6815893" cy="226821"/>
      </dsp:txXfrm>
    </dsp:sp>
    <dsp:sp modelId="{C49534DE-192C-4414-A82D-A0402E95C7B0}">
      <dsp:nvSpPr>
        <dsp:cNvPr id="0" name=""/>
        <dsp:cNvSpPr/>
      </dsp:nvSpPr>
      <dsp:spPr>
        <a:xfrm>
          <a:off x="0" y="683860"/>
          <a:ext cx="6840433" cy="251361"/>
        </a:xfrm>
        <a:prstGeom prst="roundRect">
          <a:avLst/>
        </a:prstGeom>
        <a:solidFill>
          <a:schemeClr val="accent2">
            <a:hueOff val="-221834"/>
            <a:satOff val="216"/>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 «Live» foto's: met foto's en video's van interne verhalen.</a:t>
          </a:r>
          <a:endParaRPr lang="it-IT" sz="1200" kern="1200" dirty="0">
            <a:solidFill>
              <a:schemeClr val="tx1"/>
            </a:solidFill>
            <a:latin typeface="Arial Rounded MT Bold" panose="020F0704030504030204" pitchFamily="34" charset="0"/>
          </a:endParaRPr>
        </a:p>
      </dsp:txBody>
      <dsp:txXfrm>
        <a:off x="12270" y="696130"/>
        <a:ext cx="6815893" cy="226821"/>
      </dsp:txXfrm>
    </dsp:sp>
    <dsp:sp modelId="{AF2B8393-A00D-41C3-A277-2732510863FC}">
      <dsp:nvSpPr>
        <dsp:cNvPr id="0" name=""/>
        <dsp:cNvSpPr/>
      </dsp:nvSpPr>
      <dsp:spPr>
        <a:xfrm>
          <a:off x="0" y="942886"/>
          <a:ext cx="6840433" cy="251361"/>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tx1"/>
              </a:solidFill>
              <a:latin typeface="Arial Rounded MT Bold" panose="020F0704030504030204" pitchFamily="34" charset="0"/>
            </a:rPr>
            <a:t>2</a:t>
          </a:r>
          <a:r>
            <a:rPr lang="nl-BE" sz="1200" kern="1200">
              <a:solidFill>
                <a:schemeClr val="tx1"/>
              </a:solidFill>
              <a:latin typeface="Arial Rounded MT Bold" panose="020F0704030504030204" pitchFamily="34" charset="0"/>
            </a:rPr>
            <a:t>) Inspirerende posts: los van het product maar gerelateerd aan ideale momenten in het leven van de klant</a:t>
          </a:r>
          <a:endParaRPr lang="it-IT" sz="1200" kern="1200" dirty="0">
            <a:solidFill>
              <a:schemeClr val="tx1"/>
            </a:solidFill>
            <a:latin typeface="Arial Rounded MT Bold" panose="020F0704030504030204" pitchFamily="34" charset="0"/>
          </a:endParaRPr>
        </a:p>
      </dsp:txBody>
      <dsp:txXfrm>
        <a:off x="12270" y="955156"/>
        <a:ext cx="6815893" cy="226821"/>
      </dsp:txXfrm>
    </dsp:sp>
    <dsp:sp modelId="{998D50F8-F699-45C1-BA05-CAE777028D29}">
      <dsp:nvSpPr>
        <dsp:cNvPr id="0" name=""/>
        <dsp:cNvSpPr/>
      </dsp:nvSpPr>
      <dsp:spPr>
        <a:xfrm>
          <a:off x="0" y="1201912"/>
          <a:ext cx="6840433" cy="251361"/>
        </a:xfrm>
        <a:prstGeom prst="roundRect">
          <a:avLst/>
        </a:prstGeom>
        <a:solidFill>
          <a:schemeClr val="accent2">
            <a:hueOff val="-665501"/>
            <a:satOff val="648"/>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3) Bericht van "</a:t>
          </a:r>
          <a:r>
            <a:rPr lang="nl-BE" sz="1200" kern="1200" dirty="0" err="1">
              <a:solidFill>
                <a:schemeClr val="tx1"/>
              </a:solidFill>
              <a:latin typeface="Arial Rounded MT Bold" panose="020F0704030504030204" pitchFamily="34" charset="0"/>
            </a:rPr>
            <a:t>places</a:t>
          </a:r>
          <a:r>
            <a:rPr lang="nl-BE" sz="1200" kern="1200" dirty="0">
              <a:solidFill>
                <a:schemeClr val="tx1"/>
              </a:solidFill>
              <a:latin typeface="Arial Rounded MT Bold" panose="020F0704030504030204" pitchFamily="34" charset="0"/>
            </a:rPr>
            <a:t> of fashion": sectorevenementen</a:t>
          </a:r>
          <a:endParaRPr lang="it-IT" sz="1200" kern="1200" dirty="0">
            <a:solidFill>
              <a:schemeClr val="tx1"/>
            </a:solidFill>
            <a:latin typeface="Arial Rounded MT Bold" panose="020F0704030504030204" pitchFamily="34" charset="0"/>
          </a:endParaRPr>
        </a:p>
      </dsp:txBody>
      <dsp:txXfrm>
        <a:off x="12270" y="1214182"/>
        <a:ext cx="6815893" cy="226821"/>
      </dsp:txXfrm>
    </dsp:sp>
    <dsp:sp modelId="{C8F54F7F-432D-46E0-8F10-5DA09202BAEB}">
      <dsp:nvSpPr>
        <dsp:cNvPr id="0" name=""/>
        <dsp:cNvSpPr/>
      </dsp:nvSpPr>
      <dsp:spPr>
        <a:xfrm>
          <a:off x="0" y="1460937"/>
          <a:ext cx="6840433" cy="251361"/>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4</a:t>
          </a:r>
          <a:r>
            <a:rPr lang="nl-BE" sz="1200" kern="1200" dirty="0">
              <a:solidFill>
                <a:schemeClr val="tx1"/>
              </a:solidFill>
              <a:latin typeface="Arial Rounded MT Bold" panose="020F0704030504030204" pitchFamily="34" charset="0"/>
            </a:rPr>
            <a:t>) Wekelijkse trends</a:t>
          </a:r>
          <a:endParaRPr lang="it-IT" sz="1200" kern="1200" dirty="0">
            <a:solidFill>
              <a:schemeClr val="tx1"/>
            </a:solidFill>
            <a:latin typeface="Arial Rounded MT Bold" panose="020F0704030504030204" pitchFamily="34" charset="0"/>
          </a:endParaRPr>
        </a:p>
      </dsp:txBody>
      <dsp:txXfrm>
        <a:off x="12270" y="1473207"/>
        <a:ext cx="6815893" cy="226821"/>
      </dsp:txXfrm>
    </dsp:sp>
    <dsp:sp modelId="{D885A04A-E5B4-44CA-B843-5914195D8CE5}">
      <dsp:nvSpPr>
        <dsp:cNvPr id="0" name=""/>
        <dsp:cNvSpPr/>
      </dsp:nvSpPr>
      <dsp:spPr>
        <a:xfrm>
          <a:off x="0" y="1719963"/>
          <a:ext cx="6840433" cy="251361"/>
        </a:xfrm>
        <a:prstGeom prst="roundRect">
          <a:avLst/>
        </a:prstGeom>
        <a:solidFill>
          <a:schemeClr val="accent2">
            <a:hueOff val="-1109168"/>
            <a:satOff val="1079"/>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5) </a:t>
          </a:r>
          <a:r>
            <a:rPr lang="nl-BE" sz="1200" kern="1200" dirty="0">
              <a:solidFill>
                <a:schemeClr val="tx1"/>
              </a:solidFill>
              <a:latin typeface="Arial Rounded MT Bold" panose="020F0704030504030204" pitchFamily="34" charset="0"/>
            </a:rPr>
            <a:t>Wedstrijden, call-</a:t>
          </a:r>
          <a:r>
            <a:rPr lang="nl-BE" sz="1200" kern="1200" dirty="0" err="1">
              <a:solidFill>
                <a:schemeClr val="tx1"/>
              </a:solidFill>
              <a:latin typeface="Arial Rounded MT Bold" panose="020F0704030504030204" pitchFamily="34" charset="0"/>
            </a:rPr>
            <a:t>to</a:t>
          </a:r>
          <a:r>
            <a:rPr lang="nl-BE" sz="1200" kern="1200" dirty="0">
              <a:solidFill>
                <a:schemeClr val="tx1"/>
              </a:solidFill>
              <a:latin typeface="Arial Rounded MT Bold" panose="020F0704030504030204" pitchFamily="34" charset="0"/>
            </a:rPr>
            <a:t>-action, tips van stylisten</a:t>
          </a:r>
          <a:endParaRPr lang="it-IT" sz="1200" kern="1200" dirty="0">
            <a:solidFill>
              <a:schemeClr val="tx1"/>
            </a:solidFill>
            <a:latin typeface="Arial Rounded MT Bold" panose="020F0704030504030204" pitchFamily="34" charset="0"/>
          </a:endParaRPr>
        </a:p>
      </dsp:txBody>
      <dsp:txXfrm>
        <a:off x="12270" y="1732233"/>
        <a:ext cx="6815893" cy="226821"/>
      </dsp:txXfrm>
    </dsp:sp>
    <dsp:sp modelId="{C4903D74-C785-4F7F-9101-4C74ED6862B9}">
      <dsp:nvSpPr>
        <dsp:cNvPr id="0" name=""/>
        <dsp:cNvSpPr/>
      </dsp:nvSpPr>
      <dsp:spPr>
        <a:xfrm>
          <a:off x="0" y="1978988"/>
          <a:ext cx="6840433" cy="251361"/>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6</a:t>
          </a:r>
          <a:r>
            <a:rPr lang="en-US" sz="1200" kern="1200">
              <a:solidFill>
                <a:schemeClr val="tx1"/>
              </a:solidFill>
              <a:latin typeface="Arial Rounded MT Bold" panose="020F0704030504030204" pitchFamily="34" charset="0"/>
            </a:rPr>
            <a:t>) </a:t>
          </a:r>
          <a:r>
            <a:rPr lang="nl-BE" sz="1200" kern="1200">
              <a:solidFill>
                <a:schemeClr val="tx1"/>
              </a:solidFill>
              <a:latin typeface="Arial Rounded MT Bold" panose="020F0704030504030204" pitchFamily="34" charset="0"/>
            </a:rPr>
            <a:t>Store live: medewerkers worden betrokken om "over zichzelf te praten"</a:t>
          </a:r>
          <a:endParaRPr lang="it-IT" sz="1200" kern="1200" dirty="0">
            <a:solidFill>
              <a:schemeClr val="tx1"/>
            </a:solidFill>
            <a:latin typeface="Arial Rounded MT Bold" panose="020F0704030504030204" pitchFamily="34" charset="0"/>
          </a:endParaRPr>
        </a:p>
      </dsp:txBody>
      <dsp:txXfrm>
        <a:off x="12270" y="1991258"/>
        <a:ext cx="6815893" cy="226821"/>
      </dsp:txXfrm>
    </dsp:sp>
    <dsp:sp modelId="{DF41456F-715A-44C8-85FA-AD4153D8D07E}">
      <dsp:nvSpPr>
        <dsp:cNvPr id="0" name=""/>
        <dsp:cNvSpPr/>
      </dsp:nvSpPr>
      <dsp:spPr>
        <a:xfrm>
          <a:off x="0" y="2238014"/>
          <a:ext cx="6840433" cy="251361"/>
        </a:xfrm>
        <a:prstGeom prst="roundRect">
          <a:avLst/>
        </a:prstGeom>
        <a:solidFill>
          <a:schemeClr val="accent2">
            <a:hueOff val="-1552836"/>
            <a:satOff val="1511"/>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7) </a:t>
          </a:r>
          <a:r>
            <a:rPr lang="nl-BE" sz="1200" kern="1200" dirty="0">
              <a:solidFill>
                <a:schemeClr val="tx1"/>
              </a:solidFill>
              <a:latin typeface="Arial Rounded MT Bold" panose="020F0704030504030204" pitchFamily="34" charset="0"/>
            </a:rPr>
            <a:t>Online promotiecampagnes</a:t>
          </a:r>
          <a:endParaRPr lang="it-IT" sz="1200" kern="1200" dirty="0">
            <a:solidFill>
              <a:schemeClr val="tx1"/>
            </a:solidFill>
            <a:latin typeface="Arial Rounded MT Bold" panose="020F0704030504030204" pitchFamily="34" charset="0"/>
          </a:endParaRPr>
        </a:p>
      </dsp:txBody>
      <dsp:txXfrm>
        <a:off x="12270" y="2250284"/>
        <a:ext cx="6815893" cy="226821"/>
      </dsp:txXfrm>
    </dsp:sp>
    <dsp:sp modelId="{8A9D19FE-03CD-4591-82DE-9E46FA485BE2}">
      <dsp:nvSpPr>
        <dsp:cNvPr id="0" name=""/>
        <dsp:cNvSpPr/>
      </dsp:nvSpPr>
      <dsp:spPr>
        <a:xfrm>
          <a:off x="0" y="2639587"/>
          <a:ext cx="6840433" cy="34151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Arial Rounded MT Bold" panose="020F0704030504030204" pitchFamily="34" charset="0"/>
            </a:rPr>
            <a:t>8</a:t>
          </a:r>
          <a:r>
            <a:rPr lang="en-US" sz="1200" kern="1200">
              <a:solidFill>
                <a:schemeClr val="tx1"/>
              </a:solidFill>
              <a:latin typeface="Arial Rounded MT Bold" panose="020F0704030504030204" pitchFamily="34" charset="0"/>
            </a:rPr>
            <a:t>) </a:t>
          </a:r>
          <a:r>
            <a:rPr lang="nl-BE" sz="1200" kern="1200">
              <a:solidFill>
                <a:schemeClr val="tx1"/>
              </a:solidFill>
              <a:latin typeface="Arial Rounded MT Bold" panose="020F0704030504030204" pitchFamily="34" charset="0"/>
            </a:rPr>
            <a:t>Co-creatie van Digital Advertising: klanten kunnen zichzelf voorstellen als "model" voor toekomstige advertenties. </a:t>
          </a:r>
          <a:r>
            <a:rPr lang="nl-BE" sz="1200" kern="1200" dirty="0">
              <a:solidFill>
                <a:schemeClr val="tx1"/>
              </a:solidFill>
              <a:latin typeface="Arial Rounded MT Bold" panose="020F0704030504030204" pitchFamily="34" charset="0"/>
            </a:rPr>
            <a:t>Dit maakt de communicatie over het algemeen persoonlijker en minder "kunstmatig"</a:t>
          </a:r>
          <a:endParaRPr lang="it-IT" sz="1200" kern="1200" dirty="0">
            <a:solidFill>
              <a:schemeClr val="tx1"/>
            </a:solidFill>
            <a:latin typeface="Arial Rounded MT Bold" panose="020F0704030504030204" pitchFamily="34" charset="0"/>
          </a:endParaRPr>
        </a:p>
      </dsp:txBody>
      <dsp:txXfrm>
        <a:off x="16671" y="2656258"/>
        <a:ext cx="6807091" cy="30817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B917-9908-464D-9575-AA6D2EE241AA}">
      <dsp:nvSpPr>
        <dsp:cNvPr id="0" name=""/>
        <dsp:cNvSpPr/>
      </dsp:nvSpPr>
      <dsp:spPr>
        <a:xfrm>
          <a:off x="681855" y="487"/>
          <a:ext cx="2306700" cy="1384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rPr>
            <a:t>De kracht van Instagram is de community, aangemoedigd om de app te gebruiken dankzij constante updates. Instagram biedt de volgende opties bij registratie:</a:t>
          </a:r>
          <a:endParaRPr lang="it-IT" sz="1200" kern="1200" dirty="0">
            <a:solidFill>
              <a:schemeClr val="tx1"/>
            </a:solidFill>
          </a:endParaRPr>
        </a:p>
      </dsp:txBody>
      <dsp:txXfrm>
        <a:off x="681855" y="487"/>
        <a:ext cx="2306700" cy="1384020"/>
      </dsp:txXfrm>
    </dsp:sp>
    <dsp:sp modelId="{1C7B7C79-2102-4D3B-8A4C-E5ABB2AB2008}">
      <dsp:nvSpPr>
        <dsp:cNvPr id="0" name=""/>
        <dsp:cNvSpPr/>
      </dsp:nvSpPr>
      <dsp:spPr>
        <a:xfrm>
          <a:off x="3219226" y="487"/>
          <a:ext cx="2306700" cy="1384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rPr>
            <a:t>1) Persoonlijk profiel</a:t>
          </a:r>
        </a:p>
        <a:p>
          <a:pPr marL="0" lvl="0" indent="0" algn="ctr" defTabSz="533400">
            <a:lnSpc>
              <a:spcPct val="90000"/>
            </a:lnSpc>
            <a:spcBef>
              <a:spcPct val="0"/>
            </a:spcBef>
            <a:spcAft>
              <a:spcPct val="35000"/>
            </a:spcAft>
            <a:buNone/>
          </a:pPr>
          <a:r>
            <a:rPr lang="nl-BE" sz="1200" kern="1200" dirty="0">
              <a:solidFill>
                <a:schemeClr val="tx1"/>
              </a:solidFill>
            </a:rPr>
            <a:t>2) Bedrijfsprofiel</a:t>
          </a:r>
          <a:endParaRPr lang="it-IT" sz="1200" kern="1200" dirty="0">
            <a:solidFill>
              <a:schemeClr val="tx1"/>
            </a:solidFill>
          </a:endParaRPr>
        </a:p>
      </dsp:txBody>
      <dsp:txXfrm>
        <a:off x="3219226" y="487"/>
        <a:ext cx="2306700" cy="13840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40AE-E982-4A7B-AD09-AF18FFA40C88}">
      <dsp:nvSpPr>
        <dsp:cNvPr id="0" name=""/>
        <dsp:cNvSpPr/>
      </dsp:nvSpPr>
      <dsp:spPr>
        <a:xfrm>
          <a:off x="0" y="0"/>
          <a:ext cx="5904000"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rPr>
            <a:t>1) Interesse: als je Instagram opent, worden de eerste berichten weergegeven die meer interactie hebben gegenereerd</a:t>
          </a:r>
          <a:endParaRPr lang="it-IT" sz="1200" kern="1200" dirty="0">
            <a:solidFill>
              <a:schemeClr val="tx1"/>
            </a:solidFill>
          </a:endParaRPr>
        </a:p>
      </dsp:txBody>
      <dsp:txXfrm>
        <a:off x="31984" y="31984"/>
        <a:ext cx="5840032" cy="591232"/>
      </dsp:txXfrm>
    </dsp:sp>
    <dsp:sp modelId="{40ED75C7-714B-4A39-83F0-1E9472197E6F}">
      <dsp:nvSpPr>
        <dsp:cNvPr id="0" name=""/>
        <dsp:cNvSpPr/>
      </dsp:nvSpPr>
      <dsp:spPr>
        <a:xfrm>
          <a:off x="0" y="770480"/>
          <a:ext cx="5904000" cy="6552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rPr>
            <a:t>2) Tijdigheid: Van de meest recente tot de oudste, waarbij echter alleen rekening wordt gehouden met het tijdsinterval tussen de laatste gebruikerstoegang en het moment waarop dezelfde gebruiker de App opnieuw opent.</a:t>
          </a:r>
          <a:endParaRPr lang="it-IT" sz="1200" kern="1200" dirty="0">
            <a:solidFill>
              <a:schemeClr val="tx1"/>
            </a:solidFill>
          </a:endParaRPr>
        </a:p>
      </dsp:txBody>
      <dsp:txXfrm>
        <a:off x="31984" y="802464"/>
        <a:ext cx="5840032" cy="5912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5DB7-3323-4552-A4BD-2F40231B3520}">
      <dsp:nvSpPr>
        <dsp:cNvPr id="0" name=""/>
        <dsp:cNvSpPr/>
      </dsp:nvSpPr>
      <dsp:spPr>
        <a:xfrm>
          <a:off x="0" y="64020"/>
          <a:ext cx="6207782" cy="4633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a:solidFill>
                <a:schemeClr val="tx1"/>
              </a:solidFill>
            </a:rPr>
            <a:t>3) Relatie: de inhoud van de "dichtstbijzijnde" accounts wordt altijd als eerste weergegeven</a:t>
          </a:r>
          <a:r>
            <a:rPr lang="en-US" sz="1200" kern="1200">
              <a:solidFill>
                <a:schemeClr val="tx1"/>
              </a:solidFill>
            </a:rPr>
            <a:t>.</a:t>
          </a:r>
          <a:endParaRPr lang="it-IT" sz="1200" kern="1200" dirty="0">
            <a:solidFill>
              <a:schemeClr val="tx1"/>
            </a:solidFill>
          </a:endParaRPr>
        </a:p>
      </dsp:txBody>
      <dsp:txXfrm>
        <a:off x="22617" y="86637"/>
        <a:ext cx="6162548" cy="418085"/>
      </dsp:txXfrm>
    </dsp:sp>
    <dsp:sp modelId="{088D3B53-A3AF-477C-A124-F9579C448D9E}">
      <dsp:nvSpPr>
        <dsp:cNvPr id="0" name=""/>
        <dsp:cNvSpPr/>
      </dsp:nvSpPr>
      <dsp:spPr>
        <a:xfrm>
          <a:off x="0" y="561900"/>
          <a:ext cx="6207782" cy="463319"/>
        </a:xfrm>
        <a:prstGeom prst="roundRect">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rPr>
            <a:t>4) Frequentie: de beste berichten sinds de laatste keer dat je inlogde.</a:t>
          </a:r>
          <a:endParaRPr lang="it-IT" sz="1200" kern="1200" dirty="0">
            <a:solidFill>
              <a:schemeClr val="tx1"/>
            </a:solidFill>
          </a:endParaRPr>
        </a:p>
      </dsp:txBody>
      <dsp:txXfrm>
        <a:off x="22617" y="584517"/>
        <a:ext cx="6162548" cy="418085"/>
      </dsp:txXfrm>
    </dsp:sp>
    <dsp:sp modelId="{EE42FAC9-5174-45F8-954F-B70644073D43}">
      <dsp:nvSpPr>
        <dsp:cNvPr id="0" name=""/>
        <dsp:cNvSpPr/>
      </dsp:nvSpPr>
      <dsp:spPr>
        <a:xfrm>
          <a:off x="0" y="1059780"/>
          <a:ext cx="6207782" cy="463319"/>
        </a:xfrm>
        <a:prstGeom prst="roundRect">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rPr>
            <a:t>5) Volgend: de eerste berichten zijn die van degenen die "volgen".</a:t>
          </a:r>
          <a:endParaRPr lang="it-IT" sz="1200" kern="1200" dirty="0">
            <a:solidFill>
              <a:schemeClr val="tx1"/>
            </a:solidFill>
          </a:endParaRPr>
        </a:p>
      </dsp:txBody>
      <dsp:txXfrm>
        <a:off x="22617" y="1082397"/>
        <a:ext cx="6162548" cy="418085"/>
      </dsp:txXfrm>
    </dsp:sp>
    <dsp:sp modelId="{99DEA170-E1B1-4628-A946-0856C0993239}">
      <dsp:nvSpPr>
        <dsp:cNvPr id="0" name=""/>
        <dsp:cNvSpPr/>
      </dsp:nvSpPr>
      <dsp:spPr>
        <a:xfrm>
          <a:off x="0" y="1557660"/>
          <a:ext cx="6207782" cy="463319"/>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rPr>
            <a:t>6) Gebruik: hoeveel tijd de gebruiker op Instagram doorbrengt. Als het weinig is, zal het algoritme de inhoud tot het maximum condenseren.</a:t>
          </a:r>
          <a:endParaRPr lang="it-IT" sz="1200" kern="1200" dirty="0">
            <a:solidFill>
              <a:schemeClr val="tx1"/>
            </a:solidFill>
          </a:endParaRPr>
        </a:p>
      </dsp:txBody>
      <dsp:txXfrm>
        <a:off x="22617" y="1580277"/>
        <a:ext cx="6162548" cy="41808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B572-A2E2-45F4-9F7A-585A9FEB8AB4}">
      <dsp:nvSpPr>
        <dsp:cNvPr id="0" name=""/>
        <dsp:cNvSpPr/>
      </dsp:nvSpPr>
      <dsp:spPr>
        <a:xfrm>
          <a:off x="0" y="14100"/>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1) </a:t>
          </a:r>
          <a:r>
            <a:rPr lang="en-US" sz="1200" kern="1200" dirty="0" err="1">
              <a:solidFill>
                <a:schemeClr val="tx1"/>
              </a:solidFill>
            </a:rPr>
            <a:t>Plaats</a:t>
          </a:r>
          <a:r>
            <a:rPr lang="en-US" sz="1200" kern="1200" dirty="0">
              <a:solidFill>
                <a:schemeClr val="tx1"/>
              </a:solidFill>
            </a:rPr>
            <a:t> tot </a:t>
          </a:r>
          <a:r>
            <a:rPr lang="en-US" sz="1200" kern="1200" dirty="0" err="1">
              <a:solidFill>
                <a:schemeClr val="tx1"/>
              </a:solidFill>
            </a:rPr>
            <a:t>geschiedkundige</a:t>
          </a:r>
          <a:r>
            <a:rPr lang="en-US" sz="1200" kern="1200" dirty="0">
              <a:solidFill>
                <a:schemeClr val="tx1"/>
              </a:solidFill>
            </a:rPr>
            <a:t> </a:t>
          </a:r>
          <a:r>
            <a:rPr lang="en-US" sz="1200" kern="1200" dirty="0" err="1">
              <a:solidFill>
                <a:schemeClr val="tx1"/>
              </a:solidFill>
            </a:rPr>
            <a:t>geolocatie</a:t>
          </a:r>
          <a:endParaRPr lang="it-IT" sz="1200" kern="1200" dirty="0">
            <a:solidFill>
              <a:schemeClr val="tx1"/>
            </a:solidFill>
          </a:endParaRPr>
        </a:p>
      </dsp:txBody>
      <dsp:txXfrm>
        <a:off x="13593" y="27693"/>
        <a:ext cx="6180596" cy="251274"/>
      </dsp:txXfrm>
    </dsp:sp>
    <dsp:sp modelId="{E7F8701E-3E47-4235-9467-63048DDEE45E}">
      <dsp:nvSpPr>
        <dsp:cNvPr id="0" name=""/>
        <dsp:cNvSpPr/>
      </dsp:nvSpPr>
      <dsp:spPr>
        <a:xfrm>
          <a:off x="0" y="312720"/>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2) </a:t>
          </a:r>
          <a:r>
            <a:rPr lang="en-US" sz="1200" kern="1200" dirty="0" err="1">
              <a:solidFill>
                <a:schemeClr val="tx1"/>
              </a:solidFill>
            </a:rPr>
            <a:t>Vermelding</a:t>
          </a:r>
          <a:r>
            <a:rPr lang="en-US" sz="1200" kern="1200" dirty="0">
              <a:solidFill>
                <a:schemeClr val="tx1"/>
              </a:solidFill>
            </a:rPr>
            <a:t> van de </a:t>
          </a:r>
          <a:r>
            <a:rPr lang="en-US" sz="1200" kern="1200" dirty="0" err="1">
              <a:solidFill>
                <a:schemeClr val="tx1"/>
              </a:solidFill>
            </a:rPr>
            <a:t>naam</a:t>
          </a:r>
          <a:r>
            <a:rPr lang="en-US" sz="1200" kern="1200" dirty="0">
              <a:solidFill>
                <a:schemeClr val="tx1"/>
              </a:solidFill>
            </a:rPr>
            <a:t> van </a:t>
          </a:r>
          <a:r>
            <a:rPr lang="en-US" sz="1200" kern="1200" dirty="0" err="1">
              <a:solidFill>
                <a:schemeClr val="tx1"/>
              </a:solidFill>
            </a:rPr>
            <a:t>andere</a:t>
          </a:r>
          <a:r>
            <a:rPr lang="en-US" sz="1200" kern="1200" dirty="0">
              <a:solidFill>
                <a:schemeClr val="tx1"/>
              </a:solidFill>
            </a:rPr>
            <a:t> accounts</a:t>
          </a:r>
          <a:endParaRPr lang="it-IT" sz="1200" kern="1200" dirty="0">
            <a:solidFill>
              <a:schemeClr val="tx1"/>
            </a:solidFill>
          </a:endParaRPr>
        </a:p>
      </dsp:txBody>
      <dsp:txXfrm>
        <a:off x="13593" y="326313"/>
        <a:ext cx="6180596" cy="251274"/>
      </dsp:txXfrm>
    </dsp:sp>
    <dsp:sp modelId="{030E3828-B450-4581-A228-C9D69A4974A9}">
      <dsp:nvSpPr>
        <dsp:cNvPr id="0" name=""/>
        <dsp:cNvSpPr/>
      </dsp:nvSpPr>
      <dsp:spPr>
        <a:xfrm>
          <a:off x="0" y="611340"/>
          <a:ext cx="6207782" cy="278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3) Hashtags o </a:t>
          </a:r>
          <a:r>
            <a:rPr lang="en-US" sz="1200" kern="1200" dirty="0" err="1">
              <a:solidFill>
                <a:schemeClr val="tx1"/>
              </a:solidFill>
            </a:rPr>
            <a:t>mde</a:t>
          </a:r>
          <a:r>
            <a:rPr lang="en-US" sz="1200" kern="1200" dirty="0">
              <a:solidFill>
                <a:schemeClr val="tx1"/>
              </a:solidFill>
            </a:rPr>
            <a:t> </a:t>
          </a:r>
          <a:r>
            <a:rPr lang="en-US" sz="1200" kern="1200" dirty="0" err="1">
              <a:solidFill>
                <a:schemeClr val="tx1"/>
              </a:solidFill>
            </a:rPr>
            <a:t>visibiliteit</a:t>
          </a:r>
          <a:r>
            <a:rPr lang="en-US" sz="1200" kern="1200" dirty="0">
              <a:solidFill>
                <a:schemeClr val="tx1"/>
              </a:solidFill>
            </a:rPr>
            <a:t> </a:t>
          </a:r>
          <a:r>
            <a:rPr lang="en-US" sz="1200" kern="1200" dirty="0" err="1">
              <a:solidFill>
                <a:schemeClr val="tx1"/>
              </a:solidFill>
            </a:rPr>
            <a:t>te</a:t>
          </a:r>
          <a:r>
            <a:rPr lang="en-US" sz="1200" kern="1200" dirty="0">
              <a:solidFill>
                <a:schemeClr val="tx1"/>
              </a:solidFill>
            </a:rPr>
            <a:t> </a:t>
          </a:r>
          <a:r>
            <a:rPr lang="en-US" sz="1200" kern="1200" dirty="0" err="1">
              <a:solidFill>
                <a:schemeClr val="tx1"/>
              </a:solidFill>
            </a:rPr>
            <a:t>verhogen</a:t>
          </a:r>
          <a:endParaRPr lang="it-IT" sz="1200" kern="1200" dirty="0">
            <a:solidFill>
              <a:schemeClr val="tx1"/>
            </a:solidFill>
          </a:endParaRPr>
        </a:p>
      </dsp:txBody>
      <dsp:txXfrm>
        <a:off x="13593" y="624933"/>
        <a:ext cx="6180596" cy="251274"/>
      </dsp:txXfrm>
    </dsp:sp>
    <dsp:sp modelId="{A7248B51-97BB-4665-B38D-486641CEEB6C}">
      <dsp:nvSpPr>
        <dsp:cNvPr id="0" name=""/>
        <dsp:cNvSpPr/>
      </dsp:nvSpPr>
      <dsp:spPr>
        <a:xfrm>
          <a:off x="0" y="909960"/>
          <a:ext cx="6207782" cy="278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4) Gif</a:t>
          </a:r>
        </a:p>
      </dsp:txBody>
      <dsp:txXfrm>
        <a:off x="13593" y="923553"/>
        <a:ext cx="6180596" cy="251274"/>
      </dsp:txXfrm>
    </dsp:sp>
    <dsp:sp modelId="{E195B74B-B5A5-4FE9-8AE6-8F65E056F34E}">
      <dsp:nvSpPr>
        <dsp:cNvPr id="0" name=""/>
        <dsp:cNvSpPr/>
      </dsp:nvSpPr>
      <dsp:spPr>
        <a:xfrm>
          <a:off x="0" y="1208581"/>
          <a:ext cx="6207782" cy="278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5) Musiiek</a:t>
          </a:r>
        </a:p>
      </dsp:txBody>
      <dsp:txXfrm>
        <a:off x="13593" y="1222174"/>
        <a:ext cx="6180596" cy="251274"/>
      </dsp:txXfrm>
    </dsp:sp>
    <dsp:sp modelId="{DA9C20A0-A545-4F36-8A30-CDEF571AF47A}">
      <dsp:nvSpPr>
        <dsp:cNvPr id="0" name=""/>
        <dsp:cNvSpPr/>
      </dsp:nvSpPr>
      <dsp:spPr>
        <a:xfrm>
          <a:off x="0" y="1507201"/>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kern="1200" dirty="0">
              <a:solidFill>
                <a:schemeClr val="tx1"/>
              </a:solidFill>
            </a:rPr>
            <a:t>6) Bevragingen</a:t>
          </a:r>
        </a:p>
      </dsp:txBody>
      <dsp:txXfrm>
        <a:off x="13593" y="1520794"/>
        <a:ext cx="6180596" cy="251274"/>
      </dsp:txXfrm>
    </dsp:sp>
    <dsp:sp modelId="{BD219490-6EAA-4322-A5EE-4CCC814CE021}">
      <dsp:nvSpPr>
        <dsp:cNvPr id="0" name=""/>
        <dsp:cNvSpPr/>
      </dsp:nvSpPr>
      <dsp:spPr>
        <a:xfrm>
          <a:off x="0" y="1805821"/>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rPr>
            <a:t>7) </a:t>
          </a:r>
          <a:r>
            <a:rPr lang="en-US" sz="1200" kern="1200" dirty="0" err="1">
              <a:solidFill>
                <a:schemeClr val="tx1"/>
              </a:solidFill>
            </a:rPr>
            <a:t>Directe</a:t>
          </a:r>
          <a:r>
            <a:rPr lang="en-US" sz="1200" kern="1200" dirty="0">
              <a:solidFill>
                <a:schemeClr val="tx1"/>
              </a:solidFill>
            </a:rPr>
            <a:t> </a:t>
          </a:r>
          <a:r>
            <a:rPr lang="en-US" sz="1200" kern="1200" dirty="0" err="1">
              <a:solidFill>
                <a:schemeClr val="tx1"/>
              </a:solidFill>
            </a:rPr>
            <a:t>vragen</a:t>
          </a:r>
          <a:r>
            <a:rPr lang="en-US" sz="1200" kern="1200" dirty="0">
              <a:solidFill>
                <a:schemeClr val="tx1"/>
              </a:solidFill>
            </a:rPr>
            <a:t> tot </a:t>
          </a:r>
          <a:r>
            <a:rPr lang="en-US" sz="1200" kern="1200" dirty="0" err="1">
              <a:solidFill>
                <a:schemeClr val="tx1"/>
              </a:solidFill>
            </a:rPr>
            <a:t>ons</a:t>
          </a:r>
          <a:r>
            <a:rPr lang="en-US" sz="1200" kern="1200" dirty="0">
              <a:solidFill>
                <a:schemeClr val="tx1"/>
              </a:solidFill>
            </a:rPr>
            <a:t> </a:t>
          </a:r>
          <a:r>
            <a:rPr lang="en-US" sz="1200" kern="1200" dirty="0" err="1">
              <a:solidFill>
                <a:schemeClr val="tx1"/>
              </a:solidFill>
            </a:rPr>
            <a:t>publiek</a:t>
          </a:r>
          <a:endParaRPr lang="it-IT" sz="1200" kern="1200" dirty="0">
            <a:solidFill>
              <a:schemeClr val="tx1"/>
            </a:solidFill>
          </a:endParaRPr>
        </a:p>
      </dsp:txBody>
      <dsp:txXfrm>
        <a:off x="13593" y="1819414"/>
        <a:ext cx="6180596" cy="25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BB1E-BBBC-4D58-88E3-19B308D6C407}">
      <dsp:nvSpPr>
        <dsp:cNvPr id="0" name=""/>
        <dsp:cNvSpPr/>
      </dsp:nvSpPr>
      <dsp:spPr>
        <a:xfrm>
          <a:off x="281290" y="179"/>
          <a:ext cx="1764125" cy="105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Waarom</a:t>
          </a:r>
        </a:p>
      </dsp:txBody>
      <dsp:txXfrm>
        <a:off x="281290" y="179"/>
        <a:ext cx="1764125" cy="1058475"/>
      </dsp:txXfrm>
    </dsp:sp>
    <dsp:sp modelId="{4E1209D1-EA7A-4676-A3BA-C79A01C06A39}">
      <dsp:nvSpPr>
        <dsp:cNvPr id="0" name=""/>
        <dsp:cNvSpPr/>
      </dsp:nvSpPr>
      <dsp:spPr>
        <a:xfrm>
          <a:off x="2221828" y="179"/>
          <a:ext cx="1764125" cy="1058475"/>
        </a:xfrm>
        <a:prstGeom prst="rect">
          <a:avLst/>
        </a:prstGeom>
        <a:solidFill>
          <a:schemeClr val="accent2">
            <a:hueOff val="-354934"/>
            <a:satOff val="345"/>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Wie</a:t>
          </a:r>
        </a:p>
      </dsp:txBody>
      <dsp:txXfrm>
        <a:off x="2221828" y="179"/>
        <a:ext cx="1764125" cy="1058475"/>
      </dsp:txXfrm>
    </dsp:sp>
    <dsp:sp modelId="{0678C7DC-161E-43C5-8BA4-5A58FC2BEDD0}">
      <dsp:nvSpPr>
        <dsp:cNvPr id="0" name=""/>
        <dsp:cNvSpPr/>
      </dsp:nvSpPr>
      <dsp:spPr>
        <a:xfrm>
          <a:off x="4162366" y="179"/>
          <a:ext cx="1764125" cy="1058475"/>
        </a:xfrm>
        <a:prstGeom prst="rect">
          <a:avLst/>
        </a:prstGeom>
        <a:solidFill>
          <a:schemeClr val="accent2">
            <a:hueOff val="-709868"/>
            <a:satOff val="69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Wat</a:t>
          </a:r>
        </a:p>
      </dsp:txBody>
      <dsp:txXfrm>
        <a:off x="4162366" y="179"/>
        <a:ext cx="1764125" cy="1058475"/>
      </dsp:txXfrm>
    </dsp:sp>
    <dsp:sp modelId="{45A9762F-7016-4B51-9DFA-58602AFCF512}">
      <dsp:nvSpPr>
        <dsp:cNvPr id="0" name=""/>
        <dsp:cNvSpPr/>
      </dsp:nvSpPr>
      <dsp:spPr>
        <a:xfrm>
          <a:off x="281290" y="1235067"/>
          <a:ext cx="1764125" cy="1058475"/>
        </a:xfrm>
        <a:prstGeom prst="rect">
          <a:avLst/>
        </a:prstGeom>
        <a:solidFill>
          <a:schemeClr val="accent2">
            <a:hueOff val="-1064802"/>
            <a:satOff val="1036"/>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Waar</a:t>
          </a:r>
        </a:p>
      </dsp:txBody>
      <dsp:txXfrm>
        <a:off x="281290" y="1235067"/>
        <a:ext cx="1764125" cy="1058475"/>
      </dsp:txXfrm>
    </dsp:sp>
    <dsp:sp modelId="{14B31D74-97B2-4F96-A4B9-57238B2CBE77}">
      <dsp:nvSpPr>
        <dsp:cNvPr id="0" name=""/>
        <dsp:cNvSpPr/>
      </dsp:nvSpPr>
      <dsp:spPr>
        <a:xfrm>
          <a:off x="2221828" y="1235067"/>
          <a:ext cx="1764125" cy="1058475"/>
        </a:xfrm>
        <a:prstGeom prst="rect">
          <a:avLst/>
        </a:prstGeom>
        <a:solidFill>
          <a:schemeClr val="accent2">
            <a:hueOff val="-1419735"/>
            <a:satOff val="138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Wanneer</a:t>
          </a:r>
        </a:p>
      </dsp:txBody>
      <dsp:txXfrm>
        <a:off x="2221828" y="1235067"/>
        <a:ext cx="1764125" cy="1058475"/>
      </dsp:txXfrm>
    </dsp:sp>
    <dsp:sp modelId="{6FD7109A-6541-48F9-BEAE-5A89A5F9FAAF}">
      <dsp:nvSpPr>
        <dsp:cNvPr id="0" name=""/>
        <dsp:cNvSpPr/>
      </dsp:nvSpPr>
      <dsp:spPr>
        <a:xfrm>
          <a:off x="4162366" y="1235067"/>
          <a:ext cx="1764125" cy="1058475"/>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Hoe</a:t>
          </a:r>
        </a:p>
      </dsp:txBody>
      <dsp:txXfrm>
        <a:off x="4162366" y="1235067"/>
        <a:ext cx="1764125" cy="10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866-3F00-4B05-96D2-83EFC62BC53F}">
      <dsp:nvSpPr>
        <dsp:cNvPr id="0" name=""/>
        <dsp:cNvSpPr/>
      </dsp:nvSpPr>
      <dsp:spPr>
        <a:xfrm>
          <a:off x="0" y="0"/>
          <a:ext cx="2523284" cy="1176173"/>
        </a:xfrm>
        <a:prstGeom prst="roundRect">
          <a:avLst>
            <a:gd name="adj" fmla="val 10000"/>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Maar wat is de rol van marketing? Waar is </a:t>
          </a:r>
          <a:r>
            <a:rPr lang="nl-BE" sz="1200" kern="1200" dirty="0" err="1">
              <a:solidFill>
                <a:schemeClr val="tx1"/>
              </a:solidFill>
              <a:latin typeface="Arial Rounded MT Bold" panose="020F0704030504030204" pitchFamily="34" charset="0"/>
            </a:rPr>
            <a:t>Social</a:t>
          </a:r>
          <a:r>
            <a:rPr lang="nl-BE" sz="1200" kern="1200" dirty="0">
              <a:solidFill>
                <a:schemeClr val="tx1"/>
              </a:solidFill>
              <a:latin typeface="Arial Rounded MT Bold" panose="020F0704030504030204" pitchFamily="34" charset="0"/>
            </a:rPr>
            <a:t> Media Marketing voor?</a:t>
          </a:r>
          <a:endParaRPr lang="it-IT" sz="1200" kern="1200" dirty="0">
            <a:solidFill>
              <a:schemeClr val="tx1"/>
            </a:solidFill>
            <a:latin typeface="Arial Rounded MT Bold" panose="020F0704030504030204" pitchFamily="34" charset="0"/>
          </a:endParaRPr>
        </a:p>
      </dsp:txBody>
      <dsp:txXfrm>
        <a:off x="34449" y="34449"/>
        <a:ext cx="2454386" cy="1107275"/>
      </dsp:txXfrm>
    </dsp:sp>
    <dsp:sp modelId="{BDBC78E4-D0CD-4BB0-BF3E-FB91C1920EBE}">
      <dsp:nvSpPr>
        <dsp:cNvPr id="0" name=""/>
        <dsp:cNvSpPr/>
      </dsp:nvSpPr>
      <dsp:spPr>
        <a:xfrm>
          <a:off x="2775909" y="275199"/>
          <a:ext cx="535563" cy="625774"/>
        </a:xfrm>
        <a:prstGeom prst="rightArrow">
          <a:avLst>
            <a:gd name="adj1" fmla="val 60000"/>
            <a:gd name="adj2" fmla="val 50000"/>
          </a:avLst>
        </a:prstGeom>
        <a:solidFill>
          <a:srgbClr val="F8469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t-IT" sz="1000" kern="1200">
            <a:solidFill>
              <a:schemeClr val="tx1"/>
            </a:solidFill>
          </a:endParaRPr>
        </a:p>
      </dsp:txBody>
      <dsp:txXfrm>
        <a:off x="2775909" y="400354"/>
        <a:ext cx="374894" cy="375464"/>
      </dsp:txXfrm>
    </dsp:sp>
    <dsp:sp modelId="{9B2F4DD7-2730-41EA-B3B4-39D3C13042EB}">
      <dsp:nvSpPr>
        <dsp:cNvPr id="0" name=""/>
        <dsp:cNvSpPr/>
      </dsp:nvSpPr>
      <dsp:spPr>
        <a:xfrm>
          <a:off x="3533781" y="0"/>
          <a:ext cx="2523284" cy="1176173"/>
        </a:xfrm>
        <a:prstGeom prst="roundRect">
          <a:avLst>
            <a:gd name="adj" fmla="val 10000"/>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Een antwoord op deze vraag is te vinden in het Modern Marketing Manifesto, dat uit 11 kernpunten bestaat. Elke marketingactie moet deze essentiële richtlijnen volgen:</a:t>
          </a:r>
          <a:endParaRPr lang="it-IT" sz="1200" kern="1200" dirty="0">
            <a:solidFill>
              <a:schemeClr val="tx1"/>
            </a:solidFill>
            <a:latin typeface="Arial Rounded MT Bold" panose="020F0704030504030204" pitchFamily="34" charset="0"/>
          </a:endParaRPr>
        </a:p>
      </dsp:txBody>
      <dsp:txXfrm>
        <a:off x="3568230" y="34449"/>
        <a:ext cx="2454386" cy="110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9BE0-B5E9-445A-A137-F7A7BCA0ACC5}">
      <dsp:nvSpPr>
        <dsp:cNvPr id="0" name=""/>
        <dsp:cNvSpPr/>
      </dsp:nvSpPr>
      <dsp:spPr>
        <a:xfrm>
          <a:off x="0" y="518652"/>
          <a:ext cx="6153681"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6F2A5-CCCB-48ED-9316-D371E974B33F}">
      <dsp:nvSpPr>
        <dsp:cNvPr id="0" name=""/>
        <dsp:cNvSpPr/>
      </dsp:nvSpPr>
      <dsp:spPr>
        <a:xfrm>
          <a:off x="307684" y="15515"/>
          <a:ext cx="5401830" cy="7835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1) Strategie: Marketing en Promotie dragen bij om de toekomst van alle soorten bedrijven te garanderen. Degenen die betrokken zijn bij digitale marketing zouden dankzij het web constant in contact moeten staan ​​met een groot aantal mensen.</a:t>
          </a:r>
          <a:endParaRPr lang="it-IT" sz="1200" kern="1200" dirty="0">
            <a:solidFill>
              <a:schemeClr val="tx1"/>
            </a:solidFill>
            <a:latin typeface="Arial Rounded MT Bold" panose="020F0704030504030204" pitchFamily="34" charset="0"/>
          </a:endParaRPr>
        </a:p>
      </dsp:txBody>
      <dsp:txXfrm>
        <a:off x="345935" y="53766"/>
        <a:ext cx="5325328" cy="707075"/>
      </dsp:txXfrm>
    </dsp:sp>
    <dsp:sp modelId="{0BDB1170-A94E-4EE1-A737-8DACBF3FEE89}">
      <dsp:nvSpPr>
        <dsp:cNvPr id="0" name=""/>
        <dsp:cNvSpPr/>
      </dsp:nvSpPr>
      <dsp:spPr>
        <a:xfrm>
          <a:off x="0" y="1380492"/>
          <a:ext cx="6153681"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BD57-635A-47CF-A163-E3A5D21D07D1}">
      <dsp:nvSpPr>
        <dsp:cNvPr id="0" name=""/>
        <dsp:cNvSpPr/>
      </dsp:nvSpPr>
      <dsp:spPr>
        <a:xfrm>
          <a:off x="307684" y="1100052"/>
          <a:ext cx="5393947"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2) Commercieel: Marketing betekent verkoop: degenen die betrokken zijn bij Marketing moeten weten waar de inkomsten zijn en hoe ze worden verkregen.</a:t>
          </a:r>
          <a:endParaRPr lang="it-IT" sz="1200" kern="1200" dirty="0">
            <a:solidFill>
              <a:schemeClr val="tx1"/>
            </a:solidFill>
            <a:latin typeface="Arial Rounded MT Bold" panose="020F0704030504030204" pitchFamily="34" charset="0"/>
          </a:endParaRPr>
        </a:p>
      </dsp:txBody>
      <dsp:txXfrm>
        <a:off x="335064" y="1127432"/>
        <a:ext cx="5339187" cy="506120"/>
      </dsp:txXfrm>
    </dsp:sp>
    <dsp:sp modelId="{34D306D7-8113-4445-8DB3-A8478B715604}">
      <dsp:nvSpPr>
        <dsp:cNvPr id="0" name=""/>
        <dsp:cNvSpPr/>
      </dsp:nvSpPr>
      <dsp:spPr>
        <a:xfrm>
          <a:off x="0" y="2348159"/>
          <a:ext cx="615368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D25CA-94D8-4049-B34A-8780F4F99CB0}">
      <dsp:nvSpPr>
        <dsp:cNvPr id="0" name=""/>
        <dsp:cNvSpPr/>
      </dsp:nvSpPr>
      <dsp:spPr>
        <a:xfrm>
          <a:off x="307684" y="1961892"/>
          <a:ext cx="5393947" cy="666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3) Meten: Ze moeten ook weten hoe ze deze gegevens moeten meten en begrijpen, om de winkelervaring van de klant te verbeteren (eerste contact, productkeuze, aankoop via bijvoorbeeld een e-commerceplatform)</a:t>
          </a:r>
          <a:endParaRPr lang="it-IT" sz="1200" kern="1200" dirty="0">
            <a:solidFill>
              <a:schemeClr val="tx1"/>
            </a:solidFill>
            <a:latin typeface="Arial Rounded MT Bold" panose="020F0704030504030204" pitchFamily="34" charset="0"/>
          </a:endParaRPr>
        </a:p>
      </dsp:txBody>
      <dsp:txXfrm>
        <a:off x="340230" y="1994438"/>
        <a:ext cx="5328855" cy="601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F742-0BC1-4312-9F54-8BE536BCEC92}">
      <dsp:nvSpPr>
        <dsp:cNvPr id="0" name=""/>
        <dsp:cNvSpPr/>
      </dsp:nvSpPr>
      <dsp:spPr>
        <a:xfrm>
          <a:off x="0" y="457922"/>
          <a:ext cx="6258534" cy="579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5F92-5C2A-4721-90A4-46E695031B36}">
      <dsp:nvSpPr>
        <dsp:cNvPr id="0" name=""/>
        <dsp:cNvSpPr/>
      </dsp:nvSpPr>
      <dsp:spPr>
        <a:xfrm>
          <a:off x="312621" y="13298"/>
          <a:ext cx="4690373" cy="7841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4) Ervaring: Moderne marketing streeft naar het verbeteren van de klantervaring (evenementen, producten of diensten. Het maakt niet uit). Een goede marketingstrategie moet allereerst de klanten segmenteren.</a:t>
          </a:r>
          <a:endParaRPr lang="it-IT" sz="1200" kern="1200" dirty="0">
            <a:solidFill>
              <a:schemeClr val="tx1"/>
            </a:solidFill>
            <a:latin typeface="Arial Rounded MT Bold" panose="020F0704030504030204" pitchFamily="34" charset="0"/>
          </a:endParaRPr>
        </a:p>
      </dsp:txBody>
      <dsp:txXfrm>
        <a:off x="350898" y="51575"/>
        <a:ext cx="4613819" cy="707549"/>
      </dsp:txXfrm>
    </dsp:sp>
    <dsp:sp modelId="{3E1B19AA-49C6-4CA4-ACF4-EE097C3857AF}">
      <dsp:nvSpPr>
        <dsp:cNvPr id="0" name=""/>
        <dsp:cNvSpPr/>
      </dsp:nvSpPr>
      <dsp:spPr>
        <a:xfrm>
          <a:off x="0" y="1591443"/>
          <a:ext cx="6258534" cy="5796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FAF2D989-13A9-4ED4-85FC-880CD8889072}">
      <dsp:nvSpPr>
        <dsp:cNvPr id="0" name=""/>
        <dsp:cNvSpPr/>
      </dsp:nvSpPr>
      <dsp:spPr>
        <a:xfrm>
          <a:off x="312926" y="1161722"/>
          <a:ext cx="5036017" cy="769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5) Integratie: De media- en mobiele revolutie is net begonnen: meer en meer 5) Integratie: De media- en mobiele revolutie is net begonnen: meer klanten bouwen hun ervaring met bedrijven op online </a:t>
          </a:r>
          <a:r>
            <a:rPr lang="nl-BE" sz="1200" kern="1200" dirty="0" err="1">
              <a:solidFill>
                <a:schemeClr val="tx1"/>
              </a:solidFill>
              <a:latin typeface="Arial Rounded MT Bold" panose="020F0704030504030204" pitchFamily="34" charset="0"/>
            </a:rPr>
            <a:t>contacten.klanten</a:t>
          </a:r>
          <a:r>
            <a:rPr lang="nl-BE" sz="1200" kern="1200" dirty="0">
              <a:solidFill>
                <a:schemeClr val="tx1"/>
              </a:solidFill>
              <a:latin typeface="Arial Rounded MT Bold" panose="020F0704030504030204" pitchFamily="34" charset="0"/>
            </a:rPr>
            <a:t> bouwen hun ervaring op met bedrijven via online contacten</a:t>
          </a:r>
          <a:r>
            <a:rPr lang="en-US" sz="1200" kern="1200" dirty="0">
              <a:solidFill>
                <a:schemeClr val="tx1"/>
              </a:solidFill>
              <a:latin typeface="Arial Rounded MT Bold" panose="020F0704030504030204" pitchFamily="34" charset="0"/>
            </a:rPr>
            <a:t>.</a:t>
          </a:r>
          <a:endParaRPr lang="it-IT" sz="1200" kern="1200" dirty="0">
            <a:solidFill>
              <a:schemeClr val="tx1"/>
            </a:solidFill>
            <a:latin typeface="Arial Rounded MT Bold" panose="020F0704030504030204" pitchFamily="34" charset="0"/>
          </a:endParaRPr>
        </a:p>
      </dsp:txBody>
      <dsp:txXfrm>
        <a:off x="350475" y="1199271"/>
        <a:ext cx="4960919" cy="6941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0492-2FCF-49AE-8082-DEF989AD258C}">
      <dsp:nvSpPr>
        <dsp:cNvPr id="0" name=""/>
        <dsp:cNvSpPr/>
      </dsp:nvSpPr>
      <dsp:spPr>
        <a:xfrm>
          <a:off x="0" y="325151"/>
          <a:ext cx="62077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5528-5124-4078-A9E8-A9D3811F17E4}">
      <dsp:nvSpPr>
        <dsp:cNvPr id="0" name=""/>
        <dsp:cNvSpPr/>
      </dsp:nvSpPr>
      <dsp:spPr>
        <a:xfrm>
          <a:off x="340858" y="81008"/>
          <a:ext cx="493464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6) Merk: Consumenten zijn echt de hoofdrolspelers van de aankoopprocessen en het lot van elk bedrijf. Bedrijven moeten daarom transparant zijn en direct communiceren.</a:t>
          </a:r>
          <a:endParaRPr lang="it-IT" sz="1200" kern="1200" dirty="0">
            <a:solidFill>
              <a:schemeClr val="tx1"/>
            </a:solidFill>
            <a:latin typeface="Arial Rounded MT Bold" panose="020F0704030504030204" pitchFamily="34" charset="0"/>
          </a:endParaRPr>
        </a:p>
      </dsp:txBody>
      <dsp:txXfrm>
        <a:off x="371120" y="111270"/>
        <a:ext cx="4874122" cy="559396"/>
      </dsp:txXfrm>
    </dsp:sp>
    <dsp:sp modelId="{BF517AAE-E720-4E59-8A76-FB592BE51611}">
      <dsp:nvSpPr>
        <dsp:cNvPr id="0" name=""/>
        <dsp:cNvSpPr/>
      </dsp:nvSpPr>
      <dsp:spPr>
        <a:xfrm>
          <a:off x="0" y="1277712"/>
          <a:ext cx="620778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D260F-F285-40B4-BC53-E202004C86F3}">
      <dsp:nvSpPr>
        <dsp:cNvPr id="0" name=""/>
        <dsp:cNvSpPr/>
      </dsp:nvSpPr>
      <dsp:spPr>
        <a:xfrm>
          <a:off x="340858" y="1033568"/>
          <a:ext cx="493464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7) Gegevens: degenen die betrokken zijn bij marketing moeten voortdurend de gegevens verzamelen die zijn afgeleid van elke geïmplementeerde strategie, om de volgende te optimaliseren.</a:t>
          </a:r>
          <a:endParaRPr lang="it-IT" sz="1200" kern="1200" dirty="0">
            <a:solidFill>
              <a:schemeClr val="tx1"/>
            </a:solidFill>
            <a:latin typeface="Arial Rounded MT Bold" panose="020F0704030504030204" pitchFamily="34" charset="0"/>
          </a:endParaRPr>
        </a:p>
      </dsp:txBody>
      <dsp:txXfrm>
        <a:off x="371120" y="1063830"/>
        <a:ext cx="4874122"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F923-EC19-4BB0-BBBE-1324FF9F8652}">
      <dsp:nvSpPr>
        <dsp:cNvPr id="0" name=""/>
        <dsp:cNvSpPr/>
      </dsp:nvSpPr>
      <dsp:spPr>
        <a:xfrm>
          <a:off x="0" y="421461"/>
          <a:ext cx="6207782"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DF674-DBE5-445B-BD3D-98465D0B94CF}">
      <dsp:nvSpPr>
        <dsp:cNvPr id="0" name=""/>
        <dsp:cNvSpPr/>
      </dsp:nvSpPr>
      <dsp:spPr>
        <a:xfrm>
          <a:off x="310389" y="37701"/>
          <a:ext cx="456902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8) Personalisatie: Digitale kanalen bieden degenen die betrokken zijn bij marketing toegang tot grote hoeveelheden gegevens, waardoor ze toekomstige marketingstrategieën kunnen aanpassen om de beste klantervaring te bieden.</a:t>
          </a:r>
          <a:endParaRPr lang="it-IT" sz="1200" kern="1200" dirty="0">
            <a:solidFill>
              <a:schemeClr val="tx1"/>
            </a:solidFill>
            <a:latin typeface="Arial Rounded MT Bold" panose="020F0704030504030204" pitchFamily="34" charset="0"/>
          </a:endParaRPr>
        </a:p>
      </dsp:txBody>
      <dsp:txXfrm>
        <a:off x="347856" y="75168"/>
        <a:ext cx="4494086" cy="692586"/>
      </dsp:txXfrm>
    </dsp:sp>
    <dsp:sp modelId="{572CD2FD-3E11-43D9-8C38-2D61E6AD90C4}">
      <dsp:nvSpPr>
        <dsp:cNvPr id="0" name=""/>
        <dsp:cNvSpPr/>
      </dsp:nvSpPr>
      <dsp:spPr>
        <a:xfrm>
          <a:off x="0" y="1600821"/>
          <a:ext cx="620778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7D419-93A8-4E31-87ED-86C922064E40}">
      <dsp:nvSpPr>
        <dsp:cNvPr id="0" name=""/>
        <dsp:cNvSpPr/>
      </dsp:nvSpPr>
      <dsp:spPr>
        <a:xfrm>
          <a:off x="310389" y="1217061"/>
          <a:ext cx="456902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nl-BE" sz="1200" kern="1200" dirty="0">
              <a:solidFill>
                <a:schemeClr val="tx1"/>
              </a:solidFill>
              <a:latin typeface="Arial Rounded MT Bold" panose="020F0704030504030204" pitchFamily="34" charset="0"/>
            </a:rPr>
            <a:t>9) Technologie: Dit alles betekent dat degenen die betrokken zijn bij marketing de technologie achter de tools van digitale marketing volledig moeten kennen.</a:t>
          </a:r>
          <a:endParaRPr lang="it-IT" sz="1200" kern="1200" dirty="0">
            <a:solidFill>
              <a:schemeClr val="tx1"/>
            </a:solidFill>
            <a:latin typeface="Arial Rounded MT Bold" panose="020F0704030504030204" pitchFamily="34" charset="0"/>
          </a:endParaRPr>
        </a:p>
      </dsp:txBody>
      <dsp:txXfrm>
        <a:off x="347856" y="1254528"/>
        <a:ext cx="44940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600C1448-A46D-4DB2-946F-8F17DA3B4DD7}"/>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22003C6-4C36-437F-A4E3-CECE9E7A514F}"/>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BCA8773-88E1-4DC7-85A8-1544BEEA0E9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3.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4.xml"/><Relationship Id="rId7" Type="http://schemas.openxmlformats.org/officeDocument/2006/relationships/image" Target="../media/image18.jpeg"/><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5.xml"/><Relationship Id="rId7" Type="http://schemas.openxmlformats.org/officeDocument/2006/relationships/image" Target="../media/image18.jpeg"/><Relationship Id="rId2" Type="http://schemas.openxmlformats.org/officeDocument/2006/relationships/diagramData" Target="../diagrams/data35.xml"/><Relationship Id="rId1" Type="http://schemas.openxmlformats.org/officeDocument/2006/relationships/slideLayout" Target="../slideLayouts/slideLayout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6.xml"/><Relationship Id="rId7" Type="http://schemas.openxmlformats.org/officeDocument/2006/relationships/image" Target="../media/image18.jpeg"/><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7.xml"/><Relationship Id="rId7" Type="http://schemas.openxmlformats.org/officeDocument/2006/relationships/image" Target="../media/image18.jpeg"/><Relationship Id="rId2" Type="http://schemas.openxmlformats.org/officeDocument/2006/relationships/diagramData" Target="../diagrams/data37.xml"/><Relationship Id="rId1" Type="http://schemas.openxmlformats.org/officeDocument/2006/relationships/slideLayout" Target="../slideLayouts/slideLayout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8.xml"/><Relationship Id="rId7" Type="http://schemas.openxmlformats.org/officeDocument/2006/relationships/image" Target="../media/image18.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fif"/><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4.jfif"/><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png"/><Relationship Id="rId7" Type="http://schemas.openxmlformats.org/officeDocument/2006/relationships/diagramColors" Target="../diagrams/colors1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9.png"/><Relationship Id="rId7" Type="http://schemas.openxmlformats.org/officeDocument/2006/relationships/diagramColors" Target="../diagrams/colors20.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1.png"/><Relationship Id="rId4" Type="http://schemas.openxmlformats.org/officeDocument/2006/relationships/image" Target="../media/image20.png"/></Relationships>
</file>

<file path=ppt/slides/_rels/slide7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9.png"/><Relationship Id="rId7" Type="http://schemas.openxmlformats.org/officeDocument/2006/relationships/diagramColors" Target="../diagrams/colors2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7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9.png"/><Relationship Id="rId7" Type="http://schemas.openxmlformats.org/officeDocument/2006/relationships/diagramColors" Target="../diagrams/colors26.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9.png"/><Relationship Id="rId7" Type="http://schemas.openxmlformats.org/officeDocument/2006/relationships/diagramColors" Target="../diagrams/colors27.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1.png"/><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9.png"/><Relationship Id="rId7" Type="http://schemas.openxmlformats.org/officeDocument/2006/relationships/diagramColors" Target="../diagrams/colors28.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0.xml"/><Relationship Id="rId7" Type="http://schemas.openxmlformats.org/officeDocument/2006/relationships/image" Target="../media/image18.jpe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9.png"/><Relationship Id="rId7" Type="http://schemas.openxmlformats.org/officeDocument/2006/relationships/diagramColors" Target="../diagrams/colors3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r>
              <a:rPr lang="en-US" altLang="it-IT" sz="1400" dirty="0">
                <a:latin typeface="Arial Rounded MT Bold" panose="020F0704030504030204" pitchFamily="34" charset="0"/>
              </a:rPr>
              <a:t> </a:t>
            </a:r>
            <a:r>
              <a:rPr lang="en-US" altLang="it-IT" sz="1400" dirty="0">
                <a:solidFill>
                  <a:srgbClr val="00B0F0"/>
                </a:solidFill>
                <a:latin typeface="Arial Rounded MT Bold" panose="020F0704030504030204" pitchFamily="34" charset="0"/>
              </a:rPr>
              <a:t>1.3 WEB &amp; SOCIAL MEDIA MANAGEMENT, ANALYTICS</a:t>
            </a:r>
          </a:p>
          <a:p>
            <a:r>
              <a:rPr lang="en-US" altLang="it-IT" sz="1400" dirty="0">
                <a:solidFill>
                  <a:srgbClr val="00B0F0"/>
                </a:solidFill>
                <a:latin typeface="Arial Rounded MT Bold" panose="020F0704030504030204" pitchFamily="34" charset="0"/>
              </a:rPr>
              <a:t> &amp; MARKETING</a:t>
            </a:r>
          </a:p>
          <a:p>
            <a:r>
              <a:rPr lang="en-US" altLang="it-IT" sz="1400" dirty="0" err="1">
                <a:solidFill>
                  <a:srgbClr val="00B0F0"/>
                </a:solidFill>
                <a:latin typeface="Arial Rounded MT Bold" panose="020F0704030504030204" pitchFamily="34" charset="0"/>
              </a:rPr>
              <a:t>Een</a:t>
            </a:r>
            <a:r>
              <a:rPr lang="en-US" altLang="it-IT" sz="1400" dirty="0">
                <a:solidFill>
                  <a:srgbClr val="00B0F0"/>
                </a:solidFill>
                <a:latin typeface="Arial Rounded MT Bold" panose="020F0704030504030204" pitchFamily="34" charset="0"/>
              </a:rPr>
              <a:t> module over </a:t>
            </a:r>
            <a:r>
              <a:rPr lang="en-US" altLang="it-IT" sz="1400" dirty="0" err="1">
                <a:solidFill>
                  <a:srgbClr val="00B0F0"/>
                </a:solidFill>
                <a:latin typeface="Arial Rounded MT Bold" panose="020F0704030504030204" pitchFamily="34" charset="0"/>
              </a:rPr>
              <a:t>digitale</a:t>
            </a:r>
            <a:r>
              <a:rPr lang="en-US" altLang="it-IT" sz="1400" dirty="0">
                <a:solidFill>
                  <a:srgbClr val="00B0F0"/>
                </a:solidFill>
                <a:latin typeface="Arial Rounded MT Bold" panose="020F0704030504030204" pitchFamily="34" charset="0"/>
              </a:rPr>
              <a:t> </a:t>
            </a:r>
            <a:r>
              <a:rPr lang="en-US" altLang="it-IT" sz="1400" dirty="0" err="1">
                <a:solidFill>
                  <a:srgbClr val="00B0F0"/>
                </a:solidFill>
                <a:latin typeface="Arial Rounded MT Bold" panose="020F0704030504030204" pitchFamily="34" charset="0"/>
              </a:rPr>
              <a:t>networken</a:t>
            </a:r>
            <a:endParaRPr lang="en-US" altLang="it-IT" sz="1400" dirty="0">
              <a:solidFill>
                <a:srgbClr val="00B0F0"/>
              </a:solidFill>
              <a:latin typeface="Arial Rounded MT Bold" panose="020F0704030504030204" pitchFamily="34" charset="0"/>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 4">
            <a:extLst>
              <a:ext uri="{FF2B5EF4-FFF2-40B4-BE49-F238E27FC236}">
                <a16:creationId xmlns:a16="http://schemas.microsoft.com/office/drawing/2014/main" id="{66371920-2E3A-4354-8FD7-65633F23E5E0}"/>
              </a:ext>
            </a:extLst>
          </p:cNvPr>
          <p:cNvGraphicFramePr/>
          <p:nvPr>
            <p:extLst>
              <p:ext uri="{D42A27DB-BD31-4B8C-83A1-F6EECF244321}">
                <p14:modId xmlns:p14="http://schemas.microsoft.com/office/powerpoint/2010/main" val="732866968"/>
              </p:ext>
            </p:extLst>
          </p:nvPr>
        </p:nvGraphicFramePr>
        <p:xfrm>
          <a:off x="1625834" y="1971584"/>
          <a:ext cx="6258534" cy="2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001082-9DAC-4A63-AF6E-BC04DE61904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169649-115B-4854-B1F0-1B509771CFBA}"/>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5EEE988-60BE-44E3-9E80-B498D097B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92730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36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040" y="1657216"/>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website en de blog zullen hier ook centraal staan ​​in de digitale strategie</a:t>
            </a:r>
          </a:p>
          <a:p>
            <a:pPr>
              <a:defRPr/>
            </a:pP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bedrijf moet een online aanwezigheid zijn die de taal niet spreekt van</a:t>
            </a:r>
          </a:p>
          <a:p>
            <a:pPr>
              <a:defRPr/>
            </a:pPr>
            <a:r>
              <a:rPr lang="nl-BE" altLang="es-ES" sz="1200" dirty="0">
                <a:latin typeface="Arial Rounded MT Bold" panose="020F0704030504030204" pitchFamily="34" charset="0"/>
              </a:rPr>
              <a:t>de tijdschriften, maar die van de klanten. De site zal minder gericht moeten zijn op het bedrijf en hoeven niet langer met retailers te praten, maar met eindklanten.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structuur van de website omvat:</a:t>
            </a: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9CC2BE8-C1F3-4B3B-AE91-E59A64FC177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0C1B91C-2A8D-47A8-8C8D-F447D5B511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1E84545-217B-43F4-9A8F-0044F1028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B74DA1DB-A612-439E-9789-B0295EC77A09}"/>
              </a:ext>
            </a:extLst>
          </p:cNvPr>
          <p:cNvGraphicFramePr/>
          <p:nvPr>
            <p:extLst>
              <p:ext uri="{D42A27DB-BD31-4B8C-83A1-F6EECF244321}">
                <p14:modId xmlns:p14="http://schemas.microsoft.com/office/powerpoint/2010/main" val="2441663765"/>
              </p:ext>
            </p:extLst>
          </p:nvPr>
        </p:nvGraphicFramePr>
        <p:xfrm>
          <a:off x="2286000" y="3080628"/>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3996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kracht van een klein familiebedrijf ligt in de grotere persoonlijkheid en</a:t>
            </a:r>
          </a:p>
          <a:p>
            <a:pPr>
              <a:defRPr/>
            </a:pPr>
            <a:r>
              <a:rPr lang="nl-BE" altLang="es-ES" sz="1200" dirty="0">
                <a:latin typeface="Arial Rounded MT Bold" panose="020F0704030504030204" pitchFamily="34" charset="0"/>
              </a:rPr>
              <a:t>uniciteit.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Deze eigenschappen worden ook bepaald door de inhoud die we publiceren, niet alleen van producten.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inhoud moet daarom gebaseerd zijn op de interesses van de </a:t>
            </a:r>
            <a:r>
              <a:rPr lang="nl-BE" altLang="es-ES" sz="1200" dirty="0" err="1">
                <a:latin typeface="Arial Rounded MT Bold" panose="020F0704030504030204" pitchFamily="34" charset="0"/>
              </a:rPr>
              <a:t>Persona's</a:t>
            </a:r>
            <a:r>
              <a:rPr lang="nl-BE" altLang="es-ES" sz="1200" dirty="0">
                <a:latin typeface="Arial Rounded MT Bold" panose="020F0704030504030204" pitchFamily="34" charset="0"/>
              </a:rPr>
              <a:t> die we</a:t>
            </a:r>
          </a:p>
          <a:p>
            <a:pPr>
              <a:defRPr/>
            </a:pPr>
            <a:r>
              <a:rPr lang="nl-BE" altLang="es-ES" sz="1200" dirty="0">
                <a:latin typeface="Arial Rounded MT Bold" panose="020F0704030504030204" pitchFamily="34" charset="0"/>
              </a:rPr>
              <a:t>hebben geïdentificeerd (inhoud dus gebaseerd op wat klanten leuk vinden, niet afgeleid) rechtstreeks van de producten van het bedrijf).</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A0CE8F-96F7-4A22-8D68-4FEF496CDE2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C2D2DC-FA2B-4C75-A2FE-25879E5E864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F1FC623-E471-4FAC-A6CA-7F3FE655A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037733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CE5713-8E00-40C1-ADD4-81A5AAA959B6}"/>
              </a:ext>
            </a:extLst>
          </p:cNvPr>
          <p:cNvSpPr/>
          <p:nvPr/>
        </p:nvSpPr>
        <p:spPr>
          <a:xfrm>
            <a:off x="1365421" y="1854639"/>
            <a:ext cx="6239035" cy="150858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365422" y="1634766"/>
            <a:ext cx="6232676" cy="74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7A9FE1C-C096-4297-99A1-B089AD3561D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6D6993-1289-4B96-8BC8-C543F2F4799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04F73E7-4481-4AC4-909F-02675CA4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AC04A498-52BE-41AF-A9B5-105F7C1AAADD}"/>
              </a:ext>
            </a:extLst>
          </p:cNvPr>
          <p:cNvSpPr txBox="1"/>
          <p:nvPr/>
        </p:nvSpPr>
        <p:spPr>
          <a:xfrm>
            <a:off x="1426579" y="2095804"/>
            <a:ext cx="6239035" cy="830997"/>
          </a:xfrm>
          <a:prstGeom prst="rect">
            <a:avLst/>
          </a:prstGeom>
          <a:noFill/>
        </p:spPr>
        <p:txBody>
          <a:bodyPr wrap="square">
            <a:spAutoFit/>
          </a:bodyPr>
          <a:lstStyle/>
          <a:p>
            <a:pPr>
              <a:defRPr/>
            </a:pPr>
            <a:r>
              <a:rPr lang="nl-BE" altLang="es-ES" sz="1200" dirty="0">
                <a:latin typeface="Arial Rounded MT Bold" panose="020F0704030504030204" pitchFamily="34" charset="0"/>
              </a:rPr>
              <a:t>Hiervoor is de case </a:t>
            </a:r>
            <a:r>
              <a:rPr lang="nl-BE" altLang="es-ES" sz="1200" dirty="0" err="1">
                <a:latin typeface="Arial Rounded MT Bold" panose="020F0704030504030204" pitchFamily="34" charset="0"/>
              </a:rPr>
              <a:t>study</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 zal geen </a:t>
            </a:r>
            <a:r>
              <a:rPr lang="nl-BE" altLang="es-ES" sz="1200" dirty="0" err="1">
                <a:latin typeface="Arial Rounded MT Bold" panose="020F0704030504030204" pitchFamily="34" charset="0"/>
              </a:rPr>
              <a:t>seizoenspapier</a:t>
            </a:r>
            <a:r>
              <a:rPr lang="nl-BE" altLang="es-ES" sz="1200" dirty="0">
                <a:latin typeface="Arial Rounded MT Bold" panose="020F0704030504030204" pitchFamily="34" charset="0"/>
              </a:rPr>
              <a:t> meer produceren</a:t>
            </a:r>
          </a:p>
          <a:p>
            <a:pPr>
              <a:defRPr/>
            </a:pPr>
            <a:r>
              <a:rPr lang="nl-BE" altLang="es-ES" sz="1200" dirty="0">
                <a:latin typeface="Arial Rounded MT Bold" panose="020F0704030504030204" pitchFamily="34" charset="0"/>
              </a:rPr>
              <a:t>catalogus, maar een dagelijks en digitaal verhaal dat zich aanpast aan het dagelijkse leven van zijn klanten. De distributie van deze inhoud zal dan plaatsvinden via platforms zoals Hub, maar vooral Facebook als het belangrijkste distributiekanaal.</a:t>
            </a: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2775484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207219"/>
            <a:ext cx="6660559" cy="744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9F677D1-F48B-4F38-86DE-1139B2BD4E09}"/>
              </a:ext>
            </a:extLst>
          </p:cNvPr>
          <p:cNvGraphicFramePr/>
          <p:nvPr>
            <p:extLst>
              <p:ext uri="{D42A27DB-BD31-4B8C-83A1-F6EECF244321}">
                <p14:modId xmlns:p14="http://schemas.microsoft.com/office/powerpoint/2010/main" val="320419026"/>
              </p:ext>
            </p:extLst>
          </p:nvPr>
        </p:nvGraphicFramePr>
        <p:xfrm>
          <a:off x="1169161" y="1346427"/>
          <a:ext cx="6840433" cy="326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6D10122-BDCD-45E5-8ECA-9E56421F39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A9C27F4-4CA2-4715-9602-5258EC2DEF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B280920-7A9D-4557-B970-F29F5B2379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60729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7479" y="1846963"/>
            <a:ext cx="6207782"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Sociaal netwerk: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Sociale kanalen zijn zeker de kanalen die het meest geschikt zijn voor een klein bedrijf in de modesector zoals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 Het bedrijf kiest ervoor om zich te concentreren op een Facebook-pagina en Instagram, en blijft reactief aanwezig op Twitter, </a:t>
            </a:r>
            <a:r>
              <a:rPr lang="nl-BE" altLang="es-ES" sz="1200" dirty="0" err="1">
                <a:latin typeface="Arial Rounded MT Bold" panose="020F0704030504030204" pitchFamily="34" charset="0"/>
              </a:rPr>
              <a:t>Youtube</a:t>
            </a:r>
            <a:r>
              <a:rPr lang="nl-BE" altLang="es-ES" sz="1200" dirty="0">
                <a:latin typeface="Arial Rounded MT Bold" panose="020F0704030504030204" pitchFamily="34" charset="0"/>
              </a:rPr>
              <a:t>, Pinterest en </a:t>
            </a:r>
            <a:r>
              <a:rPr lang="nl-BE" altLang="es-ES" sz="1200" dirty="0" err="1">
                <a:latin typeface="Arial Rounded MT Bold" panose="020F0704030504030204" pitchFamily="34" charset="0"/>
              </a:rPr>
              <a:t>GooglePlus</a:t>
            </a:r>
            <a:r>
              <a:rPr lang="nl-BE" altLang="es-ES" sz="1200" dirty="0">
                <a:latin typeface="Arial Rounded MT Bold" panose="020F0704030504030204" pitchFamily="34" charset="0"/>
              </a:rPr>
              <a:t>. De inspanning wordt verdeeld over deze kanalen, rekening houdend met rekening houden met hun specifieke kenmerken en de verschillende capaciteit van deze in respect voor het publiek.</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DEBF958-54BC-4707-B419-47CBECD2E6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B26143-550D-4EA0-BADE-AD4CEB1A6C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BB9B991-2F1C-41C9-AA39-C2F36982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3447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214" y="1848144"/>
            <a:ext cx="6047530" cy="1938992"/>
          </a:xfrm>
          <a:prstGeom prst="rect">
            <a:avLst/>
          </a:prstGeom>
          <a:noFill/>
        </p:spPr>
        <p:txBody>
          <a:bodyPr wrap="square" rtlCol="0">
            <a:spAutoFit/>
          </a:bodyPr>
          <a:lstStyle/>
          <a:p>
            <a:pPr lvl="2">
              <a:defRPr/>
            </a:pPr>
            <a:r>
              <a:rPr lang="nl-BE" altLang="es-ES" sz="1200" dirty="0">
                <a:latin typeface="Arial Rounded MT Bold" panose="020F0704030504030204" pitchFamily="34" charset="0"/>
              </a:rPr>
              <a:t>Het Bedrijf heeft er bijvoorbeeld voor gekozen om actief gebruik te maken van de </a:t>
            </a:r>
            <a:r>
              <a:rPr lang="nl-BE" altLang="es-ES" sz="1200" dirty="0" err="1">
                <a:latin typeface="Arial Rounded MT Bold" panose="020F0704030504030204" pitchFamily="34" charset="0"/>
              </a:rPr>
              <a:t>Social</a:t>
            </a:r>
            <a:endParaRPr lang="nl-BE" altLang="es-ES" sz="1200" dirty="0">
              <a:latin typeface="Arial Rounded MT Bold" panose="020F0704030504030204" pitchFamily="34" charset="0"/>
            </a:endParaRPr>
          </a:p>
          <a:p>
            <a:pPr lvl="2">
              <a:defRPr/>
            </a:pPr>
            <a:r>
              <a:rPr lang="nl-BE" altLang="es-ES" sz="1200" dirty="0">
                <a:latin typeface="Arial Rounded MT Bold" panose="020F0704030504030204" pitchFamily="34" charset="0"/>
              </a:rPr>
              <a:t>Blog "Tumblr", rechtstreeks bewerkt door de staf van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a:t>
            </a:r>
          </a:p>
          <a:p>
            <a:pPr lvl="2">
              <a:defRPr/>
            </a:pPr>
            <a:endParaRPr lang="nl-BE" altLang="es-ES" sz="1200" dirty="0">
              <a:latin typeface="Arial Rounded MT Bold" panose="020F0704030504030204" pitchFamily="34" charset="0"/>
            </a:endParaRPr>
          </a:p>
          <a:p>
            <a:pPr lvl="2">
              <a:defRPr/>
            </a:pPr>
            <a:r>
              <a:rPr lang="nl-BE" altLang="es-ES" sz="1200" dirty="0">
                <a:latin typeface="Arial Rounded MT Bold" panose="020F0704030504030204" pitchFamily="34" charset="0"/>
              </a:rPr>
              <a:t>"Tumblr" verwelkomt fans die het dichtst bij het bedrijf staan ​​en degenen die via zoekmachines naar het bedrijf komen. "Tumblr" werd gekozen vanwege het vermogen om zich aan te passen aan de sitesjabloon, maar ook omdat het bijzonder is om een ​​zeer visueel sociaal netwerk te zijn.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2E441A-0491-4BE0-8477-E5B5C4CAC32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C65FE19-77AF-47DD-BFFD-1CD910EDEC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5A91268-5C55-42FF-9A55-E1D5FC2A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4" descr="Botón Share de Tumblr: Cómo agregar a su sitio web-ShareThis">
            <a:extLst>
              <a:ext uri="{FF2B5EF4-FFF2-40B4-BE49-F238E27FC236}">
                <a16:creationId xmlns:a16="http://schemas.microsoft.com/office/drawing/2014/main" id="{DAD4D962-2D04-459D-98C7-D4122E4F8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025" y="1842041"/>
            <a:ext cx="575286" cy="5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4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399749"/>
            <a:ext cx="6230137"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BB6631-C6F0-4D65-AFAD-281735C216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CC74792-E147-4985-B4E1-F589A82F7B0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893817-0610-4D15-8903-F010ECC87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140F3A78-C93A-4764-AFF9-02571D8565D1}"/>
              </a:ext>
            </a:extLst>
          </p:cNvPr>
          <p:cNvSpPr txBox="1"/>
          <p:nvPr/>
        </p:nvSpPr>
        <p:spPr>
          <a:xfrm>
            <a:off x="1578310" y="1589636"/>
            <a:ext cx="1295909" cy="276999"/>
          </a:xfrm>
          <a:prstGeom prst="rect">
            <a:avLst/>
          </a:prstGeom>
          <a:noFill/>
        </p:spPr>
        <p:txBody>
          <a:bodyPr wrap="square">
            <a:spAutoFit/>
          </a:bodyPr>
          <a:lstStyle/>
          <a:p>
            <a:pPr lvl="0"/>
            <a:r>
              <a:rPr lang="it-IT" sz="1200" b="1" dirty="0">
                <a:solidFill>
                  <a:schemeClr val="tx2">
                    <a:lumMod val="75000"/>
                  </a:schemeClr>
                </a:solidFill>
              </a:rPr>
              <a:t>Facebook</a:t>
            </a:r>
            <a:r>
              <a:rPr lang="it-IT" sz="1200" i="1" dirty="0">
                <a:solidFill>
                  <a:srgbClr val="FF0000"/>
                </a:solidFill>
              </a:rPr>
              <a:t>:</a:t>
            </a:r>
            <a:endParaRPr lang="it-IT" sz="1200" dirty="0"/>
          </a:p>
        </p:txBody>
      </p:sp>
      <p:sp>
        <p:nvSpPr>
          <p:cNvPr id="13" name="CuadroTexto 12">
            <a:extLst>
              <a:ext uri="{FF2B5EF4-FFF2-40B4-BE49-F238E27FC236}">
                <a16:creationId xmlns:a16="http://schemas.microsoft.com/office/drawing/2014/main" id="{DAF4CA6B-4A72-4DF3-BAB3-13DF8067B0EF}"/>
              </a:ext>
            </a:extLst>
          </p:cNvPr>
          <p:cNvSpPr txBox="1"/>
          <p:nvPr/>
        </p:nvSpPr>
        <p:spPr>
          <a:xfrm>
            <a:off x="1472253" y="1937919"/>
            <a:ext cx="6450074" cy="2123658"/>
          </a:xfrm>
          <a:prstGeom prst="rect">
            <a:avLst/>
          </a:prstGeom>
          <a:noFill/>
        </p:spPr>
        <p:txBody>
          <a:bodyPr wrap="square">
            <a:spAutoFit/>
          </a:bodyPr>
          <a:lstStyle/>
          <a:p>
            <a:pPr lvl="2"/>
            <a:r>
              <a:rPr lang="nl-BE" sz="1200" dirty="0">
                <a:latin typeface="Arial Rounded MT Bold" panose="020F0704030504030204" pitchFamily="34" charset="0"/>
              </a:rPr>
              <a:t>Het belangrijkste platform. Facebook werd gekozen voor de verspreiding van "bewustzijn" door het delen van inhoud door de gebruikers zelf. Het bedrijf zal het kanaal gebruiken voor:</a:t>
            </a:r>
          </a:p>
          <a:p>
            <a:pPr lvl="2"/>
            <a:endParaRPr lang="nl-BE" sz="1200" dirty="0">
              <a:latin typeface="Arial Rounded MT Bold" panose="020F0704030504030204" pitchFamily="34" charset="0"/>
            </a:endParaRPr>
          </a:p>
          <a:p>
            <a:pPr lvl="2"/>
            <a:r>
              <a:rPr lang="nl-BE" sz="1200" dirty="0">
                <a:latin typeface="Arial Rounded MT Bold" panose="020F0704030504030204" pitchFamily="34" charset="0"/>
              </a:rPr>
              <a:t>Gebruik een dagelijkse en directe taal, maar ook ...</a:t>
            </a:r>
          </a:p>
          <a:p>
            <a:pPr lvl="2"/>
            <a:endParaRPr lang="nl-BE" sz="1200" dirty="0">
              <a:latin typeface="Arial Rounded MT Bold" panose="020F0704030504030204" pitchFamily="34" charset="0"/>
            </a:endParaRPr>
          </a:p>
          <a:p>
            <a:pPr lvl="2"/>
            <a:r>
              <a:rPr lang="nl-BE" sz="1200" dirty="0">
                <a:latin typeface="Arial Rounded MT Bold" panose="020F0704030504030204" pitchFamily="34" charset="0"/>
              </a:rPr>
              <a:t>Geef prioriteit aan visuele inhoud Moedig feedback aan en stimuleer het publiek ook door middel van wedstrijden en calls-</a:t>
            </a:r>
            <a:r>
              <a:rPr lang="nl-BE" sz="1200" dirty="0" err="1">
                <a:latin typeface="Arial Rounded MT Bold" panose="020F0704030504030204" pitchFamily="34" charset="0"/>
              </a:rPr>
              <a:t>to</a:t>
            </a:r>
            <a:r>
              <a:rPr lang="nl-BE" sz="1200" dirty="0">
                <a:latin typeface="Arial Rounded MT Bold" panose="020F0704030504030204" pitchFamily="34" charset="0"/>
              </a:rPr>
              <a:t>-action, enquêtes enz. Gebruik coupons en promoties die zijn gereserveerd voor fans</a:t>
            </a:r>
          </a:p>
          <a:p>
            <a:pPr lvl="2"/>
            <a:r>
              <a:rPr lang="nl-BE" sz="1200" dirty="0">
                <a:latin typeface="Arial Rounded MT Bold" panose="020F0704030504030204" pitchFamily="34" charset="0"/>
              </a:rPr>
              <a:t>Entertainmentmateriaal publiceren Identificeer en waardeer de "superfans"</a:t>
            </a:r>
            <a:endParaRPr lang="it-IT" sz="1200" dirty="0">
              <a:solidFill>
                <a:schemeClr val="tx1"/>
              </a:solidFill>
              <a:latin typeface="Arial Rounded MT Bold" panose="020F0704030504030204" pitchFamily="34" charset="0"/>
            </a:endParaRPr>
          </a:p>
        </p:txBody>
      </p:sp>
      <p:sp>
        <p:nvSpPr>
          <p:cNvPr id="6" name="AutoShape 2">
            <a:extLst>
              <a:ext uri="{FF2B5EF4-FFF2-40B4-BE49-F238E27FC236}">
                <a16:creationId xmlns:a16="http://schemas.microsoft.com/office/drawing/2014/main" id="{7ADD37A3-684E-49D0-8D04-7DA652742361}"/>
              </a:ext>
            </a:extLst>
          </p:cNvPr>
          <p:cNvSpPr>
            <a:spLocks noChangeAspect="1" noChangeArrowheads="1"/>
          </p:cNvSpPr>
          <p:nvPr/>
        </p:nvSpPr>
        <p:spPr bwMode="auto">
          <a:xfrm>
            <a:off x="4419600" y="2419350"/>
            <a:ext cx="793966" cy="793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descr="Botón Seguir de Facebook: Añada el botón de Facebook a su página web">
            <a:extLst>
              <a:ext uri="{FF2B5EF4-FFF2-40B4-BE49-F238E27FC236}">
                <a16:creationId xmlns:a16="http://schemas.microsoft.com/office/drawing/2014/main" id="{7DD3FE78-B78E-4F1E-87FE-6FDDDC50C9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310" y="1907634"/>
            <a:ext cx="727212" cy="7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74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9437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734A199-448F-4B67-BC3F-05F136789AC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FCF84B4-71C5-4D62-A9C9-4D51308D87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88DDF5A-B6B9-453B-B734-1BBE4151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CF1E93DD-C7D8-43AF-AB79-B4027A96F030}"/>
              </a:ext>
            </a:extLst>
          </p:cNvPr>
          <p:cNvSpPr txBox="1"/>
          <p:nvPr/>
        </p:nvSpPr>
        <p:spPr>
          <a:xfrm>
            <a:off x="1547664" y="1779662"/>
            <a:ext cx="6462464" cy="2492990"/>
          </a:xfrm>
          <a:prstGeom prst="rect">
            <a:avLst/>
          </a:prstGeom>
          <a:noFill/>
        </p:spPr>
        <p:txBody>
          <a:bodyPr wrap="square">
            <a:spAutoFit/>
          </a:bodyPr>
          <a:lstStyle/>
          <a:p>
            <a:pPr>
              <a:defRPr/>
            </a:pPr>
            <a:r>
              <a:rPr lang="it-IT" altLang="es-ES" sz="1200" dirty="0">
                <a:solidFill>
                  <a:srgbClr val="F8469B"/>
                </a:solidFill>
                <a:latin typeface="Arial Rounded MT Bold" panose="020F0704030504030204" pitchFamily="34" charset="0"/>
              </a:rPr>
              <a:t>Instagram</a:t>
            </a:r>
            <a:r>
              <a:rPr lang="it-IT" altLang="es-ES" sz="1200" i="1" dirty="0">
                <a:latin typeface="Arial Rounded MT Bold" panose="020F0704030504030204" pitchFamily="34" charset="0"/>
              </a:rPr>
              <a:t>:</a:t>
            </a:r>
          </a:p>
          <a:p>
            <a:pPr lvl="2">
              <a:defRPr/>
            </a:pPr>
            <a:endParaRPr lang="it-IT" altLang="es-ES" sz="1200" i="1" dirty="0">
              <a:latin typeface="Arial Rounded MT Bold" panose="020F0704030504030204" pitchFamily="34" charset="0"/>
            </a:endParaRPr>
          </a:p>
          <a:p>
            <a:pPr lvl="2">
              <a:defRPr/>
            </a:pPr>
            <a:r>
              <a:rPr lang="nl-BE" altLang="es-ES" sz="1200" dirty="0">
                <a:latin typeface="Arial Rounded MT Bold" panose="020F0704030504030204" pitchFamily="34" charset="0"/>
              </a:rPr>
              <a:t>Gezien de sterke expressieve en visuele lading is Instagram een ​​basistool in de </a:t>
            </a:r>
            <a:r>
              <a:rPr lang="nl-BE" altLang="es-ES" sz="1200" dirty="0" err="1">
                <a:latin typeface="Arial Rounded MT Bold" panose="020F0704030504030204" pitchFamily="34" charset="0"/>
              </a:rPr>
              <a:t>contentstrategie</a:t>
            </a:r>
            <a:r>
              <a:rPr lang="nl-BE" altLang="es-ES" sz="1200" dirty="0">
                <a:latin typeface="Arial Rounded MT Bold" panose="020F0704030504030204" pitchFamily="34" charset="0"/>
              </a:rPr>
              <a:t> voor een bedrijf als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kanaal stelt voor:</a:t>
            </a:r>
          </a:p>
          <a:p>
            <a:pPr>
              <a:defRPr/>
            </a:pPr>
            <a:r>
              <a:rPr lang="nl-BE" altLang="es-ES" sz="1200" dirty="0">
                <a:latin typeface="Arial Rounded MT Bold" panose="020F0704030504030204" pitchFamily="34" charset="0"/>
              </a:rPr>
              <a:t>Bedrijfsleven (Verhalen)</a:t>
            </a:r>
          </a:p>
          <a:p>
            <a:pPr>
              <a:defRPr/>
            </a:pPr>
            <a:r>
              <a:rPr lang="nl-BE" altLang="es-ES" sz="1200" dirty="0">
                <a:latin typeface="Arial Rounded MT Bold" panose="020F0704030504030204" pitchFamily="34" charset="0"/>
              </a:rPr>
              <a:t>Live evenementen</a:t>
            </a:r>
          </a:p>
          <a:p>
            <a:pPr>
              <a:defRPr/>
            </a:pPr>
            <a:r>
              <a:rPr lang="nl-BE" altLang="es-ES" sz="1200" dirty="0">
                <a:latin typeface="Arial Rounded MT Bold" panose="020F0704030504030204" pitchFamily="34" charset="0"/>
              </a:rPr>
              <a:t>Afbeeldingen van plaatsen en objecten die van belang zijn voor ons publiek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deel van het Budget zal ook gebruikt worden voor </a:t>
            </a:r>
            <a:r>
              <a:rPr lang="nl-BE" altLang="es-ES" sz="1200" dirty="0" err="1">
                <a:latin typeface="Arial Rounded MT Bold" panose="020F0704030504030204" pitchFamily="34" charset="0"/>
              </a:rPr>
              <a:t>Ads</a:t>
            </a:r>
            <a:r>
              <a:rPr lang="nl-BE" altLang="es-ES" sz="1200" dirty="0">
                <a:latin typeface="Arial Rounded MT Bold" panose="020F0704030504030204" pitchFamily="34" charset="0"/>
              </a:rPr>
              <a:t> met de mogelijkheid tot direct click.</a:t>
            </a:r>
            <a:endParaRPr lang="it-IT" altLang="es-ES" sz="1200" dirty="0">
              <a:latin typeface="Arial Rounded MT Bold" panose="020F0704030504030204" pitchFamily="34" charset="0"/>
            </a:endParaRPr>
          </a:p>
        </p:txBody>
      </p:sp>
      <p:pic>
        <p:nvPicPr>
          <p:cNvPr id="13" name="Picture 8" descr="Instagram: con este truco podrás volver a ver los &amp;quot;me gusta&amp;quot; | Tecnologia |  Tecnología Y Ciencia | La Prensa Peru">
            <a:extLst>
              <a:ext uri="{FF2B5EF4-FFF2-40B4-BE49-F238E27FC236}">
                <a16:creationId xmlns:a16="http://schemas.microsoft.com/office/drawing/2014/main" id="{5115F164-8477-4D75-B701-DDA9327A42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610094" y="2078236"/>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927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1670"/>
            <a:ext cx="6274274" cy="1200329"/>
          </a:xfrm>
          <a:prstGeom prst="rect">
            <a:avLst/>
          </a:prstGeom>
          <a:noFill/>
        </p:spPr>
        <p:txBody>
          <a:bodyPr wrap="square" rtlCol="0">
            <a:spAutoFit/>
          </a:bodyPr>
          <a:lstStyle/>
          <a:p>
            <a:pPr>
              <a:defRPr/>
            </a:pPr>
            <a:r>
              <a:rPr lang="en-US" altLang="es-ES" sz="1200" dirty="0">
                <a:solidFill>
                  <a:srgbClr val="00B0F0"/>
                </a:solidFill>
                <a:latin typeface="Arial Rounded MT Bold" panose="020F0704030504030204" pitchFamily="34" charset="0"/>
              </a:rPr>
              <a:t>Twitter:</a:t>
            </a:r>
          </a:p>
          <a:p>
            <a:pPr>
              <a:defRPr/>
            </a:pPr>
            <a:endParaRPr lang="en-US" altLang="es-ES" sz="1200" i="1" dirty="0">
              <a:latin typeface="Arial Rounded MT Bold" panose="020F0704030504030204" pitchFamily="34" charset="0"/>
            </a:endParaRPr>
          </a:p>
          <a:p>
            <a:pPr lvl="2">
              <a:defRPr/>
            </a:pPr>
            <a:r>
              <a:rPr lang="nl-BE" altLang="es-ES" sz="1200" dirty="0">
                <a:latin typeface="Arial Rounded MT Bold" panose="020F0704030504030204" pitchFamily="34" charset="0"/>
              </a:rPr>
              <a:t>In dit geval zal "Twitter" worden gebruikt om een ​​extra lezing naast de Blog aan te bieden, waarbij dezelfde inhoud wordt gepubliceerd. Het doel van "Twitter" voor een klein ambachtelijk bedrijf zou vooral "luisteren" en gegevensverzameling kunnen zijn.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49BC6C4-7CB7-4B68-8D9E-5B0F10FAD1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D111D0E-D29C-433B-8247-59A7234D774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C68FB68-66BE-49C8-885B-1DDC7328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2" descr="Centro de ayuda">
            <a:extLst>
              <a:ext uri="{FF2B5EF4-FFF2-40B4-BE49-F238E27FC236}">
                <a16:creationId xmlns:a16="http://schemas.microsoft.com/office/drawing/2014/main" id="{0266E4E9-883C-4125-9B03-8AD6A3170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949378"/>
            <a:ext cx="1189577" cy="11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7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892" y="1866194"/>
            <a:ext cx="6372484" cy="1754326"/>
          </a:xfrm>
          <a:prstGeom prst="rect">
            <a:avLst/>
          </a:prstGeom>
          <a:noFill/>
        </p:spPr>
        <p:txBody>
          <a:bodyPr wrap="square" rtlCol="0">
            <a:spAutoFit/>
          </a:bodyPr>
          <a:lstStyle/>
          <a:p>
            <a:pPr lvl="2">
              <a:defRPr/>
            </a:pPr>
            <a:r>
              <a:rPr lang="en-US" altLang="es-ES" sz="1200" dirty="0" err="1">
                <a:solidFill>
                  <a:srgbClr val="FF0000"/>
                </a:solidFill>
                <a:latin typeface="Arial Rounded MT Bold" panose="020F0704030504030204" pitchFamily="34" charset="0"/>
              </a:rPr>
              <a:t>Youtube</a:t>
            </a:r>
            <a:r>
              <a:rPr lang="en-US" altLang="es-ES" sz="1200" i="1" dirty="0">
                <a:latin typeface="Arial Rounded MT Bold" panose="020F0704030504030204" pitchFamily="34" charset="0"/>
              </a:rPr>
              <a:t>:</a:t>
            </a:r>
          </a:p>
          <a:p>
            <a:pPr lvl="2">
              <a:defRPr/>
            </a:pPr>
            <a:r>
              <a:rPr lang="nl-BE" altLang="es-ES" sz="1200" dirty="0">
                <a:latin typeface="Arial Rounded MT Bold" panose="020F0704030504030204" pitchFamily="34" charset="0"/>
              </a:rPr>
              <a:t>Wegens gebrek aan middelen is het bedrijf niet van plan om een</a:t>
            </a:r>
          </a:p>
          <a:p>
            <a:pPr lvl="2">
              <a:defRPr/>
            </a:pPr>
            <a:r>
              <a:rPr lang="nl-BE" altLang="es-ES" sz="1200" dirty="0">
                <a:latin typeface="Arial Rounded MT Bold" panose="020F0704030504030204" pitchFamily="34" charset="0"/>
              </a:rPr>
              <a:t>echte strategie op dit kanaal.</a:t>
            </a:r>
          </a:p>
          <a:p>
            <a:pPr lvl="2">
              <a:defRPr/>
            </a:pPr>
            <a:endParaRPr lang="en-US" altLang="es-ES" sz="1200" i="1" dirty="0">
              <a:latin typeface="Arial Rounded MT Bold" panose="020F0704030504030204" pitchFamily="34" charset="0"/>
            </a:endParaRPr>
          </a:p>
          <a:p>
            <a:pPr lvl="2">
              <a:defRPr/>
            </a:pPr>
            <a:r>
              <a:rPr lang="en-US" altLang="es-ES" sz="1200" dirty="0">
                <a:solidFill>
                  <a:srgbClr val="FF0000"/>
                </a:solidFill>
                <a:latin typeface="Arial Rounded MT Bold" panose="020F0704030504030204" pitchFamily="34" charset="0"/>
              </a:rPr>
              <a:t>Pinterest</a:t>
            </a:r>
            <a:r>
              <a:rPr lang="en-US" altLang="es-ES" sz="1200" i="1" dirty="0">
                <a:latin typeface="Arial Rounded MT Bold" panose="020F0704030504030204" pitchFamily="34" charset="0"/>
              </a:rPr>
              <a:t>:</a:t>
            </a:r>
          </a:p>
          <a:p>
            <a:pPr lvl="2">
              <a:defRPr/>
            </a:pPr>
            <a:r>
              <a:rPr lang="nl-BE" altLang="es-ES" sz="1200" dirty="0">
                <a:latin typeface="Arial Rounded MT Bold" panose="020F0704030504030204" pitchFamily="34" charset="0"/>
              </a:rPr>
              <a:t>De Vennootschap besluit haar eigen profiel niet actief te beheren, vanwege: het gebrek aan middelen en gezien het geringe gebruik van dit kanaal in Italië. Het digitale team zal in ieder geval Pinterest gebruiken om inspiratie op te doen voor zijn eigen inhoud.</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1809C22-EAAA-4D23-A64E-5C941CF9321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9D1D4AD-BDEE-48F0-ACF0-ACF0E0C981E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AEF4909-C242-4688-81AA-9F0C11D6C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10" descr="Comprar Pinterest - Microsoft Store es-ES">
            <a:extLst>
              <a:ext uri="{FF2B5EF4-FFF2-40B4-BE49-F238E27FC236}">
                <a16:creationId xmlns:a16="http://schemas.microsoft.com/office/drawing/2014/main" id="{88011F19-6457-4C2A-8BF0-AED4CF6D5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419" y="2763236"/>
            <a:ext cx="740929" cy="7409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Tube Latinoamérica - YouTube">
            <a:extLst>
              <a:ext uri="{FF2B5EF4-FFF2-40B4-BE49-F238E27FC236}">
                <a16:creationId xmlns:a16="http://schemas.microsoft.com/office/drawing/2014/main" id="{CC80087F-FBCF-4875-8E5F-1B8E761BEC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6" t="14193" r="3365" b="12449"/>
          <a:stretch/>
        </p:blipFill>
        <p:spPr bwMode="auto">
          <a:xfrm>
            <a:off x="1544146" y="1776789"/>
            <a:ext cx="987476" cy="82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719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DB9D2BD-A2E3-431E-A3FC-CA72507E237C}"/>
              </a:ext>
            </a:extLst>
          </p:cNvPr>
          <p:cNvGraphicFramePr/>
          <p:nvPr>
            <p:extLst>
              <p:ext uri="{D42A27DB-BD31-4B8C-83A1-F6EECF244321}">
                <p14:modId xmlns:p14="http://schemas.microsoft.com/office/powerpoint/2010/main" val="3640435039"/>
              </p:ext>
            </p:extLst>
          </p:nvPr>
        </p:nvGraphicFramePr>
        <p:xfrm>
          <a:off x="1460562" y="1862203"/>
          <a:ext cx="6207782" cy="182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7979BA3-E80D-4D98-B81B-A69B95092A6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FC79D68-98C2-47DF-8133-C3BC93748764}"/>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070A24-551B-4EA7-A625-CAF5546B5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2965289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29"/>
            <a:ext cx="62050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79790" cy="1569660"/>
          </a:xfrm>
          <a:prstGeom prst="rect">
            <a:avLst/>
          </a:prstGeom>
          <a:solidFill>
            <a:schemeClr val="accent3">
              <a:lumMod val="60000"/>
              <a:lumOff val="4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nl-BE" altLang="es-ES" sz="1200" dirty="0">
                <a:solidFill>
                  <a:schemeClr val="tx1"/>
                </a:solidFill>
                <a:latin typeface="Arial Rounded MT Bold" panose="020F0704030504030204" pitchFamily="34" charset="0"/>
              </a:rPr>
              <a:t>In onze casestudy is het belangrijk om </a:t>
            </a:r>
            <a:r>
              <a:rPr lang="nl-BE" altLang="es-ES" sz="1200" dirty="0" err="1">
                <a:solidFill>
                  <a:schemeClr val="tx1"/>
                </a:solidFill>
                <a:latin typeface="Arial Rounded MT Bold" panose="020F0704030504030204" pitchFamily="34" charset="0"/>
              </a:rPr>
              <a:t>bloggers</a:t>
            </a:r>
            <a:r>
              <a:rPr lang="nl-BE" altLang="es-ES" sz="1200" dirty="0">
                <a:solidFill>
                  <a:schemeClr val="tx1"/>
                </a:solidFill>
                <a:latin typeface="Arial Rounded MT Bold" panose="020F0704030504030204" pitchFamily="34" charset="0"/>
              </a:rPr>
              <a:t> of digitale '</a:t>
            </a:r>
            <a:r>
              <a:rPr lang="nl-BE" altLang="es-ES" sz="1200" dirty="0" err="1">
                <a:solidFill>
                  <a:schemeClr val="tx1"/>
                </a:solidFill>
                <a:latin typeface="Arial Rounded MT Bold" panose="020F0704030504030204" pitchFamily="34" charset="0"/>
              </a:rPr>
              <a:t>influencers</a:t>
            </a:r>
            <a:r>
              <a:rPr lang="nl-BE" altLang="es-ES" sz="1200" dirty="0">
                <a:solidFill>
                  <a:schemeClr val="tx1"/>
                </a:solidFill>
                <a:latin typeface="Arial Rounded MT Bold" panose="020F0704030504030204" pitchFamily="34" charset="0"/>
              </a:rPr>
              <a:t>' te lokaliseren die </a:t>
            </a:r>
            <a:r>
              <a:rPr lang="nl-BE" altLang="es-ES" sz="1200" dirty="0" err="1">
                <a:solidFill>
                  <a:schemeClr val="tx1"/>
                </a:solidFill>
                <a:latin typeface="Arial Rounded MT Bold" panose="020F0704030504030204" pitchFamily="34" charset="0"/>
              </a:rPr>
              <a:t>LouAnne</a:t>
            </a:r>
            <a:r>
              <a:rPr lang="nl-BE" altLang="es-ES" sz="1200" dirty="0">
                <a:solidFill>
                  <a:schemeClr val="tx1"/>
                </a:solidFill>
                <a:latin typeface="Arial Rounded MT Bold" panose="020F0704030504030204" pitchFamily="34" charset="0"/>
              </a:rPr>
              <a:t> </a:t>
            </a:r>
            <a:r>
              <a:rPr lang="nl-BE" altLang="es-ES" sz="1200" dirty="0" err="1">
                <a:solidFill>
                  <a:schemeClr val="tx1"/>
                </a:solidFill>
                <a:latin typeface="Arial Rounded MT Bold" panose="020F0704030504030204" pitchFamily="34" charset="0"/>
              </a:rPr>
              <a:t>S.r.l</a:t>
            </a:r>
            <a:r>
              <a:rPr lang="nl-BE" altLang="es-ES" sz="1200" dirty="0">
                <a:solidFill>
                  <a:schemeClr val="tx1"/>
                </a:solidFill>
                <a:latin typeface="Arial Rounded MT Bold" panose="020F0704030504030204" pitchFamily="34" charset="0"/>
              </a:rPr>
              <a:t> kunnen introduceren in hun referentiegemeenschappen. Het gaat over het aangaan van doorlopende relaties en niet over het krijgen van </a:t>
            </a:r>
            <a:r>
              <a:rPr lang="nl-BE" altLang="es-ES" sz="1200" dirty="0" err="1">
                <a:solidFill>
                  <a:schemeClr val="tx1"/>
                </a:solidFill>
                <a:latin typeface="Arial Rounded MT Bold" panose="020F0704030504030204" pitchFamily="34" charset="0"/>
              </a:rPr>
              <a:t>likes</a:t>
            </a:r>
            <a:r>
              <a:rPr lang="nl-BE" altLang="es-ES" sz="1200" dirty="0">
                <a:solidFill>
                  <a:schemeClr val="tx1"/>
                </a:solidFill>
                <a:latin typeface="Arial Rounded MT Bold" panose="020F0704030504030204" pitchFamily="34" charset="0"/>
              </a:rPr>
              <a:t> of volgers in a korte tijd. Dankzij monitoringsystemen zoals </a:t>
            </a:r>
            <a:r>
              <a:rPr lang="nl-BE" altLang="es-ES" sz="1200" dirty="0" err="1">
                <a:solidFill>
                  <a:schemeClr val="tx1"/>
                </a:solidFill>
                <a:latin typeface="Arial Rounded MT Bold" panose="020F0704030504030204" pitchFamily="34" charset="0"/>
              </a:rPr>
              <a:t>Mention</a:t>
            </a:r>
            <a:r>
              <a:rPr lang="nl-BE" altLang="es-ES" sz="1200" dirty="0">
                <a:solidFill>
                  <a:schemeClr val="tx1"/>
                </a:solidFill>
                <a:latin typeface="Arial Rounded MT Bold" panose="020F0704030504030204" pitchFamily="34" charset="0"/>
              </a:rPr>
              <a:t> kunnen we een lijst met: mensen om handelingen voor ons uit te voeren. Het Bedrijf kan hen bijvoorbeeld uitnodigen om: privé-evenementen of preview-presentaties, zodat kleding kan worden getest, Deze makers van inhoud integreren in de eigen kanalen van het bedrijf.</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777CFDA-9170-4403-A605-2A1D1419EE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D00A74D-7267-4BDA-86EA-F02A7D12F0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64721406-E47F-4526-86B5-901C22E0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835069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6"/>
            <a:ext cx="605552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1670"/>
            <a:ext cx="5976664"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E-commerce: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Om te evalueren of het e-commerceplatform moest worden geopend, waren verschillende factoren: beschouwd: het verkeer dat op de site wordt gegenereerd, de benodigde middelen, de logistiek van het magazijn, de voordelen met betrekking tot de dekking van het gebied, maar ook met betrekking tot fysieke winkels. In dit geval besluit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 om te beginnen geleidelijk en om een ​​e-commerceplatform alleen te publiceren wanneer digitale bedrijven een goede incidentie en werkzaamheid hebben bereikt. Integendeel, het bedrijf kiest ervoor om klanten naar de fysieke winkels te leiden, via internet en </a:t>
            </a:r>
            <a:r>
              <a:rPr lang="nl-BE" altLang="es-ES" sz="1200" dirty="0" err="1">
                <a:latin typeface="Arial Rounded MT Bold" panose="020F0704030504030204" pitchFamily="34" charset="0"/>
              </a:rPr>
              <a:t>geo</a:t>
            </a:r>
            <a:r>
              <a:rPr lang="nl-BE" altLang="es-ES" sz="1200" dirty="0">
                <a:latin typeface="Arial Rounded MT Bold" panose="020F0704030504030204" pitchFamily="34" charset="0"/>
              </a:rPr>
              <a:t>-gelokaliseerde digitale advertenties.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7BAFEE5-878E-464C-AAA2-1541FE0A95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41D18F-B90D-450B-B93E-72F60A9DB99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642F0DD-7169-4542-9DB8-1EBB104A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73004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31209" y="1888661"/>
            <a:ext cx="6374154" cy="1754326"/>
          </a:xfrm>
          <a:prstGeom prst="rect">
            <a:avLst/>
          </a:prstGeom>
          <a:noFill/>
        </p:spPr>
        <p:txBody>
          <a:bodyPr wrap="square" rtlCol="0">
            <a:spAutoFit/>
          </a:bodyPr>
          <a:lstStyle/>
          <a:p>
            <a:pPr lvl="2">
              <a:defRPr/>
            </a:pPr>
            <a:r>
              <a:rPr lang="en-US" altLang="es-ES" sz="1200" dirty="0" err="1">
                <a:solidFill>
                  <a:srgbClr val="F8469B"/>
                </a:solidFill>
                <a:latin typeface="Arial Rounded MT Bold" panose="020F0704030504030204" pitchFamily="34" charset="0"/>
              </a:rPr>
              <a:t>Een</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diepgaande</a:t>
            </a:r>
            <a:r>
              <a:rPr lang="en-US" altLang="es-ES" sz="1200" dirty="0">
                <a:solidFill>
                  <a:srgbClr val="F8469B"/>
                </a:solidFill>
                <a:latin typeface="Arial Rounded MT Bold" panose="020F0704030504030204" pitchFamily="34" charset="0"/>
              </a:rPr>
              <a:t> </a:t>
            </a:r>
            <a:r>
              <a:rPr lang="en-US" altLang="es-ES" sz="1200" dirty="0" err="1">
                <a:solidFill>
                  <a:srgbClr val="F8469B"/>
                </a:solidFill>
                <a:latin typeface="Arial Rounded MT Bold" panose="020F0704030504030204" pitchFamily="34" charset="0"/>
              </a:rPr>
              <a:t>studie</a:t>
            </a:r>
            <a:r>
              <a:rPr lang="en-US" altLang="es-ES" sz="1200" dirty="0">
                <a:solidFill>
                  <a:srgbClr val="F8469B"/>
                </a:solidFill>
                <a:latin typeface="Arial Rounded MT Bold" panose="020F0704030504030204" pitchFamily="34" charset="0"/>
              </a:rPr>
              <a:t>: INSTAGRAM</a:t>
            </a:r>
          </a:p>
          <a:p>
            <a:pPr lvl="2">
              <a:defRPr/>
            </a:pPr>
            <a:endParaRPr lang="en-US" altLang="es-ES" sz="1200" i="1" dirty="0">
              <a:latin typeface="Arial Rounded MT Bold" panose="020F0704030504030204" pitchFamily="34" charset="0"/>
            </a:endParaRPr>
          </a:p>
          <a:p>
            <a:pPr lvl="2">
              <a:defRPr/>
            </a:pPr>
            <a:r>
              <a:rPr lang="nl-BE" altLang="es-ES" sz="1200" dirty="0">
                <a:latin typeface="Arial Rounded MT Bold" panose="020F0704030504030204" pitchFamily="34" charset="0"/>
              </a:rPr>
              <a:t>Instagram werd in 2010 opgericht door Kevin </a:t>
            </a:r>
            <a:r>
              <a:rPr lang="nl-BE" altLang="es-ES" sz="1200" dirty="0" err="1">
                <a:latin typeface="Arial Rounded MT Bold" panose="020F0704030504030204" pitchFamily="34" charset="0"/>
              </a:rPr>
              <a:t>Systrom</a:t>
            </a:r>
            <a:r>
              <a:rPr lang="nl-BE" altLang="es-ES" sz="1200" dirty="0">
                <a:latin typeface="Arial Rounded MT Bold" panose="020F0704030504030204" pitchFamily="34" charset="0"/>
              </a:rPr>
              <a:t> en Mike Krieger als instrument dat wordt gekenmerkt door onmiddellijkheid. Deze diepgaande studie biedt referenties voor oriëntatie en begrip over het vinden van een adequate en dus functionele benadering van de Instagram-context: een uiterst specifiek en verre van het eenvoudige label van "leuke tool"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a:t>
            </a:r>
            <a:endParaRPr lang="it-IT" altLang="es-ES" sz="1200" i="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8CD442C-C9E2-486B-B6D9-10E1F6A108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28F45B-EE3C-449D-B7C9-1631D543C43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1F5DC1-E75C-4A9E-86BF-7D8D54D86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8" descr="Instagram: con este truco podrás volver a ver los &amp;quot;me gusta&amp;quot; | Tecnologia |  Tecnología Y Ciencia | La Prensa Peru">
            <a:extLst>
              <a:ext uri="{FF2B5EF4-FFF2-40B4-BE49-F238E27FC236}">
                <a16:creationId xmlns:a16="http://schemas.microsoft.com/office/drawing/2014/main" id="{5EAF2E28-37AD-4382-AA84-A3227E6B52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573475" y="1858548"/>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594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3926"/>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Er waren al tal van platforms voor het delen van afbeeldingen zoals Pinterest,</a:t>
            </a:r>
          </a:p>
          <a:p>
            <a:pPr>
              <a:defRPr/>
            </a:pPr>
            <a:r>
              <a:rPr lang="nl-BE" altLang="es-ES" sz="1200" dirty="0">
                <a:latin typeface="Arial Rounded MT Bold" panose="020F0704030504030204" pitchFamily="34" charset="0"/>
              </a:rPr>
              <a:t>Flickr en Tumblr. Het belangrijkste verschil van Instagram is dat het geen platform is, maar een sociaal netwerk.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Instagram komt uit op beslissend moment: smartphones waren dat al</a:t>
            </a:r>
          </a:p>
          <a:p>
            <a:pPr>
              <a:defRPr/>
            </a:pPr>
            <a:r>
              <a:rPr lang="nl-BE" altLang="es-ES" sz="1200" dirty="0">
                <a:latin typeface="Arial Rounded MT Bold" panose="020F0704030504030204" pitchFamily="34" charset="0"/>
              </a:rPr>
              <a:t>wijdverbreid, draadloze netwerken en 3g waren toegankelijk, de ingebouwde camera's smartphones waren kwalitatief goed.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Facebook nam Instagram in 2012 over.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9D93D4-6709-4A02-A6BA-22DFCAD254F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A6A40F2-FE13-404B-A839-A2C1D2081CE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7193273-9AB5-4A86-BFDF-6678BD52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36977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C649F90-53F9-4922-8930-AEC02117E694}"/>
              </a:ext>
            </a:extLst>
          </p:cNvPr>
          <p:cNvGraphicFramePr/>
          <p:nvPr>
            <p:extLst>
              <p:ext uri="{D42A27DB-BD31-4B8C-83A1-F6EECF244321}">
                <p14:modId xmlns:p14="http://schemas.microsoft.com/office/powerpoint/2010/main" val="3592335981"/>
              </p:ext>
            </p:extLst>
          </p:nvPr>
        </p:nvGraphicFramePr>
        <p:xfrm>
          <a:off x="1468109" y="1942348"/>
          <a:ext cx="6207782"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4872BA2-86A3-4817-9F12-CF2E63BFBA1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9DF208C-F6EA-4146-89C6-B4CD1E47E6B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A25DBAF-EF69-48C7-9DA0-0EA421E7BB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956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35646"/>
            <a:ext cx="6207782"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solidFill>
            <a:schemeClr val="accent3">
              <a:lumMod val="60000"/>
              <a:lumOff val="40000"/>
            </a:schemeClr>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Het bedrijfsprofiel is geschikt voor diegenen die Instagram willen gebruiken als een ondersteuning van een professionele activiteit. Het is dus mogelijk om content te promoten voor een vergoeding en gebruik de App als advertentietool dankzij gesponsorde advertenties.</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Het gebruik van Instagram wordt nu vanuit commercieel oogpunt als fundamenteel beschouwd van uitzicht:</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We moeten het opnemen in ons communicatieplan en in de algemene marketing van elke bedrijf, merk of bedrijf.</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5A787C1-8D34-40C4-9E34-0B12B372198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E6FF37-345E-42C1-AF3B-D6953F14AA6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2CACDB5-777D-4C75-B8EA-39C0D701B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42494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775286"/>
            <a:ext cx="630019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Instagram biedt allereerst tools voor "de humanisering van het merk":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Producten worden getoond als toegankelijk en wenselijker. Instagram biedt ook aan specifieke kenmerken voor "Reputatie" en "Bewustzijn":</a:t>
            </a:r>
            <a:endParaRPr lang="en-US"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lvl="3">
              <a:defRPr/>
            </a:pPr>
            <a:r>
              <a:rPr lang="nl-BE" altLang="es-ES" sz="1200" dirty="0">
                <a:latin typeface="Arial Rounded MT Bold" panose="020F0704030504030204" pitchFamily="34" charset="0"/>
              </a:rPr>
              <a:t>Merkreputatie is de overweging, de reputatie van een merk, zijn activiteit.</a:t>
            </a:r>
          </a:p>
          <a:p>
            <a:pPr lvl="3">
              <a:defRPr/>
            </a:pPr>
            <a:endParaRPr lang="nl-BE" altLang="es-ES" sz="1200" dirty="0">
              <a:latin typeface="Arial Rounded MT Bold" panose="020F0704030504030204" pitchFamily="34" charset="0"/>
            </a:endParaRPr>
          </a:p>
          <a:p>
            <a:pPr lvl="3">
              <a:defRPr/>
            </a:pPr>
            <a:r>
              <a:rPr lang="nl-BE" altLang="es-ES" sz="1200" dirty="0">
                <a:latin typeface="Arial Rounded MT Bold" panose="020F0704030504030204" pitchFamily="34" charset="0"/>
              </a:rPr>
              <a:t>Instagram biedt een aantal tools om onze "reputatie" te analyseren en te begrijpen.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D2EAE3A-E799-48D2-A590-1858FEFD3F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398D87-89BB-4093-821F-8664E086452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8126F5-EB0D-46A0-8097-12F5659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218" name="Picture 2" descr="The Importance of Online Reputation Management - Small Business Design,  SEO, and Marketing Blog | High Level Marketing">
            <a:extLst>
              <a:ext uri="{FF2B5EF4-FFF2-40B4-BE49-F238E27FC236}">
                <a16:creationId xmlns:a16="http://schemas.microsoft.com/office/drawing/2014/main" id="{29096D74-8D44-4BBF-BEC0-C6C455119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859782"/>
            <a:ext cx="1188799" cy="11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2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535"/>
            <a:ext cx="6207782" cy="1938992"/>
          </a:xfrm>
          <a:prstGeom prst="rect">
            <a:avLst/>
          </a:prstGeom>
          <a:noFill/>
        </p:spPr>
        <p:txBody>
          <a:bodyPr wrap="square" rtlCol="0">
            <a:spAutoFit/>
          </a:bodyPr>
          <a:lstStyle/>
          <a:p>
            <a:pPr>
              <a:defRPr/>
            </a:pPr>
            <a:r>
              <a:rPr lang="nl-BE" altLang="es-ES" sz="1200" i="1" dirty="0">
                <a:latin typeface="Arial Rounded MT Bold" panose="020F0704030504030204" pitchFamily="34" charset="0"/>
              </a:rPr>
              <a:t>De structuur van een bedrijfsprofiel:</a:t>
            </a:r>
          </a:p>
          <a:p>
            <a:pPr>
              <a:defRPr/>
            </a:pPr>
            <a:endParaRPr lang="nl-BE" altLang="es-ES" sz="1200" i="1" dirty="0">
              <a:latin typeface="Arial Rounded MT Bold" panose="020F0704030504030204" pitchFamily="34" charset="0"/>
            </a:endParaRPr>
          </a:p>
          <a:p>
            <a:pPr>
              <a:defRPr/>
            </a:pPr>
            <a:r>
              <a:rPr lang="nl-BE" altLang="es-ES" sz="1200" i="1" dirty="0">
                <a:latin typeface="Arial Rounded MT Bold" panose="020F0704030504030204" pitchFamily="34" charset="0"/>
              </a:rPr>
              <a:t>Biografie, onze showcase</a:t>
            </a:r>
          </a:p>
          <a:p>
            <a:pPr>
              <a:defRPr/>
            </a:pPr>
            <a:endParaRPr lang="nl-BE" altLang="es-ES" sz="1200" i="1" dirty="0">
              <a:latin typeface="Arial Rounded MT Bold" panose="020F0704030504030204" pitchFamily="34" charset="0"/>
            </a:endParaRPr>
          </a:p>
          <a:p>
            <a:pPr>
              <a:defRPr/>
            </a:pPr>
            <a:r>
              <a:rPr lang="nl-BE" altLang="es-ES" sz="1200" i="1" dirty="0">
                <a:latin typeface="Arial Rounded MT Bold" panose="020F0704030504030204" pitchFamily="34" charset="0"/>
              </a:rPr>
              <a:t>De bio van het bedrijfsprofiel is een essentieel onderdeel. Net als een kaartje voor een virtueel bezoek, het</a:t>
            </a:r>
          </a:p>
          <a:p>
            <a:pPr>
              <a:defRPr/>
            </a:pPr>
            <a:r>
              <a:rPr lang="nl-BE" altLang="es-ES" sz="1200" i="1" dirty="0">
                <a:latin typeface="Arial Rounded MT Bold" panose="020F0704030504030204" pitchFamily="34" charset="0"/>
              </a:rPr>
              <a:t>moet duidelijk en betrouwbaar zijn.</a:t>
            </a:r>
          </a:p>
          <a:p>
            <a:pPr>
              <a:defRPr/>
            </a:pPr>
            <a:endParaRPr lang="nl-BE" altLang="es-ES" sz="1200" i="1" dirty="0">
              <a:latin typeface="Arial Rounded MT Bold" panose="020F0704030504030204" pitchFamily="34" charset="0"/>
            </a:endParaRPr>
          </a:p>
          <a:p>
            <a:pPr>
              <a:defRPr/>
            </a:pPr>
            <a:r>
              <a:rPr lang="nl-BE" altLang="es-ES" sz="1200" i="1" dirty="0">
                <a:latin typeface="Arial Rounded MT Bold" panose="020F0704030504030204" pitchFamily="34" charset="0"/>
              </a:rPr>
              <a:t>De elementen zijn:</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F12918A-8BFF-4C87-92EE-46838D42AEF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5AECEE7-515C-4EB9-B340-ADC52D47FFF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6523BD-FFCC-456D-B1D8-F036AF52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53898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635646"/>
            <a:ext cx="643463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7" y="1671650"/>
            <a:ext cx="6518169" cy="1938992"/>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marL="228600" indent="-228600">
              <a:buAutoNum type="arabicParenR"/>
              <a:defRPr/>
            </a:pPr>
            <a:r>
              <a:rPr lang="nl-BE" altLang="es-ES" sz="1200" dirty="0">
                <a:solidFill>
                  <a:schemeClr val="accent2">
                    <a:lumMod val="75000"/>
                  </a:schemeClr>
                </a:solidFill>
                <a:latin typeface="Arial Rounded MT Bold" panose="020F0704030504030204" pitchFamily="34" charset="0"/>
              </a:rPr>
              <a:t>gebruikersnaam</a:t>
            </a:r>
          </a:p>
          <a:p>
            <a:pPr marL="228600" indent="-228600">
              <a:buAutoNum type="arabicParenR"/>
              <a:defRPr/>
            </a:pPr>
            <a:r>
              <a:rPr lang="nl-BE" altLang="es-ES" sz="1200" dirty="0">
                <a:solidFill>
                  <a:schemeClr val="accent2">
                    <a:lumMod val="75000"/>
                  </a:schemeClr>
                </a:solidFill>
                <a:latin typeface="Arial Rounded MT Bold" panose="020F0704030504030204" pitchFamily="34" charset="0"/>
              </a:rPr>
              <a:t>Naam</a:t>
            </a:r>
          </a:p>
          <a:p>
            <a:pPr marL="228600" indent="-228600">
              <a:buAutoNum type="arabicParenR"/>
              <a:defRPr/>
            </a:pPr>
            <a:r>
              <a:rPr lang="nl-BE" altLang="es-ES" sz="1200" dirty="0">
                <a:solidFill>
                  <a:schemeClr val="accent2">
                    <a:lumMod val="75000"/>
                  </a:schemeClr>
                </a:solidFill>
                <a:latin typeface="Arial Rounded MT Bold" panose="020F0704030504030204" pitchFamily="34" charset="0"/>
              </a:rPr>
              <a:t>Profielfoto</a:t>
            </a:r>
          </a:p>
          <a:p>
            <a:pPr marL="228600" indent="-228600">
              <a:buAutoNum type="arabicParenR"/>
              <a:defRPr/>
            </a:pPr>
            <a:r>
              <a:rPr lang="nl-BE" altLang="es-ES" sz="1200" dirty="0">
                <a:solidFill>
                  <a:schemeClr val="accent2">
                    <a:lumMod val="75000"/>
                  </a:schemeClr>
                </a:solidFill>
                <a:latin typeface="Arial Rounded MT Bold" panose="020F0704030504030204" pitchFamily="34" charset="0"/>
              </a:rPr>
              <a:t>Biografie</a:t>
            </a:r>
          </a:p>
          <a:p>
            <a:pPr marL="228600" indent="-228600">
              <a:buAutoNum type="arabicParenR"/>
              <a:defRPr/>
            </a:pPr>
            <a:endParaRPr lang="nl-BE" altLang="es-ES" sz="1200" dirty="0">
              <a:solidFill>
                <a:schemeClr val="accent2">
                  <a:lumMod val="75000"/>
                </a:schemeClr>
              </a:solidFill>
              <a:latin typeface="Arial Rounded MT Bold" panose="020F0704030504030204" pitchFamily="34" charset="0"/>
            </a:endParaRPr>
          </a:p>
          <a:p>
            <a:pPr>
              <a:defRPr/>
            </a:pPr>
            <a:r>
              <a:rPr lang="nl-BE" altLang="es-ES" sz="1200" dirty="0">
                <a:solidFill>
                  <a:schemeClr val="accent2">
                    <a:lumMod val="75000"/>
                  </a:schemeClr>
                </a:solidFill>
                <a:latin typeface="Arial Rounded MT Bold" panose="020F0704030504030204" pitchFamily="34" charset="0"/>
              </a:rPr>
              <a:t>Gebruikersnaam en Naam zijn fundamentele velden voor herkenning, identificeerbaarheid en vervolgens "loyaliteit" door gebruikers. Hetzelfde geldt voor de profielafbeelding: de visuele inhoud van de biografie. Als het bedrijf of bedrijf een website of een e-commerce heeft, moet de link: toegevoegd in het veld Website.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4CB90EB-1963-40C4-90AF-D5EF449296B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CC19F0-6294-47E8-AEC6-F2CCDE4A5D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4F1E4B-CDD6-4335-AB44-1A6FB24D8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89529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554" y="13617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563638"/>
            <a:ext cx="6207782" cy="304698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inhoud van Instagram heeft een formaat dat zich leent voor tal van realiteiten, zelfs voor kleinschalige bedrijven. Ze zijn onderverdeeld in «</a:t>
            </a:r>
            <a:r>
              <a:rPr lang="nl-BE" altLang="es-ES" sz="1200" dirty="0" err="1">
                <a:latin typeface="Arial Rounded MT Bold" panose="020F0704030504030204" pitchFamily="34" charset="0"/>
              </a:rPr>
              <a:t>Posts</a:t>
            </a:r>
            <a:r>
              <a:rPr lang="nl-BE" altLang="es-ES" sz="1200" dirty="0">
                <a:latin typeface="Arial Rounded MT Bold" panose="020F0704030504030204" pitchFamily="34" charset="0"/>
              </a:rPr>
              <a:t>» en «</a:t>
            </a:r>
            <a:r>
              <a:rPr lang="nl-BE" altLang="es-ES" sz="1200" dirty="0" err="1">
                <a:latin typeface="Arial Rounded MT Bold" panose="020F0704030504030204" pitchFamily="34" charset="0"/>
              </a:rPr>
              <a:t>Stories</a:t>
            </a:r>
            <a:r>
              <a:rPr lang="nl-BE" altLang="es-ES" sz="1200" dirty="0">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«Post» is de gepubliceerde inhoud:</a:t>
            </a:r>
          </a:p>
          <a:p>
            <a:pPr>
              <a:defRPr/>
            </a:pPr>
            <a:r>
              <a:rPr lang="nl-BE" altLang="es-ES" sz="1200" dirty="0">
                <a:latin typeface="Arial Rounded MT Bold" panose="020F0704030504030204" pitchFamily="34" charset="0"/>
              </a:rPr>
              <a:t>1) Afbeeldingen</a:t>
            </a:r>
          </a:p>
          <a:p>
            <a:pPr>
              <a:defRPr/>
            </a:pPr>
            <a:r>
              <a:rPr lang="nl-BE" altLang="es-ES" sz="1200" dirty="0">
                <a:latin typeface="Arial Rounded MT Bold" panose="020F0704030504030204" pitchFamily="34" charset="0"/>
              </a:rPr>
              <a:t>2) Carrousels, een set van maximaal tien afbeeldingen en/of video's die worden geladen in volgorde</a:t>
            </a:r>
          </a:p>
          <a:p>
            <a:pPr>
              <a:defRPr/>
            </a:pPr>
            <a:r>
              <a:rPr lang="nl-BE" altLang="es-ES" sz="1200" dirty="0">
                <a:latin typeface="Arial Rounded MT Bold" panose="020F0704030504030204" pitchFamily="34" charset="0"/>
              </a:rPr>
              <a:t>3) Video's met een maximale duur van 1 minuut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Met de optie Omslag kunt u de afbeelding kiezen die aan het begin moet worden weergegeven.</a:t>
            </a:r>
          </a:p>
          <a:p>
            <a:pPr>
              <a:defRPr/>
            </a:pPr>
            <a:r>
              <a:rPr lang="nl-BE" altLang="es-ES" sz="1200" dirty="0">
                <a:latin typeface="Arial Rounded MT Bold" panose="020F0704030504030204" pitchFamily="34" charset="0"/>
              </a:rPr>
              <a:t>Het eerste dat u moet doen, is een bijschrift schrijven: de tekst die onder de foto wordt gepubliceerd. Met de opdracht "mensen </a:t>
            </a:r>
            <a:r>
              <a:rPr lang="nl-BE" altLang="es-ES" sz="1200" dirty="0" err="1">
                <a:latin typeface="Arial Rounded MT Bold" panose="020F0704030504030204" pitchFamily="34" charset="0"/>
              </a:rPr>
              <a:t>taggen</a:t>
            </a:r>
            <a:r>
              <a:rPr lang="nl-BE" altLang="es-ES" sz="1200" dirty="0">
                <a:latin typeface="Arial Rounded MT Bold" panose="020F0704030504030204" pitchFamily="34" charset="0"/>
              </a:rPr>
              <a:t>" kunt u andere gebruikers vermelden. Het is zeer aanbevolen om de "</a:t>
            </a:r>
            <a:r>
              <a:rPr lang="nl-BE" altLang="es-ES" sz="1200" dirty="0" err="1">
                <a:latin typeface="Arial Rounded MT Bold" panose="020F0704030504030204" pitchFamily="34" charset="0"/>
              </a:rPr>
              <a:t>geotag</a:t>
            </a:r>
            <a:r>
              <a:rPr lang="nl-BE" altLang="es-ES" sz="1200" dirty="0">
                <a:latin typeface="Arial Rounded MT Bold" panose="020F0704030504030204" pitchFamily="34" charset="0"/>
              </a:rPr>
              <a:t>" in te voegen, dat is het geografische punt waar de foto is genomen en/of gepubliceerd, om redenen van zichtbaarheid.</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2776D7C-C9D6-45FF-B9E5-4988A928C4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26AD552-5B69-40AC-BCA2-2E85E51153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01309F-3815-409E-A065-F3398150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5470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ABBAE2CD-CE76-421E-88A4-40391B98E521}"/>
              </a:ext>
            </a:extLst>
          </p:cNvPr>
          <p:cNvGraphicFramePr/>
          <p:nvPr>
            <p:extLst>
              <p:ext uri="{D42A27DB-BD31-4B8C-83A1-F6EECF244321}">
                <p14:modId xmlns:p14="http://schemas.microsoft.com/office/powerpoint/2010/main" val="2344012309"/>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12FD9F-E8D4-4E9E-99BF-79CE4D6F5231}"/>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0BE46B3-6318-45D9-820D-47B4AFFC22F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516ADC9-3207-4024-AFB7-2AE06B7DEB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79248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8152" y="1923678"/>
            <a:ext cx="6207782" cy="2308324"/>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a:t>
            </a:r>
            <a:r>
              <a:rPr lang="nl-BE" altLang="es-ES" sz="1200" dirty="0" err="1">
                <a:latin typeface="Arial Rounded MT Bold" panose="020F0704030504030204" pitchFamily="34" charset="0"/>
              </a:rPr>
              <a:t>Stories</a:t>
            </a:r>
            <a:r>
              <a:rPr lang="nl-BE" altLang="es-ES" sz="1200" dirty="0">
                <a:latin typeface="Arial Rounded MT Bold" panose="020F0704030504030204" pitchFamily="34" charset="0"/>
              </a:rPr>
              <a:t>» werden in 2016 gelanceerd op Instagram en werden onderdeel van de platform in slechts een paar maanden. Verhalen vormen het hart van Instagram en het gebruik ervan is essentieel voor een Zakelijk account.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Verhalen zijn opgebouwd uit afbeeldingen en/of video's met een maximale duur van 15 seconden die achtereenvolgens worden weergegeven gedurende maximaal 24 uur. Dan verdwijnen ze van de galerij.</a:t>
            </a:r>
          </a:p>
          <a:p>
            <a:pPr>
              <a:defRPr/>
            </a:pPr>
            <a:endParaRPr lang="nl-BE" altLang="es-ES" sz="1200" dirty="0">
              <a:latin typeface="Arial Rounded MT Bold" panose="020F0704030504030204" pitchFamily="34" charset="0"/>
            </a:endParaRPr>
          </a:p>
          <a:p>
            <a:pPr>
              <a:defRPr/>
            </a:pPr>
            <a:r>
              <a:rPr lang="nl-BE" altLang="es-ES" sz="1200" dirty="0" err="1">
                <a:latin typeface="Arial Rounded MT Bold" panose="020F0704030504030204" pitchFamily="34" charset="0"/>
              </a:rPr>
              <a:t>Realtime</a:t>
            </a:r>
            <a:r>
              <a:rPr lang="nl-BE" altLang="es-ES" sz="1200" dirty="0">
                <a:latin typeface="Arial Rounded MT Bold" panose="020F0704030504030204" pitchFamily="34" charset="0"/>
              </a:rPr>
              <a:t> en direct delen. De verhalen duren 24 uur en zijn niet opgenomen in de hoofdgalerij van het account.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hulpmiddel voor communicatie opgevat als "in </a:t>
            </a:r>
            <a:r>
              <a:rPr lang="nl-BE" altLang="es-ES" sz="1200" dirty="0" err="1">
                <a:latin typeface="Arial Rounded MT Bold" panose="020F0704030504030204" pitchFamily="34" charset="0"/>
              </a:rPr>
              <a:t>realtime</a:t>
            </a:r>
            <a:r>
              <a:rPr lang="nl-BE" altLang="es-ES" sz="1200" dirty="0">
                <a:latin typeface="Arial Rounded MT Bold" panose="020F0704030504030204" pitchFamily="34" charset="0"/>
              </a:rPr>
              <a: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1368FB-A91C-4958-BC50-8E18D87A630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BFD439-38B5-4DBE-B504-D2B493F348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967A24-9D79-443A-A6CC-CB0B9AFA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78059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71585"/>
            <a:ext cx="5802771" cy="1015663"/>
          </a:xfrm>
          <a:prstGeom prst="rect">
            <a:avLst/>
          </a:prstGeom>
          <a:solidFill>
            <a:schemeClr val="accent4">
              <a:lumMod val="40000"/>
              <a:lumOff val="6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De «Verhalen» voor een bedrijfsprofiel zijn een «vertellingstool», een dynamische tool, een microcommercial.</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De uitkomst van een Story is later beschikbaar: aantal views, verkregen interacties, statistische gegevens (aantal views, impressies, verdiende volgers).</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A002825-9EFE-49C4-8F77-F83DA08C18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50B1F0E-FB48-4CDA-95E7-7A97648CBB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4B46DE-05DC-4483-BB7E-0B4AF3F98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3425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9001"/>
            <a:ext cx="6207782" cy="1384995"/>
          </a:xfrm>
          <a:prstGeom prst="rect">
            <a:avLst/>
          </a:prstGeom>
          <a:noFill/>
        </p:spPr>
        <p:txBody>
          <a:bodyPr wrap="square" rtlCol="0">
            <a:spAutoFit/>
          </a:bodyPr>
          <a:lstStyle/>
          <a:p>
            <a:pPr>
              <a:defRPr/>
            </a:pPr>
            <a:r>
              <a:rPr lang="nl-BE" altLang="es-ES" sz="1200" dirty="0" err="1">
                <a:solidFill>
                  <a:srgbClr val="F8469B"/>
                </a:solidFill>
                <a:latin typeface="Arial Rounded MT Bold" panose="020F0704030504030204" pitchFamily="34" charset="0"/>
              </a:rPr>
              <a:t>Prive</a:t>
            </a:r>
            <a:r>
              <a:rPr lang="nl-BE" altLang="es-ES" sz="1200" dirty="0">
                <a:solidFill>
                  <a:srgbClr val="F8469B"/>
                </a:solidFill>
                <a:latin typeface="Arial Rounded MT Bold" panose="020F0704030504030204" pitchFamily="34" charset="0"/>
              </a:rPr>
              <a:t> berichten</a:t>
            </a:r>
          </a:p>
          <a:p>
            <a:pPr>
              <a:defRPr/>
            </a:pPr>
            <a:endParaRPr lang="nl-BE" altLang="es-ES" sz="1200" dirty="0">
              <a:solidFill>
                <a:srgbClr val="F8469B"/>
              </a:solidFill>
              <a:latin typeface="Arial Rounded MT Bold" panose="020F0704030504030204" pitchFamily="34" charset="0"/>
            </a:endParaRPr>
          </a:p>
          <a:p>
            <a:pPr>
              <a:defRPr/>
            </a:pPr>
            <a:r>
              <a:rPr lang="nl-BE" altLang="es-ES" sz="1200" dirty="0">
                <a:solidFill>
                  <a:srgbClr val="F8469B"/>
                </a:solidFill>
                <a:latin typeface="Arial Rounded MT Bold" panose="020F0704030504030204" pitchFamily="34" charset="0"/>
              </a:rPr>
              <a:t>Privé- en instant messaging-tool op Instagram. Zoals reeds opgemerkt, is Instant Messaging een geweldig en belangrijk hulpmiddel voor een zakelijk profiel, niet alleen voor</a:t>
            </a:r>
          </a:p>
          <a:p>
            <a:pPr>
              <a:defRPr/>
            </a:pPr>
            <a:r>
              <a:rPr lang="nl-BE" altLang="es-ES" sz="1200" dirty="0">
                <a:solidFill>
                  <a:srgbClr val="F8469B"/>
                </a:solidFill>
                <a:latin typeface="Arial Rounded MT Bold" panose="020F0704030504030204" pitchFamily="34" charset="0"/>
              </a:rPr>
              <a:t>Instagram. Communiceer en betrek klanten, nodig rechtstreeks uit voor evenementen en promoties. Kortom: Klantenservice.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9A11896-6373-458B-ACE8-04FE3A82F2B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90A185-45EA-4F10-A408-2892615A3DF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7794EA2-D0BB-48E4-8EB9-C8C28680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26405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56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1FAB277-219C-44DE-938D-8552BCA70B4D}"/>
              </a:ext>
            </a:extLst>
          </p:cNvPr>
          <p:cNvGraphicFramePr/>
          <p:nvPr>
            <p:extLst>
              <p:ext uri="{D42A27DB-BD31-4B8C-83A1-F6EECF244321}">
                <p14:modId xmlns:p14="http://schemas.microsoft.com/office/powerpoint/2010/main" val="3702021387"/>
              </p:ext>
            </p:extLst>
          </p:nvPr>
        </p:nvGraphicFramePr>
        <p:xfrm>
          <a:off x="1648889" y="2737441"/>
          <a:ext cx="5904000"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B01D665-EA72-4AA1-BE95-2946AB9BF8D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E31A65-6264-48A6-9B67-6167D39BA15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B30761B-2064-419E-A4DD-D6B2EA4B97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1A6D54A1-0075-428E-AFD5-F6FD56226C01}"/>
              </a:ext>
            </a:extLst>
          </p:cNvPr>
          <p:cNvSpPr txBox="1"/>
          <p:nvPr/>
        </p:nvSpPr>
        <p:spPr>
          <a:xfrm>
            <a:off x="1602203" y="1603167"/>
            <a:ext cx="5950685" cy="1015663"/>
          </a:xfrm>
          <a:prstGeom prst="rect">
            <a:avLst/>
          </a:prstGeom>
          <a:noFill/>
        </p:spPr>
        <p:txBody>
          <a:bodyPr wrap="square">
            <a:spAutoFit/>
          </a:bodyPr>
          <a:lstStyle/>
          <a:p>
            <a:pPr lvl="0"/>
            <a:r>
              <a:rPr lang="nl-BE" sz="1200" b="1" dirty="0"/>
              <a:t>Het Instagram-algoritme</a:t>
            </a:r>
          </a:p>
          <a:p>
            <a:pPr lvl="0"/>
            <a:endParaRPr lang="nl-BE" sz="1200" b="1" dirty="0"/>
          </a:p>
          <a:p>
            <a:pPr lvl="0"/>
            <a:r>
              <a:rPr lang="nl-BE" sz="1200" b="1" dirty="0"/>
              <a:t>Tot 2016 werd de inhoud van de profielen in chronologische volgorde weergegeven. Later hebben de Instagram-ontwikkelaars wijzigingen aangebracht. Vandaag is de weergavevolgorde:</a:t>
            </a:r>
            <a:endParaRPr lang="it-IT" sz="1200" dirty="0"/>
          </a:p>
        </p:txBody>
      </p:sp>
    </p:spTree>
    <p:extLst>
      <p:ext uri="{BB962C8B-B14F-4D97-AF65-F5344CB8AC3E}">
        <p14:creationId xmlns:p14="http://schemas.microsoft.com/office/powerpoint/2010/main" val="22472104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817" y="1618011"/>
            <a:ext cx="6158208" cy="4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D61E6DF6-E0D1-4DD6-A5D6-60A77706A785}"/>
              </a:ext>
            </a:extLst>
          </p:cNvPr>
          <p:cNvGraphicFramePr/>
          <p:nvPr>
            <p:extLst>
              <p:ext uri="{D42A27DB-BD31-4B8C-83A1-F6EECF244321}">
                <p14:modId xmlns:p14="http://schemas.microsoft.com/office/powerpoint/2010/main" val="3687700826"/>
              </p:ext>
            </p:extLst>
          </p:nvPr>
        </p:nvGraphicFramePr>
        <p:xfrm>
          <a:off x="1560520" y="1786552"/>
          <a:ext cx="6207782" cy="208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D477D-BD07-443B-A0A3-657A3DD722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6C40379-9263-428D-8381-AFAD20C2A9A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90C9C75-2F7A-46D3-96DD-1C344087E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700891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52" y="147179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61425"/>
            <a:ext cx="6207782" cy="286232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Betrokkenheid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woord "betrokkenheid" definieert het vermogen van een onderwerp (bijvoorbeeld een activiteit,</a:t>
            </a:r>
          </a:p>
          <a:p>
            <a:pPr>
              <a:defRPr/>
            </a:pPr>
            <a:r>
              <a:rPr lang="nl-BE" altLang="es-ES" sz="1200" dirty="0">
                <a:latin typeface="Arial Rounded MT Bold" panose="020F0704030504030204" pitchFamily="34" charset="0"/>
              </a:rPr>
              <a:t>een bedrijf) om solide en positieve relaties op te bouwen met hun doelgroep.</a:t>
            </a:r>
          </a:p>
          <a:p>
            <a:pPr>
              <a:defRPr/>
            </a:pPr>
            <a:r>
              <a:rPr lang="nl-BE" altLang="es-ES" sz="1200" dirty="0">
                <a:latin typeface="Arial Rounded MT Bold" panose="020F0704030504030204" pitchFamily="34" charset="0"/>
              </a:rPr>
              <a:t>De belangrijkste activiteit op Instagram is namelijk het gesprek, dat is de</a:t>
            </a:r>
          </a:p>
          <a:p>
            <a:pPr>
              <a:defRPr/>
            </a:pPr>
            <a:r>
              <a:rPr lang="nl-BE" altLang="es-ES" sz="1200" dirty="0">
                <a:latin typeface="Arial Rounded MT Bold" panose="020F0704030504030204" pitchFamily="34" charset="0"/>
              </a:rPr>
              <a:t>activiteiten die de betrokkenheid van het publiek stimuleren en stimuleren.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Er zijn verschillende strategieën om "betrokkenheid te genereren":</a:t>
            </a:r>
          </a:p>
          <a:p>
            <a:pPr>
              <a:defRPr/>
            </a:pPr>
            <a:r>
              <a:rPr lang="nl-BE" altLang="es-ES" sz="1200" dirty="0">
                <a:latin typeface="Arial Rounded MT Bold" panose="020F0704030504030204" pitchFamily="34" charset="0"/>
              </a:rPr>
              <a:t>1) Antwoord op opmerkingen</a:t>
            </a:r>
          </a:p>
          <a:p>
            <a:pPr>
              <a:defRPr/>
            </a:pPr>
            <a:r>
              <a:rPr lang="nl-BE" altLang="es-ES" sz="1200" dirty="0">
                <a:latin typeface="Arial Rounded MT Bold" panose="020F0704030504030204" pitchFamily="34" charset="0"/>
              </a:rPr>
              <a:t>2) Zoeken naar profielen en/of vergelijkbare gebruikers</a:t>
            </a:r>
          </a:p>
          <a:p>
            <a:pPr>
              <a:defRPr/>
            </a:pPr>
            <a:r>
              <a:rPr lang="nl-BE" altLang="es-ES" sz="1200" dirty="0">
                <a:latin typeface="Arial Rounded MT Bold" panose="020F0704030504030204" pitchFamily="34" charset="0"/>
              </a:rPr>
              <a:t>3) Oproep tot actie: zinnen, vragen in bijschriften die interacties stimuleren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Clustering is ook belangrijk: het volgen van en omgaan met een goed gedefinieerde publiek, in lijn met onze producten en/of diensten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818B841-24AA-4B83-B2AD-E040E9E3316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4C43D03-CE82-45EA-8CCE-55EC9E3A79F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43514EA-5E7E-464A-B630-0680DE3F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30422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4824"/>
            <a:ext cx="620778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project en de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Zodra we het Instagram-algoritme begrijpen, is de volgende stap het produceren en publiceer kwaliteitsinhoud die origineel, herkenbaar en gedenkwaardig is.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Editorial Plan is daarom een ​​fundamenteel element: content die een merk herkenbaar maakt.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Met "</a:t>
            </a:r>
            <a:r>
              <a:rPr lang="nl-BE" altLang="es-ES" sz="1200" dirty="0" err="1">
                <a:latin typeface="Arial Rounded MT Bold" panose="020F0704030504030204" pitchFamily="34" charset="0"/>
              </a:rPr>
              <a:t>memorability</a:t>
            </a:r>
            <a:r>
              <a:rPr lang="nl-BE" altLang="es-ES" sz="1200" dirty="0">
                <a:latin typeface="Arial Rounded MT Bold" panose="020F0704030504030204" pitchFamily="34" charset="0"/>
              </a:rPr>
              <a:t>" bedoelen we de mogelijkheid om een ​​echo te hebben, zelfs buiten Instagram.</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B2039B1-A408-4800-988A-7A223BDC42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CB734F3-2ECF-4676-A6A5-604FBF8A9B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126DD04-D336-4BC9-9714-C6ADF776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7658745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887" y="1615239"/>
            <a:ext cx="6302225" cy="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0887" y="1899886"/>
            <a:ext cx="6391473" cy="1938992"/>
          </a:xfrm>
          <a:prstGeom prst="rect">
            <a:avLst/>
          </a:prstGeom>
          <a:solidFill>
            <a:schemeClr val="accent2">
              <a:lumMod val="20000"/>
              <a:lumOff val="80000"/>
            </a:schemeClr>
          </a:solidFill>
          <a:ln>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Strategisch gebruik van verhalen</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32% van de Italianen ziet liever Verhalen dan een bericht te lezen. Een percentage dat stijgt tot 52-54% als gebruikers in de leeftijdscategorie van 15-24 jaar zijn.</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Ook in dit geval zijn "betrokkenheid" en "originaliteit" sleutelelementen, samen met</a:t>
            </a:r>
          </a:p>
          <a:p>
            <a:pPr>
              <a:defRPr/>
            </a:pPr>
            <a:r>
              <a:rPr lang="nl-BE" altLang="es-ES" sz="1200" dirty="0">
                <a:solidFill>
                  <a:schemeClr val="tx1"/>
                </a:solidFill>
                <a:latin typeface="Arial Rounded MT Bold" panose="020F0704030504030204" pitchFamily="34" charset="0"/>
              </a:rPr>
              <a:t>"snelheid" en "dynamiek".</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De </a:t>
            </a:r>
            <a:r>
              <a:rPr lang="nl-BE" altLang="es-ES" sz="1200" dirty="0" err="1">
                <a:solidFill>
                  <a:schemeClr val="tx1"/>
                </a:solidFill>
                <a:latin typeface="Arial Rounded MT Bold" panose="020F0704030504030204" pitchFamily="34" charset="0"/>
              </a:rPr>
              <a:t>Stories</a:t>
            </a:r>
            <a:r>
              <a:rPr lang="nl-BE" altLang="es-ES" sz="1200" dirty="0">
                <a:solidFill>
                  <a:schemeClr val="tx1"/>
                </a:solidFill>
                <a:latin typeface="Arial Rounded MT Bold" panose="020F0704030504030204" pitchFamily="34" charset="0"/>
              </a:rPr>
              <a:t> bieden ook verschillende engagementtools. Het zijn "dozen" of labels die</a:t>
            </a:r>
          </a:p>
          <a:p>
            <a:pPr>
              <a:defRPr/>
            </a:pPr>
            <a:r>
              <a:rPr lang="nl-BE" altLang="es-ES" sz="1200" dirty="0">
                <a:solidFill>
                  <a:schemeClr val="tx1"/>
                </a:solidFill>
                <a:latin typeface="Arial Rounded MT Bold" panose="020F0704030504030204" pitchFamily="34" charset="0"/>
              </a:rPr>
              <a:t>kan overal op het scherm worden geplaatst:</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9F4425-F390-472C-AB9B-4FAC54EA73B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6E2A19D-0394-43EB-8D06-39AE9798151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251DE7-2DD5-4C49-A0F6-5EAA15FA0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4072380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99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AF1CEC3-8CBD-49F5-BF71-49838990255A}"/>
              </a:ext>
            </a:extLst>
          </p:cNvPr>
          <p:cNvGraphicFramePr/>
          <p:nvPr>
            <p:extLst>
              <p:ext uri="{D42A27DB-BD31-4B8C-83A1-F6EECF244321}">
                <p14:modId xmlns:p14="http://schemas.microsoft.com/office/powerpoint/2010/main" val="3009975212"/>
              </p:ext>
            </p:extLst>
          </p:nvPr>
        </p:nvGraphicFramePr>
        <p:xfrm>
          <a:off x="1531323" y="1713811"/>
          <a:ext cx="6207782" cy="20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AB5DA9-072D-4584-9A94-4649F4B8F33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465572F-A57E-4DC1-8F7D-BD2A777918E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FE666-1BA5-4D35-9E4D-D5F618CA2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2592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8485" y="1871766"/>
            <a:ext cx="6207782" cy="2492990"/>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Hashtag, vermelding, </a:t>
            </a:r>
            <a:r>
              <a:rPr lang="nl-BE" altLang="es-ES" sz="1200" dirty="0" err="1">
                <a:solidFill>
                  <a:srgbClr val="F8469B"/>
                </a:solidFill>
                <a:latin typeface="Arial Rounded MT Bold" panose="020F0704030504030204" pitchFamily="34" charset="0"/>
              </a:rPr>
              <a:t>geotag</a:t>
            </a:r>
            <a:r>
              <a:rPr lang="nl-BE" altLang="es-ES" sz="1200" dirty="0">
                <a:solidFill>
                  <a:srgbClr val="F8469B"/>
                </a:solidFill>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Hashtag, vermelding en </a:t>
            </a:r>
            <a:r>
              <a:rPr lang="nl-BE" altLang="es-ES" sz="1200" dirty="0" err="1">
                <a:latin typeface="Arial Rounded MT Bold" panose="020F0704030504030204" pitchFamily="34" charset="0"/>
              </a:rPr>
              <a:t>geotag</a:t>
            </a:r>
            <a:r>
              <a:rPr lang="nl-BE" altLang="es-ES" sz="1200" dirty="0">
                <a:latin typeface="Arial Rounded MT Bold" panose="020F0704030504030204" pitchFamily="34" charset="0"/>
              </a:rPr>
              <a:t> zijn de engagementfuncties die door Instagram worden aangeboden en die kunnen worden gekoppeld aan zowel berichten als verhalen. Bij correct gebruik kunnen ze</a:t>
            </a:r>
          </a:p>
          <a:p>
            <a:pPr>
              <a:defRPr/>
            </a:pPr>
            <a:r>
              <a:rPr lang="nl-BE" altLang="es-ES" sz="1200" dirty="0">
                <a:latin typeface="Arial Rounded MT Bold" panose="020F0704030504030204" pitchFamily="34" charset="0"/>
              </a:rPr>
              <a:t>vermenigvuldig de zichtbaarheid van inhoud, buiten onze eigen kring van gebruikers die al volg de rekening.</a:t>
            </a:r>
          </a:p>
          <a:p>
            <a:pPr>
              <a:defRPr/>
            </a:pPr>
            <a:r>
              <a:rPr lang="nl-BE" altLang="es-ES" sz="1200" dirty="0">
                <a:latin typeface="Arial Rounded MT Bold" panose="020F0704030504030204" pitchFamily="34" charset="0"/>
              </a:rPr>
              <a:t>1) </a:t>
            </a:r>
            <a:r>
              <a:rPr lang="nl-BE" altLang="es-ES" sz="1200" dirty="0">
                <a:solidFill>
                  <a:schemeClr val="tx2">
                    <a:lumMod val="60000"/>
                    <a:lumOff val="40000"/>
                  </a:schemeClr>
                </a:solidFill>
                <a:latin typeface="Arial Rounded MT Bold" panose="020F0704030504030204" pitchFamily="34" charset="0"/>
              </a:rPr>
              <a:t>Hashtag</a:t>
            </a:r>
            <a:r>
              <a:rPr lang="nl-BE" altLang="es-ES" sz="1200" dirty="0">
                <a:latin typeface="Arial Rounded MT Bold" panose="020F0704030504030204" pitchFamily="34" charset="0"/>
              </a:rPr>
              <a:t>: een thematische </a:t>
            </a:r>
            <a:r>
              <a:rPr lang="nl-BE" altLang="es-ES" sz="1200" dirty="0" err="1">
                <a:latin typeface="Arial Rounded MT Bold" panose="020F0704030504030204" pitchFamily="34" charset="0"/>
              </a:rPr>
              <a:t>aggregator</a:t>
            </a:r>
            <a:r>
              <a:rPr lang="nl-BE" altLang="es-ES" sz="1200" dirty="0">
                <a:latin typeface="Arial Rounded MT Bold" panose="020F0704030504030204" pitchFamily="34" charset="0"/>
              </a:rPr>
              <a:t> om zoekopdrachten op specifieke inhoud te vergemakkelijken</a:t>
            </a:r>
          </a:p>
          <a:p>
            <a:pPr>
              <a:defRPr/>
            </a:pPr>
            <a:r>
              <a:rPr lang="nl-BE" altLang="es-ES" sz="1200" dirty="0">
                <a:latin typeface="Arial Rounded MT Bold" panose="020F0704030504030204" pitchFamily="34" charset="0"/>
              </a:rPr>
              <a:t>2) </a:t>
            </a:r>
            <a:r>
              <a:rPr lang="nl-BE" altLang="es-ES" sz="1200" dirty="0">
                <a:solidFill>
                  <a:schemeClr val="tx2">
                    <a:lumMod val="60000"/>
                    <a:lumOff val="40000"/>
                  </a:schemeClr>
                </a:solidFill>
                <a:latin typeface="Arial Rounded MT Bold" panose="020F0704030504030204" pitchFamily="34" charset="0"/>
              </a:rPr>
              <a:t>Vermelding</a:t>
            </a:r>
            <a:r>
              <a:rPr lang="nl-BE" altLang="es-ES" sz="1200" dirty="0">
                <a:latin typeface="Arial Rounded MT Bold" panose="020F0704030504030204" pitchFamily="34" charset="0"/>
              </a:rPr>
              <a:t>: directe vermelding naar andere gebruikers en accounts</a:t>
            </a:r>
          </a:p>
          <a:p>
            <a:pPr>
              <a:defRPr/>
            </a:pPr>
            <a:r>
              <a:rPr lang="nl-BE" altLang="es-ES" sz="1200" dirty="0">
                <a:latin typeface="Arial Rounded MT Bold" panose="020F0704030504030204" pitchFamily="34" charset="0"/>
              </a:rPr>
              <a:t>Hashtags zijn een geweldig hulpmiddel om onze inhoud te categoriseren. Directe vermeldingen zijn een meer strategische activiteit.</a:t>
            </a:r>
          </a:p>
          <a:p>
            <a:pPr>
              <a:defRPr/>
            </a:pPr>
            <a:r>
              <a:rPr lang="nl-BE" altLang="es-ES" sz="1200" dirty="0">
                <a:latin typeface="Arial Rounded MT Bold" panose="020F0704030504030204" pitchFamily="34" charset="0"/>
              </a:rPr>
              <a:t>3) </a:t>
            </a:r>
            <a:r>
              <a:rPr lang="nl-BE" altLang="es-ES" sz="1200" dirty="0" err="1">
                <a:solidFill>
                  <a:schemeClr val="tx2">
                    <a:lumMod val="60000"/>
                    <a:lumOff val="40000"/>
                  </a:schemeClr>
                </a:solidFill>
                <a:latin typeface="Arial Rounded MT Bold" panose="020F0704030504030204" pitchFamily="34" charset="0"/>
              </a:rPr>
              <a:t>Geotag</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geolocatie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CFFF66A-16B2-42FC-A64F-A07DB274D7F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7139704-D532-4BB7-95D4-EC1698F452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DE7E12-D509-4A7C-9A9C-8233364FC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96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EC74819-AA7D-4481-96CF-D76461239C43}"/>
              </a:ext>
            </a:extLst>
          </p:cNvPr>
          <p:cNvGraphicFramePr/>
          <p:nvPr>
            <p:extLst>
              <p:ext uri="{D42A27DB-BD31-4B8C-83A1-F6EECF244321}">
                <p14:modId xmlns:p14="http://schemas.microsoft.com/office/powerpoint/2010/main" val="3948831151"/>
              </p:ext>
            </p:extLst>
          </p:nvPr>
        </p:nvGraphicFramePr>
        <p:xfrm>
          <a:off x="1460562" y="1862203"/>
          <a:ext cx="6135774" cy="17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20E1476-9EA3-4057-84FF-0183CC7A608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22F36E9-324E-49B1-B54E-2E74240B7383}"/>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364DCD-03E7-4E80-8CF0-1D190BDB1B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541330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566" y="1817283"/>
            <a:ext cx="6207782" cy="1015663"/>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Instagram-SEO:</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mogelijkheid om een ​​tekstbeschrijving van de gepubliceerde inhoud (afbeeldingen) in te voeren. Een "alternatieve tekst" voor het bijschrift dat wordt weergegeven wanneer de afbeelding niet beschikbaar is.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6207CF0-47AA-4B06-B649-5A022C4F4D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2EC9EE-C1FD-4615-85EE-6A04F4310F9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EB07961-0D39-48EC-964B-7177F7647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70709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5112" y="1923678"/>
            <a:ext cx="6207782" cy="2308324"/>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De studie van het publiek: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Zelfs in de context van Instagram is het gepast om ons doel van . te definiëren</a:t>
            </a:r>
          </a:p>
          <a:p>
            <a:pPr>
              <a:defRPr/>
            </a:pPr>
            <a:r>
              <a:rPr lang="nl-BE" altLang="es-ES" sz="1200" dirty="0">
                <a:latin typeface="Arial Rounded MT Bold" panose="020F0704030504030204" pitchFamily="34" charset="0"/>
              </a:rPr>
              <a:t>referentie, dat wil zeggen het bestuderen van het werkelijke en potentiële publiek, ook op basis van de geografische locatie en iemands activiteit. Hoe onderschep je deze potentiële gebruiker?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Instagram is een Sociaal Netwerk, echter gebaseerd op visuele data: afbeeldingen en/of </a:t>
            </a:r>
            <a:r>
              <a:rPr lang="nl-BE" altLang="es-ES" sz="1200" dirty="0" err="1">
                <a:latin typeface="Arial Rounded MT Bold" panose="020F0704030504030204" pitchFamily="34" charset="0"/>
              </a:rPr>
              <a:t>videos</a:t>
            </a:r>
            <a:r>
              <a:rPr lang="nl-BE" altLang="es-ES" sz="1200" dirty="0">
                <a:latin typeface="Arial Rounded MT Bold" panose="020F0704030504030204" pitchFamily="34" charset="0"/>
              </a:rPr>
              <a:t>. Gemiddeld besteden gebruikers veel aandacht aan gepubliceerde afbeeldingen. Ten tweede, het kan geschikt zijn om te bepalen welke gebruikers interactie hebben met het account en log vervolgens in op hun profiel om te zien wat voor soort inhoud ze plaatsen en delen.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7BB09AE-B901-4DD3-8E05-1F5F775C5D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1D84AF-D588-4947-BF20-97E18B20692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D4DDADC-85E1-4299-AEFD-2CD3F1896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365433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431" y="1901936"/>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Een ander element zou de studie van concurrentie kunnen zijn: om de rekeningen van directe concurrenten, vooral degenen met veel verkeer, om de redactie te begrijpen lijn.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strategie die als effectief wordt beschouwd, is het gebruik van "call </a:t>
            </a:r>
            <a:r>
              <a:rPr lang="nl-BE" altLang="es-ES" sz="1200" dirty="0" err="1">
                <a:latin typeface="Arial Rounded MT Bold" panose="020F0704030504030204" pitchFamily="34" charset="0"/>
              </a:rPr>
              <a:t>to</a:t>
            </a:r>
            <a:r>
              <a:rPr lang="nl-BE" altLang="es-ES" sz="1200" dirty="0">
                <a:latin typeface="Arial Rounded MT Bold" panose="020F0704030504030204" pitchFamily="34" charset="0"/>
              </a:rPr>
              <a:t> action - CTC": </a:t>
            </a:r>
            <a:r>
              <a:rPr lang="nl-BE" altLang="es-ES" sz="1200" dirty="0" err="1">
                <a:latin typeface="Arial Rounded MT Bold" panose="020F0704030504030204" pitchFamily="34" charset="0"/>
              </a:rPr>
              <a:t>ask</a:t>
            </a:r>
            <a:r>
              <a:rPr lang="nl-BE" altLang="es-ES" sz="1200" dirty="0">
                <a:latin typeface="Arial Rounded MT Bold" panose="020F0704030504030204" pitchFamily="34" charset="0"/>
              </a:rPr>
              <a:t> direct vragen aan het publiek, ook met behulp van de tools van "Engagement" van de verhalen.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omvat het gebruik van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3928B22-BD75-4367-9551-D673B8CFA4D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67F876F-3E22-4908-AC48-64F516DE84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B2E45-6A7E-455B-AE9E-2A6DD721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79360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8108" y="1226992"/>
            <a:ext cx="634425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8" y="1462995"/>
            <a:ext cx="634425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defRPr/>
            </a:pPr>
            <a:r>
              <a:rPr lang="nl-BE" altLang="es-ES" sz="1200" dirty="0">
                <a:solidFill>
                  <a:srgbClr val="F8469B"/>
                </a:solidFill>
                <a:latin typeface="Arial Rounded MT Bold" panose="020F0704030504030204" pitchFamily="34" charset="0"/>
              </a:rPr>
              <a:t>Reclame</a:t>
            </a:r>
            <a:r>
              <a:rPr lang="nl-BE" altLang="es-ES" sz="1200" dirty="0">
                <a:solidFill>
                  <a:schemeClr val="tx1"/>
                </a:solidFill>
                <a:latin typeface="Arial Rounded MT Bold" panose="020F0704030504030204" pitchFamily="34" charset="0"/>
              </a:rPr>
              <a:t>:</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Het maken van betaalde advertenties is een activiteit waar geen enkel bedrijfsprofiel omheen kan niet meer.</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Een noodzakelijke voorwaarde is uiteraard de registratie van een betaling</a:t>
            </a:r>
          </a:p>
          <a:p>
            <a:pPr>
              <a:defRPr/>
            </a:pPr>
            <a:r>
              <a:rPr lang="nl-BE" altLang="es-ES" sz="1200" dirty="0">
                <a:solidFill>
                  <a:schemeClr val="tx1"/>
                </a:solidFill>
                <a:latin typeface="Arial Rounded MT Bold" panose="020F0704030504030204" pitchFamily="34" charset="0"/>
              </a:rPr>
              <a:t>Methode (creditcard, PayPal, enz.). U kunt alle inhoud promoten door deze te selecteren en klikken op «markeren».</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Zodra de advertentie </a:t>
            </a:r>
            <a:r>
              <a:rPr lang="nl-BE" altLang="es-ES" sz="1200" dirty="0" err="1">
                <a:solidFill>
                  <a:schemeClr val="tx1"/>
                </a:solidFill>
                <a:latin typeface="Arial Rounded MT Bold" panose="020F0704030504030204" pitchFamily="34" charset="0"/>
              </a:rPr>
              <a:t>geolokaliseerd</a:t>
            </a:r>
            <a:r>
              <a:rPr lang="nl-BE" altLang="es-ES" sz="1200" dirty="0">
                <a:solidFill>
                  <a:schemeClr val="tx1"/>
                </a:solidFill>
                <a:latin typeface="Arial Rounded MT Bold" panose="020F0704030504030204" pitchFamily="34" charset="0"/>
              </a:rPr>
              <a:t> is, moet u de interesses van de publiek: de Instagram-database is zeer compleet.</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Door specifiek te selecteren zal het aantal te bereiken gebruikers afnemen.</a:t>
            </a:r>
          </a:p>
          <a:p>
            <a:pPr>
              <a:defRPr/>
            </a:pPr>
            <a:r>
              <a:rPr lang="nl-BE" altLang="es-ES" sz="1200" dirty="0">
                <a:solidFill>
                  <a:schemeClr val="tx1"/>
                </a:solidFill>
                <a:latin typeface="Arial Rounded MT Bold" panose="020F0704030504030204" pitchFamily="34" charset="0"/>
              </a:rPr>
              <a:t>Het is altijd beter om het budget over meerdere dagen te "spreiden" dan het te concentreren. Advertenties op Instagram werken op basis van verdiensten: meer interacties produceren meer verkeer.</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BD70F16-71F2-46F1-9098-888DEEDC13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6AD86FC-3C5B-4E98-80B7-DA0C9403FF4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12147FE-B270-4B7A-A8C3-428A5EE3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66207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73798"/>
            <a:ext cx="6300193"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Verhalen kunnen ook gesponsord worden, met enkele kleine verschillen: Verhalen zullen altijd 24 uur beschikbaar zijn. Is het echt handig om betaalde advertenties te plaatsen?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hangt van veel factoren af, vooral van wat het doel is: het verwerven van een</a:t>
            </a:r>
          </a:p>
          <a:p>
            <a:pPr>
              <a:defRPr/>
            </a:pPr>
            <a:r>
              <a:rPr lang="nl-BE" altLang="es-ES" sz="1200" dirty="0">
                <a:latin typeface="Arial Rounded MT Bold" panose="020F0704030504030204" pitchFamily="34" charset="0"/>
              </a:rPr>
              <a:t>publiek, om het naar een specifieke en externe webpagina te leiden, enzovoort.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Onlangs heeft Instagram de zichtbaarheid van berichten sterk verminderd en verhalen niet gepromoot via advertenties, zoals Facebook. Dus een budget investeren is de enige oplossing om zichtbaarheid te krijgen.</a:t>
            </a:r>
            <a:endParaRPr lang="it-IT" altLang="es-ES" sz="1200" dirty="0">
              <a:solidFill>
                <a:schemeClr val="tx2">
                  <a:lumMod val="60000"/>
                  <a:lumOff val="40000"/>
                </a:schemeClr>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0702437-7C05-4019-822D-66C4B135DA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DE8ACF6-C456-498A-A253-F529842DF21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ECDC83-0C8F-4929-965E-AF13E5CA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84581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49828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47727"/>
            <a:ext cx="6207782" cy="1938992"/>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Door gebruikers gegenereerde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Hiermee bedoelen we de reeks "spontane" inhoud die een of meer gebruikers kunnen produceren ten behoeve van een merk. </a:t>
            </a:r>
            <a:r>
              <a:rPr lang="nl-BE" altLang="es-ES" sz="1200" dirty="0" err="1">
                <a:latin typeface="Arial Rounded MT Bold" panose="020F0704030504030204" pitchFamily="34" charset="0"/>
              </a:rPr>
              <a:t>UGC's</a:t>
            </a:r>
            <a:r>
              <a:rPr lang="nl-BE" altLang="es-ES" sz="1200" dirty="0">
                <a:latin typeface="Arial Rounded MT Bold" panose="020F0704030504030204" pitchFamily="34" charset="0"/>
              </a:rPr>
              <a:t> zijn van groot belang voor bedrijven: autonome elementen, ongefundeerd, "spontaan" en origineel. Heel vaak</a:t>
            </a:r>
          </a:p>
          <a:p>
            <a:pPr>
              <a:defRPr/>
            </a:pPr>
            <a:r>
              <a:rPr lang="nl-BE" altLang="es-ES" sz="1200" dirty="0">
                <a:latin typeface="Arial Rounded MT Bold" panose="020F0704030504030204" pitchFamily="34" charset="0"/>
              </a:rPr>
              <a:t>bedrijven "coöpteren" gebruikers, verkrijgen hun lijst met contactpersonen, die vermoedelijk delen dezelfde interesses. Een </a:t>
            </a:r>
            <a:r>
              <a:rPr lang="nl-BE" altLang="es-ES" sz="1200" dirty="0" err="1">
                <a:latin typeface="Arial Rounded MT Bold" panose="020F0704030504030204" pitchFamily="34" charset="0"/>
              </a:rPr>
              <a:t>subsectie</a:t>
            </a:r>
            <a:r>
              <a:rPr lang="nl-BE" altLang="es-ES" sz="1200" dirty="0">
                <a:latin typeface="Arial Rounded MT Bold" panose="020F0704030504030204" pitchFamily="34" charset="0"/>
              </a:rPr>
              <a:t> van door gebruikers gegenereerde inhoud bestaat uit inhoud "spontaan" gemaakt en gepubliceerd door werknemers van een bedrijf ten gunste van het merk. Bijkomende elementen die van belang zijn voor reclame zijn ook wedstrijden en vaak het "weggeven".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4F2CD2-28C7-4A89-84BA-F2DA8E4B9A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7FC7C0-5145-458D-8714-175875FC3D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F51898-810D-4EFA-BE09-F5295BF8D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272502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505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124" y="1740079"/>
            <a:ext cx="6207782"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Een ander element zou de studie van concurrentie kunnen zijn: om de rekeningen van directe concurrenten, vooral degenen met veel verkeer, om de redactie te begrijpen lijn.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strategie die als effectief wordt beschouwd, is het gebruik van "call </a:t>
            </a:r>
            <a:r>
              <a:rPr lang="nl-BE" altLang="es-ES" sz="1200" dirty="0" err="1">
                <a:latin typeface="Arial Rounded MT Bold" panose="020F0704030504030204" pitchFamily="34" charset="0"/>
              </a:rPr>
              <a:t>to</a:t>
            </a:r>
            <a:r>
              <a:rPr lang="nl-BE" altLang="es-ES" sz="1200" dirty="0">
                <a:latin typeface="Arial Rounded MT Bold" panose="020F0704030504030204" pitchFamily="34" charset="0"/>
              </a:rPr>
              <a:t> action - CTC": </a:t>
            </a:r>
            <a:r>
              <a:rPr lang="nl-BE" altLang="es-ES" sz="1200" dirty="0" err="1">
                <a:latin typeface="Arial Rounded MT Bold" panose="020F0704030504030204" pitchFamily="34" charset="0"/>
              </a:rPr>
              <a:t>ask</a:t>
            </a:r>
            <a:r>
              <a:rPr lang="nl-BE" altLang="es-ES" sz="1200" dirty="0">
                <a:latin typeface="Arial Rounded MT Bold" panose="020F0704030504030204" pitchFamily="34" charset="0"/>
              </a:rPr>
              <a:t> direct  vragen aan het publiek, ook met behulp van de tools van "Engagement" van de verhalen. Dit omvat het gebruik van hashtags.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EC9412A-36DA-4AD9-9309-1B44C98DA73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138EBE-5AF2-44F4-9275-FD2CD817DE7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613AE6-0889-4925-AEF5-0408C5DC5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39095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03976"/>
            <a:ext cx="6207782" cy="2123658"/>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Kunstmatige groeitechnieken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bereiken van bepaalde doelen (volgers, meningen) is vaak een lastige uitdaging. Heel vaak zijn kleine bedrijven of kleine merken, bij gebrek aan budget en tijd, niet in staat om een ​​organisch communicatieplan te maken, noch om een ​​constant groeiend gemeenschap. Instagram is niet, zoals gezegd, een tool voor het delen van foto's, maar een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Netwerk, zij het op basis van afbeeldingen en/of video's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betekent dat conversatie het element van primair belang is. Botten,</a:t>
            </a:r>
          </a:p>
          <a:p>
            <a:pPr>
              <a:defRPr/>
            </a:pPr>
            <a:r>
              <a:rPr lang="nl-BE" altLang="es-ES" sz="1200" dirty="0">
                <a:latin typeface="Arial Rounded MT Bold" panose="020F0704030504030204" pitchFamily="34" charset="0"/>
              </a:rPr>
              <a:t>uitwisselingsprogramma's, zijn veelgebruikte hulpmiddelen om het pad te versnellen (met contra-indicaties).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2C418EE-E311-4C6C-9A10-329FDEDC49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1E3687-58D8-443C-B896-A2D34706404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69328B-01E0-4AE8-B372-48695FCD6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9856437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424" y="1541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9244" y="1755811"/>
            <a:ext cx="6253116" cy="2677656"/>
          </a:xfrm>
          <a:prstGeom prst="rect">
            <a:avLst/>
          </a:prstGeom>
          <a:noFill/>
        </p:spPr>
        <p:txBody>
          <a:bodyPr wrap="square" rtlCol="0">
            <a:spAutoFit/>
          </a:bodyPr>
          <a:lstStyle/>
          <a:p>
            <a:pPr>
              <a:defRPr/>
            </a:pPr>
            <a:r>
              <a:rPr lang="nl-BE" altLang="es-ES" sz="1200" dirty="0">
                <a:solidFill>
                  <a:srgbClr val="F8469B"/>
                </a:solidFill>
                <a:latin typeface="Arial Rounded MT Bold" panose="020F0704030504030204" pitchFamily="34" charset="0"/>
              </a:rPr>
              <a:t>De statistieken en black-out van vind-ik-leuks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Net als elke andere marketingactiviteit, zelfs deze die zijn ontworpen en geïmplementeerd op Instagram vereist zorgvuldige monitoring, bijvoorbeeld door de gegevens te observeren die de hetzelfde platform biedt via de «Inzicht»-pagina van elk zakelijk account.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optie om "Vind ik leuk" van berichten en inhoud van anderen weer te geven.</a:t>
            </a:r>
          </a:p>
          <a:p>
            <a:pPr>
              <a:defRPr/>
            </a:pPr>
            <a:r>
              <a:rPr lang="nl-BE" altLang="es-ES" sz="1200" dirty="0">
                <a:latin typeface="Arial Rounded MT Bold" panose="020F0704030504030204" pitchFamily="34" charset="0"/>
              </a:rPr>
              <a:t>Een keuze van de ontwikkelaars om de druk op gebruikers te "versoepelen". In termen van efficiëntie zal het gebrek aan </a:t>
            </a:r>
            <a:r>
              <a:rPr lang="nl-BE" altLang="es-ES" sz="1200" dirty="0" err="1">
                <a:latin typeface="Arial Rounded MT Bold" panose="020F0704030504030204" pitchFamily="34" charset="0"/>
              </a:rPr>
              <a:t>likes</a:t>
            </a:r>
            <a:r>
              <a:rPr lang="nl-BE" altLang="es-ES" sz="1200" dirty="0">
                <a:latin typeface="Arial Rounded MT Bold" panose="020F0704030504030204" pitchFamily="34" charset="0"/>
              </a:rPr>
              <a:t> en andere openbare gegevens de evaluatie van een account bemoeilijken.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Ten slotte is het gepast om de cruciale aspecten van een promotie in gedachten te houden activiteit op Instagram: groeien, betrekken, geld verdienen.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742152-7EC1-4F06-9616-1A9C6D52AF7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46CB800-98C9-45E7-8789-7F436EFE385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9C901F6-C781-4FA5-8EBA-94EECFAC2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366913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0711"/>
            <a:ext cx="6207782" cy="1569660"/>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Bibliographie</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 Laurita G., Venturini R., </a:t>
            </a:r>
            <a:r>
              <a:rPr lang="it-IT" altLang="es-ES" sz="1200" i="1" dirty="0">
                <a:latin typeface="Arial Rounded MT Bold" panose="020F0704030504030204" pitchFamily="34" charset="0"/>
              </a:rPr>
              <a:t>Strategia Digitale</a:t>
            </a:r>
            <a:r>
              <a:rPr lang="it-IT" altLang="es-ES" sz="1200" dirty="0">
                <a:latin typeface="Arial Rounded MT Bold" panose="020F0704030504030204" pitchFamily="34" charset="0"/>
              </a:rPr>
              <a:t>, Hoepli 2016 (seconda edizione)</a:t>
            </a:r>
          </a:p>
          <a:p>
            <a:pPr>
              <a:defRPr/>
            </a:pPr>
            <a:r>
              <a:rPr lang="it-IT" altLang="es-ES" sz="1200" dirty="0">
                <a:latin typeface="Arial Rounded MT Bold" panose="020F0704030504030204" pitchFamily="34" charset="0"/>
              </a:rPr>
              <a:t>2) Di Fraia G. (a cura di), </a:t>
            </a:r>
            <a:r>
              <a:rPr lang="it-IT" altLang="es-ES" sz="1200" i="1" dirty="0">
                <a:latin typeface="Arial Rounded MT Bold" panose="020F0704030504030204" pitchFamily="34" charset="0"/>
              </a:rPr>
              <a:t>Social Media Marketing - Strategie e tecniche per </a:t>
            </a:r>
          </a:p>
          <a:p>
            <a:pPr>
              <a:defRPr/>
            </a:pPr>
            <a:r>
              <a:rPr lang="it-IT" altLang="es-ES" sz="1200" i="1" dirty="0">
                <a:latin typeface="Arial Rounded MT Bold" panose="020F0704030504030204" pitchFamily="34" charset="0"/>
              </a:rPr>
              <a:t>aziende B2B e B2C</a:t>
            </a:r>
            <a:r>
              <a:rPr lang="it-IT" altLang="es-ES" sz="1200" dirty="0">
                <a:latin typeface="Arial Rounded MT Bold" panose="020F0704030504030204" pitchFamily="34" charset="0"/>
              </a:rPr>
              <a:t>, Hoepli 2015 (seconda edizione)</a:t>
            </a:r>
          </a:p>
          <a:p>
            <a:pPr>
              <a:defRPr/>
            </a:pPr>
            <a:r>
              <a:rPr lang="it-IT" altLang="es-ES" sz="1200" dirty="0">
                <a:latin typeface="Arial Rounded MT Bold" panose="020F0704030504030204" pitchFamily="34" charset="0"/>
              </a:rPr>
              <a:t>3) Di Costanzo F., </a:t>
            </a:r>
            <a:r>
              <a:rPr lang="it-IT" altLang="es-ES" sz="1200" i="1" dirty="0">
                <a:latin typeface="Arial Rounded MT Bold" panose="020F0704030504030204" pitchFamily="34" charset="0"/>
              </a:rPr>
              <a:t>PA Social. Viaggio nell’Italia della nuova comunicazione </a:t>
            </a:r>
          </a:p>
          <a:p>
            <a:pPr>
              <a:defRPr/>
            </a:pPr>
            <a:r>
              <a:rPr lang="it-IT" altLang="es-ES" sz="1200" i="1" dirty="0">
                <a:latin typeface="Arial Rounded MT Bold" panose="020F0704030504030204" pitchFamily="34" charset="0"/>
              </a:rPr>
              <a:t>tra lavoro, servizi e innovazione</a:t>
            </a:r>
            <a:r>
              <a:rPr lang="it-IT" altLang="es-ES" sz="1200" dirty="0">
                <a:latin typeface="Arial Rounded MT Bold" panose="020F0704030504030204" pitchFamily="34" charset="0"/>
              </a:rPr>
              <a:t>, </a:t>
            </a:r>
            <a:r>
              <a:rPr lang="it-IT" altLang="es-ES" sz="1200" dirty="0" err="1">
                <a:latin typeface="Arial Rounded MT Bold" panose="020F0704030504030204" pitchFamily="34" charset="0"/>
              </a:rPr>
              <a:t>FrancoAngeli</a:t>
            </a:r>
            <a:r>
              <a:rPr lang="it-IT" altLang="es-ES" sz="1200" dirty="0">
                <a:latin typeface="Arial Rounded MT Bold" panose="020F0704030504030204" pitchFamily="34" charset="0"/>
              </a:rPr>
              <a:t>, 2017</a:t>
            </a:r>
          </a:p>
          <a:p>
            <a:pPr>
              <a:defRPr/>
            </a:pPr>
            <a:r>
              <a:rPr lang="it-IT" altLang="es-ES" sz="1200" dirty="0">
                <a:latin typeface="Arial Rounded MT Bold" panose="020F0704030504030204" pitchFamily="34" charset="0"/>
              </a:rPr>
              <a:t>4) F. Matteucci, Instagram non è fotografia, Dario Flaccovio Editore, 2019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86A9262-C109-4091-B39C-2428C205036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A2D0C45-01AB-4A1E-B180-8D6678135B4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EE67744-9D3A-4F85-A625-3E8E081A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57511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738E618-22DA-4B26-B52B-B729EA3A1567}"/>
              </a:ext>
            </a:extLst>
          </p:cNvPr>
          <p:cNvGraphicFramePr/>
          <p:nvPr>
            <p:extLst>
              <p:ext uri="{D42A27DB-BD31-4B8C-83A1-F6EECF244321}">
                <p14:modId xmlns:p14="http://schemas.microsoft.com/office/powerpoint/2010/main" val="307804384"/>
              </p:ext>
            </p:extLst>
          </p:nvPr>
        </p:nvGraphicFramePr>
        <p:xfrm>
          <a:off x="1460562" y="2283710"/>
          <a:ext cx="5904000" cy="115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B338C7-A64D-4220-9745-5F382A6B794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F5B08C9-9A64-4738-8B7E-39B1AC870F79}"/>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77999-41DB-484A-A9F1-5B763AB03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031389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3200" dirty="0">
                <a:solidFill>
                  <a:srgbClr val="F8469B"/>
                </a:solidFill>
              </a:rPr>
              <a:t>Dank u</a:t>
            </a:r>
            <a:endParaRPr lang="ko-KR" altLang="en-US" sz="3200" dirty="0">
              <a:solidFill>
                <a:srgbClr val="F8469B"/>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 2">
            <a:extLst>
              <a:ext uri="{FF2B5EF4-FFF2-40B4-BE49-F238E27FC236}">
                <a16:creationId xmlns:a16="http://schemas.microsoft.com/office/drawing/2014/main" id="{8FFD8AC1-33FA-46D8-9657-7333349AAB4A}"/>
              </a:ext>
            </a:extLst>
          </p:cNvPr>
          <p:cNvGraphicFramePr/>
          <p:nvPr>
            <p:extLst>
              <p:ext uri="{D42A27DB-BD31-4B8C-83A1-F6EECF244321}">
                <p14:modId xmlns:p14="http://schemas.microsoft.com/office/powerpoint/2010/main" val="904167485"/>
              </p:ext>
            </p:extLst>
          </p:nvPr>
        </p:nvGraphicFramePr>
        <p:xfrm>
          <a:off x="1115616" y="1409600"/>
          <a:ext cx="7272808" cy="29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223BC2D-84BD-48C9-9D0B-CB2404C16F3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pic>
        <p:nvPicPr>
          <p:cNvPr id="17" name="Imagen 16">
            <a:extLst>
              <a:ext uri="{FF2B5EF4-FFF2-40B4-BE49-F238E27FC236}">
                <a16:creationId xmlns:a16="http://schemas.microsoft.com/office/drawing/2014/main" id="{B5CCF9A4-0915-47B7-A32F-A2BF75EA5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Donut 24">
            <a:extLst>
              <a:ext uri="{FF2B5EF4-FFF2-40B4-BE49-F238E27FC236}">
                <a16:creationId xmlns:a16="http://schemas.microsoft.com/office/drawing/2014/main" id="{A3E41A79-A7E2-4651-B772-CAB326FD96C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3275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2102597"/>
            <a:ext cx="6274274"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analysefase stelt ons in staat te begrijpen waar we ons als merk of bedrijf bevinden. Nu kunnen we de nieuwe digitale marketingstrategieën definiëren: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Dat wil zeggen, om een ​​operationeel plan te maken, een echt document dat over het algemeen is gestructureerd als een tijdschema, dat aangeeft:</a:t>
            </a:r>
            <a:endParaRPr lang="en-US"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DAC959D-D53E-4C4E-9EE9-C9187E21C5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B6A89D1-104E-46D6-8D49-2BFFCDF6307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4715B1E-02B2-4C8C-8B04-4309264E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AC593449-B22B-4278-A481-DB03852C3318}"/>
              </a:ext>
            </a:extLst>
          </p:cNvPr>
          <p:cNvSpPr txBox="1"/>
          <p:nvPr/>
        </p:nvSpPr>
        <p:spPr>
          <a:xfrm>
            <a:off x="3779912" y="1465942"/>
            <a:ext cx="1440160"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ANALYSE</a:t>
            </a:r>
            <a:endParaRPr lang="es-ES" sz="1100" dirty="0">
              <a:solidFill>
                <a:srgbClr val="7030A0"/>
              </a:solidFill>
            </a:endParaRPr>
          </a:p>
        </p:txBody>
      </p:sp>
    </p:spTree>
    <p:extLst>
      <p:ext uri="{BB962C8B-B14F-4D97-AF65-F5344CB8AC3E}">
        <p14:creationId xmlns:p14="http://schemas.microsoft.com/office/powerpoint/2010/main" val="314936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075B6CC-31C0-4867-B302-F2E95F6ABBFA}"/>
              </a:ext>
            </a:extLst>
          </p:cNvPr>
          <p:cNvGraphicFramePr/>
          <p:nvPr>
            <p:extLst>
              <p:ext uri="{D42A27DB-BD31-4B8C-83A1-F6EECF244321}">
                <p14:modId xmlns:p14="http://schemas.microsoft.com/office/powerpoint/2010/main" val="1016103863"/>
              </p:ext>
            </p:extLst>
          </p:nvPr>
        </p:nvGraphicFramePr>
        <p:xfrm>
          <a:off x="1864153" y="1505923"/>
          <a:ext cx="5415694" cy="302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A9A380B-B0A3-4163-B4B8-68381F1FD42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6F4DB88-3AE3-4DC6-9A95-6133FC723DF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4D4428B-5031-4872-A7C4-42010E7A5F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380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6864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387" y="2256732"/>
            <a:ext cx="5945614"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Op dit punt kunt u doorgaan naar Uitvoering, rekening houdend met uw Operationele Plan moet het ontwerp, het </a:t>
            </a:r>
            <a:r>
              <a:rPr lang="nl-BE" altLang="es-ES" sz="1200" dirty="0" err="1">
                <a:latin typeface="Arial Rounded MT Bold" panose="020F0704030504030204" pitchFamily="34" charset="0"/>
              </a:rPr>
              <a:t>website-ontwerp</a:t>
            </a:r>
            <a:r>
              <a:rPr lang="nl-BE" altLang="es-ES" sz="1200" dirty="0">
                <a:latin typeface="Arial Rounded MT Bold" panose="020F0704030504030204" pitchFamily="34" charset="0"/>
              </a:rPr>
              <a:t>, het budget ...</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Wat hier echt belangrijk is, is de mate van betrokkenheid van de mensen in het bedrijf Wie hebben de begeleiding van Digital </a:t>
            </a:r>
            <a:r>
              <a:rPr lang="nl-BE" altLang="es-ES" sz="1200" dirty="0" err="1">
                <a:latin typeface="Arial Rounded MT Bold" panose="020F0704030504030204" pitchFamily="34" charset="0"/>
              </a:rPr>
              <a:t>Marketing-activiteiten</a:t>
            </a:r>
            <a:r>
              <a:rPr lang="nl-BE" altLang="es-ES" sz="1200" dirty="0">
                <a:latin typeface="Arial Rounded MT Bold" panose="020F0704030504030204" pitchFamily="34" charset="0"/>
              </a:rPr>
              <a:t> (hoeveel ze erin geloven, wat is hun competentieniveau). Kortom: hun vakbekwaamheid.</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75ADE-4E60-49C9-9A59-719DF56406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1AD891B-5429-45C5-8540-E27FF5E29ED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89D1DE-3EA4-400E-9005-79322273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0998282D-3269-4D8D-BBE3-2CD69BAB8EB7}"/>
              </a:ext>
            </a:extLst>
          </p:cNvPr>
          <p:cNvSpPr txBox="1"/>
          <p:nvPr/>
        </p:nvSpPr>
        <p:spPr>
          <a:xfrm>
            <a:off x="3555735" y="1486440"/>
            <a:ext cx="1919563"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UITVOERING</a:t>
            </a:r>
            <a:endParaRPr lang="es-ES" sz="2000" dirty="0"/>
          </a:p>
        </p:txBody>
      </p:sp>
    </p:spTree>
    <p:extLst>
      <p:ext uri="{BB962C8B-B14F-4D97-AF65-F5344CB8AC3E}">
        <p14:creationId xmlns:p14="http://schemas.microsoft.com/office/powerpoint/2010/main" val="232589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88127"/>
            <a:ext cx="6480720" cy="1938992"/>
          </a:xfrm>
          <a:prstGeom prst="rect">
            <a:avLst/>
          </a:prstGeom>
          <a:noFill/>
        </p:spPr>
        <p:txBody>
          <a:bodyPr wrap="square" rtlCol="0">
            <a:spAutoFit/>
          </a:bodyPr>
          <a:lstStyle/>
          <a:p>
            <a:pPr>
              <a:defRPr/>
            </a:pPr>
            <a:endParaRPr lang="it-IT" altLang="es-ES" sz="1200" dirty="0">
              <a:solidFill>
                <a:srgbClr val="F8469B"/>
              </a:solidFill>
              <a:latin typeface="Arial Rounded MT Bold" panose="020F0704030504030204" pitchFamily="34" charset="0"/>
            </a:endParaRPr>
          </a:p>
          <a:p>
            <a:pPr>
              <a:defRPr/>
            </a:pPr>
            <a:r>
              <a:rPr lang="nl-BE" altLang="es-ES" sz="1200" dirty="0">
                <a:latin typeface="Arial Rounded MT Bold" panose="020F0704030504030204" pitchFamily="34" charset="0"/>
              </a:rPr>
              <a:t>Meting: dit is een primaire fase die optreedt tijdens de uitvoering van:</a:t>
            </a:r>
          </a:p>
          <a:p>
            <a:pPr>
              <a:defRPr/>
            </a:pPr>
            <a:r>
              <a:rPr lang="nl-BE" altLang="es-ES" sz="1200" dirty="0">
                <a:latin typeface="Arial Rounded MT Bold" panose="020F0704030504030204" pitchFamily="34" charset="0"/>
              </a:rPr>
              <a:t>elke digitale marketingstrategie. Over het algemeen worden de volgende eenheden gemeten: het aantal contacten en interacties met de advertentie, hoeveel nieuwe klanten zijn geworven, wat is de mate van betrokkenheid.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 deze gegevens vertellen ons wat werkte met ons digitale marketingplan en wat kan worden verbeterd. Door de gegevens te meten en te begrijpen, is het mogelijk om:</a:t>
            </a:r>
          </a:p>
          <a:p>
            <a:pPr>
              <a:defRPr/>
            </a:pPr>
            <a:r>
              <a:rPr lang="nl-BE" altLang="es-ES" sz="1200" dirty="0">
                <a:latin typeface="Arial Rounded MT Bold" panose="020F0704030504030204" pitchFamily="34" charset="0"/>
              </a:rPr>
              <a:t>succesvolle initiatieven repliceren, waarbij wordt vermeden de initiatieven die niet effectief zijn te herhalen.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939D0D5-BFA5-4584-9536-3EF6A25B2B8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E62EFF4-FE26-490D-8B93-46874DDFCA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56EF7317-9800-40C1-B407-B8AEE2D7E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1" name="CuadroTexto 20">
            <a:extLst>
              <a:ext uri="{FF2B5EF4-FFF2-40B4-BE49-F238E27FC236}">
                <a16:creationId xmlns:a16="http://schemas.microsoft.com/office/drawing/2014/main" id="{C43C8526-801D-447D-89D7-E4B2DC639A37}"/>
              </a:ext>
            </a:extLst>
          </p:cNvPr>
          <p:cNvSpPr txBox="1"/>
          <p:nvPr/>
        </p:nvSpPr>
        <p:spPr>
          <a:xfrm>
            <a:off x="3572664" y="1471592"/>
            <a:ext cx="2367487"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MEETING</a:t>
            </a:r>
            <a:endParaRPr lang="es-ES" sz="2000" dirty="0"/>
          </a:p>
        </p:txBody>
      </p:sp>
    </p:spTree>
    <p:extLst>
      <p:ext uri="{BB962C8B-B14F-4D97-AF65-F5344CB8AC3E}">
        <p14:creationId xmlns:p14="http://schemas.microsoft.com/office/powerpoint/2010/main" val="8479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9" name="Diagram 8">
            <a:extLst>
              <a:ext uri="{FF2B5EF4-FFF2-40B4-BE49-F238E27FC236}">
                <a16:creationId xmlns:a16="http://schemas.microsoft.com/office/drawing/2014/main" id="{3310855C-C822-4488-A3FB-E538E9571A86}"/>
              </a:ext>
            </a:extLst>
          </p:cNvPr>
          <p:cNvGraphicFramePr/>
          <p:nvPr>
            <p:extLst>
              <p:ext uri="{D42A27DB-BD31-4B8C-83A1-F6EECF244321}">
                <p14:modId xmlns:p14="http://schemas.microsoft.com/office/powerpoint/2010/main" val="1524960089"/>
              </p:ext>
            </p:extLst>
          </p:nvPr>
        </p:nvGraphicFramePr>
        <p:xfrm>
          <a:off x="1524938" y="1863391"/>
          <a:ext cx="5995617" cy="17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8469B"/>
                </a:solidFill>
                <a:latin typeface="Arial Rounded MT Bold" panose="020F0704030504030204" pitchFamily="34" charset="0"/>
              </a:rPr>
              <a:t>Resultaten</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880971" y="4827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48144"/>
            <a:ext cx="6207782" cy="646331"/>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5W + HOE-METHODE: DE JUISTE VRAGEN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Voor een effectieve digitale marketingstrategie...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0663DAF-0A11-4FF7-BC15-90DC2879AF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7D3CA77-E5F5-4DAF-813E-8885F6A8B5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10C6279-7127-42CF-978D-A48831A50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660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451" y="1372448"/>
            <a:ext cx="6004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77171" y="1510757"/>
            <a:ext cx="6300192" cy="286232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Waarom: welke doelstellingen willen we bereiken: zoals gezegd is Digital Marketing een “echte” Marketingtool: elke strategie moet bedrijfsdoelen halen. Dus allereerst moet je duidelijke zakelijke doelstellingen hebben (wat wil het bedrijf bereiken?)</a:t>
            </a:r>
            <a:endParaRPr lang="en-US"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Doelen moeten realistisch zijn (als we een klein familiebedrijf hebben dat meubels produceert, kunnen we niet verwachten dat het verkoopvolume van Ikea zal worden bereikt). En ze moeten meetbaar zijn (naast elk doel moeten we een kunnen schrijven) nummer dat het kan meten)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721"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B2D1D29-5C60-4C21-9BDE-EC29C577FA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234CDA55-E96E-4344-B35E-01068DB210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21E2EB68-46E9-4941-9EC6-23D1500B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12" name="Diagrama 11">
            <a:extLst>
              <a:ext uri="{FF2B5EF4-FFF2-40B4-BE49-F238E27FC236}">
                <a16:creationId xmlns:a16="http://schemas.microsoft.com/office/drawing/2014/main" id="{C767B220-BADF-4E94-8CC2-0E02FC620C23}"/>
              </a:ext>
            </a:extLst>
          </p:cNvPr>
          <p:cNvGraphicFramePr/>
          <p:nvPr>
            <p:extLst>
              <p:ext uri="{D42A27DB-BD31-4B8C-83A1-F6EECF244321}">
                <p14:modId xmlns:p14="http://schemas.microsoft.com/office/powerpoint/2010/main" val="252772070"/>
              </p:ext>
            </p:extLst>
          </p:nvPr>
        </p:nvGraphicFramePr>
        <p:xfrm>
          <a:off x="1533451" y="2013462"/>
          <a:ext cx="6143912" cy="167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90F99F31-D05E-475A-857A-18F7EA676B31}"/>
              </a:ext>
            </a:extLst>
          </p:cNvPr>
          <p:cNvSpPr txBox="1"/>
          <p:nvPr/>
        </p:nvSpPr>
        <p:spPr>
          <a:xfrm>
            <a:off x="4067944" y="995197"/>
            <a:ext cx="1728192"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WAAROM?</a:t>
            </a:r>
            <a:endParaRPr lang="es-ES" sz="2000" dirty="0">
              <a:solidFill>
                <a:srgbClr val="00B0F0"/>
              </a:solidFill>
            </a:endParaRPr>
          </a:p>
        </p:txBody>
      </p:sp>
    </p:spTree>
    <p:extLst>
      <p:ext uri="{BB962C8B-B14F-4D97-AF65-F5344CB8AC3E}">
        <p14:creationId xmlns:p14="http://schemas.microsoft.com/office/powerpoint/2010/main" val="24124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63707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515" y="1823843"/>
            <a:ext cx="3290258" cy="249299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is daarom noodzakelijk om rekening te houden met de lange, middellange en korte termijn horizon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feite hebben goed gestructureerde bedrijven meerjarige ontwikkelingsplannen, terwijl minder gestructureerde bedrijven jaarlijkse of halfjaarlijkse ontwikkelingsplannen hebben.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digitale marketing is het in ieder geval:</a:t>
            </a:r>
          </a:p>
          <a:p>
            <a:pPr>
              <a:defRPr/>
            </a:pPr>
            <a:r>
              <a:rPr lang="nl-BE" altLang="es-ES" sz="1200" dirty="0">
                <a:latin typeface="Arial Rounded MT Bold" panose="020F0704030504030204" pitchFamily="34" charset="0"/>
              </a:rPr>
              <a:t>nodig om </a:t>
            </a:r>
            <a:r>
              <a:rPr lang="nl-BE" altLang="es-ES" sz="1200" dirty="0" err="1">
                <a:latin typeface="Arial Rounded MT Bold" panose="020F0704030504030204" pitchFamily="34" charset="0"/>
              </a:rPr>
              <a:t>langetermijndoelen</a:t>
            </a:r>
            <a:r>
              <a:rPr lang="nl-BE" altLang="es-ES" sz="1200" dirty="0">
                <a:latin typeface="Arial Rounded MT Bold" panose="020F0704030504030204" pitchFamily="34" charset="0"/>
              </a:rPr>
              <a:t> te voorspellen en tussentijdse doelen.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A04C8C77-57E7-4DF4-821D-036E99A0331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9A23828-0AE0-49F3-A17F-20894342738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D066ABE0-265A-4055-9458-48E9CA1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7" name="Grupo 6">
            <a:extLst>
              <a:ext uri="{FF2B5EF4-FFF2-40B4-BE49-F238E27FC236}">
                <a16:creationId xmlns:a16="http://schemas.microsoft.com/office/drawing/2014/main" id="{E5085D6D-411F-4351-A1BA-2CABBB3A48AB}"/>
              </a:ext>
            </a:extLst>
          </p:cNvPr>
          <p:cNvGrpSpPr/>
          <p:nvPr/>
        </p:nvGrpSpPr>
        <p:grpSpPr>
          <a:xfrm rot="357426">
            <a:off x="4805073" y="1799733"/>
            <a:ext cx="2938477" cy="1869098"/>
            <a:chOff x="5631860" y="2533934"/>
            <a:chExt cx="3168352" cy="1817401"/>
          </a:xfrm>
        </p:grpSpPr>
        <p:grpSp>
          <p:nvGrpSpPr>
            <p:cNvPr id="5" name="Grupo 4">
              <a:extLst>
                <a:ext uri="{FF2B5EF4-FFF2-40B4-BE49-F238E27FC236}">
                  <a16:creationId xmlns:a16="http://schemas.microsoft.com/office/drawing/2014/main" id="{5B90DAA1-92EA-4782-884D-CD805892908E}"/>
                </a:ext>
              </a:extLst>
            </p:cNvPr>
            <p:cNvGrpSpPr/>
            <p:nvPr/>
          </p:nvGrpSpPr>
          <p:grpSpPr>
            <a:xfrm>
              <a:off x="5631860" y="2533934"/>
              <a:ext cx="3168352" cy="1817401"/>
              <a:chOff x="5631860" y="2533934"/>
              <a:chExt cx="3168352" cy="1817401"/>
            </a:xfrm>
          </p:grpSpPr>
          <p:pic>
            <p:nvPicPr>
              <p:cNvPr id="12" name="object 8">
                <a:extLst>
                  <a:ext uri="{FF2B5EF4-FFF2-40B4-BE49-F238E27FC236}">
                    <a16:creationId xmlns:a16="http://schemas.microsoft.com/office/drawing/2014/main" id="{2B8DF87C-16DD-4A3F-9D1D-BF8EDEE1DF91}"/>
                  </a:ext>
                </a:extLst>
              </p:cNvPr>
              <p:cNvPicPr/>
              <p:nvPr/>
            </p:nvPicPr>
            <p:blipFill>
              <a:blip r:embed="rId4" cstate="print"/>
              <a:stretch>
                <a:fillRect/>
              </a:stretch>
            </p:blipFill>
            <p:spPr>
              <a:xfrm>
                <a:off x="5912054" y="2735447"/>
                <a:ext cx="2888158" cy="1615888"/>
              </a:xfrm>
              <a:prstGeom prst="rect">
                <a:avLst/>
              </a:prstGeom>
            </p:spPr>
          </p:pic>
          <p:pic>
            <p:nvPicPr>
              <p:cNvPr id="14" name="object 10">
                <a:extLst>
                  <a:ext uri="{FF2B5EF4-FFF2-40B4-BE49-F238E27FC236}">
                    <a16:creationId xmlns:a16="http://schemas.microsoft.com/office/drawing/2014/main" id="{31BC2A9E-8B9C-488F-82AC-546F97102AF6}"/>
                  </a:ext>
                </a:extLst>
              </p:cNvPr>
              <p:cNvPicPr/>
              <p:nvPr/>
            </p:nvPicPr>
            <p:blipFill>
              <a:blip r:embed="rId5" cstate="print"/>
              <a:stretch>
                <a:fillRect/>
              </a:stretch>
            </p:blipFill>
            <p:spPr>
              <a:xfrm>
                <a:off x="5631860" y="2533934"/>
                <a:ext cx="1529779" cy="545504"/>
              </a:xfrm>
              <a:prstGeom prst="rect">
                <a:avLst/>
              </a:prstGeom>
            </p:spPr>
          </p:pic>
        </p:grpSp>
        <p:pic>
          <p:nvPicPr>
            <p:cNvPr id="3" name="Imagen 2">
              <a:extLst>
                <a:ext uri="{FF2B5EF4-FFF2-40B4-BE49-F238E27FC236}">
                  <a16:creationId xmlns:a16="http://schemas.microsoft.com/office/drawing/2014/main" id="{A6ED612C-4D9E-432C-B343-6D69245A1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985" y="2860407"/>
              <a:ext cx="2664296" cy="1230094"/>
            </a:xfrm>
            <a:prstGeom prst="rect">
              <a:avLst/>
            </a:prstGeom>
          </p:spPr>
        </p:pic>
      </p:grpSp>
    </p:spTree>
    <p:extLst>
      <p:ext uri="{BB962C8B-B14F-4D97-AF65-F5344CB8AC3E}">
        <p14:creationId xmlns:p14="http://schemas.microsoft.com/office/powerpoint/2010/main" val="41296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508865" y="1608983"/>
            <a:ext cx="629471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47392" y="1772635"/>
            <a:ext cx="5500871" cy="27699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Wie: dat zijn de mensen. Voor wie zijn onze producten bedoeld?</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1E96048-2847-4F18-9A1A-0DCEC82C3CF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7B08681-036E-45C8-ACF1-D31CAE6BF6F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4D8F18E-57E0-49DA-B1B9-450903CDF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24B69830-0CCA-4B85-813E-73480F78145C}"/>
              </a:ext>
            </a:extLst>
          </p:cNvPr>
          <p:cNvSpPr txBox="1"/>
          <p:nvPr/>
        </p:nvSpPr>
        <p:spPr>
          <a:xfrm>
            <a:off x="4119472" y="1090029"/>
            <a:ext cx="1100600"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WIE?</a:t>
            </a:r>
            <a:endParaRPr lang="es-ES" sz="2000" dirty="0">
              <a:solidFill>
                <a:srgbClr val="00B0F0"/>
              </a:solidFill>
            </a:endParaRPr>
          </a:p>
        </p:txBody>
      </p:sp>
      <p:sp>
        <p:nvSpPr>
          <p:cNvPr id="13" name="CuadroTexto 12">
            <a:extLst>
              <a:ext uri="{FF2B5EF4-FFF2-40B4-BE49-F238E27FC236}">
                <a16:creationId xmlns:a16="http://schemas.microsoft.com/office/drawing/2014/main" id="{7B30B6BA-44E9-4252-89C3-C125BC9D0E14}"/>
              </a:ext>
            </a:extLst>
          </p:cNvPr>
          <p:cNvSpPr txBox="1"/>
          <p:nvPr/>
        </p:nvSpPr>
        <p:spPr>
          <a:xfrm>
            <a:off x="1436246" y="2079642"/>
            <a:ext cx="4263566" cy="1938992"/>
          </a:xfrm>
          <a:prstGeom prst="rect">
            <a:avLst/>
          </a:prstGeom>
          <a:noFill/>
        </p:spPr>
        <p:txBody>
          <a:bodyPr wrap="square">
            <a:spAutoFit/>
          </a:bodyPr>
          <a:lstStyle/>
          <a:p>
            <a:pPr>
              <a:defRPr/>
            </a:pPr>
            <a:r>
              <a:rPr lang="nl-BE" altLang="es-ES" sz="1200" dirty="0">
                <a:latin typeface="Arial Rounded MT Bold" panose="020F0704030504030204" pitchFamily="34" charset="0"/>
              </a:rPr>
              <a:t>We moeten daarom aan Mensen denken. Bijvoorbeeld: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Engelse taalschool is geschikt voor twee categorieën van mensen: studenten die hun Engels willen verbeteren en volwassenen die het om professionele redenen nodig hebben. De twee categorieën mensen hebben totaal verschillende kenmerken, gewoonten, verwachtingen en interesses. Een centraal onderdeel van de digitale strategie definieert deze groepen mensen, segmenteren).</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A5E99902-7ABD-434D-942F-7031260E7B44}"/>
              </a:ext>
            </a:extLst>
          </p:cNvPr>
          <p:cNvGrpSpPr/>
          <p:nvPr/>
        </p:nvGrpSpPr>
        <p:grpSpPr>
          <a:xfrm>
            <a:off x="5508104" y="1834355"/>
            <a:ext cx="2590690" cy="2176621"/>
            <a:chOff x="5292079" y="2054933"/>
            <a:chExt cx="2590690" cy="2176621"/>
          </a:xfrm>
        </p:grpSpPr>
        <p:grpSp>
          <p:nvGrpSpPr>
            <p:cNvPr id="14" name="object 7">
              <a:extLst>
                <a:ext uri="{FF2B5EF4-FFF2-40B4-BE49-F238E27FC236}">
                  <a16:creationId xmlns:a16="http://schemas.microsoft.com/office/drawing/2014/main" id="{725183DC-0582-483A-A5F7-7DFD640AF546}"/>
                </a:ext>
              </a:extLst>
            </p:cNvPr>
            <p:cNvGrpSpPr/>
            <p:nvPr/>
          </p:nvGrpSpPr>
          <p:grpSpPr>
            <a:xfrm>
              <a:off x="5292079" y="2054933"/>
              <a:ext cx="2590690" cy="2176621"/>
              <a:chOff x="9498089" y="2635105"/>
              <a:chExt cx="7054012" cy="5788766"/>
            </a:xfrm>
          </p:grpSpPr>
          <p:pic>
            <p:nvPicPr>
              <p:cNvPr id="18" name="object 8">
                <a:extLst>
                  <a:ext uri="{FF2B5EF4-FFF2-40B4-BE49-F238E27FC236}">
                    <a16:creationId xmlns:a16="http://schemas.microsoft.com/office/drawing/2014/main" id="{6E86DFBB-2FA6-436E-B70D-D68BB0AFEBC3}"/>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F37D8CDF-54AA-4D1E-9BFD-AA9798D8CE78}"/>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71CF8A61-5E2D-46EF-861F-524659BC36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37266"/>
              <a:ext cx="2223471" cy="1453372"/>
            </a:xfrm>
            <a:prstGeom prst="rect">
              <a:avLst/>
            </a:prstGeom>
          </p:spPr>
        </p:pic>
      </p:grpSp>
    </p:spTree>
    <p:extLst>
      <p:ext uri="{BB962C8B-B14F-4D97-AF65-F5344CB8AC3E}">
        <p14:creationId xmlns:p14="http://schemas.microsoft.com/office/powerpoint/2010/main" val="352951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668839"/>
            <a:ext cx="64071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53922" y="1851048"/>
            <a:ext cx="4214690"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Waar: Deze vraag betekent twee dingen:</a:t>
            </a:r>
          </a:p>
          <a:p>
            <a:pPr>
              <a:defRPr/>
            </a:pPr>
            <a:r>
              <a:rPr lang="nl-BE" altLang="es-ES" sz="1200" dirty="0">
                <a:latin typeface="Arial Rounded MT Bold" panose="020F0704030504030204" pitchFamily="34" charset="0"/>
              </a:rPr>
              <a:t>Het scenario (wat is er rond de?</a:t>
            </a:r>
          </a:p>
          <a:p>
            <a:pPr>
              <a:defRPr/>
            </a:pPr>
            <a:r>
              <a:rPr lang="nl-BE" altLang="es-ES" sz="1200" dirty="0">
                <a:latin typeface="Arial Rounded MT Bold" panose="020F0704030504030204" pitchFamily="34" charset="0"/>
              </a:rPr>
              <a:t>Bedrijf: trends, bedreigingen, concurrenten, kansen,</a:t>
            </a:r>
          </a:p>
          <a:p>
            <a:pPr>
              <a:defRPr/>
            </a:pPr>
            <a:r>
              <a:rPr lang="nl-BE" altLang="es-ES" sz="1200" dirty="0">
                <a:latin typeface="Arial Rounded MT Bold" panose="020F0704030504030204" pitchFamily="34" charset="0"/>
              </a:rPr>
              <a:t>wettelijke beperkingen). Maar ook Aardrijkskunde: de geografische, culturele markt. Waar is het bedrijf gevestigd? Hoe verder je van ons "waar" gaat, hoe meer we onze moeten aanpassen strategieën en onze producten.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E3A01A-ED20-40BB-866E-D4AC94DE907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57033CC-80CC-408C-9CB5-21FCF63626A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FABEC29-FF4C-4E64-B7B0-28B227A2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3" name="CuadroTexto 12">
            <a:extLst>
              <a:ext uri="{FF2B5EF4-FFF2-40B4-BE49-F238E27FC236}">
                <a16:creationId xmlns:a16="http://schemas.microsoft.com/office/drawing/2014/main" id="{2F9A010E-97A1-49C3-9CED-372B82B90412}"/>
              </a:ext>
            </a:extLst>
          </p:cNvPr>
          <p:cNvSpPr txBox="1"/>
          <p:nvPr/>
        </p:nvSpPr>
        <p:spPr>
          <a:xfrm>
            <a:off x="3975790" y="1137269"/>
            <a:ext cx="1338853"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WAAR?</a:t>
            </a:r>
            <a:endParaRPr lang="es-ES" sz="2000" dirty="0">
              <a:solidFill>
                <a:srgbClr val="00B0F0"/>
              </a:solidFill>
            </a:endParaRPr>
          </a:p>
        </p:txBody>
      </p:sp>
      <p:grpSp>
        <p:nvGrpSpPr>
          <p:cNvPr id="9" name="Grupo 8">
            <a:extLst>
              <a:ext uri="{FF2B5EF4-FFF2-40B4-BE49-F238E27FC236}">
                <a16:creationId xmlns:a16="http://schemas.microsoft.com/office/drawing/2014/main" id="{2B040B99-A36D-4D57-AA0B-44458E5F1D9A}"/>
              </a:ext>
            </a:extLst>
          </p:cNvPr>
          <p:cNvGrpSpPr/>
          <p:nvPr/>
        </p:nvGrpSpPr>
        <p:grpSpPr>
          <a:xfrm rot="327451">
            <a:off x="5508104" y="1800313"/>
            <a:ext cx="2664296" cy="2041448"/>
            <a:chOff x="5220072" y="1924745"/>
            <a:chExt cx="2664296" cy="2041448"/>
          </a:xfrm>
        </p:grpSpPr>
        <p:grpSp>
          <p:nvGrpSpPr>
            <p:cNvPr id="18" name="object 7">
              <a:extLst>
                <a:ext uri="{FF2B5EF4-FFF2-40B4-BE49-F238E27FC236}">
                  <a16:creationId xmlns:a16="http://schemas.microsoft.com/office/drawing/2014/main" id="{9C7886DB-B04C-4DEA-94C5-38D46D064457}"/>
                </a:ext>
              </a:extLst>
            </p:cNvPr>
            <p:cNvGrpSpPr/>
            <p:nvPr/>
          </p:nvGrpSpPr>
          <p:grpSpPr>
            <a:xfrm>
              <a:off x="5220072" y="1924745"/>
              <a:ext cx="2664296" cy="2041448"/>
              <a:chOff x="9498089" y="2635105"/>
              <a:chExt cx="7054012" cy="5788766"/>
            </a:xfrm>
          </p:grpSpPr>
          <p:pic>
            <p:nvPicPr>
              <p:cNvPr id="20" name="object 8">
                <a:extLst>
                  <a:ext uri="{FF2B5EF4-FFF2-40B4-BE49-F238E27FC236}">
                    <a16:creationId xmlns:a16="http://schemas.microsoft.com/office/drawing/2014/main" id="{6951E7E8-1C74-4A74-8E9B-BD09ABE5FFCC}"/>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C4B905DD-C329-41B9-8C84-FB085B890D01}"/>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D5CB3BC0-EA5D-40FA-BA30-6D49D2F49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00" y="2266458"/>
              <a:ext cx="2255198" cy="1423585"/>
            </a:xfrm>
            <a:prstGeom prst="rect">
              <a:avLst/>
            </a:prstGeom>
          </p:spPr>
        </p:pic>
      </p:grpSp>
    </p:spTree>
    <p:extLst>
      <p:ext uri="{BB962C8B-B14F-4D97-AF65-F5344CB8AC3E}">
        <p14:creationId xmlns:p14="http://schemas.microsoft.com/office/powerpoint/2010/main" val="25682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20478"/>
            <a:ext cx="4204728"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Wanneer: de </a:t>
            </a:r>
            <a:r>
              <a:rPr lang="nl-BE" altLang="es-ES" sz="1200" dirty="0" err="1">
                <a:latin typeface="Arial Rounded MT Bold" panose="020F0704030504030204" pitchFamily="34" charset="0"/>
              </a:rPr>
              <a:t>tijdas</a:t>
            </a:r>
            <a:r>
              <a:rPr lang="nl-BE" altLang="es-ES" sz="1200" dirty="0">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van de belangrijkste veranderingen die digitaal heeft gebracht, is de snelheid. We zijn altijd verbonden, net als onze klanten (onze sociale kanalen gaan niet op vakantie). De Digitale Marketing Plannen voorzien om te werken aan lange periodes (12 of meer maanden) en korte periodes (bijvoorbeeld slechts één week). Door de </a:t>
            </a:r>
            <a:r>
              <a:rPr lang="nl-BE" altLang="es-ES" sz="1200" dirty="0" err="1">
                <a:latin typeface="Arial Rounded MT Bold" panose="020F0704030504030204" pitchFamily="34" charset="0"/>
              </a:rPr>
              <a:t>tijdas</a:t>
            </a:r>
            <a:r>
              <a:rPr lang="nl-BE" altLang="es-ES" sz="1200" dirty="0">
                <a:latin typeface="Arial Rounded MT Bold" panose="020F0704030504030204" pitchFamily="34" charset="0"/>
              </a:rPr>
              <a:t> te vergroten, kun je overwegen voor welk tijdstip van de dag het beste is bijvoorbeeld om iets op Twitter te plaatsen.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B4C03D-48A5-4891-BCD8-BA9F0D714ED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7417552-AC15-49EE-B189-61D7E733F8E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15367E9-273B-4988-8935-D488863D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0A7F5232-A945-4F29-BF95-182D7E082F53}"/>
              </a:ext>
            </a:extLst>
          </p:cNvPr>
          <p:cNvSpPr txBox="1"/>
          <p:nvPr/>
        </p:nvSpPr>
        <p:spPr>
          <a:xfrm>
            <a:off x="3810796" y="1223445"/>
            <a:ext cx="1766992"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WANNEER?</a:t>
            </a:r>
            <a:endParaRPr lang="es-ES" sz="2000" dirty="0">
              <a:solidFill>
                <a:srgbClr val="00B0F0"/>
              </a:solidFill>
            </a:endParaRPr>
          </a:p>
        </p:txBody>
      </p:sp>
      <p:grpSp>
        <p:nvGrpSpPr>
          <p:cNvPr id="21" name="Grupo 20">
            <a:extLst>
              <a:ext uri="{FF2B5EF4-FFF2-40B4-BE49-F238E27FC236}">
                <a16:creationId xmlns:a16="http://schemas.microsoft.com/office/drawing/2014/main" id="{E6C6FD1C-ED97-443F-A2ED-394DB6480EA9}"/>
              </a:ext>
            </a:extLst>
          </p:cNvPr>
          <p:cNvGrpSpPr/>
          <p:nvPr/>
        </p:nvGrpSpPr>
        <p:grpSpPr>
          <a:xfrm rot="321022">
            <a:off x="5611750" y="1859325"/>
            <a:ext cx="2602522" cy="2237947"/>
            <a:chOff x="5713894" y="1698003"/>
            <a:chExt cx="2602522" cy="2237947"/>
          </a:xfrm>
        </p:grpSpPr>
        <p:grpSp>
          <p:nvGrpSpPr>
            <p:cNvPr id="14" name="object 7">
              <a:extLst>
                <a:ext uri="{FF2B5EF4-FFF2-40B4-BE49-F238E27FC236}">
                  <a16:creationId xmlns:a16="http://schemas.microsoft.com/office/drawing/2014/main" id="{0BDF7364-DD37-4950-B2D5-BF973A632393}"/>
                </a:ext>
              </a:extLst>
            </p:cNvPr>
            <p:cNvGrpSpPr/>
            <p:nvPr/>
          </p:nvGrpSpPr>
          <p:grpSpPr>
            <a:xfrm>
              <a:off x="5713894" y="1698003"/>
              <a:ext cx="2602522" cy="2237947"/>
              <a:chOff x="9498089" y="2635105"/>
              <a:chExt cx="7054012" cy="5788766"/>
            </a:xfrm>
          </p:grpSpPr>
          <p:pic>
            <p:nvPicPr>
              <p:cNvPr id="19" name="object 8">
                <a:extLst>
                  <a:ext uri="{FF2B5EF4-FFF2-40B4-BE49-F238E27FC236}">
                    <a16:creationId xmlns:a16="http://schemas.microsoft.com/office/drawing/2014/main" id="{8CC2B3DF-2FCB-49BA-80CD-5149CD5ACF91}"/>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9C5CE348-C185-41BA-BA86-8E161A2345AC}"/>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1D5B4464-9D4A-4F4C-A776-0A83F80B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306" y="2104047"/>
              <a:ext cx="2212207" cy="1475823"/>
            </a:xfrm>
            <a:prstGeom prst="rect">
              <a:avLst/>
            </a:prstGeom>
          </p:spPr>
        </p:pic>
      </p:grpSp>
    </p:spTree>
    <p:extLst>
      <p:ext uri="{BB962C8B-B14F-4D97-AF65-F5344CB8AC3E}">
        <p14:creationId xmlns:p14="http://schemas.microsoft.com/office/powerpoint/2010/main" val="353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60" y="1661867"/>
            <a:ext cx="6207782" cy="5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82060" y="1772593"/>
            <a:ext cx="6207782" cy="46166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Wat: de inhoud zelf. Het Modern Marketing Manifest benadrukt het belang van inhoud van welke aard dan ook: tekst, afbeeldingen, video's.</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6DB91EB-6FB0-4FC1-8B8B-712851B14C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8F3B0A-A7D3-492E-B91C-C7567A7614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9A047FB-4B37-4637-85A2-EFBB36E0B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87EDAA82-3D2B-4A31-8F91-BA8516E3657A}"/>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WAT?</a:t>
            </a:r>
            <a:endParaRPr lang="es-ES" sz="2000" dirty="0">
              <a:solidFill>
                <a:srgbClr val="00B0F0"/>
              </a:solidFill>
            </a:endParaRPr>
          </a:p>
        </p:txBody>
      </p:sp>
      <p:sp>
        <p:nvSpPr>
          <p:cNvPr id="13" name="CuadroTexto 12">
            <a:extLst>
              <a:ext uri="{FF2B5EF4-FFF2-40B4-BE49-F238E27FC236}">
                <a16:creationId xmlns:a16="http://schemas.microsoft.com/office/drawing/2014/main" id="{FBE40EFB-9942-4258-A20F-1C53173E71C4}"/>
              </a:ext>
            </a:extLst>
          </p:cNvPr>
          <p:cNvSpPr txBox="1"/>
          <p:nvPr/>
        </p:nvSpPr>
        <p:spPr>
          <a:xfrm>
            <a:off x="1269064" y="2251138"/>
            <a:ext cx="4889307" cy="2123658"/>
          </a:xfrm>
          <a:prstGeom prst="rect">
            <a:avLst/>
          </a:prstGeom>
          <a:noFill/>
        </p:spPr>
        <p:txBody>
          <a:bodyPr wrap="square">
            <a:spAutoFit/>
          </a:bodyPr>
          <a:lstStyle/>
          <a:p>
            <a:pPr>
              <a:defRPr/>
            </a:pPr>
            <a:r>
              <a:rPr lang="nl-BE" altLang="es-ES" sz="1200" dirty="0">
                <a:latin typeface="Arial Rounded MT Bold" panose="020F0704030504030204" pitchFamily="34" charset="0"/>
              </a:rPr>
              <a:t>Inhoud is het hart van elke digitale marketingstrategie: ze stellen ons in staat het merk te optimaliseren, klantloyaliteit en verkoopprocessen te vergemakkelijken.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Digitaal heeft het mogelijk gemaakt dat degenen die slechts een ontvanger waren, kunnen worden</a:t>
            </a:r>
          </a:p>
          <a:p>
            <a:pPr>
              <a:defRPr/>
            </a:pPr>
            <a:r>
              <a:rPr lang="nl-BE" altLang="es-ES" sz="1200" dirty="0">
                <a:latin typeface="Arial Rounded MT Bold" panose="020F0704030504030204" pitchFamily="34" charset="0"/>
              </a:rPr>
              <a:t>producenten van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Zodra je een foto deelt of iets vertelt, wordt er content gegenereerd. Geen enkele </a:t>
            </a:r>
            <a:r>
              <a:rPr lang="nl-BE" altLang="es-ES" sz="1200" dirty="0" err="1">
                <a:latin typeface="Arial Rounded MT Bold" panose="020F0704030504030204" pitchFamily="34" charset="0"/>
              </a:rPr>
              <a:t>contentmarketingstrategie</a:t>
            </a:r>
            <a:r>
              <a:rPr lang="nl-BE" altLang="es-ES" sz="1200" dirty="0">
                <a:latin typeface="Arial Rounded MT Bold" panose="020F0704030504030204" pitchFamily="34" charset="0"/>
              </a:rPr>
              <a:t> is succesvol als deze niet begint met duidelijke doelstellingen.</a:t>
            </a:r>
            <a:endParaRPr lang="it-IT" altLang="es-ES" sz="1200" dirty="0">
              <a:latin typeface="Arial Rounded MT Bold" panose="020F0704030504030204" pitchFamily="34" charset="0"/>
            </a:endParaRPr>
          </a:p>
        </p:txBody>
      </p:sp>
      <p:grpSp>
        <p:nvGrpSpPr>
          <p:cNvPr id="22" name="Grupo 21">
            <a:extLst>
              <a:ext uri="{FF2B5EF4-FFF2-40B4-BE49-F238E27FC236}">
                <a16:creationId xmlns:a16="http://schemas.microsoft.com/office/drawing/2014/main" id="{8F0ED452-52F4-40A1-B7DF-75FCF593EBA8}"/>
              </a:ext>
            </a:extLst>
          </p:cNvPr>
          <p:cNvGrpSpPr/>
          <p:nvPr/>
        </p:nvGrpSpPr>
        <p:grpSpPr>
          <a:xfrm rot="209923">
            <a:off x="5928534" y="2021263"/>
            <a:ext cx="2512504" cy="2055874"/>
            <a:chOff x="5948549" y="1901759"/>
            <a:chExt cx="2583891" cy="2260028"/>
          </a:xfrm>
        </p:grpSpPr>
        <p:grpSp>
          <p:nvGrpSpPr>
            <p:cNvPr id="18" name="object 7">
              <a:extLst>
                <a:ext uri="{FF2B5EF4-FFF2-40B4-BE49-F238E27FC236}">
                  <a16:creationId xmlns:a16="http://schemas.microsoft.com/office/drawing/2014/main" id="{0DCC5742-2590-45F2-A3BA-940E9CBE24CB}"/>
                </a:ext>
              </a:extLst>
            </p:cNvPr>
            <p:cNvGrpSpPr/>
            <p:nvPr/>
          </p:nvGrpSpPr>
          <p:grpSpPr>
            <a:xfrm>
              <a:off x="5948549" y="1901759"/>
              <a:ext cx="2583891" cy="2260028"/>
              <a:chOff x="9498089" y="2635105"/>
              <a:chExt cx="7054012" cy="5788766"/>
            </a:xfrm>
          </p:grpSpPr>
          <p:pic>
            <p:nvPicPr>
              <p:cNvPr id="20" name="object 8">
                <a:extLst>
                  <a:ext uri="{FF2B5EF4-FFF2-40B4-BE49-F238E27FC236}">
                    <a16:creationId xmlns:a16="http://schemas.microsoft.com/office/drawing/2014/main" id="{F3522A5B-1AE4-4F0C-917E-6B46DE4D3C0E}"/>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0FB4D5A9-E4EB-43F2-B251-D4A7366D2D2A}"/>
                  </a:ext>
                </a:extLst>
              </p:cNvPr>
              <p:cNvPicPr/>
              <p:nvPr/>
            </p:nvPicPr>
            <p:blipFill>
              <a:blip r:embed="rId5" cstate="print"/>
              <a:stretch>
                <a:fillRect/>
              </a:stretch>
            </p:blipFill>
            <p:spPr>
              <a:xfrm>
                <a:off x="9498089" y="2635105"/>
                <a:ext cx="3405897" cy="1737535"/>
              </a:xfrm>
              <a:prstGeom prst="rect">
                <a:avLst/>
              </a:prstGeom>
            </p:spPr>
          </p:pic>
        </p:grpSp>
        <p:pic>
          <p:nvPicPr>
            <p:cNvPr id="10" name="Imagen 9">
              <a:extLst>
                <a:ext uri="{FF2B5EF4-FFF2-40B4-BE49-F238E27FC236}">
                  <a16:creationId xmlns:a16="http://schemas.microsoft.com/office/drawing/2014/main" id="{58DC9F2C-6C4F-4A69-B9BF-434768482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2297553"/>
              <a:ext cx="2232248" cy="1525133"/>
            </a:xfrm>
            <a:prstGeom prst="rect">
              <a:avLst/>
            </a:prstGeom>
          </p:spPr>
        </p:pic>
      </p:grpSp>
    </p:spTree>
    <p:extLst>
      <p:ext uri="{BB962C8B-B14F-4D97-AF65-F5344CB8AC3E}">
        <p14:creationId xmlns:p14="http://schemas.microsoft.com/office/powerpoint/2010/main" val="38664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830997"/>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Hoe: de daadwerkelijk gebruikte strategie en tools. Beginnen met de juiste vragen maakt het makkelijker om een ​​goede strategie te maken. Dit neemt de vorm aan van een plan dat omvat: de tools die we willen gebruiken (website, app, nieuwsbrief, promotionele campagnes). </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2">
            <a:extLst>
              <a:ext uri="{FF2B5EF4-FFF2-40B4-BE49-F238E27FC236}">
                <a16:creationId xmlns:a16="http://schemas.microsoft.com/office/drawing/2014/main" id="{8353399A-8812-4A82-B6AC-50DBFF74CFE6}"/>
              </a:ext>
            </a:extLst>
          </p:cNvPr>
          <p:cNvSpPr txBox="1">
            <a:spLocks/>
          </p:cNvSpPr>
          <p:nvPr/>
        </p:nvSpPr>
        <p:spPr>
          <a:xfrm>
            <a:off x="0" y="8340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a:p>
        </p:txBody>
      </p:sp>
      <p:sp>
        <p:nvSpPr>
          <p:cNvPr id="12" name="Marcador de texto 7">
            <a:extLst>
              <a:ext uri="{FF2B5EF4-FFF2-40B4-BE49-F238E27FC236}">
                <a16:creationId xmlns:a16="http://schemas.microsoft.com/office/drawing/2014/main" id="{7931F693-FFCB-484F-B91E-695F4EE1A20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7" name="Donut 24">
            <a:extLst>
              <a:ext uri="{FF2B5EF4-FFF2-40B4-BE49-F238E27FC236}">
                <a16:creationId xmlns:a16="http://schemas.microsoft.com/office/drawing/2014/main" id="{44F0784B-AC37-49B8-9491-7415160F42B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8" name="Imagen 17">
            <a:extLst>
              <a:ext uri="{FF2B5EF4-FFF2-40B4-BE49-F238E27FC236}">
                <a16:creationId xmlns:a16="http://schemas.microsoft.com/office/drawing/2014/main" id="{B04A8DD9-C626-4C48-9C70-B46CE199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ECA27F70-A980-4A1C-9CB2-95D8A1D41921}"/>
              </a:ext>
            </a:extLst>
          </p:cNvPr>
          <p:cNvSpPr txBox="1"/>
          <p:nvPr/>
        </p:nvSpPr>
        <p:spPr>
          <a:xfrm>
            <a:off x="3954895" y="1170920"/>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HOE?</a:t>
            </a:r>
            <a:endParaRPr lang="es-ES" sz="2000" dirty="0">
              <a:solidFill>
                <a:srgbClr val="00B0F0"/>
              </a:solidFill>
            </a:endParaRPr>
          </a:p>
        </p:txBody>
      </p:sp>
      <p:sp>
        <p:nvSpPr>
          <p:cNvPr id="13" name="CuadroTexto 12">
            <a:extLst>
              <a:ext uri="{FF2B5EF4-FFF2-40B4-BE49-F238E27FC236}">
                <a16:creationId xmlns:a16="http://schemas.microsoft.com/office/drawing/2014/main" id="{D6938E3D-F454-47A7-A627-57B384E0908E}"/>
              </a:ext>
            </a:extLst>
          </p:cNvPr>
          <p:cNvSpPr txBox="1"/>
          <p:nvPr/>
        </p:nvSpPr>
        <p:spPr>
          <a:xfrm>
            <a:off x="1481561" y="2638345"/>
            <a:ext cx="3546645" cy="1384995"/>
          </a:xfrm>
          <a:prstGeom prst="rect">
            <a:avLst/>
          </a:prstGeom>
          <a:noFill/>
        </p:spPr>
        <p:txBody>
          <a:bodyPr wrap="square">
            <a:spAutoFit/>
          </a:bodyPr>
          <a:lstStyle/>
          <a:p>
            <a:pPr algn="just">
              <a:defRPr/>
            </a:pPr>
            <a:r>
              <a:rPr lang="nl-BE" altLang="es-ES" sz="1200" dirty="0">
                <a:latin typeface="Arial Rounded MT Bold" panose="020F0704030504030204" pitchFamily="34" charset="0"/>
              </a:rPr>
              <a:t>Het uiteindelijke doel is het behalen van bedrijfsdoelen en dat kan alleen als we online en offline integreren. Het snijpunt van doelstellingen, mensen, scenario's, markten, tijden, inhoud, beschikbare tools en offline initiatieven leidt tot de strategie en tot de juiste definitie van het online operationele plan.</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E034B2D2-54DF-4C4A-A2D2-4D9F456DBD7E}"/>
              </a:ext>
            </a:extLst>
          </p:cNvPr>
          <p:cNvGrpSpPr/>
          <p:nvPr/>
        </p:nvGrpSpPr>
        <p:grpSpPr>
          <a:xfrm rot="528600">
            <a:off x="5060941" y="2511612"/>
            <a:ext cx="2396715" cy="1867867"/>
            <a:chOff x="4849798" y="2445154"/>
            <a:chExt cx="2746538" cy="2070812"/>
          </a:xfrm>
        </p:grpSpPr>
        <p:grpSp>
          <p:nvGrpSpPr>
            <p:cNvPr id="19" name="object 7">
              <a:extLst>
                <a:ext uri="{FF2B5EF4-FFF2-40B4-BE49-F238E27FC236}">
                  <a16:creationId xmlns:a16="http://schemas.microsoft.com/office/drawing/2014/main" id="{E9D3FAFB-35E6-4EC7-9EBA-2DC7AE5855C8}"/>
                </a:ext>
              </a:extLst>
            </p:cNvPr>
            <p:cNvGrpSpPr/>
            <p:nvPr/>
          </p:nvGrpSpPr>
          <p:grpSpPr>
            <a:xfrm>
              <a:off x="4849798" y="2445154"/>
              <a:ext cx="2746538" cy="2070812"/>
              <a:chOff x="9498089" y="2635105"/>
              <a:chExt cx="7054012" cy="5788766"/>
            </a:xfrm>
          </p:grpSpPr>
          <p:pic>
            <p:nvPicPr>
              <p:cNvPr id="21" name="object 8">
                <a:extLst>
                  <a:ext uri="{FF2B5EF4-FFF2-40B4-BE49-F238E27FC236}">
                    <a16:creationId xmlns:a16="http://schemas.microsoft.com/office/drawing/2014/main" id="{7526C555-3B76-45A8-B62A-4B3D7B483E34}"/>
                  </a:ext>
                </a:extLst>
              </p:cNvPr>
              <p:cNvPicPr/>
              <p:nvPr/>
            </p:nvPicPr>
            <p:blipFill>
              <a:blip r:embed="rId4" cstate="print"/>
              <a:stretch>
                <a:fillRect/>
              </a:stretch>
            </p:blipFill>
            <p:spPr>
              <a:xfrm>
                <a:off x="10121912" y="3276961"/>
                <a:ext cx="6430189" cy="5146910"/>
              </a:xfrm>
              <a:prstGeom prst="rect">
                <a:avLst/>
              </a:prstGeom>
            </p:spPr>
          </p:pic>
          <p:pic>
            <p:nvPicPr>
              <p:cNvPr id="22" name="object 10">
                <a:extLst>
                  <a:ext uri="{FF2B5EF4-FFF2-40B4-BE49-F238E27FC236}">
                    <a16:creationId xmlns:a16="http://schemas.microsoft.com/office/drawing/2014/main" id="{AA300FDB-7AF6-410F-AEE6-A5787D13FB67}"/>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DDD19D3E-721E-4A91-94B8-8D2543B7D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31" y="2811330"/>
              <a:ext cx="2339163" cy="1410404"/>
            </a:xfrm>
            <a:prstGeom prst="rect">
              <a:avLst/>
            </a:prstGeom>
          </p:spPr>
        </p:pic>
      </p:grpSp>
    </p:spTree>
    <p:extLst>
      <p:ext uri="{BB962C8B-B14F-4D97-AF65-F5344CB8AC3E}">
        <p14:creationId xmlns:p14="http://schemas.microsoft.com/office/powerpoint/2010/main" val="30635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8414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780844" y="1548534"/>
            <a:ext cx="6207782" cy="304698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Om het te laten werken... Mensen en processen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Zoals hierboven gezien, zijn de vaardigheden van degenen die zorgen voor de uitvoering van een digitaal marketingplan de succesfactoren. Er zijn twee opties:</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Er zijn gemengde oplossingen, met goede interne vaardigheden en een externe begeleider.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1609E9B-A929-4078-9198-A387D3398B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885358-53DE-4CEF-A3E6-FD049E2C654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BEF50FE-033A-435B-A061-24CF9DEDE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975854BA-19EB-4FCD-B747-B44D9CE746ED}"/>
              </a:ext>
            </a:extLst>
          </p:cNvPr>
          <p:cNvGrpSpPr/>
          <p:nvPr/>
        </p:nvGrpSpPr>
        <p:grpSpPr>
          <a:xfrm>
            <a:off x="1652857" y="2360562"/>
            <a:ext cx="4935367" cy="1721667"/>
            <a:chOff x="1652857" y="2360562"/>
            <a:chExt cx="4575327" cy="1721667"/>
          </a:xfrm>
        </p:grpSpPr>
        <p:sp>
          <p:nvSpPr>
            <p:cNvPr id="7" name="Forma libre: forma 6">
              <a:extLst>
                <a:ext uri="{FF2B5EF4-FFF2-40B4-BE49-F238E27FC236}">
                  <a16:creationId xmlns:a16="http://schemas.microsoft.com/office/drawing/2014/main" id="{A01D2945-883B-497B-878A-42BD02745A52}"/>
                </a:ext>
              </a:extLst>
            </p:cNvPr>
            <p:cNvSpPr/>
            <p:nvPr/>
          </p:nvSpPr>
          <p:spPr>
            <a:xfrm>
              <a:off x="2046670" y="2364803"/>
              <a:ext cx="4181514" cy="758908"/>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383" tIns="41911" rIns="78232" bIns="41911" numCol="1" spcCol="1270" anchor="ctr" anchorCtr="0">
              <a:noAutofit/>
            </a:bodyPr>
            <a:lstStyle/>
            <a:p>
              <a:pPr>
                <a:defRPr/>
              </a:pPr>
              <a:r>
                <a:rPr lang="nl-BE" altLang="es-ES" sz="1100" dirty="0">
                  <a:solidFill>
                    <a:schemeClr val="tx1"/>
                  </a:solidFill>
                  <a:latin typeface="Arial Rounded MT Bold" panose="020F0704030504030204" pitchFamily="34" charset="0"/>
                </a:rPr>
                <a:t>Intern: degenen die al binnen het bedrijf zijn, hebben een betere kennis van haar producten en projecten. Het kan sneller, maar het is een kost die meestal niet houdbaar is</a:t>
              </a:r>
            </a:p>
            <a:p>
              <a:pPr>
                <a:defRPr/>
              </a:pPr>
              <a:r>
                <a:rPr lang="nl-BE" altLang="es-ES" sz="1100" dirty="0">
                  <a:solidFill>
                    <a:schemeClr val="tx1"/>
                  </a:solidFill>
                  <a:latin typeface="Arial Rounded MT Bold" panose="020F0704030504030204" pitchFamily="34" charset="0"/>
                </a:rPr>
                <a:t>bedrijven.</a:t>
              </a:r>
              <a:endParaRPr lang="en-US" altLang="es-ES" sz="1100" dirty="0">
                <a:solidFill>
                  <a:schemeClr val="tx1"/>
                </a:solidFill>
                <a:latin typeface="Arial Rounded MT Bold" panose="020F0704030504030204" pitchFamily="34" charset="0"/>
              </a:endParaRPr>
            </a:p>
          </p:txBody>
        </p:sp>
        <p:sp>
          <p:nvSpPr>
            <p:cNvPr id="8" name="Elipse 7">
              <a:extLst>
                <a:ext uri="{FF2B5EF4-FFF2-40B4-BE49-F238E27FC236}">
                  <a16:creationId xmlns:a16="http://schemas.microsoft.com/office/drawing/2014/main" id="{1BE4732F-D246-4BA8-B68B-F9A972C04F93}"/>
                </a:ext>
              </a:extLst>
            </p:cNvPr>
            <p:cNvSpPr/>
            <p:nvPr/>
          </p:nvSpPr>
          <p:spPr>
            <a:xfrm>
              <a:off x="1652857" y="2360562"/>
              <a:ext cx="758906" cy="758906"/>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69E31C53-13F6-4DA2-AC8F-048F968CCBC1}"/>
                </a:ext>
              </a:extLst>
            </p:cNvPr>
            <p:cNvSpPr/>
            <p:nvPr/>
          </p:nvSpPr>
          <p:spPr>
            <a:xfrm>
              <a:off x="2046670" y="3311666"/>
              <a:ext cx="4181513" cy="758907"/>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2827891"/>
                <a:satOff val="-11636"/>
                <a:lumOff val="-2353"/>
                <a:alphaOff val="0"/>
              </a:schemeClr>
            </a:fillRef>
            <a:effectRef idx="0">
              <a:schemeClr val="accent3">
                <a:hueOff val="-2827891"/>
                <a:satOff val="-11636"/>
                <a:lumOff val="-2353"/>
                <a:alphaOff val="0"/>
              </a:schemeClr>
            </a:effectRef>
            <a:fontRef idx="minor">
              <a:schemeClr val="lt1"/>
            </a:fontRef>
          </p:style>
          <p:txBody>
            <a:bodyPr spcFirstLastPara="0" vert="horz" wrap="square" lIns="524383" tIns="41911" rIns="78232" bIns="41910" numCol="1" spcCol="1270" anchor="ctr" anchorCtr="0">
              <a:noAutofit/>
            </a:bodyPr>
            <a:lstStyle/>
            <a:p>
              <a:pPr>
                <a:defRPr/>
              </a:pPr>
              <a:r>
                <a:rPr lang="nl-BE" sz="1100" dirty="0">
                  <a:solidFill>
                    <a:schemeClr val="tx1"/>
                  </a:solidFill>
                </a:rPr>
                <a:t>Extern: outsourcing is de meest voorkomende oplossing: een Sector Agency, een Consultant</a:t>
              </a:r>
              <a:endParaRPr lang="es-ES" sz="1100" kern="1200" dirty="0">
                <a:solidFill>
                  <a:schemeClr val="tx1"/>
                </a:solidFill>
              </a:endParaRPr>
            </a:p>
          </p:txBody>
        </p:sp>
        <p:sp>
          <p:nvSpPr>
            <p:cNvPr id="13" name="Elipse 12">
              <a:extLst>
                <a:ext uri="{FF2B5EF4-FFF2-40B4-BE49-F238E27FC236}">
                  <a16:creationId xmlns:a16="http://schemas.microsoft.com/office/drawing/2014/main" id="{623BE2E9-7D82-4B0F-9CBF-50520806991A}"/>
                </a:ext>
              </a:extLst>
            </p:cNvPr>
            <p:cNvSpPr/>
            <p:nvPr/>
          </p:nvSpPr>
          <p:spPr>
            <a:xfrm>
              <a:off x="1686067" y="3323323"/>
              <a:ext cx="758906" cy="758906"/>
            </a:xfrm>
            <a:prstGeom prst="ellipse">
              <a:avLst/>
            </a:prstGeom>
          </p:spPr>
          <p:style>
            <a:lnRef idx="2">
              <a:schemeClr val="lt1">
                <a:hueOff val="0"/>
                <a:satOff val="0"/>
                <a:lumOff val="0"/>
                <a:alphaOff val="0"/>
              </a:schemeClr>
            </a:lnRef>
            <a:fillRef idx="1">
              <a:schemeClr val="accent3">
                <a:tint val="50000"/>
                <a:hueOff val="-3099036"/>
                <a:satOff val="-12181"/>
                <a:lumOff val="-1034"/>
                <a:alphaOff val="0"/>
              </a:schemeClr>
            </a:fillRef>
            <a:effectRef idx="0">
              <a:schemeClr val="accent3">
                <a:tint val="50000"/>
                <a:hueOff val="-3099036"/>
                <a:satOff val="-12181"/>
                <a:lumOff val="-1034"/>
                <a:alphaOff val="0"/>
              </a:schemeClr>
            </a:effectRef>
            <a:fontRef idx="minor">
              <a:schemeClr val="lt1">
                <a:hueOff val="0"/>
                <a:satOff val="0"/>
                <a:lumOff val="0"/>
                <a:alphaOff val="0"/>
              </a:schemeClr>
            </a:fontRef>
          </p:style>
        </p:sp>
      </p:grpSp>
      <p:sp>
        <p:nvSpPr>
          <p:cNvPr id="18" name="CuadroTexto 17">
            <a:extLst>
              <a:ext uri="{FF2B5EF4-FFF2-40B4-BE49-F238E27FC236}">
                <a16:creationId xmlns:a16="http://schemas.microsoft.com/office/drawing/2014/main" id="{84020694-3F9F-490E-9161-B52F059AF080}"/>
              </a:ext>
            </a:extLst>
          </p:cNvPr>
          <p:cNvSpPr txBox="1"/>
          <p:nvPr/>
        </p:nvSpPr>
        <p:spPr>
          <a:xfrm>
            <a:off x="1888447" y="2519885"/>
            <a:ext cx="287726" cy="369332"/>
          </a:xfrm>
          <a:prstGeom prst="rect">
            <a:avLst/>
          </a:prstGeom>
          <a:noFill/>
        </p:spPr>
        <p:txBody>
          <a:bodyPr wrap="square">
            <a:spAutoFit/>
          </a:bodyPr>
          <a:lstStyle/>
          <a:p>
            <a:r>
              <a:rPr lang="it-IT" sz="1800" kern="1200" dirty="0">
                <a:solidFill>
                  <a:schemeClr val="tx1"/>
                </a:solidFill>
              </a:rPr>
              <a:t>1</a:t>
            </a:r>
            <a:endParaRPr lang="es-ES" dirty="0"/>
          </a:p>
        </p:txBody>
      </p:sp>
      <p:sp>
        <p:nvSpPr>
          <p:cNvPr id="19" name="CuadroTexto 18">
            <a:extLst>
              <a:ext uri="{FF2B5EF4-FFF2-40B4-BE49-F238E27FC236}">
                <a16:creationId xmlns:a16="http://schemas.microsoft.com/office/drawing/2014/main" id="{BA28D8E4-F74C-484A-857F-74CE114BA138}"/>
              </a:ext>
            </a:extLst>
          </p:cNvPr>
          <p:cNvSpPr txBox="1"/>
          <p:nvPr/>
        </p:nvSpPr>
        <p:spPr>
          <a:xfrm>
            <a:off x="1921657" y="3506453"/>
            <a:ext cx="287726" cy="369332"/>
          </a:xfrm>
          <a:prstGeom prst="rect">
            <a:avLst/>
          </a:prstGeom>
          <a:noFill/>
        </p:spPr>
        <p:txBody>
          <a:bodyPr wrap="square">
            <a:spAutoFit/>
          </a:bodyPr>
          <a:lstStyle/>
          <a:p>
            <a:r>
              <a:rPr lang="it-IT" dirty="0"/>
              <a:t>2</a:t>
            </a:r>
            <a:endParaRPr lang="es-ES" dirty="0"/>
          </a:p>
        </p:txBody>
      </p:sp>
    </p:spTree>
    <p:extLst>
      <p:ext uri="{BB962C8B-B14F-4D97-AF65-F5344CB8AC3E}">
        <p14:creationId xmlns:p14="http://schemas.microsoft.com/office/powerpoint/2010/main" val="75103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332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27289"/>
            <a:ext cx="4141905" cy="27699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Trefwoorden: geleidelijk, eenvoudig en flexibel</a:t>
            </a:r>
            <a:endParaRPr lang="it-IT" altLang="es-ES" sz="1200" i="1"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B9AD0E2-5EE1-4AFA-9EB9-9D95461C926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D815604-1828-4373-9EBF-774D41D6545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BD9EA2-8D3F-499A-BDD8-FB9FE24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D902FB43-0C1B-4C38-9D2A-FADF503DD664}"/>
              </a:ext>
            </a:extLst>
          </p:cNvPr>
          <p:cNvGraphicFramePr/>
          <p:nvPr>
            <p:extLst>
              <p:ext uri="{D42A27DB-BD31-4B8C-83A1-F6EECF244321}">
                <p14:modId xmlns:p14="http://schemas.microsoft.com/office/powerpoint/2010/main" val="794224247"/>
              </p:ext>
            </p:extLst>
          </p:nvPr>
        </p:nvGraphicFramePr>
        <p:xfrm>
          <a:off x="1468109" y="1696621"/>
          <a:ext cx="6416259" cy="299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7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595" y="127277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7C55B97F-7A1B-4435-9949-3DF5A2EB6D30}"/>
              </a:ext>
            </a:extLst>
          </p:cNvPr>
          <p:cNvSpPr txBox="1"/>
          <p:nvPr/>
        </p:nvSpPr>
        <p:spPr>
          <a:xfrm>
            <a:off x="1511595" y="1399704"/>
            <a:ext cx="4572000" cy="276999"/>
          </a:xfrm>
          <a:prstGeom prst="rect">
            <a:avLst/>
          </a:prstGeom>
          <a:noFill/>
        </p:spPr>
        <p:txBody>
          <a:bodyPr wrap="square">
            <a:spAutoFit/>
          </a:bodyPr>
          <a:lstStyle/>
          <a:p>
            <a:pPr lvl="0"/>
            <a:r>
              <a:rPr lang="nl-BE" sz="1200" dirty="0">
                <a:latin typeface="Arial Rounded MT Bold" panose="020F0704030504030204" pitchFamily="34" charset="0"/>
              </a:rPr>
              <a:t>Het web en sociale media stellen ons in staat om</a:t>
            </a:r>
            <a:r>
              <a:rPr lang="en-US" sz="1200" dirty="0">
                <a:latin typeface="Arial Rounded MT Bold" panose="020F0704030504030204" pitchFamily="34" charset="0"/>
              </a:rPr>
              <a:t>:</a:t>
            </a:r>
            <a:endParaRPr lang="it-IT" sz="1200" dirty="0">
              <a:latin typeface="Arial Rounded MT Bold" panose="020F0704030504030204" pitchFamily="34" charset="0"/>
            </a:endParaRPr>
          </a:p>
        </p:txBody>
      </p:sp>
      <p:graphicFrame>
        <p:nvGraphicFramePr>
          <p:cNvPr id="9" name="Diagrama 8">
            <a:extLst>
              <a:ext uri="{FF2B5EF4-FFF2-40B4-BE49-F238E27FC236}">
                <a16:creationId xmlns:a16="http://schemas.microsoft.com/office/drawing/2014/main" id="{C9F7AC69-A658-430D-8653-8466E193C867}"/>
              </a:ext>
            </a:extLst>
          </p:cNvPr>
          <p:cNvGraphicFramePr/>
          <p:nvPr>
            <p:extLst>
              <p:ext uri="{D42A27DB-BD31-4B8C-83A1-F6EECF244321}">
                <p14:modId xmlns:p14="http://schemas.microsoft.com/office/powerpoint/2010/main" val="621078004"/>
              </p:ext>
            </p:extLst>
          </p:nvPr>
        </p:nvGraphicFramePr>
        <p:xfrm>
          <a:off x="1577179" y="1938660"/>
          <a:ext cx="5616624" cy="2129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AFA0B96-A224-4338-9E15-CA3466502B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09ACDF7-3554-43D9-8698-0680A8F726C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CD2692F-4B19-4041-AED7-651B0B61C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TextBox 5">
            <a:extLst>
              <a:ext uri="{FF2B5EF4-FFF2-40B4-BE49-F238E27FC236}">
                <a16:creationId xmlns:a16="http://schemas.microsoft.com/office/drawing/2014/main" id="{9CE232BE-FAD1-42D8-9DBC-3A621D33E725}"/>
              </a:ext>
            </a:extLst>
          </p:cNvPr>
          <p:cNvSpPr txBox="1"/>
          <p:nvPr/>
        </p:nvSpPr>
        <p:spPr>
          <a:xfrm>
            <a:off x="1584867" y="1923678"/>
            <a:ext cx="5929227"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HET DRAAIT ALLEMAAL OM INHOUD</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Met de komst van sociale media, de machtsverhouding die typisch is voor traditionele Media is veranderd. Nu kan elk individu dat op het netwerk is aangesloten: content produceren die wereldwijd kan worden overgebracht en daardoor dezelfde zichtbaarheid kan krijgen die in het verleden alleen mogelijk was dankzij massamedia.</a:t>
            </a:r>
            <a:endParaRPr lang="en-GB"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042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51868"/>
            <a:ext cx="5986242"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nl-BE" altLang="es-ES" sz="1200" dirty="0">
                <a:latin typeface="Arial Rounded MT Bold" panose="020F0704030504030204" pitchFamily="34" charset="0"/>
              </a:rPr>
              <a:t>De productie van content, zowel door experts als dankzij betaalde tools voor Digital Marketing is onderhevig aan </a:t>
            </a:r>
            <a:r>
              <a:rPr lang="nl-BE" altLang="es-ES" sz="1200" dirty="0" err="1">
                <a:latin typeface="Arial Rounded MT Bold" panose="020F0704030504030204" pitchFamily="34" charset="0"/>
              </a:rPr>
              <a:t>asymmetrieën</a:t>
            </a:r>
            <a:r>
              <a:rPr lang="nl-BE" altLang="es-ES" sz="1200" dirty="0">
                <a:latin typeface="Arial Rounded MT Bold" panose="020F0704030504030204" pitchFamily="34" charset="0"/>
              </a:rPr>
              <a:t>: economische beschikbaarheid, personeel, vaardigheden.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digitale marketingtools zijn ook gratis: economische middelen alleen niet</a:t>
            </a:r>
          </a:p>
          <a:p>
            <a:pPr>
              <a:defRPr/>
            </a:pPr>
            <a:r>
              <a:rPr lang="nl-BE" altLang="es-ES" sz="1200" dirty="0">
                <a:latin typeface="Arial Rounded MT Bold" panose="020F0704030504030204" pitchFamily="34" charset="0"/>
              </a:rPr>
              <a:t>zichtbaarheid of effectiviteit te garanderen. Zelfs het kleinste bedrijf kan bereiken uitstekende resultaten dankzij low budget en sociale kanalen.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F17928-3D10-4C4C-AC3C-FC560BD302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98240AC-D5DE-4ACF-B330-72A39F51F48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972BA2F-F716-4C33-A6F3-45753322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06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5FDFED-2FAC-4C32-8D3C-AC554BBD7ED6}"/>
              </a:ext>
            </a:extLst>
          </p:cNvPr>
          <p:cNvSpPr/>
          <p:nvPr/>
        </p:nvSpPr>
        <p:spPr>
          <a:xfrm>
            <a:off x="1604911" y="2828079"/>
            <a:ext cx="5726081" cy="36933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D189B2A-C64C-4FD3-8110-B967CA36921F}"/>
              </a:ext>
            </a:extLst>
          </p:cNvPr>
          <p:cNvSpPr/>
          <p:nvPr/>
        </p:nvSpPr>
        <p:spPr>
          <a:xfrm>
            <a:off x="1610094" y="2398773"/>
            <a:ext cx="5078009" cy="3514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79252"/>
            <a:ext cx="6207782" cy="120032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nadeel is dat sociale platforms, waardoor iedereen kan creëren en publiceren</a:t>
            </a:r>
          </a:p>
          <a:p>
            <a:pPr>
              <a:defRPr/>
            </a:pPr>
            <a:r>
              <a:rPr lang="nl-BE" altLang="es-ES" sz="1200" dirty="0">
                <a:latin typeface="Arial Rounded MT Bold" panose="020F0704030504030204" pitchFamily="34" charset="0"/>
              </a:rPr>
              <a:t>inhoud, een echte overbelasting veroorzaken:</a:t>
            </a: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Objectief gezien is het voor een bedrijf lastig om zijn plek te veroveren.</a:t>
            </a: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Daarom blijft Content de succesfactor voor elke marketingactiviteit.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9A14F5-2929-44B5-9361-27223AC294C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B45FAE4-7B32-4EAD-B251-CF14E792557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65996E0-C51F-40EB-8FDA-1D7A0264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814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54C0BBF9-5EE1-44B9-9E0C-2831F6B87C5D}"/>
              </a:ext>
            </a:extLst>
          </p:cNvPr>
          <p:cNvGraphicFramePr/>
          <p:nvPr>
            <p:extLst>
              <p:ext uri="{D42A27DB-BD31-4B8C-83A1-F6EECF244321}">
                <p14:modId xmlns:p14="http://schemas.microsoft.com/office/powerpoint/2010/main" val="1307585447"/>
              </p:ext>
            </p:extLst>
          </p:nvPr>
        </p:nvGraphicFramePr>
        <p:xfrm>
          <a:off x="1610093" y="1923678"/>
          <a:ext cx="590400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C631EC3-3023-4C3F-9B41-2DA779CB2BA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846891-B967-4072-AD6E-D87DA574BE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4D0B8DF-4BB0-4703-90A2-FCA734EAA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1478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EACAC21D-AED7-4F9E-8D6E-D47ADA40DE57}"/>
              </a:ext>
            </a:extLst>
          </p:cNvPr>
          <p:cNvSpPr/>
          <p:nvPr/>
        </p:nvSpPr>
        <p:spPr>
          <a:xfrm>
            <a:off x="624537" y="1715178"/>
            <a:ext cx="1702237" cy="146753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862203"/>
            <a:ext cx="6192688"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Alle </a:t>
            </a:r>
            <a:r>
              <a:rPr lang="nl-BE" altLang="es-ES" sz="1200" dirty="0" err="1">
                <a:latin typeface="Arial Rounded MT Bold" panose="020F0704030504030204" pitchFamily="34" charset="0"/>
              </a:rPr>
              <a:t>inbound</a:t>
            </a:r>
            <a:r>
              <a:rPr lang="nl-BE" altLang="es-ES" sz="1200" dirty="0">
                <a:latin typeface="Arial Rounded MT Bold" panose="020F0704030504030204" pitchFamily="34" charset="0"/>
              </a:rPr>
              <a:t> marketing (de interne marketingplannen van het bedrijf) die de</a:t>
            </a:r>
          </a:p>
          <a:p>
            <a:pPr>
              <a:defRPr/>
            </a:pPr>
            <a:r>
              <a:rPr lang="nl-BE" altLang="es-ES" sz="1200" dirty="0">
                <a:latin typeface="Arial Rounded MT Bold" panose="020F0704030504030204" pitchFamily="34" charset="0"/>
              </a:rPr>
              <a:t>doel om meer verkeer te genereren op de digitale kanalen van het bedrijf om te verwerven nieuwe klanten is gebaseerd op de inhoud en op hun kwaliteit.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onderzoek uit 2015 geeft aan hoe, van de 529 marketingmanagers, slechts 3% van plan is om: hun investeringen in inhoud verminderen. Uit hetzelfde onderzoek blijkt dat elk bedrijf gemiddeld 25% van zijn marketingbudget uitsluitend aan inhoud investeert.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5BA03C6-7A12-49CE-90FC-3E1DF9C85BD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A8DC5E-103D-47CA-8A55-BF59F5AFDC6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8B7EE7C-DA80-4837-97D2-FA0238CFF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13069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774B7F-BB2E-4DBA-BD7C-B12593E91E6E}"/>
              </a:ext>
            </a:extLst>
          </p:cNvPr>
          <p:cNvSpPr/>
          <p:nvPr/>
        </p:nvSpPr>
        <p:spPr>
          <a:xfrm>
            <a:off x="1494621" y="1837828"/>
            <a:ext cx="6123130" cy="1642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62937" y="1617307"/>
            <a:ext cx="61548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6249" y="1862203"/>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Maar wat betekent het om aan digitale marketing te doen door te focussen op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betekent het structureren van de digitale marketingplannen, beginnend met een onderzoek naar de mogelijke belangen van klanten die het bedrijf al bezit en op die van potentiële klanten.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Elk bedrijf moet daarom zijn eigen uitgever zijn om effectief te kunnen opereren in de nieuw communicatiescenario.</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BCD26C2-563A-4849-8B20-1D1E3997E8A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FED7D3E-7C4C-4A17-9B51-9C5FA0E2AFE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5420EC-4152-4951-A4F1-B45E815A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9477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136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1903" y="1699751"/>
            <a:ext cx="6300193" cy="830997"/>
          </a:xfrm>
          <a:prstGeom prst="rect">
            <a:avLst/>
          </a:prstGeom>
          <a:noFill/>
        </p:spPr>
        <p:txBody>
          <a:bodyPr wrap="square" rtlCol="0">
            <a:spAutoFit/>
          </a:bodyPr>
          <a:lstStyle/>
          <a:p>
            <a:pPr marL="228600" indent="-228600">
              <a:buAutoNum type="arabicParenR"/>
              <a:defRPr/>
            </a:pPr>
            <a:r>
              <a:rPr lang="nl-BE" altLang="es-ES" sz="1200" dirty="0">
                <a:latin typeface="Arial Rounded MT Bold" panose="020F0704030504030204" pitchFamily="34" charset="0"/>
              </a:rPr>
              <a:t>Om succesvol te zijn, in een wereld vol inhoud, advertenties en concurrenten, wat we produceren en publiceren moet interessant zijn voor ons publiek door te voldoen aan hun behoeften. De behoeften die door media-inhoud kunnen worden bevredigd, zijn uiteraard beperkt:</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AB23EB-FBF0-4DBB-9B4E-D2307A8DC9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57B9F3-8E95-467A-B2EA-BF5A4D9615C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F4E0CA1-A006-4412-BFFD-920F45A1F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18E3BA79-3D34-40EA-A0F7-C63841B16606}"/>
              </a:ext>
            </a:extLst>
          </p:cNvPr>
          <p:cNvGrpSpPr/>
          <p:nvPr/>
        </p:nvGrpSpPr>
        <p:grpSpPr>
          <a:xfrm>
            <a:off x="1961671" y="2750831"/>
            <a:ext cx="5130609" cy="1720102"/>
            <a:chOff x="1961671" y="2750831"/>
            <a:chExt cx="5130609" cy="1720102"/>
          </a:xfrm>
        </p:grpSpPr>
        <p:sp>
          <p:nvSpPr>
            <p:cNvPr id="7" name="Forma libre: forma 6">
              <a:extLst>
                <a:ext uri="{FF2B5EF4-FFF2-40B4-BE49-F238E27FC236}">
                  <a16:creationId xmlns:a16="http://schemas.microsoft.com/office/drawing/2014/main" id="{56B731ED-CCF8-4903-8222-87136222F571}"/>
                </a:ext>
              </a:extLst>
            </p:cNvPr>
            <p:cNvSpPr/>
            <p:nvPr/>
          </p:nvSpPr>
          <p:spPr>
            <a:xfrm>
              <a:off x="2354441" y="2754224"/>
              <a:ext cx="4737839"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8241" tIns="45721" rIns="85344" bIns="45721" numCol="1" spcCol="1270" anchor="ctr" anchorCtr="0">
              <a:noAutofit/>
            </a:bodyPr>
            <a:lstStyle/>
            <a:p>
              <a:pPr>
                <a:defRPr/>
              </a:pPr>
              <a:r>
                <a:rPr lang="nl-BE" altLang="es-ES" sz="1200" dirty="0">
                  <a:solidFill>
                    <a:schemeClr val="tx1"/>
                  </a:solidFill>
                  <a:latin typeface="Arial Rounded MT Bold" panose="020F0704030504030204" pitchFamily="34" charset="0"/>
                </a:rPr>
                <a:t>informatie, educatie, entertainment, diensten: de klassieke behoeften waaraan we dankzij sociale media actieve participatie kunnen toevoegen</a:t>
              </a:r>
              <a:endParaRPr lang="es-ES" sz="1200" kern="1200" dirty="0">
                <a:solidFill>
                  <a:schemeClr val="tx1"/>
                </a:solidFill>
              </a:endParaRPr>
            </a:p>
          </p:txBody>
        </p:sp>
        <p:sp>
          <p:nvSpPr>
            <p:cNvPr id="8" name="Elipse 7">
              <a:extLst>
                <a:ext uri="{FF2B5EF4-FFF2-40B4-BE49-F238E27FC236}">
                  <a16:creationId xmlns:a16="http://schemas.microsoft.com/office/drawing/2014/main" id="{50F30F17-EFBD-4395-BADC-F527E641E053}"/>
                </a:ext>
              </a:extLst>
            </p:cNvPr>
            <p:cNvSpPr/>
            <p:nvPr/>
          </p:nvSpPr>
          <p:spPr>
            <a:xfrm>
              <a:off x="1961671" y="2750831"/>
              <a:ext cx="764489" cy="764489"/>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156FE462-CB48-4444-B636-AAC03F196715}"/>
                </a:ext>
              </a:extLst>
            </p:cNvPr>
            <p:cNvSpPr/>
            <p:nvPr/>
          </p:nvSpPr>
          <p:spPr>
            <a:xfrm>
              <a:off x="2343916" y="3706442"/>
              <a:ext cx="4748364"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528241" tIns="45721" rIns="85344" bIns="45721" numCol="1" spcCol="1270" anchor="ctr" anchorCtr="0">
              <a:noAutofit/>
            </a:bodyPr>
            <a:lstStyle/>
            <a:p>
              <a:pPr>
                <a:defRPr/>
              </a:pPr>
              <a:r>
                <a:rPr lang="nl-BE" altLang="es-ES" sz="1200" dirty="0">
                  <a:solidFill>
                    <a:schemeClr val="tx1"/>
                  </a:solidFill>
                  <a:latin typeface="Arial Rounded MT Bold" panose="020F0704030504030204" pitchFamily="34" charset="0"/>
                </a:rPr>
                <a:t>Een strategisch plan suggereert wat de beste manier is om een ​​specifiek publiek en hun behoeften te bereiken.</a:t>
              </a:r>
              <a:endParaRPr lang="en-GB" altLang="es-ES" sz="1200" dirty="0">
                <a:solidFill>
                  <a:schemeClr val="tx1"/>
                </a:solidFill>
                <a:latin typeface="Arial Rounded MT Bold" panose="020F0704030504030204" pitchFamily="34" charset="0"/>
              </a:endParaRPr>
            </a:p>
          </p:txBody>
        </p:sp>
        <p:sp>
          <p:nvSpPr>
            <p:cNvPr id="13" name="Elipse 12">
              <a:extLst>
                <a:ext uri="{FF2B5EF4-FFF2-40B4-BE49-F238E27FC236}">
                  <a16:creationId xmlns:a16="http://schemas.microsoft.com/office/drawing/2014/main" id="{57C820F1-BC5E-41A0-AEB4-0FECBE29A0FC}"/>
                </a:ext>
              </a:extLst>
            </p:cNvPr>
            <p:cNvSpPr/>
            <p:nvPr/>
          </p:nvSpPr>
          <p:spPr>
            <a:xfrm>
              <a:off x="1961671" y="3706443"/>
              <a:ext cx="764489" cy="764489"/>
            </a:xfrm>
            <a:prstGeom prst="ellipse">
              <a:avLst/>
            </a:prstGeom>
          </p:spPr>
          <p:style>
            <a:lnRef idx="2">
              <a:schemeClr val="lt1">
                <a:hueOff val="0"/>
                <a:satOff val="0"/>
                <a:lumOff val="0"/>
                <a:alphaOff val="0"/>
              </a:schemeClr>
            </a:lnRef>
            <a:fillRef idx="1">
              <a:schemeClr val="accent2">
                <a:tint val="50000"/>
                <a:hueOff val="-1747974"/>
                <a:satOff val="1231"/>
                <a:lumOff val="-759"/>
                <a:alphaOff val="0"/>
              </a:schemeClr>
            </a:fillRef>
            <a:effectRef idx="0">
              <a:schemeClr val="accent2">
                <a:tint val="50000"/>
                <a:hueOff val="-1747974"/>
                <a:satOff val="1231"/>
                <a:lumOff val="-75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223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88369"/>
            <a:ext cx="6048672" cy="64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2) Om waardevolle content te genereren, is creativiteit niet genoeg.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3) De bureaus die de inhoud maken, moeten over de middelen en vaardigheden beschikken om dit te doen dus, maar zij zijn niet de eigenaren van de inhoud zelf.</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Desalniettemin moet het bedrijf over de nodige vaardigheden beschikken om inhoud te produceren: het Bedrijf moet toezicht kunnen houden op het werk van het Agentschap (bijvoorbeeld de Het bedrijf moet de gegevens kunnen lezen die zijn verzameld door de analysetools en de resultaten begrijpen die het Agentschap daadwerkelijk heeft bereikt)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38B842D-803C-49C9-A73F-65804A119D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0E0757-A9C3-4130-A352-848FB4871E0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1F1957B-9BA3-4B0E-BFCE-6170B794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0806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07699"/>
            <a:ext cx="620778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Merkbekendheid: vergroot de naamsbekendheid.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Content is een uitstekende tool om de bekendheid van merken te genereren of te versterken, effectiever dan "push"-communicatie (degene die zijn producten "duwt") door middel van reclame. Het tegenovergestelde is een "pull"-communicatie: dit werkt om de bekendheid van het product vergroten, de belangstelling van het publiek vergroten).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Nogmaals, de inhoud moet voldoen aan ten minste één behoefte van zijn specifieke doelgroep.</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B6084E0-AAB6-47AF-B343-098387E2B4E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AB4752-76C7-4010-9FCF-6B04FB8FFF5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85B2509-1F4A-45AE-8405-D5048854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49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4FB6AEF-9353-4335-8A17-AA005E0E0C4C}"/>
              </a:ext>
            </a:extLst>
          </p:cNvPr>
          <p:cNvGraphicFramePr/>
          <p:nvPr>
            <p:extLst>
              <p:ext uri="{D42A27DB-BD31-4B8C-83A1-F6EECF244321}">
                <p14:modId xmlns:p14="http://schemas.microsoft.com/office/powerpoint/2010/main" val="3145721511"/>
              </p:ext>
            </p:extLst>
          </p:nvPr>
        </p:nvGraphicFramePr>
        <p:xfrm>
          <a:off x="1460562" y="1862203"/>
          <a:ext cx="6207782" cy="135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B47392-4785-4585-9DF4-506E2DE42E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1DFC123-DDFF-4C50-85F0-AFC63BED969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57A9527-6437-4CD0-A371-CBAEE49AD7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160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97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4DDD13B-2C24-42CE-9DD3-68142A504E88}"/>
              </a:ext>
            </a:extLst>
          </p:cNvPr>
          <p:cNvGraphicFramePr/>
          <p:nvPr>
            <p:extLst>
              <p:ext uri="{D42A27DB-BD31-4B8C-83A1-F6EECF244321}">
                <p14:modId xmlns:p14="http://schemas.microsoft.com/office/powerpoint/2010/main" val="217045421"/>
              </p:ext>
            </p:extLst>
          </p:nvPr>
        </p:nvGraphicFramePr>
        <p:xfrm>
          <a:off x="1557805" y="2002392"/>
          <a:ext cx="6028390" cy="235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7A3F9048-5046-4E9E-8CFE-A762461938F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2BD78A4-1449-4274-8BE2-FB1F7EC1D782}"/>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B63EA6E4-16AB-4CC1-8CFE-D745B3D982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0" name="CuadroTexto 19">
            <a:extLst>
              <a:ext uri="{FF2B5EF4-FFF2-40B4-BE49-F238E27FC236}">
                <a16:creationId xmlns:a16="http://schemas.microsoft.com/office/drawing/2014/main" id="{A48CFB32-9E4A-40AA-958E-E19BD56B4990}"/>
              </a:ext>
            </a:extLst>
          </p:cNvPr>
          <p:cNvSpPr txBox="1"/>
          <p:nvPr/>
        </p:nvSpPr>
        <p:spPr>
          <a:xfrm>
            <a:off x="1475655" y="1475953"/>
            <a:ext cx="6013297" cy="461665"/>
          </a:xfrm>
          <a:prstGeom prst="rect">
            <a:avLst/>
          </a:prstGeom>
          <a:noFill/>
        </p:spPr>
        <p:txBody>
          <a:bodyPr wrap="square">
            <a:spAutoFit/>
          </a:bodyPr>
          <a:lstStyle/>
          <a:p>
            <a:pPr lvl="0"/>
            <a:r>
              <a:rPr lang="nl-BE" sz="1200" dirty="0">
                <a:latin typeface="Arial Rounded MT Bold" panose="020F0704030504030204" pitchFamily="34" charset="0"/>
              </a:rPr>
              <a:t>De planning van een succesvolle digitale marketingstrategie volgt duidelijk gedefinieerde fasen:</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4947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8045" y="1635647"/>
            <a:ext cx="6116049" cy="9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8045" y="1951868"/>
            <a:ext cx="6116049" cy="156966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Loyaliteit en "</a:t>
            </a:r>
            <a:r>
              <a:rPr lang="nl-BE" altLang="es-ES" sz="1200" dirty="0" err="1">
                <a:solidFill>
                  <a:schemeClr val="tx1"/>
                </a:solidFill>
                <a:latin typeface="Arial Rounded MT Bold" panose="020F0704030504030204" pitchFamily="34" charset="0"/>
              </a:rPr>
              <a:t>Upsell</a:t>
            </a:r>
            <a:r>
              <a:rPr lang="nl-BE" altLang="es-ES" sz="1200" dirty="0">
                <a:solidFill>
                  <a:schemeClr val="tx1"/>
                </a:solidFill>
                <a:latin typeface="Arial Rounded MT Bold" panose="020F0704030504030204" pitchFamily="34" charset="0"/>
              </a:rPr>
              <a:t>":</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Een goed digitaal marketingplan wil bestaande klanten behouden om ze te pushen tot verdere aankopen. In dit geval moet de inhoud persoonlijker zijn.</a:t>
            </a:r>
          </a:p>
          <a:p>
            <a:pPr>
              <a:defRPr/>
            </a:pPr>
            <a:r>
              <a:rPr lang="nl-BE" altLang="es-ES" sz="1200" dirty="0" err="1">
                <a:solidFill>
                  <a:schemeClr val="tx1"/>
                </a:solidFill>
                <a:latin typeface="Arial Rounded MT Bold" panose="020F0704030504030204" pitchFamily="34" charset="0"/>
              </a:rPr>
              <a:t>Upselling</a:t>
            </a:r>
            <a:r>
              <a:rPr lang="nl-BE" altLang="es-ES" sz="1200" dirty="0">
                <a:solidFill>
                  <a:schemeClr val="tx1"/>
                </a:solidFill>
                <a:latin typeface="Arial Rounded MT Bold" panose="020F0704030504030204" pitchFamily="34" charset="0"/>
              </a:rPr>
              <a:t> is een strategie die de klant naar een ander product leidt dan het</a:t>
            </a:r>
          </a:p>
          <a:p>
            <a:pPr>
              <a:defRPr/>
            </a:pPr>
            <a:r>
              <a:rPr lang="nl-BE" altLang="es-ES" sz="1200" dirty="0">
                <a:solidFill>
                  <a:schemeClr val="tx1"/>
                </a:solidFill>
                <a:latin typeface="Arial Rounded MT Bold" panose="020F0704030504030204" pitchFamily="34" charset="0"/>
              </a:rPr>
              <a:t>originele. Een product dat al dezelfde functionaliteit heeft als het eerste</a:t>
            </a:r>
          </a:p>
          <a:p>
            <a:pPr>
              <a:defRPr/>
            </a:pPr>
            <a:r>
              <a:rPr lang="nl-BE" altLang="es-ES" sz="1200" dirty="0">
                <a:solidFill>
                  <a:schemeClr val="tx1"/>
                </a:solidFill>
                <a:latin typeface="Arial Rounded MT Bold" panose="020F0704030504030204" pitchFamily="34" charset="0"/>
              </a:rPr>
              <a:t>gekocht maar die van een hoger niveau is: de klant, die de tweede koopt</a:t>
            </a:r>
          </a:p>
          <a:p>
            <a:pPr>
              <a:defRPr/>
            </a:pPr>
            <a:r>
              <a:rPr lang="nl-BE" altLang="es-ES" sz="1200" dirty="0">
                <a:solidFill>
                  <a:schemeClr val="tx1"/>
                </a:solidFill>
                <a:latin typeface="Arial Rounded MT Bold" panose="020F0704030504030204" pitchFamily="34" charset="0"/>
              </a:rPr>
              <a:t>product, zal de toegevoegde waarde waarderen.</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ED64B4-0B81-4527-9DE8-264389D1251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BAF11EB-058B-461F-98BD-BCD7918193C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D92ADA-B14D-4A69-85E1-4320ED110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7286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34712"/>
            <a:ext cx="598624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Creëer enthousiaste klanten en maak ze promotors van het merk</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Een klant kan zo loyaal zijn dat hij de producten of diensten kent die door het bedrijf worden aangeboden. De klant wordt zo een promotiemiddel: </a:t>
            </a:r>
            <a:r>
              <a:rPr lang="nl-BE" altLang="es-ES" sz="1200" dirty="0" err="1">
                <a:solidFill>
                  <a:schemeClr val="tx1"/>
                </a:solidFill>
                <a:latin typeface="Arial Rounded MT Bold" panose="020F0704030504030204" pitchFamily="34" charset="0"/>
              </a:rPr>
              <a:t>Social</a:t>
            </a:r>
            <a:r>
              <a:rPr lang="nl-BE" altLang="es-ES" sz="1200" dirty="0">
                <a:solidFill>
                  <a:schemeClr val="tx1"/>
                </a:solidFill>
                <a:latin typeface="Arial Rounded MT Bold" panose="020F0704030504030204" pitchFamily="34" charset="0"/>
              </a:rPr>
              <a:t> Media, mond-tot-mondreclame, interpersoonlijke relaties. Een "gemeenschap" van loyale klanten is een strategische hulpbron van enorme waarde.</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A42F227-E8E9-4FE8-A48D-31101DB004A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6565FA-2D78-4CBE-89E7-ACE34CFFEB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E30AC62-D30E-46CE-8CCE-952A4580D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4044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 name="Grupo 1">
            <a:extLst>
              <a:ext uri="{FF2B5EF4-FFF2-40B4-BE49-F238E27FC236}">
                <a16:creationId xmlns:a16="http://schemas.microsoft.com/office/drawing/2014/main" id="{43AFCE6D-45FE-4191-92E0-FECC5DADFE33}"/>
              </a:ext>
            </a:extLst>
          </p:cNvPr>
          <p:cNvGrpSpPr/>
          <p:nvPr/>
        </p:nvGrpSpPr>
        <p:grpSpPr>
          <a:xfrm>
            <a:off x="2439216" y="1851670"/>
            <a:ext cx="4221016" cy="2123658"/>
            <a:chOff x="2441574" y="1862203"/>
            <a:chExt cx="4245756" cy="2123658"/>
          </a:xfrm>
        </p:grpSpPr>
        <p:sp>
          <p:nvSpPr>
            <p:cNvPr id="3" name="Conector recto 2">
              <a:extLst>
                <a:ext uri="{FF2B5EF4-FFF2-40B4-BE49-F238E27FC236}">
                  <a16:creationId xmlns:a16="http://schemas.microsoft.com/office/drawing/2014/main" id="{7B2F29F3-26AC-4D48-B2CB-E6FE946E9AAC}"/>
                </a:ext>
              </a:extLst>
            </p:cNvPr>
            <p:cNvSpPr/>
            <p:nvPr/>
          </p:nvSpPr>
          <p:spPr>
            <a:xfrm>
              <a:off x="3503403" y="3752258"/>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5" name="Conector recto 4">
              <a:extLst>
                <a:ext uri="{FF2B5EF4-FFF2-40B4-BE49-F238E27FC236}">
                  <a16:creationId xmlns:a16="http://schemas.microsoft.com/office/drawing/2014/main" id="{B40808C7-3837-43C9-82F1-02894FD11B38}"/>
                </a:ext>
              </a:extLst>
            </p:cNvPr>
            <p:cNvSpPr/>
            <p:nvPr/>
          </p:nvSpPr>
          <p:spPr>
            <a:xfrm>
              <a:off x="3503403" y="3236209"/>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6" name="Conector recto 5">
              <a:extLst>
                <a:ext uri="{FF2B5EF4-FFF2-40B4-BE49-F238E27FC236}">
                  <a16:creationId xmlns:a16="http://schemas.microsoft.com/office/drawing/2014/main" id="{7C64108B-5110-4942-BF04-8EA083DA9C15}"/>
                </a:ext>
              </a:extLst>
            </p:cNvPr>
            <p:cNvSpPr/>
            <p:nvPr/>
          </p:nvSpPr>
          <p:spPr>
            <a:xfrm>
              <a:off x="3503403" y="2611854"/>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7" name="Conector recto 6">
              <a:extLst>
                <a:ext uri="{FF2B5EF4-FFF2-40B4-BE49-F238E27FC236}">
                  <a16:creationId xmlns:a16="http://schemas.microsoft.com/office/drawing/2014/main" id="{C8888A2B-9331-474E-B948-3230CC3A3C3B}"/>
                </a:ext>
              </a:extLst>
            </p:cNvPr>
            <p:cNvSpPr/>
            <p:nvPr/>
          </p:nvSpPr>
          <p:spPr>
            <a:xfrm>
              <a:off x="3503403" y="2095805"/>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8" name="Elipse 7">
              <a:extLst>
                <a:ext uri="{FF2B5EF4-FFF2-40B4-BE49-F238E27FC236}">
                  <a16:creationId xmlns:a16="http://schemas.microsoft.com/office/drawing/2014/main" id="{E9E3F6CD-CE86-4D37-AAF5-331AB4F47601}"/>
                </a:ext>
              </a:extLst>
            </p:cNvPr>
            <p:cNvSpPr/>
            <p:nvPr/>
          </p:nvSpPr>
          <p:spPr>
            <a:xfrm>
              <a:off x="2441574" y="1862203"/>
              <a:ext cx="2123658" cy="2123658"/>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3" name="Elipse 12">
              <a:extLst>
                <a:ext uri="{FF2B5EF4-FFF2-40B4-BE49-F238E27FC236}">
                  <a16:creationId xmlns:a16="http://schemas.microsoft.com/office/drawing/2014/main" id="{880839F8-90E0-4D00-8CA8-6A121129C5DE}"/>
                </a:ext>
              </a:extLst>
            </p:cNvPr>
            <p:cNvSpPr/>
            <p:nvPr/>
          </p:nvSpPr>
          <p:spPr>
            <a:xfrm>
              <a:off x="5361604" y="1862203"/>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Forma libre: forma 13">
              <a:extLst>
                <a:ext uri="{FF2B5EF4-FFF2-40B4-BE49-F238E27FC236}">
                  <a16:creationId xmlns:a16="http://schemas.microsoft.com/office/drawing/2014/main" id="{1D792A6A-B23B-4132-8042-51609BA06DD6}"/>
                </a:ext>
              </a:extLst>
            </p:cNvPr>
            <p:cNvSpPr/>
            <p:nvPr/>
          </p:nvSpPr>
          <p:spPr>
            <a:xfrm>
              <a:off x="5828809" y="1862203"/>
              <a:ext cx="758022" cy="467204"/>
            </a:xfrm>
            <a:custGeom>
              <a:avLst/>
              <a:gdLst>
                <a:gd name="connsiteX0" fmla="*/ 0 w 758022"/>
                <a:gd name="connsiteY0" fmla="*/ 0 h 467204"/>
                <a:gd name="connsiteX1" fmla="*/ 758022 w 758022"/>
                <a:gd name="connsiteY1" fmla="*/ 0 h 467204"/>
                <a:gd name="connsiteX2" fmla="*/ 758022 w 758022"/>
                <a:gd name="connsiteY2" fmla="*/ 467204 h 467204"/>
                <a:gd name="connsiteX3" fmla="*/ 0 w 758022"/>
                <a:gd name="connsiteY3" fmla="*/ 467204 h 467204"/>
                <a:gd name="connsiteX4" fmla="*/ 0 w 758022"/>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2" h="467204">
                  <a:moveTo>
                    <a:pt x="0" y="0"/>
                  </a:moveTo>
                  <a:lnTo>
                    <a:pt x="758022" y="0"/>
                  </a:lnTo>
                  <a:lnTo>
                    <a:pt x="758022"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a:solidFill>
                    <a:schemeClr val="tx1"/>
                  </a:solidFill>
                </a:rPr>
                <a:t>Idee</a:t>
              </a:r>
              <a:endParaRPr lang="es-ES" sz="1200" dirty="0">
                <a:solidFill>
                  <a:schemeClr val="tx1"/>
                </a:solidFill>
              </a:endParaRP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18" name="Elipse 17">
              <a:extLst>
                <a:ext uri="{FF2B5EF4-FFF2-40B4-BE49-F238E27FC236}">
                  <a16:creationId xmlns:a16="http://schemas.microsoft.com/office/drawing/2014/main" id="{E7E893A8-CBD8-479D-A400-31A7BC987F36}"/>
                </a:ext>
              </a:extLst>
            </p:cNvPr>
            <p:cNvSpPr/>
            <p:nvPr/>
          </p:nvSpPr>
          <p:spPr>
            <a:xfrm>
              <a:off x="5011201" y="2378251"/>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9" name="Forma libre: forma 18">
              <a:extLst>
                <a:ext uri="{FF2B5EF4-FFF2-40B4-BE49-F238E27FC236}">
                  <a16:creationId xmlns:a16="http://schemas.microsoft.com/office/drawing/2014/main" id="{F222F0E9-AA3A-4048-9C40-696BCBE074DB}"/>
                </a:ext>
              </a:extLst>
            </p:cNvPr>
            <p:cNvSpPr/>
            <p:nvPr/>
          </p:nvSpPr>
          <p:spPr>
            <a:xfrm>
              <a:off x="5478405" y="2378251"/>
              <a:ext cx="941376" cy="467204"/>
            </a:xfrm>
            <a:custGeom>
              <a:avLst/>
              <a:gdLst>
                <a:gd name="connsiteX0" fmla="*/ 0 w 941376"/>
                <a:gd name="connsiteY0" fmla="*/ 0 h 467204"/>
                <a:gd name="connsiteX1" fmla="*/ 941376 w 941376"/>
                <a:gd name="connsiteY1" fmla="*/ 0 h 467204"/>
                <a:gd name="connsiteX2" fmla="*/ 941376 w 941376"/>
                <a:gd name="connsiteY2" fmla="*/ 467204 h 467204"/>
                <a:gd name="connsiteX3" fmla="*/ 0 w 941376"/>
                <a:gd name="connsiteY3" fmla="*/ 467204 h 467204"/>
                <a:gd name="connsiteX4" fmla="*/ 0 w 941376"/>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76" h="467204">
                  <a:moveTo>
                    <a:pt x="0" y="0"/>
                  </a:moveTo>
                  <a:lnTo>
                    <a:pt x="941376" y="0"/>
                  </a:lnTo>
                  <a:lnTo>
                    <a:pt x="941376"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a:solidFill>
                    <a:schemeClr val="tx1"/>
                  </a:solidFill>
                </a:rPr>
                <a:t>Productie</a:t>
              </a: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20" name="Elipse 19">
              <a:extLst>
                <a:ext uri="{FF2B5EF4-FFF2-40B4-BE49-F238E27FC236}">
                  <a16:creationId xmlns:a16="http://schemas.microsoft.com/office/drawing/2014/main" id="{D59CD769-35E7-4925-9244-A49C54374DE6}"/>
                </a:ext>
              </a:extLst>
            </p:cNvPr>
            <p:cNvSpPr/>
            <p:nvPr/>
          </p:nvSpPr>
          <p:spPr>
            <a:xfrm>
              <a:off x="5011201" y="3002607"/>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1" name="Forma libre: forma 20">
              <a:extLst>
                <a:ext uri="{FF2B5EF4-FFF2-40B4-BE49-F238E27FC236}">
                  <a16:creationId xmlns:a16="http://schemas.microsoft.com/office/drawing/2014/main" id="{CDF6DE11-65D5-40B3-9844-44DA893EC6F6}"/>
                </a:ext>
              </a:extLst>
            </p:cNvPr>
            <p:cNvSpPr/>
            <p:nvPr/>
          </p:nvSpPr>
          <p:spPr>
            <a:xfrm>
              <a:off x="5478405" y="3002607"/>
              <a:ext cx="1208925" cy="467204"/>
            </a:xfrm>
            <a:custGeom>
              <a:avLst/>
              <a:gdLst>
                <a:gd name="connsiteX0" fmla="*/ 0 w 1208925"/>
                <a:gd name="connsiteY0" fmla="*/ 0 h 467204"/>
                <a:gd name="connsiteX1" fmla="*/ 1208925 w 1208925"/>
                <a:gd name="connsiteY1" fmla="*/ 0 h 467204"/>
                <a:gd name="connsiteX2" fmla="*/ 1208925 w 1208925"/>
                <a:gd name="connsiteY2" fmla="*/ 467204 h 467204"/>
                <a:gd name="connsiteX3" fmla="*/ 0 w 1208925"/>
                <a:gd name="connsiteY3" fmla="*/ 467204 h 467204"/>
                <a:gd name="connsiteX4" fmla="*/ 0 w 1208925"/>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25" h="467204">
                  <a:moveTo>
                    <a:pt x="0" y="0"/>
                  </a:moveTo>
                  <a:lnTo>
                    <a:pt x="1208925" y="0"/>
                  </a:lnTo>
                  <a:lnTo>
                    <a:pt x="1208925"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algn="ctr" defTabSz="533400">
                <a:lnSpc>
                  <a:spcPct val="90000"/>
                </a:lnSpc>
                <a:spcBef>
                  <a:spcPct val="0"/>
                </a:spcBef>
                <a:spcAft>
                  <a:spcPct val="35000"/>
                </a:spcAft>
              </a:pPr>
              <a:endParaRPr lang="it-IT" sz="1200" dirty="0">
                <a:solidFill>
                  <a:schemeClr val="tx1"/>
                </a:solidFill>
              </a:endParaRPr>
            </a:p>
            <a:p>
              <a:pPr algn="ctr" defTabSz="533400">
                <a:lnSpc>
                  <a:spcPct val="90000"/>
                </a:lnSpc>
                <a:spcBef>
                  <a:spcPct val="0"/>
                </a:spcBef>
                <a:spcAft>
                  <a:spcPct val="35000"/>
                </a:spcAft>
              </a:pPr>
              <a:r>
                <a:rPr lang="it-IT" sz="1200" dirty="0">
                  <a:solidFill>
                    <a:schemeClr val="tx1"/>
                  </a:solidFill>
                </a:rPr>
                <a:t>Disseminatie</a:t>
              </a:r>
            </a:p>
            <a:p>
              <a:pPr marL="0" lvl="0" indent="0" algn="ctr" defTabSz="533400">
                <a:lnSpc>
                  <a:spcPct val="90000"/>
                </a:lnSpc>
                <a:spcBef>
                  <a:spcPct val="0"/>
                </a:spcBef>
                <a:spcAft>
                  <a:spcPct val="35000"/>
                </a:spcAft>
                <a:buNone/>
              </a:pPr>
              <a:endParaRPr lang="it-IT" sz="1200" kern="1200" dirty="0">
                <a:solidFill>
                  <a:schemeClr val="tx1"/>
                </a:solidFill>
              </a:endParaRPr>
            </a:p>
          </p:txBody>
        </p:sp>
        <p:sp>
          <p:nvSpPr>
            <p:cNvPr id="22" name="Elipse 21">
              <a:extLst>
                <a:ext uri="{FF2B5EF4-FFF2-40B4-BE49-F238E27FC236}">
                  <a16:creationId xmlns:a16="http://schemas.microsoft.com/office/drawing/2014/main" id="{4D22D399-9086-4EE8-9778-74A911D3782A}"/>
                </a:ext>
              </a:extLst>
            </p:cNvPr>
            <p:cNvSpPr/>
            <p:nvPr/>
          </p:nvSpPr>
          <p:spPr>
            <a:xfrm>
              <a:off x="5361604" y="3518656"/>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3" name="Forma libre: forma 22">
              <a:extLst>
                <a:ext uri="{FF2B5EF4-FFF2-40B4-BE49-F238E27FC236}">
                  <a16:creationId xmlns:a16="http://schemas.microsoft.com/office/drawing/2014/main" id="{DECCEFBD-19DF-45F2-B54F-35E6561565D0}"/>
                </a:ext>
              </a:extLst>
            </p:cNvPr>
            <p:cNvSpPr/>
            <p:nvPr/>
          </p:nvSpPr>
          <p:spPr>
            <a:xfrm>
              <a:off x="5828809" y="3518656"/>
              <a:ext cx="837350" cy="467204"/>
            </a:xfrm>
            <a:custGeom>
              <a:avLst/>
              <a:gdLst>
                <a:gd name="connsiteX0" fmla="*/ 0 w 837350"/>
                <a:gd name="connsiteY0" fmla="*/ 0 h 467204"/>
                <a:gd name="connsiteX1" fmla="*/ 837350 w 837350"/>
                <a:gd name="connsiteY1" fmla="*/ 0 h 467204"/>
                <a:gd name="connsiteX2" fmla="*/ 837350 w 837350"/>
                <a:gd name="connsiteY2" fmla="*/ 467204 h 467204"/>
                <a:gd name="connsiteX3" fmla="*/ 0 w 837350"/>
                <a:gd name="connsiteY3" fmla="*/ 467204 h 467204"/>
                <a:gd name="connsiteX4" fmla="*/ 0 w 837350"/>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0" h="467204">
                  <a:moveTo>
                    <a:pt x="0" y="0"/>
                  </a:moveTo>
                  <a:lnTo>
                    <a:pt x="837350" y="0"/>
                  </a:lnTo>
                  <a:lnTo>
                    <a:pt x="837350"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lvl="0" algn="ctr"/>
              <a:r>
                <a:rPr lang="it-IT" sz="1200" dirty="0">
                  <a:solidFill>
                    <a:schemeClr val="tx1"/>
                  </a:solidFill>
                </a:rPr>
                <a:t>Analyse van resultaten</a:t>
              </a:r>
            </a:p>
          </p:txBody>
        </p:sp>
      </p:gr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5F91CF-E85E-481D-88C6-31CD75304E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C34F7E7-C0AB-4C5A-B80D-8C9F92634F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56D1466-135F-45C5-AC9E-462459AD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5" name="CuadroTexto 24">
            <a:extLst>
              <a:ext uri="{FF2B5EF4-FFF2-40B4-BE49-F238E27FC236}">
                <a16:creationId xmlns:a16="http://schemas.microsoft.com/office/drawing/2014/main" id="{A05215A1-C108-4109-AFA6-C723F4803B03}"/>
              </a:ext>
            </a:extLst>
          </p:cNvPr>
          <p:cNvSpPr txBox="1"/>
          <p:nvPr/>
        </p:nvSpPr>
        <p:spPr>
          <a:xfrm>
            <a:off x="2610310" y="2285635"/>
            <a:ext cx="1781467" cy="1384995"/>
          </a:xfrm>
          <a:prstGeom prst="rect">
            <a:avLst/>
          </a:prstGeom>
          <a:noFill/>
        </p:spPr>
        <p:txBody>
          <a:bodyPr wrap="square">
            <a:spAutoFit/>
          </a:bodyPr>
          <a:lstStyle/>
          <a:p>
            <a:pPr lvl="0"/>
            <a:r>
              <a:rPr lang="nl-BE" sz="1200" dirty="0"/>
              <a:t>Als onze content-</a:t>
            </a:r>
            <a:r>
              <a:rPr lang="nl-BE" sz="1200" dirty="0" err="1"/>
              <a:t>based</a:t>
            </a:r>
            <a:r>
              <a:rPr lang="nl-BE" sz="1200" dirty="0"/>
              <a:t> strategie eenmaal is opgezet, moet u weten hoe u deze concreet kunt implementeren. Het is een proces dat meestal uit 4 fasen bestaat:</a:t>
            </a:r>
            <a:endParaRPr lang="it-IT" sz="1200" dirty="0">
              <a:solidFill>
                <a:schemeClr val="tx1"/>
              </a:solidFill>
            </a:endParaRPr>
          </a:p>
        </p:txBody>
      </p:sp>
    </p:spTree>
    <p:extLst>
      <p:ext uri="{BB962C8B-B14F-4D97-AF65-F5344CB8AC3E}">
        <p14:creationId xmlns:p14="http://schemas.microsoft.com/office/powerpoint/2010/main" val="422127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46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solidFill>
            <a:schemeClr val="accent4">
              <a:lumMod val="40000"/>
              <a:lumOff val="6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HET PERSONAS-MODEL</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Nadat we zoveel mogelijk informatie hebben verzameld over de doelgroep waarop we ons richten, moeten we deze informatie geschikt maken voor onze doeleinden. Om dit te doen, is het "</a:t>
            </a:r>
            <a:r>
              <a:rPr lang="nl-BE" altLang="es-ES" sz="1200" dirty="0" err="1">
                <a:solidFill>
                  <a:schemeClr val="tx1"/>
                </a:solidFill>
                <a:latin typeface="Arial Rounded MT Bold" panose="020F0704030504030204" pitchFamily="34" charset="0"/>
              </a:rPr>
              <a:t>Personas</a:t>
            </a:r>
            <a:r>
              <a:rPr lang="nl-BE" altLang="es-ES" sz="1200" dirty="0">
                <a:solidFill>
                  <a:schemeClr val="tx1"/>
                </a:solidFill>
                <a:latin typeface="Arial Rounded MT Bold" panose="020F0704030504030204" pitchFamily="34" charset="0"/>
              </a:rPr>
              <a:t>-model" handig: elke persona is een verzameling consumenten. Gebruik makend van dit model betekent het opbouwen van een "profiel": een set van klanten, consumenten, burgers die verschillende kenmerken, interesses, attitudes gemeen hebben en die geïnteresseerd zijn in de goederen en diensten van het bedrijf.</a:t>
            </a: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32DE988-E117-4E99-9CEB-D6C81C962D1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B13423-5166-4A0C-B4DB-6E13D80C22C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6725B6-2EFB-4A9D-BF2A-ED4D2EA33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7482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86242"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endParaRPr lang="it-IT" altLang="es-ES" sz="1200" dirty="0">
              <a:solidFill>
                <a:schemeClr val="tx1"/>
              </a:solidFill>
              <a:latin typeface="Arial Rounded MT Bold" panose="020F0704030504030204" pitchFamily="34" charset="0"/>
            </a:endParaRPr>
          </a:p>
          <a:p>
            <a:pPr>
              <a:defRPr/>
            </a:pPr>
            <a:r>
              <a:rPr lang="nl-BE" altLang="es-ES" sz="1200" dirty="0">
                <a:latin typeface="Arial Rounded MT Bold" panose="020F0704030504030204" pitchFamily="34" charset="0"/>
              </a:rPr>
              <a:t>De informatie die het "profiel" moet bevatten kan variëren, maar het "profiel" moet informatie bevatten zoals naam, sociale en demografische indicaties,</a:t>
            </a:r>
          </a:p>
          <a:p>
            <a:pPr>
              <a:defRPr/>
            </a:pPr>
            <a:r>
              <a:rPr lang="nl-BE" altLang="es-ES" sz="1200" dirty="0">
                <a:latin typeface="Arial Rounded MT Bold" panose="020F0704030504030204" pitchFamily="34" charset="0"/>
              </a:rPr>
              <a:t>Beroep, doelen, waarden, interesses, gebruik van sociale media.</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94D6D2D-9E20-4B2B-8768-13709999870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570F7D0-1C89-4679-B714-6D0F8C5A318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C66D9D-1FA3-4145-A807-9BE784F94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59173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D27CA9E-AD54-4819-8F1B-76C8D8D5EFF5}"/>
              </a:ext>
            </a:extLst>
          </p:cNvPr>
          <p:cNvSpPr/>
          <p:nvPr/>
        </p:nvSpPr>
        <p:spPr>
          <a:xfrm>
            <a:off x="1610093" y="1793351"/>
            <a:ext cx="6179911" cy="192969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610094" y="1635646"/>
            <a:ext cx="617991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20032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PRODUCTIE VAN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Alles wat we op onze doelgroepen richten, moet relevant zijn en aan verschillende regels voldoen: van vorm, van techniek, ook relevant zijn. De Communicatieve Stijl is een belangrijk element. Idealiter zou de inhoud die door het bedrijf wordt gepromoot en gepubliceerd één uniforme en herkenbare communicatie stijl.</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AE14D5-3A0C-4972-9F38-EF9EF8A0A1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548ACDF-AD97-4CFD-B8AC-201BFDF566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619E71B-2D4C-4D44-93AE-23E34653A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6056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ADED600E-BC2E-48AB-AD46-9AC0A3570F75}"/>
              </a:ext>
            </a:extLst>
          </p:cNvPr>
          <p:cNvGraphicFramePr/>
          <p:nvPr>
            <p:extLst>
              <p:ext uri="{D42A27DB-BD31-4B8C-83A1-F6EECF244321}">
                <p14:modId xmlns:p14="http://schemas.microsoft.com/office/powerpoint/2010/main" val="370203291"/>
              </p:ext>
            </p:extLst>
          </p:nvPr>
        </p:nvGraphicFramePr>
        <p:xfrm>
          <a:off x="1361952" y="1862203"/>
          <a:ext cx="6300193" cy="20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DC9CE5-2E99-40FD-A801-4263DF92081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E330F6C-28CC-4D72-A4EB-3B79FCC2431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22D2264-0DFB-4108-8A94-26009895D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02057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332490"/>
            <a:ext cx="596643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5421" y="1480684"/>
            <a:ext cx="6207782" cy="286232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Stijlen en codes hebben een oneindige verscheidenheid aan mogelijke combinaties.</a:t>
            </a:r>
          </a:p>
          <a:p>
            <a:pPr>
              <a:defRPr/>
            </a:pPr>
            <a:r>
              <a:rPr lang="nl-BE" altLang="es-ES" sz="1200" dirty="0">
                <a:latin typeface="Arial Rounded MT Bold" panose="020F0704030504030204" pitchFamily="34" charset="0"/>
              </a:rPr>
              <a:t>Bij het produceren van inhoud moet rekening worden gehouden met een aantal elementen:</a:t>
            </a:r>
            <a:r>
              <a:rPr lang="it-IT" altLang="es-ES" sz="1200" dirty="0">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Om gebruikers te stimuleren inhoud te creëren, zijn er enkele specifieke formaten zoals: wedstrijden en vragenlijsten, maar buiten deze moet elke inhoud worden voorgesteld zodanig dat proactief gedrag van gebruikers wordt geproduceerd (een like, een share, een opmerking)</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5321865-F6DC-46AD-B8D9-E2EE6048D1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F79E1CE-25F1-43E0-89C6-9D3EA4E7A5E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3368C84-00AC-45E0-937F-C969E31D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46742DE0-5C85-4F64-9DF7-5359A9347FFD}"/>
              </a:ext>
            </a:extLst>
          </p:cNvPr>
          <p:cNvGraphicFramePr/>
          <p:nvPr>
            <p:extLst>
              <p:ext uri="{D42A27DB-BD31-4B8C-83A1-F6EECF244321}">
                <p14:modId xmlns:p14="http://schemas.microsoft.com/office/powerpoint/2010/main" val="1752364318"/>
              </p:ext>
            </p:extLst>
          </p:nvPr>
        </p:nvGraphicFramePr>
        <p:xfrm>
          <a:off x="1496539" y="2211650"/>
          <a:ext cx="473164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6335B31-E733-4826-8045-30E020BBB887}"/>
              </a:ext>
            </a:extLst>
          </p:cNvPr>
          <p:cNvSpPr txBox="1"/>
          <p:nvPr/>
        </p:nvSpPr>
        <p:spPr>
          <a:xfrm>
            <a:off x="1533934" y="2306785"/>
            <a:ext cx="302485" cy="307777"/>
          </a:xfrm>
          <a:prstGeom prst="rect">
            <a:avLst/>
          </a:prstGeom>
          <a:noFill/>
        </p:spPr>
        <p:txBody>
          <a:bodyPr wrap="square" rtlCol="0">
            <a:spAutoFit/>
          </a:bodyPr>
          <a:lstStyle/>
          <a:p>
            <a:r>
              <a:rPr lang="es-ES" sz="1400" dirty="0"/>
              <a:t>1</a:t>
            </a:r>
          </a:p>
        </p:txBody>
      </p:sp>
      <p:sp>
        <p:nvSpPr>
          <p:cNvPr id="19" name="CuadroTexto 18">
            <a:extLst>
              <a:ext uri="{FF2B5EF4-FFF2-40B4-BE49-F238E27FC236}">
                <a16:creationId xmlns:a16="http://schemas.microsoft.com/office/drawing/2014/main" id="{6889681D-6D24-4034-BA0D-645BB60DAD96}"/>
              </a:ext>
            </a:extLst>
          </p:cNvPr>
          <p:cNvSpPr txBox="1"/>
          <p:nvPr/>
        </p:nvSpPr>
        <p:spPr>
          <a:xfrm>
            <a:off x="1636506" y="2659019"/>
            <a:ext cx="302485" cy="307777"/>
          </a:xfrm>
          <a:prstGeom prst="rect">
            <a:avLst/>
          </a:prstGeom>
          <a:noFill/>
        </p:spPr>
        <p:txBody>
          <a:bodyPr wrap="square" rtlCol="0">
            <a:spAutoFit/>
          </a:bodyPr>
          <a:lstStyle/>
          <a:p>
            <a:r>
              <a:rPr lang="es-ES" sz="1400" dirty="0"/>
              <a:t>2</a:t>
            </a:r>
          </a:p>
        </p:txBody>
      </p:sp>
      <p:sp>
        <p:nvSpPr>
          <p:cNvPr id="20" name="CuadroTexto 19">
            <a:extLst>
              <a:ext uri="{FF2B5EF4-FFF2-40B4-BE49-F238E27FC236}">
                <a16:creationId xmlns:a16="http://schemas.microsoft.com/office/drawing/2014/main" id="{B3C01EF7-0C96-4C2A-933A-ED502AB2DDD4}"/>
              </a:ext>
            </a:extLst>
          </p:cNvPr>
          <p:cNvSpPr txBox="1"/>
          <p:nvPr/>
        </p:nvSpPr>
        <p:spPr>
          <a:xfrm>
            <a:off x="1540547" y="3040437"/>
            <a:ext cx="302485" cy="307777"/>
          </a:xfrm>
          <a:prstGeom prst="rect">
            <a:avLst/>
          </a:prstGeom>
          <a:noFill/>
        </p:spPr>
        <p:txBody>
          <a:bodyPr wrap="square" rtlCol="0">
            <a:spAutoFit/>
          </a:bodyPr>
          <a:lstStyle/>
          <a:p>
            <a:r>
              <a:rPr lang="es-ES" sz="1400" dirty="0"/>
              <a:t>3</a:t>
            </a:r>
          </a:p>
        </p:txBody>
      </p:sp>
    </p:spTree>
    <p:extLst>
      <p:ext uri="{BB962C8B-B14F-4D97-AF65-F5344CB8AC3E}">
        <p14:creationId xmlns:p14="http://schemas.microsoft.com/office/powerpoint/2010/main" val="212742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079" y="1879252"/>
            <a:ext cx="6111841"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bereiken van dit resultaat moet het doel zijn van elke communicatie op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 (een voorbeeld: de bedankpagina die de gebruiker te zien krijgt nadat hij heeft) zijn gegevens heeft verstrekt en die hem uitnodigt om andere vrienden uit te nodigen).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Op sociale media moet elke communicatieve handeling worden gezien als:</a:t>
            </a:r>
          </a:p>
          <a:p>
            <a:pPr>
              <a:defRPr/>
            </a:pPr>
            <a:r>
              <a:rPr lang="nl-BE" altLang="es-ES" sz="1200" dirty="0">
                <a:latin typeface="Arial Rounded MT Bold" panose="020F0704030504030204" pitchFamily="34" charset="0"/>
              </a:rPr>
              <a:t>a «Turn </a:t>
            </a:r>
            <a:r>
              <a:rPr lang="nl-BE" altLang="es-ES" sz="1200" dirty="0" err="1">
                <a:latin typeface="Arial Rounded MT Bold" panose="020F0704030504030204" pitchFamily="34" charset="0"/>
              </a:rPr>
              <a:t>to</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Speak</a:t>
            </a:r>
            <a:r>
              <a:rPr lang="nl-BE" altLang="es-ES" sz="1200" dirty="0">
                <a:latin typeface="Arial Rounded MT Bold" panose="020F0704030504030204" pitchFamily="34" charset="0"/>
              </a:rPr>
              <a:t>»: een gesprek met de gebruiker dat na verloop van tijd moet worden voortgezet.</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47CD852-9F62-4527-AB79-DFD3E2B5253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8831526-B103-420E-82F5-D8B070F42F6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B638B6F-51D0-47F3-B368-3B988EFD8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5141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0867" y="1635646"/>
            <a:ext cx="6202266"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0867" y="2039937"/>
            <a:ext cx="6202266" cy="1569660"/>
          </a:xfrm>
          <a:prstGeom prst="rect">
            <a:avLst/>
          </a:prstGeom>
          <a:solidFill>
            <a:schemeClr val="accent4">
              <a:lumMod val="60000"/>
              <a:lumOff val="4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VERSPREID DE INHOUD</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Als het ontwerpen van inhoud een creatief moment is, zijn de productie en publicatie ervan een operationeel moment dat moet worden georganiseerd, rekening houdend met: vaardigheden, tijd / man, processen. Bijvoorbeeld: om een ​​Facebook-pagina te beheren die u moet weten in onze case Engels, sommige afbeeldingen, sommige fotobewerkingsprogramma's, programma's voor video en audiobewerking.</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87615B-CF43-4C56-82AE-BB958C92902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A2AD46-844C-4A84-8DF9-4BA3DE82319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C8FA5B6-27FF-4227-94E0-9E8ACF33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762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131A164-87E1-4B3E-ABF8-C85DE9ABA94C}"/>
              </a:ext>
            </a:extLst>
          </p:cNvPr>
          <p:cNvGraphicFramePr/>
          <p:nvPr>
            <p:extLst>
              <p:ext uri="{D42A27DB-BD31-4B8C-83A1-F6EECF244321}">
                <p14:modId xmlns:p14="http://schemas.microsoft.com/office/powerpoint/2010/main" val="1202296713"/>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3FCB41F7-F509-4996-A5F4-6EAB1AF7AC5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08224A6E-143A-45E1-8AED-FA3C41974B7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DE18520D-63DE-47DA-8DB3-32DE58C298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4" name="CuadroTexto 23">
            <a:extLst>
              <a:ext uri="{FF2B5EF4-FFF2-40B4-BE49-F238E27FC236}">
                <a16:creationId xmlns:a16="http://schemas.microsoft.com/office/drawing/2014/main" id="{62451B62-8E7C-48FC-A811-9FE95F3424B0}"/>
              </a:ext>
            </a:extLst>
          </p:cNvPr>
          <p:cNvSpPr txBox="1"/>
          <p:nvPr/>
        </p:nvSpPr>
        <p:spPr>
          <a:xfrm>
            <a:off x="1542190" y="1328192"/>
            <a:ext cx="6039808" cy="276999"/>
          </a:xfrm>
          <a:prstGeom prst="rect">
            <a:avLst/>
          </a:prstGeom>
          <a:noFill/>
        </p:spPr>
        <p:txBody>
          <a:bodyPr wrap="square">
            <a:spAutoFit/>
          </a:bodyPr>
          <a:lstStyle/>
          <a:p>
            <a:pPr lvl="0"/>
            <a:r>
              <a:rPr lang="nl-BE" sz="1200" dirty="0">
                <a:latin typeface="Arial Rounded MT Bold" panose="020F0704030504030204" pitchFamily="34" charset="0"/>
              </a:rPr>
              <a:t>De basis van elke strategie is het formuleren van vijf vragen (de 5 "W's"):</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22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C3C217-08C0-4CF8-B04F-D4110D0F7DD5}"/>
              </a:ext>
            </a:extLst>
          </p:cNvPr>
          <p:cNvSpPr/>
          <p:nvPr/>
        </p:nvSpPr>
        <p:spPr>
          <a:xfrm>
            <a:off x="1460562" y="1775817"/>
            <a:ext cx="6135774" cy="1645651"/>
          </a:xfrm>
          <a:prstGeom prst="rect">
            <a:avLst/>
          </a:prstGeom>
          <a:solidFill>
            <a:schemeClr val="tx2">
              <a:lumMod val="20000"/>
              <a:lumOff val="80000"/>
            </a:schemeClr>
          </a:solid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60562" y="1577556"/>
            <a:ext cx="6135774" cy="8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VERSPREIDING VAN INHOUD EN ANALYSE VAN RESULTATEN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Vanaf het moment dat een geproduceerde inhoud wordt gepubliceerd, staan ​​we nog maar aan het begin van het proces: hoewel de inhoud van hoge kwaliteit is en in staat is te beantwoorden aan de belangen van de personen waarvoor het is ontworpen, blijft het probleem bestaan het publiek. De hefbomen waarop we kunnen handelen om het publiek zelf te kanaliseren inhoud zijn SEO, SEM, Digital People </a:t>
            </a:r>
            <a:r>
              <a:rPr lang="nl-BE" altLang="es-ES" sz="1200" dirty="0" err="1">
                <a:latin typeface="Arial Rounded MT Bold" panose="020F0704030504030204" pitchFamily="34" charset="0"/>
              </a:rPr>
              <a:t>Relation</a:t>
            </a:r>
            <a:r>
              <a:rPr lang="nl-BE" altLang="es-ES" sz="1200" dirty="0">
                <a:latin typeface="Arial Rounded MT Bold" panose="020F0704030504030204" pitchFamily="34" charset="0"/>
              </a:rPr>
              <a:t> en </a:t>
            </a:r>
            <a:r>
              <a:rPr lang="nl-BE" altLang="es-ES" sz="1200" dirty="0" err="1">
                <a:latin typeface="Arial Rounded MT Bold" panose="020F0704030504030204" pitchFamily="34" charset="0"/>
              </a:rPr>
              <a:t>Syndacation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CD7A3EA-B41E-41E8-8763-5EE35B76DE8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537FD8-185B-4A74-8BFC-EDF24BC62D3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D4FFA-939E-4CA8-B467-A557698B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348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6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20032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Het gebruik van betaalde functies om onze inhoud te verspreiden is nu echter</a:t>
            </a:r>
          </a:p>
          <a:p>
            <a:pPr>
              <a:defRPr/>
            </a:pPr>
            <a:r>
              <a:rPr lang="nl-BE" altLang="es-ES" sz="1200" dirty="0">
                <a:solidFill>
                  <a:schemeClr val="tx1"/>
                </a:solidFill>
                <a:latin typeface="Arial Rounded MT Bold" panose="020F0704030504030204" pitchFamily="34" charset="0"/>
              </a:rPr>
              <a:t>besluitvol</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Bijvoorbeeld: Google </a:t>
            </a:r>
            <a:r>
              <a:rPr lang="nl-BE" altLang="es-ES" sz="1200" dirty="0" err="1">
                <a:solidFill>
                  <a:schemeClr val="tx1"/>
                </a:solidFill>
                <a:latin typeface="Arial Rounded MT Bold" panose="020F0704030504030204" pitchFamily="34" charset="0"/>
              </a:rPr>
              <a:t>AdWords</a:t>
            </a:r>
            <a:r>
              <a:rPr lang="nl-BE" altLang="es-ES" sz="1200" dirty="0">
                <a:solidFill>
                  <a:schemeClr val="tx1"/>
                </a:solidFill>
                <a:latin typeface="Arial Rounded MT Bold" panose="020F0704030504030204" pitchFamily="34" charset="0"/>
              </a:rPr>
              <a:t>-campagnes, sociale advertenties zoals op Facebook en Instagram. Het doel is om ontmoetingen tussen de geproduceerde inhoud aan te moedigen en een groot aantal onderwerpen en/of </a:t>
            </a:r>
            <a:r>
              <a:rPr lang="nl-BE" altLang="es-ES" sz="1200" dirty="0" err="1">
                <a:solidFill>
                  <a:schemeClr val="tx1"/>
                </a:solidFill>
                <a:latin typeface="Arial Rounded MT Bold" panose="020F0704030504030204" pitchFamily="34" charset="0"/>
              </a:rPr>
              <a:t>persona's</a:t>
            </a:r>
            <a:r>
              <a:rPr lang="nl-BE" altLang="es-ES" sz="1200" dirty="0">
                <a:solidFill>
                  <a:schemeClr val="tx1"/>
                </a:solidFill>
                <a:latin typeface="Arial Rounded MT Bold" panose="020F0704030504030204" pitchFamily="34" charset="0"/>
              </a:rPr>
              <a:t>.</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E8CE3E-D561-47DC-B4CF-26590CC0FE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C06EFF7-0331-4B65-8397-67E45CC9F22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99CF18-EAD4-4411-A96F-0BF03C0D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264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9193" y="1869224"/>
            <a:ext cx="6202266"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LUISTEREN, METEN EN METRISCHEN VOOR DIGITALE MARKETINGAND</a:t>
            </a:r>
          </a:p>
          <a:p>
            <a:pPr>
              <a:defRPr/>
            </a:pPr>
            <a:r>
              <a:rPr lang="nl-BE" altLang="es-ES" sz="1200" dirty="0">
                <a:latin typeface="Arial Rounded MT Bold" panose="020F0704030504030204" pitchFamily="34" charset="0"/>
              </a:rPr>
              <a:t>SOCIALE MEDIA</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Wat is de "ROI" van activiteiten op sociale media en hoe wordt deze gemeten?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"ROI" geeft een eenvoudige formule aan voor het berekenen van de winstgevendheid van kapitaal geïnvesteerd (een financiële maatstaf die bijvoorbeeld de vraag beantwoordt "welke ROI kan worden verwacht als 10% van de middelen van de afdeling in het volgende semester wordt geïnvesteerd in klantenservice op Facebook?)</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B2442FF-FE50-4DDE-9E3B-336641CBF6C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8FAC15-524A-48CC-9A08-9B1C53766D3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6E4DAC7-D005-41D5-AE84-79DED929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25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meest voorkomende fouten in de Meetaanpak (inclusief ROI) zijn bijvoorbeeld het hebben van een te korte termijn perspectief: het negeren van de positieve effecten die een goede impact kunnen hebben op de reputatie van de onderneming.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Maar laat u vooral leiden door de metrische gegevens die worden "opgelegd" door sociale platforms, bijvoorbeeld het aantal "volgers", dat ons in werkelijkheid weinig vertelt over de werkelijke capaciteit om onze doelgroep betrekken. Een andere veelgemaakte fout is om geen </a:t>
            </a:r>
            <a:r>
              <a:rPr lang="nl-BE" altLang="es-ES" sz="1200" dirty="0" err="1">
                <a:latin typeface="Arial Rounded MT Bold" panose="020F0704030504030204" pitchFamily="34" charset="0"/>
              </a:rPr>
              <a:t>framework</a:t>
            </a:r>
            <a:r>
              <a:rPr lang="nl-BE" altLang="es-ES" sz="1200" dirty="0">
                <a:latin typeface="Arial Rounded MT Bold" panose="020F0704030504030204" pitchFamily="34" charset="0"/>
              </a:rPr>
              <a:t> te gebruiken waarin we de acties en de resultaten kunnen lezen en begrijpen.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Een andere fout is om de doelstellingen van het bedrijf niet in overweging te nemen, maar ze wel in overweging te nemen losgekoppeld van de activiteit die wordt uitgevoerd op sociale media.</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632A054-DE39-42CE-B737-55867AEF690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185081C-1846-49AD-A883-D0143D1BCED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1AE63B-7D64-4E3D-B46E-DC72AA08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4491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5009" y="1851670"/>
            <a:ext cx="6207782" cy="1938992"/>
          </a:xfrm>
          <a:prstGeom prst="rect">
            <a:avLst/>
          </a:prstGeom>
          <a:noFill/>
        </p:spPr>
        <p:txBody>
          <a:bodyPr wrap="square" rtlCol="0">
            <a:spAutoFit/>
          </a:bodyPr>
          <a:lstStyle/>
          <a:p>
            <a:pPr>
              <a:defRPr/>
            </a:pPr>
            <a:r>
              <a:rPr lang="nl-BE" altLang="es-ES" sz="1200" dirty="0">
                <a:latin typeface="Arial Rounded MT Bold" panose="020F0704030504030204" pitchFamily="34" charset="0"/>
              </a:rPr>
              <a:t>BEHEER ONZE REPUTATIE ONLINE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Als de marketing ooit geloofde dat de ontevreden consument kon klagen bij tien andere mensen, heeft in het nieuwe tijdperk van sociale media een ontevreden klant de macht om tien miljoen mensen te vertellen.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bedrijf verliest de controle over de informatie die rond zijn merk circuleert, over zijn producten en diensten. Het wordt noodzakelijk om constant uw</a:t>
            </a:r>
          </a:p>
          <a:p>
            <a:pPr>
              <a:defRPr/>
            </a:pPr>
            <a:r>
              <a:rPr lang="nl-BE" altLang="es-ES" sz="1200" dirty="0">
                <a:latin typeface="Arial Rounded MT Bold" panose="020F0704030504030204" pitchFamily="34" charset="0"/>
              </a:rPr>
              <a:t>kanalen om eventuele </a:t>
            </a:r>
            <a:r>
              <a:rPr lang="nl-BE" altLang="es-ES" sz="1200" dirty="0" err="1">
                <a:latin typeface="Arial Rounded MT Bold" panose="020F0704030504030204" pitchFamily="34" charset="0"/>
              </a:rPr>
              <a:t>negativiteit</a:t>
            </a:r>
            <a:r>
              <a:rPr lang="nl-BE" altLang="es-ES" sz="1200" dirty="0">
                <a:latin typeface="Arial Rounded MT Bold" panose="020F0704030504030204" pitchFamily="34" charset="0"/>
              </a:rPr>
              <a:t> te onderscheppen en mogelijk te activeren</a:t>
            </a:r>
          </a:p>
          <a:p>
            <a:pPr>
              <a:defRPr/>
            </a:pPr>
            <a:r>
              <a:rPr lang="nl-BE" altLang="es-ES" sz="1200" dirty="0">
                <a:latin typeface="Arial Rounded MT Bold" panose="020F0704030504030204" pitchFamily="34" charset="0"/>
              </a:rPr>
              <a:t>acties als reactie.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FB781BD-3828-4A20-9528-B847E670C0A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A5F18D-7225-4E7C-9A18-31F1A544A05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C5DE079-8825-4F35-A69D-9C94C7AC6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38754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06771"/>
            <a:ext cx="59040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nl-BE" altLang="es-ES" sz="1200" dirty="0">
                <a:latin typeface="Arial Rounded MT Bold" panose="020F0704030504030204" pitchFamily="34" charset="0"/>
              </a:rPr>
              <a:t>Om deze reden zijn er </a:t>
            </a:r>
            <a:r>
              <a:rPr lang="nl-BE" altLang="es-ES" sz="1200" dirty="0" err="1">
                <a:latin typeface="Arial Rounded MT Bold" panose="020F0704030504030204" pitchFamily="34" charset="0"/>
              </a:rPr>
              <a:t>realtime</a:t>
            </a:r>
            <a:r>
              <a:rPr lang="nl-BE" altLang="es-ES" sz="1200" dirty="0">
                <a:latin typeface="Arial Rounded MT Bold" panose="020F0704030504030204" pitchFamily="34" charset="0"/>
              </a:rPr>
              <a:t> monitoringtools waarmee u kunt ontdekken:</a:t>
            </a:r>
          </a:p>
          <a:p>
            <a:pPr>
              <a:defRPr/>
            </a:pPr>
            <a:r>
              <a:rPr lang="nl-BE" altLang="es-ES" sz="1200" dirty="0">
                <a:latin typeface="Arial Rounded MT Bold" panose="020F0704030504030204" pitchFamily="34" charset="0"/>
              </a:rPr>
              <a:t>"trends", "hashtags" en opkomende relaties en om op de hoogte te worden gesteld om het ontwikkelen van digitale marketingactiviteiten in </a:t>
            </a:r>
            <a:r>
              <a:rPr lang="nl-BE" altLang="es-ES" sz="1200" dirty="0" err="1">
                <a:latin typeface="Arial Rounded MT Bold" panose="020F0704030504030204" pitchFamily="34" charset="0"/>
              </a:rPr>
              <a:t>realtime</a:t>
            </a:r>
            <a:r>
              <a:rPr lang="nl-BE" altLang="es-ES" sz="1200" dirty="0">
                <a:latin typeface="Arial Rounded MT Bold" panose="020F0704030504030204" pitchFamily="34" charset="0"/>
              </a:rPr>
              <a: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99C236F-D6FF-40F7-BCBE-5FC49B9C86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3013200-28A6-4BDC-ABCB-AF0E1194F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713A88-6631-4501-803E-7CB0D5F28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71684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71765"/>
            <a:ext cx="59040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De activiteit van Public Relations moet zich aanpassen aan deze nieuwe manieren van interactie en informatiecirculatie, niet alleen in de context van strategieën, maar ook gericht op een eenvoudig beheer en op het opbouwen van een reputatie.</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35FD7F5-F8F3-483F-B80C-E51258D5DE9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1AE56A-7D3A-4974-B204-554ED8FDBD6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934E3-551E-40BE-9B3F-5B33A12D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64477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421" y="119060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893C7B-425A-4D79-916B-6FDE53AC18F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5E1F023-7434-4519-9EF9-B1CB4B5A3BB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44D319D-8B64-48D3-A3BF-88EA6DBCE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D42B0-4D7A-49D7-BD98-11E717420B4C}"/>
              </a:ext>
            </a:extLst>
          </p:cNvPr>
          <p:cNvSpPr txBox="1"/>
          <p:nvPr/>
        </p:nvSpPr>
        <p:spPr>
          <a:xfrm>
            <a:off x="1259632" y="1384652"/>
            <a:ext cx="6009789" cy="461665"/>
          </a:xfrm>
          <a:prstGeom prst="rect">
            <a:avLst/>
          </a:prstGeom>
          <a:noFill/>
        </p:spPr>
        <p:txBody>
          <a:bodyPr wrap="square">
            <a:spAutoFit/>
          </a:bodyPr>
          <a:lstStyle/>
          <a:p>
            <a:pPr lvl="0"/>
            <a:r>
              <a:rPr lang="nl-BE" sz="1200" dirty="0">
                <a:latin typeface="Arial Rounded MT Bold" panose="020F0704030504030204" pitchFamily="34" charset="0"/>
              </a:rPr>
              <a:t>Analyse van sociale media is over het algemeen verdeeld in 3 fasen, ondersteund door verschillende technologieën en vaardigheden</a:t>
            </a:r>
            <a:endParaRPr lang="it-IT" sz="1200" dirty="0">
              <a:latin typeface="Arial Rounded MT Bold" panose="020F0704030504030204" pitchFamily="34" charset="0"/>
            </a:endParaRPr>
          </a:p>
        </p:txBody>
      </p:sp>
      <p:sp>
        <p:nvSpPr>
          <p:cNvPr id="19" name="CuadroTexto 18">
            <a:extLst>
              <a:ext uri="{FF2B5EF4-FFF2-40B4-BE49-F238E27FC236}">
                <a16:creationId xmlns:a16="http://schemas.microsoft.com/office/drawing/2014/main" id="{A1B8B556-6459-43F5-9F5B-89DA219CF977}"/>
              </a:ext>
            </a:extLst>
          </p:cNvPr>
          <p:cNvSpPr txBox="1"/>
          <p:nvPr/>
        </p:nvSpPr>
        <p:spPr>
          <a:xfrm>
            <a:off x="1259632" y="3384843"/>
            <a:ext cx="5904656" cy="830997"/>
          </a:xfrm>
          <a:prstGeom prst="rect">
            <a:avLst/>
          </a:prstGeom>
          <a:noFill/>
        </p:spPr>
        <p:txBody>
          <a:bodyPr wrap="square">
            <a:spAutoFit/>
          </a:bodyPr>
          <a:lstStyle/>
          <a:p>
            <a:pPr lvl="0"/>
            <a:r>
              <a:rPr lang="nl-BE" sz="1200" dirty="0">
                <a:latin typeface="Arial Rounded MT Bold" panose="020F0704030504030204" pitchFamily="34" charset="0"/>
              </a:rPr>
              <a:t>Deze fasen worden gevolgd door een vierde, namelijk die van het managen van het geleerde van </a:t>
            </a:r>
            <a:r>
              <a:rPr lang="nl-BE" sz="1200" dirty="0" err="1">
                <a:latin typeface="Arial Rounded MT Bold" panose="020F0704030504030204" pitchFamily="34" charset="0"/>
              </a:rPr>
              <a:t>Social</a:t>
            </a:r>
            <a:r>
              <a:rPr lang="nl-BE" sz="1200" dirty="0">
                <a:latin typeface="Arial Rounded MT Bold" panose="020F0704030504030204" pitchFamily="34" charset="0"/>
              </a:rPr>
              <a:t> Media: bijvoorbeeld door het produceren van antwoorden op de vragen van gebruikers, het creëren van betrokkenheid bij deze laatste.</a:t>
            </a:r>
            <a:endParaRPr lang="it-IT" sz="1200" dirty="0">
              <a:latin typeface="Arial Rounded MT Bold" panose="020F0704030504030204" pitchFamily="34" charset="0"/>
            </a:endParaRPr>
          </a:p>
        </p:txBody>
      </p:sp>
      <p:graphicFrame>
        <p:nvGraphicFramePr>
          <p:cNvPr id="22" name="Diagrama 21">
            <a:extLst>
              <a:ext uri="{FF2B5EF4-FFF2-40B4-BE49-F238E27FC236}">
                <a16:creationId xmlns:a16="http://schemas.microsoft.com/office/drawing/2014/main" id="{6EADB025-B0E2-4C3B-9BC1-6D6BB77D9D48}"/>
              </a:ext>
            </a:extLst>
          </p:cNvPr>
          <p:cNvGraphicFramePr/>
          <p:nvPr>
            <p:extLst>
              <p:ext uri="{D42A27DB-BD31-4B8C-83A1-F6EECF244321}">
                <p14:modId xmlns:p14="http://schemas.microsoft.com/office/powerpoint/2010/main" val="1985713653"/>
              </p:ext>
            </p:extLst>
          </p:nvPr>
        </p:nvGraphicFramePr>
        <p:xfrm>
          <a:off x="1365420" y="1922185"/>
          <a:ext cx="5654852" cy="143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5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5A29E-C355-4BAE-A047-4FBC304D223D}"/>
              </a:ext>
            </a:extLst>
          </p:cNvPr>
          <p:cNvSpPr/>
          <p:nvPr/>
        </p:nvSpPr>
        <p:spPr>
          <a:xfrm>
            <a:off x="1508866" y="1567880"/>
            <a:ext cx="5903999" cy="6838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08865" y="12995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4" y="1615129"/>
            <a:ext cx="5871448" cy="1938992"/>
          </a:xfrm>
          <a:prstGeom prst="rect">
            <a:avLst/>
          </a:prstGeom>
          <a:noFill/>
        </p:spPr>
        <p:txBody>
          <a:bodyPr wrap="square" rtlCol="0">
            <a:spAutoFit/>
          </a:bodyPr>
          <a:lstStyle/>
          <a:p>
            <a:pPr marL="228600" indent="-228600">
              <a:buAutoNum type="arabicParenR"/>
              <a:defRPr/>
            </a:pPr>
            <a:r>
              <a:rPr lang="nl-BE" altLang="es-ES" sz="1200" dirty="0">
                <a:solidFill>
                  <a:srgbClr val="F8469B"/>
                </a:solidFill>
                <a:latin typeface="Arial Rounded MT Bold" panose="020F0704030504030204" pitchFamily="34" charset="0"/>
              </a:rPr>
              <a:t>Luisteren</a:t>
            </a:r>
            <a:r>
              <a:rPr lang="nl-BE" altLang="es-ES" sz="1200" dirty="0">
                <a:latin typeface="Arial Rounded MT Bold" panose="020F0704030504030204" pitchFamily="34" charset="0"/>
              </a:rPr>
              <a:t>: zoals eerder vermeld, is dit de fase gewijd aan data</a:t>
            </a:r>
          </a:p>
          <a:p>
            <a:pPr>
              <a:defRPr/>
            </a:pPr>
            <a:r>
              <a:rPr lang="nl-BE" altLang="es-ES" sz="1200" dirty="0">
                <a:latin typeface="Arial Rounded MT Bold" panose="020F0704030504030204" pitchFamily="34" charset="0"/>
              </a:rPr>
              <a:t>acquisitie dankzij de "User-</a:t>
            </a:r>
            <a:r>
              <a:rPr lang="nl-BE" altLang="es-ES" sz="1200" dirty="0" err="1">
                <a:latin typeface="Arial Rounded MT Bold" panose="020F0704030504030204" pitchFamily="34" charset="0"/>
              </a:rPr>
              <a:t>Generated</a:t>
            </a:r>
            <a:r>
              <a:rPr lang="nl-BE" altLang="es-ES" sz="1200" dirty="0">
                <a:latin typeface="Arial Rounded MT Bold" panose="020F0704030504030204" pitchFamily="34" charset="0"/>
              </a:rPr>
              <a:t> Content"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 platforms</a:t>
            </a:r>
            <a:r>
              <a:rPr lang="en-US"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endParaRPr lang="en-US"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Gezien het aantal sociale media, moeten we voor elke bron de meeste identificeren geschikt mechanisme en technologie. De meest voorkomende technologieën zijn de "RSS", die bijvoorbeeld zijn uitgerust met de blogs en nieuwssites (bekend om hun RSS-feeds waarmee u op de hoogte kunt blijven van nieuwe opmerkingen of artikelen die op de interessante sites zijn gepubliceerd) en de "API" van sociale netwerken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875EF9-91FF-491C-BA1F-0B4AB628698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48E002-6BB6-436F-8BF9-27A37DA9CCE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725C6A3-7112-4F07-9683-D3F36E6D8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61882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9FBDC2B-AE56-4FED-86BF-0767DD12FC18}"/>
              </a:ext>
            </a:extLst>
          </p:cNvPr>
          <p:cNvSpPr/>
          <p:nvPr/>
        </p:nvSpPr>
        <p:spPr>
          <a:xfrm>
            <a:off x="1460562" y="1769312"/>
            <a:ext cx="6135774"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82223" y="14324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2) </a:t>
            </a:r>
            <a:r>
              <a:rPr lang="nl-BE" altLang="es-ES" sz="1200" dirty="0">
                <a:solidFill>
                  <a:srgbClr val="F8469B"/>
                </a:solidFill>
                <a:latin typeface="Arial Rounded MT Bold" panose="020F0704030504030204" pitchFamily="34" charset="0"/>
              </a:rPr>
              <a:t>Classificatie</a:t>
            </a:r>
            <a:r>
              <a:rPr lang="nl-BE" altLang="es-ES" sz="1200" dirty="0">
                <a:latin typeface="Arial Rounded MT Bold" panose="020F0704030504030204" pitchFamily="34" charset="0"/>
              </a:rPr>
              <a:t>: De centrale fase van het monitoringproces is de classificatie en het begrip van de verzamelde gegevens. Dit vereist de identificatie van een</a:t>
            </a:r>
          </a:p>
          <a:p>
            <a:pPr>
              <a:defRPr/>
            </a:pPr>
            <a:r>
              <a:rPr lang="nl-BE" altLang="es-ES" sz="1200" dirty="0" err="1">
                <a:latin typeface="Arial Rounded MT Bold" panose="020F0704030504030204" pitchFamily="34" charset="0"/>
              </a:rPr>
              <a:t>onderzoeksdomein</a:t>
            </a:r>
            <a:r>
              <a:rPr lang="nl-BE" altLang="es-ES" sz="1200" dirty="0">
                <a:latin typeface="Arial Rounded MT Bold" panose="020F0704030504030204" pitchFamily="34" charset="0"/>
              </a:rPr>
              <a:t>, om de perimeter van de analyse te omschrijven: bijvoorbeeld de "Modesector":</a:t>
            </a: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zal nodig zijn om de analyse-drivers te identificeren, dat wil zeggen de takken van de boom (in het geval van mode: merken, producten, thema's), om vervolgens te kunnen definieer "trefwoorden" die geschikt zijn voor het detecteren van alle berichten die al relevant zijn (bijvoorbeeld: "LV", «Louis Vuitton», «</a:t>
            </a:r>
            <a:r>
              <a:rPr lang="nl-BE" altLang="es-ES" sz="1200" dirty="0" err="1">
                <a:latin typeface="Arial Rounded MT Bold" panose="020F0704030504030204" pitchFamily="34" charset="0"/>
              </a:rPr>
              <a:t>louisvuitton</a:t>
            </a:r>
            <a:r>
              <a:rPr lang="nl-BE" altLang="es-ES" sz="1200" dirty="0">
                <a:latin typeface="Arial Rounded MT Bold" panose="020F0704030504030204" pitchFamily="34" charset="0"/>
              </a:rPr>
              <a:t>») om de berichten te verzamelen die spreken van het bekende modemerk.</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C4D7531-AD70-41AA-BD18-F57429F6CF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737D936-8B16-403B-A4CE-00E0C9FC996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924F30C-BCC8-4975-8FEE-CD9AB432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11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4953" y="1749140"/>
            <a:ext cx="6533231"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Digital Marketing en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 Marketing zijn marketingactiviteiten.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Digitale marketing volgt daarom de 4p, evenals elke andere marketingstrategie:</a:t>
            </a:r>
          </a:p>
          <a:p>
            <a:pPr>
              <a:defRPr/>
            </a:pPr>
            <a:r>
              <a:rPr lang="nl-BE" altLang="es-ES" sz="1200" dirty="0">
                <a:latin typeface="Arial Rounded MT Bold" panose="020F0704030504030204" pitchFamily="34" charset="0"/>
              </a:rPr>
              <a:t>Product, Prijs, Promotie (communicatie), Plaats (Distributie).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"4p" zijn recentelijk aangevuld/vervangen door de "4c": Klantoplossing, Kosten, Communicatie, Gemak. Deze integraties verschuiven de focus van de</a:t>
            </a:r>
          </a:p>
          <a:p>
            <a:pPr>
              <a:defRPr/>
            </a:pPr>
            <a:r>
              <a:rPr lang="nl-BE" altLang="es-ES" sz="1200" dirty="0">
                <a:latin typeface="Arial Rounded MT Bold" panose="020F0704030504030204" pitchFamily="34" charset="0"/>
              </a:rPr>
              <a:t>bedrijf (van degenen die de marketingstrategie voorstellen) aan de klant.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25E3F3-0556-4844-BE07-D870EF4578B4}"/>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D1CEF7-EF5D-484B-9A94-9CBC61EA084E}"/>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AB4F067-1DE6-4C49-83DC-396F0E7D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8" name="CuadroTexto 17">
            <a:extLst>
              <a:ext uri="{FF2B5EF4-FFF2-40B4-BE49-F238E27FC236}">
                <a16:creationId xmlns:a16="http://schemas.microsoft.com/office/drawing/2014/main" id="{B0194761-E14E-4138-925A-C1B45AEEA48F}"/>
              </a:ext>
            </a:extLst>
          </p:cNvPr>
          <p:cNvSpPr txBox="1"/>
          <p:nvPr/>
        </p:nvSpPr>
        <p:spPr>
          <a:xfrm>
            <a:off x="550462" y="1898936"/>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4P</a:t>
            </a:r>
            <a:endParaRPr lang="es-ES" sz="6600" dirty="0"/>
          </a:p>
        </p:txBody>
      </p:sp>
      <p:sp>
        <p:nvSpPr>
          <p:cNvPr id="19" name="CuadroTexto 18">
            <a:extLst>
              <a:ext uri="{FF2B5EF4-FFF2-40B4-BE49-F238E27FC236}">
                <a16:creationId xmlns:a16="http://schemas.microsoft.com/office/drawing/2014/main" id="{92226A55-CA32-4679-8AD4-925151601CB0}"/>
              </a:ext>
            </a:extLst>
          </p:cNvPr>
          <p:cNvSpPr txBox="1"/>
          <p:nvPr/>
        </p:nvSpPr>
        <p:spPr>
          <a:xfrm>
            <a:off x="520010" y="2792711"/>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4C</a:t>
            </a:r>
            <a:endParaRPr lang="es-ES" sz="5400" dirty="0"/>
          </a:p>
        </p:txBody>
      </p:sp>
    </p:spTree>
    <p:extLst>
      <p:ext uri="{BB962C8B-B14F-4D97-AF65-F5344CB8AC3E}">
        <p14:creationId xmlns:p14="http://schemas.microsoft.com/office/powerpoint/2010/main" val="265355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FBFD5B-B5DB-4E74-97BD-6CCE0579CD93}"/>
              </a:ext>
            </a:extLst>
          </p:cNvPr>
          <p:cNvSpPr/>
          <p:nvPr/>
        </p:nvSpPr>
        <p:spPr>
          <a:xfrm>
            <a:off x="1460562" y="1822709"/>
            <a:ext cx="6053532"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71366" y="1550313"/>
            <a:ext cx="6053532" cy="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3) </a:t>
            </a:r>
            <a:r>
              <a:rPr lang="nl-BE" altLang="es-ES" sz="1200" dirty="0">
                <a:solidFill>
                  <a:srgbClr val="F8469B"/>
                </a:solidFill>
                <a:latin typeface="Arial Rounded MT Bold" panose="020F0704030504030204" pitchFamily="34" charset="0"/>
              </a:rPr>
              <a:t>Analyse</a:t>
            </a:r>
            <a:r>
              <a:rPr lang="nl-BE" altLang="es-ES" sz="1200" dirty="0">
                <a:latin typeface="Arial Rounded MT Bold" panose="020F0704030504030204" pitchFamily="34" charset="0"/>
              </a:rPr>
              <a:t>: de laatste fase waarin de gegevens worden geanalyseerd. Het is handig om onszelf enkele vragen te stellen, bijvoorbeeld:</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Analyse uitbesteden?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Veel kanalen en/of sociale media bieden intuïtieve tools waarmee de medewerkers van elk bedrijf hun eigen analyse en overwegingen kunnen maken. Als dit echter</a:t>
            </a:r>
          </a:p>
          <a:p>
            <a:pPr>
              <a:defRPr/>
            </a:pPr>
            <a:r>
              <a:rPr lang="nl-BE" altLang="es-ES" sz="1200" dirty="0">
                <a:latin typeface="Arial Rounded MT Bold" panose="020F0704030504030204" pitchFamily="34" charset="0"/>
              </a:rPr>
              <a:t>positief voor een competente staf, wordt het een extra obstakel voor degenen die:</a:t>
            </a:r>
          </a:p>
          <a:p>
            <a:pPr>
              <a:defRPr/>
            </a:pPr>
            <a:r>
              <a:rPr lang="nl-BE" altLang="es-ES" sz="1200" dirty="0">
                <a:latin typeface="Arial Rounded MT Bold" panose="020F0704030504030204" pitchFamily="34" charset="0"/>
              </a:rPr>
              <a:t>weinig competentie in de sector.</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11B2C1D-ED7E-44B5-9327-A25E7CC2955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85985F-59A9-4A39-8448-33822CCD888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52D56-FB3D-451D-AEBD-29A22D2CE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63502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460562" y="1577556"/>
            <a:ext cx="6205052" cy="64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nl-BE" altLang="es-ES" sz="1200" dirty="0">
                <a:solidFill>
                  <a:schemeClr val="tx1"/>
                </a:solidFill>
                <a:latin typeface="Arial Rounded MT Bold" panose="020F0704030504030204" pitchFamily="34" charset="0"/>
              </a:rPr>
              <a:t>GRATIS GEREEDSCHAP EN BETAALD GEREEDSCHAP</a:t>
            </a:r>
          </a:p>
          <a:p>
            <a:pPr>
              <a:defRPr/>
            </a:pPr>
            <a:endParaRPr lang="nl-BE" altLang="es-ES" sz="1200" dirty="0">
              <a:solidFill>
                <a:schemeClr val="tx1"/>
              </a:solidFill>
              <a:latin typeface="Arial Rounded MT Bold" panose="020F0704030504030204" pitchFamily="34" charset="0"/>
            </a:endParaRPr>
          </a:p>
          <a:p>
            <a:pPr>
              <a:defRPr/>
            </a:pPr>
            <a:r>
              <a:rPr lang="nl-BE" altLang="es-ES" sz="1200" dirty="0">
                <a:solidFill>
                  <a:schemeClr val="tx1"/>
                </a:solidFill>
                <a:latin typeface="Arial Rounded MT Bold" panose="020F0704030504030204" pitchFamily="34" charset="0"/>
              </a:rPr>
              <a:t>Gezien de huidige verspreiding van </a:t>
            </a:r>
            <a:r>
              <a:rPr lang="nl-BE" altLang="es-ES" sz="1200" dirty="0" err="1">
                <a:solidFill>
                  <a:schemeClr val="tx1"/>
                </a:solidFill>
                <a:latin typeface="Arial Rounded MT Bold" panose="020F0704030504030204" pitchFamily="34" charset="0"/>
              </a:rPr>
              <a:t>Social</a:t>
            </a:r>
            <a:r>
              <a:rPr lang="nl-BE" altLang="es-ES" sz="1200" dirty="0">
                <a:solidFill>
                  <a:schemeClr val="tx1"/>
                </a:solidFill>
                <a:latin typeface="Arial Rounded MT Bold" panose="020F0704030504030204" pitchFamily="34" charset="0"/>
              </a:rPr>
              <a:t> Media hebben ze daardoor de</a:t>
            </a:r>
          </a:p>
          <a:p>
            <a:pPr>
              <a:defRPr/>
            </a:pPr>
            <a:r>
              <a:rPr lang="nl-BE" altLang="es-ES" sz="1200" dirty="0">
                <a:solidFill>
                  <a:schemeClr val="tx1"/>
                </a:solidFill>
                <a:latin typeface="Arial Rounded MT Bold" panose="020F0704030504030204" pitchFamily="34" charset="0"/>
              </a:rPr>
              <a:t>tools voor hun "monitoring": er zijn zowel gratis tools als betaalde tools. Een voorbeeld van een gratis tool is de eenvoudige "zoekmachine": deze kan ook worden gebruikt voor een monitoring werkzaamheid. De resultaten zijn echter vaak niet erg bevredigend.</a:t>
            </a:r>
            <a:endParaRPr lang="en-GB"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B41BD3D-154D-4871-8B0A-5C810B19DB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D82062D-3682-4625-AD20-918939003EE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DB5BDB-E585-4D56-8D68-C1E7B2B15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153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F812E2-5411-420B-A547-75A5BB565FEC}"/>
              </a:ext>
            </a:extLst>
          </p:cNvPr>
          <p:cNvSpPr/>
          <p:nvPr/>
        </p:nvSpPr>
        <p:spPr>
          <a:xfrm>
            <a:off x="1547664" y="2211710"/>
            <a:ext cx="6207782" cy="12437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547664" y="1642329"/>
            <a:ext cx="620778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914671"/>
            <a:ext cx="6207782"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DE RELEVANTIE VAN DE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Niet alle berichten op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 hebben dezelfde relevantie. Het is nodig voor</a:t>
            </a:r>
          </a:p>
          <a:p>
            <a:pPr>
              <a:defRPr/>
            </a:pPr>
            <a:r>
              <a:rPr lang="nl-BE" altLang="es-ES" sz="1200" dirty="0">
                <a:latin typeface="Arial Rounded MT Bold" panose="020F0704030504030204" pitchFamily="34" charset="0"/>
              </a:rPr>
              <a:t>elk bedrijf om zowel dit als nuttige strategieën te begrijpen om de meest relevante inhoud te produceren: correct gebruik van bronnen, selectie van het platform, auteur.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Relevantie wordt over het algemeen gemeten met behulp van 4 tools: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D87DF6-DD0B-4BE4-8850-C2457C07AFC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261CF8-2025-48A4-A53E-8927607BF04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3CD4C0C-F22A-4059-B409-C41E62B0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3882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FAA0E-6960-4DA7-A696-A78F14A30427}"/>
              </a:ext>
            </a:extLst>
          </p:cNvPr>
          <p:cNvSpPr/>
          <p:nvPr/>
        </p:nvSpPr>
        <p:spPr>
          <a:xfrm>
            <a:off x="2411760" y="1960072"/>
            <a:ext cx="720080" cy="3230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2570" y="1995830"/>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Wie is het </a:t>
            </a:r>
            <a:r>
              <a:rPr lang="nl-BE" altLang="es-ES" sz="1200" dirty="0">
                <a:solidFill>
                  <a:srgbClr val="F8469B"/>
                </a:solidFill>
                <a:latin typeface="Arial Rounded MT Bold" panose="020F0704030504030204" pitchFamily="34" charset="0"/>
              </a:rPr>
              <a:t>onderwerp</a:t>
            </a:r>
            <a:r>
              <a:rPr lang="nl-BE" altLang="es-ES" sz="1200" dirty="0">
                <a:latin typeface="Arial Rounded MT Bold" panose="020F0704030504030204" pitchFamily="34" charset="0"/>
              </a:rPr>
              <a:t> van het bericht: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Als het onderwerp van het bericht bijvoorbeeld het merk zelf is (bijvoorbeeld: "In de ochtend ontbijt ik altijd met </a:t>
            </a:r>
            <a:r>
              <a:rPr lang="nl-BE" altLang="es-ES" sz="1200" dirty="0" err="1">
                <a:latin typeface="Arial Rounded MT Bold" panose="020F0704030504030204" pitchFamily="34" charset="0"/>
              </a:rPr>
              <a:t>Gocciole</a:t>
            </a:r>
            <a:r>
              <a:rPr lang="nl-BE" altLang="es-ES" sz="1200" dirty="0">
                <a:latin typeface="Arial Rounded MT Bold" panose="020F0704030504030204" pitchFamily="34" charset="0"/>
              </a:rPr>
              <a:t>, ik vind ze erg lekker!". In dit geval is het merk duidelijk het centrale onderwerp).</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Of als de gebruiker direct betrokken is bij het uiten van meningen over anderen, meer in het algemeen vraagstukken die in ieder geval verband houden met de branche waar het onderwerp en/of het Merk behoren.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6243E9-1F22-455B-B872-EEF0679A1D4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6E15EF-ED88-4E88-B307-ACD6556479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70AC476-6DB6-4BF7-AF62-058CFF468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85367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338080-A578-4289-89B2-6873E31DD8C2}"/>
              </a:ext>
            </a:extLst>
          </p:cNvPr>
          <p:cNvSpPr/>
          <p:nvPr/>
        </p:nvSpPr>
        <p:spPr>
          <a:xfrm>
            <a:off x="2339752" y="2021016"/>
            <a:ext cx="1512168" cy="3003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56974" y="1990187"/>
            <a:ext cx="6207782" cy="2031325"/>
          </a:xfrm>
          <a:prstGeom prst="rect">
            <a:avLst/>
          </a:prstGeom>
          <a:noFill/>
        </p:spPr>
        <p:txBody>
          <a:bodyPr wrap="square" rtlCol="0">
            <a:spAutoFit/>
          </a:bodyPr>
          <a:lstStyle/>
          <a:p>
            <a:pPr>
              <a:lnSpc>
                <a:spcPct val="150000"/>
              </a:lnSpc>
              <a:defRPr/>
            </a:pPr>
            <a:r>
              <a:rPr lang="nl-BE" altLang="es-ES" sz="1200" dirty="0">
                <a:latin typeface="Arial Rounded MT Bold" panose="020F0704030504030204" pitchFamily="34" charset="0"/>
              </a:rPr>
              <a:t>Wat is de </a:t>
            </a:r>
            <a:r>
              <a:rPr lang="nl-BE" altLang="es-ES" sz="1200" dirty="0">
                <a:solidFill>
                  <a:srgbClr val="F8469B"/>
                </a:solidFill>
                <a:latin typeface="Arial Rounded MT Bold" panose="020F0704030504030204" pitchFamily="34" charset="0"/>
              </a:rPr>
              <a:t>thematische relevantie </a:t>
            </a:r>
            <a:r>
              <a:rPr lang="nl-BE" altLang="es-ES" sz="1200" dirty="0">
                <a:latin typeface="Arial Rounded MT Bold" panose="020F0704030504030204" pitchFamily="34" charset="0"/>
              </a:rPr>
              <a:t>van de bron: Hoe wordt de inhoud geproduceerd? betrekking hebben op de bron waartoe het behoort?</a:t>
            </a:r>
          </a:p>
          <a:p>
            <a:pPr>
              <a:lnSpc>
                <a:spcPct val="150000"/>
              </a:lnSpc>
              <a:defRPr/>
            </a:pPr>
            <a:endParaRPr lang="nl-BE" altLang="es-ES" sz="1200" dirty="0">
              <a:latin typeface="Arial Rounded MT Bold" panose="020F0704030504030204" pitchFamily="34" charset="0"/>
            </a:endParaRPr>
          </a:p>
          <a:p>
            <a:pPr>
              <a:lnSpc>
                <a:spcPct val="150000"/>
              </a:lnSpc>
              <a:defRPr/>
            </a:pPr>
            <a:r>
              <a:rPr lang="nl-BE" altLang="es-ES" sz="1200" dirty="0">
                <a:latin typeface="Arial Rounded MT Bold" panose="020F0704030504030204" pitchFamily="34" charset="0"/>
              </a:rPr>
              <a:t>Het verwijst met name naar de mate van affiniteit van de bron met betrekking tot de sector in analyse. U kunt bijvoorbeeld een schatting krijgen door het aantal </a:t>
            </a:r>
            <a:r>
              <a:rPr lang="nl-BE" altLang="es-ES" sz="1200" dirty="0" err="1">
                <a:latin typeface="Arial Rounded MT Bold" panose="020F0704030504030204" pitchFamily="34" charset="0"/>
              </a:rPr>
              <a:t>posts</a:t>
            </a:r>
            <a:r>
              <a:rPr lang="nl-BE" altLang="es-ES" sz="1200" dirty="0">
                <a:latin typeface="Arial Rounded MT Bold" panose="020F0704030504030204" pitchFamily="34" charset="0"/>
              </a:rPr>
              <a:t> gerelateerd aan de sector te vergelijken met het aantal </a:t>
            </a:r>
            <a:r>
              <a:rPr lang="nl-BE" altLang="es-ES" sz="1200" dirty="0" err="1">
                <a:latin typeface="Arial Rounded MT Bold" panose="020F0704030504030204" pitchFamily="34" charset="0"/>
              </a:rPr>
              <a:t>posts</a:t>
            </a:r>
            <a:r>
              <a:rPr lang="nl-BE" altLang="es-ES" sz="1200" dirty="0">
                <a:latin typeface="Arial Rounded MT Bold" panose="020F0704030504030204" pitchFamily="34" charset="0"/>
              </a:rPr>
              <a:t> geproduceerd door de bron in kwestie.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307784-21D1-497F-9B1E-737EB0E402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3B70753-DBF2-4820-968E-A6B94B6A00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C06E4DB-5702-4843-8D46-F0D7F8D4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81232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29A71D-E6F7-47ED-9160-BEA5D9FDF036}"/>
              </a:ext>
            </a:extLst>
          </p:cNvPr>
          <p:cNvSpPr/>
          <p:nvPr/>
        </p:nvSpPr>
        <p:spPr>
          <a:xfrm>
            <a:off x="1526222" y="1644850"/>
            <a:ext cx="1173570" cy="3370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26222" y="144801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7" name="Diagrama 6">
            <a:extLst>
              <a:ext uri="{FF2B5EF4-FFF2-40B4-BE49-F238E27FC236}">
                <a16:creationId xmlns:a16="http://schemas.microsoft.com/office/drawing/2014/main" id="{28491FC3-B17A-4E60-BF5C-65B140EBD151}"/>
              </a:ext>
            </a:extLst>
          </p:cNvPr>
          <p:cNvGraphicFramePr/>
          <p:nvPr>
            <p:extLst>
              <p:ext uri="{D42A27DB-BD31-4B8C-83A1-F6EECF244321}">
                <p14:modId xmlns:p14="http://schemas.microsoft.com/office/powerpoint/2010/main" val="2654690871"/>
              </p:ext>
            </p:extLst>
          </p:nvPr>
        </p:nvGraphicFramePr>
        <p:xfrm>
          <a:off x="1457832" y="2088291"/>
          <a:ext cx="6207782" cy="21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14F91DB-CD4D-4074-B760-E135F18459C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0A0896-0189-4EFF-BAEF-D0D45CD3FD1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E58A7DB-2035-4830-9F5B-B44D44CE1E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5BEEE6C7-31E6-4DC1-B0D5-5C764E51B12C}"/>
              </a:ext>
            </a:extLst>
          </p:cNvPr>
          <p:cNvSpPr txBox="1"/>
          <p:nvPr/>
        </p:nvSpPr>
        <p:spPr>
          <a:xfrm>
            <a:off x="1526222" y="1643622"/>
            <a:ext cx="4572000" cy="276999"/>
          </a:xfrm>
          <a:prstGeom prst="rect">
            <a:avLst/>
          </a:prstGeom>
          <a:noFill/>
        </p:spPr>
        <p:txBody>
          <a:bodyPr wrap="square">
            <a:spAutoFit/>
          </a:bodyPr>
          <a:lstStyle/>
          <a:p>
            <a:pPr>
              <a:defRPr/>
            </a:pPr>
            <a:r>
              <a:rPr lang="en-US" altLang="es-ES" sz="1200" dirty="0" err="1">
                <a:solidFill>
                  <a:srgbClr val="F8469B"/>
                </a:solidFill>
                <a:latin typeface="Arial Rounded MT Bold" panose="020F0704030504030204" pitchFamily="34" charset="0"/>
              </a:rPr>
              <a:t>Betrokkenheid</a:t>
            </a:r>
            <a:r>
              <a:rPr lang="en-US" altLang="es-ES" sz="1200" dirty="0">
                <a:solidFill>
                  <a:srgbClr val="F8469B"/>
                </a:solidFill>
                <a:latin typeface="Arial Rounded MT Bold" panose="020F0704030504030204" pitchFamily="34" charset="0"/>
              </a:rPr>
              <a:t>:</a:t>
            </a:r>
            <a:endParaRPr lang="en-US" altLang="es-ES" sz="1200" dirty="0">
              <a:latin typeface="Arial Rounded MT Bold" panose="020F0704030504030204" pitchFamily="34" charset="0"/>
            </a:endParaRPr>
          </a:p>
        </p:txBody>
      </p:sp>
    </p:spTree>
    <p:extLst>
      <p:ext uri="{BB962C8B-B14F-4D97-AF65-F5344CB8AC3E}">
        <p14:creationId xmlns:p14="http://schemas.microsoft.com/office/powerpoint/2010/main" val="2168157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477781-31B6-4F95-80C7-51FFAC97144C}"/>
              </a:ext>
            </a:extLst>
          </p:cNvPr>
          <p:cNvSpPr/>
          <p:nvPr/>
        </p:nvSpPr>
        <p:spPr>
          <a:xfrm>
            <a:off x="1487392" y="1862203"/>
            <a:ext cx="1008112" cy="288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460562" y="1606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en-US" altLang="es-ES" sz="1200" dirty="0" err="1">
                <a:solidFill>
                  <a:srgbClr val="F8469B"/>
                </a:solidFill>
                <a:latin typeface="Arial Rounded MT Bold" panose="020F0704030504030204" pitchFamily="34" charset="0"/>
              </a:rPr>
              <a:t>Zichtbaarheid</a:t>
            </a:r>
            <a:endParaRPr lang="it-IT"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Deze parameter houdt idealiter rekening met het algemene "publiek" van de gepubliceerde inhoud.</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Deze gegevens zijn echter bijna nooit beschikbaar, maar we kunnen vertrouwen op indicatoren zoals Google Page Rank of het aantal "volgers" als we rekening houden met Twitter (of het aantal "fans" als we het over Facebook hebben).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0FD93-2E78-44B0-95A3-9EEBBC0E7EA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2C9655B-0A0C-4486-B384-70C7989C6F1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5815279-3A99-4CD7-95F0-513D7B76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43995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E4550-8C9D-4E1C-BE16-537062EB9E6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CDC712-B095-4DC5-BAB3-5A81134F52B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772DA38-7067-4287-AF69-B5B8136B0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D0804CA-9415-43A0-992B-30F4D3F131C4}"/>
              </a:ext>
            </a:extLst>
          </p:cNvPr>
          <p:cNvSpPr txBox="1"/>
          <p:nvPr/>
        </p:nvSpPr>
        <p:spPr>
          <a:xfrm>
            <a:off x="1582223" y="1879252"/>
            <a:ext cx="6246440" cy="1384995"/>
          </a:xfrm>
          <a:prstGeom prst="rect">
            <a:avLst/>
          </a:prstGeom>
          <a:noFill/>
        </p:spPr>
        <p:txBody>
          <a:bodyPr wrap="square">
            <a:spAutoFit/>
          </a:bodyPr>
          <a:lstStyle/>
          <a:p>
            <a:pPr>
              <a:defRPr/>
            </a:pPr>
            <a:r>
              <a:rPr lang="nl-BE" altLang="es-ES" sz="1200" dirty="0">
                <a:latin typeface="Arial Rounded MT Bold" panose="020F0704030504030204" pitchFamily="34" charset="0"/>
              </a:rPr>
              <a:t>MEET DE PRESTATIES VAN BEDRIJFSPROFIELEN OP SOCIAAL</a:t>
            </a:r>
          </a:p>
          <a:p>
            <a:pPr>
              <a:defRPr/>
            </a:pPr>
            <a:r>
              <a:rPr lang="nl-BE" altLang="es-ES" sz="1200" dirty="0">
                <a:latin typeface="Arial Rounded MT Bold" panose="020F0704030504030204" pitchFamily="34" charset="0"/>
              </a:rPr>
              <a:t>NETWERKEN:SOCIALE ANALYTICS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Gesprekken op sociale netwerken groeien voortdurend. Het wordt daarom</a:t>
            </a:r>
          </a:p>
          <a:p>
            <a:pPr>
              <a:defRPr/>
            </a:pPr>
            <a:r>
              <a:rPr lang="nl-BE" altLang="es-ES" sz="1200" dirty="0">
                <a:latin typeface="Arial Rounded MT Bold" panose="020F0704030504030204" pitchFamily="34" charset="0"/>
              </a:rPr>
              <a:t>essentieel voor bedrijven om hun eigen aanwezigheidsstrategie te ontwikkelen.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Wat is "SOCIALE ANALYTICS" en waar is het voor?</a:t>
            </a: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684064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4470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E92CFE8A-04E7-4010-AD64-50EB017D740D}"/>
              </a:ext>
            </a:extLst>
          </p:cNvPr>
          <p:cNvGraphicFramePr/>
          <p:nvPr>
            <p:extLst>
              <p:ext uri="{D42A27DB-BD31-4B8C-83A1-F6EECF244321}">
                <p14:modId xmlns:p14="http://schemas.microsoft.com/office/powerpoint/2010/main" val="3452730290"/>
              </p:ext>
            </p:extLst>
          </p:nvPr>
        </p:nvGraphicFramePr>
        <p:xfrm>
          <a:off x="1307697" y="1635646"/>
          <a:ext cx="6207782" cy="267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160DAC-B85A-4FC3-9695-B570651304B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3C377B0-BFA1-4C5A-8227-19D922C5369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2F59069-E64B-40DE-947C-9283A8861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56243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38C6416-7C09-475E-88DD-F6BAE3417A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BB5B93E-83FD-4159-9466-9E6C58BCCA3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8E91A3C-1159-4D91-95A4-E6181774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C699792A-A25D-4F05-8AE4-27E04D167EAC}"/>
              </a:ext>
            </a:extLst>
          </p:cNvPr>
          <p:cNvSpPr txBox="1"/>
          <p:nvPr/>
        </p:nvSpPr>
        <p:spPr>
          <a:xfrm>
            <a:off x="1551621" y="1850016"/>
            <a:ext cx="6534472" cy="1384995"/>
          </a:xfrm>
          <a:prstGeom prst="rect">
            <a:avLst/>
          </a:prstGeom>
          <a:noFill/>
        </p:spPr>
        <p:txBody>
          <a:bodyPr wrap="square">
            <a:spAutoFit/>
          </a:bodyPr>
          <a:lstStyle/>
          <a:p>
            <a:pPr lvl="1">
              <a:defRPr/>
            </a:pPr>
            <a:r>
              <a:rPr lang="it-IT" altLang="es-ES" sz="1200" dirty="0">
                <a:latin typeface="Arial Rounded MT Bold" panose="020F0704030504030204" pitchFamily="34" charset="0"/>
              </a:rPr>
              <a:t>     </a:t>
            </a:r>
            <a:r>
              <a:rPr lang="nl-BE" altLang="es-ES" sz="1200" dirty="0">
                <a:latin typeface="Arial Rounded MT Bold" panose="020F0704030504030204" pitchFamily="34" charset="0"/>
              </a:rPr>
              <a:t>Bijvoorbeeld "Facebook Analytics":</a:t>
            </a:r>
          </a:p>
          <a:p>
            <a:pPr lvl="1">
              <a:defRPr/>
            </a:pPr>
            <a:endParaRPr lang="nl-BE" altLang="es-ES" sz="1200" dirty="0">
              <a:latin typeface="Arial Rounded MT Bold" panose="020F0704030504030204" pitchFamily="34" charset="0"/>
            </a:endParaRPr>
          </a:p>
          <a:p>
            <a:pPr lvl="1">
              <a:defRPr/>
            </a:pPr>
            <a:endParaRPr lang="nl-BE" altLang="es-ES" sz="1200" dirty="0">
              <a:latin typeface="Arial Rounded MT Bold" panose="020F0704030504030204" pitchFamily="34" charset="0"/>
            </a:endParaRPr>
          </a:p>
          <a:p>
            <a:pPr lvl="1">
              <a:defRPr/>
            </a:pPr>
            <a:endParaRPr lang="nl-BE" altLang="es-ES" sz="1200" dirty="0">
              <a:latin typeface="Arial Rounded MT Bold" panose="020F0704030504030204" pitchFamily="34" charset="0"/>
            </a:endParaRPr>
          </a:p>
          <a:p>
            <a:pPr lvl="1">
              <a:defRPr/>
            </a:pPr>
            <a:r>
              <a:rPr lang="nl-BE" altLang="es-ES" sz="1200" dirty="0">
                <a:latin typeface="Arial Rounded MT Bold" panose="020F0704030504030204" pitchFamily="34" charset="0"/>
              </a:rPr>
              <a:t>Facebook heeft een intuïtief analysepaneel ontwikkeld (het toont het "bereik" van de inhoud: betrokken gebruikers, delen). Dit kan echter wel binnen 92 dagen na we hebben het bericht daadwerkelijk gepubliceerd.</a:t>
            </a:r>
            <a:endParaRPr lang="en-GB" altLang="es-ES" sz="1200" dirty="0">
              <a:latin typeface="Arial Rounded MT Bold" panose="020F0704030504030204" pitchFamily="34" charset="0"/>
            </a:endParaRPr>
          </a:p>
        </p:txBody>
      </p:sp>
      <p:pic>
        <p:nvPicPr>
          <p:cNvPr id="9" name="Imagen 8">
            <a:extLst>
              <a:ext uri="{FF2B5EF4-FFF2-40B4-BE49-F238E27FC236}">
                <a16:creationId xmlns:a16="http://schemas.microsoft.com/office/drawing/2014/main" id="{276CD71F-E20B-489D-9FD7-05997F1BD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9" y="1855812"/>
            <a:ext cx="560539" cy="560539"/>
          </a:xfrm>
          <a:prstGeom prst="rect">
            <a:avLst/>
          </a:prstGeom>
        </p:spPr>
      </p:pic>
    </p:spTree>
    <p:extLst>
      <p:ext uri="{BB962C8B-B14F-4D97-AF65-F5344CB8AC3E}">
        <p14:creationId xmlns:p14="http://schemas.microsoft.com/office/powerpoint/2010/main" val="28474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2F99234-9D3D-42E7-9F40-E5B396E1D75E}"/>
              </a:ext>
            </a:extLst>
          </p:cNvPr>
          <p:cNvSpPr/>
          <p:nvPr/>
        </p:nvSpPr>
        <p:spPr>
          <a:xfrm>
            <a:off x="1566247" y="1973607"/>
            <a:ext cx="2193978" cy="2254327"/>
          </a:xfrm>
          <a:prstGeom prst="triangle">
            <a:avLst/>
          </a:prstGeom>
          <a:solidFill>
            <a:srgbClr val="F8469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a:xfrm>
            <a:off x="1566247" y="134633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511942"/>
            <a:ext cx="6207782" cy="461665"/>
          </a:xfrm>
          <a:prstGeom prst="rect">
            <a:avLst/>
          </a:prstGeom>
          <a:noFill/>
        </p:spPr>
        <p:txBody>
          <a:bodyPr wrap="square" rtlCol="0">
            <a:spAutoFit/>
          </a:bodyPr>
          <a:lstStyle/>
          <a:p>
            <a:pPr>
              <a:defRPr/>
            </a:pP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Media platforms worden allemaal gekenmerkt door eenvoud: we kunnen bijvoorbeeld allemaal een Facebook-pagina maken.</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7120C33-20EF-4227-90B5-34BF37BFAE0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CD38C11-9AA2-4850-9254-613980FFC028}"/>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D5F1FA3-BA2E-4C9C-A84A-3D47DA70F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Forma libre: forma 18">
            <a:extLst>
              <a:ext uri="{FF2B5EF4-FFF2-40B4-BE49-F238E27FC236}">
                <a16:creationId xmlns:a16="http://schemas.microsoft.com/office/drawing/2014/main" id="{0952BABE-E467-4C35-B12F-315BEB08EDB7}"/>
              </a:ext>
            </a:extLst>
          </p:cNvPr>
          <p:cNvSpPr/>
          <p:nvPr/>
        </p:nvSpPr>
        <p:spPr>
          <a:xfrm>
            <a:off x="2699792" y="2252543"/>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a:defRPr/>
            </a:pPr>
            <a:r>
              <a:rPr lang="nl-BE" altLang="es-ES" sz="1200" dirty="0">
                <a:latin typeface="Arial Rounded MT Bold" panose="020F0704030504030204" pitchFamily="34" charset="0"/>
              </a:rPr>
              <a:t>De platforms zijn in eerste instantie ook gratis: het gebruiksgemak zorgt ervoor dat we allemaal de strategische definitiefasen overslaan,</a:t>
            </a:r>
            <a:endParaRPr lang="es-ES" sz="1200" kern="1200" dirty="0"/>
          </a:p>
        </p:txBody>
      </p:sp>
      <p:sp>
        <p:nvSpPr>
          <p:cNvPr id="20" name="Forma libre: forma 19">
            <a:extLst>
              <a:ext uri="{FF2B5EF4-FFF2-40B4-BE49-F238E27FC236}">
                <a16:creationId xmlns:a16="http://schemas.microsoft.com/office/drawing/2014/main" id="{22C34CBA-AB17-4912-86A1-1B7AC986FCF6}"/>
              </a:ext>
            </a:extLst>
          </p:cNvPr>
          <p:cNvSpPr/>
          <p:nvPr/>
        </p:nvSpPr>
        <p:spPr>
          <a:xfrm>
            <a:off x="2699792" y="2711218"/>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lvl="0" algn="ctr" defTabSz="444500">
              <a:lnSpc>
                <a:spcPct val="90000"/>
              </a:lnSpc>
              <a:spcBef>
                <a:spcPct val="0"/>
              </a:spcBef>
              <a:spcAft>
                <a:spcPct val="35000"/>
              </a:spcAft>
            </a:pPr>
            <a:r>
              <a:rPr lang="en-US" altLang="es-ES" sz="1200" dirty="0">
                <a:latin typeface="Arial Rounded MT Bold" panose="020F0704030504030204" pitchFamily="34" charset="0"/>
              </a:rPr>
              <a:t>direct door </a:t>
            </a:r>
            <a:r>
              <a:rPr lang="en-US" altLang="es-ES" sz="1200" dirty="0" err="1">
                <a:latin typeface="Arial Rounded MT Bold" panose="020F0704030504030204" pitchFamily="34" charset="0"/>
              </a:rPr>
              <a:t>naar</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executie</a:t>
            </a:r>
            <a:r>
              <a:rPr lang="en-US" altLang="es-ES" sz="1200" dirty="0">
                <a:latin typeface="Arial Rounded MT Bold" panose="020F0704030504030204" pitchFamily="34" charset="0"/>
              </a:rPr>
              <a:t>.</a:t>
            </a:r>
            <a:endParaRPr lang="es-ES" sz="1200" kern="1200" dirty="0"/>
          </a:p>
        </p:txBody>
      </p:sp>
      <p:sp>
        <p:nvSpPr>
          <p:cNvPr id="21" name="Forma libre: forma 20">
            <a:extLst>
              <a:ext uri="{FF2B5EF4-FFF2-40B4-BE49-F238E27FC236}">
                <a16:creationId xmlns:a16="http://schemas.microsoft.com/office/drawing/2014/main" id="{72041A6E-F5ED-4367-8736-D29FB0236B8E}"/>
              </a:ext>
            </a:extLst>
          </p:cNvPr>
          <p:cNvSpPr/>
          <p:nvPr/>
        </p:nvSpPr>
        <p:spPr>
          <a:xfrm>
            <a:off x="2699792" y="3169894"/>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defRPr/>
            </a:pPr>
            <a:r>
              <a:rPr lang="nl-BE" altLang="es-ES" sz="1200" dirty="0">
                <a:latin typeface="Arial Rounded MT Bold" panose="020F0704030504030204" pitchFamily="34" charset="0"/>
              </a:rPr>
              <a:t>Maar in werkelijkheid blijven plannen, denken en ontwerpen noodzakelijke fasen</a:t>
            </a:r>
            <a:endParaRPr lang="en-US" altLang="es-ES" sz="1200" dirty="0">
              <a:latin typeface="Arial Rounded MT Bold" panose="020F0704030504030204" pitchFamily="34" charset="0"/>
            </a:endParaRPr>
          </a:p>
        </p:txBody>
      </p:sp>
      <p:sp>
        <p:nvSpPr>
          <p:cNvPr id="22" name="Forma libre: forma 21">
            <a:extLst>
              <a:ext uri="{FF2B5EF4-FFF2-40B4-BE49-F238E27FC236}">
                <a16:creationId xmlns:a16="http://schemas.microsoft.com/office/drawing/2014/main" id="{4B6B22F7-1795-4750-AB41-C17F509C34DB}"/>
              </a:ext>
            </a:extLst>
          </p:cNvPr>
          <p:cNvSpPr/>
          <p:nvPr/>
        </p:nvSpPr>
        <p:spPr>
          <a:xfrm>
            <a:off x="2699792" y="3628569"/>
            <a:ext cx="4680520"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algn="ctr">
              <a:defRPr/>
            </a:pPr>
            <a:r>
              <a:rPr lang="nl-BE" altLang="es-ES" sz="1200" dirty="0">
                <a:latin typeface="Arial Rounded MT Bold" panose="020F0704030504030204" pitchFamily="34" charset="0"/>
              </a:rPr>
              <a:t>om een ​​effectieve marketingstrategie te structureren</a:t>
            </a:r>
            <a:endParaRPr lang="en-GB" altLang="es-ES" sz="1200" dirty="0">
              <a:solidFill>
                <a:srgbClr val="F8469B"/>
              </a:solidFill>
              <a:latin typeface="Arial Rounded MT Bold" panose="020F0704030504030204" pitchFamily="34" charset="0"/>
            </a:endParaRPr>
          </a:p>
        </p:txBody>
      </p:sp>
    </p:spTree>
    <p:extLst>
      <p:ext uri="{BB962C8B-B14F-4D97-AF65-F5344CB8AC3E}">
        <p14:creationId xmlns:p14="http://schemas.microsoft.com/office/powerpoint/2010/main" val="692396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FD05949-DFB7-4E41-B65D-AB2B6110ABA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B285A1-FC36-4E4A-A74E-99CD433E44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15509D-846D-470A-AC64-49659303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237BA0B-DAB8-420C-BBD8-684F03640BED}"/>
              </a:ext>
            </a:extLst>
          </p:cNvPr>
          <p:cNvSpPr txBox="1"/>
          <p:nvPr/>
        </p:nvSpPr>
        <p:spPr>
          <a:xfrm>
            <a:off x="1582223" y="2069549"/>
            <a:ext cx="5904000" cy="1569660"/>
          </a:xfrm>
          <a:prstGeom prst="rect">
            <a:avLst/>
          </a:prstGeom>
          <a:noFill/>
        </p:spPr>
        <p:txBody>
          <a:bodyPr wrap="square">
            <a:spAutoFit/>
          </a:bodyPr>
          <a:lstStyle/>
          <a:p>
            <a:pPr lvl="2">
              <a:defRPr/>
            </a:pPr>
            <a:r>
              <a:rPr lang="nl-BE" altLang="es-ES" sz="1200" dirty="0">
                <a:latin typeface="Arial Rounded MT Bold" panose="020F0704030504030204" pitchFamily="34" charset="0"/>
              </a:rPr>
              <a:t>Meer in detail: Facebook Analytics biedt ons tal van statistieken om evalueer de effectiviteit van uw digitale marketingstrategie.</a:t>
            </a:r>
          </a:p>
          <a:p>
            <a:pPr lvl="2">
              <a:defRPr/>
            </a:pPr>
            <a:endParaRPr lang="nl-BE" altLang="es-ES" sz="1200" dirty="0">
              <a:latin typeface="Arial Rounded MT Bold" panose="020F0704030504030204" pitchFamily="34" charset="0"/>
            </a:endParaRPr>
          </a:p>
          <a:p>
            <a:pPr lvl="2">
              <a:defRPr/>
            </a:pPr>
            <a:r>
              <a:rPr lang="nl-BE" altLang="es-ES" sz="1200" dirty="0">
                <a:latin typeface="Arial Rounded MT Bold" panose="020F0704030504030204" pitchFamily="34" charset="0"/>
              </a:rPr>
              <a:t>De </a:t>
            </a:r>
            <a:r>
              <a:rPr lang="nl-BE" altLang="es-ES" sz="1200" dirty="0" err="1">
                <a:latin typeface="Arial Rounded MT Bold" panose="020F0704030504030204" pitchFamily="34" charset="0"/>
              </a:rPr>
              <a:t>metrieken</a:t>
            </a:r>
            <a:r>
              <a:rPr lang="nl-BE" altLang="es-ES" sz="1200" dirty="0">
                <a:latin typeface="Arial Rounded MT Bold" panose="020F0704030504030204" pitchFamily="34" charset="0"/>
              </a:rPr>
              <a:t> moeten worden geselecteerd op basis van de gestelde doelen: </a:t>
            </a:r>
            <a:r>
              <a:rPr lang="nl-BE" altLang="es-ES" sz="1200" dirty="0" err="1">
                <a:latin typeface="Arial Rounded MT Bold" panose="020F0704030504030204" pitchFamily="34" charset="0"/>
              </a:rPr>
              <a:t>Liker</a:t>
            </a:r>
            <a:r>
              <a:rPr lang="nl-BE" altLang="es-ES" sz="1200" dirty="0">
                <a:latin typeface="Arial Rounded MT Bold" panose="020F0704030504030204" pitchFamily="34" charset="0"/>
              </a:rPr>
              <a:t> of fan: de meest overwogen en de meest gepubliceerde van het platform zelf, maar niet de meest relevante. Het geeft de pool van . Aan potentiële lezers van de gepubliceerde inhoud.</a:t>
            </a:r>
            <a:endParaRPr lang="it-IT" altLang="es-ES" sz="1200" dirty="0">
              <a:latin typeface="Arial Rounded MT Bold" panose="020F0704030504030204" pitchFamily="34" charset="0"/>
            </a:endParaRPr>
          </a:p>
        </p:txBody>
      </p:sp>
      <p:pic>
        <p:nvPicPr>
          <p:cNvPr id="19" name="Imagen 18">
            <a:extLst>
              <a:ext uri="{FF2B5EF4-FFF2-40B4-BE49-F238E27FC236}">
                <a16:creationId xmlns:a16="http://schemas.microsoft.com/office/drawing/2014/main" id="{75E4F0F1-E52E-4C6C-BB5D-8D5179D64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94" y="1940478"/>
            <a:ext cx="560539" cy="560539"/>
          </a:xfrm>
          <a:prstGeom prst="rect">
            <a:avLst/>
          </a:prstGeom>
        </p:spPr>
      </p:pic>
    </p:spTree>
    <p:extLst>
      <p:ext uri="{BB962C8B-B14F-4D97-AF65-F5344CB8AC3E}">
        <p14:creationId xmlns:p14="http://schemas.microsoft.com/office/powerpoint/2010/main" val="1352989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2952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77235"/>
            <a:ext cx="3607947" cy="2308324"/>
          </a:xfrm>
          <a:prstGeom prst="rect">
            <a:avLst/>
          </a:prstGeom>
          <a:noFill/>
        </p:spPr>
        <p:txBody>
          <a:bodyPr wrap="square" rtlCol="0">
            <a:spAutoFit/>
          </a:bodyPr>
          <a:lstStyle/>
          <a:p>
            <a:pPr>
              <a:defRPr/>
            </a:pPr>
            <a:r>
              <a:rPr lang="nl-BE" altLang="es-ES" sz="1200" dirty="0">
                <a:latin typeface="Arial Rounded MT Bold" panose="020F0704030504030204" pitchFamily="34" charset="0"/>
              </a:rPr>
              <a:t>2) </a:t>
            </a:r>
            <a:r>
              <a:rPr lang="nl-BE" altLang="es-ES" sz="1200" dirty="0">
                <a:solidFill>
                  <a:srgbClr val="F8469B"/>
                </a:solidFill>
                <a:latin typeface="Arial Rounded MT Bold" panose="020F0704030504030204" pitchFamily="34" charset="0"/>
              </a:rPr>
              <a:t>Totale betrokkenheid</a:t>
            </a:r>
            <a:r>
              <a:rPr lang="nl-BE" altLang="es-ES" sz="1200" dirty="0">
                <a:latin typeface="Arial Rounded MT Bold" panose="020F0704030504030204" pitchFamily="34" charset="0"/>
              </a:rPr>
              <a:t>: namelijk het aantal van alle interacties dat activiteiten op de</a:t>
            </a:r>
          </a:p>
          <a:p>
            <a:pPr>
              <a:defRPr/>
            </a:pPr>
            <a:r>
              <a:rPr lang="nl-BE" altLang="es-ES" sz="1200" dirty="0">
                <a:latin typeface="Arial Rounded MT Bold" panose="020F0704030504030204" pitchFamily="34" charset="0"/>
              </a:rPr>
              <a:t>pagina erin geslaagd om te produceren</a:t>
            </a:r>
          </a:p>
          <a:p>
            <a:pPr>
              <a:defRPr/>
            </a:pPr>
            <a:r>
              <a:rPr lang="nl-BE" altLang="es-ES" sz="1200" dirty="0">
                <a:latin typeface="Arial Rounded MT Bold" panose="020F0704030504030204" pitchFamily="34" charset="0"/>
              </a:rPr>
              <a:t>3) </a:t>
            </a:r>
            <a:r>
              <a:rPr lang="nl-BE" altLang="es-ES" sz="1200" dirty="0">
                <a:solidFill>
                  <a:srgbClr val="F8469B"/>
                </a:solidFill>
                <a:latin typeface="Arial Rounded MT Bold" panose="020F0704030504030204" pitchFamily="34" charset="0"/>
              </a:rPr>
              <a:t>Page Engagement</a:t>
            </a:r>
            <a:r>
              <a:rPr lang="nl-BE" altLang="es-ES" sz="1200" dirty="0">
                <a:latin typeface="Arial Rounded MT Bold" panose="020F0704030504030204" pitchFamily="34" charset="0"/>
              </a:rPr>
              <a:t>: de relatie tussen Total Engagement en fans</a:t>
            </a:r>
          </a:p>
          <a:p>
            <a:pPr>
              <a:defRPr/>
            </a:pPr>
            <a:r>
              <a:rPr lang="nl-BE" altLang="es-ES" sz="1200" dirty="0">
                <a:latin typeface="Arial Rounded MT Bold" panose="020F0704030504030204" pitchFamily="34" charset="0"/>
              </a:rPr>
              <a:t>en/of leuk vindt. Het is het aantal interacties dat gemiddeld door elk wordt geproduceerd</a:t>
            </a:r>
          </a:p>
          <a:p>
            <a:pPr>
              <a:defRPr/>
            </a:pPr>
            <a:r>
              <a:rPr lang="nl-BE" altLang="es-ES" sz="1200" dirty="0">
                <a:latin typeface="Arial Rounded MT Bold" panose="020F0704030504030204" pitchFamily="34" charset="0"/>
              </a:rPr>
              <a:t>"volger" of "fan": dit is een uitstekende parameter voor het meten van "betrokkenheid"</a:t>
            </a:r>
          </a:p>
          <a:p>
            <a:pPr>
              <a:defRPr/>
            </a:pPr>
            <a:r>
              <a:rPr lang="nl-BE" altLang="es-ES" sz="1200" dirty="0">
                <a:latin typeface="Arial Rounded MT Bold" panose="020F0704030504030204" pitchFamily="34" charset="0"/>
              </a:rPr>
              <a:t>effectiever</a:t>
            </a:r>
          </a:p>
          <a:p>
            <a:pPr>
              <a:defRPr/>
            </a:pPr>
            <a:r>
              <a:rPr lang="nl-BE" altLang="es-ES" sz="1200" dirty="0">
                <a:latin typeface="Arial Rounded MT Bold" panose="020F0704030504030204" pitchFamily="34" charset="0"/>
              </a:rPr>
              <a:t>4) </a:t>
            </a:r>
            <a:r>
              <a:rPr lang="nl-BE" altLang="es-ES" sz="1200" dirty="0">
                <a:solidFill>
                  <a:srgbClr val="F8469B"/>
                </a:solidFill>
                <a:latin typeface="Arial Rounded MT Bold" panose="020F0704030504030204" pitchFamily="34" charset="0"/>
              </a:rPr>
              <a:t>Totaal bereik</a:t>
            </a:r>
            <a:r>
              <a:rPr lang="nl-BE" altLang="es-ES" sz="1200" dirty="0">
                <a:latin typeface="Arial Rounded MT Bold" panose="020F0704030504030204" pitchFamily="34" charset="0"/>
              </a:rPr>
              <a:t>: aantal unieke mensen dat de inhoud daadwerkelijk heeft gezien.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CCC37B07-16B0-4B38-89BF-7DA30ED8721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6406F62B-758A-42B0-B888-3F7EF5E00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807FB69C-270B-48FA-8B69-AEB10A80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B1E85C2F-D000-4DC5-8471-4E7F4A089674}"/>
              </a:ext>
            </a:extLst>
          </p:cNvPr>
          <p:cNvGrpSpPr/>
          <p:nvPr/>
        </p:nvGrpSpPr>
        <p:grpSpPr>
          <a:xfrm>
            <a:off x="5436096" y="1780060"/>
            <a:ext cx="1800200" cy="2308324"/>
            <a:chOff x="5362825" y="1660428"/>
            <a:chExt cx="1622436" cy="2213456"/>
          </a:xfrm>
        </p:grpSpPr>
        <p:grpSp>
          <p:nvGrpSpPr>
            <p:cNvPr id="22" name="object 7">
              <a:extLst>
                <a:ext uri="{FF2B5EF4-FFF2-40B4-BE49-F238E27FC236}">
                  <a16:creationId xmlns:a16="http://schemas.microsoft.com/office/drawing/2014/main" id="{74A662E3-2343-4C3B-A25E-8772012F0656}"/>
                </a:ext>
              </a:extLst>
            </p:cNvPr>
            <p:cNvGrpSpPr/>
            <p:nvPr/>
          </p:nvGrpSpPr>
          <p:grpSpPr>
            <a:xfrm rot="321022">
              <a:off x="5362825" y="1660428"/>
              <a:ext cx="1622436" cy="2213456"/>
              <a:chOff x="9498089" y="2635105"/>
              <a:chExt cx="7054012" cy="5788766"/>
            </a:xfrm>
          </p:grpSpPr>
          <p:pic>
            <p:nvPicPr>
              <p:cNvPr id="24" name="object 8">
                <a:extLst>
                  <a:ext uri="{FF2B5EF4-FFF2-40B4-BE49-F238E27FC236}">
                    <a16:creationId xmlns:a16="http://schemas.microsoft.com/office/drawing/2014/main" id="{A5D24FC6-3288-46CB-9FC4-C2A06D5996C1}"/>
                  </a:ext>
                </a:extLst>
              </p:cNvPr>
              <p:cNvPicPr/>
              <p:nvPr/>
            </p:nvPicPr>
            <p:blipFill>
              <a:blip r:embed="rId4" cstate="print"/>
              <a:stretch>
                <a:fillRect/>
              </a:stretch>
            </p:blipFill>
            <p:spPr>
              <a:xfrm>
                <a:off x="10121912" y="3276961"/>
                <a:ext cx="6430189" cy="5146910"/>
              </a:xfrm>
              <a:prstGeom prst="rect">
                <a:avLst/>
              </a:prstGeom>
            </p:spPr>
          </p:pic>
          <p:pic>
            <p:nvPicPr>
              <p:cNvPr id="25" name="object 10">
                <a:extLst>
                  <a:ext uri="{FF2B5EF4-FFF2-40B4-BE49-F238E27FC236}">
                    <a16:creationId xmlns:a16="http://schemas.microsoft.com/office/drawing/2014/main" id="{953CD0B2-C0F9-48A0-8B64-1F8D9EC5565B}"/>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82ACB18D-F2A8-4222-B445-6364298B9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725"/>
            <a:stretch/>
          </p:blipFill>
          <p:spPr>
            <a:xfrm rot="332561">
              <a:off x="5556190" y="2079042"/>
              <a:ext cx="1379835" cy="1426240"/>
            </a:xfrm>
            <a:prstGeom prst="rect">
              <a:avLst/>
            </a:prstGeom>
          </p:spPr>
        </p:pic>
      </p:grpSp>
    </p:spTree>
    <p:extLst>
      <p:ext uri="{BB962C8B-B14F-4D97-AF65-F5344CB8AC3E}">
        <p14:creationId xmlns:p14="http://schemas.microsoft.com/office/powerpoint/2010/main" val="1207294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103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754AD8-F343-4E6D-8627-834DCEA48E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DB96C9A-4B4D-4E93-9824-79B7AA7EE27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AD52FC-7CE5-4979-B9B7-1B5E7018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FE9FF28-1803-436B-963B-3CC14A26D2E2}"/>
              </a:ext>
            </a:extLst>
          </p:cNvPr>
          <p:cNvSpPr txBox="1"/>
          <p:nvPr/>
        </p:nvSpPr>
        <p:spPr>
          <a:xfrm>
            <a:off x="1582222" y="1619182"/>
            <a:ext cx="6083392" cy="1015663"/>
          </a:xfrm>
          <a:prstGeom prst="rect">
            <a:avLst/>
          </a:prstGeom>
          <a:noFill/>
        </p:spPr>
        <p:txBody>
          <a:bodyPr wrap="square">
            <a:spAutoFit/>
          </a:bodyPr>
          <a:lstStyle/>
          <a:p>
            <a:pPr>
              <a:defRPr/>
            </a:pPr>
            <a:r>
              <a:rPr lang="nl-BE" altLang="es-ES" sz="1200" dirty="0">
                <a:latin typeface="Arial Rounded MT Bold" panose="020F0704030504030204" pitchFamily="34" charset="0"/>
              </a:rPr>
              <a:t>Al deze indicatoren worden belangrijker als we kijken naar de variabele tijd.</a:t>
            </a:r>
          </a:p>
          <a:p>
            <a:pPr>
              <a:defRPr/>
            </a:pPr>
            <a:r>
              <a:rPr lang="nl-BE" altLang="es-ES" sz="1200" dirty="0">
                <a:latin typeface="Arial Rounded MT Bold" panose="020F0704030504030204" pitchFamily="34" charset="0"/>
              </a:rPr>
              <a:t>Door meerdere Facebook-pagina's met elkaar te vergelijken, kunnen we bijvoorbeeld: een Betrokkenheidskaart hebben die het aantal fans relateert aan dat van</a:t>
            </a:r>
          </a:p>
          <a:p>
            <a:pPr>
              <a:defRPr/>
            </a:pPr>
            <a:r>
              <a:rPr lang="nl-BE" altLang="es-ES" sz="1200" dirty="0">
                <a:latin typeface="Arial Rounded MT Bold" panose="020F0704030504030204" pitchFamily="34" charset="0"/>
              </a:rPr>
              <a:t>Totale betrokkenheid, ook de verbintenis vertegenwoordigt die daadwerkelijk is toegewijd aan de beheer van onze pagina.</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529080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584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FE37F4-82BF-4B16-94EB-25E26CDE07F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CB7047E-4EAF-4A98-8FD1-7E024EBADC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CB18F3C-65B0-4D78-B89D-5AD831B5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60148B6-CC77-4A84-86A1-15D54FCA743D}"/>
              </a:ext>
            </a:extLst>
          </p:cNvPr>
          <p:cNvSpPr txBox="1"/>
          <p:nvPr/>
        </p:nvSpPr>
        <p:spPr>
          <a:xfrm>
            <a:off x="1475655" y="1509921"/>
            <a:ext cx="6300193" cy="1754326"/>
          </a:xfrm>
          <a:prstGeom prst="rect">
            <a:avLst/>
          </a:prstGeom>
          <a:noFill/>
        </p:spPr>
        <p:txBody>
          <a:bodyPr wrap="square">
            <a:spAutoFit/>
          </a:bodyPr>
          <a:lstStyle/>
          <a:p>
            <a:pPr>
              <a:defRPr/>
            </a:pPr>
            <a:r>
              <a:rPr lang="nl-BE" altLang="es-ES" sz="1200" dirty="0">
                <a:latin typeface="Arial Rounded MT Bold" panose="020F0704030504030204" pitchFamily="34" charset="0"/>
              </a:rPr>
              <a:t>DIGITALE EN SOCIALE MEDIAMARKETING VOOR KLEINE BEDRIJVEN: CASE</a:t>
            </a:r>
          </a:p>
          <a:p>
            <a:pPr>
              <a:defRPr/>
            </a:pPr>
            <a:r>
              <a:rPr lang="nl-BE" altLang="es-ES" sz="1200" dirty="0">
                <a:latin typeface="Arial Rounded MT Bold" panose="020F0704030504030204" pitchFamily="34" charset="0"/>
              </a:rPr>
              <a:t>STUDIE: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bedrijf in kwestie is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 System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 een klein bedrijf met 10 medewerkers. Het behandelt het ontwerp, de installatie en het onderhoud van vuur</a:t>
            </a:r>
          </a:p>
          <a:p>
            <a:pPr>
              <a:defRPr/>
            </a:pPr>
            <a:r>
              <a:rPr lang="nl-BE" altLang="es-ES" sz="1200" dirty="0">
                <a:latin typeface="Arial Rounded MT Bold" panose="020F0704030504030204" pitchFamily="34" charset="0"/>
              </a:rPr>
              <a:t>detectie- en blussystemen. Het grootste deel van de omzet komt uit contracten</a:t>
            </a:r>
          </a:p>
          <a:p>
            <a:pPr>
              <a:defRPr/>
            </a:pPr>
            <a:r>
              <a:rPr lang="nl-BE" altLang="es-ES" sz="1200" dirty="0">
                <a:latin typeface="Arial Rounded MT Bold" panose="020F0704030504030204" pitchFamily="34" charset="0"/>
              </a:rPr>
              <a:t>met bedrijven in dezelfde regio (Lombardije) en Noord-Italië. De</a:t>
            </a:r>
          </a:p>
          <a:p>
            <a:pPr>
              <a:defRPr/>
            </a:pPr>
            <a:r>
              <a:rPr lang="nl-BE" altLang="es-ES" sz="1200" dirty="0">
                <a:latin typeface="Arial Rounded MT Bold" panose="020F0704030504030204" pitchFamily="34" charset="0"/>
              </a:rPr>
              <a:t>gebied waarin zij opereert is dan ook een zeer gespecialiseerde sector, juist hiervoor reden waarom het niet "verzadigd" of zeer concurrerend is.</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1902508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6298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0967" y="1878758"/>
            <a:ext cx="4203097"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Zoals het geval is in de meeste </a:t>
            </a:r>
            <a:r>
              <a:rPr lang="nl-BE" altLang="es-ES" sz="1200" dirty="0" err="1">
                <a:latin typeface="Arial Rounded MT Bold" panose="020F0704030504030204" pitchFamily="34" charset="0"/>
              </a:rPr>
              <a:t>kmo's</a:t>
            </a:r>
            <a:r>
              <a:rPr lang="nl-BE" altLang="es-ES" sz="1200" dirty="0">
                <a:latin typeface="Arial Rounded MT Bold" panose="020F0704030504030204" pitchFamily="34" charset="0"/>
              </a:rPr>
              <a:t> (klein en middelgroot) Enterprises), is het personeel van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 System: op een eenvoudige manier gestructureerd en heeft geen werknemer met specifieke vaardigheden voor communicatie of marketing, het distribueren van deze functies aan verkopers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bedrijf heeft dus een beperkte online aanwezigheid: enkel een website.</a:t>
            </a:r>
            <a:endParaRPr lang="en-GB" altLang="es-ES" sz="1200" dirty="0">
              <a:solidFill>
                <a:srgbClr val="F8469B"/>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E0CD19B-92CF-45F5-A78A-50F29FFAB06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19BCEC-468A-4E7E-AE1D-0849A75E6F3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14A46A1-BA58-463A-9C66-726F5A19E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48EE44FB-E9E6-420C-8126-05F2578F78DC}"/>
              </a:ext>
            </a:extLst>
          </p:cNvPr>
          <p:cNvGrpSpPr/>
          <p:nvPr/>
        </p:nvGrpSpPr>
        <p:grpSpPr>
          <a:xfrm>
            <a:off x="5148064" y="1824109"/>
            <a:ext cx="2711257" cy="2044516"/>
            <a:chOff x="4778751" y="1826214"/>
            <a:chExt cx="3107856" cy="2211142"/>
          </a:xfrm>
        </p:grpSpPr>
        <p:grpSp>
          <p:nvGrpSpPr>
            <p:cNvPr id="19" name="object 7">
              <a:extLst>
                <a:ext uri="{FF2B5EF4-FFF2-40B4-BE49-F238E27FC236}">
                  <a16:creationId xmlns:a16="http://schemas.microsoft.com/office/drawing/2014/main" id="{A7D3A266-7AEE-48E9-A229-BA1FC12EB6FF}"/>
                </a:ext>
              </a:extLst>
            </p:cNvPr>
            <p:cNvGrpSpPr/>
            <p:nvPr/>
          </p:nvGrpSpPr>
          <p:grpSpPr>
            <a:xfrm rot="321022">
              <a:off x="5240161" y="1826214"/>
              <a:ext cx="2646446" cy="2211142"/>
              <a:chOff x="9498089" y="2635105"/>
              <a:chExt cx="7136314" cy="5598391"/>
            </a:xfrm>
          </p:grpSpPr>
          <p:pic>
            <p:nvPicPr>
              <p:cNvPr id="21" name="object 8">
                <a:extLst>
                  <a:ext uri="{FF2B5EF4-FFF2-40B4-BE49-F238E27FC236}">
                    <a16:creationId xmlns:a16="http://schemas.microsoft.com/office/drawing/2014/main" id="{59A8E4EB-273C-4E87-8853-C0E3E4994D46}"/>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CDEC4B34-541E-47B9-A001-959C31304CE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35992E5F-6026-4A83-A410-66F36474B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4" t="80" r="26214" b="-80"/>
            <a:stretch/>
          </p:blipFill>
          <p:spPr>
            <a:xfrm rot="325821">
              <a:off x="4778751" y="2236648"/>
              <a:ext cx="3034829" cy="1469718"/>
            </a:xfrm>
            <a:prstGeom prst="rect">
              <a:avLst/>
            </a:prstGeom>
          </p:spPr>
        </p:pic>
      </p:grpSp>
    </p:spTree>
    <p:extLst>
      <p:ext uri="{BB962C8B-B14F-4D97-AF65-F5344CB8AC3E}">
        <p14:creationId xmlns:p14="http://schemas.microsoft.com/office/powerpoint/2010/main" val="440935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33435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62BB90AC-CD34-4E28-A434-F62416F79541}"/>
              </a:ext>
            </a:extLst>
          </p:cNvPr>
          <p:cNvGraphicFramePr/>
          <p:nvPr>
            <p:extLst>
              <p:ext uri="{D42A27DB-BD31-4B8C-83A1-F6EECF244321}">
                <p14:modId xmlns:p14="http://schemas.microsoft.com/office/powerpoint/2010/main" val="3766674890"/>
              </p:ext>
            </p:extLst>
          </p:nvPr>
        </p:nvGraphicFramePr>
        <p:xfrm>
          <a:off x="1331640" y="1501151"/>
          <a:ext cx="6333974"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CC92E7E-BCBF-4ADB-B063-E1EFC76F374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A5B3DEB-20CC-4E72-AE3C-C65EFA5B0DC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212F3B5-2BEC-41B4-8545-564E56D09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9999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300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1909" y="1814036"/>
            <a:ext cx="6207782" cy="2308324"/>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doel van de klant is duidelijk: het volume verhogen met minstens 15% in de jaaromzet, dankzij de acquisitie van nieuwe klanten en de sluiting van economisch</a:t>
            </a:r>
          </a:p>
          <a:p>
            <a:pPr>
              <a:defRPr/>
            </a:pPr>
            <a:r>
              <a:rPr lang="nl-BE" altLang="es-ES" sz="1200" dirty="0">
                <a:latin typeface="Arial Rounded MT Bold" panose="020F0704030504030204" pitchFamily="34" charset="0"/>
              </a:rPr>
              <a:t>belangrijke contracten. Uitgangspunt is het onderzoek naar de online aanwezigheid van het bedrijf dat zich, zoals gezegd, beperkt tot een eenvoudige website en een traditionele communicatiestijl.</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lvl="0"/>
            <a:r>
              <a:rPr lang="en-US" altLang="es-ES" sz="1200" dirty="0">
                <a:latin typeface="Arial Rounded MT Bold" panose="020F0704030504030204" pitchFamily="34" charset="0"/>
              </a:rPr>
              <a:t>The tools used by the agency to obtain this information are: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9BC8469-596E-4087-B44C-47E1FF7B98B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65AA45E-EE18-42E1-915E-F192D904A5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23CA5EF-37B6-4312-BEBA-36F62483A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A55CDF3E-B399-4858-807E-9636ABDA608C}"/>
              </a:ext>
            </a:extLst>
          </p:cNvPr>
          <p:cNvGraphicFramePr/>
          <p:nvPr>
            <p:extLst>
              <p:ext uri="{D42A27DB-BD31-4B8C-83A1-F6EECF244321}">
                <p14:modId xmlns:p14="http://schemas.microsoft.com/office/powerpoint/2010/main" val="3377713940"/>
              </p:ext>
            </p:extLst>
          </p:nvPr>
        </p:nvGraphicFramePr>
        <p:xfrm>
          <a:off x="1582223" y="2301493"/>
          <a:ext cx="5849348"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2036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548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18AD215-79C5-4426-93C6-52BB9D9A06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BCCDD26-FCAA-4A6E-92C5-425C198A46D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87D2C9F-711B-4860-9385-38D466E8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0557FCEC-04EF-463C-BC02-43F47DAAAAFB}"/>
              </a:ext>
            </a:extLst>
          </p:cNvPr>
          <p:cNvGraphicFramePr/>
          <p:nvPr>
            <p:extLst>
              <p:ext uri="{D42A27DB-BD31-4B8C-83A1-F6EECF244321}">
                <p14:modId xmlns:p14="http://schemas.microsoft.com/office/powerpoint/2010/main" val="1196995151"/>
              </p:ext>
            </p:extLst>
          </p:nvPr>
        </p:nvGraphicFramePr>
        <p:xfrm>
          <a:off x="1799025" y="1468790"/>
          <a:ext cx="5613840" cy="276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38FC9FD-53A3-40F1-9019-75E0745728A5}"/>
              </a:ext>
            </a:extLst>
          </p:cNvPr>
          <p:cNvSpPr txBox="1"/>
          <p:nvPr/>
        </p:nvSpPr>
        <p:spPr>
          <a:xfrm>
            <a:off x="2133654" y="2067694"/>
            <a:ext cx="504056" cy="369332"/>
          </a:xfrm>
          <a:prstGeom prst="rect">
            <a:avLst/>
          </a:prstGeom>
          <a:noFill/>
        </p:spPr>
        <p:txBody>
          <a:bodyPr wrap="square" rtlCol="0">
            <a:spAutoFit/>
          </a:bodyPr>
          <a:lstStyle/>
          <a:p>
            <a:r>
              <a:rPr lang="es-ES" dirty="0">
                <a:latin typeface="Arial Rounded MT Bold" panose="020F0704030504030204" pitchFamily="34" charset="0"/>
              </a:rPr>
              <a:t>1</a:t>
            </a:r>
          </a:p>
        </p:txBody>
      </p:sp>
      <p:sp>
        <p:nvSpPr>
          <p:cNvPr id="19" name="CuadroTexto 18">
            <a:extLst>
              <a:ext uri="{FF2B5EF4-FFF2-40B4-BE49-F238E27FC236}">
                <a16:creationId xmlns:a16="http://schemas.microsoft.com/office/drawing/2014/main" id="{4E45D368-5A15-43F1-94E1-5B6C4CD61C33}"/>
              </a:ext>
            </a:extLst>
          </p:cNvPr>
          <p:cNvSpPr txBox="1"/>
          <p:nvPr/>
        </p:nvSpPr>
        <p:spPr>
          <a:xfrm>
            <a:off x="2123728" y="3219822"/>
            <a:ext cx="504056" cy="369332"/>
          </a:xfrm>
          <a:prstGeom prst="rect">
            <a:avLst/>
          </a:prstGeom>
          <a:noFill/>
        </p:spPr>
        <p:txBody>
          <a:bodyPr wrap="square" rtlCol="0">
            <a:spAutoFit/>
          </a:bodyPr>
          <a:lstStyle/>
          <a:p>
            <a:r>
              <a:rPr lang="es-ES" dirty="0">
                <a:latin typeface="Arial Rounded MT Bold" panose="020F0704030504030204" pitchFamily="34" charset="0"/>
              </a:rPr>
              <a:t>2</a:t>
            </a:r>
          </a:p>
        </p:txBody>
      </p:sp>
    </p:spTree>
    <p:extLst>
      <p:ext uri="{BB962C8B-B14F-4D97-AF65-F5344CB8AC3E}">
        <p14:creationId xmlns:p14="http://schemas.microsoft.com/office/powerpoint/2010/main" val="2822423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72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369CD58-4D62-4965-B6F9-098EF2EE4AE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B7031B7-1015-4CD5-86C4-C66012938A3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41C1B0-6A52-4CD7-8D61-DD78C300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DAE5DF07-286B-4859-9D8E-464CE4B48AE7}"/>
              </a:ext>
            </a:extLst>
          </p:cNvPr>
          <p:cNvGraphicFramePr/>
          <p:nvPr>
            <p:extLst>
              <p:ext uri="{D42A27DB-BD31-4B8C-83A1-F6EECF244321}">
                <p14:modId xmlns:p14="http://schemas.microsoft.com/office/powerpoint/2010/main" val="1030261832"/>
              </p:ext>
            </p:extLst>
          </p:nvPr>
        </p:nvGraphicFramePr>
        <p:xfrm>
          <a:off x="1657776" y="1369296"/>
          <a:ext cx="5755089" cy="2881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C91A07C2-D17D-4899-A68C-5A0532062CAF}"/>
              </a:ext>
            </a:extLst>
          </p:cNvPr>
          <p:cNvSpPr txBox="1"/>
          <p:nvPr/>
        </p:nvSpPr>
        <p:spPr>
          <a:xfrm>
            <a:off x="1979712" y="2056911"/>
            <a:ext cx="504056" cy="369332"/>
          </a:xfrm>
          <a:prstGeom prst="rect">
            <a:avLst/>
          </a:prstGeom>
          <a:noFill/>
        </p:spPr>
        <p:txBody>
          <a:bodyPr wrap="square" rtlCol="0">
            <a:spAutoFit/>
          </a:bodyPr>
          <a:lstStyle/>
          <a:p>
            <a:r>
              <a:rPr lang="es-ES" dirty="0">
                <a:latin typeface="Arial Rounded MT Bold" panose="020F0704030504030204" pitchFamily="34" charset="0"/>
              </a:rPr>
              <a:t>3</a:t>
            </a:r>
          </a:p>
        </p:txBody>
      </p:sp>
      <p:sp>
        <p:nvSpPr>
          <p:cNvPr id="20" name="CuadroTexto 19">
            <a:extLst>
              <a:ext uri="{FF2B5EF4-FFF2-40B4-BE49-F238E27FC236}">
                <a16:creationId xmlns:a16="http://schemas.microsoft.com/office/drawing/2014/main" id="{81340E96-D8EF-4CFF-AD2A-8AF00605F65B}"/>
              </a:ext>
            </a:extLst>
          </p:cNvPr>
          <p:cNvSpPr txBox="1"/>
          <p:nvPr/>
        </p:nvSpPr>
        <p:spPr>
          <a:xfrm>
            <a:off x="1969786" y="3194119"/>
            <a:ext cx="504056" cy="369332"/>
          </a:xfrm>
          <a:prstGeom prst="rect">
            <a:avLst/>
          </a:prstGeom>
          <a:noFill/>
        </p:spPr>
        <p:txBody>
          <a:bodyPr wrap="square" rtlCol="0">
            <a:spAutoFit/>
          </a:bodyPr>
          <a:lstStyle/>
          <a:p>
            <a:r>
              <a:rPr lang="es-ES" dirty="0">
                <a:latin typeface="Arial Rounded MT Bold" panose="020F0704030504030204" pitchFamily="34" charset="0"/>
              </a:rPr>
              <a:t>4</a:t>
            </a:r>
          </a:p>
        </p:txBody>
      </p:sp>
    </p:spTree>
    <p:extLst>
      <p:ext uri="{BB962C8B-B14F-4D97-AF65-F5344CB8AC3E}">
        <p14:creationId xmlns:p14="http://schemas.microsoft.com/office/powerpoint/2010/main" val="683434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Forma libre: forma 6">
            <a:extLst>
              <a:ext uri="{FF2B5EF4-FFF2-40B4-BE49-F238E27FC236}">
                <a16:creationId xmlns:a16="http://schemas.microsoft.com/office/drawing/2014/main" id="{D7AADB2D-FB7B-4338-855D-BB316ACC0F18}"/>
              </a:ext>
            </a:extLst>
          </p:cNvPr>
          <p:cNvSpPr/>
          <p:nvPr/>
        </p:nvSpPr>
        <p:spPr>
          <a:xfrm>
            <a:off x="2494189" y="2764133"/>
            <a:ext cx="4526083" cy="1247777"/>
          </a:xfrm>
          <a:custGeom>
            <a:avLst/>
            <a:gdLst>
              <a:gd name="connsiteX0" fmla="*/ 135424 w 812530"/>
              <a:gd name="connsiteY0" fmla="*/ 0 h 3874260"/>
              <a:gd name="connsiteX1" fmla="*/ 677106 w 812530"/>
              <a:gd name="connsiteY1" fmla="*/ 0 h 3874260"/>
              <a:gd name="connsiteX2" fmla="*/ 812530 w 812530"/>
              <a:gd name="connsiteY2" fmla="*/ 135424 h 3874260"/>
              <a:gd name="connsiteX3" fmla="*/ 812530 w 812530"/>
              <a:gd name="connsiteY3" fmla="*/ 3874260 h 3874260"/>
              <a:gd name="connsiteX4" fmla="*/ 812530 w 812530"/>
              <a:gd name="connsiteY4" fmla="*/ 3874260 h 3874260"/>
              <a:gd name="connsiteX5" fmla="*/ 0 w 812530"/>
              <a:gd name="connsiteY5" fmla="*/ 3874260 h 3874260"/>
              <a:gd name="connsiteX6" fmla="*/ 0 w 812530"/>
              <a:gd name="connsiteY6" fmla="*/ 3874260 h 3874260"/>
              <a:gd name="connsiteX7" fmla="*/ 0 w 812530"/>
              <a:gd name="connsiteY7" fmla="*/ 135424 h 3874260"/>
              <a:gd name="connsiteX8" fmla="*/ 135424 w 812530"/>
              <a:gd name="connsiteY8" fmla="*/ 0 h 38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30" h="3874260">
                <a:moveTo>
                  <a:pt x="812530" y="645721"/>
                </a:moveTo>
                <a:lnTo>
                  <a:pt x="812530" y="3228539"/>
                </a:lnTo>
                <a:cubicBezTo>
                  <a:pt x="812530" y="3585163"/>
                  <a:pt x="799814" y="3874260"/>
                  <a:pt x="784128" y="3874260"/>
                </a:cubicBezTo>
                <a:lnTo>
                  <a:pt x="0" y="3874260"/>
                </a:lnTo>
                <a:lnTo>
                  <a:pt x="0" y="3874260"/>
                </a:lnTo>
                <a:lnTo>
                  <a:pt x="0" y="0"/>
                </a:lnTo>
                <a:lnTo>
                  <a:pt x="0" y="0"/>
                </a:lnTo>
                <a:lnTo>
                  <a:pt x="784128" y="0"/>
                </a:lnTo>
                <a:cubicBezTo>
                  <a:pt x="799814" y="0"/>
                  <a:pt x="812530" y="289097"/>
                  <a:pt x="812530" y="645721"/>
                </a:cubicBezTo>
                <a:close/>
              </a:path>
            </a:pathLst>
          </a:cu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45720" tIns="62524" rIns="85384" bIns="62524" numCol="1" spcCol="1270" anchor="ctr" anchorCtr="0">
            <a:noAutofit/>
          </a:bodyPr>
          <a:lstStyle/>
          <a:p>
            <a:pPr marL="171450" lvl="0" indent="-171450">
              <a:buFont typeface="Arial" panose="020B0604020202020204" pitchFamily="34" charset="0"/>
              <a:buChar char="•"/>
            </a:pPr>
            <a:r>
              <a:rPr lang="nl-BE" sz="1200" dirty="0">
                <a:latin typeface="Arial Rounded MT Bold" panose="020F0704030504030204" pitchFamily="34" charset="0"/>
              </a:rPr>
              <a:t>Plaats het merk (</a:t>
            </a:r>
            <a:r>
              <a:rPr lang="nl-BE" sz="1200" dirty="0" err="1">
                <a:latin typeface="Arial Rounded MT Bold" panose="020F0704030504030204" pitchFamily="34" charset="0"/>
              </a:rPr>
              <a:t>FireSec</a:t>
            </a:r>
            <a:r>
              <a:rPr lang="nl-BE" sz="1200" dirty="0">
                <a:latin typeface="Arial Rounded MT Bold" panose="020F0704030504030204" pitchFamily="34" charset="0"/>
              </a:rPr>
              <a:t>-systeem) op zoekmachines bij de eerste resultaten</a:t>
            </a:r>
          </a:p>
          <a:p>
            <a:pPr marL="171450" lvl="0" indent="-171450">
              <a:buFont typeface="Arial" panose="020B0604020202020204" pitchFamily="34" charset="0"/>
              <a:buChar char="•"/>
            </a:pPr>
            <a:r>
              <a:rPr lang="nl-BE" sz="1200" dirty="0">
                <a:latin typeface="Arial Rounded MT Bold" panose="020F0704030504030204" pitchFamily="34" charset="0"/>
              </a:rPr>
              <a:t>Nieuwe klanten werven</a:t>
            </a:r>
          </a:p>
          <a:p>
            <a:pPr marL="171450" lvl="0" indent="-171450">
              <a:buFont typeface="Arial" panose="020B0604020202020204" pitchFamily="34" charset="0"/>
              <a:buChar char="•"/>
            </a:pPr>
            <a:r>
              <a:rPr lang="nl-BE" sz="1200" dirty="0">
                <a:latin typeface="Arial Rounded MT Bold" panose="020F0704030504030204" pitchFamily="34" charset="0"/>
              </a:rPr>
              <a:t>Genereer autoriteit door relaties op het net te ontwikkelen</a:t>
            </a:r>
            <a:endParaRPr lang="it-IT" sz="1200" dirty="0">
              <a:latin typeface="Arial Rounded MT Bold" panose="020F0704030504030204" pitchFamily="34" charset="0"/>
            </a:endParaRPr>
          </a:p>
        </p:txBody>
      </p:sp>
      <p:sp>
        <p:nvSpPr>
          <p:cNvPr id="9" name="Forma libre: forma 8">
            <a:extLst>
              <a:ext uri="{FF2B5EF4-FFF2-40B4-BE49-F238E27FC236}">
                <a16:creationId xmlns:a16="http://schemas.microsoft.com/office/drawing/2014/main" id="{1F723033-856B-42C9-AFCA-3C09CACA2A4B}"/>
              </a:ext>
            </a:extLst>
          </p:cNvPr>
          <p:cNvSpPr/>
          <p:nvPr/>
        </p:nvSpPr>
        <p:spPr>
          <a:xfrm>
            <a:off x="1610094" y="2110036"/>
            <a:ext cx="3321946" cy="796568"/>
          </a:xfrm>
          <a:custGeom>
            <a:avLst/>
            <a:gdLst>
              <a:gd name="connsiteX0" fmla="*/ 0 w 2179271"/>
              <a:gd name="connsiteY0" fmla="*/ 169281 h 1015663"/>
              <a:gd name="connsiteX1" fmla="*/ 169281 w 2179271"/>
              <a:gd name="connsiteY1" fmla="*/ 0 h 1015663"/>
              <a:gd name="connsiteX2" fmla="*/ 2009990 w 2179271"/>
              <a:gd name="connsiteY2" fmla="*/ 0 h 1015663"/>
              <a:gd name="connsiteX3" fmla="*/ 2179271 w 2179271"/>
              <a:gd name="connsiteY3" fmla="*/ 169281 h 1015663"/>
              <a:gd name="connsiteX4" fmla="*/ 2179271 w 2179271"/>
              <a:gd name="connsiteY4" fmla="*/ 846382 h 1015663"/>
              <a:gd name="connsiteX5" fmla="*/ 2009990 w 2179271"/>
              <a:gd name="connsiteY5" fmla="*/ 1015663 h 1015663"/>
              <a:gd name="connsiteX6" fmla="*/ 169281 w 2179271"/>
              <a:gd name="connsiteY6" fmla="*/ 1015663 h 1015663"/>
              <a:gd name="connsiteX7" fmla="*/ 0 w 2179271"/>
              <a:gd name="connsiteY7" fmla="*/ 846382 h 1015663"/>
              <a:gd name="connsiteX8" fmla="*/ 0 w 2179271"/>
              <a:gd name="connsiteY8"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271" h="1015663">
                <a:moveTo>
                  <a:pt x="0" y="169281"/>
                </a:moveTo>
                <a:cubicBezTo>
                  <a:pt x="0" y="75790"/>
                  <a:pt x="75790" y="0"/>
                  <a:pt x="169281" y="0"/>
                </a:cubicBezTo>
                <a:lnTo>
                  <a:pt x="2009990" y="0"/>
                </a:lnTo>
                <a:cubicBezTo>
                  <a:pt x="2103481" y="0"/>
                  <a:pt x="2179271" y="75790"/>
                  <a:pt x="2179271" y="169281"/>
                </a:cubicBezTo>
                <a:lnTo>
                  <a:pt x="2179271" y="846382"/>
                </a:lnTo>
                <a:cubicBezTo>
                  <a:pt x="2179271" y="939873"/>
                  <a:pt x="2103481" y="1015663"/>
                  <a:pt x="2009990" y="1015663"/>
                </a:cubicBezTo>
                <a:lnTo>
                  <a:pt x="169281" y="1015663"/>
                </a:lnTo>
                <a:cubicBezTo>
                  <a:pt x="75790" y="1015663"/>
                  <a:pt x="0" y="939873"/>
                  <a:pt x="0" y="846382"/>
                </a:cubicBezTo>
                <a:lnTo>
                  <a:pt x="0" y="169281"/>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5301" tIns="72441" rIns="95301" bIns="72441" numCol="1" spcCol="1270" anchor="ctr" anchorCtr="0">
            <a:noAutofit/>
          </a:bodyPr>
          <a:lstStyle/>
          <a:p>
            <a:pPr lvl="0"/>
            <a:r>
              <a:rPr lang="nl-BE" sz="1200" dirty="0">
                <a:latin typeface="Arial Rounded MT Bold" panose="020F0704030504030204" pitchFamily="34" charset="0"/>
              </a:rPr>
              <a:t>In het geanalyseerde geval moeten de marketingdoelstellingen altijd in gedachten worden gehouden:</a:t>
            </a:r>
            <a:endParaRPr lang="it-IT"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3B2C00E-8C25-4489-B0EA-94DB380F2C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8D10848-7C62-40BD-B829-76FD50246A0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1440783-DF28-482A-857A-F13FD449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7503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4ADBEF6-59B6-4256-B61B-ADF058C0C83C}"/>
              </a:ext>
            </a:extLst>
          </p:cNvPr>
          <p:cNvGraphicFramePr/>
          <p:nvPr>
            <p:extLst>
              <p:ext uri="{D42A27DB-BD31-4B8C-83A1-F6EECF244321}">
                <p14:modId xmlns:p14="http://schemas.microsoft.com/office/powerpoint/2010/main" val="4116193004"/>
              </p:ext>
            </p:extLst>
          </p:nvPr>
        </p:nvGraphicFramePr>
        <p:xfrm>
          <a:off x="1610094" y="1899633"/>
          <a:ext cx="6058250" cy="117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E44E672-B8F1-4312-8E23-0B961FB016BC}"/>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81AD97-7348-4644-8477-12AD7C2D010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BDC09-7D11-4A28-9615-9982B4CEC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98168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46166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Agentschap heeft zijn analyse daarom gebaseerd op het conceptuele schema dat: verdeelt de kanalen tussen: eigendom, verdiend en betaald.</a:t>
            </a:r>
            <a:endParaRPr lang="en-U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95BC21E-B8E5-4F2F-9ACF-73C8E94DB6C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1FB9C7D-CA95-4003-9BAD-3474AC95ED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795272-5E04-4F45-8E86-2157A1D8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B12F2BCC-FC98-44AD-B54A-48CF3E141E87}"/>
              </a:ext>
            </a:extLst>
          </p:cNvPr>
          <p:cNvGraphicFramePr/>
          <p:nvPr>
            <p:extLst>
              <p:ext uri="{D42A27DB-BD31-4B8C-83A1-F6EECF244321}">
                <p14:modId xmlns:p14="http://schemas.microsoft.com/office/powerpoint/2010/main" val="1777797379"/>
              </p:ext>
            </p:extLst>
          </p:nvPr>
        </p:nvGraphicFramePr>
        <p:xfrm>
          <a:off x="1582223" y="2378020"/>
          <a:ext cx="5830642" cy="214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1EFA901-8792-45EE-88D4-14F953904779}"/>
              </a:ext>
            </a:extLst>
          </p:cNvPr>
          <p:cNvSpPr txBox="1"/>
          <p:nvPr/>
        </p:nvSpPr>
        <p:spPr>
          <a:xfrm>
            <a:off x="1731135" y="2625329"/>
            <a:ext cx="288032" cy="369332"/>
          </a:xfrm>
          <a:prstGeom prst="rect">
            <a:avLst/>
          </a:prstGeom>
          <a:noFill/>
        </p:spPr>
        <p:txBody>
          <a:bodyPr wrap="square" rtlCol="0">
            <a:spAutoFit/>
          </a:bodyPr>
          <a:lstStyle/>
          <a:p>
            <a:r>
              <a:rPr lang="es-ES" dirty="0"/>
              <a:t>1</a:t>
            </a:r>
          </a:p>
        </p:txBody>
      </p:sp>
      <p:sp>
        <p:nvSpPr>
          <p:cNvPr id="19" name="CuadroTexto 18">
            <a:extLst>
              <a:ext uri="{FF2B5EF4-FFF2-40B4-BE49-F238E27FC236}">
                <a16:creationId xmlns:a16="http://schemas.microsoft.com/office/drawing/2014/main" id="{3B621783-C5B3-49B5-BFB8-53B3182DC6AC}"/>
              </a:ext>
            </a:extLst>
          </p:cNvPr>
          <p:cNvSpPr txBox="1"/>
          <p:nvPr/>
        </p:nvSpPr>
        <p:spPr>
          <a:xfrm>
            <a:off x="1875151" y="3247571"/>
            <a:ext cx="288032" cy="369332"/>
          </a:xfrm>
          <a:prstGeom prst="rect">
            <a:avLst/>
          </a:prstGeom>
          <a:noFill/>
        </p:spPr>
        <p:txBody>
          <a:bodyPr wrap="square" rtlCol="0">
            <a:spAutoFit/>
          </a:bodyPr>
          <a:lstStyle/>
          <a:p>
            <a:r>
              <a:rPr lang="es-ES" dirty="0"/>
              <a:t>2</a:t>
            </a:r>
          </a:p>
        </p:txBody>
      </p:sp>
      <p:sp>
        <p:nvSpPr>
          <p:cNvPr id="20" name="CuadroTexto 19">
            <a:extLst>
              <a:ext uri="{FF2B5EF4-FFF2-40B4-BE49-F238E27FC236}">
                <a16:creationId xmlns:a16="http://schemas.microsoft.com/office/drawing/2014/main" id="{C0C02E49-A87C-4D84-9EEC-49E7F129A352}"/>
              </a:ext>
            </a:extLst>
          </p:cNvPr>
          <p:cNvSpPr txBox="1"/>
          <p:nvPr/>
        </p:nvSpPr>
        <p:spPr>
          <a:xfrm>
            <a:off x="1723661" y="3906520"/>
            <a:ext cx="288032"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1842662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Agentschap onderzocht daarom een ​​nieuwe synergie tussen Website, Blog en</a:t>
            </a:r>
          </a:p>
          <a:p>
            <a:pPr>
              <a:defRPr/>
            </a:pPr>
            <a:r>
              <a:rPr lang="nl-BE" altLang="es-ES" sz="1200" dirty="0">
                <a:latin typeface="Arial Rounded MT Bold" panose="020F0704030504030204" pitchFamily="34" charset="0"/>
              </a:rPr>
              <a:t>Kanalen: het doel is om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 System te onderscheiden van concurrenten en om plaats het op de juiste manier op het net.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eerste stap: een nieuwe website voor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 System gestructureerd in:</a:t>
            </a:r>
          </a:p>
          <a:p>
            <a:pPr>
              <a:defRPr/>
            </a:pPr>
            <a:r>
              <a:rPr lang="nl-BE" altLang="es-ES" sz="1200" dirty="0">
                <a:latin typeface="Arial Rounded MT Bold" panose="020F0704030504030204" pitchFamily="34" charset="0"/>
              </a:rPr>
              <a:t>Home, Bedrijf, Brandbestrijdingssystemen, Diensten, Nieuws, Contacten.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tweede stap: een blog "aansluiten" op de website.</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0BEF391-DDC5-4B0E-8D22-C9F31B0901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F11DBFE-4389-4884-9442-33C8AC280AA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8C345B4-99E5-4EA8-B9F1-560B7006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21329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3264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0B1C08E-0929-4249-B0C3-CEC86BD019D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9E4346-2473-4141-ABE3-BD952C5863D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736F0F7-C3C9-4EFD-A396-5B75DEEEC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A3B2DEA-6330-4484-9AE2-169669AAF8ED}"/>
              </a:ext>
            </a:extLst>
          </p:cNvPr>
          <p:cNvSpPr txBox="1"/>
          <p:nvPr/>
        </p:nvSpPr>
        <p:spPr>
          <a:xfrm>
            <a:off x="1421903" y="1569121"/>
            <a:ext cx="6300193" cy="1384995"/>
          </a:xfrm>
          <a:prstGeom prst="rect">
            <a:avLst/>
          </a:prstGeom>
          <a:noFill/>
        </p:spPr>
        <p:txBody>
          <a:bodyPr wrap="square">
            <a:spAutoFit/>
          </a:bodyPr>
          <a:lstStyle/>
          <a:p>
            <a:pPr>
              <a:defRPr/>
            </a:pPr>
            <a:r>
              <a:rPr lang="nl-BE" altLang="es-ES" sz="1200" dirty="0">
                <a:latin typeface="Arial Rounded MT Bold" panose="020F0704030504030204" pitchFamily="34" charset="0"/>
              </a:rPr>
              <a:t>In dit marketingplan neemt het blog een prominente plaats in omdat het de thuisbasis is van alle inhoud die ook zal worden verspreid via sociale kanalen en</a:t>
            </a:r>
          </a:p>
          <a:p>
            <a:pPr>
              <a:defRPr/>
            </a:pPr>
            <a:r>
              <a:rPr lang="nl-BE" altLang="es-ES" sz="1200" dirty="0">
                <a:latin typeface="Arial Rounded MT Bold" panose="020F0704030504030204" pitchFamily="34" charset="0"/>
              </a:rPr>
              <a:t>Nieuwsbrief.</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U moet een duidelijk profiel hebben van de klanten die u wilt aanspreken met inhoud die regelmatig moet worden gepubliceerd, maar ook van hoge kwaliteit.</a:t>
            </a:r>
          </a:p>
          <a:p>
            <a:pPr>
              <a:defRPr/>
            </a:pPr>
            <a:r>
              <a:rPr lang="nl-BE" altLang="es-ES" sz="1200" dirty="0">
                <a:latin typeface="Arial Rounded MT Bold" panose="020F0704030504030204" pitchFamily="34" charset="0"/>
              </a:rPr>
              <a:t>Bijvoorbeeld: call-</a:t>
            </a:r>
            <a:r>
              <a:rPr lang="nl-BE" altLang="es-ES" sz="1200" dirty="0" err="1">
                <a:latin typeface="Arial Rounded MT Bold" panose="020F0704030504030204" pitchFamily="34" charset="0"/>
              </a:rPr>
              <a:t>to</a:t>
            </a:r>
            <a:r>
              <a:rPr lang="nl-BE" altLang="es-ES" sz="1200" dirty="0">
                <a:latin typeface="Arial Rounded MT Bold" panose="020F0704030504030204" pitchFamily="34" charset="0"/>
              </a:rPr>
              <a:t>-action, </a:t>
            </a:r>
            <a:r>
              <a:rPr lang="nl-BE" altLang="es-ES" sz="1200" dirty="0" err="1">
                <a:latin typeface="Arial Rounded MT Bold" panose="020F0704030504030204" pitchFamily="34" charset="0"/>
              </a:rPr>
              <a:t>Ebook</a:t>
            </a:r>
            <a:r>
              <a:rPr lang="nl-BE" altLang="es-ES" sz="1200" dirty="0">
                <a:latin typeface="Arial Rounded MT Bold" panose="020F0704030504030204" pitchFamily="34" charset="0"/>
              </a:rPr>
              <a:t>, Webinar.</a:t>
            </a:r>
            <a:endParaRPr lang="it-IT" altLang="es-ES" sz="1200" dirty="0">
              <a:latin typeface="Arial Rounded MT Bold" panose="020F0704030504030204" pitchFamily="34" charset="0"/>
            </a:endParaRPr>
          </a:p>
        </p:txBody>
      </p:sp>
    </p:spTree>
    <p:extLst>
      <p:ext uri="{BB962C8B-B14F-4D97-AF65-F5344CB8AC3E}">
        <p14:creationId xmlns:p14="http://schemas.microsoft.com/office/powerpoint/2010/main" val="38048956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93" y="160233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62203"/>
            <a:ext cx="4151007"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Een ander instrument dat is geïmplementeerd is de Nieuwsbrief.</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In ons geval is er een maandelijkse nieuwsbrief opgesteld met knoppen om de inhoud die op de belangrijkste sociale kanalen is gepubliceerd gemakkelijk te delen.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Op zowel de Website als de Blog wordt een call </a:t>
            </a:r>
            <a:r>
              <a:rPr lang="nl-BE" altLang="es-ES" sz="1200" dirty="0" err="1">
                <a:latin typeface="Arial Rounded MT Bold" panose="020F0704030504030204" pitchFamily="34" charset="0"/>
              </a:rPr>
              <a:t>to</a:t>
            </a:r>
            <a:r>
              <a:rPr lang="nl-BE" altLang="es-ES" sz="1200" dirty="0">
                <a:latin typeface="Arial Rounded MT Bold" panose="020F0704030504030204" pitchFamily="34" charset="0"/>
              </a:rPr>
              <a:t> action geplaatst met een uitnodiging om je in te schrijven voor de Nieuwsbrief.</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E376D55-A38E-42A8-8DC7-CC53F655B6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9D907DD-1598-42BB-92DA-6AC8305B281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96D310C-3617-4E77-928F-4085FC09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04CE19EF-7907-47C0-BC41-1B728EA24D79}"/>
              </a:ext>
            </a:extLst>
          </p:cNvPr>
          <p:cNvGrpSpPr/>
          <p:nvPr/>
        </p:nvGrpSpPr>
        <p:grpSpPr>
          <a:xfrm rot="452309">
            <a:off x="5399995" y="2012144"/>
            <a:ext cx="2121549" cy="1784912"/>
            <a:chOff x="5199493" y="1810755"/>
            <a:chExt cx="2308728" cy="2044516"/>
          </a:xfrm>
        </p:grpSpPr>
        <p:grpSp>
          <p:nvGrpSpPr>
            <p:cNvPr id="19" name="object 7">
              <a:extLst>
                <a:ext uri="{FF2B5EF4-FFF2-40B4-BE49-F238E27FC236}">
                  <a16:creationId xmlns:a16="http://schemas.microsoft.com/office/drawing/2014/main" id="{452C776D-50B9-487A-AA0A-3517BC2FD204}"/>
                </a:ext>
              </a:extLst>
            </p:cNvPr>
            <p:cNvGrpSpPr/>
            <p:nvPr/>
          </p:nvGrpSpPr>
          <p:grpSpPr>
            <a:xfrm>
              <a:off x="5199493" y="1810755"/>
              <a:ext cx="2308728" cy="2044516"/>
              <a:chOff x="9498089" y="2635105"/>
              <a:chExt cx="7136314" cy="5598391"/>
            </a:xfrm>
          </p:grpSpPr>
          <p:pic>
            <p:nvPicPr>
              <p:cNvPr id="21" name="object 8">
                <a:extLst>
                  <a:ext uri="{FF2B5EF4-FFF2-40B4-BE49-F238E27FC236}">
                    <a16:creationId xmlns:a16="http://schemas.microsoft.com/office/drawing/2014/main" id="{C1725D4F-C51F-441A-84BC-A4BAEBE70F45}"/>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70A8DB9B-EBF1-4A20-80D7-FAE19045ECA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5EE4A822-3E36-49D4-A14A-6B7C041F15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231365"/>
              <a:ext cx="1950649" cy="1289082"/>
            </a:xfrm>
            <a:prstGeom prst="rect">
              <a:avLst/>
            </a:prstGeom>
          </p:spPr>
        </p:pic>
      </p:grpSp>
    </p:spTree>
    <p:extLst>
      <p:ext uri="{BB962C8B-B14F-4D97-AF65-F5344CB8AC3E}">
        <p14:creationId xmlns:p14="http://schemas.microsoft.com/office/powerpoint/2010/main" val="2886969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643" y="1923678"/>
            <a:ext cx="6207782" cy="2492990"/>
          </a:xfrm>
          <a:prstGeom prst="rect">
            <a:avLst/>
          </a:prstGeom>
          <a:noFill/>
        </p:spPr>
        <p:txBody>
          <a:bodyPr wrap="square" rtlCol="0">
            <a:spAutoFit/>
          </a:bodyPr>
          <a:lstStyle/>
          <a:p>
            <a:pPr>
              <a:defRPr/>
            </a:pPr>
            <a:r>
              <a:rPr lang="nl-BE" altLang="es-ES" sz="1200" dirty="0">
                <a:latin typeface="Arial Rounded MT Bold" panose="020F0704030504030204" pitchFamily="34" charset="0"/>
              </a:rPr>
              <a:t>Tot slot, ADWORDS (tegen betaling):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doel van het Agentschap is om onmiddellijk een positieve "ROI" te brengen, zelfs met een aanvankelijke</a:t>
            </a:r>
          </a:p>
          <a:p>
            <a:pPr>
              <a:defRPr/>
            </a:pPr>
            <a:r>
              <a:rPr lang="nl-BE" altLang="es-ES" sz="1200" dirty="0">
                <a:latin typeface="Arial Rounded MT Bold" panose="020F0704030504030204" pitchFamily="34" charset="0"/>
              </a:rPr>
              <a:t>beperkt budget.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basisidee is om gewoon aanwezig te zijn bij zoekopdrachten op het web, met focus tegen voorwaarden die zeer dicht bij de activiteit liggen (in dit geval "brandbestrijdingssystemen" en dergelijke)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Er worden aggregaten van woorden gemaakt, die ze per concept verdelen, waardoor ze worden geïdentificeerd potentiële zoekers. Bovendien heeft het Agentschap LinkedIn-profielen voor iedereen opengesteld medewerkers.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889E05F-E57A-4B41-916F-4DB80BA73C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FDC2411-2AF6-4436-B690-0FA8A43F932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CF89ED-A7C9-461A-AA87-FE4AFFC1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25359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48252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E70F335-37EE-4DD6-8638-A10C77C1E9D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490C630-47B0-4320-9C4E-BD0721DC00D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7B009D2-32D0-4DA1-8B12-FCF7E9D42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21" name="Diagrama 20">
            <a:extLst>
              <a:ext uri="{FF2B5EF4-FFF2-40B4-BE49-F238E27FC236}">
                <a16:creationId xmlns:a16="http://schemas.microsoft.com/office/drawing/2014/main" id="{6838AF61-8E32-4B7D-8FF2-36671167BA65}"/>
              </a:ext>
            </a:extLst>
          </p:cNvPr>
          <p:cNvGraphicFramePr/>
          <p:nvPr>
            <p:extLst>
              <p:ext uri="{D42A27DB-BD31-4B8C-83A1-F6EECF244321}">
                <p14:modId xmlns:p14="http://schemas.microsoft.com/office/powerpoint/2010/main" val="1896748334"/>
              </p:ext>
            </p:extLst>
          </p:nvPr>
        </p:nvGraphicFramePr>
        <p:xfrm>
          <a:off x="1582223" y="1808215"/>
          <a:ext cx="5050438" cy="2466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9831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443167"/>
            <a:ext cx="6696744" cy="59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03648" y="1639939"/>
            <a:ext cx="6768752" cy="2308324"/>
          </a:xfrm>
          <a:prstGeom prst="rect">
            <a:avLst/>
          </a:prstGeom>
          <a:noFill/>
        </p:spPr>
        <p:txBody>
          <a:bodyPr wrap="square" rtlCol="0">
            <a:spAutoFit/>
          </a:bodyPr>
          <a:lstStyle/>
          <a:p>
            <a:pPr>
              <a:defRPr/>
            </a:pPr>
            <a:r>
              <a:rPr lang="nl-BE" altLang="es-ES" sz="1200" dirty="0">
                <a:latin typeface="Arial Rounded MT Bold" panose="020F0704030504030204" pitchFamily="34" charset="0"/>
              </a:rPr>
              <a:t>Om samen te vatten, wat zijn de elementen van een analyse zoals die voor?</a:t>
            </a:r>
          </a:p>
          <a:p>
            <a:pPr>
              <a:defRPr/>
            </a:pPr>
            <a:r>
              <a:rPr lang="nl-BE" altLang="es-ES" sz="1200" dirty="0">
                <a:latin typeface="Arial Rounded MT Bold" panose="020F0704030504030204" pitchFamily="34" charset="0"/>
              </a:rPr>
              <a:t>Casestudy </a:t>
            </a:r>
            <a:r>
              <a:rPr lang="nl-BE" altLang="es-ES" sz="1200" dirty="0" err="1">
                <a:latin typeface="Arial Rounded MT Bold" panose="020F0704030504030204" pitchFamily="34" charset="0"/>
              </a:rPr>
              <a:t>FireSec</a:t>
            </a:r>
            <a:r>
              <a:rPr lang="nl-BE" altLang="es-ES" sz="1200" dirty="0">
                <a:latin typeface="Arial Rounded MT Bold" panose="020F0704030504030204" pitchFamily="34" charset="0"/>
              </a:rPr>
              <a:t>-systeem?</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1) Vermeldingen onderscheppen: een generieke eerste luisterbeurt met gratis tools zoals Google Alerts is een geweldige eerste stap, samen met andere online waarschuwingsservices zoals Mention.net en </a:t>
            </a:r>
            <a:r>
              <a:rPr lang="nl-BE" altLang="es-ES" sz="1200" dirty="0" err="1">
                <a:latin typeface="Arial Rounded MT Bold" panose="020F0704030504030204" pitchFamily="34" charset="0"/>
              </a:rPr>
              <a:t>Google's</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Keyword</a:t>
            </a:r>
            <a:r>
              <a:rPr lang="nl-BE" altLang="es-ES" sz="1200" dirty="0">
                <a:latin typeface="Arial Rounded MT Bold" panose="020F0704030504030204" pitchFamily="34" charset="0"/>
              </a:rPr>
              <a:t> Planner. Het doel is om de "trends", de onderwerpen van belang, de </a:t>
            </a:r>
            <a:r>
              <a:rPr lang="nl-BE" altLang="es-ES" sz="1200" dirty="0" err="1">
                <a:latin typeface="Arial Rounded MT Bold" panose="020F0704030504030204" pitchFamily="34" charset="0"/>
              </a:rPr>
              <a:t>onderzoeksgewoonten</a:t>
            </a:r>
            <a:r>
              <a:rPr lang="nl-BE" altLang="es-ES" sz="1200" dirty="0">
                <a:latin typeface="Arial Rounded MT Bold" panose="020F0704030504030204" pitchFamily="34" charset="0"/>
              </a:rPr>
              <a:t> op het gebied van interesse te begrijpen.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2) Luisteren naar klanten en de markt: dat wil zeggen, tools voorbereiden waarmee:</a:t>
            </a:r>
          </a:p>
          <a:p>
            <a:pPr>
              <a:defRPr/>
            </a:pPr>
            <a:r>
              <a:rPr lang="nl-BE" altLang="es-ES" sz="1200" dirty="0">
                <a:latin typeface="Arial Rounded MT Bold" panose="020F0704030504030204" pitchFamily="34" charset="0"/>
              </a:rPr>
              <a:t>De klanten kunnen communiceren met het bedrijf. Dat betekent ook naar de markt kijken</a:t>
            </a:r>
          </a:p>
          <a:p>
            <a:pPr>
              <a:defRPr/>
            </a:pPr>
            <a:r>
              <a:rPr lang="nl-BE" altLang="es-ES" sz="1200" dirty="0">
                <a:latin typeface="Arial Rounded MT Bold" panose="020F0704030504030204" pitchFamily="34" charset="0"/>
              </a:rPr>
              <a:t>sector die ons interesseert: identificeer sectormagazines, forums, blogs (door te abonneren op) voorbeeld naar de RSS-feeds van de Sector Content Developers).</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8EADFCD-70E7-4716-8A91-FA4A50BF03B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CDF9B10-A0ED-460B-8C60-8CA4B3778F1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C70E779A-2A81-417E-A274-F1AAC6D9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98690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2166" y="1422925"/>
            <a:ext cx="6203689" cy="66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56881A4-AB4B-459E-8E1B-CA34E5FA54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AFA8BF-E436-49B8-B6E3-1FFC964D855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4F1B816-5BED-444A-8228-3A78AED6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05C78-59FD-43FF-8936-971B1F464422}"/>
              </a:ext>
            </a:extLst>
          </p:cNvPr>
          <p:cNvSpPr txBox="1"/>
          <p:nvPr/>
        </p:nvSpPr>
        <p:spPr>
          <a:xfrm>
            <a:off x="1410574" y="1587912"/>
            <a:ext cx="6473794" cy="2677656"/>
          </a:xfrm>
          <a:prstGeom prst="rect">
            <a:avLst/>
          </a:prstGeom>
          <a:noFill/>
        </p:spPr>
        <p:txBody>
          <a:bodyPr wrap="square">
            <a:spAutoFit/>
          </a:bodyPr>
          <a:lstStyle/>
          <a:p>
            <a:pPr>
              <a:defRPr/>
            </a:pPr>
            <a:r>
              <a:rPr lang="nl-BE" altLang="es-ES" sz="1200" dirty="0">
                <a:latin typeface="Arial Rounded MT Bold" panose="020F0704030504030204" pitchFamily="34" charset="0"/>
              </a:rPr>
              <a:t>Maak een </a:t>
            </a:r>
            <a:r>
              <a:rPr lang="nl-BE" altLang="es-ES" sz="1200" dirty="0" err="1">
                <a:latin typeface="Arial Rounded MT Bold" panose="020F0704030504030204" pitchFamily="34" charset="0"/>
              </a:rPr>
              <a:t>contentmarketingplan</a:t>
            </a:r>
            <a:r>
              <a:rPr lang="nl-BE" altLang="es-ES" sz="1200" dirty="0">
                <a:latin typeface="Arial Rounded MT Bold" panose="020F0704030504030204" pitchFamily="34" charset="0"/>
              </a:rPr>
              <a: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Hoe wordt u opgemerkt door uw potentiële publiek? In het tijdperk van niet alleen de digitale Marketing, maar vooral de 'inkomende', ons publiek zal ons kunnen vinden</a:t>
            </a:r>
          </a:p>
          <a:p>
            <a:pPr>
              <a:defRPr/>
            </a:pPr>
            <a:r>
              <a:rPr lang="nl-BE" altLang="es-ES" sz="1200" dirty="0">
                <a:latin typeface="Arial Rounded MT Bold" panose="020F0704030504030204" pitchFamily="34" charset="0"/>
              </a:rPr>
              <a:t>alleen als we de juiste inhoud leveren.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Met andere woorden, het is noodzakelijk om inhoud te creëren die inspeelt op precieze informatiebehoeften.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Dit is mogelijk door te luisteren naar en het volgen van gesprekken tussen mensen in</a:t>
            </a:r>
          </a:p>
          <a:p>
            <a:pPr>
              <a:defRPr/>
            </a:pPr>
            <a:r>
              <a:rPr lang="nl-BE" altLang="es-ES" sz="1200" dirty="0">
                <a:latin typeface="Arial Rounded MT Bold" panose="020F0704030504030204" pitchFamily="34" charset="0"/>
              </a:rPr>
              <a:t>plaatsen geïdentificeerd in de luisterfase, de meest gebruikte trefwoorden bij het zoeken kennen zoekmachines, die dezelfde trefwoorden gebruiken in tags en inhoud, en ten slotte de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Kanalen om de kennis van het merk te verdiepen en nieuwe mensen aan te trekken.</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303387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3818" y="1803976"/>
            <a:ext cx="6207782" cy="2123658"/>
          </a:xfrm>
          <a:prstGeom prst="rect">
            <a:avLst/>
          </a:prstGeom>
          <a:noFill/>
        </p:spPr>
        <p:txBody>
          <a:bodyPr wrap="square" rtlCol="0">
            <a:spAutoFit/>
          </a:bodyPr>
          <a:lstStyle/>
          <a:p>
            <a:pPr>
              <a:defRPr/>
            </a:pPr>
            <a:r>
              <a:rPr lang="nl-BE" altLang="es-ES" sz="1200" dirty="0">
                <a:latin typeface="Arial Rounded MT Bold" panose="020F0704030504030204" pitchFamily="34" charset="0"/>
              </a:rPr>
              <a:t>Bij de totstandkoming van het redactieplan dat op alle sociale kanalen in</a:t>
            </a:r>
          </a:p>
          <a:p>
            <a:pPr>
              <a:defRPr/>
            </a:pPr>
            <a:r>
              <a:rPr lang="nl-BE" altLang="es-ES" sz="1200" dirty="0">
                <a:latin typeface="Arial Rounded MT Bold" panose="020F0704030504030204" pitchFamily="34" charset="0"/>
              </a:rPr>
              <a:t>ons bezit, zal het nodig zijn om te zorgen voor de regelmatige publicatie van</a:t>
            </a:r>
          </a:p>
          <a:p>
            <a:pPr>
              <a:defRPr/>
            </a:pPr>
            <a:r>
              <a:rPr lang="nl-BE" altLang="es-ES" sz="1200" dirty="0">
                <a:latin typeface="Arial Rounded MT Bold" panose="020F0704030504030204" pitchFamily="34" charset="0"/>
              </a:rPr>
              <a:t>inhoud onderwerpen die relevant zijn voor ons publiek.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We moeten ons niet beperken tot de typische formaten van elk kanaal (bijv. Twitter → tweeten; Facebook → post), maar alle «Content Object»: Nieuwsbrief, Post, </a:t>
            </a:r>
            <a:r>
              <a:rPr lang="nl-BE" altLang="es-ES" sz="1200" dirty="0" err="1">
                <a:latin typeface="Arial Rounded MT Bold" panose="020F0704030504030204" pitchFamily="34" charset="0"/>
              </a:rPr>
              <a:t>Ebook</a:t>
            </a:r>
            <a:r>
              <a:rPr lang="nl-BE" altLang="es-ES" sz="1200" dirty="0">
                <a:latin typeface="Arial Rounded MT Bold" panose="020F0704030504030204" pitchFamily="34" charset="0"/>
              </a:rPr>
              <a:t>, Infografieken.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is echter een prioriteit om sociale media te integreren in uw verkoopcyclus, zodat: meer gebruikers kennen ons bedrijf via deze kanalen om "mond-tot-mondreclame" te genereren.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A8671E1-AF22-4774-AC9B-AA11DBBD5F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48DC2E-27B9-47DA-A11D-7BB6507606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A6EFB6E-7E33-49D3-AA9A-83B1C8FC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32014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noFill/>
        </p:spPr>
        <p:txBody>
          <a:bodyPr wrap="square" rtlCol="0">
            <a:spAutoFit/>
          </a:bodyPr>
          <a:lstStyle/>
          <a:p>
            <a:pPr>
              <a:defRPr/>
            </a:pPr>
            <a:r>
              <a:rPr lang="nl-BE" altLang="es-ES" sz="1200" dirty="0">
                <a:latin typeface="Arial Rounded MT Bold" panose="020F0704030504030204" pitchFamily="34" charset="0"/>
              </a:rPr>
              <a:t>Zodra de gebruiker is bereikt, is het noodzakelijk om deze te betrekken bij goed gepubliceerde inhoud: Gepersonaliseerd gesprek</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Reageer op vragen door actief te communiceren en klanten aan te moedigen om:</a:t>
            </a:r>
          </a:p>
          <a:p>
            <a:pPr>
              <a:defRPr/>
            </a:pPr>
            <a:r>
              <a:rPr lang="nl-BE" altLang="es-ES" sz="1200" dirty="0">
                <a:latin typeface="Arial Rounded MT Bold" panose="020F0704030504030204" pitchFamily="34" charset="0"/>
              </a:rPr>
              <a:t>volg de pagina. Luister dus eerst naar wat klanten zeggen door deel te nemen aan discussies en deel te nemen aan brancheforums</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Nogmaals: informatie delen met mensen die ons nu volgen door aan te kondigen</a:t>
            </a:r>
          </a:p>
          <a:p>
            <a:pPr>
              <a:defRPr/>
            </a:pPr>
            <a:r>
              <a:rPr lang="nl-BE" altLang="es-ES" sz="1200" dirty="0">
                <a:latin typeface="Arial Rounded MT Bold" panose="020F0704030504030204" pitchFamily="34" charset="0"/>
              </a:rPr>
              <a:t>previews en </a:t>
            </a:r>
            <a:r>
              <a:rPr lang="nl-BE" altLang="es-ES" sz="1200" dirty="0" err="1">
                <a:latin typeface="Arial Rounded MT Bold" panose="020F0704030504030204" pitchFamily="34" charset="0"/>
              </a:rPr>
              <a:t>exclusieven</a:t>
            </a:r>
            <a:r>
              <a:rPr lang="nl-BE" altLang="es-ES" sz="1200" dirty="0">
                <a:latin typeface="Arial Rounded MT Bold" panose="020F0704030504030204" pitchFamily="34" charset="0"/>
              </a:rPr>
              <a:t> die hen naar "mond-tot-mondreclame" leiden.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47970E8-B4E5-415B-B5D5-719759D2472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60940FF-F6AB-44A0-93E6-7C01DC55C69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31A602E-7C6B-44A0-B262-81FEF0C2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9447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95702"/>
            <a:ext cx="6480720" cy="5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FA9B35D3-C524-4EC7-9974-8272FC7F089C}"/>
              </a:ext>
            </a:extLst>
          </p:cNvPr>
          <p:cNvGraphicFramePr/>
          <p:nvPr>
            <p:extLst>
              <p:ext uri="{D42A27DB-BD31-4B8C-83A1-F6EECF244321}">
                <p14:modId xmlns:p14="http://schemas.microsoft.com/office/powerpoint/2010/main" val="3239148409"/>
              </p:ext>
            </p:extLst>
          </p:nvPr>
        </p:nvGraphicFramePr>
        <p:xfrm>
          <a:off x="1403648" y="1563638"/>
          <a:ext cx="6153681" cy="28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4ED24F1-FBA2-432D-8604-D40970E5623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926B147-02B9-4AC7-9EAC-307BCABF5231}"/>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EFE65D-BF4E-4A8A-A462-FD174BFF3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621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10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94F6F59-5C56-456D-B0E4-E4E59F589ED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59BD7D-8908-4A0A-8EF0-BF162F02778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1783A9-9052-41E6-AE4D-CDEBBBCB7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82A460B3-334B-449B-8FEF-BAB69EC9340E}"/>
              </a:ext>
            </a:extLst>
          </p:cNvPr>
          <p:cNvSpPr txBox="1"/>
          <p:nvPr/>
        </p:nvSpPr>
        <p:spPr>
          <a:xfrm>
            <a:off x="1556151" y="1409436"/>
            <a:ext cx="6400225" cy="1200329"/>
          </a:xfrm>
          <a:prstGeom prst="rect">
            <a:avLst/>
          </a:prstGeom>
          <a:noFill/>
        </p:spPr>
        <p:txBody>
          <a:bodyPr wrap="square">
            <a:spAutoFit/>
          </a:bodyPr>
          <a:lstStyle/>
          <a:p>
            <a:pPr>
              <a:defRPr/>
            </a:pPr>
            <a:r>
              <a:rPr lang="nl-BE" altLang="es-ES" sz="1200" dirty="0">
                <a:latin typeface="Arial Rounded MT Bold" panose="020F0704030504030204" pitchFamily="34" charset="0"/>
              </a:rPr>
              <a:t>DE AFMETING:</a:t>
            </a:r>
          </a:p>
          <a:p>
            <a:pPr>
              <a:defRPr/>
            </a:pPr>
            <a:endParaRPr lang="nl-BE" altLang="es-ES" sz="1200" dirty="0">
              <a:latin typeface="Arial Rounded MT Bold" panose="020F0704030504030204" pitchFamily="34" charset="0"/>
            </a:endParaRPr>
          </a:p>
          <a:p>
            <a:pPr>
              <a:defRPr/>
            </a:pPr>
            <a:r>
              <a:rPr lang="nl-BE" altLang="es-ES" sz="1200" b="1" dirty="0">
                <a:latin typeface="Arial Rounded MT Bold" panose="020F0704030504030204" pitchFamily="34" charset="0"/>
              </a:rPr>
              <a:t>De analyse van de resultaten is bedoeld om de initiële marketing en het bedrijf met elkaar te verbinden doelstellingen met de acties en resultaten, vertaald naar </a:t>
            </a:r>
            <a:r>
              <a:rPr lang="nl-BE" altLang="es-ES" sz="1200" b="1" dirty="0" err="1">
                <a:latin typeface="Arial Rounded MT Bold" panose="020F0704030504030204" pitchFamily="34" charset="0"/>
              </a:rPr>
              <a:t>metrics</a:t>
            </a:r>
            <a:r>
              <a:rPr lang="nl-BE" altLang="es-ES" sz="1200" b="1" dirty="0">
                <a:latin typeface="Arial Rounded MT Bold" panose="020F0704030504030204" pitchFamily="34" charset="0"/>
              </a:rPr>
              <a:t> en </a:t>
            </a:r>
            <a:r>
              <a:rPr lang="nl-BE" altLang="es-ES" sz="1200" b="1" dirty="0" err="1">
                <a:latin typeface="Arial Rounded MT Bold" panose="020F0704030504030204" pitchFamily="34" charset="0"/>
              </a:rPr>
              <a:t>KPI's</a:t>
            </a:r>
            <a:r>
              <a:rPr lang="nl-BE" altLang="es-ES" sz="1200" b="1" dirty="0">
                <a:latin typeface="Arial Rounded MT Bold" panose="020F0704030504030204" pitchFamily="34" charset="0"/>
              </a:rPr>
              <a:t> verkregen op </a:t>
            </a:r>
            <a:r>
              <a:rPr lang="nl-BE" altLang="es-ES" sz="1200" b="1" dirty="0" err="1">
                <a:latin typeface="Arial Rounded MT Bold" panose="020F0704030504030204" pitchFamily="34" charset="0"/>
              </a:rPr>
              <a:t>Social</a:t>
            </a:r>
            <a:r>
              <a:rPr lang="nl-BE" altLang="es-ES" sz="1200" b="1" dirty="0">
                <a:latin typeface="Arial Rounded MT Bold" panose="020F0704030504030204" pitchFamily="34" charset="0"/>
              </a:rPr>
              <a:t> Media. Deze impact wordt gemeten aan de hand van kwantitatieve en kwalitatieve maatstaven</a:t>
            </a:r>
            <a:r>
              <a:rPr lang="nl-BE" altLang="es-ES" sz="1200" dirty="0">
                <a:latin typeface="Arial Rounded MT Bold" panose="020F0704030504030204" pitchFamily="34" charset="0"/>
              </a:rPr>
              <a:t>.</a:t>
            </a:r>
            <a:endParaRPr lang="en-US" altLang="es-ES" sz="1200" dirty="0">
              <a:latin typeface="Arial Rounded MT Bold" panose="020F0704030504030204" pitchFamily="34" charset="0"/>
            </a:endParaRPr>
          </a:p>
        </p:txBody>
      </p:sp>
      <p:graphicFrame>
        <p:nvGraphicFramePr>
          <p:cNvPr id="9" name="Diagrama 8">
            <a:extLst>
              <a:ext uri="{FF2B5EF4-FFF2-40B4-BE49-F238E27FC236}">
                <a16:creationId xmlns:a16="http://schemas.microsoft.com/office/drawing/2014/main" id="{F9A5BDAD-49E6-44E7-AFCA-16D4B45964D1}"/>
              </a:ext>
            </a:extLst>
          </p:cNvPr>
          <p:cNvGraphicFramePr/>
          <p:nvPr>
            <p:extLst>
              <p:ext uri="{D42A27DB-BD31-4B8C-83A1-F6EECF244321}">
                <p14:modId xmlns:p14="http://schemas.microsoft.com/office/powerpoint/2010/main" val="3713983340"/>
              </p:ext>
            </p:extLst>
          </p:nvPr>
        </p:nvGraphicFramePr>
        <p:xfrm>
          <a:off x="1620000" y="2151265"/>
          <a:ext cx="6045614" cy="251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7036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2" y="1294922"/>
            <a:ext cx="6374153" cy="64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424404"/>
            <a:ext cx="6632284" cy="3231654"/>
          </a:xfrm>
          <a:prstGeom prst="rect">
            <a:avLst/>
          </a:prstGeom>
          <a:noFill/>
        </p:spPr>
        <p:txBody>
          <a:bodyPr wrap="square" rtlCol="0">
            <a:spAutoFit/>
          </a:bodyPr>
          <a:lstStyle/>
          <a:p>
            <a:pPr>
              <a:defRPr/>
            </a:pPr>
            <a:endParaRPr lang="it-IT" altLang="es-ES" sz="1200" dirty="0">
              <a:latin typeface="Arial Rounded MT Bold" panose="020F0704030504030204" pitchFamily="34" charset="0"/>
            </a:endParaRPr>
          </a:p>
          <a:p>
            <a:pPr lvl="4">
              <a:defRPr/>
            </a:pPr>
            <a:r>
              <a:rPr lang="nl-BE" altLang="es-ES" sz="1200" dirty="0">
                <a:latin typeface="Arial Rounded MT Bold" panose="020F0704030504030204" pitchFamily="34" charset="0"/>
              </a:rPr>
              <a:t>Rekening houdend met de sociale netwerkplatforms die we hebben genoemd (Twitter, Facebook Business, Blog, </a:t>
            </a:r>
            <a:r>
              <a:rPr lang="nl-BE" altLang="es-ES" sz="1200" dirty="0" err="1">
                <a:latin typeface="Arial Rounded MT Bold" panose="020F0704030504030204" pitchFamily="34" charset="0"/>
              </a:rPr>
              <a:t>Youtube</a:t>
            </a:r>
            <a:r>
              <a:rPr lang="nl-BE" altLang="es-ES" sz="1200" dirty="0">
                <a:latin typeface="Arial Rounded MT Bold" panose="020F0704030504030204" pitchFamily="34" charset="0"/>
              </a:rPr>
              <a:t>)</a:t>
            </a:r>
          </a:p>
          <a:p>
            <a:pPr lvl="4">
              <a:defRPr/>
            </a:pPr>
            <a:r>
              <a:rPr lang="nl-BE" altLang="es-ES" sz="1200" dirty="0">
                <a:latin typeface="Arial Rounded MT Bold" panose="020F0704030504030204" pitchFamily="34" charset="0"/>
              </a:rPr>
              <a:t>voor elk van deze zullen er meer geschikte meetstatistieken zijn. Wat er globaal zal worden gemeten is:</a:t>
            </a:r>
          </a:p>
          <a:p>
            <a:pPr lvl="4">
              <a:defRPr/>
            </a:pPr>
            <a:endParaRPr lang="nl-BE" altLang="es-ES" sz="1200" dirty="0">
              <a:latin typeface="Arial Rounded MT Bold" panose="020F0704030504030204" pitchFamily="34" charset="0"/>
            </a:endParaRPr>
          </a:p>
          <a:p>
            <a:pPr lvl="4">
              <a:defRPr/>
            </a:pPr>
            <a:r>
              <a:rPr lang="nl-BE" altLang="es-ES" sz="1200" dirty="0">
                <a:latin typeface="Arial Rounded MT Bold" panose="020F0704030504030204" pitchFamily="34" charset="0"/>
              </a:rPr>
              <a:t>Blootstelling: hoeveel het "bereik" van het bedrijf is gegroeid dankzij de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Kanaal</a:t>
            </a:r>
          </a:p>
          <a:p>
            <a:pPr lvl="4">
              <a:defRPr/>
            </a:pPr>
            <a:r>
              <a:rPr lang="nl-BE" altLang="es-ES" sz="1200" dirty="0">
                <a:latin typeface="Arial Rounded MT Bold" panose="020F0704030504030204" pitchFamily="34" charset="0"/>
              </a:rPr>
              <a:t>Betrokkenheid: mate van betrokkenheid (</a:t>
            </a:r>
            <a:r>
              <a:rPr lang="nl-BE" altLang="es-ES" sz="1200" dirty="0" err="1">
                <a:latin typeface="Arial Rounded MT Bold" panose="020F0704030504030204" pitchFamily="34" charset="0"/>
              </a:rPr>
              <a:t>posts</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comments</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retweets</a:t>
            </a:r>
            <a:r>
              <a:rPr lang="nl-BE" altLang="es-ES" sz="1200" dirty="0">
                <a:latin typeface="Arial Rounded MT Bold" panose="020F0704030504030204" pitchFamily="34" charset="0"/>
              </a:rPr>
              <a:t>, citaties)</a:t>
            </a:r>
          </a:p>
          <a:p>
            <a:pPr lvl="4">
              <a:defRPr/>
            </a:pPr>
            <a:r>
              <a:rPr lang="nl-BE" altLang="es-ES" sz="1200" dirty="0">
                <a:latin typeface="Arial Rounded MT Bold" panose="020F0704030504030204" pitchFamily="34" charset="0"/>
              </a:rPr>
              <a:t>Conversie: aantal opgenomen gesprekken</a:t>
            </a:r>
          </a:p>
          <a:p>
            <a:pPr lvl="4">
              <a:defRPr/>
            </a:pPr>
            <a:r>
              <a:rPr lang="nl-BE" altLang="es-ES" sz="1200" dirty="0" err="1">
                <a:latin typeface="Arial Rounded MT Bold" panose="020F0704030504030204" pitchFamily="34" charset="0"/>
              </a:rPr>
              <a:t>Advocacy</a:t>
            </a:r>
            <a:r>
              <a:rPr lang="nl-BE" altLang="es-ES" sz="1200" dirty="0">
                <a:latin typeface="Arial Rounded MT Bold" panose="020F0704030504030204" pitchFamily="34" charset="0"/>
              </a:rPr>
              <a:t>: aantal gebruikers dat het product/de dienst van citeert, adviseert, erover praat het bedrijf in kwestie.</a:t>
            </a:r>
          </a:p>
          <a:p>
            <a:pPr lvl="4">
              <a:defRPr/>
            </a:pPr>
            <a:endParaRPr lang="nl-BE" altLang="es-ES" sz="1200" dirty="0">
              <a:latin typeface="Arial Rounded MT Bold" panose="020F0704030504030204" pitchFamily="34" charset="0"/>
            </a:endParaRPr>
          </a:p>
          <a:p>
            <a:pPr lvl="4">
              <a:defRPr/>
            </a:pPr>
            <a:r>
              <a:rPr lang="nl-BE" altLang="es-ES" sz="1200" dirty="0">
                <a:latin typeface="Arial Rounded MT Bold" panose="020F0704030504030204" pitchFamily="34" charset="0"/>
              </a:rPr>
              <a:t>Sommige parameters kunnen nauwkeuriger worden geanalyseerd via </a:t>
            </a:r>
            <a:r>
              <a:rPr lang="nl-BE" altLang="es-ES" sz="1200" dirty="0" err="1">
                <a:latin typeface="Arial Rounded MT Bold" panose="020F0704030504030204" pitchFamily="34" charset="0"/>
              </a:rPr>
              <a:t>Social</a:t>
            </a:r>
            <a:r>
              <a:rPr lang="nl-BE" altLang="es-ES" sz="1200" dirty="0">
                <a:latin typeface="Arial Rounded MT Bold" panose="020F0704030504030204" pitchFamily="34" charset="0"/>
              </a:rPr>
              <a:t> Analytics-platforms zoals </a:t>
            </a:r>
            <a:r>
              <a:rPr lang="nl-BE" altLang="es-ES" sz="1200" dirty="0" err="1">
                <a:latin typeface="Arial Rounded MT Bold" panose="020F0704030504030204" pitchFamily="34" charset="0"/>
              </a:rPr>
              <a:t>Tweetreach</a:t>
            </a:r>
            <a:r>
              <a:rPr lang="nl-BE" altLang="es-ES" sz="1200" dirty="0">
                <a:latin typeface="Arial Rounded MT Bold" panose="020F0704030504030204" pitchFamily="34" charset="0"/>
              </a:rPr>
              <a:t>, Facebook </a:t>
            </a:r>
            <a:r>
              <a:rPr lang="nl-BE" altLang="es-ES" sz="1200" dirty="0" err="1">
                <a:latin typeface="Arial Rounded MT Bold" panose="020F0704030504030204" pitchFamily="34" charset="0"/>
              </a:rPr>
              <a:t>Insight</a:t>
            </a:r>
            <a:r>
              <a:rPr lang="nl-BE" altLang="es-ES" sz="1200" dirty="0">
                <a:latin typeface="Arial Rounded MT Bold" panose="020F0704030504030204" pitchFamily="34" charset="0"/>
              </a:rPr>
              <a:t>, YouTube Analytics, LinkedIn.</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6D12C8-9F53-415E-A6B4-1A180E95A0D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D03CC9-BE35-4FBB-9B39-A9DDDBEF6A2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0C9045-B5CE-4937-BDB6-D626D2DFC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2" name="Imagen 21">
            <a:extLst>
              <a:ext uri="{FF2B5EF4-FFF2-40B4-BE49-F238E27FC236}">
                <a16:creationId xmlns:a16="http://schemas.microsoft.com/office/drawing/2014/main" id="{EB4AB7F5-4057-44E5-A5C9-4E5914455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1586290"/>
            <a:ext cx="1599242" cy="837050"/>
          </a:xfrm>
          <a:prstGeom prst="rect">
            <a:avLst/>
          </a:prstGeom>
        </p:spPr>
      </p:pic>
    </p:spTree>
    <p:extLst>
      <p:ext uri="{BB962C8B-B14F-4D97-AF65-F5344CB8AC3E}">
        <p14:creationId xmlns:p14="http://schemas.microsoft.com/office/powerpoint/2010/main" val="5820389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384995"/>
          </a:xfrm>
          <a:prstGeom prst="rect">
            <a:avLst/>
          </a:prstGeom>
          <a:noFill/>
        </p:spPr>
        <p:txBody>
          <a:bodyPr wrap="square" rtlCol="0">
            <a:spAutoFit/>
          </a:bodyPr>
          <a:lstStyle/>
          <a:p>
            <a:pPr>
              <a:defRPr/>
            </a:pPr>
            <a:r>
              <a:rPr lang="nl-BE" altLang="es-ES" sz="1200" dirty="0">
                <a:latin typeface="Arial Rounded MT Bold" panose="020F0704030504030204" pitchFamily="34" charset="0"/>
              </a:rPr>
              <a:t>Een digitaal marketingplan voor kleine en middelgrote "B2C"-bedrijven:</a:t>
            </a:r>
          </a:p>
          <a:p>
            <a:pPr>
              <a:defRPr/>
            </a:pPr>
            <a:r>
              <a:rPr lang="nl-BE" altLang="es-ES" sz="1200" dirty="0">
                <a:latin typeface="Arial Rounded MT Bold" panose="020F0704030504030204" pitchFamily="34" charset="0"/>
              </a:rPr>
              <a:t>Een voorbeeld van de sector «Mode».</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bedrijf in kwestie is </a:t>
            </a:r>
            <a:r>
              <a:rPr lang="nl-BE" altLang="es-ES" sz="1200" dirty="0" err="1">
                <a:latin typeface="Arial Rounded MT Bold" panose="020F0704030504030204" pitchFamily="34" charset="0"/>
              </a:rPr>
              <a:t>LouAnne</a:t>
            </a:r>
            <a:r>
              <a:rPr lang="nl-BE" altLang="es-ES" sz="1200" dirty="0">
                <a:latin typeface="Arial Rounded MT Bold" panose="020F0704030504030204" pitchFamily="34" charset="0"/>
              </a:rPr>
              <a:t> </a:t>
            </a:r>
            <a:r>
              <a:rPr lang="nl-BE" altLang="es-ES" sz="1200" dirty="0" err="1">
                <a:latin typeface="Arial Rounded MT Bold" panose="020F0704030504030204" pitchFamily="34" charset="0"/>
              </a:rPr>
              <a:t>S.r.l</a:t>
            </a:r>
            <a:r>
              <a:rPr lang="nl-BE" altLang="es-ES" sz="1200" dirty="0">
                <a:latin typeface="Arial Rounded MT Bold" panose="020F0704030504030204" pitchFamily="34" charset="0"/>
              </a:rPr>
              <a:t>., een door een familie gerunde fabrikant van vrouwenkleding. De organisatiestructuur omvat een kleine verkoop- en</a:t>
            </a:r>
          </a:p>
          <a:p>
            <a:pPr>
              <a:defRPr/>
            </a:pPr>
            <a:r>
              <a:rPr lang="nl-BE" altLang="es-ES" sz="1200" dirty="0">
                <a:latin typeface="Arial Rounded MT Bold" panose="020F0704030504030204" pitchFamily="34" charset="0"/>
              </a:rPr>
              <a:t>Marketingbureau dat zich voornamelijk bezighoudt met catalogi.</a:t>
            </a:r>
          </a:p>
          <a:p>
            <a:pPr>
              <a:defRPr/>
            </a:pPr>
            <a:r>
              <a:rPr lang="nl-BE" altLang="es-ES" sz="1200" dirty="0">
                <a:latin typeface="Arial Rounded MT Bold" panose="020F0704030504030204" pitchFamily="34" charset="0"/>
              </a:rPr>
              <a:t>De aanwezigheid van het bedrijf op het web is beperkt tot de website.</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940788B-68D6-4B83-8977-3F00851BFF6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4C3D887-4E97-46E7-80E8-A8B184C3B84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71D211-4F72-4A50-90CF-1E726EE5E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51312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826C07C-C2D9-421D-98FC-12F30B16E8FD}"/>
              </a:ext>
            </a:extLst>
          </p:cNvPr>
          <p:cNvGraphicFramePr/>
          <p:nvPr>
            <p:extLst>
              <p:ext uri="{D42A27DB-BD31-4B8C-83A1-F6EECF244321}">
                <p14:modId xmlns:p14="http://schemas.microsoft.com/office/powerpoint/2010/main" val="1997501969"/>
              </p:ext>
            </p:extLst>
          </p:nvPr>
        </p:nvGraphicFramePr>
        <p:xfrm>
          <a:off x="1582223" y="2085956"/>
          <a:ext cx="5822414" cy="1637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9CDE731F-0C0F-40E0-BAD5-BEED49ADAF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87C7F92C-AFA3-4A46-AA3C-3F08D26DDF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7F8FEC4C-CA53-4241-8A36-2A506FCF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E089416-00AD-4A6A-A32F-BBC6C67743CB}"/>
              </a:ext>
            </a:extLst>
          </p:cNvPr>
          <p:cNvSpPr txBox="1"/>
          <p:nvPr/>
        </p:nvSpPr>
        <p:spPr>
          <a:xfrm>
            <a:off x="1537005" y="1748163"/>
            <a:ext cx="4572000" cy="276999"/>
          </a:xfrm>
          <a:prstGeom prst="rect">
            <a:avLst/>
          </a:prstGeom>
          <a:noFill/>
        </p:spPr>
        <p:txBody>
          <a:bodyPr wrap="square">
            <a:spAutoFit/>
          </a:bodyPr>
          <a:lstStyle/>
          <a:p>
            <a:pPr lvl="0"/>
            <a:r>
              <a:rPr lang="nl-BE" sz="1200" dirty="0">
                <a:latin typeface="Arial Rounded MT Bold" panose="020F0704030504030204" pitchFamily="34" charset="0"/>
              </a:rPr>
              <a:t>Doelstellingen op het eerste niveau:</a:t>
            </a:r>
            <a:endParaRPr lang="it-IT" sz="1200" dirty="0">
              <a:latin typeface="Arial Rounded MT Bold" panose="020F0704030504030204" pitchFamily="34" charset="0"/>
            </a:endParaRPr>
          </a:p>
        </p:txBody>
      </p:sp>
    </p:spTree>
    <p:extLst>
      <p:ext uri="{BB962C8B-B14F-4D97-AF65-F5344CB8AC3E}">
        <p14:creationId xmlns:p14="http://schemas.microsoft.com/office/powerpoint/2010/main" val="30026575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D5DEA4A-19F7-4D32-BEF6-E75AAB206FC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6CE8BC-A758-4E19-B925-22818B015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41634E4-65D3-414D-83BE-E918CC9AA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C9FBA8A-EDB9-4F7A-AB39-961FD4A963BB}"/>
              </a:ext>
            </a:extLst>
          </p:cNvPr>
          <p:cNvSpPr txBox="1"/>
          <p:nvPr/>
        </p:nvSpPr>
        <p:spPr>
          <a:xfrm>
            <a:off x="1554650" y="1823962"/>
            <a:ext cx="5033573" cy="276999"/>
          </a:xfrm>
          <a:prstGeom prst="rect">
            <a:avLst/>
          </a:prstGeom>
          <a:noFill/>
        </p:spPr>
        <p:txBody>
          <a:bodyPr wrap="square">
            <a:spAutoFit/>
          </a:bodyPr>
          <a:lstStyle/>
          <a:p>
            <a:pPr lvl="0"/>
            <a:r>
              <a:rPr lang="nl-BE" sz="1200" dirty="0">
                <a:latin typeface="Arial Rounded MT Bold" panose="020F0704030504030204" pitchFamily="34" charset="0"/>
              </a:rPr>
              <a:t>De specifieke doelstellingen die </a:t>
            </a:r>
            <a:r>
              <a:rPr lang="nl-BE" sz="1200" dirty="0" err="1">
                <a:latin typeface="Arial Rounded MT Bold" panose="020F0704030504030204" pitchFamily="34" charset="0"/>
              </a:rPr>
              <a:t>LouAnne</a:t>
            </a:r>
            <a:r>
              <a:rPr lang="nl-BE" sz="1200" dirty="0">
                <a:latin typeface="Arial Rounded MT Bold" panose="020F0704030504030204" pitchFamily="34" charset="0"/>
              </a:rPr>
              <a:t> </a:t>
            </a:r>
            <a:r>
              <a:rPr lang="nl-BE" sz="1200" dirty="0" err="1">
                <a:latin typeface="Arial Rounded MT Bold" panose="020F0704030504030204" pitchFamily="34" charset="0"/>
              </a:rPr>
              <a:t>S.r.l</a:t>
            </a:r>
            <a:r>
              <a:rPr lang="nl-BE" sz="1200" dirty="0">
                <a:latin typeface="Arial Rounded MT Bold" panose="020F0704030504030204" pitchFamily="34" charset="0"/>
              </a:rPr>
              <a:t> zichzelf stelt zijn:</a:t>
            </a:r>
            <a:endParaRPr lang="it-IT" sz="1200" dirty="0">
              <a:latin typeface="Arial Rounded MT Bold" panose="020F0704030504030204" pitchFamily="34" charset="0"/>
            </a:endParaRPr>
          </a:p>
        </p:txBody>
      </p:sp>
      <p:graphicFrame>
        <p:nvGraphicFramePr>
          <p:cNvPr id="6" name="Diagrama 5">
            <a:extLst>
              <a:ext uri="{FF2B5EF4-FFF2-40B4-BE49-F238E27FC236}">
                <a16:creationId xmlns:a16="http://schemas.microsoft.com/office/drawing/2014/main" id="{081CFBF6-9828-4198-885C-D1CB435F3179}"/>
              </a:ext>
            </a:extLst>
          </p:cNvPr>
          <p:cNvGraphicFramePr/>
          <p:nvPr>
            <p:extLst>
              <p:ext uri="{D42A27DB-BD31-4B8C-83A1-F6EECF244321}">
                <p14:modId xmlns:p14="http://schemas.microsoft.com/office/powerpoint/2010/main" val="2309687664"/>
              </p:ext>
            </p:extLst>
          </p:nvPr>
        </p:nvGraphicFramePr>
        <p:xfrm>
          <a:off x="1596013" y="2186151"/>
          <a:ext cx="5904000" cy="231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5993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75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7C522C7-3233-45D4-9839-D079F7B98C2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889371-4B30-48B9-9596-7DA3CC3DB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F90576-F97B-4497-887F-B1662E592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8A11DCAC-8E0C-4593-AAAC-961DAF784459}"/>
              </a:ext>
            </a:extLst>
          </p:cNvPr>
          <p:cNvSpPr txBox="1"/>
          <p:nvPr/>
        </p:nvSpPr>
        <p:spPr>
          <a:xfrm>
            <a:off x="1525722" y="1694447"/>
            <a:ext cx="4120273" cy="2862322"/>
          </a:xfrm>
          <a:prstGeom prst="rect">
            <a:avLst/>
          </a:prstGeom>
          <a:noFill/>
        </p:spPr>
        <p:txBody>
          <a:bodyPr wrap="square">
            <a:spAutoFit/>
          </a:bodyPr>
          <a:lstStyle/>
          <a:p>
            <a:pPr>
              <a:defRPr/>
            </a:pPr>
            <a:r>
              <a:rPr lang="nl-BE" altLang="es-ES" sz="1200" dirty="0">
                <a:latin typeface="Arial Rounded MT Bold" panose="020F0704030504030204" pitchFamily="34" charset="0"/>
              </a:rPr>
              <a:t>Identificatie van de "Personen":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Zoals we al hebben gezien, is het een prioriteit om de groepen gebruikers te begrijpen met wie we contact willen opnemen. We hebben deze "</a:t>
            </a:r>
            <a:r>
              <a:rPr lang="nl-BE" altLang="es-ES" sz="1200" dirty="0" err="1">
                <a:latin typeface="Arial Rounded MT Bold" panose="020F0704030504030204" pitchFamily="34" charset="0"/>
              </a:rPr>
              <a:t>identikits</a:t>
            </a:r>
            <a:r>
              <a:rPr lang="nl-BE" altLang="es-ES" sz="1200" dirty="0">
                <a:latin typeface="Arial Rounded MT Bold" panose="020F0704030504030204" pitchFamily="34" charset="0"/>
              </a:rPr>
              <a:t>" nodig om te begrijpen wat er nodig is, ook buiten het product en/of de dienst.</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Ze zullen ook helpen bij het identificeren van de beste digitale plaatsen, waar u effectief met het publiek kunt communiceren.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Voor elk van deze "</a:t>
            </a:r>
            <a:r>
              <a:rPr lang="nl-BE" altLang="es-ES" sz="1200" dirty="0" err="1">
                <a:latin typeface="Arial Rounded MT Bold" panose="020F0704030504030204" pitchFamily="34" charset="0"/>
              </a:rPr>
              <a:t>Persona's</a:t>
            </a:r>
            <a:r>
              <a:rPr lang="nl-BE" altLang="es-ES" sz="1200" dirty="0">
                <a:latin typeface="Arial Rounded MT Bold" panose="020F0704030504030204" pitchFamily="34" charset="0"/>
              </a:rPr>
              <a:t>" zullen we moeten aangeven met welke trefwoordstrings het is</a:t>
            </a:r>
          </a:p>
          <a:p>
            <a:pPr>
              <a:defRPr/>
            </a:pPr>
            <a:r>
              <a:rPr lang="nl-BE" altLang="es-ES" sz="1200" dirty="0">
                <a:latin typeface="Arial Rounded MT Bold" panose="020F0704030504030204" pitchFamily="34" charset="0"/>
              </a:rPr>
              <a:t>mogelijk om het product te zoeken.</a:t>
            </a:r>
            <a:endParaRPr lang="it-IT" altLang="es-ES" sz="1200" dirty="0">
              <a:latin typeface="Arial Rounded MT Bold" panose="020F0704030504030204" pitchFamily="34" charset="0"/>
            </a:endParaRPr>
          </a:p>
        </p:txBody>
      </p:sp>
      <p:sp>
        <p:nvSpPr>
          <p:cNvPr id="13" name="CuadroTexto 12">
            <a:extLst>
              <a:ext uri="{FF2B5EF4-FFF2-40B4-BE49-F238E27FC236}">
                <a16:creationId xmlns:a16="http://schemas.microsoft.com/office/drawing/2014/main" id="{4864DDCE-C8BC-4997-9D8A-CE1D2B478285}"/>
              </a:ext>
            </a:extLst>
          </p:cNvPr>
          <p:cNvSpPr txBox="1"/>
          <p:nvPr/>
        </p:nvSpPr>
        <p:spPr>
          <a:xfrm>
            <a:off x="3729533" y="1294337"/>
            <a:ext cx="168493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PERSONEN</a:t>
            </a:r>
            <a:endParaRPr lang="es-ES" sz="1100" dirty="0">
              <a:solidFill>
                <a:srgbClr val="7030A0"/>
              </a:solidFill>
            </a:endParaRPr>
          </a:p>
        </p:txBody>
      </p:sp>
      <p:grpSp>
        <p:nvGrpSpPr>
          <p:cNvPr id="8" name="Grupo 7">
            <a:extLst>
              <a:ext uri="{FF2B5EF4-FFF2-40B4-BE49-F238E27FC236}">
                <a16:creationId xmlns:a16="http://schemas.microsoft.com/office/drawing/2014/main" id="{11D2005D-8D6D-408D-BEBD-8C3B2808FE40}"/>
              </a:ext>
            </a:extLst>
          </p:cNvPr>
          <p:cNvGrpSpPr/>
          <p:nvPr/>
        </p:nvGrpSpPr>
        <p:grpSpPr>
          <a:xfrm rot="364501">
            <a:off x="5471436" y="1643992"/>
            <a:ext cx="2376264" cy="2259362"/>
            <a:chOff x="3059832" y="1104476"/>
            <a:chExt cx="2808312" cy="2547401"/>
          </a:xfrm>
        </p:grpSpPr>
        <p:grpSp>
          <p:nvGrpSpPr>
            <p:cNvPr id="7" name="Grupo 6">
              <a:extLst>
                <a:ext uri="{FF2B5EF4-FFF2-40B4-BE49-F238E27FC236}">
                  <a16:creationId xmlns:a16="http://schemas.microsoft.com/office/drawing/2014/main" id="{554ACF4D-89FC-4F38-8B93-48B126CA81A1}"/>
                </a:ext>
              </a:extLst>
            </p:cNvPr>
            <p:cNvGrpSpPr/>
            <p:nvPr/>
          </p:nvGrpSpPr>
          <p:grpSpPr>
            <a:xfrm>
              <a:off x="3059832" y="1104476"/>
              <a:ext cx="2808312" cy="2547401"/>
              <a:chOff x="3059832" y="1104476"/>
              <a:chExt cx="2808312" cy="2547401"/>
            </a:xfrm>
          </p:grpSpPr>
          <p:pic>
            <p:nvPicPr>
              <p:cNvPr id="20" name="object 8">
                <a:extLst>
                  <a:ext uri="{FF2B5EF4-FFF2-40B4-BE49-F238E27FC236}">
                    <a16:creationId xmlns:a16="http://schemas.microsoft.com/office/drawing/2014/main" id="{2312ABDE-630E-419D-88F0-2E21CCE7C82C}"/>
                  </a:ext>
                </a:extLst>
              </p:cNvPr>
              <p:cNvPicPr/>
              <p:nvPr/>
            </p:nvPicPr>
            <p:blipFill>
              <a:blip r:embed="rId4" cstate="print"/>
              <a:stretch>
                <a:fillRect/>
              </a:stretch>
            </p:blipFill>
            <p:spPr>
              <a:xfrm>
                <a:off x="3337710" y="1444935"/>
                <a:ext cx="2530434" cy="2206942"/>
              </a:xfrm>
              <a:prstGeom prst="rect">
                <a:avLst/>
              </a:prstGeom>
            </p:spPr>
          </p:pic>
          <p:pic>
            <p:nvPicPr>
              <p:cNvPr id="21" name="object 10">
                <a:extLst>
                  <a:ext uri="{FF2B5EF4-FFF2-40B4-BE49-F238E27FC236}">
                    <a16:creationId xmlns:a16="http://schemas.microsoft.com/office/drawing/2014/main" id="{546608D0-7517-4ADB-89FF-340AC7DC8759}"/>
                  </a:ext>
                </a:extLst>
              </p:cNvPr>
              <p:cNvPicPr/>
              <p:nvPr/>
            </p:nvPicPr>
            <p:blipFill>
              <a:blip r:embed="rId5" cstate="print"/>
              <a:stretch>
                <a:fillRect/>
              </a:stretch>
            </p:blipFill>
            <p:spPr>
              <a:xfrm>
                <a:off x="3059832" y="1104476"/>
                <a:ext cx="1340303" cy="790620"/>
              </a:xfrm>
              <a:prstGeom prst="rect">
                <a:avLst/>
              </a:prstGeom>
            </p:spPr>
          </p:pic>
        </p:grpSp>
        <p:pic>
          <p:nvPicPr>
            <p:cNvPr id="5" name="Imagen 4">
              <a:extLst>
                <a:ext uri="{FF2B5EF4-FFF2-40B4-BE49-F238E27FC236}">
                  <a16:creationId xmlns:a16="http://schemas.microsoft.com/office/drawing/2014/main" id="{35D4D379-AC7B-4C2E-8C59-85488CB240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2" t="31674"/>
            <a:stretch/>
          </p:blipFill>
          <p:spPr>
            <a:xfrm>
              <a:off x="3397776" y="1596966"/>
              <a:ext cx="2393336" cy="1654873"/>
            </a:xfrm>
            <a:prstGeom prst="rect">
              <a:avLst/>
            </a:prstGeom>
          </p:spPr>
        </p:pic>
      </p:grpSp>
    </p:spTree>
    <p:extLst>
      <p:ext uri="{BB962C8B-B14F-4D97-AF65-F5344CB8AC3E}">
        <p14:creationId xmlns:p14="http://schemas.microsoft.com/office/powerpoint/2010/main" val="41056904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0712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28504"/>
            <a:ext cx="4176464" cy="2308324"/>
          </a:xfrm>
          <a:prstGeom prst="rect">
            <a:avLst/>
          </a:prstGeom>
          <a:noFill/>
        </p:spPr>
        <p:txBody>
          <a:bodyPr wrap="square" rtlCol="0">
            <a:spAutoFit/>
          </a:bodyPr>
          <a:lstStyle/>
          <a:p>
            <a:pPr>
              <a:defRPr/>
            </a:pPr>
            <a:r>
              <a:rPr lang="nl-BE" altLang="es-ES" sz="1200" dirty="0">
                <a:latin typeface="Arial Rounded MT Bold" panose="020F0704030504030204" pitchFamily="34" charset="0"/>
              </a:rPr>
              <a:t>Positionering</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Het is noodzakelijk om eerst na te denken over de positionering van het bedrijf met betrekking tot dat Online (wat een direct gevolg van de eerste). Het bedrijf in kwestie heeft besloten het assortiment te vernieuwen door zich te focussen op het assortiment van 25 tot 35 jaar, zich positioneren in die marktniche die kwaliteit waardeert met een minder prijsgevoeligheid en de voorkeur geeft aan minder massaproductie. Een niche die weinig wordt geëxploiteerd door de markt, waarin het bedrijf een plaats wil worden leider.</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AE83DE-438E-40AD-A414-5B916BC1F7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CE2A1B2-229D-4BE2-A7C6-F085B3DD348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6B6024-01C1-4F4E-9224-FF2DE4A3F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D28884DF-CA78-43A6-ACF1-8B9F87021400}"/>
              </a:ext>
            </a:extLst>
          </p:cNvPr>
          <p:cNvSpPr txBox="1"/>
          <p:nvPr/>
        </p:nvSpPr>
        <p:spPr>
          <a:xfrm>
            <a:off x="3656030" y="1223797"/>
            <a:ext cx="2356130"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POSITIONERING</a:t>
            </a:r>
            <a:endParaRPr lang="es-ES" sz="1100" dirty="0">
              <a:solidFill>
                <a:srgbClr val="7030A0"/>
              </a:solidFill>
            </a:endParaRPr>
          </a:p>
        </p:txBody>
      </p:sp>
      <p:grpSp>
        <p:nvGrpSpPr>
          <p:cNvPr id="2" name="Grupo 1">
            <a:extLst>
              <a:ext uri="{FF2B5EF4-FFF2-40B4-BE49-F238E27FC236}">
                <a16:creationId xmlns:a16="http://schemas.microsoft.com/office/drawing/2014/main" id="{B48CEEAF-FB68-4FA3-A748-A6EAE53C63B4}"/>
              </a:ext>
            </a:extLst>
          </p:cNvPr>
          <p:cNvGrpSpPr/>
          <p:nvPr/>
        </p:nvGrpSpPr>
        <p:grpSpPr>
          <a:xfrm rot="680649">
            <a:off x="5583113" y="1865270"/>
            <a:ext cx="2612767" cy="1754326"/>
            <a:chOff x="4512337" y="1926977"/>
            <a:chExt cx="3372031" cy="2259362"/>
          </a:xfrm>
        </p:grpSpPr>
        <p:grpSp>
          <p:nvGrpSpPr>
            <p:cNvPr id="13" name="Grupo 12">
              <a:extLst>
                <a:ext uri="{FF2B5EF4-FFF2-40B4-BE49-F238E27FC236}">
                  <a16:creationId xmlns:a16="http://schemas.microsoft.com/office/drawing/2014/main" id="{86490B40-4308-4E5B-8918-554B62FCC88A}"/>
                </a:ext>
              </a:extLst>
            </p:cNvPr>
            <p:cNvGrpSpPr/>
            <p:nvPr/>
          </p:nvGrpSpPr>
          <p:grpSpPr>
            <a:xfrm>
              <a:off x="4512337" y="1926977"/>
              <a:ext cx="3372031" cy="2259362"/>
              <a:chOff x="3059832" y="1104476"/>
              <a:chExt cx="2808312" cy="2547401"/>
            </a:xfrm>
          </p:grpSpPr>
          <p:pic>
            <p:nvPicPr>
              <p:cNvPr id="18" name="object 8">
                <a:extLst>
                  <a:ext uri="{FF2B5EF4-FFF2-40B4-BE49-F238E27FC236}">
                    <a16:creationId xmlns:a16="http://schemas.microsoft.com/office/drawing/2014/main" id="{22847AA6-6630-4C52-B820-EC40674025E3}"/>
                  </a:ext>
                </a:extLst>
              </p:cNvPr>
              <p:cNvPicPr/>
              <p:nvPr/>
            </p:nvPicPr>
            <p:blipFill>
              <a:blip r:embed="rId4" cstate="print"/>
              <a:stretch>
                <a:fillRect/>
              </a:stretch>
            </p:blipFill>
            <p:spPr>
              <a:xfrm>
                <a:off x="3337710" y="1444935"/>
                <a:ext cx="2530434" cy="2206942"/>
              </a:xfrm>
              <a:prstGeom prst="rect">
                <a:avLst/>
              </a:prstGeom>
            </p:spPr>
          </p:pic>
          <p:pic>
            <p:nvPicPr>
              <p:cNvPr id="19" name="object 10">
                <a:extLst>
                  <a:ext uri="{FF2B5EF4-FFF2-40B4-BE49-F238E27FC236}">
                    <a16:creationId xmlns:a16="http://schemas.microsoft.com/office/drawing/2014/main" id="{0FD1628A-C0FA-4CFE-BFC0-F8217C66A185}"/>
                  </a:ext>
                </a:extLst>
              </p:cNvPr>
              <p:cNvPicPr/>
              <p:nvPr/>
            </p:nvPicPr>
            <p:blipFill>
              <a:blip r:embed="rId5" cstate="print"/>
              <a:stretch>
                <a:fillRect/>
              </a:stretch>
            </p:blipFill>
            <p:spPr>
              <a:xfrm>
                <a:off x="3059832" y="1104476"/>
                <a:ext cx="1340303" cy="790620"/>
              </a:xfrm>
              <a:prstGeom prst="rect">
                <a:avLst/>
              </a:prstGeom>
            </p:spPr>
          </p:pic>
        </p:grpSp>
        <p:pic>
          <p:nvPicPr>
            <p:cNvPr id="1026" name="Picture 2" descr="Posizionamento sui motori di ricerca: cos&amp;#39;è e a cosa serve">
              <a:extLst>
                <a:ext uri="{FF2B5EF4-FFF2-40B4-BE49-F238E27FC236}">
                  <a16:creationId xmlns:a16="http://schemas.microsoft.com/office/drawing/2014/main" id="{AA1DF202-78E8-456C-91E1-983D829EB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35" y="2387804"/>
              <a:ext cx="2872091" cy="14691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95795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6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0000" y="1828714"/>
            <a:ext cx="6192360" cy="2123658"/>
          </a:xfrm>
          <a:prstGeom prst="rect">
            <a:avLst/>
          </a:prstGeom>
          <a:noFill/>
        </p:spPr>
        <p:txBody>
          <a:bodyPr wrap="square" rtlCol="0">
            <a:spAutoFit/>
          </a:bodyPr>
          <a:lstStyle/>
          <a:p>
            <a:pPr algn="just">
              <a:defRPr/>
            </a:pPr>
            <a:r>
              <a:rPr lang="nl-BE" altLang="es-ES" sz="1200" dirty="0">
                <a:latin typeface="Arial Rounded MT Bold" panose="020F0704030504030204" pitchFamily="34" charset="0"/>
              </a:rPr>
              <a:t>We kunnen het digitale pad reconstrueren van de "</a:t>
            </a:r>
            <a:r>
              <a:rPr lang="nl-BE" altLang="es-ES" sz="1200" dirty="0" err="1">
                <a:latin typeface="Arial Rounded MT Bold" panose="020F0704030504030204" pitchFamily="34" charset="0"/>
              </a:rPr>
              <a:t>persona's</a:t>
            </a:r>
            <a:r>
              <a:rPr lang="nl-BE" altLang="es-ES" sz="1200" dirty="0">
                <a:latin typeface="Arial Rounded MT Bold" panose="020F0704030504030204" pitchFamily="34" charset="0"/>
              </a:rPr>
              <a:t>" die we aanspreken, door ons voor te stellen dat welke nieuwssites ze bezoeken via onderzoeken. We gebruiken combinaties van zoekwoorden waarvan we denken dat ze kunnen worden gebruikt. Om budgettaire redenen zijn alleen de gratis Hierbij wordt gebruik gemaakt van gereedschap. Er wordt een lijst met trefwoorden gemaakt waarnaar de "</a:t>
            </a:r>
            <a:r>
              <a:rPr lang="nl-BE" altLang="es-ES" sz="1200" dirty="0" err="1">
                <a:latin typeface="Arial Rounded MT Bold" panose="020F0704030504030204" pitchFamily="34" charset="0"/>
              </a:rPr>
              <a:t>Persona's</a:t>
            </a:r>
            <a:r>
              <a:rPr lang="nl-BE" altLang="es-ES" sz="1200" dirty="0">
                <a:latin typeface="Arial Rounded MT Bold" panose="020F0704030504030204" pitchFamily="34" charset="0"/>
              </a:rPr>
              <a:t>" kunnen zoeken en die de naam van het merk en de producten bevatten, maar ook behoeften, Merken, concurrenten en hun productnamen, informatie, twijfels, uitdrukkingen. Door ze in het hulpprogramma voor zoekwoorden van Google in te voeren, krijgen we variaties op het thema die nuttig zijn voor het begrijpen van andere verwante woorden of handelsmerken die verband houden met</a:t>
            </a:r>
          </a:p>
          <a:p>
            <a:pPr algn="just">
              <a:defRPr/>
            </a:pPr>
            <a:r>
              <a:rPr lang="nl-BE" altLang="es-ES" sz="1200" dirty="0">
                <a:latin typeface="Arial Rounded MT Bold" panose="020F0704030504030204" pitchFamily="34" charset="0"/>
              </a:rPr>
              <a:t>concurrenten waar we niet aan hadden gedacht.</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D626F86-99C3-4A71-BA93-B4C5DCD9D71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ADA328-904F-48E0-BB15-980261742EA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99874-13E4-4459-AA19-251A6FFF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4678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9938" y="1838299"/>
            <a:ext cx="6207782" cy="120032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Hetzelfde zoekproces moet worden uitgevoerd op openbare sociale kanalen die ons in staat stellen om de inhoud die door gebruikers is gepost vrij te vinden: Twitter, Tumblr, Pinterest, Instagram. Dit wordt door het bedrijf gebruikt om te begrijpen welke talen en inhoud komt vaker voor. Het is niet mogelijk om deze zoekopdracht in Facebook uit te voeren Privéprofielen, maar alleen in Pages door handmatig te zoeken.</a:t>
            </a: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806A488-2F34-4EDD-B045-35AFC3C2F00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C393A5-4E32-4FFB-A4AF-6D16A4ECC0B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820C86B-1993-4576-B8BE-2CD8A4CB2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050" name="Picture 2" descr="Centro de ayuda">
            <a:extLst>
              <a:ext uri="{FF2B5EF4-FFF2-40B4-BE49-F238E27FC236}">
                <a16:creationId xmlns:a16="http://schemas.microsoft.com/office/drawing/2014/main" id="{0D174957-0A32-4AAB-8507-E832FDD19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07" y="2865528"/>
            <a:ext cx="1574272" cy="1574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Share de Tumblr: Cómo agregar a su sitio web-ShareThis">
            <a:extLst>
              <a:ext uri="{FF2B5EF4-FFF2-40B4-BE49-F238E27FC236}">
                <a16:creationId xmlns:a16="http://schemas.microsoft.com/office/drawing/2014/main" id="{B9EDC04D-B615-435D-9435-0E136E03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171763"/>
            <a:ext cx="966768" cy="966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con este truco podrás volver a ver los &amp;quot;me gusta&amp;quot; | Tecnologia |  Tecnología Y Ciencia | La Prensa Peru">
            <a:extLst>
              <a:ext uri="{FF2B5EF4-FFF2-40B4-BE49-F238E27FC236}">
                <a16:creationId xmlns:a16="http://schemas.microsoft.com/office/drawing/2014/main" id="{52ED2A59-6037-4633-994E-7E323AF56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5" r="15094"/>
          <a:stretch/>
        </p:blipFill>
        <p:spPr bwMode="auto">
          <a:xfrm>
            <a:off x="6012160" y="3169280"/>
            <a:ext cx="1082343" cy="897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ar Pinterest - Microsoft Store es-ES">
            <a:extLst>
              <a:ext uri="{FF2B5EF4-FFF2-40B4-BE49-F238E27FC236}">
                <a16:creationId xmlns:a16="http://schemas.microsoft.com/office/drawing/2014/main" id="{6834E301-0BA5-440A-AAF7-09B9D93131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35" y="3121431"/>
            <a:ext cx="1082343" cy="10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3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254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2A31940-7171-4694-B7E1-F8B3975B52B5}"/>
              </a:ext>
            </a:extLst>
          </p:cNvPr>
          <p:cNvGraphicFramePr/>
          <p:nvPr>
            <p:extLst>
              <p:ext uri="{D42A27DB-BD31-4B8C-83A1-F6EECF244321}">
                <p14:modId xmlns:p14="http://schemas.microsoft.com/office/powerpoint/2010/main" val="1712765634"/>
              </p:ext>
            </p:extLst>
          </p:nvPr>
        </p:nvGraphicFramePr>
        <p:xfrm>
          <a:off x="1460562" y="1862203"/>
          <a:ext cx="6207782"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24442EC-4730-4C31-A1C1-B5842E8C00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62FDE82-A395-4FEC-9327-CCE75E8B1B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61A9A5D-C046-437D-984F-052A39BF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60836420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E0B51-40FC-4A2C-A157-EE00D2FF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3EFB10-B76E-4BCC-BDB5-CE22DB66B5B6}">
  <ds:schemaRefs>
    <ds:schemaRef ds:uri="http://schemas.microsoft.com/sharepoint/v3/contenttype/forms"/>
  </ds:schemaRefs>
</ds:datastoreItem>
</file>

<file path=customXml/itemProps3.xml><?xml version="1.0" encoding="utf-8"?>
<ds:datastoreItem xmlns:ds="http://schemas.openxmlformats.org/officeDocument/2006/customXml" ds:itemID="{DF9BBC37-422F-4E38-BC93-8356D55E3B1E}">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78ba45cf-c8a1-46d0-9c6f-8d73b234d1d2"/>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3786</TotalTime>
  <Words>19077</Words>
  <Application>Microsoft Office PowerPoint</Application>
  <PresentationFormat>Presentación en pantalla (16:9)</PresentationFormat>
  <Paragraphs>1166</Paragraphs>
  <Slides>140</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140</vt:i4>
      </vt:variant>
    </vt:vector>
  </HeadingPairs>
  <TitlesOfParts>
    <vt:vector size="148"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468</cp:revision>
  <dcterms:created xsi:type="dcterms:W3CDTF">2016-12-05T23:26:54Z</dcterms:created>
  <dcterms:modified xsi:type="dcterms:W3CDTF">2024-02-22T16:12:02Z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