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47"/>
  </p:notesMasterIdLst>
  <p:sldIdLst>
    <p:sldId id="256" r:id="rId7"/>
    <p:sldId id="296" r:id="rId8"/>
    <p:sldId id="298" r:id="rId9"/>
    <p:sldId id="299" r:id="rId10"/>
    <p:sldId id="300" r:id="rId11"/>
    <p:sldId id="301"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323" r:id="rId30"/>
    <p:sldId id="324" r:id="rId31"/>
    <p:sldId id="325" r:id="rId32"/>
    <p:sldId id="326" r:id="rId33"/>
    <p:sldId id="327" r:id="rId34"/>
    <p:sldId id="328" r:id="rId35"/>
    <p:sldId id="329" r:id="rId36"/>
    <p:sldId id="330"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7" r:id="rId101"/>
    <p:sldId id="398" r:id="rId102"/>
    <p:sldId id="399"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413" r:id="rId117"/>
    <p:sldId id="414" r:id="rId118"/>
    <p:sldId id="415" r:id="rId119"/>
    <p:sldId id="416" r:id="rId120"/>
    <p:sldId id="417" r:id="rId121"/>
    <p:sldId id="418" r:id="rId122"/>
    <p:sldId id="419" r:id="rId123"/>
    <p:sldId id="420" r:id="rId124"/>
    <p:sldId id="421" r:id="rId125"/>
    <p:sldId id="422" r:id="rId126"/>
    <p:sldId id="423" r:id="rId127"/>
    <p:sldId id="424" r:id="rId128"/>
    <p:sldId id="425" r:id="rId129"/>
    <p:sldId id="426" r:id="rId130"/>
    <p:sldId id="427" r:id="rId131"/>
    <p:sldId id="428" r:id="rId132"/>
    <p:sldId id="429" r:id="rId133"/>
    <p:sldId id="430" r:id="rId134"/>
    <p:sldId id="431" r:id="rId135"/>
    <p:sldId id="432" r:id="rId136"/>
    <p:sldId id="433" r:id="rId137"/>
    <p:sldId id="434" r:id="rId138"/>
    <p:sldId id="435" r:id="rId139"/>
    <p:sldId id="436" r:id="rId140"/>
    <p:sldId id="437" r:id="rId141"/>
    <p:sldId id="438" r:id="rId142"/>
    <p:sldId id="439" r:id="rId143"/>
    <p:sldId id="440" r:id="rId144"/>
    <p:sldId id="441" r:id="rId145"/>
    <p:sldId id="262" r:id="rId14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69B"/>
    <a:srgbClr val="9AD3E9"/>
    <a:srgbClr val="A4B4EA"/>
    <a:srgbClr val="F8B2A3"/>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42" d="100"/>
          <a:sy n="142" d="100"/>
        </p:scale>
        <p:origin x="69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viewProps" Target="viewProps.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BD6C-1DE8-4565-B5F1-40F86D527C6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94F6EEB-12F1-4ADC-8EB1-8CA72C96EA98}">
      <dgm:prSet custT="1"/>
      <dgm:spPr/>
      <dgm:t>
        <a:bodyPr/>
        <a:lstStyle/>
        <a:p>
          <a:r>
            <a:rPr lang="en-US" sz="1200" dirty="0">
              <a:solidFill>
                <a:schemeClr val="tx1"/>
              </a:solidFill>
              <a:latin typeface="Arial Rounded MT Bold" panose="020F0704030504030204" pitchFamily="34" charset="0"/>
            </a:rPr>
            <a:t>Understand what Web 2.0 and social media marketing is:</a:t>
          </a:r>
          <a:endParaRPr lang="it-IT" sz="1200" dirty="0">
            <a:solidFill>
              <a:schemeClr val="tx1"/>
            </a:solidFill>
            <a:latin typeface="Arial Rounded MT Bold" panose="020F0704030504030204" pitchFamily="34" charset="0"/>
          </a:endParaRPr>
        </a:p>
      </dgm:t>
    </dgm:pt>
    <dgm:pt modelId="{C141EECE-D38C-4D7E-A12A-1FB517D22486}" type="par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FF3A80AF-9D0A-47DB-B829-1805459B5D41}" type="sib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4EB15B7E-0CD4-424F-8E31-075DBEC6B05E}">
      <dgm:prSet custT="1"/>
      <dgm:spPr/>
      <dgm:t>
        <a:bodyPr/>
        <a:lstStyle/>
        <a:p>
          <a:r>
            <a:rPr lang="it-IT" sz="1200" dirty="0" err="1">
              <a:solidFill>
                <a:schemeClr val="tx1"/>
              </a:solidFill>
              <a:latin typeface="Arial Rounded MT Bold" panose="020F0704030504030204" pitchFamily="34" charset="0"/>
            </a:rPr>
            <a:t>Choose</a:t>
          </a:r>
          <a:r>
            <a:rPr lang="it-IT" sz="1200" dirty="0">
              <a:solidFill>
                <a:schemeClr val="tx1"/>
              </a:solidFill>
              <a:latin typeface="Arial Rounded MT Bold" panose="020F0704030504030204" pitchFamily="34" charset="0"/>
            </a:rPr>
            <a:t> the best </a:t>
          </a:r>
          <a:r>
            <a:rPr lang="it-IT" sz="1200" dirty="0" err="1">
              <a:solidFill>
                <a:schemeClr val="tx1"/>
              </a:solidFill>
              <a:latin typeface="Arial Rounded MT Bold" panose="020F0704030504030204" pitchFamily="34" charset="0"/>
            </a:rPr>
            <a:t>channels</a:t>
          </a:r>
          <a:endParaRPr lang="it-IT" sz="1200" dirty="0">
            <a:solidFill>
              <a:schemeClr val="tx1"/>
            </a:solidFill>
            <a:latin typeface="Arial Rounded MT Bold" panose="020F0704030504030204" pitchFamily="34" charset="0"/>
          </a:endParaRPr>
        </a:p>
      </dgm:t>
    </dgm:pt>
    <dgm:pt modelId="{78E2C566-C265-498B-8ABE-D80C3F0671A9}" type="par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5F473C1E-A6FC-4C94-8982-31058A27B1DC}" type="sib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F823A720-D8A5-4F04-934B-5B73442D3870}">
      <dgm:prSet custT="1"/>
      <dgm:spPr/>
      <dgm:t>
        <a:bodyPr/>
        <a:lstStyle/>
        <a:p>
          <a:r>
            <a:rPr lang="it-IT" sz="1200" dirty="0">
              <a:solidFill>
                <a:schemeClr val="tx1"/>
              </a:solidFill>
              <a:latin typeface="Arial Rounded MT Bold" panose="020F0704030504030204" pitchFamily="34" charset="0"/>
            </a:rPr>
            <a:t>Create </a:t>
          </a:r>
          <a:r>
            <a:rPr lang="it-IT" sz="1200" dirty="0" err="1">
              <a:solidFill>
                <a:schemeClr val="tx1"/>
              </a:solidFill>
              <a:latin typeface="Arial Rounded MT Bold" panose="020F0704030504030204" pitchFamily="34" charset="0"/>
            </a:rPr>
            <a:t>effective</a:t>
          </a:r>
          <a:r>
            <a:rPr lang="it-IT" sz="1200" dirty="0">
              <a:solidFill>
                <a:schemeClr val="tx1"/>
              </a:solidFill>
              <a:latin typeface="Arial Rounded MT Bold" panose="020F0704030504030204" pitchFamily="34" charset="0"/>
            </a:rPr>
            <a:t> </a:t>
          </a:r>
          <a:r>
            <a:rPr lang="it-IT" sz="1200" dirty="0" err="1">
              <a:solidFill>
                <a:schemeClr val="tx1"/>
              </a:solidFill>
              <a:latin typeface="Arial Rounded MT Bold" panose="020F0704030504030204" pitchFamily="34" charset="0"/>
            </a:rPr>
            <a:t>content</a:t>
          </a:r>
          <a:endParaRPr lang="it-IT" sz="1200" dirty="0">
            <a:solidFill>
              <a:schemeClr val="tx1"/>
            </a:solidFill>
            <a:latin typeface="Arial Rounded MT Bold" panose="020F0704030504030204" pitchFamily="34" charset="0"/>
          </a:endParaRPr>
        </a:p>
      </dgm:t>
    </dgm:pt>
    <dgm:pt modelId="{C798C53D-4316-4812-B8CA-C028E0D34D87}" type="par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2E5F16DD-3735-4C12-97D3-D6D41C100FF9}" type="sib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CFF61230-4431-47F8-9E15-8F89F0C56021}">
      <dgm:prSet custT="1"/>
      <dgm:spPr/>
      <dgm:t>
        <a:bodyPr/>
        <a:lstStyle/>
        <a:p>
          <a:r>
            <a:rPr lang="en-US" sz="1200" dirty="0">
              <a:solidFill>
                <a:schemeClr val="tx1"/>
              </a:solidFill>
              <a:latin typeface="Arial Rounded MT Bold" panose="020F0704030504030204" pitchFamily="34" charset="0"/>
            </a:rPr>
            <a:t>Manage conversations, comments and feedback</a:t>
          </a:r>
          <a:endParaRPr lang="it-IT" sz="1200" dirty="0">
            <a:solidFill>
              <a:schemeClr val="tx1"/>
            </a:solidFill>
            <a:latin typeface="Arial Rounded MT Bold" panose="020F0704030504030204" pitchFamily="34" charset="0"/>
          </a:endParaRPr>
        </a:p>
      </dgm:t>
    </dgm:pt>
    <dgm:pt modelId="{5311B72C-1F5E-48D0-9671-B4CD6561A026}" type="par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C4C3BE68-6272-43F5-AC6F-5517C6CDBFE8}" type="sib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F1F2A9EF-505F-4101-8920-6BBCC0EC71B6}">
      <dgm:prSet custT="1"/>
      <dgm:spPr/>
      <dgm:t>
        <a:bodyPr/>
        <a:lstStyle/>
        <a:p>
          <a:r>
            <a:rPr lang="en-US" sz="1200" dirty="0">
              <a:solidFill>
                <a:schemeClr val="tx1"/>
              </a:solidFill>
              <a:latin typeface="Arial Rounded MT Bold" panose="020F0704030504030204" pitchFamily="34" charset="0"/>
            </a:rPr>
            <a:t>Improve your reputation on the web</a:t>
          </a:r>
          <a:endParaRPr lang="it-IT" sz="1200" dirty="0">
            <a:solidFill>
              <a:schemeClr val="tx1"/>
            </a:solidFill>
            <a:latin typeface="Arial Rounded MT Bold" panose="020F0704030504030204" pitchFamily="34" charset="0"/>
          </a:endParaRPr>
        </a:p>
      </dgm:t>
    </dgm:pt>
    <dgm:pt modelId="{162618B4-E69A-4D43-A83C-BF392E8D1D30}" type="par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27FA2B7C-DC4B-4678-87E9-29EEAFE8DC9C}" type="sib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B4B835CA-8E36-4535-814F-1FF94E638EEA}">
      <dgm:prSet custT="1"/>
      <dgm:spPr/>
      <dgm:t>
        <a:bodyPr/>
        <a:lstStyle/>
        <a:p>
          <a:r>
            <a:rPr lang="it-IT" sz="1200" dirty="0" err="1">
              <a:solidFill>
                <a:schemeClr val="tx1"/>
              </a:solidFill>
              <a:latin typeface="Arial Rounded MT Bold" panose="020F0704030504030204" pitchFamily="34" charset="0"/>
            </a:rPr>
            <a:t>Develop</a:t>
          </a:r>
          <a:r>
            <a:rPr lang="it-IT" sz="1200" dirty="0">
              <a:solidFill>
                <a:schemeClr val="tx1"/>
              </a:solidFill>
              <a:latin typeface="Arial Rounded MT Bold" panose="020F0704030504030204" pitchFamily="34" charset="0"/>
            </a:rPr>
            <a:t> </a:t>
          </a:r>
          <a:r>
            <a:rPr lang="it-IT" sz="1200" dirty="0" err="1">
              <a:solidFill>
                <a:schemeClr val="tx1"/>
              </a:solidFill>
              <a:latin typeface="Arial Rounded MT Bold" panose="020F0704030504030204" pitchFamily="34" charset="0"/>
            </a:rPr>
            <a:t>effective</a:t>
          </a:r>
          <a:r>
            <a:rPr lang="it-IT" sz="1200" dirty="0">
              <a:solidFill>
                <a:schemeClr val="tx1"/>
              </a:solidFill>
              <a:latin typeface="Arial Rounded MT Bold" panose="020F0704030504030204" pitchFamily="34" charset="0"/>
            </a:rPr>
            <a:t> </a:t>
          </a:r>
          <a:r>
            <a:rPr lang="it-IT" sz="1200" dirty="0" err="1">
              <a:solidFill>
                <a:schemeClr val="tx1"/>
              </a:solidFill>
              <a:latin typeface="Arial Rounded MT Bold" panose="020F0704030504030204" pitchFamily="34" charset="0"/>
            </a:rPr>
            <a:t>campaigns</a:t>
          </a:r>
          <a:endParaRPr lang="it-IT" sz="1200" dirty="0">
            <a:solidFill>
              <a:schemeClr val="tx1"/>
            </a:solidFill>
            <a:latin typeface="Arial Rounded MT Bold" panose="020F0704030504030204" pitchFamily="34" charset="0"/>
          </a:endParaRPr>
        </a:p>
      </dgm:t>
    </dgm:pt>
    <dgm:pt modelId="{32E4F914-A5ED-43FB-B18D-B39FE4FE404A}" type="par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6BAD227-37F9-42F1-9801-581201CE85B7}" type="sib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758FC83-6B41-4350-A4E0-3475ECB7502C}">
      <dgm:prSet custT="1"/>
      <dgm:spPr/>
      <dgm:t>
        <a:bodyPr/>
        <a:lstStyle/>
        <a:p>
          <a:r>
            <a:rPr lang="it-IT" sz="1200" dirty="0" err="1">
              <a:solidFill>
                <a:schemeClr val="tx1"/>
              </a:solidFill>
              <a:latin typeface="Arial Rounded MT Bold" panose="020F0704030504030204" pitchFamily="34" charset="0"/>
            </a:rPr>
            <a:t>Analyze</a:t>
          </a:r>
          <a:r>
            <a:rPr lang="it-IT" sz="1200" dirty="0">
              <a:solidFill>
                <a:schemeClr val="tx1"/>
              </a:solidFill>
              <a:latin typeface="Arial Rounded MT Bold" panose="020F0704030504030204" pitchFamily="34" charset="0"/>
            </a:rPr>
            <a:t> key performance </a:t>
          </a:r>
          <a:r>
            <a:rPr lang="it-IT" sz="1200" dirty="0" err="1">
              <a:solidFill>
                <a:schemeClr val="tx1"/>
              </a:solidFill>
              <a:latin typeface="Arial Rounded MT Bold" panose="020F0704030504030204" pitchFamily="34" charset="0"/>
            </a:rPr>
            <a:t>indicators</a:t>
          </a:r>
          <a:r>
            <a:rPr lang="it-IT" sz="1200" dirty="0">
              <a:solidFill>
                <a:schemeClr val="tx1"/>
              </a:solidFill>
              <a:latin typeface="Arial Rounded MT Bold" panose="020F0704030504030204" pitchFamily="34" charset="0"/>
            </a:rPr>
            <a:t> (</a:t>
          </a:r>
          <a:r>
            <a:rPr lang="it-IT" sz="1200" dirty="0" err="1">
              <a:solidFill>
                <a:schemeClr val="tx1"/>
              </a:solidFill>
              <a:latin typeface="Arial Rounded MT Bold" panose="020F0704030504030204" pitchFamily="34" charset="0"/>
            </a:rPr>
            <a:t>KPIs</a:t>
          </a:r>
          <a:r>
            <a:rPr lang="it-IT" sz="1200" dirty="0">
              <a:solidFill>
                <a:schemeClr val="tx1"/>
              </a:solidFill>
              <a:latin typeface="Arial Rounded MT Bold" panose="020F0704030504030204" pitchFamily="34" charset="0"/>
            </a:rPr>
            <a:t>)</a:t>
          </a:r>
        </a:p>
      </dgm:t>
    </dgm:pt>
    <dgm:pt modelId="{27AD2D98-92E9-4D03-A152-E0D63E594BB2}" type="par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2C869F0-23B0-43E2-B75C-24EB81F3A46D}" type="sib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B629E59-2CCE-4F0E-957C-3C62DBE08447}" type="pres">
      <dgm:prSet presAssocID="{D147BD6C-1DE8-4565-B5F1-40F86D527C67}" presName="diagram" presStyleCnt="0">
        <dgm:presLayoutVars>
          <dgm:dir/>
          <dgm:resizeHandles val="exact"/>
        </dgm:presLayoutVars>
      </dgm:prSet>
      <dgm:spPr/>
    </dgm:pt>
    <dgm:pt modelId="{F7BBD5DE-5BE4-40D0-A700-31189A660CA7}" type="pres">
      <dgm:prSet presAssocID="{794F6EEB-12F1-4ADC-8EB1-8CA72C96EA98}" presName="node" presStyleLbl="node1" presStyleIdx="0" presStyleCnt="7">
        <dgm:presLayoutVars>
          <dgm:bulletEnabled val="1"/>
        </dgm:presLayoutVars>
      </dgm:prSet>
      <dgm:spPr/>
    </dgm:pt>
    <dgm:pt modelId="{5FD25CCA-103F-4629-8A4B-8FF52E59C891}" type="pres">
      <dgm:prSet presAssocID="{FF3A80AF-9D0A-47DB-B829-1805459B5D41}" presName="sibTrans" presStyleCnt="0"/>
      <dgm:spPr/>
    </dgm:pt>
    <dgm:pt modelId="{E7CCAF3F-BD09-4148-ADA9-51D203292EC2}" type="pres">
      <dgm:prSet presAssocID="{4EB15B7E-0CD4-424F-8E31-075DBEC6B05E}" presName="node" presStyleLbl="node1" presStyleIdx="1" presStyleCnt="7">
        <dgm:presLayoutVars>
          <dgm:bulletEnabled val="1"/>
        </dgm:presLayoutVars>
      </dgm:prSet>
      <dgm:spPr/>
    </dgm:pt>
    <dgm:pt modelId="{A8D4EA4B-A5C5-4E14-AF75-84F0DCD8E477}" type="pres">
      <dgm:prSet presAssocID="{5F473C1E-A6FC-4C94-8982-31058A27B1DC}" presName="sibTrans" presStyleCnt="0"/>
      <dgm:spPr/>
    </dgm:pt>
    <dgm:pt modelId="{8497244F-D4E5-4A38-86E1-3A07AC077FA3}" type="pres">
      <dgm:prSet presAssocID="{F823A720-D8A5-4F04-934B-5B73442D3870}" presName="node" presStyleLbl="node1" presStyleIdx="2" presStyleCnt="7">
        <dgm:presLayoutVars>
          <dgm:bulletEnabled val="1"/>
        </dgm:presLayoutVars>
      </dgm:prSet>
      <dgm:spPr/>
    </dgm:pt>
    <dgm:pt modelId="{D9AFD18C-B1EC-46C9-B502-9F7E43D0B9EF}" type="pres">
      <dgm:prSet presAssocID="{2E5F16DD-3735-4C12-97D3-D6D41C100FF9}" presName="sibTrans" presStyleCnt="0"/>
      <dgm:spPr/>
    </dgm:pt>
    <dgm:pt modelId="{800D0870-E70F-4CA6-833E-371479CC0DCB}" type="pres">
      <dgm:prSet presAssocID="{CFF61230-4431-47F8-9E15-8F89F0C56021}" presName="node" presStyleLbl="node1" presStyleIdx="3" presStyleCnt="7">
        <dgm:presLayoutVars>
          <dgm:bulletEnabled val="1"/>
        </dgm:presLayoutVars>
      </dgm:prSet>
      <dgm:spPr/>
    </dgm:pt>
    <dgm:pt modelId="{BE249079-004E-47C1-BC31-B8C16000F9AA}" type="pres">
      <dgm:prSet presAssocID="{C4C3BE68-6272-43F5-AC6F-5517C6CDBFE8}" presName="sibTrans" presStyleCnt="0"/>
      <dgm:spPr/>
    </dgm:pt>
    <dgm:pt modelId="{DED9EE0E-AC07-461E-8CF2-536040743C1F}" type="pres">
      <dgm:prSet presAssocID="{F1F2A9EF-505F-4101-8920-6BBCC0EC71B6}" presName="node" presStyleLbl="node1" presStyleIdx="4" presStyleCnt="7">
        <dgm:presLayoutVars>
          <dgm:bulletEnabled val="1"/>
        </dgm:presLayoutVars>
      </dgm:prSet>
      <dgm:spPr/>
    </dgm:pt>
    <dgm:pt modelId="{561EE7BA-D50A-403A-9B1D-A83548AC8066}" type="pres">
      <dgm:prSet presAssocID="{27FA2B7C-DC4B-4678-87E9-29EEAFE8DC9C}" presName="sibTrans" presStyleCnt="0"/>
      <dgm:spPr/>
    </dgm:pt>
    <dgm:pt modelId="{D16AA5E9-9076-4725-8E72-89C100CB61BB}" type="pres">
      <dgm:prSet presAssocID="{B4B835CA-8E36-4535-814F-1FF94E638EEA}" presName="node" presStyleLbl="node1" presStyleIdx="5" presStyleCnt="7">
        <dgm:presLayoutVars>
          <dgm:bulletEnabled val="1"/>
        </dgm:presLayoutVars>
      </dgm:prSet>
      <dgm:spPr/>
    </dgm:pt>
    <dgm:pt modelId="{7DADFF4C-F9C5-46AA-B459-872B9AB0C7E3}" type="pres">
      <dgm:prSet presAssocID="{66BAD227-37F9-42F1-9801-581201CE85B7}" presName="sibTrans" presStyleCnt="0"/>
      <dgm:spPr/>
    </dgm:pt>
    <dgm:pt modelId="{0247C2EE-C603-4D64-B48B-CB6F54E11891}" type="pres">
      <dgm:prSet presAssocID="{6758FC83-6B41-4350-A4E0-3475ECB7502C}" presName="node" presStyleLbl="node1" presStyleIdx="6" presStyleCnt="7">
        <dgm:presLayoutVars>
          <dgm:bulletEnabled val="1"/>
        </dgm:presLayoutVars>
      </dgm:prSet>
      <dgm:spPr/>
    </dgm:pt>
  </dgm:ptLst>
  <dgm:cxnLst>
    <dgm:cxn modelId="{B6234417-9038-41F2-BF77-CD42588A20F2}" srcId="{D147BD6C-1DE8-4565-B5F1-40F86D527C67}" destId="{F1F2A9EF-505F-4101-8920-6BBCC0EC71B6}" srcOrd="4" destOrd="0" parTransId="{162618B4-E69A-4D43-A83C-BF392E8D1D30}" sibTransId="{27FA2B7C-DC4B-4678-87E9-29EEAFE8DC9C}"/>
    <dgm:cxn modelId="{9D561C2B-102C-490B-B03A-D0654F530FED}" type="presOf" srcId="{B4B835CA-8E36-4535-814F-1FF94E638EEA}" destId="{D16AA5E9-9076-4725-8E72-89C100CB61BB}" srcOrd="0" destOrd="0" presId="urn:microsoft.com/office/officeart/2005/8/layout/default"/>
    <dgm:cxn modelId="{87002065-34B9-447F-89DF-586CB673FED9}" srcId="{D147BD6C-1DE8-4565-B5F1-40F86D527C67}" destId="{6758FC83-6B41-4350-A4E0-3475ECB7502C}" srcOrd="6" destOrd="0" parTransId="{27AD2D98-92E9-4D03-A152-E0D63E594BB2}" sibTransId="{C2C869F0-23B0-43E2-B75C-24EB81F3A46D}"/>
    <dgm:cxn modelId="{1DD53069-8E6F-4FC4-9B3D-9E1FA084C149}" type="presOf" srcId="{F1F2A9EF-505F-4101-8920-6BBCC0EC71B6}" destId="{DED9EE0E-AC07-461E-8CF2-536040743C1F}" srcOrd="0" destOrd="0" presId="urn:microsoft.com/office/officeart/2005/8/layout/default"/>
    <dgm:cxn modelId="{E3C9BD6D-A141-4748-BB11-995B74F33064}" type="presOf" srcId="{794F6EEB-12F1-4ADC-8EB1-8CA72C96EA98}" destId="{F7BBD5DE-5BE4-40D0-A700-31189A660CA7}" srcOrd="0" destOrd="0" presId="urn:microsoft.com/office/officeart/2005/8/layout/default"/>
    <dgm:cxn modelId="{DEA7C35A-A378-40B0-A1D9-EEE2FAB86A7A}" type="presOf" srcId="{4EB15B7E-0CD4-424F-8E31-075DBEC6B05E}" destId="{E7CCAF3F-BD09-4148-ADA9-51D203292EC2}" srcOrd="0" destOrd="0" presId="urn:microsoft.com/office/officeart/2005/8/layout/default"/>
    <dgm:cxn modelId="{1E295582-D208-434A-87B8-0C095565D729}" srcId="{D147BD6C-1DE8-4565-B5F1-40F86D527C67}" destId="{F823A720-D8A5-4F04-934B-5B73442D3870}" srcOrd="2" destOrd="0" parTransId="{C798C53D-4316-4812-B8CA-C028E0D34D87}" sibTransId="{2E5F16DD-3735-4C12-97D3-D6D41C100FF9}"/>
    <dgm:cxn modelId="{AB388EAE-2C6F-4C2A-883E-5A5F6BD28E3A}" type="presOf" srcId="{F823A720-D8A5-4F04-934B-5B73442D3870}" destId="{8497244F-D4E5-4A38-86E1-3A07AC077FA3}" srcOrd="0" destOrd="0" presId="urn:microsoft.com/office/officeart/2005/8/layout/default"/>
    <dgm:cxn modelId="{1A389DAE-AF39-476D-9611-978E453FC40E}" type="presOf" srcId="{CFF61230-4431-47F8-9E15-8F89F0C56021}" destId="{800D0870-E70F-4CA6-833E-371479CC0DCB}" srcOrd="0" destOrd="0" presId="urn:microsoft.com/office/officeart/2005/8/layout/default"/>
    <dgm:cxn modelId="{A68CB8C2-5D40-47AF-B611-A0650E18D561}" srcId="{D147BD6C-1DE8-4565-B5F1-40F86D527C67}" destId="{794F6EEB-12F1-4ADC-8EB1-8CA72C96EA98}" srcOrd="0" destOrd="0" parTransId="{C141EECE-D38C-4D7E-A12A-1FB517D22486}" sibTransId="{FF3A80AF-9D0A-47DB-B829-1805459B5D41}"/>
    <dgm:cxn modelId="{09ABEAC4-7DCB-464A-957B-2EEE29B15AB0}" srcId="{D147BD6C-1DE8-4565-B5F1-40F86D527C67}" destId="{B4B835CA-8E36-4535-814F-1FF94E638EEA}" srcOrd="5" destOrd="0" parTransId="{32E4F914-A5ED-43FB-B18D-B39FE4FE404A}" sibTransId="{66BAD227-37F9-42F1-9801-581201CE85B7}"/>
    <dgm:cxn modelId="{C66B32D5-1D48-44C1-B006-8671F4095835}" type="presOf" srcId="{6758FC83-6B41-4350-A4E0-3475ECB7502C}" destId="{0247C2EE-C603-4D64-B48B-CB6F54E11891}" srcOrd="0" destOrd="0" presId="urn:microsoft.com/office/officeart/2005/8/layout/default"/>
    <dgm:cxn modelId="{0DCDF0D5-CCEC-4F44-846F-46396E17C565}" type="presOf" srcId="{D147BD6C-1DE8-4565-B5F1-40F86D527C67}" destId="{CB629E59-2CCE-4F0E-957C-3C62DBE08447}" srcOrd="0" destOrd="0" presId="urn:microsoft.com/office/officeart/2005/8/layout/default"/>
    <dgm:cxn modelId="{915196E5-20C5-4165-8DC2-CAC59C1B1FFB}" srcId="{D147BD6C-1DE8-4565-B5F1-40F86D527C67}" destId="{4EB15B7E-0CD4-424F-8E31-075DBEC6B05E}" srcOrd="1" destOrd="0" parTransId="{78E2C566-C265-498B-8ABE-D80C3F0671A9}" sibTransId="{5F473C1E-A6FC-4C94-8982-31058A27B1DC}"/>
    <dgm:cxn modelId="{DC00F8EC-2D1B-4B7D-9440-3EE25B54C70E}" srcId="{D147BD6C-1DE8-4565-B5F1-40F86D527C67}" destId="{CFF61230-4431-47F8-9E15-8F89F0C56021}" srcOrd="3" destOrd="0" parTransId="{5311B72C-1F5E-48D0-9671-B4CD6561A026}" sibTransId="{C4C3BE68-6272-43F5-AC6F-5517C6CDBFE8}"/>
    <dgm:cxn modelId="{4E40851E-BAE5-448B-906C-6BE3595B1722}" type="presParOf" srcId="{CB629E59-2CCE-4F0E-957C-3C62DBE08447}" destId="{F7BBD5DE-5BE4-40D0-A700-31189A660CA7}" srcOrd="0" destOrd="0" presId="urn:microsoft.com/office/officeart/2005/8/layout/default"/>
    <dgm:cxn modelId="{6194804D-1DF8-49EE-8434-00B255FF3DA8}" type="presParOf" srcId="{CB629E59-2CCE-4F0E-957C-3C62DBE08447}" destId="{5FD25CCA-103F-4629-8A4B-8FF52E59C891}" srcOrd="1" destOrd="0" presId="urn:microsoft.com/office/officeart/2005/8/layout/default"/>
    <dgm:cxn modelId="{049F7969-B66A-4C0D-857F-84E8EF3D9135}" type="presParOf" srcId="{CB629E59-2CCE-4F0E-957C-3C62DBE08447}" destId="{E7CCAF3F-BD09-4148-ADA9-51D203292EC2}" srcOrd="2" destOrd="0" presId="urn:microsoft.com/office/officeart/2005/8/layout/default"/>
    <dgm:cxn modelId="{85512FA7-1DED-467F-9813-60EB05B74232}" type="presParOf" srcId="{CB629E59-2CCE-4F0E-957C-3C62DBE08447}" destId="{A8D4EA4B-A5C5-4E14-AF75-84F0DCD8E477}" srcOrd="3" destOrd="0" presId="urn:microsoft.com/office/officeart/2005/8/layout/default"/>
    <dgm:cxn modelId="{C5C33A93-77D6-4479-8E2D-8A5B24D6F029}" type="presParOf" srcId="{CB629E59-2CCE-4F0E-957C-3C62DBE08447}" destId="{8497244F-D4E5-4A38-86E1-3A07AC077FA3}" srcOrd="4" destOrd="0" presId="urn:microsoft.com/office/officeart/2005/8/layout/default"/>
    <dgm:cxn modelId="{8D74CA1B-02E8-442F-8948-57504FB0CD98}" type="presParOf" srcId="{CB629E59-2CCE-4F0E-957C-3C62DBE08447}" destId="{D9AFD18C-B1EC-46C9-B502-9F7E43D0B9EF}" srcOrd="5" destOrd="0" presId="urn:microsoft.com/office/officeart/2005/8/layout/default"/>
    <dgm:cxn modelId="{C9475148-9FB3-4177-BC6F-1BBA5CADAF99}" type="presParOf" srcId="{CB629E59-2CCE-4F0E-957C-3C62DBE08447}" destId="{800D0870-E70F-4CA6-833E-371479CC0DCB}" srcOrd="6" destOrd="0" presId="urn:microsoft.com/office/officeart/2005/8/layout/default"/>
    <dgm:cxn modelId="{4A2D9F47-50F1-48A9-813C-EFBAB276FB82}" type="presParOf" srcId="{CB629E59-2CCE-4F0E-957C-3C62DBE08447}" destId="{BE249079-004E-47C1-BC31-B8C16000F9AA}" srcOrd="7" destOrd="0" presId="urn:microsoft.com/office/officeart/2005/8/layout/default"/>
    <dgm:cxn modelId="{3B7D2D50-CD81-4F26-8EBF-6231E6041205}" type="presParOf" srcId="{CB629E59-2CCE-4F0E-957C-3C62DBE08447}" destId="{DED9EE0E-AC07-461E-8CF2-536040743C1F}" srcOrd="8" destOrd="0" presId="urn:microsoft.com/office/officeart/2005/8/layout/default"/>
    <dgm:cxn modelId="{D542ADEB-851A-4494-8413-78367EEE7373}" type="presParOf" srcId="{CB629E59-2CCE-4F0E-957C-3C62DBE08447}" destId="{561EE7BA-D50A-403A-9B1D-A83548AC8066}" srcOrd="9" destOrd="0" presId="urn:microsoft.com/office/officeart/2005/8/layout/default"/>
    <dgm:cxn modelId="{2AD2B429-04BD-46CD-937A-6E08ECA88475}" type="presParOf" srcId="{CB629E59-2CCE-4F0E-957C-3C62DBE08447}" destId="{D16AA5E9-9076-4725-8E72-89C100CB61BB}" srcOrd="10" destOrd="0" presId="urn:microsoft.com/office/officeart/2005/8/layout/default"/>
    <dgm:cxn modelId="{935EE934-5FD9-4488-A77B-C3C3AB3E7488}" type="presParOf" srcId="{CB629E59-2CCE-4F0E-957C-3C62DBE08447}" destId="{7DADFF4C-F9C5-46AA-B459-872B9AB0C7E3}" srcOrd="11" destOrd="0" presId="urn:microsoft.com/office/officeart/2005/8/layout/default"/>
    <dgm:cxn modelId="{D20B74D6-100E-49C2-B195-BF639C9A16BE}" type="presParOf" srcId="{CB629E59-2CCE-4F0E-957C-3C62DBE08447}" destId="{0247C2EE-C603-4D64-B48B-CB6F54E1189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A97E28-A51B-4D1D-A546-6550841C3A1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3987FCB5-C4E4-4A59-92EE-1186D9FFAD9D}">
      <dgm:prSet custT="1"/>
      <dgm:spPr/>
      <dgm:t>
        <a:bodyPr/>
        <a:lstStyle/>
        <a:p>
          <a:r>
            <a:rPr lang="en-US" sz="1200" dirty="0">
              <a:solidFill>
                <a:schemeClr val="tx1"/>
              </a:solidFill>
              <a:latin typeface="Arial Rounded MT Bold" panose="020F0704030504030204" pitchFamily="34" charset="0"/>
            </a:rPr>
            <a:t>10) Creativity: Promoting one's products and / or services in an innovative and creative way is essential to be recognized.</a:t>
          </a:r>
          <a:endParaRPr lang="it-IT" sz="1200" dirty="0">
            <a:solidFill>
              <a:schemeClr val="tx1"/>
            </a:solidFill>
            <a:latin typeface="Arial Rounded MT Bold" panose="020F0704030504030204" pitchFamily="34" charset="0"/>
          </a:endParaRPr>
        </a:p>
      </dgm:t>
    </dgm:pt>
    <dgm:pt modelId="{9A634844-9DE0-4DF3-AF8C-46087986A628}" type="par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FC925593-DF5B-4D00-87E2-BE0D0F058B18}" type="sib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3F8F1BEF-E386-43D8-A316-92DA7013CFB2}">
      <dgm:prSet custT="1"/>
      <dgm:spPr/>
      <dgm:t>
        <a:bodyPr/>
        <a:lstStyle/>
        <a:p>
          <a:r>
            <a:rPr lang="en-US" sz="1200" dirty="0">
              <a:solidFill>
                <a:schemeClr val="tx1"/>
              </a:solidFill>
              <a:latin typeface="Arial Rounded MT Bold" panose="020F0704030504030204" pitchFamily="34" charset="0"/>
            </a:rPr>
            <a:t>11) Contents: Lots of captivating contents mean a vital, authentic and dynamic company. The content is made up of words, videos, images, events.</a:t>
          </a:r>
          <a:endParaRPr lang="it-IT" sz="1200" dirty="0">
            <a:solidFill>
              <a:schemeClr val="tx1"/>
            </a:solidFill>
            <a:latin typeface="Arial Rounded MT Bold" panose="020F0704030504030204" pitchFamily="34" charset="0"/>
          </a:endParaRPr>
        </a:p>
      </dgm:t>
    </dgm:pt>
    <dgm:pt modelId="{A8B1E412-23AF-4949-8105-5B05B11497F2}" type="par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180D8B8A-19F2-4529-A023-03E10336965E}" type="sib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DFFCCC5B-D14C-4428-B8B8-70638A8F600B}" type="pres">
      <dgm:prSet presAssocID="{22A97E28-A51B-4D1D-A546-6550841C3A11}" presName="linear" presStyleCnt="0">
        <dgm:presLayoutVars>
          <dgm:dir/>
          <dgm:animLvl val="lvl"/>
          <dgm:resizeHandles val="exact"/>
        </dgm:presLayoutVars>
      </dgm:prSet>
      <dgm:spPr/>
    </dgm:pt>
    <dgm:pt modelId="{FA13FF6C-1AB7-4B3E-82E7-34744ACC9B62}" type="pres">
      <dgm:prSet presAssocID="{3987FCB5-C4E4-4A59-92EE-1186D9FFAD9D}" presName="parentLin" presStyleCnt="0"/>
      <dgm:spPr/>
    </dgm:pt>
    <dgm:pt modelId="{562BF495-C035-45BC-B1A4-DB719BDD9AA9}" type="pres">
      <dgm:prSet presAssocID="{3987FCB5-C4E4-4A59-92EE-1186D9FFAD9D}" presName="parentLeftMargin" presStyleLbl="node1" presStyleIdx="0" presStyleCnt="2"/>
      <dgm:spPr/>
    </dgm:pt>
    <dgm:pt modelId="{AF8A75D8-A720-47AE-989C-AA7DC6D1E1DE}" type="pres">
      <dgm:prSet presAssocID="{3987FCB5-C4E4-4A59-92EE-1186D9FFAD9D}" presName="parentText" presStyleLbl="node1" presStyleIdx="0" presStyleCnt="2">
        <dgm:presLayoutVars>
          <dgm:chMax val="0"/>
          <dgm:bulletEnabled val="1"/>
        </dgm:presLayoutVars>
      </dgm:prSet>
      <dgm:spPr/>
    </dgm:pt>
    <dgm:pt modelId="{8CE3966D-2F6F-4876-AA25-6D9B97EC128B}" type="pres">
      <dgm:prSet presAssocID="{3987FCB5-C4E4-4A59-92EE-1186D9FFAD9D}" presName="negativeSpace" presStyleCnt="0"/>
      <dgm:spPr/>
    </dgm:pt>
    <dgm:pt modelId="{D480682D-C470-4CD5-8A0D-54E97C48ECBB}" type="pres">
      <dgm:prSet presAssocID="{3987FCB5-C4E4-4A59-92EE-1186D9FFAD9D}" presName="childText" presStyleLbl="conFgAcc1" presStyleIdx="0" presStyleCnt="2">
        <dgm:presLayoutVars>
          <dgm:bulletEnabled val="1"/>
        </dgm:presLayoutVars>
      </dgm:prSet>
      <dgm:spPr/>
    </dgm:pt>
    <dgm:pt modelId="{E7C55A59-7B30-4AD4-932C-CBF2251FAA47}" type="pres">
      <dgm:prSet presAssocID="{FC925593-DF5B-4D00-87E2-BE0D0F058B18}" presName="spaceBetweenRectangles" presStyleCnt="0"/>
      <dgm:spPr/>
    </dgm:pt>
    <dgm:pt modelId="{736BB383-7A1F-4035-AA34-C301AE16DAF5}" type="pres">
      <dgm:prSet presAssocID="{3F8F1BEF-E386-43D8-A316-92DA7013CFB2}" presName="parentLin" presStyleCnt="0"/>
      <dgm:spPr/>
    </dgm:pt>
    <dgm:pt modelId="{356424C5-3124-4536-A722-F0C3C425AA8D}" type="pres">
      <dgm:prSet presAssocID="{3F8F1BEF-E386-43D8-A316-92DA7013CFB2}" presName="parentLeftMargin" presStyleLbl="node1" presStyleIdx="0" presStyleCnt="2"/>
      <dgm:spPr/>
    </dgm:pt>
    <dgm:pt modelId="{8A04F0B1-2AA6-4A7B-AE10-3A2DB3521CF6}" type="pres">
      <dgm:prSet presAssocID="{3F8F1BEF-E386-43D8-A316-92DA7013CFB2}" presName="parentText" presStyleLbl="node1" presStyleIdx="1" presStyleCnt="2">
        <dgm:presLayoutVars>
          <dgm:chMax val="0"/>
          <dgm:bulletEnabled val="1"/>
        </dgm:presLayoutVars>
      </dgm:prSet>
      <dgm:spPr/>
    </dgm:pt>
    <dgm:pt modelId="{EF824E29-ED30-4208-99A8-6F2D836784AD}" type="pres">
      <dgm:prSet presAssocID="{3F8F1BEF-E386-43D8-A316-92DA7013CFB2}" presName="negativeSpace" presStyleCnt="0"/>
      <dgm:spPr/>
    </dgm:pt>
    <dgm:pt modelId="{409DCD9A-9841-41A0-9868-E6305CA0880A}" type="pres">
      <dgm:prSet presAssocID="{3F8F1BEF-E386-43D8-A316-92DA7013CFB2}" presName="childText" presStyleLbl="conFgAcc1" presStyleIdx="1" presStyleCnt="2">
        <dgm:presLayoutVars>
          <dgm:bulletEnabled val="1"/>
        </dgm:presLayoutVars>
      </dgm:prSet>
      <dgm:spPr/>
    </dgm:pt>
  </dgm:ptLst>
  <dgm:cxnLst>
    <dgm:cxn modelId="{A904F302-62B1-43EE-8AE1-594280BA05CD}" type="presOf" srcId="{3F8F1BEF-E386-43D8-A316-92DA7013CFB2}" destId="{8A04F0B1-2AA6-4A7B-AE10-3A2DB3521CF6}" srcOrd="1" destOrd="0" presId="urn:microsoft.com/office/officeart/2005/8/layout/list1"/>
    <dgm:cxn modelId="{74D61803-10CA-4C13-9F7A-623B40953CD5}" srcId="{22A97E28-A51B-4D1D-A546-6550841C3A11}" destId="{3F8F1BEF-E386-43D8-A316-92DA7013CFB2}" srcOrd="1" destOrd="0" parTransId="{A8B1E412-23AF-4949-8105-5B05B11497F2}" sibTransId="{180D8B8A-19F2-4529-A023-03E10336965E}"/>
    <dgm:cxn modelId="{4FF3000F-3606-4AE0-A1BA-3D17CC137427}" type="presOf" srcId="{3987FCB5-C4E4-4A59-92EE-1186D9FFAD9D}" destId="{AF8A75D8-A720-47AE-989C-AA7DC6D1E1DE}" srcOrd="1" destOrd="0" presId="urn:microsoft.com/office/officeart/2005/8/layout/list1"/>
    <dgm:cxn modelId="{6EFA6444-3648-4E17-9D6E-E31B23A9C759}" type="presOf" srcId="{3987FCB5-C4E4-4A59-92EE-1186D9FFAD9D}" destId="{562BF495-C035-45BC-B1A4-DB719BDD9AA9}" srcOrd="0" destOrd="0" presId="urn:microsoft.com/office/officeart/2005/8/layout/list1"/>
    <dgm:cxn modelId="{D38FA076-1409-4993-8565-E7691DF8DCF9}" srcId="{22A97E28-A51B-4D1D-A546-6550841C3A11}" destId="{3987FCB5-C4E4-4A59-92EE-1186D9FFAD9D}" srcOrd="0" destOrd="0" parTransId="{9A634844-9DE0-4DF3-AF8C-46087986A628}" sibTransId="{FC925593-DF5B-4D00-87E2-BE0D0F058B18}"/>
    <dgm:cxn modelId="{88B825A4-07E8-45E1-810A-AD83D2C1BA32}" type="presOf" srcId="{22A97E28-A51B-4D1D-A546-6550841C3A11}" destId="{DFFCCC5B-D14C-4428-B8B8-70638A8F600B}" srcOrd="0" destOrd="0" presId="urn:microsoft.com/office/officeart/2005/8/layout/list1"/>
    <dgm:cxn modelId="{77241BAB-7BDA-4A7B-8EA0-1B586EA627A3}" type="presOf" srcId="{3F8F1BEF-E386-43D8-A316-92DA7013CFB2}" destId="{356424C5-3124-4536-A722-F0C3C425AA8D}" srcOrd="0" destOrd="0" presId="urn:microsoft.com/office/officeart/2005/8/layout/list1"/>
    <dgm:cxn modelId="{82C4B867-E924-45DE-94A2-47D3188EE813}" type="presParOf" srcId="{DFFCCC5B-D14C-4428-B8B8-70638A8F600B}" destId="{FA13FF6C-1AB7-4B3E-82E7-34744ACC9B62}" srcOrd="0" destOrd="0" presId="urn:microsoft.com/office/officeart/2005/8/layout/list1"/>
    <dgm:cxn modelId="{2E7580A5-F820-429C-B5E2-057F33CB4B3C}" type="presParOf" srcId="{FA13FF6C-1AB7-4B3E-82E7-34744ACC9B62}" destId="{562BF495-C035-45BC-B1A4-DB719BDD9AA9}" srcOrd="0" destOrd="0" presId="urn:microsoft.com/office/officeart/2005/8/layout/list1"/>
    <dgm:cxn modelId="{679AB40D-4BFD-4FD0-837F-4F422EEC8202}" type="presParOf" srcId="{FA13FF6C-1AB7-4B3E-82E7-34744ACC9B62}" destId="{AF8A75D8-A720-47AE-989C-AA7DC6D1E1DE}" srcOrd="1" destOrd="0" presId="urn:microsoft.com/office/officeart/2005/8/layout/list1"/>
    <dgm:cxn modelId="{1025E8EA-05D8-4E23-A7EF-42EA8CADF22F}" type="presParOf" srcId="{DFFCCC5B-D14C-4428-B8B8-70638A8F600B}" destId="{8CE3966D-2F6F-4876-AA25-6D9B97EC128B}" srcOrd="1" destOrd="0" presId="urn:microsoft.com/office/officeart/2005/8/layout/list1"/>
    <dgm:cxn modelId="{DBFAD065-BFD9-4BFB-86E8-7F1A73F70AA2}" type="presParOf" srcId="{DFFCCC5B-D14C-4428-B8B8-70638A8F600B}" destId="{D480682D-C470-4CD5-8A0D-54E97C48ECBB}" srcOrd="2" destOrd="0" presId="urn:microsoft.com/office/officeart/2005/8/layout/list1"/>
    <dgm:cxn modelId="{BB2594F3-A325-43FD-886C-7717FE8A42B7}" type="presParOf" srcId="{DFFCCC5B-D14C-4428-B8B8-70638A8F600B}" destId="{E7C55A59-7B30-4AD4-932C-CBF2251FAA47}" srcOrd="3" destOrd="0" presId="urn:microsoft.com/office/officeart/2005/8/layout/list1"/>
    <dgm:cxn modelId="{29785FBD-4C55-41D5-9191-FEF6E5EA74B5}" type="presParOf" srcId="{DFFCCC5B-D14C-4428-B8B8-70638A8F600B}" destId="{736BB383-7A1F-4035-AA34-C301AE16DAF5}" srcOrd="4" destOrd="0" presId="urn:microsoft.com/office/officeart/2005/8/layout/list1"/>
    <dgm:cxn modelId="{3573F9F3-5388-4C70-BC23-77417339D9EA}" type="presParOf" srcId="{736BB383-7A1F-4035-AA34-C301AE16DAF5}" destId="{356424C5-3124-4536-A722-F0C3C425AA8D}" srcOrd="0" destOrd="0" presId="urn:microsoft.com/office/officeart/2005/8/layout/list1"/>
    <dgm:cxn modelId="{C65EEAC3-321E-46A6-9AC8-9EBAB9F7C825}" type="presParOf" srcId="{736BB383-7A1F-4035-AA34-C301AE16DAF5}" destId="{8A04F0B1-2AA6-4A7B-AE10-3A2DB3521CF6}" srcOrd="1" destOrd="0" presId="urn:microsoft.com/office/officeart/2005/8/layout/list1"/>
    <dgm:cxn modelId="{39869482-4B31-4161-94AE-AF23D2118341}" type="presParOf" srcId="{DFFCCC5B-D14C-4428-B8B8-70638A8F600B}" destId="{EF824E29-ED30-4208-99A8-6F2D836784AD}" srcOrd="5" destOrd="0" presId="urn:microsoft.com/office/officeart/2005/8/layout/list1"/>
    <dgm:cxn modelId="{D0D32804-1E5E-416D-8D27-B4F799FE7C84}" type="presParOf" srcId="{DFFCCC5B-D14C-4428-B8B8-70638A8F600B}" destId="{409DCD9A-9841-41A0-9868-E6305CA088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524A7C-0F0C-4702-9BE6-86EC74F3DC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2B71D47-442C-4E61-8D7F-63FA460CEF27}">
      <dgm:prSet custT="1"/>
      <dgm:spPr/>
      <dgm:t>
        <a:bodyPr/>
        <a:lstStyle/>
        <a:p>
          <a:r>
            <a:rPr lang="en-US" sz="1200" dirty="0">
              <a:solidFill>
                <a:schemeClr val="tx1"/>
              </a:solidFill>
              <a:latin typeface="Arial Rounded MT Bold" panose="020F0704030504030204" pitchFamily="34" charset="0"/>
            </a:rPr>
            <a:t>12) Social: Social media are not just a means of communication, but a shift in business culture: they have radically changed the interaction with customers. Today digital is at the heart of marketing.</a:t>
          </a:r>
          <a:endParaRPr lang="it-IT" sz="1200" dirty="0">
            <a:solidFill>
              <a:schemeClr val="tx1"/>
            </a:solidFill>
            <a:latin typeface="Arial Rounded MT Bold" panose="020F0704030504030204" pitchFamily="34" charset="0"/>
          </a:endParaRPr>
        </a:p>
      </dgm:t>
    </dgm:pt>
    <dgm:pt modelId="{CFC8FFA2-4AAF-46E9-BBBD-6FB44563DA69}" type="par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C311B45C-316F-4FBE-B43B-B1A8B957F279}" type="sib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019E5D0F-0CE8-42E3-8883-99676227D887}" type="pres">
      <dgm:prSet presAssocID="{CF524A7C-0F0C-4702-9BE6-86EC74F3DCFF}" presName="linear" presStyleCnt="0">
        <dgm:presLayoutVars>
          <dgm:dir/>
          <dgm:animLvl val="lvl"/>
          <dgm:resizeHandles val="exact"/>
        </dgm:presLayoutVars>
      </dgm:prSet>
      <dgm:spPr/>
    </dgm:pt>
    <dgm:pt modelId="{33D5E671-F6C8-47A3-9176-3EFD1A36016A}" type="pres">
      <dgm:prSet presAssocID="{F2B71D47-442C-4E61-8D7F-63FA460CEF27}" presName="parentLin" presStyleCnt="0"/>
      <dgm:spPr/>
    </dgm:pt>
    <dgm:pt modelId="{BB23A495-18DE-4BD2-9E0A-297BCD03C738}" type="pres">
      <dgm:prSet presAssocID="{F2B71D47-442C-4E61-8D7F-63FA460CEF27}" presName="parentLeftMargin" presStyleLbl="node1" presStyleIdx="0" presStyleCnt="1"/>
      <dgm:spPr/>
    </dgm:pt>
    <dgm:pt modelId="{E0E026AF-C044-4439-9B61-64B10B9DD169}" type="pres">
      <dgm:prSet presAssocID="{F2B71D47-442C-4E61-8D7F-63FA460CEF27}" presName="parentText" presStyleLbl="node1" presStyleIdx="0" presStyleCnt="1" custScaleX="113173" custScaleY="74641">
        <dgm:presLayoutVars>
          <dgm:chMax val="0"/>
          <dgm:bulletEnabled val="1"/>
        </dgm:presLayoutVars>
      </dgm:prSet>
      <dgm:spPr/>
    </dgm:pt>
    <dgm:pt modelId="{7600FF8E-EA9A-4CEB-A91F-DA70C2142882}" type="pres">
      <dgm:prSet presAssocID="{F2B71D47-442C-4E61-8D7F-63FA460CEF27}" presName="negativeSpace" presStyleCnt="0"/>
      <dgm:spPr/>
    </dgm:pt>
    <dgm:pt modelId="{D34E7B70-422D-4D22-93BE-52351D081416}" type="pres">
      <dgm:prSet presAssocID="{F2B71D47-442C-4E61-8D7F-63FA460CEF27}" presName="childText" presStyleLbl="conFgAcc1" presStyleIdx="0" presStyleCnt="1" custLinFactNeighborX="864" custLinFactNeighborY="-22908">
        <dgm:presLayoutVars>
          <dgm:bulletEnabled val="1"/>
        </dgm:presLayoutVars>
      </dgm:prSet>
      <dgm:spPr/>
    </dgm:pt>
  </dgm:ptLst>
  <dgm:cxnLst>
    <dgm:cxn modelId="{9362D929-3CE1-4A48-96FD-51350EB07016}" type="presOf" srcId="{CF524A7C-0F0C-4702-9BE6-86EC74F3DCFF}" destId="{019E5D0F-0CE8-42E3-8883-99676227D887}" srcOrd="0" destOrd="0" presId="urn:microsoft.com/office/officeart/2005/8/layout/list1"/>
    <dgm:cxn modelId="{A8E80F44-418A-4E14-8D25-94F518198701}" type="presOf" srcId="{F2B71D47-442C-4E61-8D7F-63FA460CEF27}" destId="{BB23A495-18DE-4BD2-9E0A-297BCD03C738}" srcOrd="0" destOrd="0" presId="urn:microsoft.com/office/officeart/2005/8/layout/list1"/>
    <dgm:cxn modelId="{B03C03BC-0C91-4221-AB8A-B6AA1F361524}" srcId="{CF524A7C-0F0C-4702-9BE6-86EC74F3DCFF}" destId="{F2B71D47-442C-4E61-8D7F-63FA460CEF27}" srcOrd="0" destOrd="0" parTransId="{CFC8FFA2-4AAF-46E9-BBBD-6FB44563DA69}" sibTransId="{C311B45C-316F-4FBE-B43B-B1A8B957F279}"/>
    <dgm:cxn modelId="{2A6B07F2-F973-4725-BB6C-38D9C235113E}" type="presOf" srcId="{F2B71D47-442C-4E61-8D7F-63FA460CEF27}" destId="{E0E026AF-C044-4439-9B61-64B10B9DD169}" srcOrd="1" destOrd="0" presId="urn:microsoft.com/office/officeart/2005/8/layout/list1"/>
    <dgm:cxn modelId="{7C6498E7-D372-460D-909F-60F4DDA91EE2}" type="presParOf" srcId="{019E5D0F-0CE8-42E3-8883-99676227D887}" destId="{33D5E671-F6C8-47A3-9176-3EFD1A36016A}" srcOrd="0" destOrd="0" presId="urn:microsoft.com/office/officeart/2005/8/layout/list1"/>
    <dgm:cxn modelId="{7D65120B-A7D5-40A8-8D06-7C4F828A10DF}" type="presParOf" srcId="{33D5E671-F6C8-47A3-9176-3EFD1A36016A}" destId="{BB23A495-18DE-4BD2-9E0A-297BCD03C738}" srcOrd="0" destOrd="0" presId="urn:microsoft.com/office/officeart/2005/8/layout/list1"/>
    <dgm:cxn modelId="{EC380505-1077-4C2C-816D-3D2E6D173328}" type="presParOf" srcId="{33D5E671-F6C8-47A3-9176-3EFD1A36016A}" destId="{E0E026AF-C044-4439-9B61-64B10B9DD169}" srcOrd="1" destOrd="0" presId="urn:microsoft.com/office/officeart/2005/8/layout/list1"/>
    <dgm:cxn modelId="{C0EA9807-6B1C-4A78-9841-6A47F7D5CC7F}" type="presParOf" srcId="{019E5D0F-0CE8-42E3-8883-99676227D887}" destId="{7600FF8E-EA9A-4CEB-A91F-DA70C2142882}" srcOrd="1" destOrd="0" presId="urn:microsoft.com/office/officeart/2005/8/layout/list1"/>
    <dgm:cxn modelId="{6D86A845-8076-4933-9345-83F1D3103127}" type="presParOf" srcId="{019E5D0F-0CE8-42E3-8883-99676227D887}" destId="{D34E7B70-422D-4D22-93BE-52351D0814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FBEFB-163A-4E1C-AD3D-E2B3784D933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CC9AA61B-6689-4C15-848B-7AD756B566AB}">
      <dgm:prSet custT="1"/>
      <dgm:spPr/>
      <dgm:t>
        <a:bodyPr/>
        <a:lstStyle/>
        <a:p>
          <a:r>
            <a:rPr lang="en-US" sz="1200" dirty="0">
              <a:solidFill>
                <a:schemeClr val="tx1"/>
              </a:solidFill>
              <a:latin typeface="Arial Rounded MT Bold" panose="020F0704030504030204" pitchFamily="34" charset="0"/>
            </a:rPr>
            <a:t>A </a:t>
          </a:r>
          <a:r>
            <a:rPr lang="en-US" sz="1200" dirty="0">
              <a:solidFill>
                <a:srgbClr val="F8469B"/>
              </a:solidFill>
              <a:latin typeface="Arial Rounded MT Bold" panose="020F0704030504030204" pitchFamily="34" charset="0"/>
            </a:rPr>
            <a:t>digital marketing plan </a:t>
          </a:r>
          <a:r>
            <a:rPr lang="en-US" sz="1200" dirty="0">
              <a:solidFill>
                <a:schemeClr val="tx1"/>
              </a:solidFill>
              <a:latin typeface="Arial Rounded MT Bold" panose="020F0704030504030204" pitchFamily="34" charset="0"/>
            </a:rPr>
            <a:t>starts with an </a:t>
          </a:r>
          <a:r>
            <a:rPr lang="en-US" sz="1200" dirty="0">
              <a:solidFill>
                <a:srgbClr val="F8469B"/>
              </a:solidFill>
              <a:latin typeface="Arial Rounded MT Bold" panose="020F0704030504030204" pitchFamily="34" charset="0"/>
            </a:rPr>
            <a:t>analysis</a:t>
          </a:r>
          <a:r>
            <a:rPr lang="en-US" sz="1200" dirty="0">
              <a:solidFill>
                <a:schemeClr val="tx1"/>
              </a:solidFill>
              <a:latin typeface="Arial Rounded MT Bold" panose="020F0704030504030204" pitchFamily="34" charset="0"/>
            </a:rPr>
            <a:t>: first of all you need to understand:</a:t>
          </a:r>
          <a:endParaRPr lang="it-IT" sz="1200" dirty="0">
            <a:solidFill>
              <a:schemeClr val="tx1"/>
            </a:solidFill>
            <a:latin typeface="Arial Rounded MT Bold" panose="020F0704030504030204" pitchFamily="34" charset="0"/>
          </a:endParaRPr>
        </a:p>
      </dgm:t>
    </dgm:pt>
    <dgm:pt modelId="{546AE51B-7D1F-47BF-A21E-A46EF9F3C350}" type="par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A41CFBDE-5E47-4232-9E1D-04DF91A1BC35}" type="sib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CE3641E9-6322-447C-84C4-F95879D5F571}">
      <dgm:prSet custT="1"/>
      <dgm:spPr/>
      <dgm:t>
        <a:bodyPr/>
        <a:lstStyle/>
        <a:p>
          <a:r>
            <a:rPr lang="en-US" sz="1200" dirty="0">
              <a:solidFill>
                <a:schemeClr val="tx1"/>
              </a:solidFill>
              <a:latin typeface="Arial Rounded MT Bold" panose="020F0704030504030204" pitchFamily="34" charset="0"/>
            </a:rPr>
            <a:t>1) The company's digital assets, i.e. what the company already owns or has already done (if there is a site, how does it rank in search engines, if it has an App, how many downloads do they have, if it has platforms Social and what kind of interaction they have, if they have already done Web Advertising Campaigns and what are the results.</a:t>
          </a:r>
          <a:endParaRPr lang="it-IT" sz="1200" dirty="0">
            <a:solidFill>
              <a:schemeClr val="tx1"/>
            </a:solidFill>
            <a:latin typeface="Arial Rounded MT Bold" panose="020F0704030504030204" pitchFamily="34" charset="0"/>
          </a:endParaRPr>
        </a:p>
      </dgm:t>
    </dgm:pt>
    <dgm:pt modelId="{7C4CE47C-2DA3-4119-9A0B-6E1802D91310}" type="par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6D9D4D2F-2BE9-4C05-9178-7E5BBEC94848}" type="sib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DF744B43-5A83-4CA1-AD25-8101BD24AEBA}">
      <dgm:prSet custT="1"/>
      <dgm:spPr/>
      <dgm:t>
        <a:bodyPr/>
        <a:lstStyle/>
        <a:p>
          <a:endParaRPr lang="it-IT" sz="1200" dirty="0">
            <a:solidFill>
              <a:schemeClr val="tx1"/>
            </a:solidFill>
            <a:latin typeface="Arial Rounded MT Bold" panose="020F0704030504030204" pitchFamily="34" charset="0"/>
          </a:endParaRPr>
        </a:p>
      </dgm:t>
    </dgm:pt>
    <dgm:pt modelId="{6C7047A0-AF6A-4292-8930-6E7F11ED9C76}" type="par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1A95968A-D4D4-4BCF-A5DE-1CDFF2F52490}" type="sib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546B0CC7-7DE9-43F0-9B02-A321437E45AE}">
      <dgm:prSet custT="1"/>
      <dgm:spPr/>
      <dgm:t>
        <a:bodyPr/>
        <a:lstStyle/>
        <a:p>
          <a:r>
            <a:rPr lang="en-US" sz="1200" dirty="0">
              <a:solidFill>
                <a:schemeClr val="tx1"/>
              </a:solidFill>
              <a:latin typeface="Arial Rounded MT Bold" panose="020F0704030504030204" pitchFamily="34" charset="0"/>
            </a:rPr>
            <a:t>2) The online reputation of the company and its products (how many times it is mentioned and with what evaluations)</a:t>
          </a:r>
          <a:endParaRPr lang="it-IT" sz="1200" dirty="0">
            <a:solidFill>
              <a:schemeClr val="tx1"/>
            </a:solidFill>
            <a:latin typeface="Arial Rounded MT Bold" panose="020F0704030504030204" pitchFamily="34" charset="0"/>
          </a:endParaRPr>
        </a:p>
      </dgm:t>
    </dgm:pt>
    <dgm:pt modelId="{0FE24C08-F8D8-422C-807B-4EDDDF59D8FA}" type="par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C749E40A-134E-4115-A687-33170D8A40CF}" type="sib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5462C114-0D06-408C-B3CA-28AC2EDD3DFF}">
      <dgm:prSet custT="1"/>
      <dgm:spPr/>
      <dgm:t>
        <a:bodyPr/>
        <a:lstStyle/>
        <a:p>
          <a:r>
            <a:rPr lang="it-IT" sz="1200" dirty="0">
              <a:solidFill>
                <a:schemeClr val="tx1"/>
              </a:solidFill>
              <a:latin typeface="Arial Rounded MT Bold" panose="020F0704030504030204" pitchFamily="34" charset="0"/>
            </a:rPr>
            <a:t>3) Competitors </a:t>
          </a:r>
        </a:p>
      </dgm:t>
    </dgm:pt>
    <dgm:pt modelId="{249FD0E5-F829-40A1-A6DA-200914F20960}" type="par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DAEEB946-0C1E-411A-A330-E9AABC281296}" type="sib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8016FD05-E31A-45F5-A355-BEA9B14D953C}">
      <dgm:prSet custT="1"/>
      <dgm:spPr/>
      <dgm:t>
        <a:bodyPr/>
        <a:lstStyle/>
        <a:p>
          <a:r>
            <a:rPr lang="en-US" sz="1200" dirty="0">
              <a:solidFill>
                <a:schemeClr val="tx1"/>
              </a:solidFill>
              <a:latin typeface="Arial Rounded MT Bold" panose="020F0704030504030204" pitchFamily="34" charset="0"/>
            </a:rPr>
            <a:t>4) What existing and potential customers do on the Web (which sites they visit, what is their typical profile, what is their habit).</a:t>
          </a:r>
          <a:endParaRPr lang="it-IT" sz="1200" dirty="0">
            <a:solidFill>
              <a:schemeClr val="tx1"/>
            </a:solidFill>
            <a:latin typeface="Arial Rounded MT Bold" panose="020F0704030504030204" pitchFamily="34" charset="0"/>
          </a:endParaRPr>
        </a:p>
      </dgm:t>
    </dgm:pt>
    <dgm:pt modelId="{5F79061E-723E-4D50-8524-7D776C9DD3C1}" type="par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516D1670-965B-4137-B77E-BA77BE5DAFC3}" type="sib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E018A4B3-F6D6-4547-AB15-E7958D35DFFD}" type="pres">
      <dgm:prSet presAssocID="{2C1FBEFB-163A-4E1C-AD3D-E2B3784D9334}" presName="Name0" presStyleCnt="0">
        <dgm:presLayoutVars>
          <dgm:chMax val="7"/>
          <dgm:chPref val="7"/>
          <dgm:dir/>
        </dgm:presLayoutVars>
      </dgm:prSet>
      <dgm:spPr/>
    </dgm:pt>
    <dgm:pt modelId="{2B17EC60-F7BA-4C52-8A14-D32A56777C1A}" type="pres">
      <dgm:prSet presAssocID="{2C1FBEFB-163A-4E1C-AD3D-E2B3784D9334}" presName="Name1" presStyleCnt="0"/>
      <dgm:spPr/>
    </dgm:pt>
    <dgm:pt modelId="{E8C71B17-BD6C-4521-BDC2-EE854E7AA2F4}" type="pres">
      <dgm:prSet presAssocID="{2C1FBEFB-163A-4E1C-AD3D-E2B3784D9334}" presName="cycle" presStyleCnt="0"/>
      <dgm:spPr/>
    </dgm:pt>
    <dgm:pt modelId="{5C041726-8980-4792-B488-137DA912CF93}" type="pres">
      <dgm:prSet presAssocID="{2C1FBEFB-163A-4E1C-AD3D-E2B3784D9334}" presName="srcNode" presStyleLbl="node1" presStyleIdx="0" presStyleCnt="5"/>
      <dgm:spPr/>
    </dgm:pt>
    <dgm:pt modelId="{3833034A-989E-4D6A-B599-590863D19230}" type="pres">
      <dgm:prSet presAssocID="{2C1FBEFB-163A-4E1C-AD3D-E2B3784D9334}" presName="conn" presStyleLbl="parChTrans1D2" presStyleIdx="0" presStyleCnt="1"/>
      <dgm:spPr/>
    </dgm:pt>
    <dgm:pt modelId="{D14C8B91-8164-49E4-82A6-35C6AD96AA9F}" type="pres">
      <dgm:prSet presAssocID="{2C1FBEFB-163A-4E1C-AD3D-E2B3784D9334}" presName="extraNode" presStyleLbl="node1" presStyleIdx="0" presStyleCnt="5"/>
      <dgm:spPr/>
    </dgm:pt>
    <dgm:pt modelId="{1C911777-F3CE-4EA7-9E0D-C9B07C1CB1D0}" type="pres">
      <dgm:prSet presAssocID="{2C1FBEFB-163A-4E1C-AD3D-E2B3784D9334}" presName="dstNode" presStyleLbl="node1" presStyleIdx="0" presStyleCnt="5"/>
      <dgm:spPr/>
    </dgm:pt>
    <dgm:pt modelId="{7274E559-B24C-4C76-AC16-EE2560C77AD2}" type="pres">
      <dgm:prSet presAssocID="{CC9AA61B-6689-4C15-848B-7AD756B566AB}" presName="text_1" presStyleLbl="node1" presStyleIdx="0" presStyleCnt="5">
        <dgm:presLayoutVars>
          <dgm:bulletEnabled val="1"/>
        </dgm:presLayoutVars>
      </dgm:prSet>
      <dgm:spPr/>
    </dgm:pt>
    <dgm:pt modelId="{4BD13248-E166-4675-855E-A8E75326A71E}" type="pres">
      <dgm:prSet presAssocID="{CC9AA61B-6689-4C15-848B-7AD756B566AB}" presName="accent_1" presStyleCnt="0"/>
      <dgm:spPr/>
    </dgm:pt>
    <dgm:pt modelId="{38284ADF-C8DD-4767-95E3-4D736C9AE5BD}" type="pres">
      <dgm:prSet presAssocID="{CC9AA61B-6689-4C15-848B-7AD756B566AB}" presName="accentRepeatNode" presStyleLbl="solidFgAcc1" presStyleIdx="0" presStyleCnt="5"/>
      <dgm:spPr/>
    </dgm:pt>
    <dgm:pt modelId="{1ED748AC-CBF6-4765-B1C3-05FA60AF1539}" type="pres">
      <dgm:prSet presAssocID="{CE3641E9-6322-447C-84C4-F95879D5F571}" presName="text_2" presStyleLbl="node1" presStyleIdx="1" presStyleCnt="5" custScaleY="176328">
        <dgm:presLayoutVars>
          <dgm:bulletEnabled val="1"/>
        </dgm:presLayoutVars>
      </dgm:prSet>
      <dgm:spPr/>
    </dgm:pt>
    <dgm:pt modelId="{AC639673-7EA2-4000-AB93-230AD95F2BBE}" type="pres">
      <dgm:prSet presAssocID="{CE3641E9-6322-447C-84C4-F95879D5F571}" presName="accent_2" presStyleCnt="0"/>
      <dgm:spPr/>
    </dgm:pt>
    <dgm:pt modelId="{2568B1C6-8F66-497C-9835-697D92A3AA96}" type="pres">
      <dgm:prSet presAssocID="{CE3641E9-6322-447C-84C4-F95879D5F571}" presName="accentRepeatNode" presStyleLbl="solidFgAcc1" presStyleIdx="1" presStyleCnt="5"/>
      <dgm:spPr/>
    </dgm:pt>
    <dgm:pt modelId="{19D00E96-302A-4CF2-824F-9BA292C1F0D3}" type="pres">
      <dgm:prSet presAssocID="{546B0CC7-7DE9-43F0-9B02-A321437E45AE}" presName="text_3" presStyleLbl="node1" presStyleIdx="2" presStyleCnt="5" custLinFactNeighborX="411" custLinFactNeighborY="26375">
        <dgm:presLayoutVars>
          <dgm:bulletEnabled val="1"/>
        </dgm:presLayoutVars>
      </dgm:prSet>
      <dgm:spPr/>
    </dgm:pt>
    <dgm:pt modelId="{82F0C7EE-C2AE-4E17-AFBF-DC804BA6239A}" type="pres">
      <dgm:prSet presAssocID="{546B0CC7-7DE9-43F0-9B02-A321437E45AE}" presName="accent_3" presStyleCnt="0"/>
      <dgm:spPr/>
    </dgm:pt>
    <dgm:pt modelId="{D9521BDA-5B02-4C27-8299-3A2A1AC5AE06}" type="pres">
      <dgm:prSet presAssocID="{546B0CC7-7DE9-43F0-9B02-A321437E45AE}" presName="accentRepeatNode" presStyleLbl="solidFgAcc1" presStyleIdx="2" presStyleCnt="5"/>
      <dgm:spPr/>
    </dgm:pt>
    <dgm:pt modelId="{5F584A72-800D-4FD4-93F2-FB0E09780321}" type="pres">
      <dgm:prSet presAssocID="{5462C114-0D06-408C-B3CA-28AC2EDD3DFF}" presName="text_4" presStyleLbl="node1" presStyleIdx="3" presStyleCnt="5">
        <dgm:presLayoutVars>
          <dgm:bulletEnabled val="1"/>
        </dgm:presLayoutVars>
      </dgm:prSet>
      <dgm:spPr/>
    </dgm:pt>
    <dgm:pt modelId="{CF6EF11D-CF69-4D49-842C-771C80412DDC}" type="pres">
      <dgm:prSet presAssocID="{5462C114-0D06-408C-B3CA-28AC2EDD3DFF}" presName="accent_4" presStyleCnt="0"/>
      <dgm:spPr/>
    </dgm:pt>
    <dgm:pt modelId="{DDC81BE6-5AEC-47C5-B087-92B63C8D36C2}" type="pres">
      <dgm:prSet presAssocID="{5462C114-0D06-408C-B3CA-28AC2EDD3DFF}" presName="accentRepeatNode" presStyleLbl="solidFgAcc1" presStyleIdx="3" presStyleCnt="5"/>
      <dgm:spPr/>
    </dgm:pt>
    <dgm:pt modelId="{3F878306-66D7-4A00-AA4A-B240D5C2A3A2}" type="pres">
      <dgm:prSet presAssocID="{8016FD05-E31A-45F5-A355-BEA9B14D953C}" presName="text_5" presStyleLbl="node1" presStyleIdx="4" presStyleCnt="5">
        <dgm:presLayoutVars>
          <dgm:bulletEnabled val="1"/>
        </dgm:presLayoutVars>
      </dgm:prSet>
      <dgm:spPr/>
    </dgm:pt>
    <dgm:pt modelId="{83403D7F-5F85-4D95-A269-546B9DFCBA2A}" type="pres">
      <dgm:prSet presAssocID="{8016FD05-E31A-45F5-A355-BEA9B14D953C}" presName="accent_5" presStyleCnt="0"/>
      <dgm:spPr/>
    </dgm:pt>
    <dgm:pt modelId="{392D28A7-2EC3-4F14-9C5B-DF9103D45119}" type="pres">
      <dgm:prSet presAssocID="{8016FD05-E31A-45F5-A355-BEA9B14D953C}" presName="accentRepeatNode" presStyleLbl="solidFgAcc1" presStyleIdx="4" presStyleCnt="5"/>
      <dgm:spPr/>
    </dgm:pt>
  </dgm:ptLst>
  <dgm:cxnLst>
    <dgm:cxn modelId="{DD8C5201-5B2A-480D-9430-21DDC00E0E12}" type="presOf" srcId="{546B0CC7-7DE9-43F0-9B02-A321437E45AE}" destId="{19D00E96-302A-4CF2-824F-9BA292C1F0D3}" srcOrd="0" destOrd="0" presId="urn:microsoft.com/office/officeart/2008/layout/VerticalCurvedList"/>
    <dgm:cxn modelId="{6D44A707-909F-48C3-BB8F-8A927F06CCCC}" type="presOf" srcId="{CC9AA61B-6689-4C15-848B-7AD756B566AB}" destId="{7274E559-B24C-4C76-AC16-EE2560C77AD2}" srcOrd="0" destOrd="0" presId="urn:microsoft.com/office/officeart/2008/layout/VerticalCurvedList"/>
    <dgm:cxn modelId="{E49ACE39-9BED-4D8D-99F7-F508F3AED822}" type="presOf" srcId="{DF744B43-5A83-4CA1-AD25-8101BD24AEBA}" destId="{1ED748AC-CBF6-4765-B1C3-05FA60AF1539}" srcOrd="0" destOrd="1" presId="urn:microsoft.com/office/officeart/2008/layout/VerticalCurvedList"/>
    <dgm:cxn modelId="{48FB8372-8FB6-41CF-86A1-F5A48C734330}" type="presOf" srcId="{5462C114-0D06-408C-B3CA-28AC2EDD3DFF}" destId="{5F584A72-800D-4FD4-93F2-FB0E09780321}" srcOrd="0" destOrd="0" presId="urn:microsoft.com/office/officeart/2008/layout/VerticalCurvedList"/>
    <dgm:cxn modelId="{24843F80-5445-4F69-BDFD-4ECD503970A5}" srcId="{2C1FBEFB-163A-4E1C-AD3D-E2B3784D9334}" destId="{546B0CC7-7DE9-43F0-9B02-A321437E45AE}" srcOrd="2" destOrd="0" parTransId="{0FE24C08-F8D8-422C-807B-4EDDDF59D8FA}" sibTransId="{C749E40A-134E-4115-A687-33170D8A40CF}"/>
    <dgm:cxn modelId="{D276D689-55C9-49F2-9787-7B2B4B37711B}" type="presOf" srcId="{A41CFBDE-5E47-4232-9E1D-04DF91A1BC35}" destId="{3833034A-989E-4D6A-B599-590863D19230}" srcOrd="0" destOrd="0" presId="urn:microsoft.com/office/officeart/2008/layout/VerticalCurvedList"/>
    <dgm:cxn modelId="{01C8229A-FFCE-4F88-9B40-F5ADBC7AF5C5}" type="presOf" srcId="{8016FD05-E31A-45F5-A355-BEA9B14D953C}" destId="{3F878306-66D7-4A00-AA4A-B240D5C2A3A2}" srcOrd="0" destOrd="0" presId="urn:microsoft.com/office/officeart/2008/layout/VerticalCurvedList"/>
    <dgm:cxn modelId="{E23986A3-B556-4201-BA5A-8D9D29DD0A7A}" type="presOf" srcId="{CE3641E9-6322-447C-84C4-F95879D5F571}" destId="{1ED748AC-CBF6-4765-B1C3-05FA60AF1539}" srcOrd="0" destOrd="0" presId="urn:microsoft.com/office/officeart/2008/layout/VerticalCurvedList"/>
    <dgm:cxn modelId="{20CBE5A4-FEA3-4750-938C-0A43E20C1AE5}" srcId="{CE3641E9-6322-447C-84C4-F95879D5F571}" destId="{DF744B43-5A83-4CA1-AD25-8101BD24AEBA}" srcOrd="0" destOrd="0" parTransId="{6C7047A0-AF6A-4292-8930-6E7F11ED9C76}" sibTransId="{1A95968A-D4D4-4BCF-A5DE-1CDFF2F52490}"/>
    <dgm:cxn modelId="{B2F720B7-18E0-4556-95B9-E2554B6EEB73}" srcId="{2C1FBEFB-163A-4E1C-AD3D-E2B3784D9334}" destId="{8016FD05-E31A-45F5-A355-BEA9B14D953C}" srcOrd="4" destOrd="0" parTransId="{5F79061E-723E-4D50-8524-7D776C9DD3C1}" sibTransId="{516D1670-965B-4137-B77E-BA77BE5DAFC3}"/>
    <dgm:cxn modelId="{054769B8-8162-4318-A245-1194A1FAEE23}" type="presOf" srcId="{2C1FBEFB-163A-4E1C-AD3D-E2B3784D9334}" destId="{E018A4B3-F6D6-4547-AB15-E7958D35DFFD}" srcOrd="0" destOrd="0" presId="urn:microsoft.com/office/officeart/2008/layout/VerticalCurvedList"/>
    <dgm:cxn modelId="{B75203CF-5ED9-40E6-95C4-04D972E545BE}" srcId="{2C1FBEFB-163A-4E1C-AD3D-E2B3784D9334}" destId="{CC9AA61B-6689-4C15-848B-7AD756B566AB}" srcOrd="0" destOrd="0" parTransId="{546AE51B-7D1F-47BF-A21E-A46EF9F3C350}" sibTransId="{A41CFBDE-5E47-4232-9E1D-04DF91A1BC35}"/>
    <dgm:cxn modelId="{840527E6-0024-4986-9411-90859A97A989}" srcId="{2C1FBEFB-163A-4E1C-AD3D-E2B3784D9334}" destId="{CE3641E9-6322-447C-84C4-F95879D5F571}" srcOrd="1" destOrd="0" parTransId="{7C4CE47C-2DA3-4119-9A0B-6E1802D91310}" sibTransId="{6D9D4D2F-2BE9-4C05-9178-7E5BBEC94848}"/>
    <dgm:cxn modelId="{CBB321F2-F87C-4D61-AAA1-1D8E698C2A03}" srcId="{2C1FBEFB-163A-4E1C-AD3D-E2B3784D9334}" destId="{5462C114-0D06-408C-B3CA-28AC2EDD3DFF}" srcOrd="3" destOrd="0" parTransId="{249FD0E5-F829-40A1-A6DA-200914F20960}" sibTransId="{DAEEB946-0C1E-411A-A330-E9AABC281296}"/>
    <dgm:cxn modelId="{B12EDE6D-6663-473C-BDD7-36FC66C5C2C0}" type="presParOf" srcId="{E018A4B3-F6D6-4547-AB15-E7958D35DFFD}" destId="{2B17EC60-F7BA-4C52-8A14-D32A56777C1A}" srcOrd="0" destOrd="0" presId="urn:microsoft.com/office/officeart/2008/layout/VerticalCurvedList"/>
    <dgm:cxn modelId="{F054C681-1F21-4E39-BB39-2A7BFED2B67B}" type="presParOf" srcId="{2B17EC60-F7BA-4C52-8A14-D32A56777C1A}" destId="{E8C71B17-BD6C-4521-BDC2-EE854E7AA2F4}" srcOrd="0" destOrd="0" presId="urn:microsoft.com/office/officeart/2008/layout/VerticalCurvedList"/>
    <dgm:cxn modelId="{C682DB67-E300-4EB5-8B99-2AA9A6E771DA}" type="presParOf" srcId="{E8C71B17-BD6C-4521-BDC2-EE854E7AA2F4}" destId="{5C041726-8980-4792-B488-137DA912CF93}" srcOrd="0" destOrd="0" presId="urn:microsoft.com/office/officeart/2008/layout/VerticalCurvedList"/>
    <dgm:cxn modelId="{0B8BE340-809D-40E6-B6FD-354AC411F856}" type="presParOf" srcId="{E8C71B17-BD6C-4521-BDC2-EE854E7AA2F4}" destId="{3833034A-989E-4D6A-B599-590863D19230}" srcOrd="1" destOrd="0" presId="urn:microsoft.com/office/officeart/2008/layout/VerticalCurvedList"/>
    <dgm:cxn modelId="{E6EF98CC-DDDA-40CF-8975-48A49EC45C84}" type="presParOf" srcId="{E8C71B17-BD6C-4521-BDC2-EE854E7AA2F4}" destId="{D14C8B91-8164-49E4-82A6-35C6AD96AA9F}" srcOrd="2" destOrd="0" presId="urn:microsoft.com/office/officeart/2008/layout/VerticalCurvedList"/>
    <dgm:cxn modelId="{E751333F-AF12-46E2-8562-B019E4F6A629}" type="presParOf" srcId="{E8C71B17-BD6C-4521-BDC2-EE854E7AA2F4}" destId="{1C911777-F3CE-4EA7-9E0D-C9B07C1CB1D0}" srcOrd="3" destOrd="0" presId="urn:microsoft.com/office/officeart/2008/layout/VerticalCurvedList"/>
    <dgm:cxn modelId="{6C6218F2-6D6F-40DD-9855-7169096C7329}" type="presParOf" srcId="{2B17EC60-F7BA-4C52-8A14-D32A56777C1A}" destId="{7274E559-B24C-4C76-AC16-EE2560C77AD2}" srcOrd="1" destOrd="0" presId="urn:microsoft.com/office/officeart/2008/layout/VerticalCurvedList"/>
    <dgm:cxn modelId="{B0191319-B337-46E7-B524-24F24D6BF746}" type="presParOf" srcId="{2B17EC60-F7BA-4C52-8A14-D32A56777C1A}" destId="{4BD13248-E166-4675-855E-A8E75326A71E}" srcOrd="2" destOrd="0" presId="urn:microsoft.com/office/officeart/2008/layout/VerticalCurvedList"/>
    <dgm:cxn modelId="{3CB55E63-A862-4E56-BDF1-E5BF9487FADE}" type="presParOf" srcId="{4BD13248-E166-4675-855E-A8E75326A71E}" destId="{38284ADF-C8DD-4767-95E3-4D736C9AE5BD}" srcOrd="0" destOrd="0" presId="urn:microsoft.com/office/officeart/2008/layout/VerticalCurvedList"/>
    <dgm:cxn modelId="{D3C3931E-34C7-41C4-A161-016D27C4303B}" type="presParOf" srcId="{2B17EC60-F7BA-4C52-8A14-D32A56777C1A}" destId="{1ED748AC-CBF6-4765-B1C3-05FA60AF1539}" srcOrd="3" destOrd="0" presId="urn:microsoft.com/office/officeart/2008/layout/VerticalCurvedList"/>
    <dgm:cxn modelId="{394BEEFF-EE4A-4BA6-A74E-A8C7EEBE2945}" type="presParOf" srcId="{2B17EC60-F7BA-4C52-8A14-D32A56777C1A}" destId="{AC639673-7EA2-4000-AB93-230AD95F2BBE}" srcOrd="4" destOrd="0" presId="urn:microsoft.com/office/officeart/2008/layout/VerticalCurvedList"/>
    <dgm:cxn modelId="{43DCFC0A-F3BE-4E9B-9B16-E14F871A3E77}" type="presParOf" srcId="{AC639673-7EA2-4000-AB93-230AD95F2BBE}" destId="{2568B1C6-8F66-497C-9835-697D92A3AA96}" srcOrd="0" destOrd="0" presId="urn:microsoft.com/office/officeart/2008/layout/VerticalCurvedList"/>
    <dgm:cxn modelId="{C9323363-61D8-4D49-A246-FE5C9EE17714}" type="presParOf" srcId="{2B17EC60-F7BA-4C52-8A14-D32A56777C1A}" destId="{19D00E96-302A-4CF2-824F-9BA292C1F0D3}" srcOrd="5" destOrd="0" presId="urn:microsoft.com/office/officeart/2008/layout/VerticalCurvedList"/>
    <dgm:cxn modelId="{08F1B6DA-4469-4E27-BE28-8637D322EF36}" type="presParOf" srcId="{2B17EC60-F7BA-4C52-8A14-D32A56777C1A}" destId="{82F0C7EE-C2AE-4E17-AFBF-DC804BA6239A}" srcOrd="6" destOrd="0" presId="urn:microsoft.com/office/officeart/2008/layout/VerticalCurvedList"/>
    <dgm:cxn modelId="{243D37A4-CBF7-47F4-AFB0-1A84352BA9F4}" type="presParOf" srcId="{82F0C7EE-C2AE-4E17-AFBF-DC804BA6239A}" destId="{D9521BDA-5B02-4C27-8299-3A2A1AC5AE06}" srcOrd="0" destOrd="0" presId="urn:microsoft.com/office/officeart/2008/layout/VerticalCurvedList"/>
    <dgm:cxn modelId="{D48F6C14-1839-498B-AE4D-98A08D2A7513}" type="presParOf" srcId="{2B17EC60-F7BA-4C52-8A14-D32A56777C1A}" destId="{5F584A72-800D-4FD4-93F2-FB0E09780321}" srcOrd="7" destOrd="0" presId="urn:microsoft.com/office/officeart/2008/layout/VerticalCurvedList"/>
    <dgm:cxn modelId="{27C98924-AE54-4F2B-BFD6-A677C519CC66}" type="presParOf" srcId="{2B17EC60-F7BA-4C52-8A14-D32A56777C1A}" destId="{CF6EF11D-CF69-4D49-842C-771C80412DDC}" srcOrd="8" destOrd="0" presId="urn:microsoft.com/office/officeart/2008/layout/VerticalCurvedList"/>
    <dgm:cxn modelId="{36C2F4CF-07AA-451F-83F8-A8E21174E3BC}" type="presParOf" srcId="{CF6EF11D-CF69-4D49-842C-771C80412DDC}" destId="{DDC81BE6-5AEC-47C5-B087-92B63C8D36C2}" srcOrd="0" destOrd="0" presId="urn:microsoft.com/office/officeart/2008/layout/VerticalCurvedList"/>
    <dgm:cxn modelId="{D3296078-645B-435C-862C-2E7E8405D07F}" type="presParOf" srcId="{2B17EC60-F7BA-4C52-8A14-D32A56777C1A}" destId="{3F878306-66D7-4A00-AA4A-B240D5C2A3A2}" srcOrd="9" destOrd="0" presId="urn:microsoft.com/office/officeart/2008/layout/VerticalCurvedList"/>
    <dgm:cxn modelId="{FD1E33FE-10F6-48F6-8D7C-86A39522B252}" type="presParOf" srcId="{2B17EC60-F7BA-4C52-8A14-D32A56777C1A}" destId="{83403D7F-5F85-4D95-A269-546B9DFCBA2A}" srcOrd="10" destOrd="0" presId="urn:microsoft.com/office/officeart/2008/layout/VerticalCurvedList"/>
    <dgm:cxn modelId="{EA4B92EA-393E-4F5A-96B8-FA8223D2F561}" type="presParOf" srcId="{83403D7F-5F85-4D95-A269-546B9DFCBA2A}" destId="{392D28A7-2EC3-4F14-9C5B-DF9103D451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E6BE93-870E-4244-859F-730F86071710}"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it-IT"/>
        </a:p>
      </dgm:t>
    </dgm:pt>
    <dgm:pt modelId="{B74761E3-45E7-4395-BF0B-551388FE424F}">
      <dgm:prSet custT="1"/>
      <dgm:spPr/>
      <dgm:t>
        <a:bodyPr/>
        <a:lstStyle/>
        <a:p>
          <a:r>
            <a:rPr lang="en-US" sz="1200" dirty="0">
              <a:solidFill>
                <a:schemeClr val="tx1"/>
              </a:solidFill>
              <a:latin typeface="Arial Rounded MT Bold" panose="020F0704030504030204" pitchFamily="34" charset="0"/>
            </a:rPr>
            <a:t>1) What are the Digital Marketing tools we want to utilize? (For example: do we want to use a Newsletter?)</a:t>
          </a:r>
          <a:endParaRPr lang="it-IT" sz="1200" dirty="0">
            <a:solidFill>
              <a:schemeClr val="tx1"/>
            </a:solidFill>
            <a:latin typeface="Arial Rounded MT Bold" panose="020F0704030504030204" pitchFamily="34" charset="0"/>
          </a:endParaRPr>
        </a:p>
      </dgm:t>
    </dgm:pt>
    <dgm:pt modelId="{3363BDF3-CFC5-450A-B5D9-D4BFDC2AAE16}" type="par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42A2A18B-7A69-4EF5-BA16-EF35ED70649D}" type="sib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98BCD33E-1319-43BE-B49B-32B86019D352}">
      <dgm:prSet custT="1"/>
      <dgm:spPr/>
      <dgm:t>
        <a:bodyPr/>
        <a:lstStyle/>
        <a:p>
          <a:r>
            <a:rPr lang="en-US" sz="1200" dirty="0">
              <a:solidFill>
                <a:schemeClr val="tx1"/>
              </a:solidFill>
              <a:latin typeface="Arial Rounded MT Bold" panose="020F0704030504030204" pitchFamily="34" charset="0"/>
            </a:rPr>
            <a:t>2) Who does what? Who will deal with Digital Marketing within the company?</a:t>
          </a:r>
          <a:endParaRPr lang="it-IT" sz="1200" dirty="0">
            <a:solidFill>
              <a:schemeClr val="tx1"/>
            </a:solidFill>
            <a:latin typeface="Arial Rounded MT Bold" panose="020F0704030504030204" pitchFamily="34" charset="0"/>
          </a:endParaRPr>
        </a:p>
      </dgm:t>
    </dgm:pt>
    <dgm:pt modelId="{A992EB31-5444-4C39-A62E-CCAED796F36A}" type="par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83BE235E-6448-4F8A-A61D-AD5538C0B5D6}" type="sib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00EB1B1F-61AF-4EAD-9861-4B8601746475}">
      <dgm:prSet custT="1"/>
      <dgm:spPr/>
      <dgm:t>
        <a:bodyPr/>
        <a:lstStyle/>
        <a:p>
          <a:r>
            <a:rPr lang="en-US" sz="1200" dirty="0">
              <a:solidFill>
                <a:schemeClr val="tx1"/>
              </a:solidFill>
              <a:latin typeface="Arial Rounded MT Bold" panose="020F0704030504030204" pitchFamily="34" charset="0"/>
            </a:rPr>
            <a:t>3) Who will monitor the data and objectives? How?</a:t>
          </a:r>
          <a:endParaRPr lang="it-IT" sz="1200" dirty="0">
            <a:solidFill>
              <a:schemeClr val="tx1"/>
            </a:solidFill>
            <a:latin typeface="Arial Rounded MT Bold" panose="020F0704030504030204" pitchFamily="34" charset="0"/>
          </a:endParaRPr>
        </a:p>
      </dgm:t>
    </dgm:pt>
    <dgm:pt modelId="{ADB90D16-FC49-4B50-BB74-10C5125BA0FE}" type="par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C73C9A34-925C-42C7-A3ED-CADFC7F93DE6}" type="sib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B645C794-C11B-40D8-A190-D94B68340283}">
      <dgm:prSet custT="1"/>
      <dgm:spPr/>
      <dgm:t>
        <a:bodyPr/>
        <a:lstStyle/>
        <a:p>
          <a:r>
            <a:rPr lang="en-US" sz="1200" dirty="0">
              <a:solidFill>
                <a:schemeClr val="tx1"/>
              </a:solidFill>
              <a:latin typeface="Arial Rounded MT Bold" panose="020F0704030504030204" pitchFamily="34" charset="0"/>
            </a:rPr>
            <a:t>4) Budget: what is the indicative and available budget for the Digital Marketing activities?</a:t>
          </a:r>
          <a:endParaRPr lang="it-IT" sz="1200" dirty="0">
            <a:solidFill>
              <a:schemeClr val="tx1"/>
            </a:solidFill>
            <a:latin typeface="Arial Rounded MT Bold" panose="020F0704030504030204" pitchFamily="34" charset="0"/>
          </a:endParaRPr>
        </a:p>
      </dgm:t>
    </dgm:pt>
    <dgm:pt modelId="{510FFDE0-01A2-4563-8B70-4EF35C0DD88A}" type="par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E4D08CA5-5183-4EF6-BE86-55E55C07D304}" type="sib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8B21DD65-236D-4198-85F4-FF5419CB3606}" type="pres">
      <dgm:prSet presAssocID="{81E6BE93-870E-4244-859F-730F86071710}" presName="linearFlow" presStyleCnt="0">
        <dgm:presLayoutVars>
          <dgm:resizeHandles val="exact"/>
        </dgm:presLayoutVars>
      </dgm:prSet>
      <dgm:spPr/>
    </dgm:pt>
    <dgm:pt modelId="{3A7B114C-D1E1-4AB9-99F7-7BB4A045839A}" type="pres">
      <dgm:prSet presAssocID="{B74761E3-45E7-4395-BF0B-551388FE424F}" presName="node" presStyleLbl="node1" presStyleIdx="0" presStyleCnt="4" custScaleX="143661">
        <dgm:presLayoutVars>
          <dgm:bulletEnabled val="1"/>
        </dgm:presLayoutVars>
      </dgm:prSet>
      <dgm:spPr/>
    </dgm:pt>
    <dgm:pt modelId="{6E755911-D14B-4756-9C65-0B450E842E6D}" type="pres">
      <dgm:prSet presAssocID="{42A2A18B-7A69-4EF5-BA16-EF35ED70649D}" presName="sibTrans" presStyleLbl="sibTrans2D1" presStyleIdx="0" presStyleCnt="3"/>
      <dgm:spPr/>
    </dgm:pt>
    <dgm:pt modelId="{24575101-5A8A-47E1-B459-FAEEFBDB7A1D}" type="pres">
      <dgm:prSet presAssocID="{42A2A18B-7A69-4EF5-BA16-EF35ED70649D}" presName="connectorText" presStyleLbl="sibTrans2D1" presStyleIdx="0" presStyleCnt="3"/>
      <dgm:spPr/>
    </dgm:pt>
    <dgm:pt modelId="{299A3930-1E32-4D28-AA2B-389108A26BB6}" type="pres">
      <dgm:prSet presAssocID="{98BCD33E-1319-43BE-B49B-32B86019D352}" presName="node" presStyleLbl="node1" presStyleIdx="1" presStyleCnt="4" custScaleX="143661">
        <dgm:presLayoutVars>
          <dgm:bulletEnabled val="1"/>
        </dgm:presLayoutVars>
      </dgm:prSet>
      <dgm:spPr/>
    </dgm:pt>
    <dgm:pt modelId="{3AAD2C22-C72D-4530-96B2-03E45DA1253F}" type="pres">
      <dgm:prSet presAssocID="{83BE235E-6448-4F8A-A61D-AD5538C0B5D6}" presName="sibTrans" presStyleLbl="sibTrans2D1" presStyleIdx="1" presStyleCnt="3"/>
      <dgm:spPr/>
    </dgm:pt>
    <dgm:pt modelId="{74F33629-B477-4A34-83BC-4AE5FC4579DB}" type="pres">
      <dgm:prSet presAssocID="{83BE235E-6448-4F8A-A61D-AD5538C0B5D6}" presName="connectorText" presStyleLbl="sibTrans2D1" presStyleIdx="1" presStyleCnt="3"/>
      <dgm:spPr/>
    </dgm:pt>
    <dgm:pt modelId="{A910367E-725B-4914-A888-AB57EB04A265}" type="pres">
      <dgm:prSet presAssocID="{00EB1B1F-61AF-4EAD-9861-4B8601746475}" presName="node" presStyleLbl="node1" presStyleIdx="2" presStyleCnt="4" custScaleX="143661">
        <dgm:presLayoutVars>
          <dgm:bulletEnabled val="1"/>
        </dgm:presLayoutVars>
      </dgm:prSet>
      <dgm:spPr/>
    </dgm:pt>
    <dgm:pt modelId="{37F27B80-07EE-4CDA-B328-9EE497B08134}" type="pres">
      <dgm:prSet presAssocID="{C73C9A34-925C-42C7-A3ED-CADFC7F93DE6}" presName="sibTrans" presStyleLbl="sibTrans2D1" presStyleIdx="2" presStyleCnt="3"/>
      <dgm:spPr/>
    </dgm:pt>
    <dgm:pt modelId="{2695D035-1DA8-45AC-BF26-E6E6D1ACBD72}" type="pres">
      <dgm:prSet presAssocID="{C73C9A34-925C-42C7-A3ED-CADFC7F93DE6}" presName="connectorText" presStyleLbl="sibTrans2D1" presStyleIdx="2" presStyleCnt="3"/>
      <dgm:spPr/>
    </dgm:pt>
    <dgm:pt modelId="{075AF22D-C309-4933-A695-76A158DF2E73}" type="pres">
      <dgm:prSet presAssocID="{B645C794-C11B-40D8-A190-D94B68340283}" presName="node" presStyleLbl="node1" presStyleIdx="3" presStyleCnt="4" custScaleX="143661">
        <dgm:presLayoutVars>
          <dgm:bulletEnabled val="1"/>
        </dgm:presLayoutVars>
      </dgm:prSet>
      <dgm:spPr/>
    </dgm:pt>
  </dgm:ptLst>
  <dgm:cxnLst>
    <dgm:cxn modelId="{732FF51A-F841-49D6-9FAC-B1FDCAD2C530}" type="presOf" srcId="{83BE235E-6448-4F8A-A61D-AD5538C0B5D6}" destId="{74F33629-B477-4A34-83BC-4AE5FC4579DB}" srcOrd="1" destOrd="0" presId="urn:microsoft.com/office/officeart/2005/8/layout/process2"/>
    <dgm:cxn modelId="{DCDD4D39-B668-4D58-88F6-762FB3D7F38A}" type="presOf" srcId="{C73C9A34-925C-42C7-A3ED-CADFC7F93DE6}" destId="{2695D035-1DA8-45AC-BF26-E6E6D1ACBD72}" srcOrd="1" destOrd="0" presId="urn:microsoft.com/office/officeart/2005/8/layout/process2"/>
    <dgm:cxn modelId="{A57B0C5D-7D7B-4EE1-A489-5CDA299FA1B6}" srcId="{81E6BE93-870E-4244-859F-730F86071710}" destId="{00EB1B1F-61AF-4EAD-9861-4B8601746475}" srcOrd="2" destOrd="0" parTransId="{ADB90D16-FC49-4B50-BB74-10C5125BA0FE}" sibTransId="{C73C9A34-925C-42C7-A3ED-CADFC7F93DE6}"/>
    <dgm:cxn modelId="{2A90F15D-BE4B-4805-96A3-AC2CE37E04CF}" type="presOf" srcId="{B645C794-C11B-40D8-A190-D94B68340283}" destId="{075AF22D-C309-4933-A695-76A158DF2E73}" srcOrd="0" destOrd="0" presId="urn:microsoft.com/office/officeart/2005/8/layout/process2"/>
    <dgm:cxn modelId="{A0AC8279-ACC5-40AA-B550-7ABF93A1F9F9}" type="presOf" srcId="{B74761E3-45E7-4395-BF0B-551388FE424F}" destId="{3A7B114C-D1E1-4AB9-99F7-7BB4A045839A}" srcOrd="0" destOrd="0" presId="urn:microsoft.com/office/officeart/2005/8/layout/process2"/>
    <dgm:cxn modelId="{170E907B-E4FB-4114-88AE-01D420873590}" srcId="{81E6BE93-870E-4244-859F-730F86071710}" destId="{B645C794-C11B-40D8-A190-D94B68340283}" srcOrd="3" destOrd="0" parTransId="{510FFDE0-01A2-4563-8B70-4EF35C0DD88A}" sibTransId="{E4D08CA5-5183-4EF6-BE86-55E55C07D304}"/>
    <dgm:cxn modelId="{72BE2790-EA7F-46D1-8B2A-CE7F99087DE4}" type="presOf" srcId="{42A2A18B-7A69-4EF5-BA16-EF35ED70649D}" destId="{24575101-5A8A-47E1-B459-FAEEFBDB7A1D}" srcOrd="1" destOrd="0" presId="urn:microsoft.com/office/officeart/2005/8/layout/process2"/>
    <dgm:cxn modelId="{14DEBCA4-5983-4CB6-AB52-51EC61A4E633}" type="presOf" srcId="{98BCD33E-1319-43BE-B49B-32B86019D352}" destId="{299A3930-1E32-4D28-AA2B-389108A26BB6}" srcOrd="0" destOrd="0" presId="urn:microsoft.com/office/officeart/2005/8/layout/process2"/>
    <dgm:cxn modelId="{4F1116A8-7712-4B1A-AEEA-FD2F5324F3EA}" type="presOf" srcId="{00EB1B1F-61AF-4EAD-9861-4B8601746475}" destId="{A910367E-725B-4914-A888-AB57EB04A265}" srcOrd="0" destOrd="0" presId="urn:microsoft.com/office/officeart/2005/8/layout/process2"/>
    <dgm:cxn modelId="{7F3F7AB2-1B33-4FDF-8F0B-A42B257A3ECB}" type="presOf" srcId="{83BE235E-6448-4F8A-A61D-AD5538C0B5D6}" destId="{3AAD2C22-C72D-4530-96B2-03E45DA1253F}" srcOrd="0" destOrd="0" presId="urn:microsoft.com/office/officeart/2005/8/layout/process2"/>
    <dgm:cxn modelId="{63964EB4-93C8-49DE-977D-B334C5E2B16B}" type="presOf" srcId="{42A2A18B-7A69-4EF5-BA16-EF35ED70649D}" destId="{6E755911-D14B-4756-9C65-0B450E842E6D}" srcOrd="0" destOrd="0" presId="urn:microsoft.com/office/officeart/2005/8/layout/process2"/>
    <dgm:cxn modelId="{F73C5ACA-AD72-4E82-8187-035C904426F4}" srcId="{81E6BE93-870E-4244-859F-730F86071710}" destId="{98BCD33E-1319-43BE-B49B-32B86019D352}" srcOrd="1" destOrd="0" parTransId="{A992EB31-5444-4C39-A62E-CCAED796F36A}" sibTransId="{83BE235E-6448-4F8A-A61D-AD5538C0B5D6}"/>
    <dgm:cxn modelId="{4A6A92D1-EE25-461E-A8EF-EBB654E2C95E}" srcId="{81E6BE93-870E-4244-859F-730F86071710}" destId="{B74761E3-45E7-4395-BF0B-551388FE424F}" srcOrd="0" destOrd="0" parTransId="{3363BDF3-CFC5-450A-B5D9-D4BFDC2AAE16}" sibTransId="{42A2A18B-7A69-4EF5-BA16-EF35ED70649D}"/>
    <dgm:cxn modelId="{661221EB-75AC-4BD4-AED4-833F69E88A86}" type="presOf" srcId="{81E6BE93-870E-4244-859F-730F86071710}" destId="{8B21DD65-236D-4198-85F4-FF5419CB3606}" srcOrd="0" destOrd="0" presId="urn:microsoft.com/office/officeart/2005/8/layout/process2"/>
    <dgm:cxn modelId="{DFE11DFF-A6A8-4DF8-8D33-39B0E632F7DA}" type="presOf" srcId="{C73C9A34-925C-42C7-A3ED-CADFC7F93DE6}" destId="{37F27B80-07EE-4CDA-B328-9EE497B08134}" srcOrd="0" destOrd="0" presId="urn:microsoft.com/office/officeart/2005/8/layout/process2"/>
    <dgm:cxn modelId="{921A9B97-3774-46FF-A295-EB3758B546FE}" type="presParOf" srcId="{8B21DD65-236D-4198-85F4-FF5419CB3606}" destId="{3A7B114C-D1E1-4AB9-99F7-7BB4A045839A}" srcOrd="0" destOrd="0" presId="urn:microsoft.com/office/officeart/2005/8/layout/process2"/>
    <dgm:cxn modelId="{3102E19E-36ED-487C-862E-22377F94B654}" type="presParOf" srcId="{8B21DD65-236D-4198-85F4-FF5419CB3606}" destId="{6E755911-D14B-4756-9C65-0B450E842E6D}" srcOrd="1" destOrd="0" presId="urn:microsoft.com/office/officeart/2005/8/layout/process2"/>
    <dgm:cxn modelId="{D03B7268-4DFE-4E3B-B651-B8CBB688940F}" type="presParOf" srcId="{6E755911-D14B-4756-9C65-0B450E842E6D}" destId="{24575101-5A8A-47E1-B459-FAEEFBDB7A1D}" srcOrd="0" destOrd="0" presId="urn:microsoft.com/office/officeart/2005/8/layout/process2"/>
    <dgm:cxn modelId="{9A026C78-B561-4102-9DD7-592CC6B0F838}" type="presParOf" srcId="{8B21DD65-236D-4198-85F4-FF5419CB3606}" destId="{299A3930-1E32-4D28-AA2B-389108A26BB6}" srcOrd="2" destOrd="0" presId="urn:microsoft.com/office/officeart/2005/8/layout/process2"/>
    <dgm:cxn modelId="{7D48AA73-F05F-45A1-87BE-D2D4F5719CDA}" type="presParOf" srcId="{8B21DD65-236D-4198-85F4-FF5419CB3606}" destId="{3AAD2C22-C72D-4530-96B2-03E45DA1253F}" srcOrd="3" destOrd="0" presId="urn:microsoft.com/office/officeart/2005/8/layout/process2"/>
    <dgm:cxn modelId="{D17A63B0-5BE8-4E2B-918C-41D0AC37438F}" type="presParOf" srcId="{3AAD2C22-C72D-4530-96B2-03E45DA1253F}" destId="{74F33629-B477-4A34-83BC-4AE5FC4579DB}" srcOrd="0" destOrd="0" presId="urn:microsoft.com/office/officeart/2005/8/layout/process2"/>
    <dgm:cxn modelId="{1666CA21-5CA1-4469-B0FA-4208C9728134}" type="presParOf" srcId="{8B21DD65-236D-4198-85F4-FF5419CB3606}" destId="{A910367E-725B-4914-A888-AB57EB04A265}" srcOrd="4" destOrd="0" presId="urn:microsoft.com/office/officeart/2005/8/layout/process2"/>
    <dgm:cxn modelId="{27F1C2DD-A59D-425C-B592-72547F47FFFA}" type="presParOf" srcId="{8B21DD65-236D-4198-85F4-FF5419CB3606}" destId="{37F27B80-07EE-4CDA-B328-9EE497B08134}" srcOrd="5" destOrd="0" presId="urn:microsoft.com/office/officeart/2005/8/layout/process2"/>
    <dgm:cxn modelId="{3148392F-8D3E-49CD-8DDA-E4CBEC1F149E}" type="presParOf" srcId="{37F27B80-07EE-4CDA-B328-9EE497B08134}" destId="{2695D035-1DA8-45AC-BF26-E6E6D1ACBD72}" srcOrd="0" destOrd="0" presId="urn:microsoft.com/office/officeart/2005/8/layout/process2"/>
    <dgm:cxn modelId="{2EBF015B-FE4B-4DED-80B9-97AFEAA77437}" type="presParOf" srcId="{8B21DD65-236D-4198-85F4-FF5419CB3606}" destId="{075AF22D-C309-4933-A695-76A158DF2E7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08E7A-9D64-445D-9287-D1B9E7DC4AC0}"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1BF7EBCF-F067-4956-8587-EF6E89DC9CD5}">
      <dgm:prSet custT="1"/>
      <dgm:spPr/>
      <dgm:t>
        <a:bodyPr/>
        <a:lstStyle/>
        <a:p>
          <a:r>
            <a:rPr lang="en-US" altLang="es-ES" sz="1200" dirty="0">
              <a:solidFill>
                <a:schemeClr val="tx1"/>
              </a:solidFill>
              <a:latin typeface="Arial Rounded MT Bold" panose="020F0704030504030204" pitchFamily="34" charset="0"/>
            </a:rPr>
            <a:t>Business objectives </a:t>
          </a:r>
          <a:endParaRPr lang="es-ES" sz="1200" dirty="0">
            <a:solidFill>
              <a:schemeClr val="tx1"/>
            </a:solidFill>
          </a:endParaRPr>
        </a:p>
      </dgm:t>
    </dgm:pt>
    <dgm:pt modelId="{91D36FC3-B38A-406B-8213-A6DD6626C060}" type="parTrans" cxnId="{3F024FDA-CED9-49FB-BFBD-EE76E3EEDEE0}">
      <dgm:prSet/>
      <dgm:spPr/>
      <dgm:t>
        <a:bodyPr/>
        <a:lstStyle/>
        <a:p>
          <a:endParaRPr lang="es-ES" sz="1200">
            <a:solidFill>
              <a:schemeClr val="tx1"/>
            </a:solidFill>
          </a:endParaRPr>
        </a:p>
      </dgm:t>
    </dgm:pt>
    <dgm:pt modelId="{40B4A351-E857-42C6-84B8-8BAE516296F3}" type="sibTrans" cxnId="{3F024FDA-CED9-49FB-BFBD-EE76E3EEDEE0}">
      <dgm:prSet custT="1"/>
      <dgm:spPr/>
      <dgm:t>
        <a:bodyPr/>
        <a:lstStyle/>
        <a:p>
          <a:endParaRPr lang="es-ES" sz="1200">
            <a:solidFill>
              <a:schemeClr val="tx1"/>
            </a:solidFill>
          </a:endParaRPr>
        </a:p>
      </dgm:t>
    </dgm:pt>
    <dgm:pt modelId="{2B1DFB2A-1225-42B9-A8F9-6A50A3170C39}">
      <dgm:prSet custT="1"/>
      <dgm:spPr/>
      <dgm:t>
        <a:bodyPr/>
        <a:lstStyle/>
        <a:p>
          <a:r>
            <a:rPr lang="en-US" altLang="es-ES" sz="1200" dirty="0">
              <a:solidFill>
                <a:schemeClr val="tx1"/>
              </a:solidFill>
              <a:latin typeface="Arial Rounded MT Bold" panose="020F0704030504030204" pitchFamily="34" charset="0"/>
            </a:rPr>
            <a:t>objectives for digital marketing </a:t>
          </a:r>
          <a:endParaRPr lang="es-ES" sz="1200" dirty="0">
            <a:solidFill>
              <a:schemeClr val="tx1"/>
            </a:solidFill>
          </a:endParaRPr>
        </a:p>
      </dgm:t>
    </dgm:pt>
    <dgm:pt modelId="{04A5BB4E-9068-4799-9C06-3B8AFA614CEA}" type="parTrans" cxnId="{C166B382-272E-4F14-BDD4-92BFDE935333}">
      <dgm:prSet/>
      <dgm:spPr/>
      <dgm:t>
        <a:bodyPr/>
        <a:lstStyle/>
        <a:p>
          <a:endParaRPr lang="es-ES" sz="1200">
            <a:solidFill>
              <a:schemeClr val="tx1"/>
            </a:solidFill>
          </a:endParaRPr>
        </a:p>
      </dgm:t>
    </dgm:pt>
    <dgm:pt modelId="{D851A742-9D4E-4E46-9D5D-43B4627A87E0}" type="sibTrans" cxnId="{C166B382-272E-4F14-BDD4-92BFDE935333}">
      <dgm:prSet custT="1"/>
      <dgm:spPr/>
      <dgm:t>
        <a:bodyPr/>
        <a:lstStyle/>
        <a:p>
          <a:endParaRPr lang="es-ES" sz="1200">
            <a:solidFill>
              <a:schemeClr val="tx1"/>
            </a:solidFill>
          </a:endParaRPr>
        </a:p>
      </dgm:t>
    </dgm:pt>
    <dgm:pt modelId="{64DDD949-4EB0-45C0-95AC-F0C0883E0061}">
      <dgm:prSet custT="1"/>
      <dgm:spPr/>
      <dgm:t>
        <a:bodyPr/>
        <a:lstStyle/>
        <a:p>
          <a:r>
            <a:rPr lang="en-US" altLang="es-ES" sz="1200" dirty="0">
              <a:solidFill>
                <a:schemeClr val="tx1"/>
              </a:solidFill>
              <a:latin typeface="Arial Rounded MT Bold" panose="020F0704030504030204" pitchFamily="34" charset="0"/>
            </a:rPr>
            <a:t>Digital Marketing </a:t>
          </a:r>
        </a:p>
        <a:p>
          <a:r>
            <a:rPr lang="en-US" altLang="es-ES" sz="1200" dirty="0">
              <a:solidFill>
                <a:schemeClr val="tx1"/>
              </a:solidFill>
              <a:latin typeface="Arial Rounded MT Bold" panose="020F0704030504030204" pitchFamily="34" charset="0"/>
            </a:rPr>
            <a:t>Strategy </a:t>
          </a:r>
          <a:endParaRPr lang="es-ES" sz="1200" dirty="0">
            <a:solidFill>
              <a:schemeClr val="tx1"/>
            </a:solidFill>
          </a:endParaRPr>
        </a:p>
      </dgm:t>
    </dgm:pt>
    <dgm:pt modelId="{451BA6E9-6856-4CBF-8A55-3FB1E9E2917F}" type="parTrans" cxnId="{56237D09-C69D-4804-B28F-EDD201B29619}">
      <dgm:prSet/>
      <dgm:spPr/>
      <dgm:t>
        <a:bodyPr/>
        <a:lstStyle/>
        <a:p>
          <a:endParaRPr lang="es-ES" sz="1200">
            <a:solidFill>
              <a:schemeClr val="tx1"/>
            </a:solidFill>
          </a:endParaRPr>
        </a:p>
      </dgm:t>
    </dgm:pt>
    <dgm:pt modelId="{F9C2F11E-0D2E-41EE-A8AB-F928FF49C5EA}" type="sibTrans" cxnId="{56237D09-C69D-4804-B28F-EDD201B29619}">
      <dgm:prSet custT="1"/>
      <dgm:spPr/>
      <dgm:t>
        <a:bodyPr/>
        <a:lstStyle/>
        <a:p>
          <a:endParaRPr lang="es-ES" sz="1200">
            <a:solidFill>
              <a:schemeClr val="tx1"/>
            </a:solidFill>
          </a:endParaRPr>
        </a:p>
      </dgm:t>
    </dgm:pt>
    <dgm:pt modelId="{3E524D24-BC7E-4BE5-85E6-9D78F1E6C2A9}">
      <dgm:prSet custT="1"/>
      <dgm:spPr/>
      <dgm:t>
        <a:bodyPr/>
        <a:lstStyle/>
        <a:p>
          <a:r>
            <a:rPr lang="en-US" altLang="es-ES" sz="1200" dirty="0">
              <a:solidFill>
                <a:schemeClr val="tx1"/>
              </a:solidFill>
              <a:latin typeface="Arial Rounded MT Bold" panose="020F0704030504030204" pitchFamily="34" charset="0"/>
            </a:rPr>
            <a:t>Operational Plan </a:t>
          </a:r>
          <a:endParaRPr lang="es-ES" sz="1200" dirty="0">
            <a:solidFill>
              <a:schemeClr val="tx1"/>
            </a:solidFill>
          </a:endParaRPr>
        </a:p>
      </dgm:t>
    </dgm:pt>
    <dgm:pt modelId="{F9C48D7B-AAFC-499C-9712-E2D56686667D}" type="parTrans" cxnId="{27A58331-B946-4ED4-9575-13D7C73F8E58}">
      <dgm:prSet/>
      <dgm:spPr/>
      <dgm:t>
        <a:bodyPr/>
        <a:lstStyle/>
        <a:p>
          <a:endParaRPr lang="es-ES" sz="1200">
            <a:solidFill>
              <a:schemeClr val="tx1"/>
            </a:solidFill>
          </a:endParaRPr>
        </a:p>
      </dgm:t>
    </dgm:pt>
    <dgm:pt modelId="{9E3B2000-9A62-425C-84DF-637FD4866175}" type="sibTrans" cxnId="{27A58331-B946-4ED4-9575-13D7C73F8E58}">
      <dgm:prSet custT="1"/>
      <dgm:spPr/>
      <dgm:t>
        <a:bodyPr/>
        <a:lstStyle/>
        <a:p>
          <a:endParaRPr lang="es-ES" sz="1200">
            <a:solidFill>
              <a:schemeClr val="tx1"/>
            </a:solidFill>
          </a:endParaRPr>
        </a:p>
      </dgm:t>
    </dgm:pt>
    <dgm:pt modelId="{26F5D038-0452-47BB-80BF-6755AA8C8CFE}">
      <dgm:prSet custT="1"/>
      <dgm:spPr/>
      <dgm:t>
        <a:bodyPr/>
        <a:lstStyle/>
        <a:p>
          <a:r>
            <a:rPr lang="en-US" altLang="es-ES" sz="1200" dirty="0">
              <a:solidFill>
                <a:schemeClr val="tx1"/>
              </a:solidFill>
              <a:latin typeface="Arial Rounded MT Bold" panose="020F0704030504030204" pitchFamily="34" charset="0"/>
            </a:rPr>
            <a:t>Content (Ads, Posts on Facebook, Instagram </a:t>
          </a:r>
          <a:r>
            <a:rPr lang="en-US" altLang="es-ES" sz="1200" dirty="0" err="1">
              <a:solidFill>
                <a:schemeClr val="tx1"/>
              </a:solidFill>
              <a:latin typeface="Arial Rounded MT Bold" panose="020F0704030504030204" pitchFamily="34" charset="0"/>
            </a:rPr>
            <a:t>etc</a:t>
          </a:r>
          <a:r>
            <a:rPr lang="en-US" altLang="es-ES" sz="1200" dirty="0">
              <a:solidFill>
                <a:schemeClr val="tx1"/>
              </a:solidFill>
              <a:latin typeface="Arial Rounded MT Bold" panose="020F0704030504030204" pitchFamily="34" charset="0"/>
            </a:rPr>
            <a:t>)</a:t>
          </a:r>
          <a:endParaRPr lang="es-ES" sz="1200" dirty="0">
            <a:solidFill>
              <a:schemeClr val="tx1"/>
            </a:solidFill>
          </a:endParaRPr>
        </a:p>
      </dgm:t>
    </dgm:pt>
    <dgm:pt modelId="{B9C639E5-3199-462B-9FFC-75869C697316}" type="parTrans" cxnId="{B6135499-C020-4D66-95EF-057F8A368951}">
      <dgm:prSet/>
      <dgm:spPr/>
      <dgm:t>
        <a:bodyPr/>
        <a:lstStyle/>
        <a:p>
          <a:endParaRPr lang="es-ES" sz="1200">
            <a:solidFill>
              <a:schemeClr val="tx1"/>
            </a:solidFill>
          </a:endParaRPr>
        </a:p>
      </dgm:t>
    </dgm:pt>
    <dgm:pt modelId="{9DC01A35-41B6-4096-8387-67C393A373F9}" type="sibTrans" cxnId="{B6135499-C020-4D66-95EF-057F8A368951}">
      <dgm:prSet/>
      <dgm:spPr/>
      <dgm:t>
        <a:bodyPr/>
        <a:lstStyle/>
        <a:p>
          <a:endParaRPr lang="es-ES" sz="1200">
            <a:solidFill>
              <a:schemeClr val="tx1"/>
            </a:solidFill>
          </a:endParaRPr>
        </a:p>
      </dgm:t>
    </dgm:pt>
    <dgm:pt modelId="{BFD2D1F4-8ABA-4A2C-A441-FD3FBBC26B30}" type="pres">
      <dgm:prSet presAssocID="{0FC08E7A-9D64-445D-9287-D1B9E7DC4AC0}" presName="Name0" presStyleCnt="0">
        <dgm:presLayoutVars>
          <dgm:dir/>
          <dgm:resizeHandles val="exact"/>
        </dgm:presLayoutVars>
      </dgm:prSet>
      <dgm:spPr/>
    </dgm:pt>
    <dgm:pt modelId="{5F9E722D-BD21-4643-9FF5-6C0F847AB9BC}" type="pres">
      <dgm:prSet presAssocID="{1BF7EBCF-F067-4956-8587-EF6E89DC9CD5}" presName="node" presStyleLbl="node1" presStyleIdx="0" presStyleCnt="5">
        <dgm:presLayoutVars>
          <dgm:bulletEnabled val="1"/>
        </dgm:presLayoutVars>
      </dgm:prSet>
      <dgm:spPr/>
    </dgm:pt>
    <dgm:pt modelId="{ED438350-1447-4B69-806E-AD6353D54FE3}" type="pres">
      <dgm:prSet presAssocID="{40B4A351-E857-42C6-84B8-8BAE516296F3}" presName="sibTrans" presStyleLbl="sibTrans2D1" presStyleIdx="0" presStyleCnt="4"/>
      <dgm:spPr/>
    </dgm:pt>
    <dgm:pt modelId="{0A8FDD07-5034-4FCD-9F56-44E6AB543752}" type="pres">
      <dgm:prSet presAssocID="{40B4A351-E857-42C6-84B8-8BAE516296F3}" presName="connectorText" presStyleLbl="sibTrans2D1" presStyleIdx="0" presStyleCnt="4"/>
      <dgm:spPr/>
    </dgm:pt>
    <dgm:pt modelId="{FE791604-A204-4461-B90C-AD4A2401898B}" type="pres">
      <dgm:prSet presAssocID="{2B1DFB2A-1225-42B9-A8F9-6A50A3170C39}" presName="node" presStyleLbl="node1" presStyleIdx="1" presStyleCnt="5">
        <dgm:presLayoutVars>
          <dgm:bulletEnabled val="1"/>
        </dgm:presLayoutVars>
      </dgm:prSet>
      <dgm:spPr/>
    </dgm:pt>
    <dgm:pt modelId="{BFE86C99-1D74-4A8F-AA7E-FE08FC4B4BAA}" type="pres">
      <dgm:prSet presAssocID="{D851A742-9D4E-4E46-9D5D-43B4627A87E0}" presName="sibTrans" presStyleLbl="sibTrans2D1" presStyleIdx="1" presStyleCnt="4"/>
      <dgm:spPr/>
    </dgm:pt>
    <dgm:pt modelId="{1BF0CCC7-A832-4E07-9E7D-639991D3C824}" type="pres">
      <dgm:prSet presAssocID="{D851A742-9D4E-4E46-9D5D-43B4627A87E0}" presName="connectorText" presStyleLbl="sibTrans2D1" presStyleIdx="1" presStyleCnt="4"/>
      <dgm:spPr/>
    </dgm:pt>
    <dgm:pt modelId="{AC14DDE0-6B61-4E4A-9FC6-3D527B3FE8CC}" type="pres">
      <dgm:prSet presAssocID="{64DDD949-4EB0-45C0-95AC-F0C0883E0061}" presName="node" presStyleLbl="node1" presStyleIdx="2" presStyleCnt="5">
        <dgm:presLayoutVars>
          <dgm:bulletEnabled val="1"/>
        </dgm:presLayoutVars>
      </dgm:prSet>
      <dgm:spPr/>
    </dgm:pt>
    <dgm:pt modelId="{798FDC9D-FBE6-4677-8385-5FA2FD5C58C3}" type="pres">
      <dgm:prSet presAssocID="{F9C2F11E-0D2E-41EE-A8AB-F928FF49C5EA}" presName="sibTrans" presStyleLbl="sibTrans2D1" presStyleIdx="2" presStyleCnt="4"/>
      <dgm:spPr/>
    </dgm:pt>
    <dgm:pt modelId="{4868315D-090E-4B08-B8D2-E2DE5A790A6F}" type="pres">
      <dgm:prSet presAssocID="{F9C2F11E-0D2E-41EE-A8AB-F928FF49C5EA}" presName="connectorText" presStyleLbl="sibTrans2D1" presStyleIdx="2" presStyleCnt="4"/>
      <dgm:spPr/>
    </dgm:pt>
    <dgm:pt modelId="{08A51DE4-A777-4080-93D9-3BE6A5DCCAAF}" type="pres">
      <dgm:prSet presAssocID="{3E524D24-BC7E-4BE5-85E6-9D78F1E6C2A9}" presName="node" presStyleLbl="node1" presStyleIdx="3" presStyleCnt="5">
        <dgm:presLayoutVars>
          <dgm:bulletEnabled val="1"/>
        </dgm:presLayoutVars>
      </dgm:prSet>
      <dgm:spPr/>
    </dgm:pt>
    <dgm:pt modelId="{7F7F0236-7780-43FA-B110-F993758750C3}" type="pres">
      <dgm:prSet presAssocID="{9E3B2000-9A62-425C-84DF-637FD4866175}" presName="sibTrans" presStyleLbl="sibTrans2D1" presStyleIdx="3" presStyleCnt="4"/>
      <dgm:spPr/>
    </dgm:pt>
    <dgm:pt modelId="{1C5B32D9-99EB-420B-B54A-AD62A03E4B59}" type="pres">
      <dgm:prSet presAssocID="{9E3B2000-9A62-425C-84DF-637FD4866175}" presName="connectorText" presStyleLbl="sibTrans2D1" presStyleIdx="3" presStyleCnt="4"/>
      <dgm:spPr/>
    </dgm:pt>
    <dgm:pt modelId="{9C7E7210-1FD5-4A55-9C92-5AE427EEDD2B}" type="pres">
      <dgm:prSet presAssocID="{26F5D038-0452-47BB-80BF-6755AA8C8CFE}" presName="node" presStyleLbl="node1" presStyleIdx="4" presStyleCnt="5">
        <dgm:presLayoutVars>
          <dgm:bulletEnabled val="1"/>
        </dgm:presLayoutVars>
      </dgm:prSet>
      <dgm:spPr/>
    </dgm:pt>
  </dgm:ptLst>
  <dgm:cxnLst>
    <dgm:cxn modelId="{FD02CD02-C379-4E9D-8673-3464C3B6EB6A}" type="presOf" srcId="{2B1DFB2A-1225-42B9-A8F9-6A50A3170C39}" destId="{FE791604-A204-4461-B90C-AD4A2401898B}" srcOrd="0" destOrd="0" presId="urn:microsoft.com/office/officeart/2005/8/layout/process1"/>
    <dgm:cxn modelId="{EE4A5508-1E75-4EF8-8B02-9818DFCC8910}" type="presOf" srcId="{40B4A351-E857-42C6-84B8-8BAE516296F3}" destId="{0A8FDD07-5034-4FCD-9F56-44E6AB543752}" srcOrd="1" destOrd="0" presId="urn:microsoft.com/office/officeart/2005/8/layout/process1"/>
    <dgm:cxn modelId="{56237D09-C69D-4804-B28F-EDD201B29619}" srcId="{0FC08E7A-9D64-445D-9287-D1B9E7DC4AC0}" destId="{64DDD949-4EB0-45C0-95AC-F0C0883E0061}" srcOrd="2" destOrd="0" parTransId="{451BA6E9-6856-4CBF-8A55-3FB1E9E2917F}" sibTransId="{F9C2F11E-0D2E-41EE-A8AB-F928FF49C5EA}"/>
    <dgm:cxn modelId="{27A58331-B946-4ED4-9575-13D7C73F8E58}" srcId="{0FC08E7A-9D64-445D-9287-D1B9E7DC4AC0}" destId="{3E524D24-BC7E-4BE5-85E6-9D78F1E6C2A9}" srcOrd="3" destOrd="0" parTransId="{F9C48D7B-AAFC-499C-9712-E2D56686667D}" sibTransId="{9E3B2000-9A62-425C-84DF-637FD4866175}"/>
    <dgm:cxn modelId="{0A48C438-8FFF-4171-A478-FE4D9605779D}" type="presOf" srcId="{9E3B2000-9A62-425C-84DF-637FD4866175}" destId="{1C5B32D9-99EB-420B-B54A-AD62A03E4B59}" srcOrd="1" destOrd="0" presId="urn:microsoft.com/office/officeart/2005/8/layout/process1"/>
    <dgm:cxn modelId="{E8692960-FD4C-4E5D-9E73-F1753F7EC97F}" type="presOf" srcId="{D851A742-9D4E-4E46-9D5D-43B4627A87E0}" destId="{BFE86C99-1D74-4A8F-AA7E-FE08FC4B4BAA}" srcOrd="0" destOrd="0" presId="urn:microsoft.com/office/officeart/2005/8/layout/process1"/>
    <dgm:cxn modelId="{80487342-76DA-4BF3-85D4-A9CB32A0580C}" type="presOf" srcId="{F9C2F11E-0D2E-41EE-A8AB-F928FF49C5EA}" destId="{798FDC9D-FBE6-4677-8385-5FA2FD5C58C3}" srcOrd="0" destOrd="0" presId="urn:microsoft.com/office/officeart/2005/8/layout/process1"/>
    <dgm:cxn modelId="{6E6A9242-8597-49BD-AB53-8A6C50E82D01}" type="presOf" srcId="{0FC08E7A-9D64-445D-9287-D1B9E7DC4AC0}" destId="{BFD2D1F4-8ABA-4A2C-A441-FD3FBBC26B30}" srcOrd="0" destOrd="0" presId="urn:microsoft.com/office/officeart/2005/8/layout/process1"/>
    <dgm:cxn modelId="{5D401853-0AFD-4716-8E17-98787CC1C682}" type="presOf" srcId="{40B4A351-E857-42C6-84B8-8BAE516296F3}" destId="{ED438350-1447-4B69-806E-AD6353D54FE3}" srcOrd="0" destOrd="0" presId="urn:microsoft.com/office/officeart/2005/8/layout/process1"/>
    <dgm:cxn modelId="{154DBD58-5F67-4C3C-A4D1-2672C582607C}" type="presOf" srcId="{D851A742-9D4E-4E46-9D5D-43B4627A87E0}" destId="{1BF0CCC7-A832-4E07-9E7D-639991D3C824}" srcOrd="1" destOrd="0" presId="urn:microsoft.com/office/officeart/2005/8/layout/process1"/>
    <dgm:cxn modelId="{C166B382-272E-4F14-BDD4-92BFDE935333}" srcId="{0FC08E7A-9D64-445D-9287-D1B9E7DC4AC0}" destId="{2B1DFB2A-1225-42B9-A8F9-6A50A3170C39}" srcOrd="1" destOrd="0" parTransId="{04A5BB4E-9068-4799-9C06-3B8AFA614CEA}" sibTransId="{D851A742-9D4E-4E46-9D5D-43B4627A87E0}"/>
    <dgm:cxn modelId="{B6135499-C020-4D66-95EF-057F8A368951}" srcId="{0FC08E7A-9D64-445D-9287-D1B9E7DC4AC0}" destId="{26F5D038-0452-47BB-80BF-6755AA8C8CFE}" srcOrd="4" destOrd="0" parTransId="{B9C639E5-3199-462B-9FFC-75869C697316}" sibTransId="{9DC01A35-41B6-4096-8387-67C393A373F9}"/>
    <dgm:cxn modelId="{0BACA7A8-94E6-4511-8405-E6CDF181718A}" type="presOf" srcId="{26F5D038-0452-47BB-80BF-6755AA8C8CFE}" destId="{9C7E7210-1FD5-4A55-9C92-5AE427EEDD2B}" srcOrd="0" destOrd="0" presId="urn:microsoft.com/office/officeart/2005/8/layout/process1"/>
    <dgm:cxn modelId="{A51061A9-B28C-4053-88AF-36805242593B}" type="presOf" srcId="{3E524D24-BC7E-4BE5-85E6-9D78F1E6C2A9}" destId="{08A51DE4-A777-4080-93D9-3BE6A5DCCAAF}" srcOrd="0" destOrd="0" presId="urn:microsoft.com/office/officeart/2005/8/layout/process1"/>
    <dgm:cxn modelId="{618859BE-4EB1-4B75-BF9C-7E4DB84F3C21}" type="presOf" srcId="{F9C2F11E-0D2E-41EE-A8AB-F928FF49C5EA}" destId="{4868315D-090E-4B08-B8D2-E2DE5A790A6F}" srcOrd="1" destOrd="0" presId="urn:microsoft.com/office/officeart/2005/8/layout/process1"/>
    <dgm:cxn modelId="{A461B8C4-1714-4996-AF6F-CE876C0C1F00}" type="presOf" srcId="{1BF7EBCF-F067-4956-8587-EF6E89DC9CD5}" destId="{5F9E722D-BD21-4643-9FF5-6C0F847AB9BC}" srcOrd="0" destOrd="0" presId="urn:microsoft.com/office/officeart/2005/8/layout/process1"/>
    <dgm:cxn modelId="{3F024FDA-CED9-49FB-BFBD-EE76E3EEDEE0}" srcId="{0FC08E7A-9D64-445D-9287-D1B9E7DC4AC0}" destId="{1BF7EBCF-F067-4956-8587-EF6E89DC9CD5}" srcOrd="0" destOrd="0" parTransId="{91D36FC3-B38A-406B-8213-A6DD6626C060}" sibTransId="{40B4A351-E857-42C6-84B8-8BAE516296F3}"/>
    <dgm:cxn modelId="{D90B39E1-F4D4-4176-9F54-64B26BEA2255}" type="presOf" srcId="{64DDD949-4EB0-45C0-95AC-F0C0883E0061}" destId="{AC14DDE0-6B61-4E4A-9FC6-3D527B3FE8CC}" srcOrd="0" destOrd="0" presId="urn:microsoft.com/office/officeart/2005/8/layout/process1"/>
    <dgm:cxn modelId="{7C4271FC-E7E3-4A8A-BAD0-0A856FF46B2D}" type="presOf" srcId="{9E3B2000-9A62-425C-84DF-637FD4866175}" destId="{7F7F0236-7780-43FA-B110-F993758750C3}" srcOrd="0" destOrd="0" presId="urn:microsoft.com/office/officeart/2005/8/layout/process1"/>
    <dgm:cxn modelId="{1ECC464D-E262-4B98-97D8-F71ADBA50345}" type="presParOf" srcId="{BFD2D1F4-8ABA-4A2C-A441-FD3FBBC26B30}" destId="{5F9E722D-BD21-4643-9FF5-6C0F847AB9BC}" srcOrd="0" destOrd="0" presId="urn:microsoft.com/office/officeart/2005/8/layout/process1"/>
    <dgm:cxn modelId="{C66A13B0-9D80-4D2D-96B7-FB06D07D9BE3}" type="presParOf" srcId="{BFD2D1F4-8ABA-4A2C-A441-FD3FBBC26B30}" destId="{ED438350-1447-4B69-806E-AD6353D54FE3}" srcOrd="1" destOrd="0" presId="urn:microsoft.com/office/officeart/2005/8/layout/process1"/>
    <dgm:cxn modelId="{813DBBF2-D951-41B3-8440-8519C0DE3813}" type="presParOf" srcId="{ED438350-1447-4B69-806E-AD6353D54FE3}" destId="{0A8FDD07-5034-4FCD-9F56-44E6AB543752}" srcOrd="0" destOrd="0" presId="urn:microsoft.com/office/officeart/2005/8/layout/process1"/>
    <dgm:cxn modelId="{316D8613-48FC-4095-982C-55357637CE8E}" type="presParOf" srcId="{BFD2D1F4-8ABA-4A2C-A441-FD3FBBC26B30}" destId="{FE791604-A204-4461-B90C-AD4A2401898B}" srcOrd="2" destOrd="0" presId="urn:microsoft.com/office/officeart/2005/8/layout/process1"/>
    <dgm:cxn modelId="{2D9C2AC0-E841-4F3C-92D4-BF442048349C}" type="presParOf" srcId="{BFD2D1F4-8ABA-4A2C-A441-FD3FBBC26B30}" destId="{BFE86C99-1D74-4A8F-AA7E-FE08FC4B4BAA}" srcOrd="3" destOrd="0" presId="urn:microsoft.com/office/officeart/2005/8/layout/process1"/>
    <dgm:cxn modelId="{5E12EB73-1221-48B0-8B15-6E28F1CC4DE6}" type="presParOf" srcId="{BFE86C99-1D74-4A8F-AA7E-FE08FC4B4BAA}" destId="{1BF0CCC7-A832-4E07-9E7D-639991D3C824}" srcOrd="0" destOrd="0" presId="urn:microsoft.com/office/officeart/2005/8/layout/process1"/>
    <dgm:cxn modelId="{2EC66E83-B081-4897-AB6A-A1DF2CD067B5}" type="presParOf" srcId="{BFD2D1F4-8ABA-4A2C-A441-FD3FBBC26B30}" destId="{AC14DDE0-6B61-4E4A-9FC6-3D527B3FE8CC}" srcOrd="4" destOrd="0" presId="urn:microsoft.com/office/officeart/2005/8/layout/process1"/>
    <dgm:cxn modelId="{1718CB85-870A-4BB3-93D7-3CCCD1B16AA6}" type="presParOf" srcId="{BFD2D1F4-8ABA-4A2C-A441-FD3FBBC26B30}" destId="{798FDC9D-FBE6-4677-8385-5FA2FD5C58C3}" srcOrd="5" destOrd="0" presId="urn:microsoft.com/office/officeart/2005/8/layout/process1"/>
    <dgm:cxn modelId="{C4D5C490-EB55-4F79-8421-E89EE88DE591}" type="presParOf" srcId="{798FDC9D-FBE6-4677-8385-5FA2FD5C58C3}" destId="{4868315D-090E-4B08-B8D2-E2DE5A790A6F}" srcOrd="0" destOrd="0" presId="urn:microsoft.com/office/officeart/2005/8/layout/process1"/>
    <dgm:cxn modelId="{4B6D75BD-B3C0-4CAD-952C-9C4292353EF6}" type="presParOf" srcId="{BFD2D1F4-8ABA-4A2C-A441-FD3FBBC26B30}" destId="{08A51DE4-A777-4080-93D9-3BE6A5DCCAAF}" srcOrd="6" destOrd="0" presId="urn:microsoft.com/office/officeart/2005/8/layout/process1"/>
    <dgm:cxn modelId="{A2090E6D-C5D3-4767-B5B2-FD2DE9293ADC}" type="presParOf" srcId="{BFD2D1F4-8ABA-4A2C-A441-FD3FBBC26B30}" destId="{7F7F0236-7780-43FA-B110-F993758750C3}" srcOrd="7" destOrd="0" presId="urn:microsoft.com/office/officeart/2005/8/layout/process1"/>
    <dgm:cxn modelId="{19A838BD-E88E-42B5-9B77-51B93E1AEC5D}" type="presParOf" srcId="{7F7F0236-7780-43FA-B110-F993758750C3}" destId="{1C5B32D9-99EB-420B-B54A-AD62A03E4B59}" srcOrd="0" destOrd="0" presId="urn:microsoft.com/office/officeart/2005/8/layout/process1"/>
    <dgm:cxn modelId="{FDACF0BE-AB38-4FA4-AC0D-97A1D5FA7671}" type="presParOf" srcId="{BFD2D1F4-8ABA-4A2C-A441-FD3FBBC26B30}" destId="{9C7E7210-1FD5-4A55-9C92-5AE427EEDD2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E5B086-AC4E-4255-B190-C013B79F97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0A57962-5662-4A39-8FF3-B0B78B162300}">
      <dgm:prSet custT="1"/>
      <dgm:spPr>
        <a:solidFill>
          <a:schemeClr val="accent4">
            <a:lumMod val="60000"/>
            <a:lumOff val="40000"/>
          </a:schemeClr>
        </a:solidFill>
      </dgm:spPr>
      <dgm:t>
        <a:bodyPr/>
        <a:lstStyle/>
        <a:p>
          <a:pPr algn="just"/>
          <a:r>
            <a:rPr lang="en-US" altLang="es-ES" sz="1200" dirty="0">
              <a:solidFill>
                <a:schemeClr val="tx1"/>
              </a:solidFill>
              <a:latin typeface="Arial Rounded MT Bold" panose="020F0704030504030204" pitchFamily="34" charset="0"/>
            </a:rPr>
            <a:t>1) Gradual: As the digital marketing plan begins to generate business results, a ripple effect is created (but more data and processes mean more work: the increase in sales means you need more people for example for customer assistance). Better to start with gradual steps (avoid managing simultaneously and immediately a commercial Facebook page, an Instagram, a Newsletter)</a:t>
          </a:r>
          <a:endParaRPr lang="es-ES" sz="1200" dirty="0">
            <a:solidFill>
              <a:schemeClr val="tx1"/>
            </a:solidFill>
          </a:endParaRPr>
        </a:p>
      </dgm:t>
    </dgm:pt>
    <dgm:pt modelId="{C4123744-10C6-40AA-8905-CBEF041A91E7}" type="parTrans" cxnId="{FA5F787E-2259-424E-8A95-8617D8228FA3}">
      <dgm:prSet/>
      <dgm:spPr/>
      <dgm:t>
        <a:bodyPr/>
        <a:lstStyle/>
        <a:p>
          <a:endParaRPr lang="es-ES" sz="1200">
            <a:solidFill>
              <a:schemeClr val="tx1"/>
            </a:solidFill>
          </a:endParaRPr>
        </a:p>
      </dgm:t>
    </dgm:pt>
    <dgm:pt modelId="{D77DAC31-3AC2-49D2-8C84-A14E54B0AA65}" type="sibTrans" cxnId="{FA5F787E-2259-424E-8A95-8617D8228FA3}">
      <dgm:prSet/>
      <dgm:spPr/>
      <dgm:t>
        <a:bodyPr/>
        <a:lstStyle/>
        <a:p>
          <a:endParaRPr lang="es-ES" sz="1200">
            <a:solidFill>
              <a:schemeClr val="tx1"/>
            </a:solidFill>
          </a:endParaRPr>
        </a:p>
      </dgm:t>
    </dgm:pt>
    <dgm:pt modelId="{41570B5E-D520-4B67-9EA2-6FA69F5F8F16}">
      <dgm:prSet custT="1"/>
      <dgm:spPr/>
      <dgm:t>
        <a:bodyPr/>
        <a:lstStyle/>
        <a:p>
          <a:r>
            <a:rPr lang="en-US" altLang="es-ES" sz="1200" dirty="0">
              <a:solidFill>
                <a:schemeClr val="tx1"/>
              </a:solidFill>
              <a:latin typeface="Arial Rounded MT Bold" panose="020F0704030504030204" pitchFamily="34" charset="0"/>
            </a:rPr>
            <a:t>2) Simple: being able to create an effective but linear strategy and plan: content should not require too much effort on the part of the receiver. </a:t>
          </a:r>
          <a:endParaRPr lang="es-ES" sz="1200" dirty="0">
            <a:solidFill>
              <a:schemeClr val="tx1"/>
            </a:solidFill>
          </a:endParaRPr>
        </a:p>
      </dgm:t>
    </dgm:pt>
    <dgm:pt modelId="{E145D9FF-27ED-4930-9FF1-E3B363209A09}" type="parTrans" cxnId="{A16E68EB-BACA-486B-A068-D7AB63DA72AF}">
      <dgm:prSet/>
      <dgm:spPr/>
      <dgm:t>
        <a:bodyPr/>
        <a:lstStyle/>
        <a:p>
          <a:endParaRPr lang="es-ES" sz="1200">
            <a:solidFill>
              <a:schemeClr val="tx1"/>
            </a:solidFill>
          </a:endParaRPr>
        </a:p>
      </dgm:t>
    </dgm:pt>
    <dgm:pt modelId="{083FFD48-A7EC-4CEA-8EF5-3EA2C4194CBF}" type="sibTrans" cxnId="{A16E68EB-BACA-486B-A068-D7AB63DA72AF}">
      <dgm:prSet/>
      <dgm:spPr/>
      <dgm:t>
        <a:bodyPr/>
        <a:lstStyle/>
        <a:p>
          <a:endParaRPr lang="es-ES" sz="1200">
            <a:solidFill>
              <a:schemeClr val="tx1"/>
            </a:solidFill>
          </a:endParaRPr>
        </a:p>
      </dgm:t>
    </dgm:pt>
    <dgm:pt modelId="{29E00E3B-7FA3-4576-B572-B4859DEA9A8D}">
      <dgm:prSet custT="1"/>
      <dgm:spPr>
        <a:solidFill>
          <a:srgbClr val="F8B2A3"/>
        </a:solidFill>
      </dgm:spPr>
      <dgm:t>
        <a:bodyPr/>
        <a:lstStyle/>
        <a:p>
          <a:r>
            <a:rPr lang="en-US" altLang="es-ES" sz="1200" dirty="0">
              <a:solidFill>
                <a:schemeClr val="tx1"/>
              </a:solidFill>
              <a:latin typeface="Arial Rounded MT Bold" panose="020F0704030504030204" pitchFamily="34" charset="0"/>
            </a:rPr>
            <a:t>3) Flexible: it is essential to know how to find alternative solutions if necessary</a:t>
          </a:r>
          <a:endParaRPr lang="es-ES" sz="1200" dirty="0">
            <a:solidFill>
              <a:schemeClr val="tx1"/>
            </a:solidFill>
          </a:endParaRPr>
        </a:p>
      </dgm:t>
    </dgm:pt>
    <dgm:pt modelId="{6BCEC6CD-D7E0-4A1B-BFF7-03FF33D5E279}" type="sibTrans" cxnId="{2B15AAF2-5552-4076-BECC-51200CF4C68B}">
      <dgm:prSet/>
      <dgm:spPr/>
      <dgm:t>
        <a:bodyPr/>
        <a:lstStyle/>
        <a:p>
          <a:endParaRPr lang="es-ES" sz="1200">
            <a:solidFill>
              <a:schemeClr val="tx1"/>
            </a:solidFill>
          </a:endParaRPr>
        </a:p>
      </dgm:t>
    </dgm:pt>
    <dgm:pt modelId="{7613DA15-FD4D-4388-8528-DCFF54D56206}" type="parTrans" cxnId="{2B15AAF2-5552-4076-BECC-51200CF4C68B}">
      <dgm:prSet/>
      <dgm:spPr/>
      <dgm:t>
        <a:bodyPr/>
        <a:lstStyle/>
        <a:p>
          <a:endParaRPr lang="es-ES" sz="1200">
            <a:solidFill>
              <a:schemeClr val="tx1"/>
            </a:solidFill>
          </a:endParaRPr>
        </a:p>
      </dgm:t>
    </dgm:pt>
    <dgm:pt modelId="{B7609F38-ECF0-4C3F-864D-E4BE23C83570}" type="pres">
      <dgm:prSet presAssocID="{ACE5B086-AC4E-4255-B190-C013B79F9740}" presName="linear" presStyleCnt="0">
        <dgm:presLayoutVars>
          <dgm:dir/>
          <dgm:animLvl val="lvl"/>
          <dgm:resizeHandles val="exact"/>
        </dgm:presLayoutVars>
      </dgm:prSet>
      <dgm:spPr/>
    </dgm:pt>
    <dgm:pt modelId="{B0F45876-F880-40B1-985E-06B9A74D69F4}" type="pres">
      <dgm:prSet presAssocID="{50A57962-5662-4A39-8FF3-B0B78B162300}" presName="parentLin" presStyleCnt="0"/>
      <dgm:spPr/>
    </dgm:pt>
    <dgm:pt modelId="{6D846087-5002-4169-AFC0-FF9AAB67B7AF}" type="pres">
      <dgm:prSet presAssocID="{50A57962-5662-4A39-8FF3-B0B78B162300}" presName="parentLeftMargin" presStyleLbl="node1" presStyleIdx="0" presStyleCnt="3"/>
      <dgm:spPr/>
    </dgm:pt>
    <dgm:pt modelId="{8472C75E-0808-45EA-9F10-D868212720F7}" type="pres">
      <dgm:prSet presAssocID="{50A57962-5662-4A39-8FF3-B0B78B162300}" presName="parentText" presStyleLbl="node1" presStyleIdx="0" presStyleCnt="3" custScaleX="128155" custScaleY="265475" custLinFactNeighborX="-7865" custLinFactNeighborY="2867">
        <dgm:presLayoutVars>
          <dgm:chMax val="0"/>
          <dgm:bulletEnabled val="1"/>
        </dgm:presLayoutVars>
      </dgm:prSet>
      <dgm:spPr/>
    </dgm:pt>
    <dgm:pt modelId="{1EB5278E-3028-4C74-8F8F-162DA8838261}" type="pres">
      <dgm:prSet presAssocID="{50A57962-5662-4A39-8FF3-B0B78B162300}" presName="negativeSpace" presStyleCnt="0"/>
      <dgm:spPr/>
    </dgm:pt>
    <dgm:pt modelId="{8F9799D9-DA94-4851-9684-1FFB332E127B}" type="pres">
      <dgm:prSet presAssocID="{50A57962-5662-4A39-8FF3-B0B78B162300}" presName="childText" presStyleLbl="conFgAcc1" presStyleIdx="0" presStyleCnt="3">
        <dgm:presLayoutVars>
          <dgm:bulletEnabled val="1"/>
        </dgm:presLayoutVars>
      </dgm:prSet>
      <dgm:spPr/>
    </dgm:pt>
    <dgm:pt modelId="{02A639BD-6D78-4E9C-B03D-B6A4F61C67FB}" type="pres">
      <dgm:prSet presAssocID="{D77DAC31-3AC2-49D2-8C84-A14E54B0AA65}" presName="spaceBetweenRectangles" presStyleCnt="0"/>
      <dgm:spPr/>
    </dgm:pt>
    <dgm:pt modelId="{1CCEC76F-4E43-4B38-B69B-037D536B36D1}" type="pres">
      <dgm:prSet presAssocID="{41570B5E-D520-4B67-9EA2-6FA69F5F8F16}" presName="parentLin" presStyleCnt="0"/>
      <dgm:spPr/>
    </dgm:pt>
    <dgm:pt modelId="{8AF38ABE-713F-4991-934C-1CB5557724F2}" type="pres">
      <dgm:prSet presAssocID="{41570B5E-D520-4B67-9EA2-6FA69F5F8F16}" presName="parentLeftMargin" presStyleLbl="node1" presStyleIdx="0" presStyleCnt="3"/>
      <dgm:spPr/>
    </dgm:pt>
    <dgm:pt modelId="{71652CD4-6C05-447B-BFBC-13910D9E096F}" type="pres">
      <dgm:prSet presAssocID="{41570B5E-D520-4B67-9EA2-6FA69F5F8F16}" presName="parentText" presStyleLbl="node1" presStyleIdx="1" presStyleCnt="3" custScaleX="126710">
        <dgm:presLayoutVars>
          <dgm:chMax val="0"/>
          <dgm:bulletEnabled val="1"/>
        </dgm:presLayoutVars>
      </dgm:prSet>
      <dgm:spPr/>
    </dgm:pt>
    <dgm:pt modelId="{8C2B3FD5-2925-4827-B8CF-BA905D689B56}" type="pres">
      <dgm:prSet presAssocID="{41570B5E-D520-4B67-9EA2-6FA69F5F8F16}" presName="negativeSpace" presStyleCnt="0"/>
      <dgm:spPr/>
    </dgm:pt>
    <dgm:pt modelId="{3FD2DDB7-F421-4905-8A7F-28BCA4E005BC}" type="pres">
      <dgm:prSet presAssocID="{41570B5E-D520-4B67-9EA2-6FA69F5F8F16}" presName="childText" presStyleLbl="conFgAcc1" presStyleIdx="1" presStyleCnt="3">
        <dgm:presLayoutVars>
          <dgm:bulletEnabled val="1"/>
        </dgm:presLayoutVars>
      </dgm:prSet>
      <dgm:spPr/>
    </dgm:pt>
    <dgm:pt modelId="{C9D48A40-1617-4EF1-BC60-568CD4D31452}" type="pres">
      <dgm:prSet presAssocID="{083FFD48-A7EC-4CEA-8EF5-3EA2C4194CBF}" presName="spaceBetweenRectangles" presStyleCnt="0"/>
      <dgm:spPr/>
    </dgm:pt>
    <dgm:pt modelId="{C2E3B38D-8908-41A8-8F82-783E7B1784A7}" type="pres">
      <dgm:prSet presAssocID="{29E00E3B-7FA3-4576-B572-B4859DEA9A8D}" presName="parentLin" presStyleCnt="0"/>
      <dgm:spPr/>
    </dgm:pt>
    <dgm:pt modelId="{331E9198-4258-420F-B867-24739CD5F2B7}" type="pres">
      <dgm:prSet presAssocID="{29E00E3B-7FA3-4576-B572-B4859DEA9A8D}" presName="parentLeftMargin" presStyleLbl="node1" presStyleIdx="1" presStyleCnt="3"/>
      <dgm:spPr/>
    </dgm:pt>
    <dgm:pt modelId="{BEA1A1E2-8574-4FA2-A234-DB214D527687}" type="pres">
      <dgm:prSet presAssocID="{29E00E3B-7FA3-4576-B572-B4859DEA9A8D}" presName="parentText" presStyleLbl="node1" presStyleIdx="2" presStyleCnt="3" custScaleX="125346" custLinFactNeighborX="3149" custLinFactNeighborY="1323">
        <dgm:presLayoutVars>
          <dgm:chMax val="0"/>
          <dgm:bulletEnabled val="1"/>
        </dgm:presLayoutVars>
      </dgm:prSet>
      <dgm:spPr/>
    </dgm:pt>
    <dgm:pt modelId="{79DC3DCD-3D84-4F84-8CD7-0CE005C46462}" type="pres">
      <dgm:prSet presAssocID="{29E00E3B-7FA3-4576-B572-B4859DEA9A8D}" presName="negativeSpace" presStyleCnt="0"/>
      <dgm:spPr/>
    </dgm:pt>
    <dgm:pt modelId="{6E26A059-2E50-4C15-A134-7ECE55EF8E96}" type="pres">
      <dgm:prSet presAssocID="{29E00E3B-7FA3-4576-B572-B4859DEA9A8D}" presName="childText" presStyleLbl="conFgAcc1" presStyleIdx="2" presStyleCnt="3">
        <dgm:presLayoutVars>
          <dgm:bulletEnabled val="1"/>
        </dgm:presLayoutVars>
      </dgm:prSet>
      <dgm:spPr/>
    </dgm:pt>
  </dgm:ptLst>
  <dgm:cxnLst>
    <dgm:cxn modelId="{C664FB19-C6A5-4785-95AB-25D7376273B2}" type="presOf" srcId="{ACE5B086-AC4E-4255-B190-C013B79F9740}" destId="{B7609F38-ECF0-4C3F-864D-E4BE23C83570}" srcOrd="0" destOrd="0" presId="urn:microsoft.com/office/officeart/2005/8/layout/list1"/>
    <dgm:cxn modelId="{70A2A145-12E6-4BF9-B4D7-6833318A4009}" type="presOf" srcId="{29E00E3B-7FA3-4576-B572-B4859DEA9A8D}" destId="{BEA1A1E2-8574-4FA2-A234-DB214D527687}" srcOrd="1" destOrd="0" presId="urn:microsoft.com/office/officeart/2005/8/layout/list1"/>
    <dgm:cxn modelId="{FA5F787E-2259-424E-8A95-8617D8228FA3}" srcId="{ACE5B086-AC4E-4255-B190-C013B79F9740}" destId="{50A57962-5662-4A39-8FF3-B0B78B162300}" srcOrd="0" destOrd="0" parTransId="{C4123744-10C6-40AA-8905-CBEF041A91E7}" sibTransId="{D77DAC31-3AC2-49D2-8C84-A14E54B0AA65}"/>
    <dgm:cxn modelId="{5900309F-6452-43D2-BD9A-EEB0F446F7FF}" type="presOf" srcId="{41570B5E-D520-4B67-9EA2-6FA69F5F8F16}" destId="{8AF38ABE-713F-4991-934C-1CB5557724F2}" srcOrd="0" destOrd="0" presId="urn:microsoft.com/office/officeart/2005/8/layout/list1"/>
    <dgm:cxn modelId="{27DACE9F-0339-4CCF-849D-3DBC2474399B}" type="presOf" srcId="{41570B5E-D520-4B67-9EA2-6FA69F5F8F16}" destId="{71652CD4-6C05-447B-BFBC-13910D9E096F}" srcOrd="1" destOrd="0" presId="urn:microsoft.com/office/officeart/2005/8/layout/list1"/>
    <dgm:cxn modelId="{2F73F3A5-7DB8-44C8-9551-D0A7D13A0F99}" type="presOf" srcId="{50A57962-5662-4A39-8FF3-B0B78B162300}" destId="{6D846087-5002-4169-AFC0-FF9AAB67B7AF}" srcOrd="0" destOrd="0" presId="urn:microsoft.com/office/officeart/2005/8/layout/list1"/>
    <dgm:cxn modelId="{85A2F7B2-8BF2-431E-850B-B260AB7BA07E}" type="presOf" srcId="{50A57962-5662-4A39-8FF3-B0B78B162300}" destId="{8472C75E-0808-45EA-9F10-D868212720F7}" srcOrd="1" destOrd="0" presId="urn:microsoft.com/office/officeart/2005/8/layout/list1"/>
    <dgm:cxn modelId="{2A9776EA-65B1-4B1F-9928-8D1AA602F745}" type="presOf" srcId="{29E00E3B-7FA3-4576-B572-B4859DEA9A8D}" destId="{331E9198-4258-420F-B867-24739CD5F2B7}" srcOrd="0" destOrd="0" presId="urn:microsoft.com/office/officeart/2005/8/layout/list1"/>
    <dgm:cxn modelId="{A16E68EB-BACA-486B-A068-D7AB63DA72AF}" srcId="{ACE5B086-AC4E-4255-B190-C013B79F9740}" destId="{41570B5E-D520-4B67-9EA2-6FA69F5F8F16}" srcOrd="1" destOrd="0" parTransId="{E145D9FF-27ED-4930-9FF1-E3B363209A09}" sibTransId="{083FFD48-A7EC-4CEA-8EF5-3EA2C4194CBF}"/>
    <dgm:cxn modelId="{2B15AAF2-5552-4076-BECC-51200CF4C68B}" srcId="{ACE5B086-AC4E-4255-B190-C013B79F9740}" destId="{29E00E3B-7FA3-4576-B572-B4859DEA9A8D}" srcOrd="2" destOrd="0" parTransId="{7613DA15-FD4D-4388-8528-DCFF54D56206}" sibTransId="{6BCEC6CD-D7E0-4A1B-BFF7-03FF33D5E279}"/>
    <dgm:cxn modelId="{BC80F697-D231-4FAA-86F9-9CD1ADDDEBEE}" type="presParOf" srcId="{B7609F38-ECF0-4C3F-864D-E4BE23C83570}" destId="{B0F45876-F880-40B1-985E-06B9A74D69F4}" srcOrd="0" destOrd="0" presId="urn:microsoft.com/office/officeart/2005/8/layout/list1"/>
    <dgm:cxn modelId="{D268A8C2-85EE-49A1-ACFE-1304DB297D7D}" type="presParOf" srcId="{B0F45876-F880-40B1-985E-06B9A74D69F4}" destId="{6D846087-5002-4169-AFC0-FF9AAB67B7AF}" srcOrd="0" destOrd="0" presId="urn:microsoft.com/office/officeart/2005/8/layout/list1"/>
    <dgm:cxn modelId="{D68C1D7D-237E-4BB5-BD96-FA320956A539}" type="presParOf" srcId="{B0F45876-F880-40B1-985E-06B9A74D69F4}" destId="{8472C75E-0808-45EA-9F10-D868212720F7}" srcOrd="1" destOrd="0" presId="urn:microsoft.com/office/officeart/2005/8/layout/list1"/>
    <dgm:cxn modelId="{9727E672-A4D1-4E8B-A848-BFD872BEA6AF}" type="presParOf" srcId="{B7609F38-ECF0-4C3F-864D-E4BE23C83570}" destId="{1EB5278E-3028-4C74-8F8F-162DA8838261}" srcOrd="1" destOrd="0" presId="urn:microsoft.com/office/officeart/2005/8/layout/list1"/>
    <dgm:cxn modelId="{1636ED42-2A33-4B60-BC0B-0AFA81F67576}" type="presParOf" srcId="{B7609F38-ECF0-4C3F-864D-E4BE23C83570}" destId="{8F9799D9-DA94-4851-9684-1FFB332E127B}" srcOrd="2" destOrd="0" presId="urn:microsoft.com/office/officeart/2005/8/layout/list1"/>
    <dgm:cxn modelId="{5F5292CB-3B91-4B8E-8010-B3F3940CC6DD}" type="presParOf" srcId="{B7609F38-ECF0-4C3F-864D-E4BE23C83570}" destId="{02A639BD-6D78-4E9C-B03D-B6A4F61C67FB}" srcOrd="3" destOrd="0" presId="urn:microsoft.com/office/officeart/2005/8/layout/list1"/>
    <dgm:cxn modelId="{177678AF-994E-4CA5-ABB6-176A57829AE9}" type="presParOf" srcId="{B7609F38-ECF0-4C3F-864D-E4BE23C83570}" destId="{1CCEC76F-4E43-4B38-B69B-037D536B36D1}" srcOrd="4" destOrd="0" presId="urn:microsoft.com/office/officeart/2005/8/layout/list1"/>
    <dgm:cxn modelId="{D4811E5A-5D6A-4BB6-B1DE-0E2B8A513B0C}" type="presParOf" srcId="{1CCEC76F-4E43-4B38-B69B-037D536B36D1}" destId="{8AF38ABE-713F-4991-934C-1CB5557724F2}" srcOrd="0" destOrd="0" presId="urn:microsoft.com/office/officeart/2005/8/layout/list1"/>
    <dgm:cxn modelId="{4BC8EF4E-F745-47F2-A18C-ED9CC077BD5B}" type="presParOf" srcId="{1CCEC76F-4E43-4B38-B69B-037D536B36D1}" destId="{71652CD4-6C05-447B-BFBC-13910D9E096F}" srcOrd="1" destOrd="0" presId="urn:microsoft.com/office/officeart/2005/8/layout/list1"/>
    <dgm:cxn modelId="{08A79DC4-C460-4120-82A9-903DDC229008}" type="presParOf" srcId="{B7609F38-ECF0-4C3F-864D-E4BE23C83570}" destId="{8C2B3FD5-2925-4827-B8CF-BA905D689B56}" srcOrd="5" destOrd="0" presId="urn:microsoft.com/office/officeart/2005/8/layout/list1"/>
    <dgm:cxn modelId="{5DFD58D6-ED57-48F2-8D62-7BC72226D9DC}" type="presParOf" srcId="{B7609F38-ECF0-4C3F-864D-E4BE23C83570}" destId="{3FD2DDB7-F421-4905-8A7F-28BCA4E005BC}" srcOrd="6" destOrd="0" presId="urn:microsoft.com/office/officeart/2005/8/layout/list1"/>
    <dgm:cxn modelId="{6689C6AD-11B5-4E5D-8D5B-058A4D5A7695}" type="presParOf" srcId="{B7609F38-ECF0-4C3F-864D-E4BE23C83570}" destId="{C9D48A40-1617-4EF1-BC60-568CD4D31452}" srcOrd="7" destOrd="0" presId="urn:microsoft.com/office/officeart/2005/8/layout/list1"/>
    <dgm:cxn modelId="{976D9643-5113-4835-ABE6-04D2384D9E8A}" type="presParOf" srcId="{B7609F38-ECF0-4C3F-864D-E4BE23C83570}" destId="{C2E3B38D-8908-41A8-8F82-783E7B1784A7}" srcOrd="8" destOrd="0" presId="urn:microsoft.com/office/officeart/2005/8/layout/list1"/>
    <dgm:cxn modelId="{1F731161-1AB0-4223-936C-4D4DEC4051A6}" type="presParOf" srcId="{C2E3B38D-8908-41A8-8F82-783E7B1784A7}" destId="{331E9198-4258-420F-B867-24739CD5F2B7}" srcOrd="0" destOrd="0" presId="urn:microsoft.com/office/officeart/2005/8/layout/list1"/>
    <dgm:cxn modelId="{54C1E2E5-DE62-4A93-943D-5F9CAD45FA07}" type="presParOf" srcId="{C2E3B38D-8908-41A8-8F82-783E7B1784A7}" destId="{BEA1A1E2-8574-4FA2-A234-DB214D527687}" srcOrd="1" destOrd="0" presId="urn:microsoft.com/office/officeart/2005/8/layout/list1"/>
    <dgm:cxn modelId="{C50CDCA8-1742-45E6-BAE2-0E3137176741}" type="presParOf" srcId="{B7609F38-ECF0-4C3F-864D-E4BE23C83570}" destId="{79DC3DCD-3D84-4F84-8CD7-0CE005C46462}" srcOrd="9" destOrd="0" presId="urn:microsoft.com/office/officeart/2005/8/layout/list1"/>
    <dgm:cxn modelId="{D4D56B78-1774-4B6F-A391-49014EBF188F}" type="presParOf" srcId="{B7609F38-ECF0-4C3F-864D-E4BE23C83570}" destId="{6E26A059-2E50-4C15-A134-7ECE55EF8E9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5FEE52-D3D6-425C-AD1D-68A9261D3B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93D5FB-0BA6-4912-AE88-10AAEF69B40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altLang="es-ES" sz="1200" i="0" dirty="0">
              <a:solidFill>
                <a:srgbClr val="F8469B"/>
              </a:solidFill>
              <a:latin typeface="Arial Rounded MT Bold" panose="020F0704030504030204" pitchFamily="34" charset="0"/>
            </a:rPr>
            <a:t>Content marketing</a:t>
          </a:r>
          <a:r>
            <a:rPr lang="en-US" altLang="es-ES" sz="1200" i="0" dirty="0">
              <a:solidFill>
                <a:schemeClr val="tx1"/>
              </a:solidFill>
              <a:latin typeface="Arial Rounded MT Bold" panose="020F0704030504030204" pitchFamily="34" charset="0"/>
            </a:rPr>
            <a:t>: set of activities aimed at the creation and distribution of </a:t>
          </a:r>
        </a:p>
        <a:p>
          <a:r>
            <a:rPr lang="en-US" altLang="es-ES" sz="1200" i="0" dirty="0">
              <a:solidFill>
                <a:schemeClr val="tx1"/>
              </a:solidFill>
              <a:latin typeface="Arial Rounded MT Bold" panose="020F0704030504030204" pitchFamily="34" charset="0"/>
            </a:rPr>
            <a:t>interesting content for potential customers, through which the Company can </a:t>
          </a:r>
        </a:p>
        <a:p>
          <a:r>
            <a:rPr lang="en-US" altLang="es-ES" sz="1200" i="0" dirty="0">
              <a:solidFill>
                <a:schemeClr val="tx1"/>
              </a:solidFill>
              <a:latin typeface="Arial Rounded MT Bold" panose="020F0704030504030204" pitchFamily="34" charset="0"/>
            </a:rPr>
            <a:t>come into contact with a larger but more defined audience. </a:t>
          </a:r>
          <a:endParaRPr lang="es-ES" sz="1200" i="0" dirty="0">
            <a:solidFill>
              <a:schemeClr val="tx1"/>
            </a:solidFill>
          </a:endParaRPr>
        </a:p>
      </dgm:t>
    </dgm:pt>
    <dgm:pt modelId="{586E43BA-3C7F-4C1E-A380-8CDC0C1783A9}" type="parTrans" cxnId="{F3F30AD7-FE75-421D-B1E3-AA54C543BA28}">
      <dgm:prSet/>
      <dgm:spPr/>
      <dgm:t>
        <a:bodyPr/>
        <a:lstStyle/>
        <a:p>
          <a:endParaRPr lang="es-ES" sz="1200">
            <a:solidFill>
              <a:schemeClr val="tx1"/>
            </a:solidFill>
          </a:endParaRPr>
        </a:p>
      </dgm:t>
    </dgm:pt>
    <dgm:pt modelId="{581184F8-0F10-4212-A8AA-03B77C4FF20B}" type="sibTrans" cxnId="{F3F30AD7-FE75-421D-B1E3-AA54C543BA28}">
      <dgm:prSet/>
      <dgm:spPr/>
      <dgm:t>
        <a:bodyPr/>
        <a:lstStyle/>
        <a:p>
          <a:endParaRPr lang="es-ES" sz="1200">
            <a:solidFill>
              <a:schemeClr val="tx1"/>
            </a:solidFill>
          </a:endParaRPr>
        </a:p>
      </dgm:t>
    </dgm:pt>
    <dgm:pt modelId="{AFFAA912-5BA2-4D20-BE00-924CE0892EC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altLang="es-ES" sz="1200" dirty="0">
              <a:solidFill>
                <a:schemeClr val="tx1"/>
              </a:solidFill>
              <a:latin typeface="Arial Rounded MT Bold" panose="020F0704030504030204" pitchFamily="34" charset="0"/>
            </a:rPr>
            <a:t>If the company offers valuable content to users, they will reward it with their </a:t>
          </a:r>
        </a:p>
        <a:p>
          <a:r>
            <a:rPr lang="en-US" altLang="es-ES" sz="1200" dirty="0">
              <a:solidFill>
                <a:schemeClr val="tx1"/>
              </a:solidFill>
              <a:latin typeface="Arial Rounded MT Bold" panose="020F0704030504030204" pitchFamily="34" charset="0"/>
            </a:rPr>
            <a:t>purchases, their loyalty to the brand, or even just talking about it, hopefully </a:t>
          </a:r>
        </a:p>
        <a:p>
          <a:r>
            <a:rPr lang="en-US" altLang="es-ES" sz="1200">
              <a:solidFill>
                <a:schemeClr val="tx1"/>
              </a:solidFill>
              <a:latin typeface="Arial Rounded MT Bold" panose="020F0704030504030204" pitchFamily="34" charset="0"/>
            </a:rPr>
            <a:t>becoming spontaneous promoters.</a:t>
          </a:r>
          <a:endParaRPr lang="es-ES" sz="1200" dirty="0">
            <a:solidFill>
              <a:schemeClr val="tx1"/>
            </a:solidFill>
          </a:endParaRPr>
        </a:p>
      </dgm:t>
    </dgm:pt>
    <dgm:pt modelId="{7E022D3F-B93F-4FFF-8F38-A65384DE0F78}" type="parTrans" cxnId="{967AFC58-85E6-44CA-BC76-A092ADE233C4}">
      <dgm:prSet/>
      <dgm:spPr/>
      <dgm:t>
        <a:bodyPr/>
        <a:lstStyle/>
        <a:p>
          <a:endParaRPr lang="es-ES" sz="1200">
            <a:solidFill>
              <a:schemeClr val="tx1"/>
            </a:solidFill>
          </a:endParaRPr>
        </a:p>
      </dgm:t>
    </dgm:pt>
    <dgm:pt modelId="{029E80D3-D454-4191-8EDA-F69ADBDA24E1}" type="sibTrans" cxnId="{967AFC58-85E6-44CA-BC76-A092ADE233C4}">
      <dgm:prSet/>
      <dgm:spPr/>
      <dgm:t>
        <a:bodyPr/>
        <a:lstStyle/>
        <a:p>
          <a:endParaRPr lang="es-ES" sz="1200">
            <a:solidFill>
              <a:schemeClr val="tx1"/>
            </a:solidFill>
          </a:endParaRPr>
        </a:p>
      </dgm:t>
    </dgm:pt>
    <dgm:pt modelId="{DFE518F1-D0DA-4BCC-80B9-B0BABE02A9BB}" type="pres">
      <dgm:prSet presAssocID="{AD5FEE52-D3D6-425C-AD1D-68A9261D3BA9}" presName="linear" presStyleCnt="0">
        <dgm:presLayoutVars>
          <dgm:animLvl val="lvl"/>
          <dgm:resizeHandles val="exact"/>
        </dgm:presLayoutVars>
      </dgm:prSet>
      <dgm:spPr/>
    </dgm:pt>
    <dgm:pt modelId="{AE90714A-8CAF-4C9A-9F81-B35C91F54CD9}" type="pres">
      <dgm:prSet presAssocID="{6093D5FB-0BA6-4912-AE88-10AAEF69B40E}" presName="parentText" presStyleLbl="node1" presStyleIdx="0" presStyleCnt="2">
        <dgm:presLayoutVars>
          <dgm:chMax val="0"/>
          <dgm:bulletEnabled val="1"/>
        </dgm:presLayoutVars>
      </dgm:prSet>
      <dgm:spPr/>
    </dgm:pt>
    <dgm:pt modelId="{D31413E0-2523-4A06-9C15-DF2688C79C2B}" type="pres">
      <dgm:prSet presAssocID="{581184F8-0F10-4212-A8AA-03B77C4FF20B}" presName="spacer" presStyleCnt="0"/>
      <dgm:spPr/>
    </dgm:pt>
    <dgm:pt modelId="{0122B699-0829-4F8A-9BB6-0227F44700B0}" type="pres">
      <dgm:prSet presAssocID="{AFFAA912-5BA2-4D20-BE00-924CE0892EC6}" presName="parentText" presStyleLbl="node1" presStyleIdx="1" presStyleCnt="2">
        <dgm:presLayoutVars>
          <dgm:chMax val="0"/>
          <dgm:bulletEnabled val="1"/>
        </dgm:presLayoutVars>
      </dgm:prSet>
      <dgm:spPr/>
    </dgm:pt>
  </dgm:ptLst>
  <dgm:cxnLst>
    <dgm:cxn modelId="{FDB5CA02-273B-48FC-82FD-D22866CB5248}" type="presOf" srcId="{6093D5FB-0BA6-4912-AE88-10AAEF69B40E}" destId="{AE90714A-8CAF-4C9A-9F81-B35C91F54CD9}" srcOrd="0" destOrd="0" presId="urn:microsoft.com/office/officeart/2005/8/layout/vList2"/>
    <dgm:cxn modelId="{606F1F2E-3A6B-4879-A63C-B3590F13C184}" type="presOf" srcId="{AFFAA912-5BA2-4D20-BE00-924CE0892EC6}" destId="{0122B699-0829-4F8A-9BB6-0227F44700B0}" srcOrd="0" destOrd="0" presId="urn:microsoft.com/office/officeart/2005/8/layout/vList2"/>
    <dgm:cxn modelId="{967AFC58-85E6-44CA-BC76-A092ADE233C4}" srcId="{AD5FEE52-D3D6-425C-AD1D-68A9261D3BA9}" destId="{AFFAA912-5BA2-4D20-BE00-924CE0892EC6}" srcOrd="1" destOrd="0" parTransId="{7E022D3F-B93F-4FFF-8F38-A65384DE0F78}" sibTransId="{029E80D3-D454-4191-8EDA-F69ADBDA24E1}"/>
    <dgm:cxn modelId="{F3F30AD7-FE75-421D-B1E3-AA54C543BA28}" srcId="{AD5FEE52-D3D6-425C-AD1D-68A9261D3BA9}" destId="{6093D5FB-0BA6-4912-AE88-10AAEF69B40E}" srcOrd="0" destOrd="0" parTransId="{586E43BA-3C7F-4C1E-A380-8CDC0C1783A9}" sibTransId="{581184F8-0F10-4212-A8AA-03B77C4FF20B}"/>
    <dgm:cxn modelId="{B6F34CDE-8C2F-483C-AD9F-66976514F60E}" type="presOf" srcId="{AD5FEE52-D3D6-425C-AD1D-68A9261D3BA9}" destId="{DFE518F1-D0DA-4BCC-80B9-B0BABE02A9BB}" srcOrd="0" destOrd="0" presId="urn:microsoft.com/office/officeart/2005/8/layout/vList2"/>
    <dgm:cxn modelId="{0D6C2165-8AD3-45DB-AB06-C02A2339761B}" type="presParOf" srcId="{DFE518F1-D0DA-4BCC-80B9-B0BABE02A9BB}" destId="{AE90714A-8CAF-4C9A-9F81-B35C91F54CD9}" srcOrd="0" destOrd="0" presId="urn:microsoft.com/office/officeart/2005/8/layout/vList2"/>
    <dgm:cxn modelId="{1F57304B-B6FF-4F1B-A2CA-ECA45E5221A7}" type="presParOf" srcId="{DFE518F1-D0DA-4BCC-80B9-B0BABE02A9BB}" destId="{D31413E0-2523-4A06-9C15-DF2688C79C2B}" srcOrd="1" destOrd="0" presId="urn:microsoft.com/office/officeart/2005/8/layout/vList2"/>
    <dgm:cxn modelId="{15A3CD53-9362-4FE3-B52C-02FF6822EF65}" type="presParOf" srcId="{DFE518F1-D0DA-4BCC-80B9-B0BABE02A9BB}" destId="{0122B699-0829-4F8A-9BB6-0227F44700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D82E80-DF05-4E10-8D5B-352C2AB57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AA1A9B8-7DAF-4ED4-A923-91BC1C32E219}">
      <dgm:prSet custT="1">
        <dgm:style>
          <a:lnRef idx="2">
            <a:schemeClr val="accent3"/>
          </a:lnRef>
          <a:fillRef idx="1">
            <a:schemeClr val="lt1"/>
          </a:fillRef>
          <a:effectRef idx="0">
            <a:schemeClr val="accent3"/>
          </a:effectRef>
          <a:fontRef idx="minor">
            <a:schemeClr val="dk1"/>
          </a:fontRef>
        </dgm:style>
      </dgm:prSet>
      <dgm:spPr/>
      <dgm:t>
        <a:bodyPr/>
        <a:lstStyle/>
        <a:p>
          <a:r>
            <a:rPr lang="en-US" sz="1200" dirty="0">
              <a:latin typeface="Arial Rounded MT Bold" panose="020F0704030504030204" pitchFamily="34" charset="0"/>
            </a:rPr>
            <a:t>Get in touch with the public means doing it even after the product or service has been sold. </a:t>
          </a:r>
          <a:r>
            <a:rPr lang="en-US" sz="1200" dirty="0">
              <a:solidFill>
                <a:srgbClr val="F8469B"/>
              </a:solidFill>
              <a:latin typeface="Arial Rounded MT Bold" panose="020F0704030504030204" pitchFamily="34" charset="0"/>
            </a:rPr>
            <a:t>Customer care </a:t>
          </a:r>
          <a:r>
            <a:rPr lang="en-US" sz="1200" dirty="0">
              <a:latin typeface="Arial Rounded MT Bold" panose="020F0704030504030204" pitchFamily="34" charset="0"/>
            </a:rPr>
            <a:t>is what enhances the shopping experience (Customer Service). From providing a free user manual to webinars, meetings, tutorials, promotions.</a:t>
          </a:r>
          <a:endParaRPr lang="it-IT" sz="1200" dirty="0">
            <a:solidFill>
              <a:schemeClr val="tx1"/>
            </a:solidFill>
            <a:latin typeface="Arial Rounded MT Bold" panose="020F0704030504030204" pitchFamily="34" charset="0"/>
          </a:endParaRPr>
        </a:p>
      </dgm:t>
    </dgm:pt>
    <dgm:pt modelId="{6457E2C5-9F1F-4B74-A750-06F38829845D}" type="parTrans" cxnId="{5748732A-23E6-435B-83ED-5262EC4CD403}">
      <dgm:prSet/>
      <dgm:spPr/>
      <dgm:t>
        <a:bodyPr/>
        <a:lstStyle/>
        <a:p>
          <a:endParaRPr lang="it-IT"/>
        </a:p>
      </dgm:t>
    </dgm:pt>
    <dgm:pt modelId="{DDFE985B-5721-4532-895A-68553E5C376A}" type="sibTrans" cxnId="{5748732A-23E6-435B-83ED-5262EC4CD403}">
      <dgm:prSet/>
      <dgm:spPr/>
      <dgm:t>
        <a:bodyPr/>
        <a:lstStyle/>
        <a:p>
          <a:endParaRPr lang="it-IT"/>
        </a:p>
      </dgm:t>
    </dgm:pt>
    <dgm:pt modelId="{09A24354-2FFB-4ED7-8DF5-E9C3C5689578}" type="pres">
      <dgm:prSet presAssocID="{ECD82E80-DF05-4E10-8D5B-352C2AB572DE}" presName="diagram" presStyleCnt="0">
        <dgm:presLayoutVars>
          <dgm:dir/>
          <dgm:resizeHandles val="exact"/>
        </dgm:presLayoutVars>
      </dgm:prSet>
      <dgm:spPr/>
    </dgm:pt>
    <dgm:pt modelId="{3331AE3A-4602-4748-A041-63A761B0B77D}" type="pres">
      <dgm:prSet presAssocID="{8AA1A9B8-7DAF-4ED4-A923-91BC1C32E219}" presName="node" presStyleLbl="node1" presStyleIdx="0" presStyleCnt="1" custScaleX="99514" custScaleY="27269">
        <dgm:presLayoutVars>
          <dgm:bulletEnabled val="1"/>
        </dgm:presLayoutVars>
      </dgm:prSet>
      <dgm:spPr/>
    </dgm:pt>
  </dgm:ptLst>
  <dgm:cxnLst>
    <dgm:cxn modelId="{5748732A-23E6-435B-83ED-5262EC4CD403}" srcId="{ECD82E80-DF05-4E10-8D5B-352C2AB572DE}" destId="{8AA1A9B8-7DAF-4ED4-A923-91BC1C32E219}" srcOrd="0" destOrd="0" parTransId="{6457E2C5-9F1F-4B74-A750-06F38829845D}" sibTransId="{DDFE985B-5721-4532-895A-68553E5C376A}"/>
    <dgm:cxn modelId="{DD35D153-336A-437C-ADC3-CE3780F5040E}" type="presOf" srcId="{8AA1A9B8-7DAF-4ED4-A923-91BC1C32E219}" destId="{3331AE3A-4602-4748-A041-63A761B0B77D}" srcOrd="0" destOrd="0" presId="urn:microsoft.com/office/officeart/2005/8/layout/default"/>
    <dgm:cxn modelId="{0E09B8C9-AA32-4B80-8765-5103F13E490A}" type="presOf" srcId="{ECD82E80-DF05-4E10-8D5B-352C2AB572DE}" destId="{09A24354-2FFB-4ED7-8DF5-E9C3C5689578}" srcOrd="0" destOrd="0" presId="urn:microsoft.com/office/officeart/2005/8/layout/default"/>
    <dgm:cxn modelId="{AF70D7D5-FA39-470D-BB19-A6E2A2C609A9}" type="presParOf" srcId="{09A24354-2FFB-4ED7-8DF5-E9C3C5689578}" destId="{3331AE3A-4602-4748-A041-63A761B0B77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35CEA-930D-4CCA-9E01-FF89A7978E0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781A9D1-4DCA-4C78-AB52-747E9BB21B89}">
      <dgm:prSet custT="1"/>
      <dgm:spPr/>
      <dgm:t>
        <a:bodyPr/>
        <a:lstStyle/>
        <a:p>
          <a:r>
            <a:rPr lang="en-US" altLang="es-ES" sz="1200" dirty="0">
              <a:solidFill>
                <a:schemeClr val="tx1"/>
              </a:solidFill>
              <a:latin typeface="Arial Rounded MT Bold" panose="020F0704030504030204" pitchFamily="34" charset="0"/>
            </a:rPr>
            <a:t>Content that a Company publishes via the Web and Social Media must not be self-congratulatory and slogans (a typical style of "push“ communication)</a:t>
          </a:r>
          <a:endParaRPr lang="es-ES" sz="1200" dirty="0">
            <a:solidFill>
              <a:schemeClr val="tx1"/>
            </a:solidFill>
          </a:endParaRPr>
        </a:p>
      </dgm:t>
    </dgm:pt>
    <dgm:pt modelId="{687E3D7C-6A56-4980-A8F4-53F2E384F4BC}" type="parTrans" cxnId="{4172BE7F-05E7-46F4-85F9-BBC4E9C6E78B}">
      <dgm:prSet/>
      <dgm:spPr/>
      <dgm:t>
        <a:bodyPr/>
        <a:lstStyle/>
        <a:p>
          <a:endParaRPr lang="es-ES" sz="1200">
            <a:solidFill>
              <a:schemeClr val="tx1"/>
            </a:solidFill>
          </a:endParaRPr>
        </a:p>
      </dgm:t>
    </dgm:pt>
    <dgm:pt modelId="{D2013B0E-2B50-4DE7-BABD-E10B4C4FAD7F}" type="sibTrans" cxnId="{4172BE7F-05E7-46F4-85F9-BBC4E9C6E78B}">
      <dgm:prSet/>
      <dgm:spPr/>
      <dgm:t>
        <a:bodyPr/>
        <a:lstStyle/>
        <a:p>
          <a:endParaRPr lang="es-ES" sz="1200">
            <a:solidFill>
              <a:schemeClr val="tx1"/>
            </a:solidFill>
          </a:endParaRPr>
        </a:p>
      </dgm:t>
    </dgm:pt>
    <dgm:pt modelId="{4EC53856-FE11-4341-A898-3B9E381315CC}">
      <dgm:prSet custT="1"/>
      <dgm:spPr/>
      <dgm:t>
        <a:bodyPr/>
        <a:lstStyle/>
        <a:p>
          <a:r>
            <a:rPr lang="en-US" altLang="es-ES" sz="1200" dirty="0">
              <a:solidFill>
                <a:schemeClr val="tx1"/>
              </a:solidFill>
              <a:latin typeface="Arial Rounded MT Bold" panose="020F0704030504030204" pitchFamily="34" charset="0"/>
            </a:rPr>
            <a:t>Not only: none of the content of the best Digital Marketing Strategies is really centered on the products or services offered by the Company. </a:t>
          </a:r>
          <a:endParaRPr lang="es-ES" sz="1200" dirty="0">
            <a:solidFill>
              <a:schemeClr val="tx1"/>
            </a:solidFill>
          </a:endParaRPr>
        </a:p>
      </dgm:t>
    </dgm:pt>
    <dgm:pt modelId="{1638B06E-E18C-402D-8282-8879DC57FEF6}" type="parTrans" cxnId="{F2EA0574-422D-468E-96C2-B19C88506B91}">
      <dgm:prSet/>
      <dgm:spPr/>
      <dgm:t>
        <a:bodyPr/>
        <a:lstStyle/>
        <a:p>
          <a:endParaRPr lang="es-ES" sz="1200">
            <a:solidFill>
              <a:schemeClr val="tx1"/>
            </a:solidFill>
          </a:endParaRPr>
        </a:p>
      </dgm:t>
    </dgm:pt>
    <dgm:pt modelId="{EFA9CD37-9E14-48EC-B60D-E4C6F86D7702}" type="sibTrans" cxnId="{F2EA0574-422D-468E-96C2-B19C88506B91}">
      <dgm:prSet/>
      <dgm:spPr/>
      <dgm:t>
        <a:bodyPr/>
        <a:lstStyle/>
        <a:p>
          <a:endParaRPr lang="es-ES" sz="1200">
            <a:solidFill>
              <a:schemeClr val="tx1"/>
            </a:solidFill>
          </a:endParaRPr>
        </a:p>
      </dgm:t>
    </dgm:pt>
    <dgm:pt modelId="{6045535A-DE6F-400F-922C-427DF70386D3}">
      <dgm:prSet custT="1"/>
      <dgm:spPr/>
      <dgm:t>
        <a:bodyPr/>
        <a:lstStyle/>
        <a:p>
          <a:r>
            <a:rPr lang="en-US" altLang="es-ES" sz="1200" dirty="0">
              <a:solidFill>
                <a:schemeClr val="tx1"/>
              </a:solidFill>
              <a:latin typeface="Arial Rounded MT Bold" panose="020F0704030504030204" pitchFamily="34" charset="0"/>
            </a:rPr>
            <a:t>The </a:t>
          </a:r>
          <a:r>
            <a:rPr lang="en-US" altLang="es-ES" sz="1200" i="1" dirty="0" err="1">
              <a:solidFill>
                <a:schemeClr val="tx1"/>
              </a:solidFill>
              <a:latin typeface="Arial Rounded MT Bold" panose="020F0704030504030204" pitchFamily="34" charset="0"/>
            </a:rPr>
            <a:t>SocialMediAbility</a:t>
          </a:r>
          <a:r>
            <a:rPr lang="en-US" altLang="es-ES" sz="1200" i="1" dirty="0">
              <a:solidFill>
                <a:schemeClr val="tx1"/>
              </a:solidFill>
              <a:latin typeface="Arial Rounded MT Bold" panose="020F0704030504030204" pitchFamily="34" charset="0"/>
            </a:rPr>
            <a:t> Observatory </a:t>
          </a:r>
          <a:r>
            <a:rPr lang="en-US" altLang="es-ES" sz="1200" dirty="0">
              <a:solidFill>
                <a:schemeClr val="tx1"/>
              </a:solidFill>
              <a:latin typeface="Arial Rounded MT Bold" panose="020F0704030504030204" pitchFamily="34" charset="0"/>
            </a:rPr>
            <a:t>showed numerous examples of companies That publish the exact opposite.</a:t>
          </a:r>
          <a:endParaRPr lang="es-ES" sz="1200" dirty="0">
            <a:solidFill>
              <a:schemeClr val="tx1"/>
            </a:solidFill>
          </a:endParaRPr>
        </a:p>
      </dgm:t>
    </dgm:pt>
    <dgm:pt modelId="{55E366BF-FD1B-4F79-B90F-393D1C97D1FF}" type="parTrans" cxnId="{9953F48F-449D-477A-B755-E00AC8267777}">
      <dgm:prSet/>
      <dgm:spPr/>
      <dgm:t>
        <a:bodyPr/>
        <a:lstStyle/>
        <a:p>
          <a:endParaRPr lang="es-ES" sz="1200">
            <a:solidFill>
              <a:schemeClr val="tx1"/>
            </a:solidFill>
          </a:endParaRPr>
        </a:p>
      </dgm:t>
    </dgm:pt>
    <dgm:pt modelId="{6265986E-F1E2-4C4E-83FE-83DF6F120699}" type="sibTrans" cxnId="{9953F48F-449D-477A-B755-E00AC8267777}">
      <dgm:prSet/>
      <dgm:spPr/>
      <dgm:t>
        <a:bodyPr/>
        <a:lstStyle/>
        <a:p>
          <a:endParaRPr lang="es-ES" sz="1200">
            <a:solidFill>
              <a:schemeClr val="tx1"/>
            </a:solidFill>
          </a:endParaRPr>
        </a:p>
      </dgm:t>
    </dgm:pt>
    <dgm:pt modelId="{A1AB07B4-A099-48E5-A210-7B44DB2FF033}" type="pres">
      <dgm:prSet presAssocID="{91F35CEA-930D-4CCA-9E01-FF89A7978E03}" presName="Name0" presStyleCnt="0">
        <dgm:presLayoutVars>
          <dgm:chMax val="7"/>
          <dgm:chPref val="7"/>
          <dgm:dir/>
        </dgm:presLayoutVars>
      </dgm:prSet>
      <dgm:spPr/>
    </dgm:pt>
    <dgm:pt modelId="{E04BE0EF-7246-4F56-963A-E5E45D2F98CC}" type="pres">
      <dgm:prSet presAssocID="{91F35CEA-930D-4CCA-9E01-FF89A7978E03}" presName="Name1" presStyleCnt="0"/>
      <dgm:spPr/>
    </dgm:pt>
    <dgm:pt modelId="{ED4A25F2-C127-4F0F-AEFF-2FCC4128924E}" type="pres">
      <dgm:prSet presAssocID="{91F35CEA-930D-4CCA-9E01-FF89A7978E03}" presName="cycle" presStyleCnt="0"/>
      <dgm:spPr/>
    </dgm:pt>
    <dgm:pt modelId="{7E45D7E4-88D5-4B60-83A6-5152BA4C269B}" type="pres">
      <dgm:prSet presAssocID="{91F35CEA-930D-4CCA-9E01-FF89A7978E03}" presName="srcNode" presStyleLbl="node1" presStyleIdx="0" presStyleCnt="3"/>
      <dgm:spPr/>
    </dgm:pt>
    <dgm:pt modelId="{16D51A55-E93C-43E4-834A-A6AF2D709D62}" type="pres">
      <dgm:prSet presAssocID="{91F35CEA-930D-4CCA-9E01-FF89A7978E03}" presName="conn" presStyleLbl="parChTrans1D2" presStyleIdx="0" presStyleCnt="1"/>
      <dgm:spPr/>
    </dgm:pt>
    <dgm:pt modelId="{75D38ED8-FED9-478C-9C59-398AB0CAE24B}" type="pres">
      <dgm:prSet presAssocID="{91F35CEA-930D-4CCA-9E01-FF89A7978E03}" presName="extraNode" presStyleLbl="node1" presStyleIdx="0" presStyleCnt="3"/>
      <dgm:spPr/>
    </dgm:pt>
    <dgm:pt modelId="{4DEF85F4-A0BA-4C12-8A80-A47AA577191A}" type="pres">
      <dgm:prSet presAssocID="{91F35CEA-930D-4CCA-9E01-FF89A7978E03}" presName="dstNode" presStyleLbl="node1" presStyleIdx="0" presStyleCnt="3"/>
      <dgm:spPr/>
    </dgm:pt>
    <dgm:pt modelId="{4CF2296A-5C93-4811-BAD3-B8FBE663B8ED}" type="pres">
      <dgm:prSet presAssocID="{4781A9D1-4DCA-4C78-AB52-747E9BB21B89}" presName="text_1" presStyleLbl="node1" presStyleIdx="0" presStyleCnt="3">
        <dgm:presLayoutVars>
          <dgm:bulletEnabled val="1"/>
        </dgm:presLayoutVars>
      </dgm:prSet>
      <dgm:spPr/>
    </dgm:pt>
    <dgm:pt modelId="{289DF981-6C95-48D8-BC50-6CDE4212EF79}" type="pres">
      <dgm:prSet presAssocID="{4781A9D1-4DCA-4C78-AB52-747E9BB21B89}" presName="accent_1" presStyleCnt="0"/>
      <dgm:spPr/>
    </dgm:pt>
    <dgm:pt modelId="{9E76D100-2519-411C-98C2-7DF3A2F4AF7F}" type="pres">
      <dgm:prSet presAssocID="{4781A9D1-4DCA-4C78-AB52-747E9BB21B89}" presName="accentRepeatNode" presStyleLbl="solidFgAcc1" presStyleIdx="0" presStyleCnt="3"/>
      <dgm:spPr/>
    </dgm:pt>
    <dgm:pt modelId="{213BB9AE-27B6-406E-9726-AD0DE6598A6A}" type="pres">
      <dgm:prSet presAssocID="{4EC53856-FE11-4341-A898-3B9E381315CC}" presName="text_2" presStyleLbl="node1" presStyleIdx="1" presStyleCnt="3">
        <dgm:presLayoutVars>
          <dgm:bulletEnabled val="1"/>
        </dgm:presLayoutVars>
      </dgm:prSet>
      <dgm:spPr/>
    </dgm:pt>
    <dgm:pt modelId="{1D9D4469-5C54-454F-868B-CEB0B641516D}" type="pres">
      <dgm:prSet presAssocID="{4EC53856-FE11-4341-A898-3B9E381315CC}" presName="accent_2" presStyleCnt="0"/>
      <dgm:spPr/>
    </dgm:pt>
    <dgm:pt modelId="{F512C1ED-4C52-4F92-83FE-EA7936362A17}" type="pres">
      <dgm:prSet presAssocID="{4EC53856-FE11-4341-A898-3B9E381315CC}" presName="accentRepeatNode" presStyleLbl="solidFgAcc1" presStyleIdx="1" presStyleCnt="3"/>
      <dgm:spPr/>
    </dgm:pt>
    <dgm:pt modelId="{F36B7598-82EB-4690-ADBA-5F8576B86382}" type="pres">
      <dgm:prSet presAssocID="{6045535A-DE6F-400F-922C-427DF70386D3}" presName="text_3" presStyleLbl="node1" presStyleIdx="2" presStyleCnt="3">
        <dgm:presLayoutVars>
          <dgm:bulletEnabled val="1"/>
        </dgm:presLayoutVars>
      </dgm:prSet>
      <dgm:spPr/>
    </dgm:pt>
    <dgm:pt modelId="{16C38367-14F7-40C0-8276-1890EB0D4A62}" type="pres">
      <dgm:prSet presAssocID="{6045535A-DE6F-400F-922C-427DF70386D3}" presName="accent_3" presStyleCnt="0"/>
      <dgm:spPr/>
    </dgm:pt>
    <dgm:pt modelId="{EFDB9593-E621-42DE-AF55-E9E3A2173A81}" type="pres">
      <dgm:prSet presAssocID="{6045535A-DE6F-400F-922C-427DF70386D3}" presName="accentRepeatNode" presStyleLbl="solidFgAcc1" presStyleIdx="2" presStyleCnt="3"/>
      <dgm:spPr/>
    </dgm:pt>
  </dgm:ptLst>
  <dgm:cxnLst>
    <dgm:cxn modelId="{EEA3E718-8102-4285-819A-8C64B6936B0D}" type="presOf" srcId="{4EC53856-FE11-4341-A898-3B9E381315CC}" destId="{213BB9AE-27B6-406E-9726-AD0DE6598A6A}" srcOrd="0" destOrd="0" presId="urn:microsoft.com/office/officeart/2008/layout/VerticalCurvedList"/>
    <dgm:cxn modelId="{9D22A569-7465-413D-9F83-D52477170EB7}" type="presOf" srcId="{6045535A-DE6F-400F-922C-427DF70386D3}" destId="{F36B7598-82EB-4690-ADBA-5F8576B86382}" srcOrd="0" destOrd="0" presId="urn:microsoft.com/office/officeart/2008/layout/VerticalCurvedList"/>
    <dgm:cxn modelId="{F2EA0574-422D-468E-96C2-B19C88506B91}" srcId="{91F35CEA-930D-4CCA-9E01-FF89A7978E03}" destId="{4EC53856-FE11-4341-A898-3B9E381315CC}" srcOrd="1" destOrd="0" parTransId="{1638B06E-E18C-402D-8282-8879DC57FEF6}" sibTransId="{EFA9CD37-9E14-48EC-B60D-E4C6F86D7702}"/>
    <dgm:cxn modelId="{4172BE7F-05E7-46F4-85F9-BBC4E9C6E78B}" srcId="{91F35CEA-930D-4CCA-9E01-FF89A7978E03}" destId="{4781A9D1-4DCA-4C78-AB52-747E9BB21B89}" srcOrd="0" destOrd="0" parTransId="{687E3D7C-6A56-4980-A8F4-53F2E384F4BC}" sibTransId="{D2013B0E-2B50-4DE7-BABD-E10B4C4FAD7F}"/>
    <dgm:cxn modelId="{4FD11A81-281D-430B-AA99-789E5783CDAC}" type="presOf" srcId="{4781A9D1-4DCA-4C78-AB52-747E9BB21B89}" destId="{4CF2296A-5C93-4811-BAD3-B8FBE663B8ED}" srcOrd="0" destOrd="0" presId="urn:microsoft.com/office/officeart/2008/layout/VerticalCurvedList"/>
    <dgm:cxn modelId="{9953F48F-449D-477A-B755-E00AC8267777}" srcId="{91F35CEA-930D-4CCA-9E01-FF89A7978E03}" destId="{6045535A-DE6F-400F-922C-427DF70386D3}" srcOrd="2" destOrd="0" parTransId="{55E366BF-FD1B-4F79-B90F-393D1C97D1FF}" sibTransId="{6265986E-F1E2-4C4E-83FE-83DF6F120699}"/>
    <dgm:cxn modelId="{AF6D90BB-9568-4D35-841D-E7C5DEE177AB}" type="presOf" srcId="{D2013B0E-2B50-4DE7-BABD-E10B4C4FAD7F}" destId="{16D51A55-E93C-43E4-834A-A6AF2D709D62}" srcOrd="0" destOrd="0" presId="urn:microsoft.com/office/officeart/2008/layout/VerticalCurvedList"/>
    <dgm:cxn modelId="{D1619CFA-D8E7-4BEA-BDDE-C74ECC5AE560}" type="presOf" srcId="{91F35CEA-930D-4CCA-9E01-FF89A7978E03}" destId="{A1AB07B4-A099-48E5-A210-7B44DB2FF033}" srcOrd="0" destOrd="0" presId="urn:microsoft.com/office/officeart/2008/layout/VerticalCurvedList"/>
    <dgm:cxn modelId="{1096A6A8-A861-41EF-A544-0067987CD81C}" type="presParOf" srcId="{A1AB07B4-A099-48E5-A210-7B44DB2FF033}" destId="{E04BE0EF-7246-4F56-963A-E5E45D2F98CC}" srcOrd="0" destOrd="0" presId="urn:microsoft.com/office/officeart/2008/layout/VerticalCurvedList"/>
    <dgm:cxn modelId="{CCCA78D2-F4A3-4EC8-8230-509EF391F54B}" type="presParOf" srcId="{E04BE0EF-7246-4F56-963A-E5E45D2F98CC}" destId="{ED4A25F2-C127-4F0F-AEFF-2FCC4128924E}" srcOrd="0" destOrd="0" presId="urn:microsoft.com/office/officeart/2008/layout/VerticalCurvedList"/>
    <dgm:cxn modelId="{D38EC2FB-0B9B-4333-B859-9C5E218794AF}" type="presParOf" srcId="{ED4A25F2-C127-4F0F-AEFF-2FCC4128924E}" destId="{7E45D7E4-88D5-4B60-83A6-5152BA4C269B}" srcOrd="0" destOrd="0" presId="urn:microsoft.com/office/officeart/2008/layout/VerticalCurvedList"/>
    <dgm:cxn modelId="{418699FC-4A1A-49D8-B5F7-CFE91263628F}" type="presParOf" srcId="{ED4A25F2-C127-4F0F-AEFF-2FCC4128924E}" destId="{16D51A55-E93C-43E4-834A-A6AF2D709D62}" srcOrd="1" destOrd="0" presId="urn:microsoft.com/office/officeart/2008/layout/VerticalCurvedList"/>
    <dgm:cxn modelId="{E8358D97-2053-447A-9760-339FAB815119}" type="presParOf" srcId="{ED4A25F2-C127-4F0F-AEFF-2FCC4128924E}" destId="{75D38ED8-FED9-478C-9C59-398AB0CAE24B}" srcOrd="2" destOrd="0" presId="urn:microsoft.com/office/officeart/2008/layout/VerticalCurvedList"/>
    <dgm:cxn modelId="{C17EEF6C-0CC8-4B16-B7AB-119843083AB9}" type="presParOf" srcId="{ED4A25F2-C127-4F0F-AEFF-2FCC4128924E}" destId="{4DEF85F4-A0BA-4C12-8A80-A47AA577191A}" srcOrd="3" destOrd="0" presId="urn:microsoft.com/office/officeart/2008/layout/VerticalCurvedList"/>
    <dgm:cxn modelId="{4A1996E9-B7B7-45EC-B548-8016E52CAED6}" type="presParOf" srcId="{E04BE0EF-7246-4F56-963A-E5E45D2F98CC}" destId="{4CF2296A-5C93-4811-BAD3-B8FBE663B8ED}" srcOrd="1" destOrd="0" presId="urn:microsoft.com/office/officeart/2008/layout/VerticalCurvedList"/>
    <dgm:cxn modelId="{70F5FEC9-6EE5-4CF4-A1EC-2186247AA840}" type="presParOf" srcId="{E04BE0EF-7246-4F56-963A-E5E45D2F98CC}" destId="{289DF981-6C95-48D8-BC50-6CDE4212EF79}" srcOrd="2" destOrd="0" presId="urn:microsoft.com/office/officeart/2008/layout/VerticalCurvedList"/>
    <dgm:cxn modelId="{79E01E8C-3B86-461A-801F-56D40C1A838F}" type="presParOf" srcId="{289DF981-6C95-48D8-BC50-6CDE4212EF79}" destId="{9E76D100-2519-411C-98C2-7DF3A2F4AF7F}" srcOrd="0" destOrd="0" presId="urn:microsoft.com/office/officeart/2008/layout/VerticalCurvedList"/>
    <dgm:cxn modelId="{56080672-8A5C-4A0D-8C96-C50F40F19012}" type="presParOf" srcId="{E04BE0EF-7246-4F56-963A-E5E45D2F98CC}" destId="{213BB9AE-27B6-406E-9726-AD0DE6598A6A}" srcOrd="3" destOrd="0" presId="urn:microsoft.com/office/officeart/2008/layout/VerticalCurvedList"/>
    <dgm:cxn modelId="{047C092E-E775-4583-87A6-2D4CA0638310}" type="presParOf" srcId="{E04BE0EF-7246-4F56-963A-E5E45D2F98CC}" destId="{1D9D4469-5C54-454F-868B-CEB0B641516D}" srcOrd="4" destOrd="0" presId="urn:microsoft.com/office/officeart/2008/layout/VerticalCurvedList"/>
    <dgm:cxn modelId="{98A4F58F-7206-48FD-A8C0-F8B9D25C588F}" type="presParOf" srcId="{1D9D4469-5C54-454F-868B-CEB0B641516D}" destId="{F512C1ED-4C52-4F92-83FE-EA7936362A17}" srcOrd="0" destOrd="0" presId="urn:microsoft.com/office/officeart/2008/layout/VerticalCurvedList"/>
    <dgm:cxn modelId="{94ABCBA0-BADA-4CBB-A493-A5846E46B3D2}" type="presParOf" srcId="{E04BE0EF-7246-4F56-963A-E5E45D2F98CC}" destId="{F36B7598-82EB-4690-ADBA-5F8576B86382}" srcOrd="5" destOrd="0" presId="urn:microsoft.com/office/officeart/2008/layout/VerticalCurvedList"/>
    <dgm:cxn modelId="{D48102DB-FA04-40E5-BE14-7F3A693DCC5D}" type="presParOf" srcId="{E04BE0EF-7246-4F56-963A-E5E45D2F98CC}" destId="{16C38367-14F7-40C0-8276-1890EB0D4A62}" srcOrd="6" destOrd="0" presId="urn:microsoft.com/office/officeart/2008/layout/VerticalCurvedList"/>
    <dgm:cxn modelId="{4607ECF7-5B39-44DE-BFD7-022B6ECD75D4}" type="presParOf" srcId="{16C38367-14F7-40C0-8276-1890EB0D4A62}" destId="{EFDB9593-E621-42DE-AF55-E9E3A2173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830764-E468-4760-81A4-BBB5E2DD6AE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6FD615B-89C4-44F1-8C43-37F0EE4B7990}">
      <dgm:prSet custT="1"/>
      <dgm:spPr/>
      <dgm:t>
        <a:bodyPr/>
        <a:lstStyle/>
        <a:p>
          <a:r>
            <a:rPr lang="en-US" altLang="es-ES" sz="1200" dirty="0">
              <a:solidFill>
                <a:schemeClr val="tx1"/>
              </a:solidFill>
              <a:latin typeface="Arial Rounded MT Bold" panose="020F0704030504030204" pitchFamily="34" charset="0"/>
            </a:rPr>
            <a:t>Who we are</a:t>
          </a:r>
          <a:endParaRPr lang="es-ES" sz="1200" dirty="0">
            <a:solidFill>
              <a:schemeClr val="tx1"/>
            </a:solidFill>
          </a:endParaRPr>
        </a:p>
      </dgm:t>
    </dgm:pt>
    <dgm:pt modelId="{256272C5-2754-4F71-A272-97935E56344E}" type="parTrans" cxnId="{A06732E4-3ECA-4E42-97B7-B8E96D84269F}">
      <dgm:prSet/>
      <dgm:spPr/>
      <dgm:t>
        <a:bodyPr/>
        <a:lstStyle/>
        <a:p>
          <a:endParaRPr lang="es-ES" sz="1200">
            <a:solidFill>
              <a:schemeClr val="tx1"/>
            </a:solidFill>
          </a:endParaRPr>
        </a:p>
      </dgm:t>
    </dgm:pt>
    <dgm:pt modelId="{465ACFC7-12CF-4EA6-B1A4-3B2F638BDFB3}" type="sibTrans" cxnId="{A06732E4-3ECA-4E42-97B7-B8E96D84269F}">
      <dgm:prSet/>
      <dgm:spPr/>
      <dgm:t>
        <a:bodyPr/>
        <a:lstStyle/>
        <a:p>
          <a:endParaRPr lang="es-ES" sz="1200">
            <a:solidFill>
              <a:schemeClr val="tx1"/>
            </a:solidFill>
          </a:endParaRPr>
        </a:p>
      </dgm:t>
    </dgm:pt>
    <dgm:pt modelId="{04E1A841-24E9-483A-8D2C-7C72EC3157A7}">
      <dgm:prSet custT="1"/>
      <dgm:spPr/>
      <dgm:t>
        <a:bodyPr/>
        <a:lstStyle/>
        <a:p>
          <a:r>
            <a:rPr lang="en-US" altLang="es-ES" sz="1200" dirty="0">
              <a:solidFill>
                <a:schemeClr val="tx1"/>
              </a:solidFill>
              <a:latin typeface="Arial Rounded MT Bold" panose="020F0704030504030204" pitchFamily="34" charset="0"/>
            </a:rPr>
            <a:t>What do we want to talk about</a:t>
          </a:r>
          <a:endParaRPr lang="es-ES" sz="1200" dirty="0">
            <a:solidFill>
              <a:schemeClr val="tx1"/>
            </a:solidFill>
          </a:endParaRPr>
        </a:p>
      </dgm:t>
    </dgm:pt>
    <dgm:pt modelId="{B2D8278E-1B99-4A28-8320-4C87CA53127D}" type="parTrans" cxnId="{5F9129A7-86A7-42D1-810A-21C00CA7A169}">
      <dgm:prSet/>
      <dgm:spPr/>
      <dgm:t>
        <a:bodyPr/>
        <a:lstStyle/>
        <a:p>
          <a:endParaRPr lang="es-ES" sz="1200">
            <a:solidFill>
              <a:schemeClr val="tx1"/>
            </a:solidFill>
          </a:endParaRPr>
        </a:p>
      </dgm:t>
    </dgm:pt>
    <dgm:pt modelId="{D23C78CF-60CD-4234-980E-5244A29CF815}" type="sibTrans" cxnId="{5F9129A7-86A7-42D1-810A-21C00CA7A169}">
      <dgm:prSet/>
      <dgm:spPr/>
      <dgm:t>
        <a:bodyPr/>
        <a:lstStyle/>
        <a:p>
          <a:endParaRPr lang="es-ES" sz="1200">
            <a:solidFill>
              <a:schemeClr val="tx1"/>
            </a:solidFill>
          </a:endParaRPr>
        </a:p>
      </dgm:t>
    </dgm:pt>
    <dgm:pt modelId="{A778FE2A-6D48-43CA-950E-5D924E5F05B8}">
      <dgm:prSet custT="1"/>
      <dgm:spPr/>
      <dgm:t>
        <a:bodyPr/>
        <a:lstStyle/>
        <a:p>
          <a:r>
            <a:rPr lang="en-US" altLang="es-ES" sz="1200" dirty="0">
              <a:solidFill>
                <a:schemeClr val="tx1"/>
              </a:solidFill>
              <a:latin typeface="Arial Rounded MT Bold" panose="020F0704030504030204" pitchFamily="34" charset="0"/>
            </a:rPr>
            <a:t>Which are the Personas we are addressing</a:t>
          </a:r>
          <a:endParaRPr lang="es-ES" sz="1200" dirty="0">
            <a:solidFill>
              <a:schemeClr val="tx1"/>
            </a:solidFill>
          </a:endParaRPr>
        </a:p>
      </dgm:t>
    </dgm:pt>
    <dgm:pt modelId="{895C3388-2CD6-4119-BF49-EF52AD9B332A}" type="parTrans" cxnId="{E3CFCEBD-1A47-4190-B11F-0C6C5D2AC142}">
      <dgm:prSet/>
      <dgm:spPr/>
      <dgm:t>
        <a:bodyPr/>
        <a:lstStyle/>
        <a:p>
          <a:endParaRPr lang="es-ES" sz="1200">
            <a:solidFill>
              <a:schemeClr val="tx1"/>
            </a:solidFill>
          </a:endParaRPr>
        </a:p>
      </dgm:t>
    </dgm:pt>
    <dgm:pt modelId="{FED42A50-A7A1-477B-A6A4-004A1674914D}" type="sibTrans" cxnId="{E3CFCEBD-1A47-4190-B11F-0C6C5D2AC142}">
      <dgm:prSet/>
      <dgm:spPr/>
      <dgm:t>
        <a:bodyPr/>
        <a:lstStyle/>
        <a:p>
          <a:endParaRPr lang="es-ES" sz="1200">
            <a:solidFill>
              <a:schemeClr val="tx1"/>
            </a:solidFill>
          </a:endParaRPr>
        </a:p>
      </dgm:t>
    </dgm:pt>
    <dgm:pt modelId="{C0CC6649-2F40-4E68-9BC5-E857AD5DC7D5}" type="pres">
      <dgm:prSet presAssocID="{C0830764-E468-4760-81A4-BBB5E2DD6AE7}" presName="Name0" presStyleCnt="0">
        <dgm:presLayoutVars>
          <dgm:chMax val="7"/>
          <dgm:chPref val="7"/>
          <dgm:dir/>
        </dgm:presLayoutVars>
      </dgm:prSet>
      <dgm:spPr/>
    </dgm:pt>
    <dgm:pt modelId="{AFB8AD08-4736-4FD7-B6CC-6DD936E2A319}" type="pres">
      <dgm:prSet presAssocID="{C0830764-E468-4760-81A4-BBB5E2DD6AE7}" presName="Name1" presStyleCnt="0"/>
      <dgm:spPr/>
    </dgm:pt>
    <dgm:pt modelId="{70710981-8A94-4799-8461-46F222A1DB9B}" type="pres">
      <dgm:prSet presAssocID="{C0830764-E468-4760-81A4-BBB5E2DD6AE7}" presName="cycle" presStyleCnt="0"/>
      <dgm:spPr/>
    </dgm:pt>
    <dgm:pt modelId="{51A591FB-F070-4685-8AAE-36C2307711DF}" type="pres">
      <dgm:prSet presAssocID="{C0830764-E468-4760-81A4-BBB5E2DD6AE7}" presName="srcNode" presStyleLbl="node1" presStyleIdx="0" presStyleCnt="3"/>
      <dgm:spPr/>
    </dgm:pt>
    <dgm:pt modelId="{447F9A93-36DD-4E33-BAED-CC1B29609364}" type="pres">
      <dgm:prSet presAssocID="{C0830764-E468-4760-81A4-BBB5E2DD6AE7}" presName="conn" presStyleLbl="parChTrans1D2" presStyleIdx="0" presStyleCnt="1"/>
      <dgm:spPr/>
    </dgm:pt>
    <dgm:pt modelId="{208FBC85-2538-4880-8EF4-624CF84B19C3}" type="pres">
      <dgm:prSet presAssocID="{C0830764-E468-4760-81A4-BBB5E2DD6AE7}" presName="extraNode" presStyleLbl="node1" presStyleIdx="0" presStyleCnt="3"/>
      <dgm:spPr/>
    </dgm:pt>
    <dgm:pt modelId="{8CE21F51-32A6-4E97-A00C-D08E24CC9677}" type="pres">
      <dgm:prSet presAssocID="{C0830764-E468-4760-81A4-BBB5E2DD6AE7}" presName="dstNode" presStyleLbl="node1" presStyleIdx="0" presStyleCnt="3"/>
      <dgm:spPr/>
    </dgm:pt>
    <dgm:pt modelId="{FBE980FA-6999-4B25-AFCA-2888296170F0}" type="pres">
      <dgm:prSet presAssocID="{E6FD615B-89C4-44F1-8C43-37F0EE4B7990}" presName="text_1" presStyleLbl="node1" presStyleIdx="0" presStyleCnt="3">
        <dgm:presLayoutVars>
          <dgm:bulletEnabled val="1"/>
        </dgm:presLayoutVars>
      </dgm:prSet>
      <dgm:spPr/>
    </dgm:pt>
    <dgm:pt modelId="{6DF54957-C41B-46E4-91C2-CE8F3508BEFF}" type="pres">
      <dgm:prSet presAssocID="{E6FD615B-89C4-44F1-8C43-37F0EE4B7990}" presName="accent_1" presStyleCnt="0"/>
      <dgm:spPr/>
    </dgm:pt>
    <dgm:pt modelId="{A0F965C4-38D1-4C9F-8ACA-268F2A426CED}" type="pres">
      <dgm:prSet presAssocID="{E6FD615B-89C4-44F1-8C43-37F0EE4B7990}" presName="accentRepeatNode" presStyleLbl="solidFgAcc1" presStyleIdx="0" presStyleCnt="3"/>
      <dgm:spPr/>
    </dgm:pt>
    <dgm:pt modelId="{2B59570C-95B1-4B3C-9BF8-B2370FE4D806}" type="pres">
      <dgm:prSet presAssocID="{04E1A841-24E9-483A-8D2C-7C72EC3157A7}" presName="text_2" presStyleLbl="node1" presStyleIdx="1" presStyleCnt="3">
        <dgm:presLayoutVars>
          <dgm:bulletEnabled val="1"/>
        </dgm:presLayoutVars>
      </dgm:prSet>
      <dgm:spPr/>
    </dgm:pt>
    <dgm:pt modelId="{27896B01-55C7-417F-B42D-75F058C03502}" type="pres">
      <dgm:prSet presAssocID="{04E1A841-24E9-483A-8D2C-7C72EC3157A7}" presName="accent_2" presStyleCnt="0"/>
      <dgm:spPr/>
    </dgm:pt>
    <dgm:pt modelId="{A948DCCD-A320-4DF8-AFEF-4996D484E3CD}" type="pres">
      <dgm:prSet presAssocID="{04E1A841-24E9-483A-8D2C-7C72EC3157A7}" presName="accentRepeatNode" presStyleLbl="solidFgAcc1" presStyleIdx="1" presStyleCnt="3"/>
      <dgm:spPr/>
    </dgm:pt>
    <dgm:pt modelId="{126D4E84-086C-4B3D-B5EC-52D3FDF3EDD1}" type="pres">
      <dgm:prSet presAssocID="{A778FE2A-6D48-43CA-950E-5D924E5F05B8}" presName="text_3" presStyleLbl="node1" presStyleIdx="2" presStyleCnt="3">
        <dgm:presLayoutVars>
          <dgm:bulletEnabled val="1"/>
        </dgm:presLayoutVars>
      </dgm:prSet>
      <dgm:spPr/>
    </dgm:pt>
    <dgm:pt modelId="{BABD95D0-3E0C-4F83-9E20-094662D572B9}" type="pres">
      <dgm:prSet presAssocID="{A778FE2A-6D48-43CA-950E-5D924E5F05B8}" presName="accent_3" presStyleCnt="0"/>
      <dgm:spPr/>
    </dgm:pt>
    <dgm:pt modelId="{5560E288-6FB2-4C36-89A6-63EC78B0C9B5}" type="pres">
      <dgm:prSet presAssocID="{A778FE2A-6D48-43CA-950E-5D924E5F05B8}" presName="accentRepeatNode" presStyleLbl="solidFgAcc1" presStyleIdx="2" presStyleCnt="3"/>
      <dgm:spPr/>
    </dgm:pt>
  </dgm:ptLst>
  <dgm:cxnLst>
    <dgm:cxn modelId="{70E5D222-504E-42EC-B61A-1FBBFA79B426}" type="presOf" srcId="{04E1A841-24E9-483A-8D2C-7C72EC3157A7}" destId="{2B59570C-95B1-4B3C-9BF8-B2370FE4D806}" srcOrd="0" destOrd="0" presId="urn:microsoft.com/office/officeart/2008/layout/VerticalCurvedList"/>
    <dgm:cxn modelId="{30616C3F-B142-449F-953D-A71768EC278D}" type="presOf" srcId="{A778FE2A-6D48-43CA-950E-5D924E5F05B8}" destId="{126D4E84-086C-4B3D-B5EC-52D3FDF3EDD1}" srcOrd="0" destOrd="0" presId="urn:microsoft.com/office/officeart/2008/layout/VerticalCurvedList"/>
    <dgm:cxn modelId="{D841C3A1-A2AC-4DD4-A8B2-CD673B19BF58}" type="presOf" srcId="{C0830764-E468-4760-81A4-BBB5E2DD6AE7}" destId="{C0CC6649-2F40-4E68-9BC5-E857AD5DC7D5}" srcOrd="0" destOrd="0" presId="urn:microsoft.com/office/officeart/2008/layout/VerticalCurvedList"/>
    <dgm:cxn modelId="{5F9129A7-86A7-42D1-810A-21C00CA7A169}" srcId="{C0830764-E468-4760-81A4-BBB5E2DD6AE7}" destId="{04E1A841-24E9-483A-8D2C-7C72EC3157A7}" srcOrd="1" destOrd="0" parTransId="{B2D8278E-1B99-4A28-8320-4C87CA53127D}" sibTransId="{D23C78CF-60CD-4234-980E-5244A29CF815}"/>
    <dgm:cxn modelId="{91688EB4-0994-43BD-9162-04390CCA0A59}" type="presOf" srcId="{465ACFC7-12CF-4EA6-B1A4-3B2F638BDFB3}" destId="{447F9A93-36DD-4E33-BAED-CC1B29609364}" srcOrd="0" destOrd="0" presId="urn:microsoft.com/office/officeart/2008/layout/VerticalCurvedList"/>
    <dgm:cxn modelId="{CBF172B8-0B6A-425F-A955-27954A07333E}" type="presOf" srcId="{E6FD615B-89C4-44F1-8C43-37F0EE4B7990}" destId="{FBE980FA-6999-4B25-AFCA-2888296170F0}" srcOrd="0" destOrd="0" presId="urn:microsoft.com/office/officeart/2008/layout/VerticalCurvedList"/>
    <dgm:cxn modelId="{E3CFCEBD-1A47-4190-B11F-0C6C5D2AC142}" srcId="{C0830764-E468-4760-81A4-BBB5E2DD6AE7}" destId="{A778FE2A-6D48-43CA-950E-5D924E5F05B8}" srcOrd="2" destOrd="0" parTransId="{895C3388-2CD6-4119-BF49-EF52AD9B332A}" sibTransId="{FED42A50-A7A1-477B-A6A4-004A1674914D}"/>
    <dgm:cxn modelId="{A06732E4-3ECA-4E42-97B7-B8E96D84269F}" srcId="{C0830764-E468-4760-81A4-BBB5E2DD6AE7}" destId="{E6FD615B-89C4-44F1-8C43-37F0EE4B7990}" srcOrd="0" destOrd="0" parTransId="{256272C5-2754-4F71-A272-97935E56344E}" sibTransId="{465ACFC7-12CF-4EA6-B1A4-3B2F638BDFB3}"/>
    <dgm:cxn modelId="{E39DB4D1-48D5-4ECE-A3FD-437B02B6BF27}" type="presParOf" srcId="{C0CC6649-2F40-4E68-9BC5-E857AD5DC7D5}" destId="{AFB8AD08-4736-4FD7-B6CC-6DD936E2A319}" srcOrd="0" destOrd="0" presId="urn:microsoft.com/office/officeart/2008/layout/VerticalCurvedList"/>
    <dgm:cxn modelId="{603299F9-C53D-44C8-BD35-9E3A4E080E76}" type="presParOf" srcId="{AFB8AD08-4736-4FD7-B6CC-6DD936E2A319}" destId="{70710981-8A94-4799-8461-46F222A1DB9B}" srcOrd="0" destOrd="0" presId="urn:microsoft.com/office/officeart/2008/layout/VerticalCurvedList"/>
    <dgm:cxn modelId="{CCCAF018-EEBD-42E0-9E34-35158A144211}" type="presParOf" srcId="{70710981-8A94-4799-8461-46F222A1DB9B}" destId="{51A591FB-F070-4685-8AAE-36C2307711DF}" srcOrd="0" destOrd="0" presId="urn:microsoft.com/office/officeart/2008/layout/VerticalCurvedList"/>
    <dgm:cxn modelId="{327DF56C-3F2A-4DE5-9432-2608EB06DD20}" type="presParOf" srcId="{70710981-8A94-4799-8461-46F222A1DB9B}" destId="{447F9A93-36DD-4E33-BAED-CC1B29609364}" srcOrd="1" destOrd="0" presId="urn:microsoft.com/office/officeart/2008/layout/VerticalCurvedList"/>
    <dgm:cxn modelId="{91825A83-F5FE-430B-AB2D-CA8C37A0E83E}" type="presParOf" srcId="{70710981-8A94-4799-8461-46F222A1DB9B}" destId="{208FBC85-2538-4880-8EF4-624CF84B19C3}" srcOrd="2" destOrd="0" presId="urn:microsoft.com/office/officeart/2008/layout/VerticalCurvedList"/>
    <dgm:cxn modelId="{CE2FAB4A-09B1-4B91-844E-388B81A424DA}" type="presParOf" srcId="{70710981-8A94-4799-8461-46F222A1DB9B}" destId="{8CE21F51-32A6-4E97-A00C-D08E24CC9677}" srcOrd="3" destOrd="0" presId="urn:microsoft.com/office/officeart/2008/layout/VerticalCurvedList"/>
    <dgm:cxn modelId="{F9B5E6A7-3408-47F7-9E05-13750AA20B14}" type="presParOf" srcId="{AFB8AD08-4736-4FD7-B6CC-6DD936E2A319}" destId="{FBE980FA-6999-4B25-AFCA-2888296170F0}" srcOrd="1" destOrd="0" presId="urn:microsoft.com/office/officeart/2008/layout/VerticalCurvedList"/>
    <dgm:cxn modelId="{3BE5E0D4-B7BE-49E7-A3C3-C41B7B468167}" type="presParOf" srcId="{AFB8AD08-4736-4FD7-B6CC-6DD936E2A319}" destId="{6DF54957-C41B-46E4-91C2-CE8F3508BEFF}" srcOrd="2" destOrd="0" presId="urn:microsoft.com/office/officeart/2008/layout/VerticalCurvedList"/>
    <dgm:cxn modelId="{B7CEE634-6C95-45B7-8691-67AD233867BA}" type="presParOf" srcId="{6DF54957-C41B-46E4-91C2-CE8F3508BEFF}" destId="{A0F965C4-38D1-4C9F-8ACA-268F2A426CED}" srcOrd="0" destOrd="0" presId="urn:microsoft.com/office/officeart/2008/layout/VerticalCurvedList"/>
    <dgm:cxn modelId="{625AA365-5D38-4570-8520-C316C4CC42BB}" type="presParOf" srcId="{AFB8AD08-4736-4FD7-B6CC-6DD936E2A319}" destId="{2B59570C-95B1-4B3C-9BF8-B2370FE4D806}" srcOrd="3" destOrd="0" presId="urn:microsoft.com/office/officeart/2008/layout/VerticalCurvedList"/>
    <dgm:cxn modelId="{79638DAD-7CBA-4E2F-82B1-0473220FFC33}" type="presParOf" srcId="{AFB8AD08-4736-4FD7-B6CC-6DD936E2A319}" destId="{27896B01-55C7-417F-B42D-75F058C03502}" srcOrd="4" destOrd="0" presId="urn:microsoft.com/office/officeart/2008/layout/VerticalCurvedList"/>
    <dgm:cxn modelId="{6E143B0F-0AF0-4F29-B1F9-687D54166DCC}" type="presParOf" srcId="{27896B01-55C7-417F-B42D-75F058C03502}" destId="{A948DCCD-A320-4DF8-AFEF-4996D484E3CD}" srcOrd="0" destOrd="0" presId="urn:microsoft.com/office/officeart/2008/layout/VerticalCurvedList"/>
    <dgm:cxn modelId="{C83101E9-3F84-442C-98FD-1692301962F5}" type="presParOf" srcId="{AFB8AD08-4736-4FD7-B6CC-6DD936E2A319}" destId="{126D4E84-086C-4B3D-B5EC-52D3FDF3EDD1}" srcOrd="5" destOrd="0" presId="urn:microsoft.com/office/officeart/2008/layout/VerticalCurvedList"/>
    <dgm:cxn modelId="{396F1C55-08EE-47CB-943D-CFA1AD4D875C}" type="presParOf" srcId="{AFB8AD08-4736-4FD7-B6CC-6DD936E2A319}" destId="{BABD95D0-3E0C-4F83-9E20-094662D572B9}" srcOrd="6" destOrd="0" presId="urn:microsoft.com/office/officeart/2008/layout/VerticalCurvedList"/>
    <dgm:cxn modelId="{D2BA864C-22E5-4258-A092-F74B4768CDE4}" type="presParOf" srcId="{BABD95D0-3E0C-4F83-9E20-094662D572B9}" destId="{5560E288-6FB2-4C36-89A6-63EC78B0C9B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932C4-E38F-4CAF-88F3-1267FAAB4C1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2953EC8C-79F5-48B2-9077-9D85F3FEC4AB}">
      <dgm:prSet/>
      <dgm:spPr/>
      <dgm:t>
        <a:bodyPr/>
        <a:lstStyle/>
        <a:p>
          <a:r>
            <a:rPr lang="en-US" dirty="0">
              <a:latin typeface="Arial Rounded MT Bold" panose="020F0704030504030204" pitchFamily="34" charset="0"/>
            </a:rPr>
            <a:t>Get in touch with people and listen to them</a:t>
          </a:r>
          <a:endParaRPr lang="es-ES" dirty="0">
            <a:latin typeface="Arial Rounded MT Bold" panose="020F0704030504030204" pitchFamily="34" charset="0"/>
          </a:endParaRPr>
        </a:p>
      </dgm:t>
    </dgm:pt>
    <dgm:pt modelId="{7C4D3D50-3B1B-4444-8411-50CDCA98CA76}" type="parTrans" cxnId="{9D0608E3-5FD9-4FF7-BA8D-EEB8074B1C68}">
      <dgm:prSet/>
      <dgm:spPr/>
      <dgm:t>
        <a:bodyPr/>
        <a:lstStyle/>
        <a:p>
          <a:endParaRPr lang="es-ES">
            <a:latin typeface="Arial Rounded MT Bold" panose="020F0704030504030204" pitchFamily="34" charset="0"/>
          </a:endParaRPr>
        </a:p>
      </dgm:t>
    </dgm:pt>
    <dgm:pt modelId="{DB7F3021-3FA7-4566-8935-2236F901AD0C}" type="sibTrans" cxnId="{9D0608E3-5FD9-4FF7-BA8D-EEB8074B1C68}">
      <dgm:prSet/>
      <dgm:spPr/>
      <dgm:t>
        <a:bodyPr/>
        <a:lstStyle/>
        <a:p>
          <a:endParaRPr lang="es-ES">
            <a:latin typeface="Arial Rounded MT Bold" panose="020F0704030504030204" pitchFamily="34" charset="0"/>
          </a:endParaRPr>
        </a:p>
      </dgm:t>
    </dgm:pt>
    <dgm:pt modelId="{B947AA8D-FD18-46FA-883B-2D770B224D09}">
      <dgm:prSet/>
      <dgm:spPr/>
      <dgm:t>
        <a:bodyPr/>
        <a:lstStyle/>
        <a:p>
          <a:r>
            <a:rPr lang="en-US" dirty="0">
              <a:latin typeface="Arial Rounded MT Bold" panose="020F0704030504030204" pitchFamily="34" charset="0"/>
            </a:rPr>
            <a:t>Collect feedback</a:t>
          </a:r>
          <a:endParaRPr lang="es-ES" dirty="0">
            <a:latin typeface="Arial Rounded MT Bold" panose="020F0704030504030204" pitchFamily="34" charset="0"/>
          </a:endParaRPr>
        </a:p>
      </dgm:t>
    </dgm:pt>
    <dgm:pt modelId="{03129F23-A1B3-4189-969A-C6958D5D9DF1}" type="parTrans" cxnId="{8384ABD5-3935-4867-AA04-61DA5592C3E6}">
      <dgm:prSet/>
      <dgm:spPr/>
      <dgm:t>
        <a:bodyPr/>
        <a:lstStyle/>
        <a:p>
          <a:endParaRPr lang="es-ES">
            <a:latin typeface="Arial Rounded MT Bold" panose="020F0704030504030204" pitchFamily="34" charset="0"/>
          </a:endParaRPr>
        </a:p>
      </dgm:t>
    </dgm:pt>
    <dgm:pt modelId="{DAF5B809-A827-478A-BB3E-4C6D197BC442}" type="sibTrans" cxnId="{8384ABD5-3935-4867-AA04-61DA5592C3E6}">
      <dgm:prSet/>
      <dgm:spPr/>
      <dgm:t>
        <a:bodyPr/>
        <a:lstStyle/>
        <a:p>
          <a:endParaRPr lang="es-ES">
            <a:latin typeface="Arial Rounded MT Bold" panose="020F0704030504030204" pitchFamily="34" charset="0"/>
          </a:endParaRPr>
        </a:p>
      </dgm:t>
    </dgm:pt>
    <dgm:pt modelId="{9983A3B0-8B79-4576-9BCB-8149760E2CD2}">
      <dgm:prSet/>
      <dgm:spPr/>
      <dgm:t>
        <a:bodyPr/>
        <a:lstStyle/>
        <a:p>
          <a:r>
            <a:rPr lang="en-US" dirty="0">
              <a:latin typeface="Arial Rounded MT Bold" panose="020F0704030504030204" pitchFamily="34" charset="0"/>
            </a:rPr>
            <a:t>Promote our business in a simple and direct way</a:t>
          </a:r>
          <a:endParaRPr lang="es-ES" dirty="0">
            <a:latin typeface="Arial Rounded MT Bold" panose="020F0704030504030204" pitchFamily="34" charset="0"/>
          </a:endParaRPr>
        </a:p>
      </dgm:t>
    </dgm:pt>
    <dgm:pt modelId="{9D88049B-5534-4D52-BAC6-9F483C2330F9}" type="parTrans" cxnId="{3330F347-8A80-4791-9010-827F172D7319}">
      <dgm:prSet/>
      <dgm:spPr/>
      <dgm:t>
        <a:bodyPr/>
        <a:lstStyle/>
        <a:p>
          <a:endParaRPr lang="es-ES">
            <a:latin typeface="Arial Rounded MT Bold" panose="020F0704030504030204" pitchFamily="34" charset="0"/>
          </a:endParaRPr>
        </a:p>
      </dgm:t>
    </dgm:pt>
    <dgm:pt modelId="{E61EB647-F727-45F1-B2C9-A1137DC98B7B}" type="sibTrans" cxnId="{3330F347-8A80-4791-9010-827F172D7319}">
      <dgm:prSet/>
      <dgm:spPr/>
      <dgm:t>
        <a:bodyPr/>
        <a:lstStyle/>
        <a:p>
          <a:endParaRPr lang="es-ES">
            <a:latin typeface="Arial Rounded MT Bold" panose="020F0704030504030204" pitchFamily="34" charset="0"/>
          </a:endParaRPr>
        </a:p>
      </dgm:t>
    </dgm:pt>
    <dgm:pt modelId="{FCE5BC26-3774-494D-9CD1-1E1EFAC6C242}">
      <dgm:prSet/>
      <dgm:spPr/>
      <dgm:t>
        <a:bodyPr/>
        <a:lstStyle/>
        <a:p>
          <a:r>
            <a:rPr lang="en-US" dirty="0">
              <a:latin typeface="Arial Rounded MT Bold" panose="020F0704030504030204" pitchFamily="34" charset="0"/>
            </a:rPr>
            <a:t>moreover: the network allows us to stay in contact with people (potential customers, partners). This is why digital is attractive.</a:t>
          </a:r>
          <a:endParaRPr lang="es-ES" dirty="0">
            <a:latin typeface="Arial Rounded MT Bold" panose="020F0704030504030204" pitchFamily="34" charset="0"/>
          </a:endParaRPr>
        </a:p>
      </dgm:t>
    </dgm:pt>
    <dgm:pt modelId="{1A3462FA-4913-419D-A7A3-EB47C7D2D240}" type="parTrans" cxnId="{85BE8A58-A350-495F-8480-A0C719E2767C}">
      <dgm:prSet/>
      <dgm:spPr/>
      <dgm:t>
        <a:bodyPr/>
        <a:lstStyle/>
        <a:p>
          <a:endParaRPr lang="es-ES">
            <a:latin typeface="Arial Rounded MT Bold" panose="020F0704030504030204" pitchFamily="34" charset="0"/>
          </a:endParaRPr>
        </a:p>
      </dgm:t>
    </dgm:pt>
    <dgm:pt modelId="{C180617E-3D07-4EEF-A1B1-6E1E2D568D04}" type="sibTrans" cxnId="{85BE8A58-A350-495F-8480-A0C719E2767C}">
      <dgm:prSet/>
      <dgm:spPr/>
      <dgm:t>
        <a:bodyPr/>
        <a:lstStyle/>
        <a:p>
          <a:endParaRPr lang="es-ES">
            <a:latin typeface="Arial Rounded MT Bold" panose="020F0704030504030204" pitchFamily="34" charset="0"/>
          </a:endParaRPr>
        </a:p>
      </dgm:t>
    </dgm:pt>
    <dgm:pt modelId="{A425C3AB-F742-480A-BC06-9279E2F28C69}" type="pres">
      <dgm:prSet presAssocID="{8B3932C4-E38F-4CAF-88F3-1267FAAB4C1E}" presName="Name0" presStyleCnt="0">
        <dgm:presLayoutVars>
          <dgm:chMax val="7"/>
          <dgm:dir/>
          <dgm:animLvl val="lvl"/>
          <dgm:resizeHandles val="exact"/>
        </dgm:presLayoutVars>
      </dgm:prSet>
      <dgm:spPr/>
    </dgm:pt>
    <dgm:pt modelId="{FE5B3C61-6729-4B05-B234-B27C0E69BDBD}" type="pres">
      <dgm:prSet presAssocID="{2953EC8C-79F5-48B2-9077-9D85F3FEC4AB}" presName="circle1" presStyleLbl="node1" presStyleIdx="0" presStyleCnt="4"/>
      <dgm:spPr/>
    </dgm:pt>
    <dgm:pt modelId="{45E5F753-CAE6-4007-82E3-3A89D6F73525}" type="pres">
      <dgm:prSet presAssocID="{2953EC8C-79F5-48B2-9077-9D85F3FEC4AB}" presName="space" presStyleCnt="0"/>
      <dgm:spPr/>
    </dgm:pt>
    <dgm:pt modelId="{2038D7A5-720B-42C0-8471-694F05F62AEB}" type="pres">
      <dgm:prSet presAssocID="{2953EC8C-79F5-48B2-9077-9D85F3FEC4AB}" presName="rect1" presStyleLbl="alignAcc1" presStyleIdx="0" presStyleCnt="4"/>
      <dgm:spPr/>
    </dgm:pt>
    <dgm:pt modelId="{B09CE9A8-F905-428C-8554-DBEE0C5C11E5}" type="pres">
      <dgm:prSet presAssocID="{B947AA8D-FD18-46FA-883B-2D770B224D09}" presName="vertSpace2" presStyleLbl="node1" presStyleIdx="0" presStyleCnt="4"/>
      <dgm:spPr/>
    </dgm:pt>
    <dgm:pt modelId="{5F39C596-4E93-4B74-8104-8E335EEFC28F}" type="pres">
      <dgm:prSet presAssocID="{B947AA8D-FD18-46FA-883B-2D770B224D09}" presName="circle2" presStyleLbl="node1" presStyleIdx="1" presStyleCnt="4"/>
      <dgm:spPr/>
    </dgm:pt>
    <dgm:pt modelId="{50C1A2AB-E009-44CC-BD12-8856CAAC34F8}" type="pres">
      <dgm:prSet presAssocID="{B947AA8D-FD18-46FA-883B-2D770B224D09}" presName="rect2" presStyleLbl="alignAcc1" presStyleIdx="1" presStyleCnt="4"/>
      <dgm:spPr/>
    </dgm:pt>
    <dgm:pt modelId="{50917385-5135-4D70-9F68-668AFEB6D529}" type="pres">
      <dgm:prSet presAssocID="{9983A3B0-8B79-4576-9BCB-8149760E2CD2}" presName="vertSpace3" presStyleLbl="node1" presStyleIdx="1" presStyleCnt="4"/>
      <dgm:spPr/>
    </dgm:pt>
    <dgm:pt modelId="{BAC28155-029C-4920-9052-5626542C69F1}" type="pres">
      <dgm:prSet presAssocID="{9983A3B0-8B79-4576-9BCB-8149760E2CD2}" presName="circle3" presStyleLbl="node1" presStyleIdx="2" presStyleCnt="4"/>
      <dgm:spPr/>
    </dgm:pt>
    <dgm:pt modelId="{8D7F66D2-BAAF-4B2A-A3D8-C889F2E5D0F7}" type="pres">
      <dgm:prSet presAssocID="{9983A3B0-8B79-4576-9BCB-8149760E2CD2}" presName="rect3" presStyleLbl="alignAcc1" presStyleIdx="2" presStyleCnt="4"/>
      <dgm:spPr/>
    </dgm:pt>
    <dgm:pt modelId="{33C2D33C-4A9B-4789-946E-33C42086DB97}" type="pres">
      <dgm:prSet presAssocID="{FCE5BC26-3774-494D-9CD1-1E1EFAC6C242}" presName="vertSpace4" presStyleLbl="node1" presStyleIdx="2" presStyleCnt="4"/>
      <dgm:spPr/>
    </dgm:pt>
    <dgm:pt modelId="{802CA998-4EF5-4B12-A388-2BB4F847DCDA}" type="pres">
      <dgm:prSet presAssocID="{FCE5BC26-3774-494D-9CD1-1E1EFAC6C242}" presName="circle4" presStyleLbl="node1" presStyleIdx="3" presStyleCnt="4"/>
      <dgm:spPr/>
    </dgm:pt>
    <dgm:pt modelId="{427CF38A-7AA1-4880-98CF-EDE8ADAF8D9B}" type="pres">
      <dgm:prSet presAssocID="{FCE5BC26-3774-494D-9CD1-1E1EFAC6C242}" presName="rect4" presStyleLbl="alignAcc1" presStyleIdx="3" presStyleCnt="4"/>
      <dgm:spPr/>
    </dgm:pt>
    <dgm:pt modelId="{F018D1E6-C3C6-4D9C-B29D-F98B3198A2EB}" type="pres">
      <dgm:prSet presAssocID="{2953EC8C-79F5-48B2-9077-9D85F3FEC4AB}" presName="rect1ParTxNoCh" presStyleLbl="alignAcc1" presStyleIdx="3" presStyleCnt="4">
        <dgm:presLayoutVars>
          <dgm:chMax val="1"/>
          <dgm:bulletEnabled val="1"/>
        </dgm:presLayoutVars>
      </dgm:prSet>
      <dgm:spPr/>
    </dgm:pt>
    <dgm:pt modelId="{F113FE23-6BA8-4E17-8A18-3C2FBDA4D037}" type="pres">
      <dgm:prSet presAssocID="{B947AA8D-FD18-46FA-883B-2D770B224D09}" presName="rect2ParTxNoCh" presStyleLbl="alignAcc1" presStyleIdx="3" presStyleCnt="4">
        <dgm:presLayoutVars>
          <dgm:chMax val="1"/>
          <dgm:bulletEnabled val="1"/>
        </dgm:presLayoutVars>
      </dgm:prSet>
      <dgm:spPr/>
    </dgm:pt>
    <dgm:pt modelId="{3630BA06-B3B1-42A2-A389-426B0F40AF44}" type="pres">
      <dgm:prSet presAssocID="{9983A3B0-8B79-4576-9BCB-8149760E2CD2}" presName="rect3ParTxNoCh" presStyleLbl="alignAcc1" presStyleIdx="3" presStyleCnt="4">
        <dgm:presLayoutVars>
          <dgm:chMax val="1"/>
          <dgm:bulletEnabled val="1"/>
        </dgm:presLayoutVars>
      </dgm:prSet>
      <dgm:spPr/>
    </dgm:pt>
    <dgm:pt modelId="{DC76DAC0-77F1-4D31-94C2-1287EF08D272}" type="pres">
      <dgm:prSet presAssocID="{FCE5BC26-3774-494D-9CD1-1E1EFAC6C242}" presName="rect4ParTxNoCh" presStyleLbl="alignAcc1" presStyleIdx="3" presStyleCnt="4">
        <dgm:presLayoutVars>
          <dgm:chMax val="1"/>
          <dgm:bulletEnabled val="1"/>
        </dgm:presLayoutVars>
      </dgm:prSet>
      <dgm:spPr/>
    </dgm:pt>
  </dgm:ptLst>
  <dgm:cxnLst>
    <dgm:cxn modelId="{966F4F0F-E7CB-4BE3-84C7-FF737670A83A}" type="presOf" srcId="{8B3932C4-E38F-4CAF-88F3-1267FAAB4C1E}" destId="{A425C3AB-F742-480A-BC06-9279E2F28C69}" srcOrd="0" destOrd="0" presId="urn:microsoft.com/office/officeart/2005/8/layout/target3"/>
    <dgm:cxn modelId="{3330F347-8A80-4791-9010-827F172D7319}" srcId="{8B3932C4-E38F-4CAF-88F3-1267FAAB4C1E}" destId="{9983A3B0-8B79-4576-9BCB-8149760E2CD2}" srcOrd="2" destOrd="0" parTransId="{9D88049B-5534-4D52-BAC6-9F483C2330F9}" sibTransId="{E61EB647-F727-45F1-B2C9-A1137DC98B7B}"/>
    <dgm:cxn modelId="{6C887F4C-7C09-40AA-A465-D43D65F386F1}" type="presOf" srcId="{FCE5BC26-3774-494D-9CD1-1E1EFAC6C242}" destId="{427CF38A-7AA1-4880-98CF-EDE8ADAF8D9B}" srcOrd="0" destOrd="0" presId="urn:microsoft.com/office/officeart/2005/8/layout/target3"/>
    <dgm:cxn modelId="{85BE8A58-A350-495F-8480-A0C719E2767C}" srcId="{8B3932C4-E38F-4CAF-88F3-1267FAAB4C1E}" destId="{FCE5BC26-3774-494D-9CD1-1E1EFAC6C242}" srcOrd="3" destOrd="0" parTransId="{1A3462FA-4913-419D-A7A3-EB47C7D2D240}" sibTransId="{C180617E-3D07-4EEF-A1B1-6E1E2D568D04}"/>
    <dgm:cxn modelId="{364B2696-1021-4ACC-88DC-4BE5F0C731E5}" type="presOf" srcId="{B947AA8D-FD18-46FA-883B-2D770B224D09}" destId="{50C1A2AB-E009-44CC-BD12-8856CAAC34F8}" srcOrd="0" destOrd="0" presId="urn:microsoft.com/office/officeart/2005/8/layout/target3"/>
    <dgm:cxn modelId="{D66DC897-A7B7-4586-8A2F-50F5B25031A6}" type="presOf" srcId="{2953EC8C-79F5-48B2-9077-9D85F3FEC4AB}" destId="{F018D1E6-C3C6-4D9C-B29D-F98B3198A2EB}" srcOrd="1" destOrd="0" presId="urn:microsoft.com/office/officeart/2005/8/layout/target3"/>
    <dgm:cxn modelId="{355278A7-0643-4FB6-A74F-CDCD3EBD401E}" type="presOf" srcId="{2953EC8C-79F5-48B2-9077-9D85F3FEC4AB}" destId="{2038D7A5-720B-42C0-8471-694F05F62AEB}" srcOrd="0" destOrd="0" presId="urn:microsoft.com/office/officeart/2005/8/layout/target3"/>
    <dgm:cxn modelId="{C0467CB3-E1B1-4799-B204-063ABE45462B}" type="presOf" srcId="{9983A3B0-8B79-4576-9BCB-8149760E2CD2}" destId="{8D7F66D2-BAAF-4B2A-A3D8-C889F2E5D0F7}" srcOrd="0" destOrd="0" presId="urn:microsoft.com/office/officeart/2005/8/layout/target3"/>
    <dgm:cxn modelId="{9E94FFC3-81EA-4BEC-B958-72FE17750F4B}" type="presOf" srcId="{FCE5BC26-3774-494D-9CD1-1E1EFAC6C242}" destId="{DC76DAC0-77F1-4D31-94C2-1287EF08D272}" srcOrd="1" destOrd="0" presId="urn:microsoft.com/office/officeart/2005/8/layout/target3"/>
    <dgm:cxn modelId="{8384ABD5-3935-4867-AA04-61DA5592C3E6}" srcId="{8B3932C4-E38F-4CAF-88F3-1267FAAB4C1E}" destId="{B947AA8D-FD18-46FA-883B-2D770B224D09}" srcOrd="1" destOrd="0" parTransId="{03129F23-A1B3-4189-969A-C6958D5D9DF1}" sibTransId="{DAF5B809-A827-478A-BB3E-4C6D197BC442}"/>
    <dgm:cxn modelId="{9D0608E3-5FD9-4FF7-BA8D-EEB8074B1C68}" srcId="{8B3932C4-E38F-4CAF-88F3-1267FAAB4C1E}" destId="{2953EC8C-79F5-48B2-9077-9D85F3FEC4AB}" srcOrd="0" destOrd="0" parTransId="{7C4D3D50-3B1B-4444-8411-50CDCA98CA76}" sibTransId="{DB7F3021-3FA7-4566-8935-2236F901AD0C}"/>
    <dgm:cxn modelId="{73DD38E8-E384-47F5-BBB3-E9F9B3C517FB}" type="presOf" srcId="{9983A3B0-8B79-4576-9BCB-8149760E2CD2}" destId="{3630BA06-B3B1-42A2-A389-426B0F40AF44}" srcOrd="1" destOrd="0" presId="urn:microsoft.com/office/officeart/2005/8/layout/target3"/>
    <dgm:cxn modelId="{6F5628EE-1CC5-48C3-8F7E-D5905DF134D0}" type="presOf" srcId="{B947AA8D-FD18-46FA-883B-2D770B224D09}" destId="{F113FE23-6BA8-4E17-8A18-3C2FBDA4D037}" srcOrd="1" destOrd="0" presId="urn:microsoft.com/office/officeart/2005/8/layout/target3"/>
    <dgm:cxn modelId="{6DBBD577-69FF-4E96-8794-CB1001B2B06B}" type="presParOf" srcId="{A425C3AB-F742-480A-BC06-9279E2F28C69}" destId="{FE5B3C61-6729-4B05-B234-B27C0E69BDBD}" srcOrd="0" destOrd="0" presId="urn:microsoft.com/office/officeart/2005/8/layout/target3"/>
    <dgm:cxn modelId="{C613E408-BA71-45BA-8E05-0C79F636F049}" type="presParOf" srcId="{A425C3AB-F742-480A-BC06-9279E2F28C69}" destId="{45E5F753-CAE6-4007-82E3-3A89D6F73525}" srcOrd="1" destOrd="0" presId="urn:microsoft.com/office/officeart/2005/8/layout/target3"/>
    <dgm:cxn modelId="{F57B0CBB-153B-448C-B166-250DA3ADB187}" type="presParOf" srcId="{A425C3AB-F742-480A-BC06-9279E2F28C69}" destId="{2038D7A5-720B-42C0-8471-694F05F62AEB}" srcOrd="2" destOrd="0" presId="urn:microsoft.com/office/officeart/2005/8/layout/target3"/>
    <dgm:cxn modelId="{93E06A49-5910-49CE-B491-0A43735FB5C5}" type="presParOf" srcId="{A425C3AB-F742-480A-BC06-9279E2F28C69}" destId="{B09CE9A8-F905-428C-8554-DBEE0C5C11E5}" srcOrd="3" destOrd="0" presId="urn:microsoft.com/office/officeart/2005/8/layout/target3"/>
    <dgm:cxn modelId="{4000AEDE-B42F-47C5-9B96-BD98565CA625}" type="presParOf" srcId="{A425C3AB-F742-480A-BC06-9279E2F28C69}" destId="{5F39C596-4E93-4B74-8104-8E335EEFC28F}" srcOrd="4" destOrd="0" presId="urn:microsoft.com/office/officeart/2005/8/layout/target3"/>
    <dgm:cxn modelId="{A093FBF1-CB57-43AF-9634-CD9516DDC3D5}" type="presParOf" srcId="{A425C3AB-F742-480A-BC06-9279E2F28C69}" destId="{50C1A2AB-E009-44CC-BD12-8856CAAC34F8}" srcOrd="5" destOrd="0" presId="urn:microsoft.com/office/officeart/2005/8/layout/target3"/>
    <dgm:cxn modelId="{6EC89101-63A6-4AEA-AB33-52BB7768567E}" type="presParOf" srcId="{A425C3AB-F742-480A-BC06-9279E2F28C69}" destId="{50917385-5135-4D70-9F68-668AFEB6D529}" srcOrd="6" destOrd="0" presId="urn:microsoft.com/office/officeart/2005/8/layout/target3"/>
    <dgm:cxn modelId="{F903AFB9-6F2E-4A25-9484-C20AA1D9DBE9}" type="presParOf" srcId="{A425C3AB-F742-480A-BC06-9279E2F28C69}" destId="{BAC28155-029C-4920-9052-5626542C69F1}" srcOrd="7" destOrd="0" presId="urn:microsoft.com/office/officeart/2005/8/layout/target3"/>
    <dgm:cxn modelId="{004EFEBE-AF23-4E30-9E11-8D1C2C928378}" type="presParOf" srcId="{A425C3AB-F742-480A-BC06-9279E2F28C69}" destId="{8D7F66D2-BAAF-4B2A-A3D8-C889F2E5D0F7}" srcOrd="8" destOrd="0" presId="urn:microsoft.com/office/officeart/2005/8/layout/target3"/>
    <dgm:cxn modelId="{67CBF644-C87E-45B9-9A45-5446793E18AE}" type="presParOf" srcId="{A425C3AB-F742-480A-BC06-9279E2F28C69}" destId="{33C2D33C-4A9B-4789-946E-33C42086DB97}" srcOrd="9" destOrd="0" presId="urn:microsoft.com/office/officeart/2005/8/layout/target3"/>
    <dgm:cxn modelId="{DBF62C03-C3F9-4BB9-90DE-DD215E374480}" type="presParOf" srcId="{A425C3AB-F742-480A-BC06-9279E2F28C69}" destId="{802CA998-4EF5-4B12-A388-2BB4F847DCDA}" srcOrd="10" destOrd="0" presId="urn:microsoft.com/office/officeart/2005/8/layout/target3"/>
    <dgm:cxn modelId="{D0BBFA18-6194-4868-9C2F-F2415303E40D}" type="presParOf" srcId="{A425C3AB-F742-480A-BC06-9279E2F28C69}" destId="{427CF38A-7AA1-4880-98CF-EDE8ADAF8D9B}" srcOrd="11" destOrd="0" presId="urn:microsoft.com/office/officeart/2005/8/layout/target3"/>
    <dgm:cxn modelId="{9D9BECDB-3D41-426C-82C8-BA45FFAD8044}" type="presParOf" srcId="{A425C3AB-F742-480A-BC06-9279E2F28C69}" destId="{F018D1E6-C3C6-4D9C-B29D-F98B3198A2EB}" srcOrd="12" destOrd="0" presId="urn:microsoft.com/office/officeart/2005/8/layout/target3"/>
    <dgm:cxn modelId="{E9FED6CA-3F1E-482D-85DD-0F2AC6E075E3}" type="presParOf" srcId="{A425C3AB-F742-480A-BC06-9279E2F28C69}" destId="{F113FE23-6BA8-4E17-8A18-3C2FBDA4D037}" srcOrd="13" destOrd="0" presId="urn:microsoft.com/office/officeart/2005/8/layout/target3"/>
    <dgm:cxn modelId="{1E73F7C1-2222-4285-9EF7-8CEEC4151B01}" type="presParOf" srcId="{A425C3AB-F742-480A-BC06-9279E2F28C69}" destId="{3630BA06-B3B1-42A2-A389-426B0F40AF44}" srcOrd="14" destOrd="0" presId="urn:microsoft.com/office/officeart/2005/8/layout/target3"/>
    <dgm:cxn modelId="{FF74B98B-5A45-43ED-B708-586E7856D1C1}" type="presParOf" srcId="{A425C3AB-F742-480A-BC06-9279E2F28C69}" destId="{DC76DAC0-77F1-4D31-94C2-1287EF08D272}"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A68E73-1C34-4016-9DD4-8D72A07EB9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96AA254-BF0B-44B7-82F0-31DA57B1D491}">
      <dgm:prSet custT="1"/>
      <dgm:spPr/>
      <dgm:t>
        <a:bodyPr/>
        <a:lstStyle/>
        <a:p>
          <a:r>
            <a:rPr lang="en-US" sz="1200" b="1" dirty="0">
              <a:solidFill>
                <a:schemeClr val="tx1"/>
              </a:solidFill>
              <a:latin typeface="Arial Rounded MT Bold" panose="020F0704030504030204" pitchFamily="34" charset="0"/>
            </a:rPr>
            <a:t>Listening</a:t>
          </a:r>
          <a:r>
            <a:rPr lang="en-US" sz="1200" dirty="0">
              <a:solidFill>
                <a:schemeClr val="tx1"/>
              </a:solidFill>
              <a:latin typeface="Arial Rounded MT Bold" panose="020F0704030504030204" pitchFamily="34" charset="0"/>
            </a:rPr>
            <a:t>: phase of acquisition of contents from Social Media</a:t>
          </a:r>
          <a:endParaRPr lang="es-ES" sz="1200" dirty="0">
            <a:solidFill>
              <a:schemeClr val="tx1"/>
            </a:solidFill>
            <a:latin typeface="Arial Rounded MT Bold" panose="020F0704030504030204" pitchFamily="34" charset="0"/>
          </a:endParaRPr>
        </a:p>
      </dgm:t>
    </dgm:pt>
    <dgm:pt modelId="{79242B8F-8068-4C16-8526-40010634449B}" type="par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B3EC8E6B-C491-4203-A169-29979C2C8AA6}" type="sib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F1966B07-A8DB-4646-906A-944E53549791}">
      <dgm:prSet custT="1"/>
      <dgm:spPr/>
      <dgm:t>
        <a:bodyPr/>
        <a:lstStyle/>
        <a:p>
          <a:r>
            <a:rPr lang="en-US" sz="1200" b="1" dirty="0">
              <a:solidFill>
                <a:schemeClr val="tx1"/>
              </a:solidFill>
              <a:latin typeface="Arial Rounded MT Bold" panose="020F0704030504030204" pitchFamily="34" charset="0"/>
            </a:rPr>
            <a:t>Classification</a:t>
          </a:r>
          <a:r>
            <a:rPr lang="en-US" sz="1200" dirty="0">
              <a:solidFill>
                <a:schemeClr val="tx1"/>
              </a:solidFill>
              <a:latin typeface="Arial Rounded MT Bold" panose="020F0704030504030204" pitchFamily="34" charset="0"/>
            </a:rPr>
            <a:t>: filtering of detected content</a:t>
          </a:r>
          <a:endParaRPr lang="es-ES" sz="1200" dirty="0">
            <a:solidFill>
              <a:schemeClr val="tx1"/>
            </a:solidFill>
            <a:latin typeface="Arial Rounded MT Bold" panose="020F0704030504030204" pitchFamily="34" charset="0"/>
          </a:endParaRPr>
        </a:p>
      </dgm:t>
    </dgm:pt>
    <dgm:pt modelId="{AEE4AF62-285A-4489-BD0A-524DC688603E}" type="par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20B0FA55-612A-4E29-91E0-78ED9C1FC7E8}" type="sib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A97EDA31-4E67-4C23-A950-8672CDA6C321}">
      <dgm:prSet custT="1"/>
      <dgm:spPr/>
      <dgm:t>
        <a:bodyPr/>
        <a:lstStyle/>
        <a:p>
          <a:r>
            <a:rPr lang="en-US" sz="1200" b="1" dirty="0">
              <a:solidFill>
                <a:schemeClr val="tx1"/>
              </a:solidFill>
              <a:latin typeface="Arial Rounded MT Bold" panose="020F0704030504030204" pitchFamily="34" charset="0"/>
            </a:rPr>
            <a:t>Analysis</a:t>
          </a:r>
          <a:r>
            <a:rPr lang="en-US" sz="1200" dirty="0">
              <a:solidFill>
                <a:schemeClr val="tx1"/>
              </a:solidFill>
              <a:latin typeface="Arial Rounded MT Bold" panose="020F0704030504030204" pitchFamily="34" charset="0"/>
            </a:rPr>
            <a:t>: analysis and reporting phase.</a:t>
          </a:r>
          <a:endParaRPr lang="es-ES" sz="1200" dirty="0">
            <a:solidFill>
              <a:schemeClr val="tx1"/>
            </a:solidFill>
            <a:latin typeface="Arial Rounded MT Bold" panose="020F0704030504030204" pitchFamily="34" charset="0"/>
          </a:endParaRPr>
        </a:p>
      </dgm:t>
    </dgm:pt>
    <dgm:pt modelId="{62D90D0D-28E4-4FA0-93E5-CF89EAC20C7D}" type="par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3AC5A9B9-A11D-4006-A076-C230389EDC42}" type="sib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DEA97AE2-668B-424B-A392-15D1C48B649E}" type="pres">
      <dgm:prSet presAssocID="{05A68E73-1C34-4016-9DD4-8D72A07EB985}" presName="linear" presStyleCnt="0">
        <dgm:presLayoutVars>
          <dgm:animLvl val="lvl"/>
          <dgm:resizeHandles val="exact"/>
        </dgm:presLayoutVars>
      </dgm:prSet>
      <dgm:spPr/>
    </dgm:pt>
    <dgm:pt modelId="{93691B0C-7970-46B3-8471-C152C881389B}" type="pres">
      <dgm:prSet presAssocID="{C96AA254-BF0B-44B7-82F0-31DA57B1D491}" presName="parentText" presStyleLbl="node1" presStyleIdx="0" presStyleCnt="3">
        <dgm:presLayoutVars>
          <dgm:chMax val="0"/>
          <dgm:bulletEnabled val="1"/>
        </dgm:presLayoutVars>
      </dgm:prSet>
      <dgm:spPr/>
    </dgm:pt>
    <dgm:pt modelId="{53C32F5F-00B2-4258-9F11-8B250E4F8E00}" type="pres">
      <dgm:prSet presAssocID="{B3EC8E6B-C491-4203-A169-29979C2C8AA6}" presName="spacer" presStyleCnt="0"/>
      <dgm:spPr/>
    </dgm:pt>
    <dgm:pt modelId="{01B51D50-743B-429F-96D0-188A5AE20941}" type="pres">
      <dgm:prSet presAssocID="{F1966B07-A8DB-4646-906A-944E53549791}" presName="parentText" presStyleLbl="node1" presStyleIdx="1" presStyleCnt="3">
        <dgm:presLayoutVars>
          <dgm:chMax val="0"/>
          <dgm:bulletEnabled val="1"/>
        </dgm:presLayoutVars>
      </dgm:prSet>
      <dgm:spPr/>
    </dgm:pt>
    <dgm:pt modelId="{E97794C7-13C4-405A-BD6D-684F7A07F24C}" type="pres">
      <dgm:prSet presAssocID="{20B0FA55-612A-4E29-91E0-78ED9C1FC7E8}" presName="spacer" presStyleCnt="0"/>
      <dgm:spPr/>
    </dgm:pt>
    <dgm:pt modelId="{515CEC88-537E-4EFE-BAAF-089D2ED41CBF}" type="pres">
      <dgm:prSet presAssocID="{A97EDA31-4E67-4C23-A950-8672CDA6C321}" presName="parentText" presStyleLbl="node1" presStyleIdx="2" presStyleCnt="3">
        <dgm:presLayoutVars>
          <dgm:chMax val="0"/>
          <dgm:bulletEnabled val="1"/>
        </dgm:presLayoutVars>
      </dgm:prSet>
      <dgm:spPr/>
    </dgm:pt>
  </dgm:ptLst>
  <dgm:cxnLst>
    <dgm:cxn modelId="{32F4B00D-47D1-436F-9236-B12ED02351C4}" type="presOf" srcId="{C96AA254-BF0B-44B7-82F0-31DA57B1D491}" destId="{93691B0C-7970-46B3-8471-C152C881389B}" srcOrd="0" destOrd="0" presId="urn:microsoft.com/office/officeart/2005/8/layout/vList2"/>
    <dgm:cxn modelId="{DAD2461B-A7DF-4CF4-BA48-A26BF8BB5814}" srcId="{05A68E73-1C34-4016-9DD4-8D72A07EB985}" destId="{A97EDA31-4E67-4C23-A950-8672CDA6C321}" srcOrd="2" destOrd="0" parTransId="{62D90D0D-28E4-4FA0-93E5-CF89EAC20C7D}" sibTransId="{3AC5A9B9-A11D-4006-A076-C230389EDC42}"/>
    <dgm:cxn modelId="{0D1D9C7C-385E-4C04-9BE7-4EE4E969C96D}" srcId="{05A68E73-1C34-4016-9DD4-8D72A07EB985}" destId="{F1966B07-A8DB-4646-906A-944E53549791}" srcOrd="1" destOrd="0" parTransId="{AEE4AF62-285A-4489-BD0A-524DC688603E}" sibTransId="{20B0FA55-612A-4E29-91E0-78ED9C1FC7E8}"/>
    <dgm:cxn modelId="{D9B4558D-A9D9-4407-B728-71C6C283E9D1}" type="presOf" srcId="{F1966B07-A8DB-4646-906A-944E53549791}" destId="{01B51D50-743B-429F-96D0-188A5AE20941}" srcOrd="0" destOrd="0" presId="urn:microsoft.com/office/officeart/2005/8/layout/vList2"/>
    <dgm:cxn modelId="{02D4B2A3-91B8-438E-B91A-55247B820D50}" type="presOf" srcId="{05A68E73-1C34-4016-9DD4-8D72A07EB985}" destId="{DEA97AE2-668B-424B-A392-15D1C48B649E}" srcOrd="0" destOrd="0" presId="urn:microsoft.com/office/officeart/2005/8/layout/vList2"/>
    <dgm:cxn modelId="{EB754AB8-C17D-4975-BDFA-66415F85D501}" type="presOf" srcId="{A97EDA31-4E67-4C23-A950-8672CDA6C321}" destId="{515CEC88-537E-4EFE-BAAF-089D2ED41CBF}" srcOrd="0" destOrd="0" presId="urn:microsoft.com/office/officeart/2005/8/layout/vList2"/>
    <dgm:cxn modelId="{FC3038C8-4F00-4331-AA37-141888776266}" srcId="{05A68E73-1C34-4016-9DD4-8D72A07EB985}" destId="{C96AA254-BF0B-44B7-82F0-31DA57B1D491}" srcOrd="0" destOrd="0" parTransId="{79242B8F-8068-4C16-8526-40010634449B}" sibTransId="{B3EC8E6B-C491-4203-A169-29979C2C8AA6}"/>
    <dgm:cxn modelId="{E0FCE90D-5AEB-4AB7-A1C5-737B19477A3D}" type="presParOf" srcId="{DEA97AE2-668B-424B-A392-15D1C48B649E}" destId="{93691B0C-7970-46B3-8471-C152C881389B}" srcOrd="0" destOrd="0" presId="urn:microsoft.com/office/officeart/2005/8/layout/vList2"/>
    <dgm:cxn modelId="{82FE976A-1C2B-44A0-AD42-C97290445A07}" type="presParOf" srcId="{DEA97AE2-668B-424B-A392-15D1C48B649E}" destId="{53C32F5F-00B2-4258-9F11-8B250E4F8E00}" srcOrd="1" destOrd="0" presId="urn:microsoft.com/office/officeart/2005/8/layout/vList2"/>
    <dgm:cxn modelId="{5ECA38E2-0517-44EC-B5D8-ABCC34A4EEEA}" type="presParOf" srcId="{DEA97AE2-668B-424B-A392-15D1C48B649E}" destId="{01B51D50-743B-429F-96D0-188A5AE20941}" srcOrd="2" destOrd="0" presId="urn:microsoft.com/office/officeart/2005/8/layout/vList2"/>
    <dgm:cxn modelId="{C9647EA8-735E-4D5F-84A9-AAACC674DCC0}" type="presParOf" srcId="{DEA97AE2-668B-424B-A392-15D1C48B649E}" destId="{E97794C7-13C4-405A-BD6D-684F7A07F24C}" srcOrd="3" destOrd="0" presId="urn:microsoft.com/office/officeart/2005/8/layout/vList2"/>
    <dgm:cxn modelId="{C4E5465F-0027-4BC8-841E-C00A450E36AD}" type="presParOf" srcId="{DEA97AE2-668B-424B-A392-15D1C48B649E}" destId="{515CEC88-537E-4EFE-BAAF-089D2ED41CB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36DB5C-4049-4E31-B188-4486AEC0CB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5AC68440-BFAA-44C3-9EB2-B4F0CAF943A3}">
      <dgm:prSet custT="1"/>
      <dgm:spPr/>
      <dgm:t>
        <a:bodyPr/>
        <a:lstStyle/>
        <a:p>
          <a:r>
            <a:rPr lang="en-US" altLang="es-ES" sz="1200" dirty="0">
              <a:solidFill>
                <a:schemeClr val="tx1"/>
              </a:solidFill>
              <a:latin typeface="Arial Rounded MT Bold" panose="020F0704030504030204" pitchFamily="34" charset="0"/>
            </a:rPr>
            <a:t>What kind engagement did our content generate? On Facebook for example: how many «likes», but above all how many «comments» and «shares» did it generate?</a:t>
          </a:r>
          <a:r>
            <a:rPr lang="it-IT"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F8178DC9-FCC3-4D9A-A6A5-FC5E1FF0291E}" type="parTrans" cxnId="{F028815F-5D67-4C5D-99B6-75B73FF0C9AA}">
      <dgm:prSet/>
      <dgm:spPr/>
      <dgm:t>
        <a:bodyPr/>
        <a:lstStyle/>
        <a:p>
          <a:endParaRPr lang="es-ES">
            <a:solidFill>
              <a:schemeClr val="tx1"/>
            </a:solidFill>
            <a:latin typeface="Arial Rounded MT Bold" panose="020F0704030504030204" pitchFamily="34" charset="0"/>
          </a:endParaRPr>
        </a:p>
      </dgm:t>
    </dgm:pt>
    <dgm:pt modelId="{55179E3D-29B2-49B1-AE96-A3F3D92CCC17}" type="sibTrans" cxnId="{F028815F-5D67-4C5D-99B6-75B73FF0C9AA}">
      <dgm:prSet/>
      <dgm:spPr/>
      <dgm:t>
        <a:bodyPr/>
        <a:lstStyle/>
        <a:p>
          <a:endParaRPr lang="es-ES">
            <a:solidFill>
              <a:schemeClr val="tx1"/>
            </a:solidFill>
            <a:latin typeface="Arial Rounded MT Bold" panose="020F0704030504030204" pitchFamily="34" charset="0"/>
          </a:endParaRPr>
        </a:p>
      </dgm:t>
    </dgm:pt>
    <dgm:pt modelId="{871B1EB7-0ECF-4870-B36D-4009A0C02BB6}">
      <dgm:prSet custT="1"/>
      <dgm:spPr/>
      <dgm:t>
        <a:bodyPr/>
        <a:lstStyle/>
        <a:p>
          <a:r>
            <a:rPr lang="en-US" altLang="es-ES" sz="1200" dirty="0">
              <a:solidFill>
                <a:schemeClr val="tx1"/>
              </a:solidFill>
              <a:latin typeface="Arial Rounded MT Bold" panose="020F0704030504030204" pitchFamily="34" charset="0"/>
            </a:rPr>
            <a:t>A «post» that receives many likes, comments and shares is certainly more "relevant" than others who do not receive any. </a:t>
          </a:r>
          <a:endParaRPr lang="es-ES" sz="1200" dirty="0">
            <a:solidFill>
              <a:schemeClr val="tx1"/>
            </a:solidFill>
            <a:latin typeface="Arial Rounded MT Bold" panose="020F0704030504030204" pitchFamily="34" charset="0"/>
          </a:endParaRPr>
        </a:p>
      </dgm:t>
    </dgm:pt>
    <dgm:pt modelId="{6D217DD2-04A9-42A6-9CFD-62759D60B95C}" type="parTrans" cxnId="{10A98EE6-A716-4B92-B334-7F47D081E7C1}">
      <dgm:prSet/>
      <dgm:spPr/>
      <dgm:t>
        <a:bodyPr/>
        <a:lstStyle/>
        <a:p>
          <a:endParaRPr lang="es-ES">
            <a:solidFill>
              <a:schemeClr val="tx1"/>
            </a:solidFill>
            <a:latin typeface="Arial Rounded MT Bold" panose="020F0704030504030204" pitchFamily="34" charset="0"/>
          </a:endParaRPr>
        </a:p>
      </dgm:t>
    </dgm:pt>
    <dgm:pt modelId="{AE17889B-F944-4856-804A-CE860DF0DF07}" type="sibTrans" cxnId="{10A98EE6-A716-4B92-B334-7F47D081E7C1}">
      <dgm:prSet/>
      <dgm:spPr/>
      <dgm:t>
        <a:bodyPr/>
        <a:lstStyle/>
        <a:p>
          <a:endParaRPr lang="es-ES">
            <a:solidFill>
              <a:schemeClr val="tx1"/>
            </a:solidFill>
            <a:latin typeface="Arial Rounded MT Bold" panose="020F0704030504030204" pitchFamily="34" charset="0"/>
          </a:endParaRPr>
        </a:p>
      </dgm:t>
    </dgm:pt>
    <dgm:pt modelId="{C400ECC0-4D14-4827-875B-1902B416560B}">
      <dgm:prSet custT="1"/>
      <dgm:spPr/>
      <dgm:t>
        <a:bodyPr/>
        <a:lstStyle/>
        <a:p>
          <a:r>
            <a:rPr lang="en-US" altLang="es-ES" sz="1200" dirty="0">
              <a:solidFill>
                <a:schemeClr val="tx1"/>
              </a:solidFill>
              <a:latin typeface="Arial Rounded MT Bold" panose="020F0704030504030204" pitchFamily="34" charset="0"/>
            </a:rPr>
            <a:t>That is, it generates more "engagement". On Twitter we consider «retweets» or «mentions», on </a:t>
          </a:r>
          <a:r>
            <a:rPr lang="en-US" altLang="es-ES" sz="1200" dirty="0" err="1">
              <a:solidFill>
                <a:schemeClr val="tx1"/>
              </a:solidFill>
              <a:latin typeface="Arial Rounded MT Bold" panose="020F0704030504030204" pitchFamily="34" charset="0"/>
            </a:rPr>
            <a:t>Youtube</a:t>
          </a:r>
          <a:r>
            <a:rPr lang="en-US" altLang="es-ES" sz="1200" dirty="0">
              <a:solidFill>
                <a:schemeClr val="tx1"/>
              </a:solidFill>
              <a:latin typeface="Arial Rounded MT Bold" panose="020F0704030504030204" pitchFamily="34" charset="0"/>
            </a:rPr>
            <a:t> views and comments.</a:t>
          </a:r>
          <a:endParaRPr lang="es-ES" sz="1200" dirty="0">
            <a:solidFill>
              <a:schemeClr val="tx1"/>
            </a:solidFill>
            <a:latin typeface="Arial Rounded MT Bold" panose="020F0704030504030204" pitchFamily="34" charset="0"/>
          </a:endParaRPr>
        </a:p>
      </dgm:t>
    </dgm:pt>
    <dgm:pt modelId="{EE627CF5-4E7E-462D-A8C2-A66087B1DB2C}" type="parTrans" cxnId="{FBD3905B-0433-478A-81C2-D60A539AFAA8}">
      <dgm:prSet/>
      <dgm:spPr/>
      <dgm:t>
        <a:bodyPr/>
        <a:lstStyle/>
        <a:p>
          <a:endParaRPr lang="es-ES">
            <a:solidFill>
              <a:schemeClr val="tx1"/>
            </a:solidFill>
            <a:latin typeface="Arial Rounded MT Bold" panose="020F0704030504030204" pitchFamily="34" charset="0"/>
          </a:endParaRPr>
        </a:p>
      </dgm:t>
    </dgm:pt>
    <dgm:pt modelId="{01A51B6B-B029-40C6-86CF-2A9039022C41}" type="sibTrans" cxnId="{FBD3905B-0433-478A-81C2-D60A539AFAA8}">
      <dgm:prSet/>
      <dgm:spPr/>
      <dgm:t>
        <a:bodyPr/>
        <a:lstStyle/>
        <a:p>
          <a:endParaRPr lang="es-ES">
            <a:solidFill>
              <a:schemeClr val="tx1"/>
            </a:solidFill>
            <a:latin typeface="Arial Rounded MT Bold" panose="020F0704030504030204" pitchFamily="34" charset="0"/>
          </a:endParaRPr>
        </a:p>
      </dgm:t>
    </dgm:pt>
    <dgm:pt modelId="{90429F8A-6DCC-4B38-9E79-A404ED439183}" type="pres">
      <dgm:prSet presAssocID="{1236DB5C-4049-4E31-B188-4486AEC0CB82}" presName="linear" presStyleCnt="0">
        <dgm:presLayoutVars>
          <dgm:dir/>
          <dgm:animLvl val="lvl"/>
          <dgm:resizeHandles val="exact"/>
        </dgm:presLayoutVars>
      </dgm:prSet>
      <dgm:spPr/>
    </dgm:pt>
    <dgm:pt modelId="{8255C322-47E4-43EA-B503-713F6234592B}" type="pres">
      <dgm:prSet presAssocID="{5AC68440-BFAA-44C3-9EB2-B4F0CAF943A3}" presName="parentLin" presStyleCnt="0"/>
      <dgm:spPr/>
    </dgm:pt>
    <dgm:pt modelId="{585E1A71-7554-452A-A006-20B12068C681}" type="pres">
      <dgm:prSet presAssocID="{5AC68440-BFAA-44C3-9EB2-B4F0CAF943A3}" presName="parentLeftMargin" presStyleLbl="node1" presStyleIdx="0" presStyleCnt="3"/>
      <dgm:spPr/>
    </dgm:pt>
    <dgm:pt modelId="{87E6818C-48D6-4D79-BE29-B31BD1B97883}" type="pres">
      <dgm:prSet presAssocID="{5AC68440-BFAA-44C3-9EB2-B4F0CAF943A3}" presName="parentText" presStyleLbl="node1" presStyleIdx="0" presStyleCnt="3" custScaleX="123543" custScaleY="171430" custLinFactNeighborX="5650" custLinFactNeighborY="-13909">
        <dgm:presLayoutVars>
          <dgm:chMax val="0"/>
          <dgm:bulletEnabled val="1"/>
        </dgm:presLayoutVars>
      </dgm:prSet>
      <dgm:spPr/>
    </dgm:pt>
    <dgm:pt modelId="{20A3EEDD-EA3F-4824-93B5-75FB7974360B}" type="pres">
      <dgm:prSet presAssocID="{5AC68440-BFAA-44C3-9EB2-B4F0CAF943A3}" presName="negativeSpace" presStyleCnt="0"/>
      <dgm:spPr/>
    </dgm:pt>
    <dgm:pt modelId="{F8C723A1-BB66-4AFF-A502-61EBBA2A9561}" type="pres">
      <dgm:prSet presAssocID="{5AC68440-BFAA-44C3-9EB2-B4F0CAF943A3}" presName="childText" presStyleLbl="conFgAcc1" presStyleIdx="0" presStyleCnt="3" custLinFactNeighborX="-788" custLinFactNeighborY="-28078">
        <dgm:presLayoutVars>
          <dgm:bulletEnabled val="1"/>
        </dgm:presLayoutVars>
      </dgm:prSet>
      <dgm:spPr/>
    </dgm:pt>
    <dgm:pt modelId="{9E12B707-F582-429A-B509-96EBB7D9C3C7}" type="pres">
      <dgm:prSet presAssocID="{55179E3D-29B2-49B1-AE96-A3F3D92CCC17}" presName="spaceBetweenRectangles" presStyleCnt="0"/>
      <dgm:spPr/>
    </dgm:pt>
    <dgm:pt modelId="{9D42B383-0703-461B-8E03-D7DF6F510CF1}" type="pres">
      <dgm:prSet presAssocID="{871B1EB7-0ECF-4870-B36D-4009A0C02BB6}" presName="parentLin" presStyleCnt="0"/>
      <dgm:spPr/>
    </dgm:pt>
    <dgm:pt modelId="{CC6D031C-90DA-4E2B-89DD-EFCE6E58ED73}" type="pres">
      <dgm:prSet presAssocID="{871B1EB7-0ECF-4870-B36D-4009A0C02BB6}" presName="parentLeftMargin" presStyleLbl="node1" presStyleIdx="0" presStyleCnt="3"/>
      <dgm:spPr/>
    </dgm:pt>
    <dgm:pt modelId="{CE75D983-C988-4147-B7E6-B1CA4CF317BD}" type="pres">
      <dgm:prSet presAssocID="{871B1EB7-0ECF-4870-B36D-4009A0C02BB6}" presName="parentText" presStyleLbl="node1" presStyleIdx="1" presStyleCnt="3" custScaleX="123199" custScaleY="131966">
        <dgm:presLayoutVars>
          <dgm:chMax val="0"/>
          <dgm:bulletEnabled val="1"/>
        </dgm:presLayoutVars>
      </dgm:prSet>
      <dgm:spPr/>
    </dgm:pt>
    <dgm:pt modelId="{155F4A5A-2A20-4797-87BF-7185D8D6C7F3}" type="pres">
      <dgm:prSet presAssocID="{871B1EB7-0ECF-4870-B36D-4009A0C02BB6}" presName="negativeSpace" presStyleCnt="0"/>
      <dgm:spPr/>
    </dgm:pt>
    <dgm:pt modelId="{78802DF9-1FE9-4CCF-B86B-9E0CF11302AB}" type="pres">
      <dgm:prSet presAssocID="{871B1EB7-0ECF-4870-B36D-4009A0C02BB6}" presName="childText" presStyleLbl="conFgAcc1" presStyleIdx="1" presStyleCnt="3">
        <dgm:presLayoutVars>
          <dgm:bulletEnabled val="1"/>
        </dgm:presLayoutVars>
      </dgm:prSet>
      <dgm:spPr/>
    </dgm:pt>
    <dgm:pt modelId="{B40DB442-9151-4295-AD96-25010532F5AA}" type="pres">
      <dgm:prSet presAssocID="{AE17889B-F944-4856-804A-CE860DF0DF07}" presName="spaceBetweenRectangles" presStyleCnt="0"/>
      <dgm:spPr/>
    </dgm:pt>
    <dgm:pt modelId="{8FD3A032-5601-47C9-9EE3-0DBF20894BA1}" type="pres">
      <dgm:prSet presAssocID="{C400ECC0-4D14-4827-875B-1902B416560B}" presName="parentLin" presStyleCnt="0"/>
      <dgm:spPr/>
    </dgm:pt>
    <dgm:pt modelId="{2419957C-4C62-44D7-B39B-76DB9D5EA9C7}" type="pres">
      <dgm:prSet presAssocID="{C400ECC0-4D14-4827-875B-1902B416560B}" presName="parentLeftMargin" presStyleLbl="node1" presStyleIdx="1" presStyleCnt="3"/>
      <dgm:spPr/>
    </dgm:pt>
    <dgm:pt modelId="{9F6649E2-69A3-43FE-8B68-20AC198CA409}" type="pres">
      <dgm:prSet presAssocID="{C400ECC0-4D14-4827-875B-1902B416560B}" presName="parentText" presStyleLbl="node1" presStyleIdx="2" presStyleCnt="3" custScaleX="123199">
        <dgm:presLayoutVars>
          <dgm:chMax val="0"/>
          <dgm:bulletEnabled val="1"/>
        </dgm:presLayoutVars>
      </dgm:prSet>
      <dgm:spPr/>
    </dgm:pt>
    <dgm:pt modelId="{895FA9E1-F67B-4743-A403-3032DAC2C5AD}" type="pres">
      <dgm:prSet presAssocID="{C400ECC0-4D14-4827-875B-1902B416560B}" presName="negativeSpace" presStyleCnt="0"/>
      <dgm:spPr/>
    </dgm:pt>
    <dgm:pt modelId="{74AF19CC-F8F6-48C5-9630-36FEBED0AC7F}" type="pres">
      <dgm:prSet presAssocID="{C400ECC0-4D14-4827-875B-1902B416560B}" presName="childText" presStyleLbl="conFgAcc1" presStyleIdx="2" presStyleCnt="3">
        <dgm:presLayoutVars>
          <dgm:bulletEnabled val="1"/>
        </dgm:presLayoutVars>
      </dgm:prSet>
      <dgm:spPr/>
    </dgm:pt>
  </dgm:ptLst>
  <dgm:cxnLst>
    <dgm:cxn modelId="{FA2FF507-592B-4F48-B1CC-487DE3433471}" type="presOf" srcId="{5AC68440-BFAA-44C3-9EB2-B4F0CAF943A3}" destId="{87E6818C-48D6-4D79-BE29-B31BD1B97883}" srcOrd="1" destOrd="0" presId="urn:microsoft.com/office/officeart/2005/8/layout/list1"/>
    <dgm:cxn modelId="{974E823E-0977-433C-BF79-101CDF3DA062}" type="presOf" srcId="{871B1EB7-0ECF-4870-B36D-4009A0C02BB6}" destId="{CC6D031C-90DA-4E2B-89DD-EFCE6E58ED73}" srcOrd="0" destOrd="0" presId="urn:microsoft.com/office/officeart/2005/8/layout/list1"/>
    <dgm:cxn modelId="{FBD3905B-0433-478A-81C2-D60A539AFAA8}" srcId="{1236DB5C-4049-4E31-B188-4486AEC0CB82}" destId="{C400ECC0-4D14-4827-875B-1902B416560B}" srcOrd="2" destOrd="0" parTransId="{EE627CF5-4E7E-462D-A8C2-A66087B1DB2C}" sibTransId="{01A51B6B-B029-40C6-86CF-2A9039022C41}"/>
    <dgm:cxn modelId="{F028815F-5D67-4C5D-99B6-75B73FF0C9AA}" srcId="{1236DB5C-4049-4E31-B188-4486AEC0CB82}" destId="{5AC68440-BFAA-44C3-9EB2-B4F0CAF943A3}" srcOrd="0" destOrd="0" parTransId="{F8178DC9-FCC3-4D9A-A6A5-FC5E1FF0291E}" sibTransId="{55179E3D-29B2-49B1-AE96-A3F3D92CCC17}"/>
    <dgm:cxn modelId="{3B599E44-D3DC-4097-AFB7-0C5F1FC13465}" type="presOf" srcId="{871B1EB7-0ECF-4870-B36D-4009A0C02BB6}" destId="{CE75D983-C988-4147-B7E6-B1CA4CF317BD}" srcOrd="1" destOrd="0" presId="urn:microsoft.com/office/officeart/2005/8/layout/list1"/>
    <dgm:cxn modelId="{BD237248-760E-4932-A8FC-37A112F05A3D}" type="presOf" srcId="{5AC68440-BFAA-44C3-9EB2-B4F0CAF943A3}" destId="{585E1A71-7554-452A-A006-20B12068C681}" srcOrd="0" destOrd="0" presId="urn:microsoft.com/office/officeart/2005/8/layout/list1"/>
    <dgm:cxn modelId="{EC42644F-6BF9-47B9-9F6B-6D924D71FA03}" type="presOf" srcId="{C400ECC0-4D14-4827-875B-1902B416560B}" destId="{9F6649E2-69A3-43FE-8B68-20AC198CA409}" srcOrd="1" destOrd="0" presId="urn:microsoft.com/office/officeart/2005/8/layout/list1"/>
    <dgm:cxn modelId="{AF821F56-55F0-48AB-8F23-20964CC697D6}" type="presOf" srcId="{1236DB5C-4049-4E31-B188-4486AEC0CB82}" destId="{90429F8A-6DCC-4B38-9E79-A404ED439183}" srcOrd="0" destOrd="0" presId="urn:microsoft.com/office/officeart/2005/8/layout/list1"/>
    <dgm:cxn modelId="{C4315B8D-25A6-4EC4-B8D7-26B28E5DFC86}" type="presOf" srcId="{C400ECC0-4D14-4827-875B-1902B416560B}" destId="{2419957C-4C62-44D7-B39B-76DB9D5EA9C7}" srcOrd="0" destOrd="0" presId="urn:microsoft.com/office/officeart/2005/8/layout/list1"/>
    <dgm:cxn modelId="{10A98EE6-A716-4B92-B334-7F47D081E7C1}" srcId="{1236DB5C-4049-4E31-B188-4486AEC0CB82}" destId="{871B1EB7-0ECF-4870-B36D-4009A0C02BB6}" srcOrd="1" destOrd="0" parTransId="{6D217DD2-04A9-42A6-9CFD-62759D60B95C}" sibTransId="{AE17889B-F944-4856-804A-CE860DF0DF07}"/>
    <dgm:cxn modelId="{5487301A-7C63-4B19-80D2-011E52E2378C}" type="presParOf" srcId="{90429F8A-6DCC-4B38-9E79-A404ED439183}" destId="{8255C322-47E4-43EA-B503-713F6234592B}" srcOrd="0" destOrd="0" presId="urn:microsoft.com/office/officeart/2005/8/layout/list1"/>
    <dgm:cxn modelId="{8BD92275-D25D-45A7-8D02-C66D4F187760}" type="presParOf" srcId="{8255C322-47E4-43EA-B503-713F6234592B}" destId="{585E1A71-7554-452A-A006-20B12068C681}" srcOrd="0" destOrd="0" presId="urn:microsoft.com/office/officeart/2005/8/layout/list1"/>
    <dgm:cxn modelId="{0269C463-CF74-4722-B1E7-A401B66430D9}" type="presParOf" srcId="{8255C322-47E4-43EA-B503-713F6234592B}" destId="{87E6818C-48D6-4D79-BE29-B31BD1B97883}" srcOrd="1" destOrd="0" presId="urn:microsoft.com/office/officeart/2005/8/layout/list1"/>
    <dgm:cxn modelId="{C2DDC2BD-2608-493D-A2E9-317D61A334E4}" type="presParOf" srcId="{90429F8A-6DCC-4B38-9E79-A404ED439183}" destId="{20A3EEDD-EA3F-4824-93B5-75FB7974360B}" srcOrd="1" destOrd="0" presId="urn:microsoft.com/office/officeart/2005/8/layout/list1"/>
    <dgm:cxn modelId="{25D36619-F18C-45C3-9632-A863F6B49EC3}" type="presParOf" srcId="{90429F8A-6DCC-4B38-9E79-A404ED439183}" destId="{F8C723A1-BB66-4AFF-A502-61EBBA2A9561}" srcOrd="2" destOrd="0" presId="urn:microsoft.com/office/officeart/2005/8/layout/list1"/>
    <dgm:cxn modelId="{4115D034-1A06-4F8E-8A10-562759A962E8}" type="presParOf" srcId="{90429F8A-6DCC-4B38-9E79-A404ED439183}" destId="{9E12B707-F582-429A-B509-96EBB7D9C3C7}" srcOrd="3" destOrd="0" presId="urn:microsoft.com/office/officeart/2005/8/layout/list1"/>
    <dgm:cxn modelId="{E9B1CF34-C958-484B-AF53-CDDD14394370}" type="presParOf" srcId="{90429F8A-6DCC-4B38-9E79-A404ED439183}" destId="{9D42B383-0703-461B-8E03-D7DF6F510CF1}" srcOrd="4" destOrd="0" presId="urn:microsoft.com/office/officeart/2005/8/layout/list1"/>
    <dgm:cxn modelId="{8FF2B085-A97A-4C80-926D-21D86405B52A}" type="presParOf" srcId="{9D42B383-0703-461B-8E03-D7DF6F510CF1}" destId="{CC6D031C-90DA-4E2B-89DD-EFCE6E58ED73}" srcOrd="0" destOrd="0" presId="urn:microsoft.com/office/officeart/2005/8/layout/list1"/>
    <dgm:cxn modelId="{AC42ABD2-11D7-40AC-8E74-679DE5C84904}" type="presParOf" srcId="{9D42B383-0703-461B-8E03-D7DF6F510CF1}" destId="{CE75D983-C988-4147-B7E6-B1CA4CF317BD}" srcOrd="1" destOrd="0" presId="urn:microsoft.com/office/officeart/2005/8/layout/list1"/>
    <dgm:cxn modelId="{43C85067-07E9-477A-AE4D-6146B670BAB9}" type="presParOf" srcId="{90429F8A-6DCC-4B38-9E79-A404ED439183}" destId="{155F4A5A-2A20-4797-87BF-7185D8D6C7F3}" srcOrd="5" destOrd="0" presId="urn:microsoft.com/office/officeart/2005/8/layout/list1"/>
    <dgm:cxn modelId="{0236666A-B407-4948-8BD6-5443F7C40FF3}" type="presParOf" srcId="{90429F8A-6DCC-4B38-9E79-A404ED439183}" destId="{78802DF9-1FE9-4CCF-B86B-9E0CF11302AB}" srcOrd="6" destOrd="0" presId="urn:microsoft.com/office/officeart/2005/8/layout/list1"/>
    <dgm:cxn modelId="{A46651D1-D88B-4DFD-B578-8C39A29FBF76}" type="presParOf" srcId="{90429F8A-6DCC-4B38-9E79-A404ED439183}" destId="{B40DB442-9151-4295-AD96-25010532F5AA}" srcOrd="7" destOrd="0" presId="urn:microsoft.com/office/officeart/2005/8/layout/list1"/>
    <dgm:cxn modelId="{488C61BC-2800-4DA9-B5B3-07C80F0EE1D7}" type="presParOf" srcId="{90429F8A-6DCC-4B38-9E79-A404ED439183}" destId="{8FD3A032-5601-47C9-9EE3-0DBF20894BA1}" srcOrd="8" destOrd="0" presId="urn:microsoft.com/office/officeart/2005/8/layout/list1"/>
    <dgm:cxn modelId="{F94050F6-7636-4065-8494-03EEC9D75B3E}" type="presParOf" srcId="{8FD3A032-5601-47C9-9EE3-0DBF20894BA1}" destId="{2419957C-4C62-44D7-B39B-76DB9D5EA9C7}" srcOrd="0" destOrd="0" presId="urn:microsoft.com/office/officeart/2005/8/layout/list1"/>
    <dgm:cxn modelId="{1E14C6CB-8ED2-4F34-BB14-25E01862BF1B}" type="presParOf" srcId="{8FD3A032-5601-47C9-9EE3-0DBF20894BA1}" destId="{9F6649E2-69A3-43FE-8B68-20AC198CA409}" srcOrd="1" destOrd="0" presId="urn:microsoft.com/office/officeart/2005/8/layout/list1"/>
    <dgm:cxn modelId="{F99A8D1C-30EF-43C7-A5F4-3F8016895374}" type="presParOf" srcId="{90429F8A-6DCC-4B38-9E79-A404ED439183}" destId="{895FA9E1-F67B-4743-A403-3032DAC2C5AD}" srcOrd="9" destOrd="0" presId="urn:microsoft.com/office/officeart/2005/8/layout/list1"/>
    <dgm:cxn modelId="{68B878A2-7C94-4B1B-A4E5-ACC7D8E58217}" type="presParOf" srcId="{90429F8A-6DCC-4B38-9E79-A404ED439183}" destId="{74AF19CC-F8F6-48C5-9630-36FEBED0A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1F7933-C5A5-44B6-B267-D4B74AD1344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1407FDF-345E-47C6-9C21-9D75C9828EDC}">
      <dgm:prSet custT="1"/>
      <dgm:spPr/>
      <dgm:t>
        <a:bodyPr/>
        <a:lstStyle/>
        <a:p>
          <a:r>
            <a:rPr lang="en-US" altLang="es-ES" sz="1200" dirty="0">
              <a:latin typeface="Arial Rounded MT Bold" panose="020F0704030504030204" pitchFamily="34" charset="0"/>
            </a:rPr>
            <a:t>It is the activity of measuring the performance of company (or Business) profiles:</a:t>
          </a:r>
          <a:endParaRPr lang="es-ES" sz="1200" dirty="0"/>
        </a:p>
      </dgm:t>
    </dgm:pt>
    <dgm:pt modelId="{F1951176-8510-4207-BA56-0CBCE017840F}" type="parTrans" cxnId="{DD7D4DBA-EE42-4664-840F-650DFD5E4127}">
      <dgm:prSet/>
      <dgm:spPr/>
      <dgm:t>
        <a:bodyPr/>
        <a:lstStyle/>
        <a:p>
          <a:endParaRPr lang="es-ES" sz="1200">
            <a:solidFill>
              <a:schemeClr val="tx1"/>
            </a:solidFill>
          </a:endParaRPr>
        </a:p>
      </dgm:t>
    </dgm:pt>
    <dgm:pt modelId="{5260A2CE-4E32-4123-80EE-CEC29AA039AD}" type="sibTrans" cxnId="{DD7D4DBA-EE42-4664-840F-650DFD5E4127}">
      <dgm:prSet/>
      <dgm:spPr/>
      <dgm:t>
        <a:bodyPr/>
        <a:lstStyle/>
        <a:p>
          <a:endParaRPr lang="es-ES" sz="1200">
            <a:solidFill>
              <a:schemeClr val="tx1"/>
            </a:solidFill>
          </a:endParaRPr>
        </a:p>
      </dgm:t>
    </dgm:pt>
    <dgm:pt modelId="{A77A5BA8-F43B-4DD9-9650-C8F08F2EB98C}">
      <dgm:prSet custT="1"/>
      <dgm:spPr/>
      <dgm:t>
        <a:bodyPr/>
        <a:lstStyle/>
        <a:p>
          <a:r>
            <a:rPr lang="en-US" altLang="es-ES" sz="1200" dirty="0">
              <a:latin typeface="Arial Rounded MT Bold" panose="020F0704030504030204" pitchFamily="34" charset="0"/>
            </a:rPr>
            <a:t>for example the quantitative measurement of a profile (likes, interactions, sharing, producing an explanatory model. These analyzes allow us to bring out data that escape the simple «Social Listening».</a:t>
          </a:r>
          <a:endParaRPr lang="es-ES" sz="1200" dirty="0"/>
        </a:p>
      </dgm:t>
    </dgm:pt>
    <dgm:pt modelId="{F269A669-8EB9-4AE1-9913-E2877BD49203}" type="parTrans" cxnId="{95C8A65A-5941-40CB-8A73-FEBB83EA18B5}">
      <dgm:prSet/>
      <dgm:spPr/>
      <dgm:t>
        <a:bodyPr/>
        <a:lstStyle/>
        <a:p>
          <a:endParaRPr lang="es-ES" sz="1200">
            <a:solidFill>
              <a:schemeClr val="tx1"/>
            </a:solidFill>
          </a:endParaRPr>
        </a:p>
      </dgm:t>
    </dgm:pt>
    <dgm:pt modelId="{FBEB03FA-0DD8-49E3-BECF-B32D179A0F94}" type="sibTrans" cxnId="{95C8A65A-5941-40CB-8A73-FEBB83EA18B5}">
      <dgm:prSet/>
      <dgm:spPr/>
      <dgm:t>
        <a:bodyPr/>
        <a:lstStyle/>
        <a:p>
          <a:endParaRPr lang="es-ES" sz="1200">
            <a:solidFill>
              <a:schemeClr val="tx1"/>
            </a:solidFill>
          </a:endParaRPr>
        </a:p>
      </dgm:t>
    </dgm:pt>
    <dgm:pt modelId="{64BF03CA-8546-4BB0-A211-60B4A2547687}">
      <dgm:prSet custT="1"/>
      <dgm:spPr/>
      <dgm:t>
        <a:bodyPr/>
        <a:lstStyle/>
        <a:p>
          <a:r>
            <a:rPr lang="en-US" altLang="es-ES" sz="1200" dirty="0">
              <a:latin typeface="Arial Rounded MT Bold" panose="020F0704030504030204" pitchFamily="34" charset="0"/>
            </a:rPr>
            <a:t>Some "Dashboards" present in the main Social Networks offer tools for conducting this type of analysis, but only of a preliminary type. </a:t>
          </a:r>
          <a:endParaRPr lang="es-ES" sz="1200" dirty="0"/>
        </a:p>
      </dgm:t>
    </dgm:pt>
    <dgm:pt modelId="{EC25E588-7855-4FFC-A3A4-06452FB84422}" type="parTrans" cxnId="{F57C7989-4C42-4CA0-B671-24F1F8BA690D}">
      <dgm:prSet/>
      <dgm:spPr/>
      <dgm:t>
        <a:bodyPr/>
        <a:lstStyle/>
        <a:p>
          <a:endParaRPr lang="es-ES" sz="1200">
            <a:solidFill>
              <a:schemeClr val="tx1"/>
            </a:solidFill>
          </a:endParaRPr>
        </a:p>
      </dgm:t>
    </dgm:pt>
    <dgm:pt modelId="{110BEDF0-4EC7-4774-96E3-405B471BC250}" type="sibTrans" cxnId="{F57C7989-4C42-4CA0-B671-24F1F8BA690D}">
      <dgm:prSet/>
      <dgm:spPr/>
      <dgm:t>
        <a:bodyPr/>
        <a:lstStyle/>
        <a:p>
          <a:endParaRPr lang="es-ES" sz="1200">
            <a:solidFill>
              <a:schemeClr val="tx1"/>
            </a:solidFill>
          </a:endParaRPr>
        </a:p>
      </dgm:t>
    </dgm:pt>
    <dgm:pt modelId="{272964CE-2E5B-42F7-8CB4-5BD474607F53}">
      <dgm:prSet custT="1"/>
      <dgm:spPr/>
      <dgm:t>
        <a:bodyPr/>
        <a:lstStyle/>
        <a:p>
          <a:r>
            <a:rPr lang="en-US" altLang="es-ES" sz="1200" dirty="0">
              <a:latin typeface="Arial Rounded MT Bold" panose="020F0704030504030204" pitchFamily="34" charset="0"/>
            </a:rPr>
            <a:t>We generally rely on more sophisticated tools that are able to analyze the performance of the competitors or to evaluate our profile over time.</a:t>
          </a:r>
          <a:endParaRPr lang="es-ES" sz="1200" dirty="0"/>
        </a:p>
      </dgm:t>
    </dgm:pt>
    <dgm:pt modelId="{60AC9ADC-1FA6-4A28-90B6-447D751C2C9A}" type="parTrans" cxnId="{647361C9-5D93-45C9-8DF3-3888F62EF7F3}">
      <dgm:prSet/>
      <dgm:spPr/>
      <dgm:t>
        <a:bodyPr/>
        <a:lstStyle/>
        <a:p>
          <a:endParaRPr lang="es-ES" sz="1200">
            <a:solidFill>
              <a:schemeClr val="tx1"/>
            </a:solidFill>
          </a:endParaRPr>
        </a:p>
      </dgm:t>
    </dgm:pt>
    <dgm:pt modelId="{9CDB7957-CFC4-4603-935E-F56B005171D4}" type="sibTrans" cxnId="{647361C9-5D93-45C9-8DF3-3888F62EF7F3}">
      <dgm:prSet/>
      <dgm:spPr/>
      <dgm:t>
        <a:bodyPr/>
        <a:lstStyle/>
        <a:p>
          <a:endParaRPr lang="es-ES" sz="1200">
            <a:solidFill>
              <a:schemeClr val="tx1"/>
            </a:solidFill>
          </a:endParaRPr>
        </a:p>
      </dgm:t>
    </dgm:pt>
    <dgm:pt modelId="{47086A09-D1C1-4D7A-A419-F5C8F695DA19}" type="pres">
      <dgm:prSet presAssocID="{731F7933-C5A5-44B6-B267-D4B74AD1344B}" presName="linear" presStyleCnt="0">
        <dgm:presLayoutVars>
          <dgm:dir/>
          <dgm:animLvl val="lvl"/>
          <dgm:resizeHandles val="exact"/>
        </dgm:presLayoutVars>
      </dgm:prSet>
      <dgm:spPr/>
    </dgm:pt>
    <dgm:pt modelId="{084FA318-49E1-4210-AD5A-8D771EAC4D6E}" type="pres">
      <dgm:prSet presAssocID="{41407FDF-345E-47C6-9C21-9D75C9828EDC}" presName="parentLin" presStyleCnt="0"/>
      <dgm:spPr/>
    </dgm:pt>
    <dgm:pt modelId="{74D91647-8B63-4A10-B495-486033F830A9}" type="pres">
      <dgm:prSet presAssocID="{41407FDF-345E-47C6-9C21-9D75C9828EDC}" presName="parentLeftMargin" presStyleLbl="node1" presStyleIdx="0" presStyleCnt="4"/>
      <dgm:spPr/>
    </dgm:pt>
    <dgm:pt modelId="{1BBCFEE9-8A65-44F7-8F3D-0CBF08E3E79C}" type="pres">
      <dgm:prSet presAssocID="{41407FDF-345E-47C6-9C21-9D75C9828EDC}" presName="parentText" presStyleLbl="node1" presStyleIdx="0" presStyleCnt="4" custScaleX="138590" custScaleY="212422" custLinFactNeighborX="-266" custLinFactNeighborY="-1554">
        <dgm:presLayoutVars>
          <dgm:chMax val="0"/>
          <dgm:bulletEnabled val="1"/>
        </dgm:presLayoutVars>
      </dgm:prSet>
      <dgm:spPr/>
    </dgm:pt>
    <dgm:pt modelId="{8BB3CD75-2633-46DA-B8C1-FC186D322BC4}" type="pres">
      <dgm:prSet presAssocID="{41407FDF-345E-47C6-9C21-9D75C9828EDC}" presName="negativeSpace" presStyleCnt="0"/>
      <dgm:spPr/>
    </dgm:pt>
    <dgm:pt modelId="{C4099E09-637A-43E6-BCB8-F5070175EB57}" type="pres">
      <dgm:prSet presAssocID="{41407FDF-345E-47C6-9C21-9D75C9828EDC}" presName="childText" presStyleLbl="conFgAcc1" presStyleIdx="0" presStyleCnt="4">
        <dgm:presLayoutVars>
          <dgm:bulletEnabled val="1"/>
        </dgm:presLayoutVars>
      </dgm:prSet>
      <dgm:spPr/>
    </dgm:pt>
    <dgm:pt modelId="{91B5B670-4D87-42FE-A97F-609EE764497B}" type="pres">
      <dgm:prSet presAssocID="{5260A2CE-4E32-4123-80EE-CEC29AA039AD}" presName="spaceBetweenRectangles" presStyleCnt="0"/>
      <dgm:spPr/>
    </dgm:pt>
    <dgm:pt modelId="{27264FA0-77FF-403A-BBE7-D2DEBB8A83DD}" type="pres">
      <dgm:prSet presAssocID="{A77A5BA8-F43B-4DD9-9650-C8F08F2EB98C}" presName="parentLin" presStyleCnt="0"/>
      <dgm:spPr/>
    </dgm:pt>
    <dgm:pt modelId="{3935301A-C10A-4731-8DC5-9FE848D2F0CB}" type="pres">
      <dgm:prSet presAssocID="{A77A5BA8-F43B-4DD9-9650-C8F08F2EB98C}" presName="parentLeftMargin" presStyleLbl="node1" presStyleIdx="0" presStyleCnt="4"/>
      <dgm:spPr/>
    </dgm:pt>
    <dgm:pt modelId="{890E4064-D13C-4D90-89B1-B9816BC66C71}" type="pres">
      <dgm:prSet presAssocID="{A77A5BA8-F43B-4DD9-9650-C8F08F2EB98C}" presName="parentText" presStyleLbl="node1" presStyleIdx="1" presStyleCnt="4" custScaleX="138590" custScaleY="212422" custLinFactNeighborX="-266" custLinFactNeighborY="-1554">
        <dgm:presLayoutVars>
          <dgm:chMax val="0"/>
          <dgm:bulletEnabled val="1"/>
        </dgm:presLayoutVars>
      </dgm:prSet>
      <dgm:spPr/>
    </dgm:pt>
    <dgm:pt modelId="{C7A38666-1592-4DD8-9436-E80CF35DC15B}" type="pres">
      <dgm:prSet presAssocID="{A77A5BA8-F43B-4DD9-9650-C8F08F2EB98C}" presName="negativeSpace" presStyleCnt="0"/>
      <dgm:spPr/>
    </dgm:pt>
    <dgm:pt modelId="{4C173C20-23EA-4D69-B545-D9B86FCCD5A5}" type="pres">
      <dgm:prSet presAssocID="{A77A5BA8-F43B-4DD9-9650-C8F08F2EB98C}" presName="childText" presStyleLbl="conFgAcc1" presStyleIdx="1" presStyleCnt="4">
        <dgm:presLayoutVars>
          <dgm:bulletEnabled val="1"/>
        </dgm:presLayoutVars>
      </dgm:prSet>
      <dgm:spPr/>
    </dgm:pt>
    <dgm:pt modelId="{B9FE52D4-29F9-4944-B4DF-7CF2144B018F}" type="pres">
      <dgm:prSet presAssocID="{FBEB03FA-0DD8-49E3-BECF-B32D179A0F94}" presName="spaceBetweenRectangles" presStyleCnt="0"/>
      <dgm:spPr/>
    </dgm:pt>
    <dgm:pt modelId="{5596F080-4E03-4630-AC7B-F20EFB79343B}" type="pres">
      <dgm:prSet presAssocID="{64BF03CA-8546-4BB0-A211-60B4A2547687}" presName="parentLin" presStyleCnt="0"/>
      <dgm:spPr/>
    </dgm:pt>
    <dgm:pt modelId="{3CBA723F-9443-4FA2-BCA4-CA44ADBE303B}" type="pres">
      <dgm:prSet presAssocID="{64BF03CA-8546-4BB0-A211-60B4A2547687}" presName="parentLeftMargin" presStyleLbl="node1" presStyleIdx="1" presStyleCnt="4"/>
      <dgm:spPr/>
    </dgm:pt>
    <dgm:pt modelId="{4E825795-A7A4-44B9-8EB5-5256999B7D51}" type="pres">
      <dgm:prSet presAssocID="{64BF03CA-8546-4BB0-A211-60B4A2547687}" presName="parentText" presStyleLbl="node1" presStyleIdx="2" presStyleCnt="4" custScaleX="138590" custScaleY="212422" custLinFactNeighborX="-266" custLinFactNeighborY="366">
        <dgm:presLayoutVars>
          <dgm:chMax val="0"/>
          <dgm:bulletEnabled val="1"/>
        </dgm:presLayoutVars>
      </dgm:prSet>
      <dgm:spPr/>
    </dgm:pt>
    <dgm:pt modelId="{B7C75ECB-AF61-4F6C-9ED0-486681FCA4B1}" type="pres">
      <dgm:prSet presAssocID="{64BF03CA-8546-4BB0-A211-60B4A2547687}" presName="negativeSpace" presStyleCnt="0"/>
      <dgm:spPr/>
    </dgm:pt>
    <dgm:pt modelId="{5C0A7268-2B63-4EEA-BA50-9C3C088921DD}" type="pres">
      <dgm:prSet presAssocID="{64BF03CA-8546-4BB0-A211-60B4A2547687}" presName="childText" presStyleLbl="conFgAcc1" presStyleIdx="2" presStyleCnt="4">
        <dgm:presLayoutVars>
          <dgm:bulletEnabled val="1"/>
        </dgm:presLayoutVars>
      </dgm:prSet>
      <dgm:spPr/>
    </dgm:pt>
    <dgm:pt modelId="{F5B12B43-54BC-4E14-8C17-316338E2FFB0}" type="pres">
      <dgm:prSet presAssocID="{110BEDF0-4EC7-4774-96E3-405B471BC250}" presName="spaceBetweenRectangles" presStyleCnt="0"/>
      <dgm:spPr/>
    </dgm:pt>
    <dgm:pt modelId="{872602D5-CF6F-4C9C-907B-7AA3151FF285}" type="pres">
      <dgm:prSet presAssocID="{272964CE-2E5B-42F7-8CB4-5BD474607F53}" presName="parentLin" presStyleCnt="0"/>
      <dgm:spPr/>
    </dgm:pt>
    <dgm:pt modelId="{FD2A1073-EEA9-4C9B-A389-439B64273B3E}" type="pres">
      <dgm:prSet presAssocID="{272964CE-2E5B-42F7-8CB4-5BD474607F53}" presName="parentLeftMargin" presStyleLbl="node1" presStyleIdx="2" presStyleCnt="4"/>
      <dgm:spPr/>
    </dgm:pt>
    <dgm:pt modelId="{ECC76305-CCCB-47DB-80C3-1E3F04574697}" type="pres">
      <dgm:prSet presAssocID="{272964CE-2E5B-42F7-8CB4-5BD474607F53}" presName="parentText" presStyleLbl="node1" presStyleIdx="3" presStyleCnt="4" custScaleX="138590" custScaleY="212422">
        <dgm:presLayoutVars>
          <dgm:chMax val="0"/>
          <dgm:bulletEnabled val="1"/>
        </dgm:presLayoutVars>
      </dgm:prSet>
      <dgm:spPr/>
    </dgm:pt>
    <dgm:pt modelId="{06AA10B9-A481-41BB-8FC0-DA08B21A2954}" type="pres">
      <dgm:prSet presAssocID="{272964CE-2E5B-42F7-8CB4-5BD474607F53}" presName="negativeSpace" presStyleCnt="0"/>
      <dgm:spPr/>
    </dgm:pt>
    <dgm:pt modelId="{291CE2A8-9310-461E-AE83-2BF301177AB7}" type="pres">
      <dgm:prSet presAssocID="{272964CE-2E5B-42F7-8CB4-5BD474607F53}" presName="childText" presStyleLbl="conFgAcc1" presStyleIdx="3" presStyleCnt="4">
        <dgm:presLayoutVars>
          <dgm:bulletEnabled val="1"/>
        </dgm:presLayoutVars>
      </dgm:prSet>
      <dgm:spPr/>
    </dgm:pt>
  </dgm:ptLst>
  <dgm:cxnLst>
    <dgm:cxn modelId="{C493EA0E-3020-42BC-AE47-B6FF7AD4EF72}" type="presOf" srcId="{41407FDF-345E-47C6-9C21-9D75C9828EDC}" destId="{1BBCFEE9-8A65-44F7-8F3D-0CBF08E3E79C}" srcOrd="1" destOrd="0" presId="urn:microsoft.com/office/officeart/2005/8/layout/list1"/>
    <dgm:cxn modelId="{CB39A72B-A54E-4435-8A36-0237B27D5AC1}" type="presOf" srcId="{731F7933-C5A5-44B6-B267-D4B74AD1344B}" destId="{47086A09-D1C1-4D7A-A419-F5C8F695DA19}" srcOrd="0" destOrd="0" presId="urn:microsoft.com/office/officeart/2005/8/layout/list1"/>
    <dgm:cxn modelId="{DE609A40-F922-44F0-9978-1487CF004B3E}" type="presOf" srcId="{272964CE-2E5B-42F7-8CB4-5BD474607F53}" destId="{ECC76305-CCCB-47DB-80C3-1E3F04574697}" srcOrd="1" destOrd="0" presId="urn:microsoft.com/office/officeart/2005/8/layout/list1"/>
    <dgm:cxn modelId="{F61D4C66-C3BC-4534-95C7-BD6BEA016873}" type="presOf" srcId="{64BF03CA-8546-4BB0-A211-60B4A2547687}" destId="{3CBA723F-9443-4FA2-BCA4-CA44ADBE303B}" srcOrd="0" destOrd="0" presId="urn:microsoft.com/office/officeart/2005/8/layout/list1"/>
    <dgm:cxn modelId="{D7DF6474-7E37-4B7D-BC6D-B8F1BFA621FA}" type="presOf" srcId="{A77A5BA8-F43B-4DD9-9650-C8F08F2EB98C}" destId="{3935301A-C10A-4731-8DC5-9FE848D2F0CB}" srcOrd="0" destOrd="0" presId="urn:microsoft.com/office/officeart/2005/8/layout/list1"/>
    <dgm:cxn modelId="{95C8A65A-5941-40CB-8A73-FEBB83EA18B5}" srcId="{731F7933-C5A5-44B6-B267-D4B74AD1344B}" destId="{A77A5BA8-F43B-4DD9-9650-C8F08F2EB98C}" srcOrd="1" destOrd="0" parTransId="{F269A669-8EB9-4AE1-9913-E2877BD49203}" sibTransId="{FBEB03FA-0DD8-49E3-BECF-B32D179A0F94}"/>
    <dgm:cxn modelId="{AF55E07B-8E97-4985-B822-4C2DF8102B9E}" type="presOf" srcId="{272964CE-2E5B-42F7-8CB4-5BD474607F53}" destId="{FD2A1073-EEA9-4C9B-A389-439B64273B3E}" srcOrd="0" destOrd="0" presId="urn:microsoft.com/office/officeart/2005/8/layout/list1"/>
    <dgm:cxn modelId="{F57C7989-4C42-4CA0-B671-24F1F8BA690D}" srcId="{731F7933-C5A5-44B6-B267-D4B74AD1344B}" destId="{64BF03CA-8546-4BB0-A211-60B4A2547687}" srcOrd="2" destOrd="0" parTransId="{EC25E588-7855-4FFC-A3A4-06452FB84422}" sibTransId="{110BEDF0-4EC7-4774-96E3-405B471BC250}"/>
    <dgm:cxn modelId="{DD7D4DBA-EE42-4664-840F-650DFD5E4127}" srcId="{731F7933-C5A5-44B6-B267-D4B74AD1344B}" destId="{41407FDF-345E-47C6-9C21-9D75C9828EDC}" srcOrd="0" destOrd="0" parTransId="{F1951176-8510-4207-BA56-0CBCE017840F}" sibTransId="{5260A2CE-4E32-4123-80EE-CEC29AA039AD}"/>
    <dgm:cxn modelId="{B29CE0C0-DC0B-4AEF-807A-482EA27FB9DE}" type="presOf" srcId="{64BF03CA-8546-4BB0-A211-60B4A2547687}" destId="{4E825795-A7A4-44B9-8EB5-5256999B7D51}" srcOrd="1" destOrd="0" presId="urn:microsoft.com/office/officeart/2005/8/layout/list1"/>
    <dgm:cxn modelId="{647361C9-5D93-45C9-8DF3-3888F62EF7F3}" srcId="{731F7933-C5A5-44B6-B267-D4B74AD1344B}" destId="{272964CE-2E5B-42F7-8CB4-5BD474607F53}" srcOrd="3" destOrd="0" parTransId="{60AC9ADC-1FA6-4A28-90B6-447D751C2C9A}" sibTransId="{9CDB7957-CFC4-4603-935E-F56B005171D4}"/>
    <dgm:cxn modelId="{7268A3DB-CFED-458B-A583-27F5A2C995DB}" type="presOf" srcId="{41407FDF-345E-47C6-9C21-9D75C9828EDC}" destId="{74D91647-8B63-4A10-B495-486033F830A9}" srcOrd="0" destOrd="0" presId="urn:microsoft.com/office/officeart/2005/8/layout/list1"/>
    <dgm:cxn modelId="{10239BF2-3353-404A-BF99-FD45CFCA6C67}" type="presOf" srcId="{A77A5BA8-F43B-4DD9-9650-C8F08F2EB98C}" destId="{890E4064-D13C-4D90-89B1-B9816BC66C71}" srcOrd="1" destOrd="0" presId="urn:microsoft.com/office/officeart/2005/8/layout/list1"/>
    <dgm:cxn modelId="{D528992E-1DAC-4A01-92EC-D2AD0554F916}" type="presParOf" srcId="{47086A09-D1C1-4D7A-A419-F5C8F695DA19}" destId="{084FA318-49E1-4210-AD5A-8D771EAC4D6E}" srcOrd="0" destOrd="0" presId="urn:microsoft.com/office/officeart/2005/8/layout/list1"/>
    <dgm:cxn modelId="{87063FA9-05B2-45A8-8572-235461DFE11F}" type="presParOf" srcId="{084FA318-49E1-4210-AD5A-8D771EAC4D6E}" destId="{74D91647-8B63-4A10-B495-486033F830A9}" srcOrd="0" destOrd="0" presId="urn:microsoft.com/office/officeart/2005/8/layout/list1"/>
    <dgm:cxn modelId="{3B4546F5-3A42-43AF-849B-4BCB48780479}" type="presParOf" srcId="{084FA318-49E1-4210-AD5A-8D771EAC4D6E}" destId="{1BBCFEE9-8A65-44F7-8F3D-0CBF08E3E79C}" srcOrd="1" destOrd="0" presId="urn:microsoft.com/office/officeart/2005/8/layout/list1"/>
    <dgm:cxn modelId="{A867FFD5-1A2B-422B-89F6-DD86F395B810}" type="presParOf" srcId="{47086A09-D1C1-4D7A-A419-F5C8F695DA19}" destId="{8BB3CD75-2633-46DA-B8C1-FC186D322BC4}" srcOrd="1" destOrd="0" presId="urn:microsoft.com/office/officeart/2005/8/layout/list1"/>
    <dgm:cxn modelId="{905CFDC7-C7F9-4CB7-8192-8329C3374E4A}" type="presParOf" srcId="{47086A09-D1C1-4D7A-A419-F5C8F695DA19}" destId="{C4099E09-637A-43E6-BCB8-F5070175EB57}" srcOrd="2" destOrd="0" presId="urn:microsoft.com/office/officeart/2005/8/layout/list1"/>
    <dgm:cxn modelId="{D6B0E06B-1EDE-48D0-B4D4-67593DF6E4EC}" type="presParOf" srcId="{47086A09-D1C1-4D7A-A419-F5C8F695DA19}" destId="{91B5B670-4D87-42FE-A97F-609EE764497B}" srcOrd="3" destOrd="0" presId="urn:microsoft.com/office/officeart/2005/8/layout/list1"/>
    <dgm:cxn modelId="{57AEEECE-F33A-4F0D-8B19-3027CB7C83CF}" type="presParOf" srcId="{47086A09-D1C1-4D7A-A419-F5C8F695DA19}" destId="{27264FA0-77FF-403A-BBE7-D2DEBB8A83DD}" srcOrd="4" destOrd="0" presId="urn:microsoft.com/office/officeart/2005/8/layout/list1"/>
    <dgm:cxn modelId="{4F9F9E0F-6AA1-40FA-B652-575AA45CA04F}" type="presParOf" srcId="{27264FA0-77FF-403A-BBE7-D2DEBB8A83DD}" destId="{3935301A-C10A-4731-8DC5-9FE848D2F0CB}" srcOrd="0" destOrd="0" presId="urn:microsoft.com/office/officeart/2005/8/layout/list1"/>
    <dgm:cxn modelId="{EE4C54C5-5ACA-4A2D-A47B-6EEB2F0107D3}" type="presParOf" srcId="{27264FA0-77FF-403A-BBE7-D2DEBB8A83DD}" destId="{890E4064-D13C-4D90-89B1-B9816BC66C71}" srcOrd="1" destOrd="0" presId="urn:microsoft.com/office/officeart/2005/8/layout/list1"/>
    <dgm:cxn modelId="{DC5C8A26-1955-4663-B515-4E8240E4A9F9}" type="presParOf" srcId="{47086A09-D1C1-4D7A-A419-F5C8F695DA19}" destId="{C7A38666-1592-4DD8-9436-E80CF35DC15B}" srcOrd="5" destOrd="0" presId="urn:microsoft.com/office/officeart/2005/8/layout/list1"/>
    <dgm:cxn modelId="{E129C8F3-4F6D-4D64-A854-72DF31C8DFC5}" type="presParOf" srcId="{47086A09-D1C1-4D7A-A419-F5C8F695DA19}" destId="{4C173C20-23EA-4D69-B545-D9B86FCCD5A5}" srcOrd="6" destOrd="0" presId="urn:microsoft.com/office/officeart/2005/8/layout/list1"/>
    <dgm:cxn modelId="{A17CFEEE-7384-4437-8462-E7F7428CA240}" type="presParOf" srcId="{47086A09-D1C1-4D7A-A419-F5C8F695DA19}" destId="{B9FE52D4-29F9-4944-B4DF-7CF2144B018F}" srcOrd="7" destOrd="0" presId="urn:microsoft.com/office/officeart/2005/8/layout/list1"/>
    <dgm:cxn modelId="{190C0500-775B-4E61-9FA1-F77D6806DB75}" type="presParOf" srcId="{47086A09-D1C1-4D7A-A419-F5C8F695DA19}" destId="{5596F080-4E03-4630-AC7B-F20EFB79343B}" srcOrd="8" destOrd="0" presId="urn:microsoft.com/office/officeart/2005/8/layout/list1"/>
    <dgm:cxn modelId="{28A47D5F-0874-462A-8162-6E8CF1691F1E}" type="presParOf" srcId="{5596F080-4E03-4630-AC7B-F20EFB79343B}" destId="{3CBA723F-9443-4FA2-BCA4-CA44ADBE303B}" srcOrd="0" destOrd="0" presId="urn:microsoft.com/office/officeart/2005/8/layout/list1"/>
    <dgm:cxn modelId="{BBB4BCB1-3A17-42BC-9829-C4F12FCD84D3}" type="presParOf" srcId="{5596F080-4E03-4630-AC7B-F20EFB79343B}" destId="{4E825795-A7A4-44B9-8EB5-5256999B7D51}" srcOrd="1" destOrd="0" presId="urn:microsoft.com/office/officeart/2005/8/layout/list1"/>
    <dgm:cxn modelId="{9E1DD24E-E532-462A-BD83-ED88024770BC}" type="presParOf" srcId="{47086A09-D1C1-4D7A-A419-F5C8F695DA19}" destId="{B7C75ECB-AF61-4F6C-9ED0-486681FCA4B1}" srcOrd="9" destOrd="0" presId="urn:microsoft.com/office/officeart/2005/8/layout/list1"/>
    <dgm:cxn modelId="{FDED8C23-30E2-412A-973A-351696277F32}" type="presParOf" srcId="{47086A09-D1C1-4D7A-A419-F5C8F695DA19}" destId="{5C0A7268-2B63-4EEA-BA50-9C3C088921DD}" srcOrd="10" destOrd="0" presId="urn:microsoft.com/office/officeart/2005/8/layout/list1"/>
    <dgm:cxn modelId="{54C28001-7103-4FBC-A52E-E21B8524594B}" type="presParOf" srcId="{47086A09-D1C1-4D7A-A419-F5C8F695DA19}" destId="{F5B12B43-54BC-4E14-8C17-316338E2FFB0}" srcOrd="11" destOrd="0" presId="urn:microsoft.com/office/officeart/2005/8/layout/list1"/>
    <dgm:cxn modelId="{4421A1E1-4400-42A1-AF50-4C68B23AA61E}" type="presParOf" srcId="{47086A09-D1C1-4D7A-A419-F5C8F695DA19}" destId="{872602D5-CF6F-4C9C-907B-7AA3151FF285}" srcOrd="12" destOrd="0" presId="urn:microsoft.com/office/officeart/2005/8/layout/list1"/>
    <dgm:cxn modelId="{BADC6AA7-D729-4BD5-895E-7465F77B0121}" type="presParOf" srcId="{872602D5-CF6F-4C9C-907B-7AA3151FF285}" destId="{FD2A1073-EEA9-4C9B-A389-439B64273B3E}" srcOrd="0" destOrd="0" presId="urn:microsoft.com/office/officeart/2005/8/layout/list1"/>
    <dgm:cxn modelId="{CE398D33-7313-4438-90C3-330F6C6DB1EC}" type="presParOf" srcId="{872602D5-CF6F-4C9C-907B-7AA3151FF285}" destId="{ECC76305-CCCB-47DB-80C3-1E3F04574697}" srcOrd="1" destOrd="0" presId="urn:microsoft.com/office/officeart/2005/8/layout/list1"/>
    <dgm:cxn modelId="{47CC1B4B-BDEC-4385-94F2-65CC6609A824}" type="presParOf" srcId="{47086A09-D1C1-4D7A-A419-F5C8F695DA19}" destId="{06AA10B9-A481-41BB-8FC0-DA08B21A2954}" srcOrd="13" destOrd="0" presId="urn:microsoft.com/office/officeart/2005/8/layout/list1"/>
    <dgm:cxn modelId="{0DA4DE7F-FBAF-4E27-A1BF-DB8293699B2C}" type="presParOf" srcId="{47086A09-D1C1-4D7A-A419-F5C8F695DA19}" destId="{291CE2A8-9310-461E-AE83-2BF301177A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831643-4E74-47A3-B5CC-73458B351C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85D56B2-3722-4A8C-AAC9-A9E7EE8C30A0}">
      <dgm:prSet custT="1"/>
      <dgm:spPr/>
      <dgm:t>
        <a:bodyPr/>
        <a:lstStyle/>
        <a:p>
          <a:r>
            <a:rPr lang="en-US" altLang="es-ES" sz="1200" dirty="0">
              <a:solidFill>
                <a:schemeClr val="tx1"/>
              </a:solidFill>
              <a:latin typeface="Arial Rounded MT Bold" panose="020F0704030504030204" pitchFamily="34" charset="0"/>
            </a:rPr>
            <a:t>A clarification: this case study (</a:t>
          </a:r>
          <a:r>
            <a:rPr lang="en-US" altLang="es-ES" sz="1200" dirty="0" err="1">
              <a:solidFill>
                <a:schemeClr val="tx1"/>
              </a:solidFill>
              <a:latin typeface="Arial Rounded MT Bold" panose="020F0704030504030204" pitchFamily="34" charset="0"/>
            </a:rPr>
            <a:t>FireSec</a:t>
          </a:r>
          <a:r>
            <a:rPr lang="en-US" altLang="es-ES" sz="1200" dirty="0">
              <a:solidFill>
                <a:schemeClr val="tx1"/>
              </a:solidFill>
              <a:latin typeface="Arial Rounded MT Bold" panose="020F0704030504030204" pitchFamily="34" charset="0"/>
            </a:rPr>
            <a:t> System) is a "B2B" company: Business to Business. This means that its products and / or services are aimed at other companies, not consumers. </a:t>
          </a:r>
          <a:endParaRPr lang="es-ES" sz="1200" dirty="0">
            <a:solidFill>
              <a:schemeClr val="tx1"/>
            </a:solidFill>
          </a:endParaRPr>
        </a:p>
      </dgm:t>
    </dgm:pt>
    <dgm:pt modelId="{BB4697BD-F71E-49CA-86CE-83EDBAA7D76B}" type="parTrans" cxnId="{600ABF3F-6432-46F8-8B73-DE833AEF566C}">
      <dgm:prSet/>
      <dgm:spPr/>
      <dgm:t>
        <a:bodyPr/>
        <a:lstStyle/>
        <a:p>
          <a:endParaRPr lang="es-ES">
            <a:solidFill>
              <a:schemeClr val="tx1"/>
            </a:solidFill>
          </a:endParaRPr>
        </a:p>
      </dgm:t>
    </dgm:pt>
    <dgm:pt modelId="{263C40D7-464E-415B-B362-BAA999D4476E}" type="sibTrans" cxnId="{600ABF3F-6432-46F8-8B73-DE833AEF566C}">
      <dgm:prSet/>
      <dgm:spPr/>
      <dgm:t>
        <a:bodyPr/>
        <a:lstStyle/>
        <a:p>
          <a:endParaRPr lang="es-ES">
            <a:solidFill>
              <a:schemeClr val="tx1"/>
            </a:solidFill>
          </a:endParaRPr>
        </a:p>
      </dgm:t>
    </dgm:pt>
    <dgm:pt modelId="{B7BA7041-B9CB-41F0-B310-14E937955102}">
      <dgm:prSet custT="1"/>
      <dgm:spPr/>
      <dgm:t>
        <a:bodyPr/>
        <a:lstStyle/>
        <a:p>
          <a:r>
            <a:rPr lang="en-US" altLang="es-ES" sz="1200" dirty="0">
              <a:solidFill>
                <a:schemeClr val="tx1"/>
              </a:solidFill>
              <a:latin typeface="Arial Rounded MT Bold" panose="020F0704030504030204" pitchFamily="34" charset="0"/>
            </a:rPr>
            <a:t>For "B2B" companies the sales cycle is generally more complex than "B2C" companies: Business to Customer. </a:t>
          </a:r>
          <a:endParaRPr lang="es-ES" sz="1200" dirty="0">
            <a:solidFill>
              <a:schemeClr val="tx1"/>
            </a:solidFill>
          </a:endParaRPr>
        </a:p>
      </dgm:t>
    </dgm:pt>
    <dgm:pt modelId="{5965443C-74A7-429B-AA67-A69C5F7AAC5C}" type="parTrans" cxnId="{475C34A1-3157-43B4-A0A6-75055816038B}">
      <dgm:prSet/>
      <dgm:spPr/>
      <dgm:t>
        <a:bodyPr/>
        <a:lstStyle/>
        <a:p>
          <a:endParaRPr lang="es-ES">
            <a:solidFill>
              <a:schemeClr val="tx1"/>
            </a:solidFill>
          </a:endParaRPr>
        </a:p>
      </dgm:t>
    </dgm:pt>
    <dgm:pt modelId="{AFBA509A-1F64-4318-879F-B0623AAD8521}" type="sibTrans" cxnId="{475C34A1-3157-43B4-A0A6-75055816038B}">
      <dgm:prSet/>
      <dgm:spPr/>
      <dgm:t>
        <a:bodyPr/>
        <a:lstStyle/>
        <a:p>
          <a:endParaRPr lang="es-ES">
            <a:solidFill>
              <a:schemeClr val="tx1"/>
            </a:solidFill>
          </a:endParaRPr>
        </a:p>
      </dgm:t>
    </dgm:pt>
    <dgm:pt modelId="{50AD7566-AC1F-411B-B261-21987C3C302A}">
      <dgm:prSet custT="1"/>
      <dgm:spPr/>
      <dgm:t>
        <a:bodyPr/>
        <a:lstStyle/>
        <a:p>
          <a:endParaRPr lang="en-US" altLang="es-ES" sz="1200" dirty="0">
            <a:solidFill>
              <a:schemeClr val="tx1"/>
            </a:solidFill>
            <a:latin typeface="Arial Rounded MT Bold" panose="020F0704030504030204" pitchFamily="34" charset="0"/>
          </a:endParaRPr>
        </a:p>
        <a:p>
          <a:r>
            <a:rPr lang="en-US" altLang="es-ES" sz="1200" dirty="0">
              <a:solidFill>
                <a:schemeClr val="tx1"/>
              </a:solidFill>
              <a:latin typeface="Arial Rounded MT Bold" panose="020F0704030504030204" pitchFamily="34" charset="0"/>
            </a:rPr>
            <a:t>In "B2B", the purchasing decision-making processes within the company are followed by several people </a:t>
          </a:r>
        </a:p>
        <a:p>
          <a:r>
            <a:rPr lang="en-US" altLang="es-ES" sz="1200" dirty="0">
              <a:latin typeface="Arial Rounded MT Bold" panose="020F0704030504030204" pitchFamily="34" charset="0"/>
            </a:rPr>
            <a:t>who contribute to form the Company's point of view. </a:t>
          </a:r>
          <a:endParaRPr lang="es-ES" sz="1200" dirty="0">
            <a:solidFill>
              <a:schemeClr val="tx1"/>
            </a:solidFill>
          </a:endParaRPr>
        </a:p>
      </dgm:t>
    </dgm:pt>
    <dgm:pt modelId="{0CB320E3-5263-49D7-A4DE-49C51F52A9A5}" type="parTrans" cxnId="{E94FA377-8F1D-4A7A-941F-00A7E472E7BB}">
      <dgm:prSet/>
      <dgm:spPr/>
      <dgm:t>
        <a:bodyPr/>
        <a:lstStyle/>
        <a:p>
          <a:endParaRPr lang="es-ES">
            <a:solidFill>
              <a:schemeClr val="tx1"/>
            </a:solidFill>
          </a:endParaRPr>
        </a:p>
      </dgm:t>
    </dgm:pt>
    <dgm:pt modelId="{D60BB245-9C7F-4A72-A18E-37E1ACD3E5AF}" type="sibTrans" cxnId="{E94FA377-8F1D-4A7A-941F-00A7E472E7BB}">
      <dgm:prSet/>
      <dgm:spPr/>
      <dgm:t>
        <a:bodyPr/>
        <a:lstStyle/>
        <a:p>
          <a:endParaRPr lang="es-ES">
            <a:solidFill>
              <a:schemeClr val="tx1"/>
            </a:solidFill>
          </a:endParaRPr>
        </a:p>
      </dgm:t>
    </dgm:pt>
    <dgm:pt modelId="{46278336-56B5-4260-88E6-144034ADE8EA}">
      <dgm:prSet custT="1"/>
      <dgm:spPr/>
      <dgm:t>
        <a:bodyPr/>
        <a:lstStyle/>
        <a:p>
          <a:r>
            <a:rPr lang="en-US" altLang="es-ES" sz="1200" dirty="0">
              <a:solidFill>
                <a:schemeClr val="tx1"/>
              </a:solidFill>
              <a:latin typeface="Arial Rounded MT Bold" panose="020F0704030504030204" pitchFamily="34" charset="0"/>
            </a:rPr>
            <a:t>In the past, sales of this type were based on interpersonal relationships, word of mouth and "</a:t>
          </a:r>
          <a:r>
            <a:rPr lang="en-US" altLang="es-ES" sz="1200" dirty="0" err="1">
              <a:solidFill>
                <a:schemeClr val="tx1"/>
              </a:solidFill>
              <a:latin typeface="Arial Rounded MT Bold" panose="020F0704030504030204" pitchFamily="34" charset="0"/>
            </a:rPr>
            <a:t>outboud</a:t>
          </a:r>
          <a:r>
            <a:rPr lang="en-US" altLang="es-ES" sz="1200" dirty="0">
              <a:solidFill>
                <a:schemeClr val="tx1"/>
              </a:solidFill>
              <a:latin typeface="Arial Rounded MT Bold" panose="020F0704030504030204" pitchFamily="34" charset="0"/>
            </a:rPr>
            <a:t> marketing" activities. </a:t>
          </a:r>
          <a:endParaRPr lang="es-ES" sz="1200" dirty="0">
            <a:solidFill>
              <a:schemeClr val="tx1"/>
            </a:solidFill>
          </a:endParaRPr>
        </a:p>
      </dgm:t>
    </dgm:pt>
    <dgm:pt modelId="{33795AA6-4082-4840-B2A7-6192866846FD}" type="parTrans" cxnId="{1ABCE17C-584A-46E2-A88B-B77ACA400AD1}">
      <dgm:prSet/>
      <dgm:spPr/>
      <dgm:t>
        <a:bodyPr/>
        <a:lstStyle/>
        <a:p>
          <a:endParaRPr lang="es-ES">
            <a:solidFill>
              <a:schemeClr val="tx1"/>
            </a:solidFill>
          </a:endParaRPr>
        </a:p>
      </dgm:t>
    </dgm:pt>
    <dgm:pt modelId="{594D71E5-690A-481F-B89D-77C2C8B14A7B}" type="sibTrans" cxnId="{1ABCE17C-584A-46E2-A88B-B77ACA400AD1}">
      <dgm:prSet/>
      <dgm:spPr/>
      <dgm:t>
        <a:bodyPr/>
        <a:lstStyle/>
        <a:p>
          <a:endParaRPr lang="es-ES">
            <a:solidFill>
              <a:schemeClr val="tx1"/>
            </a:solidFill>
          </a:endParaRPr>
        </a:p>
      </dgm:t>
    </dgm:pt>
    <dgm:pt modelId="{417407D4-AA0F-40FD-AA7C-C3DDE1EF78D0}">
      <dgm:prSet custT="1"/>
      <dgm:spPr/>
      <dgm:t>
        <a:bodyPr/>
        <a:lstStyle/>
        <a:p>
          <a:r>
            <a:rPr lang="en-US" altLang="es-ES" sz="1200" dirty="0">
              <a:solidFill>
                <a:schemeClr val="tx1"/>
              </a:solidFill>
              <a:latin typeface="Arial Rounded MT Bold" panose="020F0704030504030204" pitchFamily="34" charset="0"/>
            </a:rPr>
            <a:t>In detail, the </a:t>
          </a:r>
          <a:r>
            <a:rPr lang="en-US" altLang="es-ES" sz="1200" dirty="0" err="1">
              <a:solidFill>
                <a:schemeClr val="tx1"/>
              </a:solidFill>
              <a:latin typeface="Arial Rounded MT Bold" panose="020F0704030504030204" pitchFamily="34" charset="0"/>
            </a:rPr>
            <a:t>FireSec</a:t>
          </a:r>
          <a:r>
            <a:rPr lang="en-US" altLang="es-ES" sz="1200" dirty="0">
              <a:solidFill>
                <a:schemeClr val="tx1"/>
              </a:solidFill>
              <a:latin typeface="Arial Rounded MT Bold" panose="020F0704030504030204" pitchFamily="34" charset="0"/>
            </a:rPr>
            <a:t> System Company turned to a Communication and Marketing Agency to develop a coherent and updated Communication Plan.</a:t>
          </a:r>
          <a:endParaRPr lang="es-ES" sz="1200" dirty="0">
            <a:solidFill>
              <a:schemeClr val="tx1"/>
            </a:solidFill>
          </a:endParaRPr>
        </a:p>
      </dgm:t>
    </dgm:pt>
    <dgm:pt modelId="{1A65923A-3914-46FD-9780-02513B5B358E}" type="parTrans" cxnId="{CC74B022-176C-4B91-84DD-1D2F60015365}">
      <dgm:prSet/>
      <dgm:spPr/>
      <dgm:t>
        <a:bodyPr/>
        <a:lstStyle/>
        <a:p>
          <a:endParaRPr lang="es-ES">
            <a:solidFill>
              <a:schemeClr val="tx1"/>
            </a:solidFill>
          </a:endParaRPr>
        </a:p>
      </dgm:t>
    </dgm:pt>
    <dgm:pt modelId="{D551780B-9CEE-4A53-8BD0-30343C0E2BE8}" type="sibTrans" cxnId="{CC74B022-176C-4B91-84DD-1D2F60015365}">
      <dgm:prSet/>
      <dgm:spPr/>
      <dgm:t>
        <a:bodyPr/>
        <a:lstStyle/>
        <a:p>
          <a:endParaRPr lang="es-ES">
            <a:solidFill>
              <a:schemeClr val="tx1"/>
            </a:solidFill>
          </a:endParaRPr>
        </a:p>
      </dgm:t>
    </dgm:pt>
    <dgm:pt modelId="{D9C0EED6-A51A-4B4E-81CF-9DA0401DF6B7}" type="pres">
      <dgm:prSet presAssocID="{FF831643-4E74-47A3-B5CC-73458B351C95}" presName="linear" presStyleCnt="0">
        <dgm:presLayoutVars>
          <dgm:dir/>
          <dgm:animLvl val="lvl"/>
          <dgm:resizeHandles val="exact"/>
        </dgm:presLayoutVars>
      </dgm:prSet>
      <dgm:spPr/>
    </dgm:pt>
    <dgm:pt modelId="{C53C2E53-B11F-40F2-842B-1B77B7F73389}" type="pres">
      <dgm:prSet presAssocID="{685D56B2-3722-4A8C-AAC9-A9E7EE8C30A0}" presName="parentLin" presStyleCnt="0"/>
      <dgm:spPr/>
    </dgm:pt>
    <dgm:pt modelId="{CBDCEB52-D5CA-48BF-9B32-4B532E05BC93}" type="pres">
      <dgm:prSet presAssocID="{685D56B2-3722-4A8C-AAC9-A9E7EE8C30A0}" presName="parentLeftMargin" presStyleLbl="node1" presStyleIdx="0" presStyleCnt="5"/>
      <dgm:spPr/>
    </dgm:pt>
    <dgm:pt modelId="{AF3BD7C3-50A7-432D-B897-37FDA4FCBCC7}" type="pres">
      <dgm:prSet presAssocID="{685D56B2-3722-4A8C-AAC9-A9E7EE8C30A0}" presName="parentText" presStyleLbl="node1" presStyleIdx="0" presStyleCnt="5" custScaleX="139819" custScaleY="422928">
        <dgm:presLayoutVars>
          <dgm:chMax val="0"/>
          <dgm:bulletEnabled val="1"/>
        </dgm:presLayoutVars>
      </dgm:prSet>
      <dgm:spPr/>
    </dgm:pt>
    <dgm:pt modelId="{F99C4108-AA2F-42CE-9352-233630838F5C}" type="pres">
      <dgm:prSet presAssocID="{685D56B2-3722-4A8C-AAC9-A9E7EE8C30A0}" presName="negativeSpace" presStyleCnt="0"/>
      <dgm:spPr/>
    </dgm:pt>
    <dgm:pt modelId="{A59F20C4-6925-4813-8EF2-E26BAF453AB4}" type="pres">
      <dgm:prSet presAssocID="{685D56B2-3722-4A8C-AAC9-A9E7EE8C30A0}" presName="childText" presStyleLbl="conFgAcc1" presStyleIdx="0" presStyleCnt="5">
        <dgm:presLayoutVars>
          <dgm:bulletEnabled val="1"/>
        </dgm:presLayoutVars>
      </dgm:prSet>
      <dgm:spPr/>
    </dgm:pt>
    <dgm:pt modelId="{4F1474CB-FDE6-4969-A680-9C392869087A}" type="pres">
      <dgm:prSet presAssocID="{263C40D7-464E-415B-B362-BAA999D4476E}" presName="spaceBetweenRectangles" presStyleCnt="0"/>
      <dgm:spPr/>
    </dgm:pt>
    <dgm:pt modelId="{9BCE1C18-341C-4E45-9829-B2CC5934D8A8}" type="pres">
      <dgm:prSet presAssocID="{B7BA7041-B9CB-41F0-B310-14E937955102}" presName="parentLin" presStyleCnt="0"/>
      <dgm:spPr/>
    </dgm:pt>
    <dgm:pt modelId="{5D2C5073-5450-4F9A-B92F-2F864871B225}" type="pres">
      <dgm:prSet presAssocID="{B7BA7041-B9CB-41F0-B310-14E937955102}" presName="parentLeftMargin" presStyleLbl="node1" presStyleIdx="0" presStyleCnt="5"/>
      <dgm:spPr/>
    </dgm:pt>
    <dgm:pt modelId="{EF1AE590-5610-4B32-9376-8DC7BD52D7DF}" type="pres">
      <dgm:prSet presAssocID="{B7BA7041-B9CB-41F0-B310-14E937955102}" presName="parentText" presStyleLbl="node1" presStyleIdx="1" presStyleCnt="5" custScaleX="139819" custScaleY="317857">
        <dgm:presLayoutVars>
          <dgm:chMax val="0"/>
          <dgm:bulletEnabled val="1"/>
        </dgm:presLayoutVars>
      </dgm:prSet>
      <dgm:spPr/>
    </dgm:pt>
    <dgm:pt modelId="{026F217B-0158-4476-9589-7AD28BC46563}" type="pres">
      <dgm:prSet presAssocID="{B7BA7041-B9CB-41F0-B310-14E937955102}" presName="negativeSpace" presStyleCnt="0"/>
      <dgm:spPr/>
    </dgm:pt>
    <dgm:pt modelId="{88A2F7DA-A793-49E9-AF07-DA7EF4083E7D}" type="pres">
      <dgm:prSet presAssocID="{B7BA7041-B9CB-41F0-B310-14E937955102}" presName="childText" presStyleLbl="conFgAcc1" presStyleIdx="1" presStyleCnt="5">
        <dgm:presLayoutVars>
          <dgm:bulletEnabled val="1"/>
        </dgm:presLayoutVars>
      </dgm:prSet>
      <dgm:spPr/>
    </dgm:pt>
    <dgm:pt modelId="{32ADFA08-24F0-47CF-9B53-520304608545}" type="pres">
      <dgm:prSet presAssocID="{AFBA509A-1F64-4318-879F-B0623AAD8521}" presName="spaceBetweenRectangles" presStyleCnt="0"/>
      <dgm:spPr/>
    </dgm:pt>
    <dgm:pt modelId="{EB905D36-5714-4EC7-BCCD-94617672DC03}" type="pres">
      <dgm:prSet presAssocID="{50AD7566-AC1F-411B-B261-21987C3C302A}" presName="parentLin" presStyleCnt="0"/>
      <dgm:spPr/>
    </dgm:pt>
    <dgm:pt modelId="{7478386F-3E29-49D9-872B-AB06CB6CEC28}" type="pres">
      <dgm:prSet presAssocID="{50AD7566-AC1F-411B-B261-21987C3C302A}" presName="parentLeftMargin" presStyleLbl="node1" presStyleIdx="1" presStyleCnt="5"/>
      <dgm:spPr/>
    </dgm:pt>
    <dgm:pt modelId="{2ED896E9-1E69-44D5-866D-0B352F5680A6}" type="pres">
      <dgm:prSet presAssocID="{50AD7566-AC1F-411B-B261-21987C3C302A}" presName="parentText" presStyleLbl="node1" presStyleIdx="2" presStyleCnt="5" custScaleX="139819" custScaleY="317857">
        <dgm:presLayoutVars>
          <dgm:chMax val="0"/>
          <dgm:bulletEnabled val="1"/>
        </dgm:presLayoutVars>
      </dgm:prSet>
      <dgm:spPr/>
    </dgm:pt>
    <dgm:pt modelId="{C14F7BE3-FE77-4099-8D32-8A2A02A73EDA}" type="pres">
      <dgm:prSet presAssocID="{50AD7566-AC1F-411B-B261-21987C3C302A}" presName="negativeSpace" presStyleCnt="0"/>
      <dgm:spPr/>
    </dgm:pt>
    <dgm:pt modelId="{E205FB75-F67E-4BC3-952D-764CCEB7308F}" type="pres">
      <dgm:prSet presAssocID="{50AD7566-AC1F-411B-B261-21987C3C302A}" presName="childText" presStyleLbl="conFgAcc1" presStyleIdx="2" presStyleCnt="5">
        <dgm:presLayoutVars>
          <dgm:bulletEnabled val="1"/>
        </dgm:presLayoutVars>
      </dgm:prSet>
      <dgm:spPr/>
    </dgm:pt>
    <dgm:pt modelId="{E391DBFB-602F-40DB-B3FB-6BF42FFB2D8F}" type="pres">
      <dgm:prSet presAssocID="{D60BB245-9C7F-4A72-A18E-37E1ACD3E5AF}" presName="spaceBetweenRectangles" presStyleCnt="0"/>
      <dgm:spPr/>
    </dgm:pt>
    <dgm:pt modelId="{E230E353-1739-4B73-9E6C-B2F1F6FC1C69}" type="pres">
      <dgm:prSet presAssocID="{46278336-56B5-4260-88E6-144034ADE8EA}" presName="parentLin" presStyleCnt="0"/>
      <dgm:spPr/>
    </dgm:pt>
    <dgm:pt modelId="{91625E6A-ED37-45CD-B388-5329A2AECAC8}" type="pres">
      <dgm:prSet presAssocID="{46278336-56B5-4260-88E6-144034ADE8EA}" presName="parentLeftMargin" presStyleLbl="node1" presStyleIdx="2" presStyleCnt="5"/>
      <dgm:spPr/>
    </dgm:pt>
    <dgm:pt modelId="{3F92702D-0807-4E5A-B22B-C6C9276EB9FA}" type="pres">
      <dgm:prSet presAssocID="{46278336-56B5-4260-88E6-144034ADE8EA}" presName="parentText" presStyleLbl="node1" presStyleIdx="3" presStyleCnt="5" custScaleX="139819" custScaleY="317857">
        <dgm:presLayoutVars>
          <dgm:chMax val="0"/>
          <dgm:bulletEnabled val="1"/>
        </dgm:presLayoutVars>
      </dgm:prSet>
      <dgm:spPr/>
    </dgm:pt>
    <dgm:pt modelId="{48005AFD-456C-45F5-8712-D8384CBAA40A}" type="pres">
      <dgm:prSet presAssocID="{46278336-56B5-4260-88E6-144034ADE8EA}" presName="negativeSpace" presStyleCnt="0"/>
      <dgm:spPr/>
    </dgm:pt>
    <dgm:pt modelId="{44404AAE-51A6-4933-A339-8AD637D851AD}" type="pres">
      <dgm:prSet presAssocID="{46278336-56B5-4260-88E6-144034ADE8EA}" presName="childText" presStyleLbl="conFgAcc1" presStyleIdx="3" presStyleCnt="5">
        <dgm:presLayoutVars>
          <dgm:bulletEnabled val="1"/>
        </dgm:presLayoutVars>
      </dgm:prSet>
      <dgm:spPr/>
    </dgm:pt>
    <dgm:pt modelId="{81057983-D5A1-4994-B645-7AE235F61E54}" type="pres">
      <dgm:prSet presAssocID="{594D71E5-690A-481F-B89D-77C2C8B14A7B}" presName="spaceBetweenRectangles" presStyleCnt="0"/>
      <dgm:spPr/>
    </dgm:pt>
    <dgm:pt modelId="{EAA1B839-8DBB-4296-AE0D-F6BF4E18664C}" type="pres">
      <dgm:prSet presAssocID="{417407D4-AA0F-40FD-AA7C-C3DDE1EF78D0}" presName="parentLin" presStyleCnt="0"/>
      <dgm:spPr/>
    </dgm:pt>
    <dgm:pt modelId="{47BB09DA-BE4D-44B6-8B10-7997277052F1}" type="pres">
      <dgm:prSet presAssocID="{417407D4-AA0F-40FD-AA7C-C3DDE1EF78D0}" presName="parentLeftMargin" presStyleLbl="node1" presStyleIdx="3" presStyleCnt="5"/>
      <dgm:spPr/>
    </dgm:pt>
    <dgm:pt modelId="{DFA66DCA-B309-4440-B191-AB387DAC8042}" type="pres">
      <dgm:prSet presAssocID="{417407D4-AA0F-40FD-AA7C-C3DDE1EF78D0}" presName="parentText" presStyleLbl="node1" presStyleIdx="4" presStyleCnt="5" custScaleX="139819" custScaleY="317857">
        <dgm:presLayoutVars>
          <dgm:chMax val="0"/>
          <dgm:bulletEnabled val="1"/>
        </dgm:presLayoutVars>
      </dgm:prSet>
      <dgm:spPr/>
    </dgm:pt>
    <dgm:pt modelId="{A217EFAF-CC69-452D-80D0-7CC9EA1F71DC}" type="pres">
      <dgm:prSet presAssocID="{417407D4-AA0F-40FD-AA7C-C3DDE1EF78D0}" presName="negativeSpace" presStyleCnt="0"/>
      <dgm:spPr/>
    </dgm:pt>
    <dgm:pt modelId="{9A6EE621-0DB4-4A6C-B0D4-E318E5C474F9}" type="pres">
      <dgm:prSet presAssocID="{417407D4-AA0F-40FD-AA7C-C3DDE1EF78D0}" presName="childText" presStyleLbl="conFgAcc1" presStyleIdx="4" presStyleCnt="5">
        <dgm:presLayoutVars>
          <dgm:bulletEnabled val="1"/>
        </dgm:presLayoutVars>
      </dgm:prSet>
      <dgm:spPr/>
    </dgm:pt>
  </dgm:ptLst>
  <dgm:cxnLst>
    <dgm:cxn modelId="{B4DFBB01-FDBD-4840-B116-E744146FB021}" type="presOf" srcId="{417407D4-AA0F-40FD-AA7C-C3DDE1EF78D0}" destId="{DFA66DCA-B309-4440-B191-AB387DAC8042}" srcOrd="1" destOrd="0" presId="urn:microsoft.com/office/officeart/2005/8/layout/list1"/>
    <dgm:cxn modelId="{973E0717-A6B4-4829-9697-B18877284605}" type="presOf" srcId="{46278336-56B5-4260-88E6-144034ADE8EA}" destId="{91625E6A-ED37-45CD-B388-5329A2AECAC8}" srcOrd="0" destOrd="0" presId="urn:microsoft.com/office/officeart/2005/8/layout/list1"/>
    <dgm:cxn modelId="{CC74B022-176C-4B91-84DD-1D2F60015365}" srcId="{FF831643-4E74-47A3-B5CC-73458B351C95}" destId="{417407D4-AA0F-40FD-AA7C-C3DDE1EF78D0}" srcOrd="4" destOrd="0" parTransId="{1A65923A-3914-46FD-9780-02513B5B358E}" sibTransId="{D551780B-9CEE-4A53-8BD0-30343C0E2BE8}"/>
    <dgm:cxn modelId="{600ABF3F-6432-46F8-8B73-DE833AEF566C}" srcId="{FF831643-4E74-47A3-B5CC-73458B351C95}" destId="{685D56B2-3722-4A8C-AAC9-A9E7EE8C30A0}" srcOrd="0" destOrd="0" parTransId="{BB4697BD-F71E-49CA-86CE-83EDBAA7D76B}" sibTransId="{263C40D7-464E-415B-B362-BAA999D4476E}"/>
    <dgm:cxn modelId="{CC7C4443-DDC9-4525-82A6-B5114C9F6825}" type="presOf" srcId="{685D56B2-3722-4A8C-AAC9-A9E7EE8C30A0}" destId="{AF3BD7C3-50A7-432D-B897-37FDA4FCBCC7}" srcOrd="1" destOrd="0" presId="urn:microsoft.com/office/officeart/2005/8/layout/list1"/>
    <dgm:cxn modelId="{FCE19064-2197-4C6B-ABFB-15B969D3C441}" type="presOf" srcId="{B7BA7041-B9CB-41F0-B310-14E937955102}" destId="{5D2C5073-5450-4F9A-B92F-2F864871B225}" srcOrd="0" destOrd="0" presId="urn:microsoft.com/office/officeart/2005/8/layout/list1"/>
    <dgm:cxn modelId="{64F8B76A-A3DB-4F16-B6CA-39DA5AB9FF98}" type="presOf" srcId="{685D56B2-3722-4A8C-AAC9-A9E7EE8C30A0}" destId="{CBDCEB52-D5CA-48BF-9B32-4B532E05BC93}" srcOrd="0" destOrd="0" presId="urn:microsoft.com/office/officeart/2005/8/layout/list1"/>
    <dgm:cxn modelId="{5D61366B-02E3-427B-B9D1-91E10704ECB0}" type="presOf" srcId="{B7BA7041-B9CB-41F0-B310-14E937955102}" destId="{EF1AE590-5610-4B32-9376-8DC7BD52D7DF}" srcOrd="1" destOrd="0" presId="urn:microsoft.com/office/officeart/2005/8/layout/list1"/>
    <dgm:cxn modelId="{D8CC1D4F-916D-480B-A50E-4E688407EFE2}" type="presOf" srcId="{417407D4-AA0F-40FD-AA7C-C3DDE1EF78D0}" destId="{47BB09DA-BE4D-44B6-8B10-7997277052F1}" srcOrd="0" destOrd="0" presId="urn:microsoft.com/office/officeart/2005/8/layout/list1"/>
    <dgm:cxn modelId="{E94FA377-8F1D-4A7A-941F-00A7E472E7BB}" srcId="{FF831643-4E74-47A3-B5CC-73458B351C95}" destId="{50AD7566-AC1F-411B-B261-21987C3C302A}" srcOrd="2" destOrd="0" parTransId="{0CB320E3-5263-49D7-A4DE-49C51F52A9A5}" sibTransId="{D60BB245-9C7F-4A72-A18E-37E1ACD3E5AF}"/>
    <dgm:cxn modelId="{1ABCE17C-584A-46E2-A88B-B77ACA400AD1}" srcId="{FF831643-4E74-47A3-B5CC-73458B351C95}" destId="{46278336-56B5-4260-88E6-144034ADE8EA}" srcOrd="3" destOrd="0" parTransId="{33795AA6-4082-4840-B2A7-6192866846FD}" sibTransId="{594D71E5-690A-481F-B89D-77C2C8B14A7B}"/>
    <dgm:cxn modelId="{475C34A1-3157-43B4-A0A6-75055816038B}" srcId="{FF831643-4E74-47A3-B5CC-73458B351C95}" destId="{B7BA7041-B9CB-41F0-B310-14E937955102}" srcOrd="1" destOrd="0" parTransId="{5965443C-74A7-429B-AA67-A69C5F7AAC5C}" sibTransId="{AFBA509A-1F64-4318-879F-B0623AAD8521}"/>
    <dgm:cxn modelId="{73115FCB-FF5E-4507-89E7-0831CA51821B}" type="presOf" srcId="{50AD7566-AC1F-411B-B261-21987C3C302A}" destId="{2ED896E9-1E69-44D5-866D-0B352F5680A6}" srcOrd="1" destOrd="0" presId="urn:microsoft.com/office/officeart/2005/8/layout/list1"/>
    <dgm:cxn modelId="{636BF5CD-7C3B-42B5-9036-8690B5B3BAC9}" type="presOf" srcId="{50AD7566-AC1F-411B-B261-21987C3C302A}" destId="{7478386F-3E29-49D9-872B-AB06CB6CEC28}" srcOrd="0" destOrd="0" presId="urn:microsoft.com/office/officeart/2005/8/layout/list1"/>
    <dgm:cxn modelId="{CEA725E5-6483-4B27-AC3D-2D0B91CC2346}" type="presOf" srcId="{46278336-56B5-4260-88E6-144034ADE8EA}" destId="{3F92702D-0807-4E5A-B22B-C6C9276EB9FA}" srcOrd="1" destOrd="0" presId="urn:microsoft.com/office/officeart/2005/8/layout/list1"/>
    <dgm:cxn modelId="{0A2394EB-A9E4-4362-BB71-71C875B6E135}" type="presOf" srcId="{FF831643-4E74-47A3-B5CC-73458B351C95}" destId="{D9C0EED6-A51A-4B4E-81CF-9DA0401DF6B7}" srcOrd="0" destOrd="0" presId="urn:microsoft.com/office/officeart/2005/8/layout/list1"/>
    <dgm:cxn modelId="{FB415FEA-B371-40A5-A5B0-95503136E842}" type="presParOf" srcId="{D9C0EED6-A51A-4B4E-81CF-9DA0401DF6B7}" destId="{C53C2E53-B11F-40F2-842B-1B77B7F73389}" srcOrd="0" destOrd="0" presId="urn:microsoft.com/office/officeart/2005/8/layout/list1"/>
    <dgm:cxn modelId="{0662CB7B-1497-4A49-AA24-E512A649C4F0}" type="presParOf" srcId="{C53C2E53-B11F-40F2-842B-1B77B7F73389}" destId="{CBDCEB52-D5CA-48BF-9B32-4B532E05BC93}" srcOrd="0" destOrd="0" presId="urn:microsoft.com/office/officeart/2005/8/layout/list1"/>
    <dgm:cxn modelId="{33B893A3-2FA5-4766-983C-7F340C89A70A}" type="presParOf" srcId="{C53C2E53-B11F-40F2-842B-1B77B7F73389}" destId="{AF3BD7C3-50A7-432D-B897-37FDA4FCBCC7}" srcOrd="1" destOrd="0" presId="urn:microsoft.com/office/officeart/2005/8/layout/list1"/>
    <dgm:cxn modelId="{6B33494E-E7EE-428D-BFD4-1DA02B709BD9}" type="presParOf" srcId="{D9C0EED6-A51A-4B4E-81CF-9DA0401DF6B7}" destId="{F99C4108-AA2F-42CE-9352-233630838F5C}" srcOrd="1" destOrd="0" presId="urn:microsoft.com/office/officeart/2005/8/layout/list1"/>
    <dgm:cxn modelId="{C5DE4163-FA4B-465D-AA56-FB746407784F}" type="presParOf" srcId="{D9C0EED6-A51A-4B4E-81CF-9DA0401DF6B7}" destId="{A59F20C4-6925-4813-8EF2-E26BAF453AB4}" srcOrd="2" destOrd="0" presId="urn:microsoft.com/office/officeart/2005/8/layout/list1"/>
    <dgm:cxn modelId="{2EBDA229-4869-43AD-81FC-B7BE04B21CDD}" type="presParOf" srcId="{D9C0EED6-A51A-4B4E-81CF-9DA0401DF6B7}" destId="{4F1474CB-FDE6-4969-A680-9C392869087A}" srcOrd="3" destOrd="0" presId="urn:microsoft.com/office/officeart/2005/8/layout/list1"/>
    <dgm:cxn modelId="{29103BEB-DCFD-464F-8139-C5EEF3FE404B}" type="presParOf" srcId="{D9C0EED6-A51A-4B4E-81CF-9DA0401DF6B7}" destId="{9BCE1C18-341C-4E45-9829-B2CC5934D8A8}" srcOrd="4" destOrd="0" presId="urn:microsoft.com/office/officeart/2005/8/layout/list1"/>
    <dgm:cxn modelId="{6A7CEFA8-6E99-4B49-8990-DFE575A1440A}" type="presParOf" srcId="{9BCE1C18-341C-4E45-9829-B2CC5934D8A8}" destId="{5D2C5073-5450-4F9A-B92F-2F864871B225}" srcOrd="0" destOrd="0" presId="urn:microsoft.com/office/officeart/2005/8/layout/list1"/>
    <dgm:cxn modelId="{B40E4238-20FF-47D8-9F12-CC7C64BC1302}" type="presParOf" srcId="{9BCE1C18-341C-4E45-9829-B2CC5934D8A8}" destId="{EF1AE590-5610-4B32-9376-8DC7BD52D7DF}" srcOrd="1" destOrd="0" presId="urn:microsoft.com/office/officeart/2005/8/layout/list1"/>
    <dgm:cxn modelId="{1E6CF14B-2815-4601-858D-586AE3DB7FA4}" type="presParOf" srcId="{D9C0EED6-A51A-4B4E-81CF-9DA0401DF6B7}" destId="{026F217B-0158-4476-9589-7AD28BC46563}" srcOrd="5" destOrd="0" presId="urn:microsoft.com/office/officeart/2005/8/layout/list1"/>
    <dgm:cxn modelId="{BE8B8059-B479-4F92-A322-EFD02C686060}" type="presParOf" srcId="{D9C0EED6-A51A-4B4E-81CF-9DA0401DF6B7}" destId="{88A2F7DA-A793-49E9-AF07-DA7EF4083E7D}" srcOrd="6" destOrd="0" presId="urn:microsoft.com/office/officeart/2005/8/layout/list1"/>
    <dgm:cxn modelId="{5D6BCE89-0DDD-4E8B-A8B6-5B81901BC29F}" type="presParOf" srcId="{D9C0EED6-A51A-4B4E-81CF-9DA0401DF6B7}" destId="{32ADFA08-24F0-47CF-9B53-520304608545}" srcOrd="7" destOrd="0" presId="urn:microsoft.com/office/officeart/2005/8/layout/list1"/>
    <dgm:cxn modelId="{9258D333-BD34-43FF-8BF7-68C26D5957C3}" type="presParOf" srcId="{D9C0EED6-A51A-4B4E-81CF-9DA0401DF6B7}" destId="{EB905D36-5714-4EC7-BCCD-94617672DC03}" srcOrd="8" destOrd="0" presId="urn:microsoft.com/office/officeart/2005/8/layout/list1"/>
    <dgm:cxn modelId="{9FBDC71A-1224-4683-A132-B097D8133734}" type="presParOf" srcId="{EB905D36-5714-4EC7-BCCD-94617672DC03}" destId="{7478386F-3E29-49D9-872B-AB06CB6CEC28}" srcOrd="0" destOrd="0" presId="urn:microsoft.com/office/officeart/2005/8/layout/list1"/>
    <dgm:cxn modelId="{20EA9237-9E04-4F2E-A22C-74546D571DE8}" type="presParOf" srcId="{EB905D36-5714-4EC7-BCCD-94617672DC03}" destId="{2ED896E9-1E69-44D5-866D-0B352F5680A6}" srcOrd="1" destOrd="0" presId="urn:microsoft.com/office/officeart/2005/8/layout/list1"/>
    <dgm:cxn modelId="{8EBEEAD5-AA42-44A8-86BB-15EEA5BEF9C3}" type="presParOf" srcId="{D9C0EED6-A51A-4B4E-81CF-9DA0401DF6B7}" destId="{C14F7BE3-FE77-4099-8D32-8A2A02A73EDA}" srcOrd="9" destOrd="0" presId="urn:microsoft.com/office/officeart/2005/8/layout/list1"/>
    <dgm:cxn modelId="{F741D2FE-6CD3-4BC3-9065-88764E12D717}" type="presParOf" srcId="{D9C0EED6-A51A-4B4E-81CF-9DA0401DF6B7}" destId="{E205FB75-F67E-4BC3-952D-764CCEB7308F}" srcOrd="10" destOrd="0" presId="urn:microsoft.com/office/officeart/2005/8/layout/list1"/>
    <dgm:cxn modelId="{8C0692A5-9CFF-4DA2-95F6-76F3577A1677}" type="presParOf" srcId="{D9C0EED6-A51A-4B4E-81CF-9DA0401DF6B7}" destId="{E391DBFB-602F-40DB-B3FB-6BF42FFB2D8F}" srcOrd="11" destOrd="0" presId="urn:microsoft.com/office/officeart/2005/8/layout/list1"/>
    <dgm:cxn modelId="{7440806B-4EB2-4C50-98E5-6251FDE1AB77}" type="presParOf" srcId="{D9C0EED6-A51A-4B4E-81CF-9DA0401DF6B7}" destId="{E230E353-1739-4B73-9E6C-B2F1F6FC1C69}" srcOrd="12" destOrd="0" presId="urn:microsoft.com/office/officeart/2005/8/layout/list1"/>
    <dgm:cxn modelId="{C01ADEB3-6DF2-49DA-8D35-B6CB6A45271D}" type="presParOf" srcId="{E230E353-1739-4B73-9E6C-B2F1F6FC1C69}" destId="{91625E6A-ED37-45CD-B388-5329A2AECAC8}" srcOrd="0" destOrd="0" presId="urn:microsoft.com/office/officeart/2005/8/layout/list1"/>
    <dgm:cxn modelId="{136C6DCC-1DDC-4AFC-8097-87F539F3D0A4}" type="presParOf" srcId="{E230E353-1739-4B73-9E6C-B2F1F6FC1C69}" destId="{3F92702D-0807-4E5A-B22B-C6C9276EB9FA}" srcOrd="1" destOrd="0" presId="urn:microsoft.com/office/officeart/2005/8/layout/list1"/>
    <dgm:cxn modelId="{C1E180E9-2FAC-44A7-AD99-310E41D19052}" type="presParOf" srcId="{D9C0EED6-A51A-4B4E-81CF-9DA0401DF6B7}" destId="{48005AFD-456C-45F5-8712-D8384CBAA40A}" srcOrd="13" destOrd="0" presId="urn:microsoft.com/office/officeart/2005/8/layout/list1"/>
    <dgm:cxn modelId="{2972C7E8-86B3-49B5-A8FF-609CA2F1F20D}" type="presParOf" srcId="{D9C0EED6-A51A-4B4E-81CF-9DA0401DF6B7}" destId="{44404AAE-51A6-4933-A339-8AD637D851AD}" srcOrd="14" destOrd="0" presId="urn:microsoft.com/office/officeart/2005/8/layout/list1"/>
    <dgm:cxn modelId="{EE71C91F-35A6-418F-BAF7-36489AD783FD}" type="presParOf" srcId="{D9C0EED6-A51A-4B4E-81CF-9DA0401DF6B7}" destId="{81057983-D5A1-4994-B645-7AE235F61E54}" srcOrd="15" destOrd="0" presId="urn:microsoft.com/office/officeart/2005/8/layout/list1"/>
    <dgm:cxn modelId="{AD757763-8D7A-49C5-A587-3D8E1C15B822}" type="presParOf" srcId="{D9C0EED6-A51A-4B4E-81CF-9DA0401DF6B7}" destId="{EAA1B839-8DBB-4296-AE0D-F6BF4E18664C}" srcOrd="16" destOrd="0" presId="urn:microsoft.com/office/officeart/2005/8/layout/list1"/>
    <dgm:cxn modelId="{BDD7BE7D-1C6E-4660-A28C-D03974DD2458}" type="presParOf" srcId="{EAA1B839-8DBB-4296-AE0D-F6BF4E18664C}" destId="{47BB09DA-BE4D-44B6-8B10-7997277052F1}" srcOrd="0" destOrd="0" presId="urn:microsoft.com/office/officeart/2005/8/layout/list1"/>
    <dgm:cxn modelId="{AFC52C94-FB1B-4D91-992E-F035C3649A39}" type="presParOf" srcId="{EAA1B839-8DBB-4296-AE0D-F6BF4E18664C}" destId="{DFA66DCA-B309-4440-B191-AB387DAC8042}" srcOrd="1" destOrd="0" presId="urn:microsoft.com/office/officeart/2005/8/layout/list1"/>
    <dgm:cxn modelId="{0550DD27-EB2B-4482-8C66-ED591A97F6E3}" type="presParOf" srcId="{D9C0EED6-A51A-4B4E-81CF-9DA0401DF6B7}" destId="{A217EFAF-CC69-452D-80D0-7CC9EA1F71DC}" srcOrd="17" destOrd="0" presId="urn:microsoft.com/office/officeart/2005/8/layout/list1"/>
    <dgm:cxn modelId="{777F77BC-51AE-4EB2-9136-EF081A5DA971}" type="presParOf" srcId="{D9C0EED6-A51A-4B4E-81CF-9DA0401DF6B7}" destId="{9A6EE621-0DB4-4A6C-B0D4-E318E5C474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67532F-8C6F-4159-A7BB-C5E9DBE4A4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DDF64A7-C465-4AFE-BEB8-9AE4DEB43E84}">
      <dgm:prSet custT="1"/>
      <dgm:spPr/>
      <dgm:t>
        <a:bodyPr/>
        <a:lstStyle/>
        <a:p>
          <a:r>
            <a:rPr lang="en-US" altLang="es-ES" sz="1200" dirty="0">
              <a:solidFill>
                <a:schemeClr val="tx1"/>
              </a:solidFill>
              <a:latin typeface="Arial Rounded MT Bold" panose="020F0704030504030204" pitchFamily="34" charset="0"/>
            </a:rPr>
            <a:t>The Agency first had to identify: </a:t>
          </a:r>
          <a:endParaRPr lang="es-ES" sz="1200" dirty="0">
            <a:solidFill>
              <a:schemeClr val="tx1"/>
            </a:solidFill>
            <a:latin typeface="Arial Rounded MT Bold" panose="020F0704030504030204" pitchFamily="34" charset="0"/>
          </a:endParaRPr>
        </a:p>
      </dgm:t>
    </dgm:pt>
    <dgm:pt modelId="{EA287F6E-9828-4EF6-95F3-EFCBFCAC224A}" type="par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578EB10E-2DBC-4B2C-8A34-9F83A726EFBF}" type="sib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B0F022B6-6C99-4223-9562-71A20AEFBD15}">
      <dgm:prSet custT="1"/>
      <dgm:spPr/>
      <dgm:t>
        <a:bodyPr/>
        <a:lstStyle/>
        <a:p>
          <a:endParaRPr lang="es-ES" sz="1200" dirty="0">
            <a:solidFill>
              <a:schemeClr val="tx1"/>
            </a:solidFill>
            <a:latin typeface="Arial Rounded MT Bold" panose="020F0704030504030204" pitchFamily="34" charset="0"/>
          </a:endParaRPr>
        </a:p>
      </dgm:t>
    </dgm:pt>
    <dgm:pt modelId="{32944AEE-6381-4C72-96F8-A34FD02A984E}" type="parTrans" cxnId="{F49ABD39-FC75-472D-9A1A-8EDDC47F9170}">
      <dgm:prSet/>
      <dgm:spPr/>
      <dgm:t>
        <a:bodyPr/>
        <a:lstStyle/>
        <a:p>
          <a:endParaRPr lang="es-ES">
            <a:latin typeface="Arial Rounded MT Bold" panose="020F0704030504030204" pitchFamily="34" charset="0"/>
          </a:endParaRPr>
        </a:p>
      </dgm:t>
    </dgm:pt>
    <dgm:pt modelId="{AF40383A-6ECF-4BD0-82E2-8762680CAC47}" type="sibTrans" cxnId="{F49ABD39-FC75-472D-9A1A-8EDDC47F9170}">
      <dgm:prSet/>
      <dgm:spPr/>
      <dgm:t>
        <a:bodyPr/>
        <a:lstStyle/>
        <a:p>
          <a:endParaRPr lang="es-ES">
            <a:latin typeface="Arial Rounded MT Bold" panose="020F0704030504030204" pitchFamily="34" charset="0"/>
          </a:endParaRPr>
        </a:p>
      </dgm:t>
    </dgm:pt>
    <dgm:pt modelId="{960672EC-3CE9-4542-BEFF-B31023A5B723}">
      <dgm:prSet custT="1"/>
      <dgm:spPr/>
      <dgm:t>
        <a:bodyPr/>
        <a:lstStyle/>
        <a:p>
          <a:r>
            <a:rPr lang="en-US" altLang="es-ES" sz="1200" dirty="0">
              <a:latin typeface="Arial Rounded MT Bold" panose="020F0704030504030204" pitchFamily="34" charset="0"/>
            </a:rPr>
            <a:t>1) Who are the current customers of </a:t>
          </a: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a:t>
          </a:r>
        </a:p>
      </dgm:t>
    </dgm:pt>
    <dgm:pt modelId="{EE48B80D-33D4-4224-ADE5-ACC24C444F61}" type="parTrans" cxnId="{2AC501E1-D95B-4A04-B267-3C871437763A}">
      <dgm:prSet/>
      <dgm:spPr/>
      <dgm:t>
        <a:bodyPr/>
        <a:lstStyle/>
        <a:p>
          <a:endParaRPr lang="es-ES"/>
        </a:p>
      </dgm:t>
    </dgm:pt>
    <dgm:pt modelId="{ADCC6076-286A-4EB8-8CA6-1C766DA305FB}" type="sibTrans" cxnId="{2AC501E1-D95B-4A04-B267-3C871437763A}">
      <dgm:prSet/>
      <dgm:spPr/>
      <dgm:t>
        <a:bodyPr/>
        <a:lstStyle/>
        <a:p>
          <a:endParaRPr lang="es-ES"/>
        </a:p>
      </dgm:t>
    </dgm:pt>
    <dgm:pt modelId="{0060D2BA-8DC1-4083-9EC6-226B85CC8739}">
      <dgm:prSet custT="1"/>
      <dgm:spPr/>
      <dgm:t>
        <a:bodyPr/>
        <a:lstStyle/>
        <a:p>
          <a:r>
            <a:rPr lang="en-US" altLang="es-ES" sz="1200" dirty="0">
              <a:latin typeface="Arial Rounded MT Bold" panose="020F0704030504030204" pitchFamily="34" charset="0"/>
            </a:rPr>
            <a:t>2) Who are the potential customers, how they behave online </a:t>
          </a:r>
        </a:p>
      </dgm:t>
    </dgm:pt>
    <dgm:pt modelId="{7046E65A-71B6-4CAF-94AD-2700D15259C8}" type="parTrans" cxnId="{50EA4238-83FB-4779-92CB-F7AB667B5DAF}">
      <dgm:prSet/>
      <dgm:spPr/>
      <dgm:t>
        <a:bodyPr/>
        <a:lstStyle/>
        <a:p>
          <a:endParaRPr lang="es-ES"/>
        </a:p>
      </dgm:t>
    </dgm:pt>
    <dgm:pt modelId="{CB2575B7-8D46-4CC7-A68F-84EB01FFE651}" type="sibTrans" cxnId="{50EA4238-83FB-4779-92CB-F7AB667B5DAF}">
      <dgm:prSet/>
      <dgm:spPr/>
      <dgm:t>
        <a:bodyPr/>
        <a:lstStyle/>
        <a:p>
          <a:endParaRPr lang="es-ES"/>
        </a:p>
      </dgm:t>
    </dgm:pt>
    <dgm:pt modelId="{ED3A4003-0EEF-4D90-B028-44EECFD8FF7E}">
      <dgm:prSet custT="1"/>
      <dgm:spPr/>
      <dgm:t>
        <a:bodyPr/>
        <a:lstStyle/>
        <a:p>
          <a:r>
            <a:rPr lang="en-US" altLang="es-ES" sz="1200" dirty="0">
              <a:latin typeface="Arial Rounded MT Bold" panose="020F0704030504030204" pitchFamily="34" charset="0"/>
            </a:rPr>
            <a:t>3) What competitors do from a digital marketing point of view</a:t>
          </a:r>
        </a:p>
      </dgm:t>
    </dgm:pt>
    <dgm:pt modelId="{C861901C-C347-44BA-A5C5-562B6C0E4C9B}" type="parTrans" cxnId="{AE327FBC-6446-47F4-A595-9FB10820D11A}">
      <dgm:prSet/>
      <dgm:spPr/>
      <dgm:t>
        <a:bodyPr/>
        <a:lstStyle/>
        <a:p>
          <a:endParaRPr lang="es-ES"/>
        </a:p>
      </dgm:t>
    </dgm:pt>
    <dgm:pt modelId="{316354F0-225C-4240-81B8-E0EA177404AB}" type="sibTrans" cxnId="{AE327FBC-6446-47F4-A595-9FB10820D11A}">
      <dgm:prSet/>
      <dgm:spPr/>
      <dgm:t>
        <a:bodyPr/>
        <a:lstStyle/>
        <a:p>
          <a:endParaRPr lang="es-ES"/>
        </a:p>
      </dgm:t>
    </dgm:pt>
    <dgm:pt modelId="{6023295F-6372-4F99-9934-5B039C4D0FAF}" type="pres">
      <dgm:prSet presAssocID="{0467532F-8C6F-4159-A7BB-C5E9DBE4A4AF}" presName="linear" presStyleCnt="0">
        <dgm:presLayoutVars>
          <dgm:animLvl val="lvl"/>
          <dgm:resizeHandles val="exact"/>
        </dgm:presLayoutVars>
      </dgm:prSet>
      <dgm:spPr/>
    </dgm:pt>
    <dgm:pt modelId="{98646531-4A89-4D51-85E2-D411F44E9E34}" type="pres">
      <dgm:prSet presAssocID="{EDDF64A7-C465-4AFE-BEB8-9AE4DEB43E84}" presName="parentText" presStyleLbl="node1" presStyleIdx="0" presStyleCnt="1" custScaleY="24948" custLinFactNeighborX="985" custLinFactNeighborY="92">
        <dgm:presLayoutVars>
          <dgm:chMax val="0"/>
          <dgm:bulletEnabled val="1"/>
        </dgm:presLayoutVars>
      </dgm:prSet>
      <dgm:spPr/>
    </dgm:pt>
    <dgm:pt modelId="{0DC7E4D2-2E98-4BB8-BD0D-03D51690E507}" type="pres">
      <dgm:prSet presAssocID="{EDDF64A7-C465-4AFE-BEB8-9AE4DEB43E84}" presName="childText" presStyleLbl="revTx" presStyleIdx="0" presStyleCnt="1">
        <dgm:presLayoutVars>
          <dgm:bulletEnabled val="1"/>
        </dgm:presLayoutVars>
      </dgm:prSet>
      <dgm:spPr/>
    </dgm:pt>
  </dgm:ptLst>
  <dgm:cxnLst>
    <dgm:cxn modelId="{0667410B-553C-46E5-AAD1-9AB391D2B386}" type="presOf" srcId="{0467532F-8C6F-4159-A7BB-C5E9DBE4A4AF}" destId="{6023295F-6372-4F99-9934-5B039C4D0FAF}" srcOrd="0" destOrd="0" presId="urn:microsoft.com/office/officeart/2005/8/layout/vList2"/>
    <dgm:cxn modelId="{50EA4238-83FB-4779-92CB-F7AB667B5DAF}" srcId="{EDDF64A7-C465-4AFE-BEB8-9AE4DEB43E84}" destId="{0060D2BA-8DC1-4083-9EC6-226B85CC8739}" srcOrd="2" destOrd="0" parTransId="{7046E65A-71B6-4CAF-94AD-2700D15259C8}" sibTransId="{CB2575B7-8D46-4CC7-A68F-84EB01FFE651}"/>
    <dgm:cxn modelId="{F49ABD39-FC75-472D-9A1A-8EDDC47F9170}" srcId="{EDDF64A7-C465-4AFE-BEB8-9AE4DEB43E84}" destId="{B0F022B6-6C99-4223-9562-71A20AEFBD15}" srcOrd="0" destOrd="0" parTransId="{32944AEE-6381-4C72-96F8-A34FD02A984E}" sibTransId="{AF40383A-6ECF-4BD0-82E2-8762680CAC47}"/>
    <dgm:cxn modelId="{AC57226F-5A77-40C2-872A-0F4D5597FAAF}" type="presOf" srcId="{ED3A4003-0EEF-4D90-B028-44EECFD8FF7E}" destId="{0DC7E4D2-2E98-4BB8-BD0D-03D51690E507}" srcOrd="0" destOrd="3" presId="urn:microsoft.com/office/officeart/2005/8/layout/vList2"/>
    <dgm:cxn modelId="{B24E8056-B5C1-4665-BB10-101CF023CC11}" type="presOf" srcId="{EDDF64A7-C465-4AFE-BEB8-9AE4DEB43E84}" destId="{98646531-4A89-4D51-85E2-D411F44E9E34}" srcOrd="0" destOrd="0" presId="urn:microsoft.com/office/officeart/2005/8/layout/vList2"/>
    <dgm:cxn modelId="{5D8B9A90-0213-4932-9C37-853AACE132F0}" srcId="{0467532F-8C6F-4159-A7BB-C5E9DBE4A4AF}" destId="{EDDF64A7-C465-4AFE-BEB8-9AE4DEB43E84}" srcOrd="0" destOrd="0" parTransId="{EA287F6E-9828-4EF6-95F3-EFCBFCAC224A}" sibTransId="{578EB10E-2DBC-4B2C-8A34-9F83A726EFBF}"/>
    <dgm:cxn modelId="{2C0E1CA6-C3AA-4C0A-AAB2-66BC6C6653E5}" type="presOf" srcId="{0060D2BA-8DC1-4083-9EC6-226B85CC8739}" destId="{0DC7E4D2-2E98-4BB8-BD0D-03D51690E507}" srcOrd="0" destOrd="2" presId="urn:microsoft.com/office/officeart/2005/8/layout/vList2"/>
    <dgm:cxn modelId="{46EB47B7-EEEF-4BE1-AABD-8FD91F1278B4}" type="presOf" srcId="{B0F022B6-6C99-4223-9562-71A20AEFBD15}" destId="{0DC7E4D2-2E98-4BB8-BD0D-03D51690E507}" srcOrd="0" destOrd="0" presId="urn:microsoft.com/office/officeart/2005/8/layout/vList2"/>
    <dgm:cxn modelId="{AE327FBC-6446-47F4-A595-9FB10820D11A}" srcId="{EDDF64A7-C465-4AFE-BEB8-9AE4DEB43E84}" destId="{ED3A4003-0EEF-4D90-B028-44EECFD8FF7E}" srcOrd="3" destOrd="0" parTransId="{C861901C-C347-44BA-A5C5-562B6C0E4C9B}" sibTransId="{316354F0-225C-4240-81B8-E0EA177404AB}"/>
    <dgm:cxn modelId="{69E495BD-1716-43CD-9683-C8F494AFEE71}" type="presOf" srcId="{960672EC-3CE9-4542-BEFF-B31023A5B723}" destId="{0DC7E4D2-2E98-4BB8-BD0D-03D51690E507}" srcOrd="0" destOrd="1" presId="urn:microsoft.com/office/officeart/2005/8/layout/vList2"/>
    <dgm:cxn modelId="{2AC501E1-D95B-4A04-B267-3C871437763A}" srcId="{EDDF64A7-C465-4AFE-BEB8-9AE4DEB43E84}" destId="{960672EC-3CE9-4542-BEFF-B31023A5B723}" srcOrd="1" destOrd="0" parTransId="{EE48B80D-33D4-4224-ADE5-ACC24C444F61}" sibTransId="{ADCC6076-286A-4EB8-8CA6-1C766DA305FB}"/>
    <dgm:cxn modelId="{635868DF-0290-4F08-89C7-A29BC733132C}" type="presParOf" srcId="{6023295F-6372-4F99-9934-5B039C4D0FAF}" destId="{98646531-4A89-4D51-85E2-D411F44E9E34}" srcOrd="0" destOrd="0" presId="urn:microsoft.com/office/officeart/2005/8/layout/vList2"/>
    <dgm:cxn modelId="{89426DC6-3BFC-43E4-9E13-2334448FBBAC}" type="presParOf" srcId="{6023295F-6372-4F99-9934-5B039C4D0FAF}" destId="{0DC7E4D2-2E98-4BB8-BD0D-03D51690E5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5EF09-E5A3-4469-AD5C-0DDF506B2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0EF52CD-F8E8-48AF-B9F7-FFF52E11D40C}">
      <dgm:prSet custT="1"/>
      <dgm:spPr>
        <a:solidFill>
          <a:schemeClr val="accent4">
            <a:lumMod val="20000"/>
            <a:lumOff val="80000"/>
          </a:schemeClr>
        </a:solidFill>
        <a:ln>
          <a:solidFill>
            <a:schemeClr val="accent3">
              <a:lumMod val="60000"/>
              <a:lumOff val="40000"/>
            </a:schemeClr>
          </a:solidFill>
        </a:ln>
      </dgm:spPr>
      <dgm:t>
        <a:bodyPr/>
        <a:lstStyle/>
        <a:p>
          <a:r>
            <a:rPr lang="en-US" sz="1200" b="1" dirty="0">
              <a:solidFill>
                <a:srgbClr val="F8469B"/>
              </a:solidFill>
              <a:latin typeface="Arial Rounded MT Bold" panose="020F0704030504030204" pitchFamily="34" charset="0"/>
            </a:rPr>
            <a:t>Google Alert: </a:t>
          </a:r>
          <a:r>
            <a:rPr lang="en-US" sz="1200" dirty="0">
              <a:solidFill>
                <a:schemeClr val="tx1"/>
              </a:solidFill>
              <a:latin typeface="Arial Rounded MT Bold" panose="020F0704030504030204" pitchFamily="34" charset="0"/>
            </a:rPr>
            <a:t>a free tool that allows you to find public content referring to particular keywords chosen by the user. It can identify user profiles useful for our research (including for example "subject matter experts").</a:t>
          </a:r>
          <a:endParaRPr lang="es-ES" sz="1200" dirty="0">
            <a:solidFill>
              <a:schemeClr val="tx1"/>
            </a:solidFill>
            <a:latin typeface="Arial Rounded MT Bold" panose="020F0704030504030204" pitchFamily="34" charset="0"/>
          </a:endParaRPr>
        </a:p>
      </dgm:t>
    </dgm:pt>
    <dgm:pt modelId="{D7A0D93C-CD6C-47FB-87B5-A2D0ADB75F70}" type="parTrans" cxnId="{A3178A35-542E-416D-8B7E-8D4736345E53}">
      <dgm:prSet/>
      <dgm:spPr/>
      <dgm:t>
        <a:bodyPr/>
        <a:lstStyle/>
        <a:p>
          <a:endParaRPr lang="es-ES" sz="1200">
            <a:solidFill>
              <a:schemeClr val="tx1"/>
            </a:solidFill>
            <a:latin typeface="Arial Rounded MT Bold" panose="020F0704030504030204" pitchFamily="34" charset="0"/>
          </a:endParaRPr>
        </a:p>
      </dgm:t>
    </dgm:pt>
    <dgm:pt modelId="{5247BC86-AD77-4E83-B9A2-9E801A7F9CB5}" type="sibTrans" cxnId="{A3178A35-542E-416D-8B7E-8D4736345E53}">
      <dgm:prSet/>
      <dgm:spPr>
        <a:ln>
          <a:solidFill>
            <a:schemeClr val="tx2"/>
          </a:solidFill>
        </a:ln>
      </dgm:spPr>
      <dgm:t>
        <a:bodyPr/>
        <a:lstStyle/>
        <a:p>
          <a:endParaRPr lang="es-ES" sz="1200">
            <a:solidFill>
              <a:schemeClr val="tx1"/>
            </a:solidFill>
            <a:latin typeface="Arial Rounded MT Bold" panose="020F0704030504030204" pitchFamily="34" charset="0"/>
          </a:endParaRPr>
        </a:p>
      </dgm:t>
    </dgm:pt>
    <dgm:pt modelId="{96A80D63-39DD-40A9-B6DF-99183B0B205F}">
      <dgm:prSet custT="1"/>
      <dgm:spPr>
        <a:solidFill>
          <a:schemeClr val="accent4">
            <a:lumMod val="20000"/>
            <a:lumOff val="80000"/>
          </a:schemeClr>
        </a:solidFill>
        <a:ln>
          <a:solidFill>
            <a:srgbClr val="9AD3E9"/>
          </a:solidFill>
        </a:ln>
      </dgm:spPr>
      <dgm:t>
        <a:bodyPr/>
        <a:lstStyle/>
        <a:p>
          <a:r>
            <a:rPr lang="en-US" sz="1200" b="1" dirty="0">
              <a:solidFill>
                <a:srgbClr val="F8469B"/>
              </a:solidFill>
              <a:latin typeface="Arial Rounded MT Bold" panose="020F0704030504030204" pitchFamily="34" charset="0"/>
            </a:rPr>
            <a:t>Google Trend</a:t>
          </a:r>
          <a:r>
            <a:rPr lang="en-US" sz="1200" dirty="0">
              <a:solidFill>
                <a:schemeClr val="tx1"/>
              </a:solidFill>
              <a:latin typeface="Arial Rounded MT Bold" panose="020F0704030504030204" pitchFamily="34" charset="0"/>
            </a:rPr>
            <a:t>: another free tool from Google that allows you to understand how much a term is searched for and what topics are talked about online.</a:t>
          </a:r>
          <a:endParaRPr lang="es-ES" sz="1200" dirty="0">
            <a:solidFill>
              <a:schemeClr val="tx1"/>
            </a:solidFill>
            <a:latin typeface="Arial Rounded MT Bold" panose="020F0704030504030204" pitchFamily="34" charset="0"/>
          </a:endParaRPr>
        </a:p>
      </dgm:t>
    </dgm:pt>
    <dgm:pt modelId="{17B6481A-5337-47D7-8573-48F816956D87}" type="par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9B78B6D9-F844-4FAA-B47A-99299FCD5E06}" type="sib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4AB93923-5EBD-4194-BD7C-E63A24EE3531}" type="pres">
      <dgm:prSet presAssocID="{F8A5EF09-E5A3-4469-AD5C-0DDF506B2DE2}" presName="Name0" presStyleCnt="0">
        <dgm:presLayoutVars>
          <dgm:chMax val="7"/>
          <dgm:chPref val="7"/>
          <dgm:dir/>
        </dgm:presLayoutVars>
      </dgm:prSet>
      <dgm:spPr/>
    </dgm:pt>
    <dgm:pt modelId="{1D4AD721-DC37-4EBB-917F-1B2A78A1BB11}" type="pres">
      <dgm:prSet presAssocID="{F8A5EF09-E5A3-4469-AD5C-0DDF506B2DE2}" presName="Name1" presStyleCnt="0"/>
      <dgm:spPr/>
    </dgm:pt>
    <dgm:pt modelId="{AAA537A9-B6A1-495B-A51A-C2EE8EEDC251}" type="pres">
      <dgm:prSet presAssocID="{F8A5EF09-E5A3-4469-AD5C-0DDF506B2DE2}" presName="cycle" presStyleCnt="0"/>
      <dgm:spPr/>
    </dgm:pt>
    <dgm:pt modelId="{02981293-BEB0-45BF-B034-EAD7AE579F62}" type="pres">
      <dgm:prSet presAssocID="{F8A5EF09-E5A3-4469-AD5C-0DDF506B2DE2}" presName="srcNode" presStyleLbl="node1" presStyleIdx="0" presStyleCnt="2"/>
      <dgm:spPr/>
    </dgm:pt>
    <dgm:pt modelId="{7C369A8D-6AD9-48D5-8DA6-F81AF4B47D85}" type="pres">
      <dgm:prSet presAssocID="{F8A5EF09-E5A3-4469-AD5C-0DDF506B2DE2}" presName="conn" presStyleLbl="parChTrans1D2" presStyleIdx="0" presStyleCnt="1"/>
      <dgm:spPr/>
    </dgm:pt>
    <dgm:pt modelId="{8AD6FD08-7388-4CA0-B46E-49C83137A4E1}" type="pres">
      <dgm:prSet presAssocID="{F8A5EF09-E5A3-4469-AD5C-0DDF506B2DE2}" presName="extraNode" presStyleLbl="node1" presStyleIdx="0" presStyleCnt="2"/>
      <dgm:spPr/>
    </dgm:pt>
    <dgm:pt modelId="{AEFA155C-DC07-4FFB-B8D5-90B09FE37DB8}" type="pres">
      <dgm:prSet presAssocID="{F8A5EF09-E5A3-4469-AD5C-0DDF506B2DE2}" presName="dstNode" presStyleLbl="node1" presStyleIdx="0" presStyleCnt="2"/>
      <dgm:spPr/>
    </dgm:pt>
    <dgm:pt modelId="{08CCA25B-6E7B-4425-B0CA-4690BCD5E5A4}" type="pres">
      <dgm:prSet presAssocID="{50EF52CD-F8E8-48AF-B9F7-FFF52E11D40C}" presName="text_1" presStyleLbl="node1" presStyleIdx="0" presStyleCnt="2">
        <dgm:presLayoutVars>
          <dgm:bulletEnabled val="1"/>
        </dgm:presLayoutVars>
      </dgm:prSet>
      <dgm:spPr/>
    </dgm:pt>
    <dgm:pt modelId="{FC86B7C8-DCF9-43FC-93B1-2105CC4A4826}" type="pres">
      <dgm:prSet presAssocID="{50EF52CD-F8E8-48AF-B9F7-FFF52E11D40C}" presName="accent_1" presStyleCnt="0"/>
      <dgm:spPr/>
    </dgm:pt>
    <dgm:pt modelId="{8A9F904D-84DE-4E78-B17F-38C6A95A5E99}" type="pres">
      <dgm:prSet presAssocID="{50EF52CD-F8E8-48AF-B9F7-FFF52E11D40C}" presName="accentRepeatNode" presStyleLbl="solidFgAcc1" presStyleIdx="0" presStyleCnt="2"/>
      <dgm:spPr>
        <a:ln>
          <a:solidFill>
            <a:schemeClr val="accent3">
              <a:lumMod val="75000"/>
            </a:schemeClr>
          </a:solidFill>
        </a:ln>
      </dgm:spPr>
    </dgm:pt>
    <dgm:pt modelId="{39F09911-63AE-47B7-9BE6-8E87801AC9C5}" type="pres">
      <dgm:prSet presAssocID="{96A80D63-39DD-40A9-B6DF-99183B0B205F}" presName="text_2" presStyleLbl="node1" presStyleIdx="1" presStyleCnt="2">
        <dgm:presLayoutVars>
          <dgm:bulletEnabled val="1"/>
        </dgm:presLayoutVars>
      </dgm:prSet>
      <dgm:spPr/>
    </dgm:pt>
    <dgm:pt modelId="{7980DF5E-7A5C-435B-9B42-ECE09D914D29}" type="pres">
      <dgm:prSet presAssocID="{96A80D63-39DD-40A9-B6DF-99183B0B205F}" presName="accent_2" presStyleCnt="0"/>
      <dgm:spPr/>
    </dgm:pt>
    <dgm:pt modelId="{1460D825-5C23-4C95-A884-5CF3210B6FE9}" type="pres">
      <dgm:prSet presAssocID="{96A80D63-39DD-40A9-B6DF-99183B0B205F}" presName="accentRepeatNode" presStyleLbl="solidFgAcc1" presStyleIdx="1" presStyleCnt="2"/>
      <dgm:spPr>
        <a:ln>
          <a:solidFill>
            <a:schemeClr val="accent3">
              <a:lumMod val="75000"/>
            </a:schemeClr>
          </a:solidFill>
        </a:ln>
      </dgm:spPr>
    </dgm:pt>
  </dgm:ptLst>
  <dgm:cxnLst>
    <dgm:cxn modelId="{383AA406-13BA-4DDD-B24E-24E9824AD700}" type="presOf" srcId="{F8A5EF09-E5A3-4469-AD5C-0DDF506B2DE2}" destId="{4AB93923-5EBD-4194-BD7C-E63A24EE3531}" srcOrd="0" destOrd="0" presId="urn:microsoft.com/office/officeart/2008/layout/VerticalCurvedList"/>
    <dgm:cxn modelId="{8CD4A418-BBB0-461E-86D5-8AF311B49F98}" type="presOf" srcId="{96A80D63-39DD-40A9-B6DF-99183B0B205F}" destId="{39F09911-63AE-47B7-9BE6-8E87801AC9C5}" srcOrd="0" destOrd="0" presId="urn:microsoft.com/office/officeart/2008/layout/VerticalCurvedList"/>
    <dgm:cxn modelId="{A3178A35-542E-416D-8B7E-8D4736345E53}" srcId="{F8A5EF09-E5A3-4469-AD5C-0DDF506B2DE2}" destId="{50EF52CD-F8E8-48AF-B9F7-FFF52E11D40C}" srcOrd="0" destOrd="0" parTransId="{D7A0D93C-CD6C-47FB-87B5-A2D0ADB75F70}" sibTransId="{5247BC86-AD77-4E83-B9A2-9E801A7F9CB5}"/>
    <dgm:cxn modelId="{53AF6D4D-28CE-43C6-8485-43B41A74352D}" srcId="{F8A5EF09-E5A3-4469-AD5C-0DDF506B2DE2}" destId="{96A80D63-39DD-40A9-B6DF-99183B0B205F}" srcOrd="1" destOrd="0" parTransId="{17B6481A-5337-47D7-8573-48F816956D87}" sibTransId="{9B78B6D9-F844-4FAA-B47A-99299FCD5E06}"/>
    <dgm:cxn modelId="{30389289-B8F1-4651-AE29-779AEBFF2DDD}" type="presOf" srcId="{50EF52CD-F8E8-48AF-B9F7-FFF52E11D40C}" destId="{08CCA25B-6E7B-4425-B0CA-4690BCD5E5A4}" srcOrd="0" destOrd="0" presId="urn:microsoft.com/office/officeart/2008/layout/VerticalCurvedList"/>
    <dgm:cxn modelId="{1CE6D6A2-A00C-4697-853D-2C52EA4F55FA}" type="presOf" srcId="{5247BC86-AD77-4E83-B9A2-9E801A7F9CB5}" destId="{7C369A8D-6AD9-48D5-8DA6-F81AF4B47D85}" srcOrd="0" destOrd="0" presId="urn:microsoft.com/office/officeart/2008/layout/VerticalCurvedList"/>
    <dgm:cxn modelId="{7532B144-BF4F-4C88-9D1F-79C31E32E66A}" type="presParOf" srcId="{4AB93923-5EBD-4194-BD7C-E63A24EE3531}" destId="{1D4AD721-DC37-4EBB-917F-1B2A78A1BB11}" srcOrd="0" destOrd="0" presId="urn:microsoft.com/office/officeart/2008/layout/VerticalCurvedList"/>
    <dgm:cxn modelId="{6753973B-DC08-420F-AC1E-2A23F5D4DF7F}" type="presParOf" srcId="{1D4AD721-DC37-4EBB-917F-1B2A78A1BB11}" destId="{AAA537A9-B6A1-495B-A51A-C2EE8EEDC251}" srcOrd="0" destOrd="0" presId="urn:microsoft.com/office/officeart/2008/layout/VerticalCurvedList"/>
    <dgm:cxn modelId="{190E2DF5-9279-4B21-AF10-056520F943DC}" type="presParOf" srcId="{AAA537A9-B6A1-495B-A51A-C2EE8EEDC251}" destId="{02981293-BEB0-45BF-B034-EAD7AE579F62}" srcOrd="0" destOrd="0" presId="urn:microsoft.com/office/officeart/2008/layout/VerticalCurvedList"/>
    <dgm:cxn modelId="{F9F8ED14-A7B0-4CD3-B3E4-BAA1E0B76C0B}" type="presParOf" srcId="{AAA537A9-B6A1-495B-A51A-C2EE8EEDC251}" destId="{7C369A8D-6AD9-48D5-8DA6-F81AF4B47D85}" srcOrd="1" destOrd="0" presId="urn:microsoft.com/office/officeart/2008/layout/VerticalCurvedList"/>
    <dgm:cxn modelId="{D2912E55-0E9A-4551-B1D8-E8DD80B53031}" type="presParOf" srcId="{AAA537A9-B6A1-495B-A51A-C2EE8EEDC251}" destId="{8AD6FD08-7388-4CA0-B46E-49C83137A4E1}" srcOrd="2" destOrd="0" presId="urn:microsoft.com/office/officeart/2008/layout/VerticalCurvedList"/>
    <dgm:cxn modelId="{A0415BF9-D859-4913-9565-81B066344E75}" type="presParOf" srcId="{AAA537A9-B6A1-495B-A51A-C2EE8EEDC251}" destId="{AEFA155C-DC07-4FFB-B8D5-90B09FE37DB8}" srcOrd="3" destOrd="0" presId="urn:microsoft.com/office/officeart/2008/layout/VerticalCurvedList"/>
    <dgm:cxn modelId="{9857063A-C913-4627-BDCB-D00F8B07A3D6}" type="presParOf" srcId="{1D4AD721-DC37-4EBB-917F-1B2A78A1BB11}" destId="{08CCA25B-6E7B-4425-B0CA-4690BCD5E5A4}" srcOrd="1" destOrd="0" presId="urn:microsoft.com/office/officeart/2008/layout/VerticalCurvedList"/>
    <dgm:cxn modelId="{29A0BFE4-37EA-427E-8946-4B2681597595}" type="presParOf" srcId="{1D4AD721-DC37-4EBB-917F-1B2A78A1BB11}" destId="{FC86B7C8-DCF9-43FC-93B1-2105CC4A4826}" srcOrd="2" destOrd="0" presId="urn:microsoft.com/office/officeart/2008/layout/VerticalCurvedList"/>
    <dgm:cxn modelId="{B9B1F7A4-ACA3-4DE2-8AEE-E9BC2FE4C9B4}" type="presParOf" srcId="{FC86B7C8-DCF9-43FC-93B1-2105CC4A4826}" destId="{8A9F904D-84DE-4E78-B17F-38C6A95A5E99}" srcOrd="0" destOrd="0" presId="urn:microsoft.com/office/officeart/2008/layout/VerticalCurvedList"/>
    <dgm:cxn modelId="{996B3650-5ECF-44C3-9C48-35A0C1FB511C}" type="presParOf" srcId="{1D4AD721-DC37-4EBB-917F-1B2A78A1BB11}" destId="{39F09911-63AE-47B7-9BE6-8E87801AC9C5}" srcOrd="3" destOrd="0" presId="urn:microsoft.com/office/officeart/2008/layout/VerticalCurvedList"/>
    <dgm:cxn modelId="{3B839999-A1BC-43A2-9E80-3F8B13E15F12}" type="presParOf" srcId="{1D4AD721-DC37-4EBB-917F-1B2A78A1BB11}" destId="{7980DF5E-7A5C-435B-9B42-ECE09D914D29}" srcOrd="4" destOrd="0" presId="urn:microsoft.com/office/officeart/2008/layout/VerticalCurvedList"/>
    <dgm:cxn modelId="{0F8D708C-B944-48F3-A3D3-0BADFE5200C0}" type="presParOf" srcId="{7980DF5E-7A5C-435B-9B42-ECE09D914D29}" destId="{1460D825-5C23-4C95-A884-5CF3210B6F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46E26-6F83-4C9C-9822-BDC8C8BB50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CFABE0A-03F9-4ED2-BC9F-45730D45AFDE}">
      <dgm:prSet custT="1"/>
      <dgm:spPr>
        <a:solidFill>
          <a:schemeClr val="accent4">
            <a:lumMod val="20000"/>
            <a:lumOff val="80000"/>
          </a:schemeClr>
        </a:solidFill>
        <a:ln>
          <a:solidFill>
            <a:schemeClr val="accent3">
              <a:lumMod val="60000"/>
              <a:lumOff val="40000"/>
            </a:schemeClr>
          </a:solidFill>
        </a:ln>
      </dgm:spPr>
      <dgm:t>
        <a:bodyPr/>
        <a:lstStyle/>
        <a:p>
          <a:r>
            <a:rPr lang="en-US" sz="1200" b="1" dirty="0" err="1">
              <a:solidFill>
                <a:srgbClr val="F8469B"/>
              </a:solidFill>
              <a:latin typeface="Arial Rounded MT Bold" panose="020F0704030504030204" pitchFamily="34" charset="0"/>
            </a:rPr>
            <a:t>SemRush</a:t>
          </a:r>
          <a:r>
            <a:rPr lang="en-US" sz="1200" dirty="0">
              <a:solidFill>
                <a:schemeClr val="tx1"/>
              </a:solidFill>
              <a:latin typeface="Arial Rounded MT Bold" panose="020F0704030504030204" pitchFamily="34" charset="0"/>
            </a:rPr>
            <a:t>: this is a paid tool, useful for doing online market research: it allows above all to carry out competitor analyzes. In fact, it provides data on the domains searched and on the use of keywords that bring traffic to the site.</a:t>
          </a:r>
          <a:endParaRPr lang="es-ES" sz="1200" dirty="0">
            <a:solidFill>
              <a:schemeClr val="tx1"/>
            </a:solidFill>
            <a:latin typeface="Arial Rounded MT Bold" panose="020F0704030504030204" pitchFamily="34" charset="0"/>
          </a:endParaRPr>
        </a:p>
      </dgm:t>
    </dgm:pt>
    <dgm:pt modelId="{E969EE36-2BB0-4A56-9DAC-048114892FEA}" type="parTrans" cxnId="{66494A69-E505-44EF-955B-D46DC56102AE}">
      <dgm:prSet/>
      <dgm:spPr/>
      <dgm:t>
        <a:bodyPr/>
        <a:lstStyle/>
        <a:p>
          <a:endParaRPr lang="es-ES" sz="1200">
            <a:solidFill>
              <a:schemeClr val="tx1"/>
            </a:solidFill>
          </a:endParaRPr>
        </a:p>
      </dgm:t>
    </dgm:pt>
    <dgm:pt modelId="{72854753-8D12-4F9F-82EC-CD06FBB29CB4}" type="sibTrans" cxnId="{66494A69-E505-44EF-955B-D46DC56102AE}">
      <dgm:prSet/>
      <dgm:spPr>
        <a:ln>
          <a:solidFill>
            <a:schemeClr val="accent2">
              <a:lumMod val="50000"/>
            </a:schemeClr>
          </a:solidFill>
        </a:ln>
      </dgm:spPr>
      <dgm:t>
        <a:bodyPr/>
        <a:lstStyle/>
        <a:p>
          <a:endParaRPr lang="es-ES" sz="1200">
            <a:solidFill>
              <a:schemeClr val="tx1"/>
            </a:solidFill>
          </a:endParaRPr>
        </a:p>
      </dgm:t>
    </dgm:pt>
    <dgm:pt modelId="{AD9023BC-49D1-4642-933E-9F7FE9793BC1}">
      <dgm:prSet custT="1"/>
      <dgm:spPr>
        <a:solidFill>
          <a:schemeClr val="accent4">
            <a:lumMod val="20000"/>
            <a:lumOff val="80000"/>
          </a:schemeClr>
        </a:solidFill>
        <a:ln>
          <a:solidFill>
            <a:schemeClr val="accent3">
              <a:lumMod val="60000"/>
              <a:lumOff val="40000"/>
            </a:schemeClr>
          </a:solidFill>
        </a:ln>
      </dgm:spPr>
      <dgm:t>
        <a:bodyPr/>
        <a:lstStyle/>
        <a:p>
          <a:r>
            <a:rPr lang="en-US" sz="1200" b="1" dirty="0" err="1">
              <a:solidFill>
                <a:srgbClr val="F8469B"/>
              </a:solidFill>
              <a:latin typeface="Arial Rounded MT Bold" panose="020F0704030504030204" pitchFamily="34" charset="0"/>
            </a:rPr>
            <a:t>SimilareWeb</a:t>
          </a:r>
          <a:r>
            <a:rPr lang="en-US" sz="1200" dirty="0">
              <a:solidFill>
                <a:schemeClr val="tx1"/>
              </a:solidFill>
              <a:latin typeface="Arial Rounded MT Bold" panose="020F0704030504030204" pitchFamily="34" charset="0"/>
            </a:rPr>
            <a:t>: easy-to-use online tool: you enter the domain of the site of interest and the tool returns information, although it does not work if the site in question generates little traffic. It is a useful tool for searching for competitors or industry leaders.</a:t>
          </a:r>
          <a:endParaRPr lang="es-ES" sz="1200" dirty="0">
            <a:solidFill>
              <a:schemeClr val="tx1"/>
            </a:solidFill>
            <a:latin typeface="Arial Rounded MT Bold" panose="020F0704030504030204" pitchFamily="34" charset="0"/>
          </a:endParaRPr>
        </a:p>
      </dgm:t>
    </dgm:pt>
    <dgm:pt modelId="{BBA324E9-9630-4ECA-8CCE-DAEA0B6002CF}" type="parTrans" cxnId="{E5A68C45-660F-42C4-88DF-AC235783E5BA}">
      <dgm:prSet/>
      <dgm:spPr/>
      <dgm:t>
        <a:bodyPr/>
        <a:lstStyle/>
        <a:p>
          <a:endParaRPr lang="es-ES" sz="1200">
            <a:solidFill>
              <a:schemeClr val="tx1"/>
            </a:solidFill>
          </a:endParaRPr>
        </a:p>
      </dgm:t>
    </dgm:pt>
    <dgm:pt modelId="{9C53B96D-021B-40AE-9812-7C493B37015E}" type="sibTrans" cxnId="{E5A68C45-660F-42C4-88DF-AC235783E5BA}">
      <dgm:prSet/>
      <dgm:spPr/>
      <dgm:t>
        <a:bodyPr/>
        <a:lstStyle/>
        <a:p>
          <a:endParaRPr lang="es-ES" sz="1200">
            <a:solidFill>
              <a:schemeClr val="tx1"/>
            </a:solidFill>
          </a:endParaRPr>
        </a:p>
      </dgm:t>
    </dgm:pt>
    <dgm:pt modelId="{14D59EC1-6C42-4684-9E22-1CE3A614CE5B}" type="pres">
      <dgm:prSet presAssocID="{19446E26-6F83-4C9C-9822-BDC8C8BB50C5}" presName="Name0" presStyleCnt="0">
        <dgm:presLayoutVars>
          <dgm:chMax val="7"/>
          <dgm:chPref val="7"/>
          <dgm:dir/>
        </dgm:presLayoutVars>
      </dgm:prSet>
      <dgm:spPr/>
    </dgm:pt>
    <dgm:pt modelId="{36672CD9-A517-405F-9711-1FB230229FAF}" type="pres">
      <dgm:prSet presAssocID="{19446E26-6F83-4C9C-9822-BDC8C8BB50C5}" presName="Name1" presStyleCnt="0"/>
      <dgm:spPr/>
    </dgm:pt>
    <dgm:pt modelId="{CFB9B5FD-F662-4618-A20E-9F00611EC946}" type="pres">
      <dgm:prSet presAssocID="{19446E26-6F83-4C9C-9822-BDC8C8BB50C5}" presName="cycle" presStyleCnt="0"/>
      <dgm:spPr/>
    </dgm:pt>
    <dgm:pt modelId="{277863A2-C227-4215-850F-8D886A50C4CA}" type="pres">
      <dgm:prSet presAssocID="{19446E26-6F83-4C9C-9822-BDC8C8BB50C5}" presName="srcNode" presStyleLbl="node1" presStyleIdx="0" presStyleCnt="2"/>
      <dgm:spPr/>
    </dgm:pt>
    <dgm:pt modelId="{7F4F7377-A4B3-46A7-8E8B-7DA0A7E21DE6}" type="pres">
      <dgm:prSet presAssocID="{19446E26-6F83-4C9C-9822-BDC8C8BB50C5}" presName="conn" presStyleLbl="parChTrans1D2" presStyleIdx="0" presStyleCnt="1"/>
      <dgm:spPr/>
    </dgm:pt>
    <dgm:pt modelId="{D5F64623-873F-4269-A0F4-96BC218ADA6F}" type="pres">
      <dgm:prSet presAssocID="{19446E26-6F83-4C9C-9822-BDC8C8BB50C5}" presName="extraNode" presStyleLbl="node1" presStyleIdx="0" presStyleCnt="2"/>
      <dgm:spPr/>
    </dgm:pt>
    <dgm:pt modelId="{53F1EFD1-6066-4008-99CA-CF02348E8C26}" type="pres">
      <dgm:prSet presAssocID="{19446E26-6F83-4C9C-9822-BDC8C8BB50C5}" presName="dstNode" presStyleLbl="node1" presStyleIdx="0" presStyleCnt="2"/>
      <dgm:spPr/>
    </dgm:pt>
    <dgm:pt modelId="{ADC35824-BA65-434C-8C5E-F67A067FC949}" type="pres">
      <dgm:prSet presAssocID="{6CFABE0A-03F9-4ED2-BC9F-45730D45AFDE}" presName="text_1" presStyleLbl="node1" presStyleIdx="0" presStyleCnt="2">
        <dgm:presLayoutVars>
          <dgm:bulletEnabled val="1"/>
        </dgm:presLayoutVars>
      </dgm:prSet>
      <dgm:spPr/>
    </dgm:pt>
    <dgm:pt modelId="{E0C22EC7-D730-48C7-98C1-4456EECAD38A}" type="pres">
      <dgm:prSet presAssocID="{6CFABE0A-03F9-4ED2-BC9F-45730D45AFDE}" presName="accent_1" presStyleCnt="0"/>
      <dgm:spPr/>
    </dgm:pt>
    <dgm:pt modelId="{969F9482-9A00-4D10-8A86-6ADFD49D000E}" type="pres">
      <dgm:prSet presAssocID="{6CFABE0A-03F9-4ED2-BC9F-45730D45AFDE}" presName="accentRepeatNode" presStyleLbl="solidFgAcc1" presStyleIdx="0" presStyleCnt="2" custLinFactNeighborX="-1477" custLinFactNeighborY="2060"/>
      <dgm:spPr>
        <a:ln>
          <a:solidFill>
            <a:srgbClr val="00B0F0"/>
          </a:solidFill>
        </a:ln>
      </dgm:spPr>
    </dgm:pt>
    <dgm:pt modelId="{5616A9FB-19DF-4F7B-95D4-E20289C6E527}" type="pres">
      <dgm:prSet presAssocID="{AD9023BC-49D1-4642-933E-9F7FE9793BC1}" presName="text_2" presStyleLbl="node1" presStyleIdx="1" presStyleCnt="2">
        <dgm:presLayoutVars>
          <dgm:bulletEnabled val="1"/>
        </dgm:presLayoutVars>
      </dgm:prSet>
      <dgm:spPr/>
    </dgm:pt>
    <dgm:pt modelId="{D723A6F4-A698-485E-9EE3-7B0961B55662}" type="pres">
      <dgm:prSet presAssocID="{AD9023BC-49D1-4642-933E-9F7FE9793BC1}" presName="accent_2" presStyleCnt="0"/>
      <dgm:spPr/>
    </dgm:pt>
    <dgm:pt modelId="{91DDD74F-A647-4741-A2A9-32D78B9907FE}" type="pres">
      <dgm:prSet presAssocID="{AD9023BC-49D1-4642-933E-9F7FE9793BC1}" presName="accentRepeatNode" presStyleLbl="solidFgAcc1" presStyleIdx="1" presStyleCnt="2"/>
      <dgm:spPr>
        <a:ln>
          <a:solidFill>
            <a:srgbClr val="00B0F0"/>
          </a:solidFill>
        </a:ln>
      </dgm:spPr>
    </dgm:pt>
  </dgm:ptLst>
  <dgm:cxnLst>
    <dgm:cxn modelId="{34306B26-6352-4A6C-9B33-8B03E6375BD3}" type="presOf" srcId="{19446E26-6F83-4C9C-9822-BDC8C8BB50C5}" destId="{14D59EC1-6C42-4684-9E22-1CE3A614CE5B}" srcOrd="0" destOrd="0" presId="urn:microsoft.com/office/officeart/2008/layout/VerticalCurvedList"/>
    <dgm:cxn modelId="{0FFF1F5D-C37D-416C-A313-3DD54661B8CE}" type="presOf" srcId="{72854753-8D12-4F9F-82EC-CD06FBB29CB4}" destId="{7F4F7377-A4B3-46A7-8E8B-7DA0A7E21DE6}" srcOrd="0" destOrd="0" presId="urn:microsoft.com/office/officeart/2008/layout/VerticalCurvedList"/>
    <dgm:cxn modelId="{E5A68C45-660F-42C4-88DF-AC235783E5BA}" srcId="{19446E26-6F83-4C9C-9822-BDC8C8BB50C5}" destId="{AD9023BC-49D1-4642-933E-9F7FE9793BC1}" srcOrd="1" destOrd="0" parTransId="{BBA324E9-9630-4ECA-8CCE-DAEA0B6002CF}" sibTransId="{9C53B96D-021B-40AE-9812-7C493B37015E}"/>
    <dgm:cxn modelId="{66494A69-E505-44EF-955B-D46DC56102AE}" srcId="{19446E26-6F83-4C9C-9822-BDC8C8BB50C5}" destId="{6CFABE0A-03F9-4ED2-BC9F-45730D45AFDE}" srcOrd="0" destOrd="0" parTransId="{E969EE36-2BB0-4A56-9DAC-048114892FEA}" sibTransId="{72854753-8D12-4F9F-82EC-CD06FBB29CB4}"/>
    <dgm:cxn modelId="{983C828A-57A7-415F-94CB-16623F8F496D}" type="presOf" srcId="{6CFABE0A-03F9-4ED2-BC9F-45730D45AFDE}" destId="{ADC35824-BA65-434C-8C5E-F67A067FC949}" srcOrd="0" destOrd="0" presId="urn:microsoft.com/office/officeart/2008/layout/VerticalCurvedList"/>
    <dgm:cxn modelId="{572BB3D7-C925-4119-B45C-9A6394BC2730}" type="presOf" srcId="{AD9023BC-49D1-4642-933E-9F7FE9793BC1}" destId="{5616A9FB-19DF-4F7B-95D4-E20289C6E527}" srcOrd="0" destOrd="0" presId="urn:microsoft.com/office/officeart/2008/layout/VerticalCurvedList"/>
    <dgm:cxn modelId="{D894BE09-8168-42C7-81F7-A5650F349D18}" type="presParOf" srcId="{14D59EC1-6C42-4684-9E22-1CE3A614CE5B}" destId="{36672CD9-A517-405F-9711-1FB230229FAF}" srcOrd="0" destOrd="0" presId="urn:microsoft.com/office/officeart/2008/layout/VerticalCurvedList"/>
    <dgm:cxn modelId="{D8433838-5BE6-4FF3-8617-F599DEE33341}" type="presParOf" srcId="{36672CD9-A517-405F-9711-1FB230229FAF}" destId="{CFB9B5FD-F662-4618-A20E-9F00611EC946}" srcOrd="0" destOrd="0" presId="urn:microsoft.com/office/officeart/2008/layout/VerticalCurvedList"/>
    <dgm:cxn modelId="{F38A417B-699F-4667-BF8F-EBA1DCE0633F}" type="presParOf" srcId="{CFB9B5FD-F662-4618-A20E-9F00611EC946}" destId="{277863A2-C227-4215-850F-8D886A50C4CA}" srcOrd="0" destOrd="0" presId="urn:microsoft.com/office/officeart/2008/layout/VerticalCurvedList"/>
    <dgm:cxn modelId="{F62DAA5A-85DF-421A-A5E2-5F2E43F13C6E}" type="presParOf" srcId="{CFB9B5FD-F662-4618-A20E-9F00611EC946}" destId="{7F4F7377-A4B3-46A7-8E8B-7DA0A7E21DE6}" srcOrd="1" destOrd="0" presId="urn:microsoft.com/office/officeart/2008/layout/VerticalCurvedList"/>
    <dgm:cxn modelId="{F21239C8-B980-48F6-BC5D-0AB502D9C99C}" type="presParOf" srcId="{CFB9B5FD-F662-4618-A20E-9F00611EC946}" destId="{D5F64623-873F-4269-A0F4-96BC218ADA6F}" srcOrd="2" destOrd="0" presId="urn:microsoft.com/office/officeart/2008/layout/VerticalCurvedList"/>
    <dgm:cxn modelId="{02FB15E9-4748-492B-9784-9B98FFF634AC}" type="presParOf" srcId="{CFB9B5FD-F662-4618-A20E-9F00611EC946}" destId="{53F1EFD1-6066-4008-99CA-CF02348E8C26}" srcOrd="3" destOrd="0" presId="urn:microsoft.com/office/officeart/2008/layout/VerticalCurvedList"/>
    <dgm:cxn modelId="{F889534F-11C1-41F5-962E-52D171658D17}" type="presParOf" srcId="{36672CD9-A517-405F-9711-1FB230229FAF}" destId="{ADC35824-BA65-434C-8C5E-F67A067FC949}" srcOrd="1" destOrd="0" presId="urn:microsoft.com/office/officeart/2008/layout/VerticalCurvedList"/>
    <dgm:cxn modelId="{C5AD14DF-4C32-436D-B9B1-0827CDFA936B}" type="presParOf" srcId="{36672CD9-A517-405F-9711-1FB230229FAF}" destId="{E0C22EC7-D730-48C7-98C1-4456EECAD38A}" srcOrd="2" destOrd="0" presId="urn:microsoft.com/office/officeart/2008/layout/VerticalCurvedList"/>
    <dgm:cxn modelId="{1B4A84E1-BBEE-46D3-AB96-0F474894D4EB}" type="presParOf" srcId="{E0C22EC7-D730-48C7-98C1-4456EECAD38A}" destId="{969F9482-9A00-4D10-8A86-6ADFD49D000E}" srcOrd="0" destOrd="0" presId="urn:microsoft.com/office/officeart/2008/layout/VerticalCurvedList"/>
    <dgm:cxn modelId="{2B0CB79E-D428-4818-8DBB-011F08C0FC37}" type="presParOf" srcId="{36672CD9-A517-405F-9711-1FB230229FAF}" destId="{5616A9FB-19DF-4F7B-95D4-E20289C6E527}" srcOrd="3" destOrd="0" presId="urn:microsoft.com/office/officeart/2008/layout/VerticalCurvedList"/>
    <dgm:cxn modelId="{D8F5B4EE-6451-4BAA-AF82-7F6945F453DB}" type="presParOf" srcId="{36672CD9-A517-405F-9711-1FB230229FAF}" destId="{D723A6F4-A698-485E-9EE3-7B0961B55662}" srcOrd="4" destOrd="0" presId="urn:microsoft.com/office/officeart/2008/layout/VerticalCurvedList"/>
    <dgm:cxn modelId="{7C594D3B-17BE-4065-AEDD-BC9EB82AC613}" type="presParOf" srcId="{D723A6F4-A698-485E-9EE3-7B0961B55662}" destId="{91DDD74F-A647-4741-A2A9-32D78B9907F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866164-10BE-40E6-9C17-DB29D708FB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8770A6-E22A-43F0-99B2-A5046F36E999}">
      <dgm:prSet custT="1"/>
      <dgm:spPr>
        <a:solidFill>
          <a:schemeClr val="accent4">
            <a:lumMod val="40000"/>
            <a:lumOff val="60000"/>
          </a:schemeClr>
        </a:solidFill>
        <a:ln>
          <a:solidFill>
            <a:srgbClr val="9AD3E9"/>
          </a:solidFill>
        </a:ln>
      </dgm:spPr>
      <dgm:t>
        <a:bodyPr/>
        <a:lstStyle/>
        <a:p>
          <a:r>
            <a:rPr lang="it-IT" sz="1200" b="1" dirty="0">
              <a:solidFill>
                <a:schemeClr val="tx1"/>
              </a:solidFill>
              <a:latin typeface="Arial Rounded MT Bold" panose="020F0704030504030204" pitchFamily="34" charset="0"/>
            </a:rPr>
            <a:t>1) </a:t>
          </a:r>
          <a:r>
            <a:rPr lang="en-US" altLang="es-ES" sz="1200" dirty="0">
              <a:solidFill>
                <a:srgbClr val="F8469B"/>
              </a:solidFill>
              <a:latin typeface="Arial Rounded MT Bold" panose="020F0704030504030204" pitchFamily="34" charset="0"/>
            </a:rPr>
            <a:t>Owned media</a:t>
          </a:r>
          <a:r>
            <a:rPr lang="en-US" altLang="es-ES" sz="1200" dirty="0">
              <a:solidFill>
                <a:schemeClr val="tx1"/>
              </a:solidFill>
              <a:latin typeface="Arial Rounded MT Bold" panose="020F0704030504030204" pitchFamily="34" charset="0"/>
            </a:rPr>
            <a:t>: these are the channels that the brand owns and on which it has a full control (Website, Blog): the heart of the Company's marketing activities</a:t>
          </a:r>
          <a:endParaRPr lang="es-ES" sz="1200" dirty="0">
            <a:solidFill>
              <a:schemeClr val="tx1"/>
            </a:solidFill>
            <a:latin typeface="Arial Rounded MT Bold" panose="020F0704030504030204" pitchFamily="34" charset="0"/>
          </a:endParaRPr>
        </a:p>
      </dgm:t>
    </dgm:pt>
    <dgm:pt modelId="{DE1B3484-7118-4203-94B3-0CB64C3AAE33}" type="parTrans" cxnId="{C666B23F-B1CB-4212-8803-7A70E195CD29}">
      <dgm:prSet/>
      <dgm:spPr/>
      <dgm:t>
        <a:bodyPr/>
        <a:lstStyle/>
        <a:p>
          <a:endParaRPr lang="es-ES">
            <a:solidFill>
              <a:schemeClr val="tx1"/>
            </a:solidFill>
          </a:endParaRPr>
        </a:p>
      </dgm:t>
    </dgm:pt>
    <dgm:pt modelId="{CB6D5FBE-0EED-438B-B310-E433F6CF8EC3}" type="sibTrans" cxnId="{C666B23F-B1CB-4212-8803-7A70E195CD29}">
      <dgm:prSet/>
      <dgm:spPr>
        <a:ln>
          <a:solidFill>
            <a:srgbClr val="0070C0"/>
          </a:solidFill>
        </a:ln>
      </dgm:spPr>
      <dgm:t>
        <a:bodyPr/>
        <a:lstStyle/>
        <a:p>
          <a:endParaRPr lang="es-ES">
            <a:solidFill>
              <a:schemeClr val="tx1"/>
            </a:solidFill>
          </a:endParaRPr>
        </a:p>
      </dgm:t>
    </dgm:pt>
    <dgm:pt modelId="{5061776D-7495-4C54-AA46-A136891D1090}">
      <dgm:prSet custT="1"/>
      <dgm:spPr>
        <a:solidFill>
          <a:schemeClr val="accent4">
            <a:lumMod val="40000"/>
            <a:lumOff val="60000"/>
          </a:schemeClr>
        </a:solidFill>
        <a:ln>
          <a:solidFill>
            <a:srgbClr val="9AD3E9"/>
          </a:solidFill>
        </a:ln>
      </dgm:spPr>
      <dgm:t>
        <a:bodyPr/>
        <a:lstStyle/>
        <a:p>
          <a:r>
            <a:rPr lang="en-US" altLang="es-ES" sz="1200" dirty="0">
              <a:solidFill>
                <a:schemeClr val="tx1"/>
              </a:solidFill>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Paid media</a:t>
          </a:r>
          <a:r>
            <a:rPr lang="en-US" altLang="es-ES" sz="1200" dirty="0">
              <a:solidFill>
                <a:schemeClr val="tx1"/>
              </a:solidFill>
              <a:latin typeface="Arial Rounded MT Bold" panose="020F0704030504030204" pitchFamily="34" charset="0"/>
            </a:rPr>
            <a:t>: purchased media, such as pay-per-click advertising, for example on Social Channels</a:t>
          </a:r>
          <a:endParaRPr lang="es-ES" sz="1200" dirty="0">
            <a:solidFill>
              <a:schemeClr val="tx1"/>
            </a:solidFill>
          </a:endParaRPr>
        </a:p>
      </dgm:t>
    </dgm:pt>
    <dgm:pt modelId="{D612197F-BA48-410C-B9B3-CF1B169DB4D2}" type="parTrans" cxnId="{85F9E0E7-479A-4DB0-9218-1753D880E015}">
      <dgm:prSet/>
      <dgm:spPr/>
      <dgm:t>
        <a:bodyPr/>
        <a:lstStyle/>
        <a:p>
          <a:endParaRPr lang="es-ES">
            <a:solidFill>
              <a:schemeClr val="tx1"/>
            </a:solidFill>
          </a:endParaRPr>
        </a:p>
      </dgm:t>
    </dgm:pt>
    <dgm:pt modelId="{9616371F-F619-4E2E-BD18-FA8C6D4A53C1}" type="sibTrans" cxnId="{85F9E0E7-479A-4DB0-9218-1753D880E015}">
      <dgm:prSet/>
      <dgm:spPr/>
      <dgm:t>
        <a:bodyPr/>
        <a:lstStyle/>
        <a:p>
          <a:endParaRPr lang="es-ES">
            <a:solidFill>
              <a:schemeClr val="tx1"/>
            </a:solidFill>
          </a:endParaRPr>
        </a:p>
      </dgm:t>
    </dgm:pt>
    <dgm:pt modelId="{5CA8FCA1-BA20-492F-AEC0-0950A2E6D9E6}">
      <dgm:prSet custT="1"/>
      <dgm:spPr>
        <a:solidFill>
          <a:schemeClr val="accent4">
            <a:lumMod val="40000"/>
            <a:lumOff val="60000"/>
          </a:schemeClr>
        </a:solidFill>
        <a:ln>
          <a:solidFill>
            <a:srgbClr val="9AD3E9"/>
          </a:solidFill>
        </a:ln>
      </dgm:spPr>
      <dgm:t>
        <a:bodyPr/>
        <a:lstStyle/>
        <a:p>
          <a:r>
            <a:rPr lang="it-IT" sz="1200" dirty="0">
              <a:solidFill>
                <a:schemeClr val="tx1"/>
              </a:solidFill>
              <a:latin typeface="Arial Rounded MT Bold" panose="020F0704030504030204" pitchFamily="34" charset="0"/>
            </a:rPr>
            <a:t>3) </a:t>
          </a:r>
          <a:r>
            <a:rPr lang="en-US" altLang="es-ES" sz="1200" dirty="0">
              <a:solidFill>
                <a:srgbClr val="F8469B"/>
              </a:solidFill>
              <a:latin typeface="Arial Rounded MT Bold" panose="020F0704030504030204" pitchFamily="34" charset="0"/>
            </a:rPr>
            <a:t>Earned media</a:t>
          </a:r>
          <a:r>
            <a:rPr lang="en-US" altLang="es-ES" sz="1200" dirty="0">
              <a:solidFill>
                <a:schemeClr val="tx1"/>
              </a:solidFill>
              <a:latin typeface="Arial Rounded MT Bold" panose="020F0704030504030204" pitchFamily="34" charset="0"/>
            </a:rPr>
            <a:t>: customers loyal to the brand who operate through shares, comments. </a:t>
          </a:r>
          <a:endParaRPr lang="es-ES" sz="1200" dirty="0">
            <a:solidFill>
              <a:schemeClr val="tx1"/>
            </a:solidFill>
            <a:latin typeface="Arial Rounded MT Bold" panose="020F0704030504030204" pitchFamily="34" charset="0"/>
          </a:endParaRPr>
        </a:p>
      </dgm:t>
    </dgm:pt>
    <dgm:pt modelId="{5A755561-A1E8-4B5A-9D78-96C98AFB861E}" type="parTrans" cxnId="{ED0FD5AA-9D5E-443A-B85A-B2F09369CFBA}">
      <dgm:prSet/>
      <dgm:spPr/>
      <dgm:t>
        <a:bodyPr/>
        <a:lstStyle/>
        <a:p>
          <a:endParaRPr lang="es-ES">
            <a:solidFill>
              <a:schemeClr val="tx1"/>
            </a:solidFill>
          </a:endParaRPr>
        </a:p>
      </dgm:t>
    </dgm:pt>
    <dgm:pt modelId="{1E1E970D-8DCC-4878-AA71-D1E5B70001D8}" type="sibTrans" cxnId="{ED0FD5AA-9D5E-443A-B85A-B2F09369CFBA}">
      <dgm:prSet/>
      <dgm:spPr/>
      <dgm:t>
        <a:bodyPr/>
        <a:lstStyle/>
        <a:p>
          <a:endParaRPr lang="es-ES">
            <a:solidFill>
              <a:schemeClr val="tx1"/>
            </a:solidFill>
          </a:endParaRPr>
        </a:p>
      </dgm:t>
    </dgm:pt>
    <dgm:pt modelId="{AC702E84-3C26-4262-8CAA-C5AE4108BF93}" type="pres">
      <dgm:prSet presAssocID="{FE866164-10BE-40E6-9C17-DB29D708FB67}" presName="Name0" presStyleCnt="0">
        <dgm:presLayoutVars>
          <dgm:chMax val="7"/>
          <dgm:chPref val="7"/>
          <dgm:dir/>
        </dgm:presLayoutVars>
      </dgm:prSet>
      <dgm:spPr/>
    </dgm:pt>
    <dgm:pt modelId="{DF9371BC-B26A-48AD-8AB8-60CA40CE9832}" type="pres">
      <dgm:prSet presAssocID="{FE866164-10BE-40E6-9C17-DB29D708FB67}" presName="Name1" presStyleCnt="0"/>
      <dgm:spPr/>
    </dgm:pt>
    <dgm:pt modelId="{784ABDAF-3035-4CC8-B176-CE41D508D807}" type="pres">
      <dgm:prSet presAssocID="{FE866164-10BE-40E6-9C17-DB29D708FB67}" presName="cycle" presStyleCnt="0"/>
      <dgm:spPr/>
    </dgm:pt>
    <dgm:pt modelId="{7119AED9-3978-4A06-90C5-F43B753DF6D8}" type="pres">
      <dgm:prSet presAssocID="{FE866164-10BE-40E6-9C17-DB29D708FB67}" presName="srcNode" presStyleLbl="node1" presStyleIdx="0" presStyleCnt="3"/>
      <dgm:spPr/>
    </dgm:pt>
    <dgm:pt modelId="{3A6B67F8-6223-4334-AECE-9EFF411A093C}" type="pres">
      <dgm:prSet presAssocID="{FE866164-10BE-40E6-9C17-DB29D708FB67}" presName="conn" presStyleLbl="parChTrans1D2" presStyleIdx="0" presStyleCnt="1"/>
      <dgm:spPr/>
    </dgm:pt>
    <dgm:pt modelId="{74301E09-AD7B-425F-8ACB-C1E493A1790A}" type="pres">
      <dgm:prSet presAssocID="{FE866164-10BE-40E6-9C17-DB29D708FB67}" presName="extraNode" presStyleLbl="node1" presStyleIdx="0" presStyleCnt="3"/>
      <dgm:spPr/>
    </dgm:pt>
    <dgm:pt modelId="{16E84D86-0938-4C4A-B1AA-CA09CBB95DFE}" type="pres">
      <dgm:prSet presAssocID="{FE866164-10BE-40E6-9C17-DB29D708FB67}" presName="dstNode" presStyleLbl="node1" presStyleIdx="0" presStyleCnt="3"/>
      <dgm:spPr/>
    </dgm:pt>
    <dgm:pt modelId="{4E4834F1-13FA-4934-917E-E912AB51FB84}" type="pres">
      <dgm:prSet presAssocID="{C68770A6-E22A-43F0-99B2-A5046F36E999}" presName="text_1" presStyleLbl="node1" presStyleIdx="0" presStyleCnt="3">
        <dgm:presLayoutVars>
          <dgm:bulletEnabled val="1"/>
        </dgm:presLayoutVars>
      </dgm:prSet>
      <dgm:spPr/>
    </dgm:pt>
    <dgm:pt modelId="{50EE3EC1-9F68-4279-9064-B5AD8442744D}" type="pres">
      <dgm:prSet presAssocID="{C68770A6-E22A-43F0-99B2-A5046F36E999}" presName="accent_1" presStyleCnt="0"/>
      <dgm:spPr/>
    </dgm:pt>
    <dgm:pt modelId="{E52BBF4E-3EEF-4B07-9DBA-D32861D004D9}" type="pres">
      <dgm:prSet presAssocID="{C68770A6-E22A-43F0-99B2-A5046F36E999}" presName="accentRepeatNode" presStyleLbl="solidFgAcc1" presStyleIdx="0" presStyleCnt="3"/>
      <dgm:spPr>
        <a:ln>
          <a:solidFill>
            <a:srgbClr val="F8469B"/>
          </a:solidFill>
        </a:ln>
      </dgm:spPr>
    </dgm:pt>
    <dgm:pt modelId="{5EA58BD8-E273-48AD-8D2D-722A14E8C18B}" type="pres">
      <dgm:prSet presAssocID="{5061776D-7495-4C54-AA46-A136891D1090}" presName="text_2" presStyleLbl="node1" presStyleIdx="1" presStyleCnt="3">
        <dgm:presLayoutVars>
          <dgm:bulletEnabled val="1"/>
        </dgm:presLayoutVars>
      </dgm:prSet>
      <dgm:spPr/>
    </dgm:pt>
    <dgm:pt modelId="{DB51255F-BCFC-4122-848C-B39F0812D597}" type="pres">
      <dgm:prSet presAssocID="{5061776D-7495-4C54-AA46-A136891D1090}" presName="accent_2" presStyleCnt="0"/>
      <dgm:spPr/>
    </dgm:pt>
    <dgm:pt modelId="{BDCCFE97-4619-4BA6-8DF9-607FCF19DAD7}" type="pres">
      <dgm:prSet presAssocID="{5061776D-7495-4C54-AA46-A136891D1090}" presName="accentRepeatNode" presStyleLbl="solidFgAcc1" presStyleIdx="1" presStyleCnt="3"/>
      <dgm:spPr>
        <a:ln>
          <a:solidFill>
            <a:srgbClr val="F8469B"/>
          </a:solidFill>
        </a:ln>
      </dgm:spPr>
    </dgm:pt>
    <dgm:pt modelId="{7E1BDA23-CEE3-4272-9630-07C47EEC4478}" type="pres">
      <dgm:prSet presAssocID="{5CA8FCA1-BA20-492F-AEC0-0950A2E6D9E6}" presName="text_3" presStyleLbl="node1" presStyleIdx="2" presStyleCnt="3">
        <dgm:presLayoutVars>
          <dgm:bulletEnabled val="1"/>
        </dgm:presLayoutVars>
      </dgm:prSet>
      <dgm:spPr/>
    </dgm:pt>
    <dgm:pt modelId="{695896A5-12ED-4300-B226-DB2DDB7ABAC6}" type="pres">
      <dgm:prSet presAssocID="{5CA8FCA1-BA20-492F-AEC0-0950A2E6D9E6}" presName="accent_3" presStyleCnt="0"/>
      <dgm:spPr/>
    </dgm:pt>
    <dgm:pt modelId="{C671FD8A-2E9D-46FB-A0CF-388DF7031A3E}" type="pres">
      <dgm:prSet presAssocID="{5CA8FCA1-BA20-492F-AEC0-0950A2E6D9E6}" presName="accentRepeatNode" presStyleLbl="solidFgAcc1" presStyleIdx="2" presStyleCnt="3"/>
      <dgm:spPr>
        <a:ln>
          <a:solidFill>
            <a:srgbClr val="F8469B"/>
          </a:solidFill>
        </a:ln>
      </dgm:spPr>
    </dgm:pt>
  </dgm:ptLst>
  <dgm:cxnLst>
    <dgm:cxn modelId="{C666B23F-B1CB-4212-8803-7A70E195CD29}" srcId="{FE866164-10BE-40E6-9C17-DB29D708FB67}" destId="{C68770A6-E22A-43F0-99B2-A5046F36E999}" srcOrd="0" destOrd="0" parTransId="{DE1B3484-7118-4203-94B3-0CB64C3AAE33}" sibTransId="{CB6D5FBE-0EED-438B-B310-E433F6CF8EC3}"/>
    <dgm:cxn modelId="{EF40D8A4-E07B-4072-90E7-DE236F1304E1}" type="presOf" srcId="{5061776D-7495-4C54-AA46-A136891D1090}" destId="{5EA58BD8-E273-48AD-8D2D-722A14E8C18B}" srcOrd="0" destOrd="0" presId="urn:microsoft.com/office/officeart/2008/layout/VerticalCurvedList"/>
    <dgm:cxn modelId="{858D55AA-8DDA-4908-A0A6-6F8D5B482D16}" type="presOf" srcId="{FE866164-10BE-40E6-9C17-DB29D708FB67}" destId="{AC702E84-3C26-4262-8CAA-C5AE4108BF93}" srcOrd="0" destOrd="0" presId="urn:microsoft.com/office/officeart/2008/layout/VerticalCurvedList"/>
    <dgm:cxn modelId="{ED0FD5AA-9D5E-443A-B85A-B2F09369CFBA}" srcId="{FE866164-10BE-40E6-9C17-DB29D708FB67}" destId="{5CA8FCA1-BA20-492F-AEC0-0950A2E6D9E6}" srcOrd="2" destOrd="0" parTransId="{5A755561-A1E8-4B5A-9D78-96C98AFB861E}" sibTransId="{1E1E970D-8DCC-4878-AA71-D1E5B70001D8}"/>
    <dgm:cxn modelId="{53674EAC-9AB0-474C-813E-52D0890837AC}" type="presOf" srcId="{CB6D5FBE-0EED-438B-B310-E433F6CF8EC3}" destId="{3A6B67F8-6223-4334-AECE-9EFF411A093C}" srcOrd="0" destOrd="0" presId="urn:microsoft.com/office/officeart/2008/layout/VerticalCurvedList"/>
    <dgm:cxn modelId="{C4AE41D8-BDA7-40C1-9825-9F64BA75B6FD}" type="presOf" srcId="{5CA8FCA1-BA20-492F-AEC0-0950A2E6D9E6}" destId="{7E1BDA23-CEE3-4272-9630-07C47EEC4478}" srcOrd="0" destOrd="0" presId="urn:microsoft.com/office/officeart/2008/layout/VerticalCurvedList"/>
    <dgm:cxn modelId="{8D0552E2-B89B-40A2-800A-BE4E0CF5E0B7}" type="presOf" srcId="{C68770A6-E22A-43F0-99B2-A5046F36E999}" destId="{4E4834F1-13FA-4934-917E-E912AB51FB84}" srcOrd="0" destOrd="0" presId="urn:microsoft.com/office/officeart/2008/layout/VerticalCurvedList"/>
    <dgm:cxn modelId="{85F9E0E7-479A-4DB0-9218-1753D880E015}" srcId="{FE866164-10BE-40E6-9C17-DB29D708FB67}" destId="{5061776D-7495-4C54-AA46-A136891D1090}" srcOrd="1" destOrd="0" parTransId="{D612197F-BA48-410C-B9B3-CF1B169DB4D2}" sibTransId="{9616371F-F619-4E2E-BD18-FA8C6D4A53C1}"/>
    <dgm:cxn modelId="{844BA82E-54C5-4A2C-998C-A3C611A51656}" type="presParOf" srcId="{AC702E84-3C26-4262-8CAA-C5AE4108BF93}" destId="{DF9371BC-B26A-48AD-8AB8-60CA40CE9832}" srcOrd="0" destOrd="0" presId="urn:microsoft.com/office/officeart/2008/layout/VerticalCurvedList"/>
    <dgm:cxn modelId="{A2A7A6C4-9756-4D4F-BE28-95D9CE1B4556}" type="presParOf" srcId="{DF9371BC-B26A-48AD-8AB8-60CA40CE9832}" destId="{784ABDAF-3035-4CC8-B176-CE41D508D807}" srcOrd="0" destOrd="0" presId="urn:microsoft.com/office/officeart/2008/layout/VerticalCurvedList"/>
    <dgm:cxn modelId="{7B2A5742-B944-4D8E-BAB2-CA63257038F2}" type="presParOf" srcId="{784ABDAF-3035-4CC8-B176-CE41D508D807}" destId="{7119AED9-3978-4A06-90C5-F43B753DF6D8}" srcOrd="0" destOrd="0" presId="urn:microsoft.com/office/officeart/2008/layout/VerticalCurvedList"/>
    <dgm:cxn modelId="{65E684CF-0A0E-47BA-99F6-4B387C582FBA}" type="presParOf" srcId="{784ABDAF-3035-4CC8-B176-CE41D508D807}" destId="{3A6B67F8-6223-4334-AECE-9EFF411A093C}" srcOrd="1" destOrd="0" presId="urn:microsoft.com/office/officeart/2008/layout/VerticalCurvedList"/>
    <dgm:cxn modelId="{046A5751-C3BD-4E3A-A444-043774E6C3F8}" type="presParOf" srcId="{784ABDAF-3035-4CC8-B176-CE41D508D807}" destId="{74301E09-AD7B-425F-8ACB-C1E493A1790A}" srcOrd="2" destOrd="0" presId="urn:microsoft.com/office/officeart/2008/layout/VerticalCurvedList"/>
    <dgm:cxn modelId="{24FB3933-94DD-4874-A330-E46ED22952E1}" type="presParOf" srcId="{784ABDAF-3035-4CC8-B176-CE41D508D807}" destId="{16E84D86-0938-4C4A-B1AA-CA09CBB95DFE}" srcOrd="3" destOrd="0" presId="urn:microsoft.com/office/officeart/2008/layout/VerticalCurvedList"/>
    <dgm:cxn modelId="{7BF9B59B-67FC-449D-9176-99F86AB6C96B}" type="presParOf" srcId="{DF9371BC-B26A-48AD-8AB8-60CA40CE9832}" destId="{4E4834F1-13FA-4934-917E-E912AB51FB84}" srcOrd="1" destOrd="0" presId="urn:microsoft.com/office/officeart/2008/layout/VerticalCurvedList"/>
    <dgm:cxn modelId="{7DF57086-13CE-4C23-A975-F17F439D2451}" type="presParOf" srcId="{DF9371BC-B26A-48AD-8AB8-60CA40CE9832}" destId="{50EE3EC1-9F68-4279-9064-B5AD8442744D}" srcOrd="2" destOrd="0" presId="urn:microsoft.com/office/officeart/2008/layout/VerticalCurvedList"/>
    <dgm:cxn modelId="{7A3E12DA-0B32-43EA-AE19-A049A3B61552}" type="presParOf" srcId="{50EE3EC1-9F68-4279-9064-B5AD8442744D}" destId="{E52BBF4E-3EEF-4B07-9DBA-D32861D004D9}" srcOrd="0" destOrd="0" presId="urn:microsoft.com/office/officeart/2008/layout/VerticalCurvedList"/>
    <dgm:cxn modelId="{38FFB406-2AE7-4857-9E18-5FA0E5812835}" type="presParOf" srcId="{DF9371BC-B26A-48AD-8AB8-60CA40CE9832}" destId="{5EA58BD8-E273-48AD-8D2D-722A14E8C18B}" srcOrd="3" destOrd="0" presId="urn:microsoft.com/office/officeart/2008/layout/VerticalCurvedList"/>
    <dgm:cxn modelId="{3490D2C3-867E-4F70-943E-99F2F08D1BB3}" type="presParOf" srcId="{DF9371BC-B26A-48AD-8AB8-60CA40CE9832}" destId="{DB51255F-BCFC-4122-848C-B39F0812D597}" srcOrd="4" destOrd="0" presId="urn:microsoft.com/office/officeart/2008/layout/VerticalCurvedList"/>
    <dgm:cxn modelId="{53088BA0-F3DE-4985-8EB0-B673481CCF54}" type="presParOf" srcId="{DB51255F-BCFC-4122-848C-B39F0812D597}" destId="{BDCCFE97-4619-4BA6-8DF9-607FCF19DAD7}" srcOrd="0" destOrd="0" presId="urn:microsoft.com/office/officeart/2008/layout/VerticalCurvedList"/>
    <dgm:cxn modelId="{BCC8A8BB-11F8-4C95-B3AA-C5B078D33D0B}" type="presParOf" srcId="{DF9371BC-B26A-48AD-8AB8-60CA40CE9832}" destId="{7E1BDA23-CEE3-4272-9630-07C47EEC4478}" srcOrd="5" destOrd="0" presId="urn:microsoft.com/office/officeart/2008/layout/VerticalCurvedList"/>
    <dgm:cxn modelId="{8F131485-CEC5-4D99-8BF0-BFEA7F8132BC}" type="presParOf" srcId="{DF9371BC-B26A-48AD-8AB8-60CA40CE9832}" destId="{695896A5-12ED-4300-B226-DB2DDB7ABAC6}" srcOrd="6" destOrd="0" presId="urn:microsoft.com/office/officeart/2008/layout/VerticalCurvedList"/>
    <dgm:cxn modelId="{F4FC744C-9F69-49A3-A567-89B625DABF04}" type="presParOf" srcId="{695896A5-12ED-4300-B226-DB2DDB7ABAC6}" destId="{C671FD8A-2E9D-46FB-A0CF-388DF7031A3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E7E9CF-7D50-4757-93A3-86BCC3F7FE1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A413D63-ABD2-4139-A468-7C60E40D5F0F}">
      <dgm:prSet custT="1"/>
      <dgm:spPr/>
      <dgm:t>
        <a:bodyPr/>
        <a:lstStyle/>
        <a:p>
          <a:pPr marL="0" lvl="0" algn="ctr" defTabSz="311150">
            <a:lnSpc>
              <a:spcPct val="90000"/>
            </a:lnSpc>
            <a:spcBef>
              <a:spcPct val="0"/>
            </a:spcBef>
            <a:spcAft>
              <a:spcPct val="35000"/>
            </a:spcAft>
            <a:buNone/>
          </a:pPr>
          <a:r>
            <a:rPr lang="en-US" sz="1200" dirty="0">
              <a:solidFill>
                <a:schemeClr val="tx1"/>
              </a:solidFill>
              <a:latin typeface="Arial Rounded MT Bold" panose="020F0704030504030204" pitchFamily="34" charset="0"/>
            </a:rPr>
            <a:t>What the Agency has therefore accomplished is:</a:t>
          </a:r>
          <a:endParaRPr lang="es-ES" sz="1200" dirty="0">
            <a:solidFill>
              <a:schemeClr val="tx1"/>
            </a:solidFill>
            <a:latin typeface="Arial Rounded MT Bold" panose="020F0704030504030204" pitchFamily="34" charset="0"/>
          </a:endParaRPr>
        </a:p>
      </dgm:t>
    </dgm:pt>
    <dgm:pt modelId="{3B0D8D1A-ACD7-4013-A577-977C4A8AB410}" type="parTrans" cxnId="{DAC8911D-9E0A-4651-82AB-321906595355}">
      <dgm:prSet/>
      <dgm:spPr/>
      <dgm:t>
        <a:bodyPr/>
        <a:lstStyle/>
        <a:p>
          <a:endParaRPr lang="es-ES" sz="1200">
            <a:solidFill>
              <a:schemeClr val="tx1"/>
            </a:solidFill>
            <a:latin typeface="Arial Rounded MT Bold" panose="020F0704030504030204" pitchFamily="34" charset="0"/>
          </a:endParaRPr>
        </a:p>
      </dgm:t>
    </dgm:pt>
    <dgm:pt modelId="{EFC6DCE3-50FB-4652-942E-E025774EED7E}" type="sibTrans" cxnId="{DAC8911D-9E0A-4651-82AB-321906595355}">
      <dgm:prSet custT="1"/>
      <dgm:spPr/>
      <dgm:t>
        <a:bodyPr/>
        <a:lstStyle/>
        <a:p>
          <a:endParaRPr lang="es-ES" sz="1200">
            <a:solidFill>
              <a:schemeClr val="tx1"/>
            </a:solidFill>
            <a:latin typeface="Arial Rounded MT Bold" panose="020F0704030504030204" pitchFamily="34" charset="0"/>
          </a:endParaRPr>
        </a:p>
      </dgm:t>
    </dgm:pt>
    <dgm:pt modelId="{90F20633-2DA6-42C5-B848-EA79E11F74A0}">
      <dgm:prSet custT="1"/>
      <dgm:spPr/>
      <dgm:t>
        <a:bodyPr/>
        <a:lstStyle/>
        <a:p>
          <a:r>
            <a:rPr lang="en-US" sz="1200" dirty="0">
              <a:solidFill>
                <a:schemeClr val="tx1"/>
              </a:solidFill>
              <a:latin typeface="Arial Rounded MT Bold" panose="020F0704030504030204" pitchFamily="34" charset="0"/>
            </a:rPr>
            <a:t>A work of analysis and monitoring</a:t>
          </a:r>
          <a:endParaRPr lang="es-ES" sz="1200" dirty="0">
            <a:solidFill>
              <a:schemeClr val="tx1"/>
            </a:solidFill>
            <a:latin typeface="Arial Rounded MT Bold" panose="020F0704030504030204" pitchFamily="34" charset="0"/>
          </a:endParaRPr>
        </a:p>
      </dgm:t>
    </dgm:pt>
    <dgm:pt modelId="{BEE977E8-0528-4804-A629-7AA600D44C60}" type="parTrans" cxnId="{EF7C2A54-C001-46FB-B36D-E4C31AB313EA}">
      <dgm:prSet/>
      <dgm:spPr/>
      <dgm:t>
        <a:bodyPr/>
        <a:lstStyle/>
        <a:p>
          <a:endParaRPr lang="es-ES" sz="1200">
            <a:solidFill>
              <a:schemeClr val="tx1"/>
            </a:solidFill>
            <a:latin typeface="Arial Rounded MT Bold" panose="020F0704030504030204" pitchFamily="34" charset="0"/>
          </a:endParaRPr>
        </a:p>
      </dgm:t>
    </dgm:pt>
    <dgm:pt modelId="{9897EC1B-4ACC-4E2E-9D52-9B69500735DB}" type="sibTrans" cxnId="{EF7C2A54-C001-46FB-B36D-E4C31AB313EA}">
      <dgm:prSet custT="1"/>
      <dgm:spPr/>
      <dgm:t>
        <a:bodyPr/>
        <a:lstStyle/>
        <a:p>
          <a:endParaRPr lang="es-ES" sz="1200">
            <a:solidFill>
              <a:schemeClr val="tx1"/>
            </a:solidFill>
            <a:latin typeface="Arial Rounded MT Bold" panose="020F0704030504030204" pitchFamily="34" charset="0"/>
          </a:endParaRPr>
        </a:p>
      </dgm:t>
    </dgm:pt>
    <dgm:pt modelId="{6B0A1B66-B24F-4A6F-A35E-1635250DBF35}">
      <dgm:prSet custT="1"/>
      <dgm:spPr>
        <a:solidFill>
          <a:schemeClr val="accent3">
            <a:lumMod val="40000"/>
            <a:lumOff val="60000"/>
          </a:schemeClr>
        </a:solidFill>
        <a:ln>
          <a:solidFill>
            <a:schemeClr val="accent4">
              <a:lumMod val="60000"/>
              <a:lumOff val="40000"/>
            </a:schemeClr>
          </a:solidFill>
        </a:ln>
      </dgm:spPr>
      <dgm:t>
        <a:bodyPr/>
        <a:lstStyle/>
        <a:p>
          <a:pPr algn="just"/>
          <a:r>
            <a:rPr lang="en-US" sz="1200" dirty="0">
              <a:solidFill>
                <a:schemeClr val="tx1"/>
              </a:solidFill>
              <a:latin typeface="Arial Rounded MT Bold" panose="020F0704030504030204" pitchFamily="34" charset="0"/>
            </a:rPr>
            <a:t>Traditional "B2B" marketing techniques (cold calls, commercial e-mails, etc.) do not fit well in the new context dominated by Digital and Social Media. Companies should ask themselves how to move in this new scenario and how to invest.</a:t>
          </a:r>
          <a:endParaRPr lang="es-ES" sz="1200" dirty="0">
            <a:solidFill>
              <a:schemeClr val="tx1"/>
            </a:solidFill>
            <a:latin typeface="Arial Rounded MT Bold" panose="020F0704030504030204" pitchFamily="34" charset="0"/>
          </a:endParaRPr>
        </a:p>
      </dgm:t>
    </dgm:pt>
    <dgm:pt modelId="{FC586CBD-C59B-4D46-8A53-F771995DDFA8}" type="par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0A287ACC-F68D-4B97-8409-C665FABAB5C1}" type="sib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E94CD4EE-C0A2-4620-84AA-C1E775178B92}">
      <dgm:prSet custT="1"/>
      <dgm:spPr/>
      <dgm:t>
        <a:bodyPr/>
        <a:lstStyle/>
        <a:p>
          <a:r>
            <a:rPr lang="en-US" sz="1200" dirty="0">
              <a:solidFill>
                <a:schemeClr val="tx1"/>
              </a:solidFill>
              <a:latin typeface="Arial Rounded MT Bold" panose="020F0704030504030204" pitchFamily="34" charset="0"/>
            </a:rPr>
            <a:t>An optimization process</a:t>
          </a:r>
          <a:endParaRPr lang="es-ES" sz="1200" dirty="0">
            <a:solidFill>
              <a:schemeClr val="tx1"/>
            </a:solidFill>
            <a:latin typeface="Arial Rounded MT Bold" panose="020F0704030504030204" pitchFamily="34" charset="0"/>
          </a:endParaRPr>
        </a:p>
      </dgm:t>
    </dgm:pt>
    <dgm:pt modelId="{38ECAA31-5C02-4A5C-9095-23C8A36962EB}" type="parTrans" cxnId="{B5DA5946-C389-4565-81FB-FDB65EBCBB13}">
      <dgm:prSet/>
      <dgm:spPr/>
      <dgm:t>
        <a:bodyPr/>
        <a:lstStyle/>
        <a:p>
          <a:endParaRPr lang="es-ES" sz="1200">
            <a:solidFill>
              <a:schemeClr val="tx1"/>
            </a:solidFill>
            <a:latin typeface="Arial Rounded MT Bold" panose="020F0704030504030204" pitchFamily="34" charset="0"/>
          </a:endParaRPr>
        </a:p>
      </dgm:t>
    </dgm:pt>
    <dgm:pt modelId="{3B7D4999-DCAF-42DC-9535-7FBEA17F124A}" type="sibTrans" cxnId="{B5DA5946-C389-4565-81FB-FDB65EBCBB13}">
      <dgm:prSet custT="1"/>
      <dgm:spPr/>
      <dgm:t>
        <a:bodyPr/>
        <a:lstStyle/>
        <a:p>
          <a:endParaRPr lang="es-ES" sz="1200">
            <a:solidFill>
              <a:schemeClr val="tx1"/>
            </a:solidFill>
            <a:latin typeface="Arial Rounded MT Bold" panose="020F0704030504030204" pitchFamily="34" charset="0"/>
          </a:endParaRPr>
        </a:p>
      </dgm:t>
    </dgm:pt>
    <dgm:pt modelId="{50684247-5513-494C-81DB-2098C4A9D33A}" type="pres">
      <dgm:prSet presAssocID="{9AE7E9CF-7D50-4757-93A3-86BCC3F7FE1D}" presName="diagram" presStyleCnt="0">
        <dgm:presLayoutVars>
          <dgm:dir/>
          <dgm:resizeHandles val="exact"/>
        </dgm:presLayoutVars>
      </dgm:prSet>
      <dgm:spPr/>
    </dgm:pt>
    <dgm:pt modelId="{0767BF63-A06E-4712-B0FE-1A3420D3C873}" type="pres">
      <dgm:prSet presAssocID="{2A413D63-ABD2-4139-A468-7C60E40D5F0F}" presName="node" presStyleLbl="node1" presStyleIdx="0" presStyleCnt="4" custScaleX="188090" custScaleY="184158">
        <dgm:presLayoutVars>
          <dgm:bulletEnabled val="1"/>
        </dgm:presLayoutVars>
      </dgm:prSet>
      <dgm:spPr/>
    </dgm:pt>
    <dgm:pt modelId="{A80E79F5-682F-4569-A3C9-010E9FBB9165}" type="pres">
      <dgm:prSet presAssocID="{EFC6DCE3-50FB-4652-942E-E025774EED7E}" presName="sibTrans" presStyleLbl="sibTrans2D1" presStyleIdx="0" presStyleCnt="3"/>
      <dgm:spPr/>
    </dgm:pt>
    <dgm:pt modelId="{4CE61D3C-22C0-495C-A278-17E93C8DC0B4}" type="pres">
      <dgm:prSet presAssocID="{EFC6DCE3-50FB-4652-942E-E025774EED7E}" presName="connectorText" presStyleLbl="sibTrans2D1" presStyleIdx="0" presStyleCnt="3"/>
      <dgm:spPr/>
    </dgm:pt>
    <dgm:pt modelId="{EEF7F217-8C85-4DBC-9981-15F10FEE9FD2}" type="pres">
      <dgm:prSet presAssocID="{90F20633-2DA6-42C5-B848-EA79E11F74A0}" presName="node" presStyleLbl="node1" presStyleIdx="1" presStyleCnt="4" custScaleX="139227" custScaleY="179949">
        <dgm:presLayoutVars>
          <dgm:bulletEnabled val="1"/>
        </dgm:presLayoutVars>
      </dgm:prSet>
      <dgm:spPr/>
    </dgm:pt>
    <dgm:pt modelId="{1AFCB61E-5956-4927-ABB2-8D7340342412}" type="pres">
      <dgm:prSet presAssocID="{9897EC1B-4ACC-4E2E-9D52-9B69500735DB}" presName="sibTrans" presStyleLbl="sibTrans2D1" presStyleIdx="1" presStyleCnt="3"/>
      <dgm:spPr/>
    </dgm:pt>
    <dgm:pt modelId="{1AE134A1-1D40-4940-93C8-1E19DA01120D}" type="pres">
      <dgm:prSet presAssocID="{9897EC1B-4ACC-4E2E-9D52-9B69500735DB}" presName="connectorText" presStyleLbl="sibTrans2D1" presStyleIdx="1" presStyleCnt="3"/>
      <dgm:spPr/>
    </dgm:pt>
    <dgm:pt modelId="{87BDC5E9-17BB-48D9-80D7-7520DA144C0C}" type="pres">
      <dgm:prSet presAssocID="{E94CD4EE-C0A2-4620-84AA-C1E775178B92}" presName="node" presStyleLbl="node1" presStyleIdx="2" presStyleCnt="4" custScaleX="167892" custScaleY="179949">
        <dgm:presLayoutVars>
          <dgm:bulletEnabled val="1"/>
        </dgm:presLayoutVars>
      </dgm:prSet>
      <dgm:spPr/>
    </dgm:pt>
    <dgm:pt modelId="{E8AD2075-4861-4ED5-9183-015A5AE211B0}" type="pres">
      <dgm:prSet presAssocID="{3B7D4999-DCAF-42DC-9535-7FBEA17F124A}" presName="sibTrans" presStyleLbl="sibTrans2D1" presStyleIdx="2" presStyleCnt="3"/>
      <dgm:spPr/>
    </dgm:pt>
    <dgm:pt modelId="{34AF481A-4127-46B4-A1CE-F642B303F978}" type="pres">
      <dgm:prSet presAssocID="{3B7D4999-DCAF-42DC-9535-7FBEA17F124A}" presName="connectorText" presStyleLbl="sibTrans2D1" presStyleIdx="2" presStyleCnt="3"/>
      <dgm:spPr/>
    </dgm:pt>
    <dgm:pt modelId="{02DFACBF-7709-4913-A57E-64CF25FB1DC5}" type="pres">
      <dgm:prSet presAssocID="{6B0A1B66-B24F-4A6F-A35E-1635250DBF35}" presName="node" presStyleLbl="node1" presStyleIdx="3" presStyleCnt="4" custScaleX="463921" custScaleY="304620">
        <dgm:presLayoutVars>
          <dgm:bulletEnabled val="1"/>
        </dgm:presLayoutVars>
      </dgm:prSet>
      <dgm:spPr/>
    </dgm:pt>
  </dgm:ptLst>
  <dgm:cxnLst>
    <dgm:cxn modelId="{49F5B901-AE37-4B42-8394-0680BAB31E85}" type="presOf" srcId="{9AE7E9CF-7D50-4757-93A3-86BCC3F7FE1D}" destId="{50684247-5513-494C-81DB-2098C4A9D33A}" srcOrd="0" destOrd="0" presId="urn:microsoft.com/office/officeart/2005/8/layout/process5"/>
    <dgm:cxn modelId="{5E82F613-C56C-4F1B-84E0-E22C17F2299A}" type="presOf" srcId="{90F20633-2DA6-42C5-B848-EA79E11F74A0}" destId="{EEF7F217-8C85-4DBC-9981-15F10FEE9FD2}" srcOrd="0" destOrd="0" presId="urn:microsoft.com/office/officeart/2005/8/layout/process5"/>
    <dgm:cxn modelId="{987FEC16-06A4-4579-B29C-593672ABE450}" type="presOf" srcId="{9897EC1B-4ACC-4E2E-9D52-9B69500735DB}" destId="{1AE134A1-1D40-4940-93C8-1E19DA01120D}" srcOrd="1" destOrd="0" presId="urn:microsoft.com/office/officeart/2005/8/layout/process5"/>
    <dgm:cxn modelId="{DAC8911D-9E0A-4651-82AB-321906595355}" srcId="{9AE7E9CF-7D50-4757-93A3-86BCC3F7FE1D}" destId="{2A413D63-ABD2-4139-A468-7C60E40D5F0F}" srcOrd="0" destOrd="0" parTransId="{3B0D8D1A-ACD7-4013-A577-977C4A8AB410}" sibTransId="{EFC6DCE3-50FB-4652-942E-E025774EED7E}"/>
    <dgm:cxn modelId="{D00E3E29-4D40-49C5-A098-91AE8C3F6A1F}" type="presOf" srcId="{EFC6DCE3-50FB-4652-942E-E025774EED7E}" destId="{4CE61D3C-22C0-495C-A278-17E93C8DC0B4}" srcOrd="1" destOrd="0" presId="urn:microsoft.com/office/officeart/2005/8/layout/process5"/>
    <dgm:cxn modelId="{27639C37-C071-4292-8FD0-204D70E03FB7}" type="presOf" srcId="{3B7D4999-DCAF-42DC-9535-7FBEA17F124A}" destId="{E8AD2075-4861-4ED5-9183-015A5AE211B0}" srcOrd="0" destOrd="0" presId="urn:microsoft.com/office/officeart/2005/8/layout/process5"/>
    <dgm:cxn modelId="{68D3883F-411B-4A9A-80CA-992ACEBAA4F9}" type="presOf" srcId="{2A413D63-ABD2-4139-A468-7C60E40D5F0F}" destId="{0767BF63-A06E-4712-B0FE-1A3420D3C873}" srcOrd="0" destOrd="0" presId="urn:microsoft.com/office/officeart/2005/8/layout/process5"/>
    <dgm:cxn modelId="{B5DA5946-C389-4565-81FB-FDB65EBCBB13}" srcId="{9AE7E9CF-7D50-4757-93A3-86BCC3F7FE1D}" destId="{E94CD4EE-C0A2-4620-84AA-C1E775178B92}" srcOrd="2" destOrd="0" parTransId="{38ECAA31-5C02-4A5C-9095-23C8A36962EB}" sibTransId="{3B7D4999-DCAF-42DC-9535-7FBEA17F124A}"/>
    <dgm:cxn modelId="{9D4FE270-1CA5-4555-834E-87A222C91906}" type="presOf" srcId="{9897EC1B-4ACC-4E2E-9D52-9B69500735DB}" destId="{1AFCB61E-5956-4927-ABB2-8D7340342412}" srcOrd="0" destOrd="0" presId="urn:microsoft.com/office/officeart/2005/8/layout/process5"/>
    <dgm:cxn modelId="{EF7C2A54-C001-46FB-B36D-E4C31AB313EA}" srcId="{9AE7E9CF-7D50-4757-93A3-86BCC3F7FE1D}" destId="{90F20633-2DA6-42C5-B848-EA79E11F74A0}" srcOrd="1" destOrd="0" parTransId="{BEE977E8-0528-4804-A629-7AA600D44C60}" sibTransId="{9897EC1B-4ACC-4E2E-9D52-9B69500735DB}"/>
    <dgm:cxn modelId="{69EF597F-B442-457A-A827-4068AE2C871D}" type="presOf" srcId="{E94CD4EE-C0A2-4620-84AA-C1E775178B92}" destId="{87BDC5E9-17BB-48D9-80D7-7520DA144C0C}" srcOrd="0" destOrd="0" presId="urn:microsoft.com/office/officeart/2005/8/layout/process5"/>
    <dgm:cxn modelId="{94039586-2385-4900-BCA9-3A40E29FD79A}" type="presOf" srcId="{EFC6DCE3-50FB-4652-942E-E025774EED7E}" destId="{A80E79F5-682F-4569-A3C9-010E9FBB9165}" srcOrd="0" destOrd="0" presId="urn:microsoft.com/office/officeart/2005/8/layout/process5"/>
    <dgm:cxn modelId="{AAE66888-AD76-46B3-AC61-6C9851C69FDA}" type="presOf" srcId="{3B7D4999-DCAF-42DC-9535-7FBEA17F124A}" destId="{34AF481A-4127-46B4-A1CE-F642B303F978}" srcOrd="1" destOrd="0" presId="urn:microsoft.com/office/officeart/2005/8/layout/process5"/>
    <dgm:cxn modelId="{F71D21C2-DDDF-4EA9-B1D8-FD0553158677}" type="presOf" srcId="{6B0A1B66-B24F-4A6F-A35E-1635250DBF35}" destId="{02DFACBF-7709-4913-A57E-64CF25FB1DC5}" srcOrd="0" destOrd="0" presId="urn:microsoft.com/office/officeart/2005/8/layout/process5"/>
    <dgm:cxn modelId="{6D1B9AD1-0CEB-4D75-AB1F-F2C951E406C8}" srcId="{9AE7E9CF-7D50-4757-93A3-86BCC3F7FE1D}" destId="{6B0A1B66-B24F-4A6F-A35E-1635250DBF35}" srcOrd="3" destOrd="0" parTransId="{FC586CBD-C59B-4D46-8A53-F771995DDFA8}" sibTransId="{0A287ACC-F68D-4B97-8409-C665FABAB5C1}"/>
    <dgm:cxn modelId="{D3C48A93-1BC9-49B8-881B-3C7B60788DDC}" type="presParOf" srcId="{50684247-5513-494C-81DB-2098C4A9D33A}" destId="{0767BF63-A06E-4712-B0FE-1A3420D3C873}" srcOrd="0" destOrd="0" presId="urn:microsoft.com/office/officeart/2005/8/layout/process5"/>
    <dgm:cxn modelId="{4106FCC1-F3B6-4896-9A0E-125AD6B7D46C}" type="presParOf" srcId="{50684247-5513-494C-81DB-2098C4A9D33A}" destId="{A80E79F5-682F-4569-A3C9-010E9FBB9165}" srcOrd="1" destOrd="0" presId="urn:microsoft.com/office/officeart/2005/8/layout/process5"/>
    <dgm:cxn modelId="{A2D5BEA8-1D69-4498-9050-58A871A22921}" type="presParOf" srcId="{A80E79F5-682F-4569-A3C9-010E9FBB9165}" destId="{4CE61D3C-22C0-495C-A278-17E93C8DC0B4}" srcOrd="0" destOrd="0" presId="urn:microsoft.com/office/officeart/2005/8/layout/process5"/>
    <dgm:cxn modelId="{CE25D9D0-9AC5-4DFE-BA05-CD3FF5B0889B}" type="presParOf" srcId="{50684247-5513-494C-81DB-2098C4A9D33A}" destId="{EEF7F217-8C85-4DBC-9981-15F10FEE9FD2}" srcOrd="2" destOrd="0" presId="urn:microsoft.com/office/officeart/2005/8/layout/process5"/>
    <dgm:cxn modelId="{0F33921D-A801-4C06-ABAB-309945523A22}" type="presParOf" srcId="{50684247-5513-494C-81DB-2098C4A9D33A}" destId="{1AFCB61E-5956-4927-ABB2-8D7340342412}" srcOrd="3" destOrd="0" presId="urn:microsoft.com/office/officeart/2005/8/layout/process5"/>
    <dgm:cxn modelId="{0D9389A5-37AC-4D0D-9CBD-D9CC8FCD59D1}" type="presParOf" srcId="{1AFCB61E-5956-4927-ABB2-8D7340342412}" destId="{1AE134A1-1D40-4940-93C8-1E19DA01120D}" srcOrd="0" destOrd="0" presId="urn:microsoft.com/office/officeart/2005/8/layout/process5"/>
    <dgm:cxn modelId="{F7F6C65D-5A71-4D01-8B8A-3FF320B604F8}" type="presParOf" srcId="{50684247-5513-494C-81DB-2098C4A9D33A}" destId="{87BDC5E9-17BB-48D9-80D7-7520DA144C0C}" srcOrd="4" destOrd="0" presId="urn:microsoft.com/office/officeart/2005/8/layout/process5"/>
    <dgm:cxn modelId="{D51B6D05-A146-4231-BBEC-DD544CC1FFFD}" type="presParOf" srcId="{50684247-5513-494C-81DB-2098C4A9D33A}" destId="{E8AD2075-4861-4ED5-9183-015A5AE211B0}" srcOrd="5" destOrd="0" presId="urn:microsoft.com/office/officeart/2005/8/layout/process5"/>
    <dgm:cxn modelId="{510CF953-A269-41FF-A99E-F1DE5D358F8F}" type="presParOf" srcId="{E8AD2075-4861-4ED5-9183-015A5AE211B0}" destId="{34AF481A-4127-46B4-A1CE-F642B303F978}" srcOrd="0" destOrd="0" presId="urn:microsoft.com/office/officeart/2005/8/layout/process5"/>
    <dgm:cxn modelId="{FD2C95DF-7215-475E-890C-D18B98355E7A}" type="presParOf" srcId="{50684247-5513-494C-81DB-2098C4A9D33A}" destId="{02DFACBF-7709-4913-A57E-64CF25FB1DC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3732C5-B299-4284-926A-00809F4CCC2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67569CD1-C52C-4E7C-A7A8-C05B0F82F0DE}">
      <dgm:prSet custT="1"/>
      <dgm:spPr/>
      <dgm:t>
        <a:bodyPr/>
        <a:lstStyle/>
        <a:p>
          <a:pPr>
            <a:lnSpc>
              <a:spcPct val="100000"/>
            </a:lnSpc>
          </a:pPr>
          <a:r>
            <a:rPr lang="en-US" altLang="es-ES" sz="1200" dirty="0">
              <a:latin typeface="Arial Rounded MT Bold" panose="020F0704030504030204" pitchFamily="34" charset="0"/>
            </a:rPr>
            <a:t>For the former, increase in social reach and impressions, increase in social </a:t>
          </a:r>
        </a:p>
        <a:p>
          <a:pPr>
            <a:lnSpc>
              <a:spcPct val="100000"/>
            </a:lnSpc>
          </a:pPr>
          <a:r>
            <a:rPr lang="en-US" altLang="es-ES" sz="1200" dirty="0">
              <a:latin typeface="Arial Rounded MT Bold" panose="020F0704030504030204" pitchFamily="34" charset="0"/>
            </a:rPr>
            <a:t>Networks, share, number of leads generated, acceleration of the purchase </a:t>
          </a:r>
        </a:p>
        <a:p>
          <a:pPr>
            <a:lnSpc>
              <a:spcPct val="100000"/>
            </a:lnSpc>
          </a:pPr>
          <a:r>
            <a:rPr lang="en-US" altLang="es-ES" sz="1200" dirty="0">
              <a:latin typeface="Arial Rounded MT Bold" panose="020F0704030504030204" pitchFamily="34" charset="0"/>
            </a:rPr>
            <a:t>process by the social customer.</a:t>
          </a:r>
          <a:endParaRPr lang="es-ES" sz="1200" dirty="0"/>
        </a:p>
      </dgm:t>
    </dgm:pt>
    <dgm:pt modelId="{8181181B-5F2C-4C73-A420-10DB6AEFCB8E}" type="parTrans" cxnId="{F3B4A8E8-A290-435A-BEBF-52C0F257CB11}">
      <dgm:prSet/>
      <dgm:spPr/>
      <dgm:t>
        <a:bodyPr/>
        <a:lstStyle/>
        <a:p>
          <a:endParaRPr lang="es-ES" sz="1200">
            <a:solidFill>
              <a:schemeClr val="tx1"/>
            </a:solidFill>
          </a:endParaRPr>
        </a:p>
      </dgm:t>
    </dgm:pt>
    <dgm:pt modelId="{4786B32E-7ADF-4290-8E2E-A48B09AB8B87}" type="sibTrans" cxnId="{F3B4A8E8-A290-435A-BEBF-52C0F257CB11}">
      <dgm:prSet/>
      <dgm:spPr/>
      <dgm:t>
        <a:bodyPr/>
        <a:lstStyle/>
        <a:p>
          <a:endParaRPr lang="es-ES" sz="1200">
            <a:solidFill>
              <a:schemeClr val="tx1"/>
            </a:solidFill>
          </a:endParaRPr>
        </a:p>
      </dgm:t>
    </dgm:pt>
    <dgm:pt modelId="{32C8DEA9-DC9C-4FF0-89C6-C19FD03C37F4}">
      <dgm:prSet custT="1"/>
      <dgm:spPr/>
      <dgm:t>
        <a:bodyPr/>
        <a:lstStyle/>
        <a:p>
          <a:r>
            <a:rPr lang="en-US" altLang="es-ES" sz="1200" dirty="0">
              <a:latin typeface="Arial Rounded MT Bold" panose="020F0704030504030204" pitchFamily="34" charset="0"/>
            </a:rPr>
            <a:t>For the latter, Customer Satisfaction index, Net Promoter Score, Trust Index </a:t>
          </a:r>
        </a:p>
        <a:p>
          <a:r>
            <a:rPr lang="en-US" altLang="es-ES" sz="1200" dirty="0">
              <a:latin typeface="Arial Rounded MT Bold" panose="020F0704030504030204" pitchFamily="34" charset="0"/>
            </a:rPr>
            <a:t>(index of trust and corporate reputation), Sentiment index (level of perception, </a:t>
          </a:r>
        </a:p>
        <a:p>
          <a:r>
            <a:rPr lang="en-US" altLang="es-ES" sz="1200" dirty="0">
              <a:latin typeface="Arial Rounded MT Bold" panose="020F0704030504030204" pitchFamily="34" charset="0"/>
            </a:rPr>
            <a:t>positive or negative, associated with the Brand).</a:t>
          </a:r>
          <a:endParaRPr lang="es-ES" sz="1200" dirty="0"/>
        </a:p>
      </dgm:t>
    </dgm:pt>
    <dgm:pt modelId="{D0AED984-AB04-4633-89D5-0CAA36F64A8F}" type="parTrans" cxnId="{472CC62E-E524-4BA5-8352-BB334CA9125A}">
      <dgm:prSet/>
      <dgm:spPr/>
      <dgm:t>
        <a:bodyPr/>
        <a:lstStyle/>
        <a:p>
          <a:endParaRPr lang="es-ES" sz="1200">
            <a:solidFill>
              <a:schemeClr val="tx1"/>
            </a:solidFill>
          </a:endParaRPr>
        </a:p>
      </dgm:t>
    </dgm:pt>
    <dgm:pt modelId="{7F783C2B-71B6-4C9D-AD43-B739D05B7847}" type="sibTrans" cxnId="{472CC62E-E524-4BA5-8352-BB334CA9125A}">
      <dgm:prSet/>
      <dgm:spPr/>
      <dgm:t>
        <a:bodyPr/>
        <a:lstStyle/>
        <a:p>
          <a:endParaRPr lang="es-ES" sz="1200">
            <a:solidFill>
              <a:schemeClr val="tx1"/>
            </a:solidFill>
          </a:endParaRPr>
        </a:p>
      </dgm:t>
    </dgm:pt>
    <dgm:pt modelId="{8920DFAC-EF7C-46EF-8249-BB4C49FAAA0B}" type="pres">
      <dgm:prSet presAssocID="{263732C5-B299-4284-926A-00809F4CCC2F}" presName="linear" presStyleCnt="0">
        <dgm:presLayoutVars>
          <dgm:animLvl val="lvl"/>
          <dgm:resizeHandles val="exact"/>
        </dgm:presLayoutVars>
      </dgm:prSet>
      <dgm:spPr/>
    </dgm:pt>
    <dgm:pt modelId="{C992A20F-1668-4F2F-A521-7F854F7B3433}" type="pres">
      <dgm:prSet presAssocID="{67569CD1-C52C-4E7C-A7A8-C05B0F82F0DE}" presName="parentText" presStyleLbl="node1" presStyleIdx="0" presStyleCnt="2" custScaleY="58220">
        <dgm:presLayoutVars>
          <dgm:chMax val="0"/>
          <dgm:bulletEnabled val="1"/>
        </dgm:presLayoutVars>
      </dgm:prSet>
      <dgm:spPr/>
    </dgm:pt>
    <dgm:pt modelId="{5CECA487-886F-404F-AC83-EA1DD4EAD9AC}" type="pres">
      <dgm:prSet presAssocID="{4786B32E-7ADF-4290-8E2E-A48B09AB8B87}" presName="spacer" presStyleCnt="0"/>
      <dgm:spPr/>
    </dgm:pt>
    <dgm:pt modelId="{9389D54A-DA6B-4CD3-AF5E-BBDFF21CBF0C}" type="pres">
      <dgm:prSet presAssocID="{32C8DEA9-DC9C-4FF0-89C6-C19FD03C37F4}" presName="parentText" presStyleLbl="node1" presStyleIdx="1" presStyleCnt="2" custScaleY="58220">
        <dgm:presLayoutVars>
          <dgm:chMax val="0"/>
          <dgm:bulletEnabled val="1"/>
        </dgm:presLayoutVars>
      </dgm:prSet>
      <dgm:spPr/>
    </dgm:pt>
  </dgm:ptLst>
  <dgm:cxnLst>
    <dgm:cxn modelId="{472CC62E-E524-4BA5-8352-BB334CA9125A}" srcId="{263732C5-B299-4284-926A-00809F4CCC2F}" destId="{32C8DEA9-DC9C-4FF0-89C6-C19FD03C37F4}" srcOrd="1" destOrd="0" parTransId="{D0AED984-AB04-4633-89D5-0CAA36F64A8F}" sibTransId="{7F783C2B-71B6-4C9D-AD43-B739D05B7847}"/>
    <dgm:cxn modelId="{89353F34-E30F-493D-AB29-DD3D4D56774D}" type="presOf" srcId="{263732C5-B299-4284-926A-00809F4CCC2F}" destId="{8920DFAC-EF7C-46EF-8249-BB4C49FAAA0B}" srcOrd="0" destOrd="0" presId="urn:microsoft.com/office/officeart/2005/8/layout/vList2"/>
    <dgm:cxn modelId="{5D335576-725E-4949-88E4-5CA7CB465C63}" type="presOf" srcId="{32C8DEA9-DC9C-4FF0-89C6-C19FD03C37F4}" destId="{9389D54A-DA6B-4CD3-AF5E-BBDFF21CBF0C}" srcOrd="0" destOrd="0" presId="urn:microsoft.com/office/officeart/2005/8/layout/vList2"/>
    <dgm:cxn modelId="{CFF82F8E-367A-48A2-AF29-85672024AF3F}" type="presOf" srcId="{67569CD1-C52C-4E7C-A7A8-C05B0F82F0DE}" destId="{C992A20F-1668-4F2F-A521-7F854F7B3433}" srcOrd="0" destOrd="0" presId="urn:microsoft.com/office/officeart/2005/8/layout/vList2"/>
    <dgm:cxn modelId="{F3B4A8E8-A290-435A-BEBF-52C0F257CB11}" srcId="{263732C5-B299-4284-926A-00809F4CCC2F}" destId="{67569CD1-C52C-4E7C-A7A8-C05B0F82F0DE}" srcOrd="0" destOrd="0" parTransId="{8181181B-5F2C-4C73-A420-10DB6AEFCB8E}" sibTransId="{4786B32E-7ADF-4290-8E2E-A48B09AB8B87}"/>
    <dgm:cxn modelId="{7D7278B8-4E57-4C20-B16E-5F470D62D21D}" type="presParOf" srcId="{8920DFAC-EF7C-46EF-8249-BB4C49FAAA0B}" destId="{C992A20F-1668-4F2F-A521-7F854F7B3433}" srcOrd="0" destOrd="0" presId="urn:microsoft.com/office/officeart/2005/8/layout/vList2"/>
    <dgm:cxn modelId="{B3AA650C-E11E-4695-BDC9-21B812766ACD}" type="presParOf" srcId="{8920DFAC-EF7C-46EF-8249-BB4C49FAAA0B}" destId="{5CECA487-886F-404F-AC83-EA1DD4EAD9AC}" srcOrd="1" destOrd="0" presId="urn:microsoft.com/office/officeart/2005/8/layout/vList2"/>
    <dgm:cxn modelId="{9451631E-27AC-461D-8D96-CFE3DDA4EE09}" type="presParOf" srcId="{8920DFAC-EF7C-46EF-8249-BB4C49FAAA0B}" destId="{9389D54A-DA6B-4CD3-AF5E-BBDFF21CBF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C7AE9-0C0C-4109-A972-CB203796B9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57FCB890-B1C6-4A92-AEDA-0D4730568F13}">
      <dgm:prSet/>
      <dgm:spPr/>
      <dgm:t>
        <a:bodyPr/>
        <a:lstStyle/>
        <a:p>
          <a:r>
            <a:rPr lang="it-IT" dirty="0">
              <a:solidFill>
                <a:schemeClr val="tx1"/>
              </a:solidFill>
              <a:latin typeface="Arial Rounded MT Bold" panose="020F0704030504030204" pitchFamily="34" charset="0"/>
            </a:rPr>
            <a:t>1) Analysis</a:t>
          </a:r>
        </a:p>
      </dgm:t>
    </dgm:pt>
    <dgm:pt modelId="{2BC940C9-1505-4501-842B-B90BAF4781E8}" type="parTrans" cxnId="{0572916D-B696-473B-91A1-B7E85B4ED774}">
      <dgm:prSet/>
      <dgm:spPr/>
      <dgm:t>
        <a:bodyPr/>
        <a:lstStyle/>
        <a:p>
          <a:endParaRPr lang="it-IT">
            <a:solidFill>
              <a:schemeClr val="tx1"/>
            </a:solidFill>
            <a:latin typeface="Arial Rounded MT Bold" panose="020F0704030504030204" pitchFamily="34" charset="0"/>
          </a:endParaRPr>
        </a:p>
      </dgm:t>
    </dgm:pt>
    <dgm:pt modelId="{C37DE46A-059B-4935-A25B-BA46A08768FA}" type="sibTrans" cxnId="{0572916D-B696-473B-91A1-B7E85B4ED774}">
      <dgm:prSet/>
      <dgm:spPr/>
      <dgm:t>
        <a:bodyPr/>
        <a:lstStyle/>
        <a:p>
          <a:endParaRPr lang="it-IT">
            <a:solidFill>
              <a:schemeClr val="tx1"/>
            </a:solidFill>
            <a:latin typeface="Arial Rounded MT Bold" panose="020F0704030504030204" pitchFamily="34" charset="0"/>
          </a:endParaRPr>
        </a:p>
      </dgm:t>
    </dgm:pt>
    <dgm:pt modelId="{7D29EC8C-C62E-4C6E-8BEC-206A2321BF64}">
      <dgm:prSet/>
      <dgm:spPr/>
      <dgm:t>
        <a:bodyPr/>
        <a:lstStyle/>
        <a:p>
          <a:r>
            <a:rPr lang="it-IT" dirty="0">
              <a:solidFill>
                <a:schemeClr val="tx1"/>
              </a:solidFill>
              <a:latin typeface="Arial Rounded MT Bold" panose="020F0704030504030204" pitchFamily="34" charset="0"/>
            </a:rPr>
            <a:t>2) Definition of the Strategy</a:t>
          </a:r>
        </a:p>
      </dgm:t>
    </dgm:pt>
    <dgm:pt modelId="{DE426DEF-E875-4975-B237-A39E7543AE62}" type="parTrans" cxnId="{F5935B11-F2AC-4744-8BC2-55034F6137FB}">
      <dgm:prSet/>
      <dgm:spPr/>
      <dgm:t>
        <a:bodyPr/>
        <a:lstStyle/>
        <a:p>
          <a:endParaRPr lang="it-IT">
            <a:solidFill>
              <a:schemeClr val="tx1"/>
            </a:solidFill>
            <a:latin typeface="Arial Rounded MT Bold" panose="020F0704030504030204" pitchFamily="34" charset="0"/>
          </a:endParaRPr>
        </a:p>
      </dgm:t>
    </dgm:pt>
    <dgm:pt modelId="{931E2EA0-68D4-443F-AB8B-2E3664EBCCD5}" type="sibTrans" cxnId="{F5935B11-F2AC-4744-8BC2-55034F6137FB}">
      <dgm:prSet/>
      <dgm:spPr/>
      <dgm:t>
        <a:bodyPr/>
        <a:lstStyle/>
        <a:p>
          <a:endParaRPr lang="it-IT">
            <a:solidFill>
              <a:schemeClr val="tx1"/>
            </a:solidFill>
            <a:latin typeface="Arial Rounded MT Bold" panose="020F0704030504030204" pitchFamily="34" charset="0"/>
          </a:endParaRPr>
        </a:p>
      </dgm:t>
    </dgm:pt>
    <dgm:pt modelId="{073ABD07-0412-4C1C-ADD4-6136F3F01070}">
      <dgm:prSet/>
      <dgm:spPr/>
      <dgm:t>
        <a:bodyPr/>
        <a:lstStyle/>
        <a:p>
          <a:r>
            <a:rPr lang="it-IT" dirty="0">
              <a:solidFill>
                <a:schemeClr val="tx1"/>
              </a:solidFill>
              <a:latin typeface="Arial Rounded MT Bold" panose="020F0704030504030204" pitchFamily="34" charset="0"/>
            </a:rPr>
            <a:t>3) </a:t>
          </a:r>
          <a:r>
            <a:rPr lang="en-US" dirty="0">
              <a:solidFill>
                <a:schemeClr val="tx1"/>
              </a:solidFill>
              <a:latin typeface="Arial Rounded MT Bold" panose="020F0704030504030204" pitchFamily="34" charset="0"/>
            </a:rPr>
            <a:t>Creation of an operational plan</a:t>
          </a:r>
          <a:endParaRPr lang="it-IT" dirty="0">
            <a:solidFill>
              <a:schemeClr val="tx1"/>
            </a:solidFill>
            <a:latin typeface="Arial Rounded MT Bold" panose="020F0704030504030204" pitchFamily="34" charset="0"/>
          </a:endParaRPr>
        </a:p>
      </dgm:t>
    </dgm:pt>
    <dgm:pt modelId="{FF25E5F5-670A-4148-A926-61706857DC1C}" type="parTrans" cxnId="{CE189B21-5BFD-4048-B885-25C598F90A56}">
      <dgm:prSet/>
      <dgm:spPr/>
      <dgm:t>
        <a:bodyPr/>
        <a:lstStyle/>
        <a:p>
          <a:endParaRPr lang="it-IT">
            <a:solidFill>
              <a:schemeClr val="tx1"/>
            </a:solidFill>
            <a:latin typeface="Arial Rounded MT Bold" panose="020F0704030504030204" pitchFamily="34" charset="0"/>
          </a:endParaRPr>
        </a:p>
      </dgm:t>
    </dgm:pt>
    <dgm:pt modelId="{8261D93D-25AD-4087-A195-26452D943560}" type="sibTrans" cxnId="{CE189B21-5BFD-4048-B885-25C598F90A56}">
      <dgm:prSet/>
      <dgm:spPr/>
      <dgm:t>
        <a:bodyPr/>
        <a:lstStyle/>
        <a:p>
          <a:endParaRPr lang="it-IT">
            <a:solidFill>
              <a:schemeClr val="tx1"/>
            </a:solidFill>
            <a:latin typeface="Arial Rounded MT Bold" panose="020F0704030504030204" pitchFamily="34" charset="0"/>
          </a:endParaRPr>
        </a:p>
      </dgm:t>
    </dgm:pt>
    <dgm:pt modelId="{97E8E322-71B0-41AC-8845-46D7F29CEAAE}">
      <dgm:prSet/>
      <dgm:spPr/>
      <dgm:t>
        <a:bodyPr/>
        <a:lstStyle/>
        <a:p>
          <a:r>
            <a:rPr lang="it-IT" dirty="0">
              <a:solidFill>
                <a:schemeClr val="tx1"/>
              </a:solidFill>
              <a:latin typeface="Arial Rounded MT Bold" panose="020F0704030504030204" pitchFamily="34" charset="0"/>
            </a:rPr>
            <a:t>4) </a:t>
          </a:r>
          <a:r>
            <a:rPr lang="it-IT" dirty="0" err="1">
              <a:solidFill>
                <a:schemeClr val="tx1"/>
              </a:solidFill>
              <a:latin typeface="Arial Rounded MT Bold" panose="020F0704030504030204" pitchFamily="34" charset="0"/>
            </a:rPr>
            <a:t>Measurement</a:t>
          </a:r>
          <a:endParaRPr lang="it-IT" dirty="0">
            <a:solidFill>
              <a:schemeClr val="tx1"/>
            </a:solidFill>
            <a:latin typeface="Arial Rounded MT Bold" panose="020F0704030504030204" pitchFamily="34" charset="0"/>
          </a:endParaRPr>
        </a:p>
      </dgm:t>
    </dgm:pt>
    <dgm:pt modelId="{B5118119-374E-4649-88BA-3CED5295F0EA}" type="parTrans" cxnId="{6FE4ABC0-5216-430A-BB41-052794A88384}">
      <dgm:prSet/>
      <dgm:spPr/>
      <dgm:t>
        <a:bodyPr/>
        <a:lstStyle/>
        <a:p>
          <a:endParaRPr lang="it-IT">
            <a:solidFill>
              <a:schemeClr val="tx1"/>
            </a:solidFill>
            <a:latin typeface="Arial Rounded MT Bold" panose="020F0704030504030204" pitchFamily="34" charset="0"/>
          </a:endParaRPr>
        </a:p>
      </dgm:t>
    </dgm:pt>
    <dgm:pt modelId="{1258E378-AA35-458F-A0E5-D0BABC9EB286}" type="sibTrans" cxnId="{6FE4ABC0-5216-430A-BB41-052794A88384}">
      <dgm:prSet/>
      <dgm:spPr/>
      <dgm:t>
        <a:bodyPr/>
        <a:lstStyle/>
        <a:p>
          <a:endParaRPr lang="it-IT">
            <a:solidFill>
              <a:schemeClr val="tx1"/>
            </a:solidFill>
            <a:latin typeface="Arial Rounded MT Bold" panose="020F0704030504030204" pitchFamily="34" charset="0"/>
          </a:endParaRPr>
        </a:p>
      </dgm:t>
    </dgm:pt>
    <dgm:pt modelId="{F9390491-5D07-4B27-8CC4-74E32C4D97C9}">
      <dgm:prSet/>
      <dgm:spPr/>
      <dgm:t>
        <a:bodyPr/>
        <a:lstStyle/>
        <a:p>
          <a:r>
            <a:rPr lang="it-IT" dirty="0">
              <a:solidFill>
                <a:schemeClr val="tx1"/>
              </a:solidFill>
              <a:latin typeface="Arial Rounded MT Bold" panose="020F0704030504030204" pitchFamily="34" charset="0"/>
            </a:rPr>
            <a:t>5) </a:t>
          </a:r>
          <a:r>
            <a:rPr lang="en-US" dirty="0">
              <a:solidFill>
                <a:schemeClr val="tx1"/>
              </a:solidFill>
              <a:latin typeface="Arial Rounded MT Bold" panose="020F0704030504030204" pitchFamily="34" charset="0"/>
            </a:rPr>
            <a:t>Performance improvement thanks to the collected data</a:t>
          </a:r>
          <a:endParaRPr lang="it-IT" dirty="0">
            <a:solidFill>
              <a:schemeClr val="tx1"/>
            </a:solidFill>
            <a:latin typeface="Arial Rounded MT Bold" panose="020F0704030504030204" pitchFamily="34" charset="0"/>
          </a:endParaRPr>
        </a:p>
      </dgm:t>
    </dgm:pt>
    <dgm:pt modelId="{BD9E3F89-80F2-46A9-9533-70A60E260DEF}" type="parTrans" cxnId="{AE3C76C6-DBE8-4C59-87EE-52B5AA095448}">
      <dgm:prSet/>
      <dgm:spPr/>
      <dgm:t>
        <a:bodyPr/>
        <a:lstStyle/>
        <a:p>
          <a:endParaRPr lang="it-IT">
            <a:solidFill>
              <a:schemeClr val="tx1"/>
            </a:solidFill>
            <a:latin typeface="Arial Rounded MT Bold" panose="020F0704030504030204" pitchFamily="34" charset="0"/>
          </a:endParaRPr>
        </a:p>
      </dgm:t>
    </dgm:pt>
    <dgm:pt modelId="{DFDF8F44-6D83-426D-94E7-649151A78FAA}" type="sibTrans" cxnId="{AE3C76C6-DBE8-4C59-87EE-52B5AA095448}">
      <dgm:prSet/>
      <dgm:spPr/>
      <dgm:t>
        <a:bodyPr/>
        <a:lstStyle/>
        <a:p>
          <a:endParaRPr lang="it-IT">
            <a:solidFill>
              <a:schemeClr val="tx1"/>
            </a:solidFill>
            <a:latin typeface="Arial Rounded MT Bold" panose="020F0704030504030204" pitchFamily="34" charset="0"/>
          </a:endParaRPr>
        </a:p>
      </dgm:t>
    </dgm:pt>
    <dgm:pt modelId="{AAC6B705-AD5F-4680-B699-6C863993BA4B}" type="pres">
      <dgm:prSet presAssocID="{0E0C7AE9-0C0C-4109-A972-CB203796B9E9}" presName="linear" presStyleCnt="0">
        <dgm:presLayoutVars>
          <dgm:dir/>
          <dgm:animLvl val="lvl"/>
          <dgm:resizeHandles val="exact"/>
        </dgm:presLayoutVars>
      </dgm:prSet>
      <dgm:spPr/>
    </dgm:pt>
    <dgm:pt modelId="{8FF13ACB-EDDA-4212-833D-F552F82DB981}" type="pres">
      <dgm:prSet presAssocID="{57FCB890-B1C6-4A92-AEDA-0D4730568F13}" presName="parentLin" presStyleCnt="0"/>
      <dgm:spPr/>
    </dgm:pt>
    <dgm:pt modelId="{F285E2EA-411F-4FE5-AFE0-98D81DDD7E7A}" type="pres">
      <dgm:prSet presAssocID="{57FCB890-B1C6-4A92-AEDA-0D4730568F13}" presName="parentLeftMargin" presStyleLbl="node1" presStyleIdx="0" presStyleCnt="5"/>
      <dgm:spPr/>
    </dgm:pt>
    <dgm:pt modelId="{5E04B1B2-5D11-48F9-BC8B-DB38F8AEBE0E}" type="pres">
      <dgm:prSet presAssocID="{57FCB890-B1C6-4A92-AEDA-0D4730568F13}" presName="parentText" presStyleLbl="node1" presStyleIdx="0" presStyleCnt="5">
        <dgm:presLayoutVars>
          <dgm:chMax val="0"/>
          <dgm:bulletEnabled val="1"/>
        </dgm:presLayoutVars>
      </dgm:prSet>
      <dgm:spPr/>
    </dgm:pt>
    <dgm:pt modelId="{20D7CDBD-5B7F-4D1B-98BD-38D30BBC7894}" type="pres">
      <dgm:prSet presAssocID="{57FCB890-B1C6-4A92-AEDA-0D4730568F13}" presName="negativeSpace" presStyleCnt="0"/>
      <dgm:spPr/>
    </dgm:pt>
    <dgm:pt modelId="{C7CA3214-C6E6-4E1A-832E-A286CE261482}" type="pres">
      <dgm:prSet presAssocID="{57FCB890-B1C6-4A92-AEDA-0D4730568F13}" presName="childText" presStyleLbl="conFgAcc1" presStyleIdx="0" presStyleCnt="5">
        <dgm:presLayoutVars>
          <dgm:bulletEnabled val="1"/>
        </dgm:presLayoutVars>
      </dgm:prSet>
      <dgm:spPr/>
    </dgm:pt>
    <dgm:pt modelId="{0EC00FDC-1566-4A4D-A8EC-09CB49837D09}" type="pres">
      <dgm:prSet presAssocID="{C37DE46A-059B-4935-A25B-BA46A08768FA}" presName="spaceBetweenRectangles" presStyleCnt="0"/>
      <dgm:spPr/>
    </dgm:pt>
    <dgm:pt modelId="{2DA0BC19-DB01-4BCE-B77B-FC26A9112A2A}" type="pres">
      <dgm:prSet presAssocID="{7D29EC8C-C62E-4C6E-8BEC-206A2321BF64}" presName="parentLin" presStyleCnt="0"/>
      <dgm:spPr/>
    </dgm:pt>
    <dgm:pt modelId="{A4A61F8F-2587-4A15-B065-2549C7CE1ED9}" type="pres">
      <dgm:prSet presAssocID="{7D29EC8C-C62E-4C6E-8BEC-206A2321BF64}" presName="parentLeftMargin" presStyleLbl="node1" presStyleIdx="0" presStyleCnt="5"/>
      <dgm:spPr/>
    </dgm:pt>
    <dgm:pt modelId="{EDC5F137-C5E9-4FA1-936F-3C5C005F1667}" type="pres">
      <dgm:prSet presAssocID="{7D29EC8C-C62E-4C6E-8BEC-206A2321BF64}" presName="parentText" presStyleLbl="node1" presStyleIdx="1" presStyleCnt="5">
        <dgm:presLayoutVars>
          <dgm:chMax val="0"/>
          <dgm:bulletEnabled val="1"/>
        </dgm:presLayoutVars>
      </dgm:prSet>
      <dgm:spPr/>
    </dgm:pt>
    <dgm:pt modelId="{F7F5C2F6-B155-4021-8D61-D917F95CE598}" type="pres">
      <dgm:prSet presAssocID="{7D29EC8C-C62E-4C6E-8BEC-206A2321BF64}" presName="negativeSpace" presStyleCnt="0"/>
      <dgm:spPr/>
    </dgm:pt>
    <dgm:pt modelId="{5C9FB35F-3D74-4E02-A29B-A136DF546447}" type="pres">
      <dgm:prSet presAssocID="{7D29EC8C-C62E-4C6E-8BEC-206A2321BF64}" presName="childText" presStyleLbl="conFgAcc1" presStyleIdx="1" presStyleCnt="5">
        <dgm:presLayoutVars>
          <dgm:bulletEnabled val="1"/>
        </dgm:presLayoutVars>
      </dgm:prSet>
      <dgm:spPr/>
    </dgm:pt>
    <dgm:pt modelId="{2FF41ABD-EFA4-429C-A97C-20BF39E83775}" type="pres">
      <dgm:prSet presAssocID="{931E2EA0-68D4-443F-AB8B-2E3664EBCCD5}" presName="spaceBetweenRectangles" presStyleCnt="0"/>
      <dgm:spPr/>
    </dgm:pt>
    <dgm:pt modelId="{40ABEE91-3958-4DA8-89C1-7930660B7A3B}" type="pres">
      <dgm:prSet presAssocID="{073ABD07-0412-4C1C-ADD4-6136F3F01070}" presName="parentLin" presStyleCnt="0"/>
      <dgm:spPr/>
    </dgm:pt>
    <dgm:pt modelId="{0396FE86-55BD-4C0A-A264-2EBF7E88DD4B}" type="pres">
      <dgm:prSet presAssocID="{073ABD07-0412-4C1C-ADD4-6136F3F01070}" presName="parentLeftMargin" presStyleLbl="node1" presStyleIdx="1" presStyleCnt="5"/>
      <dgm:spPr/>
    </dgm:pt>
    <dgm:pt modelId="{D8EBB0F1-C290-4B6E-915A-C3F08E95CD2C}" type="pres">
      <dgm:prSet presAssocID="{073ABD07-0412-4C1C-ADD4-6136F3F01070}" presName="parentText" presStyleLbl="node1" presStyleIdx="2" presStyleCnt="5">
        <dgm:presLayoutVars>
          <dgm:chMax val="0"/>
          <dgm:bulletEnabled val="1"/>
        </dgm:presLayoutVars>
      </dgm:prSet>
      <dgm:spPr/>
    </dgm:pt>
    <dgm:pt modelId="{B60FAA90-690A-4137-9145-180ADBD70848}" type="pres">
      <dgm:prSet presAssocID="{073ABD07-0412-4C1C-ADD4-6136F3F01070}" presName="negativeSpace" presStyleCnt="0"/>
      <dgm:spPr/>
    </dgm:pt>
    <dgm:pt modelId="{962450BA-894F-4C50-86F7-4475E652E5BA}" type="pres">
      <dgm:prSet presAssocID="{073ABD07-0412-4C1C-ADD4-6136F3F01070}" presName="childText" presStyleLbl="conFgAcc1" presStyleIdx="2" presStyleCnt="5">
        <dgm:presLayoutVars>
          <dgm:bulletEnabled val="1"/>
        </dgm:presLayoutVars>
      </dgm:prSet>
      <dgm:spPr/>
    </dgm:pt>
    <dgm:pt modelId="{A49EC425-2197-4DF3-B4AD-9AB52F4F1989}" type="pres">
      <dgm:prSet presAssocID="{8261D93D-25AD-4087-A195-26452D943560}" presName="spaceBetweenRectangles" presStyleCnt="0"/>
      <dgm:spPr/>
    </dgm:pt>
    <dgm:pt modelId="{7FC77965-0C46-4A78-B5A8-A9D2D255CC36}" type="pres">
      <dgm:prSet presAssocID="{97E8E322-71B0-41AC-8845-46D7F29CEAAE}" presName="parentLin" presStyleCnt="0"/>
      <dgm:spPr/>
    </dgm:pt>
    <dgm:pt modelId="{3DA1AA1C-1FF4-460C-A252-7D76CEC2FFAD}" type="pres">
      <dgm:prSet presAssocID="{97E8E322-71B0-41AC-8845-46D7F29CEAAE}" presName="parentLeftMargin" presStyleLbl="node1" presStyleIdx="2" presStyleCnt="5"/>
      <dgm:spPr/>
    </dgm:pt>
    <dgm:pt modelId="{AFF3605A-6FE6-4CDD-B83A-E9033F5E55D6}" type="pres">
      <dgm:prSet presAssocID="{97E8E322-71B0-41AC-8845-46D7F29CEAAE}" presName="parentText" presStyleLbl="node1" presStyleIdx="3" presStyleCnt="5">
        <dgm:presLayoutVars>
          <dgm:chMax val="0"/>
          <dgm:bulletEnabled val="1"/>
        </dgm:presLayoutVars>
      </dgm:prSet>
      <dgm:spPr/>
    </dgm:pt>
    <dgm:pt modelId="{44A542C9-75AD-441E-8A5A-1A26E34FA241}" type="pres">
      <dgm:prSet presAssocID="{97E8E322-71B0-41AC-8845-46D7F29CEAAE}" presName="negativeSpace" presStyleCnt="0"/>
      <dgm:spPr/>
    </dgm:pt>
    <dgm:pt modelId="{8488ECBD-9A14-4249-B343-77C0CC4F9E0E}" type="pres">
      <dgm:prSet presAssocID="{97E8E322-71B0-41AC-8845-46D7F29CEAAE}" presName="childText" presStyleLbl="conFgAcc1" presStyleIdx="3" presStyleCnt="5">
        <dgm:presLayoutVars>
          <dgm:bulletEnabled val="1"/>
        </dgm:presLayoutVars>
      </dgm:prSet>
      <dgm:spPr/>
    </dgm:pt>
    <dgm:pt modelId="{25A87106-F076-4270-B773-4AD802760083}" type="pres">
      <dgm:prSet presAssocID="{1258E378-AA35-458F-A0E5-D0BABC9EB286}" presName="spaceBetweenRectangles" presStyleCnt="0"/>
      <dgm:spPr/>
    </dgm:pt>
    <dgm:pt modelId="{226C55D1-3B3D-4613-BF6D-FB783475F084}" type="pres">
      <dgm:prSet presAssocID="{F9390491-5D07-4B27-8CC4-74E32C4D97C9}" presName="parentLin" presStyleCnt="0"/>
      <dgm:spPr/>
    </dgm:pt>
    <dgm:pt modelId="{EF5493C5-CE28-4D67-BC87-210D091B7947}" type="pres">
      <dgm:prSet presAssocID="{F9390491-5D07-4B27-8CC4-74E32C4D97C9}" presName="parentLeftMargin" presStyleLbl="node1" presStyleIdx="3" presStyleCnt="5"/>
      <dgm:spPr/>
    </dgm:pt>
    <dgm:pt modelId="{A3FB457F-24E0-4FA4-BDAC-A6A372F821D8}" type="pres">
      <dgm:prSet presAssocID="{F9390491-5D07-4B27-8CC4-74E32C4D97C9}" presName="parentText" presStyleLbl="node1" presStyleIdx="4" presStyleCnt="5">
        <dgm:presLayoutVars>
          <dgm:chMax val="0"/>
          <dgm:bulletEnabled val="1"/>
        </dgm:presLayoutVars>
      </dgm:prSet>
      <dgm:spPr/>
    </dgm:pt>
    <dgm:pt modelId="{80299E1A-9705-4DD7-8438-E124129D99C8}" type="pres">
      <dgm:prSet presAssocID="{F9390491-5D07-4B27-8CC4-74E32C4D97C9}" presName="negativeSpace" presStyleCnt="0"/>
      <dgm:spPr/>
    </dgm:pt>
    <dgm:pt modelId="{31AE8084-E858-4EC6-9AC1-32C7FD64C0AA}" type="pres">
      <dgm:prSet presAssocID="{F9390491-5D07-4B27-8CC4-74E32C4D97C9}" presName="childText" presStyleLbl="conFgAcc1" presStyleIdx="4" presStyleCnt="5">
        <dgm:presLayoutVars>
          <dgm:bulletEnabled val="1"/>
        </dgm:presLayoutVars>
      </dgm:prSet>
      <dgm:spPr/>
    </dgm:pt>
  </dgm:ptLst>
  <dgm:cxnLst>
    <dgm:cxn modelId="{F5935B11-F2AC-4744-8BC2-55034F6137FB}" srcId="{0E0C7AE9-0C0C-4109-A972-CB203796B9E9}" destId="{7D29EC8C-C62E-4C6E-8BEC-206A2321BF64}" srcOrd="1" destOrd="0" parTransId="{DE426DEF-E875-4975-B237-A39E7543AE62}" sibTransId="{931E2EA0-68D4-443F-AB8B-2E3664EBCCD5}"/>
    <dgm:cxn modelId="{CE189B21-5BFD-4048-B885-25C598F90A56}" srcId="{0E0C7AE9-0C0C-4109-A972-CB203796B9E9}" destId="{073ABD07-0412-4C1C-ADD4-6136F3F01070}" srcOrd="2" destOrd="0" parTransId="{FF25E5F5-670A-4148-A926-61706857DC1C}" sibTransId="{8261D93D-25AD-4087-A195-26452D943560}"/>
    <dgm:cxn modelId="{79BA8E32-E100-4EA4-9262-49592FB15D09}" type="presOf" srcId="{0E0C7AE9-0C0C-4109-A972-CB203796B9E9}" destId="{AAC6B705-AD5F-4680-B699-6C863993BA4B}" srcOrd="0" destOrd="0" presId="urn:microsoft.com/office/officeart/2005/8/layout/list1"/>
    <dgm:cxn modelId="{8DDB525D-C78C-4D2E-8B4F-9CB4A19E7038}" type="presOf" srcId="{073ABD07-0412-4C1C-ADD4-6136F3F01070}" destId="{D8EBB0F1-C290-4B6E-915A-C3F08E95CD2C}" srcOrd="1" destOrd="0" presId="urn:microsoft.com/office/officeart/2005/8/layout/list1"/>
    <dgm:cxn modelId="{6EC7B541-7348-491B-BDB6-820A143593C1}" type="presOf" srcId="{F9390491-5D07-4B27-8CC4-74E32C4D97C9}" destId="{EF5493C5-CE28-4D67-BC87-210D091B7947}" srcOrd="0" destOrd="0" presId="urn:microsoft.com/office/officeart/2005/8/layout/list1"/>
    <dgm:cxn modelId="{519B5A64-FCBE-4A01-8795-12C91866B6F0}" type="presOf" srcId="{7D29EC8C-C62E-4C6E-8BEC-206A2321BF64}" destId="{EDC5F137-C5E9-4FA1-936F-3C5C005F1667}" srcOrd="1" destOrd="0" presId="urn:microsoft.com/office/officeart/2005/8/layout/list1"/>
    <dgm:cxn modelId="{C0764C45-B456-48E6-9448-B24C07FB635C}" type="presOf" srcId="{57FCB890-B1C6-4A92-AEDA-0D4730568F13}" destId="{5E04B1B2-5D11-48F9-BC8B-DB38F8AEBE0E}" srcOrd="1" destOrd="0" presId="urn:microsoft.com/office/officeart/2005/8/layout/list1"/>
    <dgm:cxn modelId="{32AEC74C-AAF4-44E7-BA91-8EFE4B354690}" type="presOf" srcId="{97E8E322-71B0-41AC-8845-46D7F29CEAAE}" destId="{3DA1AA1C-1FF4-460C-A252-7D76CEC2FFAD}" srcOrd="0" destOrd="0" presId="urn:microsoft.com/office/officeart/2005/8/layout/list1"/>
    <dgm:cxn modelId="{0572916D-B696-473B-91A1-B7E85B4ED774}" srcId="{0E0C7AE9-0C0C-4109-A972-CB203796B9E9}" destId="{57FCB890-B1C6-4A92-AEDA-0D4730568F13}" srcOrd="0" destOrd="0" parTransId="{2BC940C9-1505-4501-842B-B90BAF4781E8}" sibTransId="{C37DE46A-059B-4935-A25B-BA46A08768FA}"/>
    <dgm:cxn modelId="{EF9FE077-0AB0-4F70-8A09-DBE533DC0DE9}" type="presOf" srcId="{073ABD07-0412-4C1C-ADD4-6136F3F01070}" destId="{0396FE86-55BD-4C0A-A264-2EBF7E88DD4B}" srcOrd="0" destOrd="0" presId="urn:microsoft.com/office/officeart/2005/8/layout/list1"/>
    <dgm:cxn modelId="{B1CB418F-34D8-4A8F-B074-C69867DEF6EA}" type="presOf" srcId="{F9390491-5D07-4B27-8CC4-74E32C4D97C9}" destId="{A3FB457F-24E0-4FA4-BDAC-A6A372F821D8}" srcOrd="1" destOrd="0" presId="urn:microsoft.com/office/officeart/2005/8/layout/list1"/>
    <dgm:cxn modelId="{6FE4ABC0-5216-430A-BB41-052794A88384}" srcId="{0E0C7AE9-0C0C-4109-A972-CB203796B9E9}" destId="{97E8E322-71B0-41AC-8845-46D7F29CEAAE}" srcOrd="3" destOrd="0" parTransId="{B5118119-374E-4649-88BA-3CED5295F0EA}" sibTransId="{1258E378-AA35-458F-A0E5-D0BABC9EB286}"/>
    <dgm:cxn modelId="{AE3C76C6-DBE8-4C59-87EE-52B5AA095448}" srcId="{0E0C7AE9-0C0C-4109-A972-CB203796B9E9}" destId="{F9390491-5D07-4B27-8CC4-74E32C4D97C9}" srcOrd="4" destOrd="0" parTransId="{BD9E3F89-80F2-46A9-9533-70A60E260DEF}" sibTransId="{DFDF8F44-6D83-426D-94E7-649151A78FAA}"/>
    <dgm:cxn modelId="{33C485ED-2587-49C7-BB1A-F222A968A89F}" type="presOf" srcId="{57FCB890-B1C6-4A92-AEDA-0D4730568F13}" destId="{F285E2EA-411F-4FE5-AFE0-98D81DDD7E7A}" srcOrd="0" destOrd="0" presId="urn:microsoft.com/office/officeart/2005/8/layout/list1"/>
    <dgm:cxn modelId="{D379DBF3-85A0-4D0B-915D-35ADB14A92B1}" type="presOf" srcId="{7D29EC8C-C62E-4C6E-8BEC-206A2321BF64}" destId="{A4A61F8F-2587-4A15-B065-2549C7CE1ED9}" srcOrd="0" destOrd="0" presId="urn:microsoft.com/office/officeart/2005/8/layout/list1"/>
    <dgm:cxn modelId="{ABF71BFA-C956-40D1-8AC5-0A08D91A5D7A}" type="presOf" srcId="{97E8E322-71B0-41AC-8845-46D7F29CEAAE}" destId="{AFF3605A-6FE6-4CDD-B83A-E9033F5E55D6}" srcOrd="1" destOrd="0" presId="urn:microsoft.com/office/officeart/2005/8/layout/list1"/>
    <dgm:cxn modelId="{0F7AC0DD-03D1-491C-97AF-6152FBD06D68}" type="presParOf" srcId="{AAC6B705-AD5F-4680-B699-6C863993BA4B}" destId="{8FF13ACB-EDDA-4212-833D-F552F82DB981}" srcOrd="0" destOrd="0" presId="urn:microsoft.com/office/officeart/2005/8/layout/list1"/>
    <dgm:cxn modelId="{7C52E9F8-3283-478C-85A3-5258ACCE3F68}" type="presParOf" srcId="{8FF13ACB-EDDA-4212-833D-F552F82DB981}" destId="{F285E2EA-411F-4FE5-AFE0-98D81DDD7E7A}" srcOrd="0" destOrd="0" presId="urn:microsoft.com/office/officeart/2005/8/layout/list1"/>
    <dgm:cxn modelId="{48E435A5-8B90-4F95-8F5C-7C82B326668A}" type="presParOf" srcId="{8FF13ACB-EDDA-4212-833D-F552F82DB981}" destId="{5E04B1B2-5D11-48F9-BC8B-DB38F8AEBE0E}" srcOrd="1" destOrd="0" presId="urn:microsoft.com/office/officeart/2005/8/layout/list1"/>
    <dgm:cxn modelId="{7BB58C38-4DD9-4A18-933E-2AFB0BB2358F}" type="presParOf" srcId="{AAC6B705-AD5F-4680-B699-6C863993BA4B}" destId="{20D7CDBD-5B7F-4D1B-98BD-38D30BBC7894}" srcOrd="1" destOrd="0" presId="urn:microsoft.com/office/officeart/2005/8/layout/list1"/>
    <dgm:cxn modelId="{C8751509-FA85-4911-8432-517836FD3FC5}" type="presParOf" srcId="{AAC6B705-AD5F-4680-B699-6C863993BA4B}" destId="{C7CA3214-C6E6-4E1A-832E-A286CE261482}" srcOrd="2" destOrd="0" presId="urn:microsoft.com/office/officeart/2005/8/layout/list1"/>
    <dgm:cxn modelId="{00638C71-597B-49AB-8934-9E7C506ABC00}" type="presParOf" srcId="{AAC6B705-AD5F-4680-B699-6C863993BA4B}" destId="{0EC00FDC-1566-4A4D-A8EC-09CB49837D09}" srcOrd="3" destOrd="0" presId="urn:microsoft.com/office/officeart/2005/8/layout/list1"/>
    <dgm:cxn modelId="{F304F927-1AB2-4201-AB6B-58482B730E93}" type="presParOf" srcId="{AAC6B705-AD5F-4680-B699-6C863993BA4B}" destId="{2DA0BC19-DB01-4BCE-B77B-FC26A9112A2A}" srcOrd="4" destOrd="0" presId="urn:microsoft.com/office/officeart/2005/8/layout/list1"/>
    <dgm:cxn modelId="{CD835248-1812-46FF-8B1C-99AC1082601C}" type="presParOf" srcId="{2DA0BC19-DB01-4BCE-B77B-FC26A9112A2A}" destId="{A4A61F8F-2587-4A15-B065-2549C7CE1ED9}" srcOrd="0" destOrd="0" presId="urn:microsoft.com/office/officeart/2005/8/layout/list1"/>
    <dgm:cxn modelId="{FE303015-A738-415F-9D11-F9A934601556}" type="presParOf" srcId="{2DA0BC19-DB01-4BCE-B77B-FC26A9112A2A}" destId="{EDC5F137-C5E9-4FA1-936F-3C5C005F1667}" srcOrd="1" destOrd="0" presId="urn:microsoft.com/office/officeart/2005/8/layout/list1"/>
    <dgm:cxn modelId="{A18F4CF4-5D2F-4F83-92D7-CD2116B683F8}" type="presParOf" srcId="{AAC6B705-AD5F-4680-B699-6C863993BA4B}" destId="{F7F5C2F6-B155-4021-8D61-D917F95CE598}" srcOrd="5" destOrd="0" presId="urn:microsoft.com/office/officeart/2005/8/layout/list1"/>
    <dgm:cxn modelId="{081C3DE0-B458-42B9-99D2-D48D0E5FEC3C}" type="presParOf" srcId="{AAC6B705-AD5F-4680-B699-6C863993BA4B}" destId="{5C9FB35F-3D74-4E02-A29B-A136DF546447}" srcOrd="6" destOrd="0" presId="urn:microsoft.com/office/officeart/2005/8/layout/list1"/>
    <dgm:cxn modelId="{7EC25C05-B5F3-42E3-A8A8-E2D9134FE702}" type="presParOf" srcId="{AAC6B705-AD5F-4680-B699-6C863993BA4B}" destId="{2FF41ABD-EFA4-429C-A97C-20BF39E83775}" srcOrd="7" destOrd="0" presId="urn:microsoft.com/office/officeart/2005/8/layout/list1"/>
    <dgm:cxn modelId="{8017C92F-D172-4B79-9EE1-3B756E5632BB}" type="presParOf" srcId="{AAC6B705-AD5F-4680-B699-6C863993BA4B}" destId="{40ABEE91-3958-4DA8-89C1-7930660B7A3B}" srcOrd="8" destOrd="0" presId="urn:microsoft.com/office/officeart/2005/8/layout/list1"/>
    <dgm:cxn modelId="{E8AB60D7-7C56-4008-B7C2-4845594031D3}" type="presParOf" srcId="{40ABEE91-3958-4DA8-89C1-7930660B7A3B}" destId="{0396FE86-55BD-4C0A-A264-2EBF7E88DD4B}" srcOrd="0" destOrd="0" presId="urn:microsoft.com/office/officeart/2005/8/layout/list1"/>
    <dgm:cxn modelId="{D6542C78-FC59-4586-9E7B-C29CD9BB88AC}" type="presParOf" srcId="{40ABEE91-3958-4DA8-89C1-7930660B7A3B}" destId="{D8EBB0F1-C290-4B6E-915A-C3F08E95CD2C}" srcOrd="1" destOrd="0" presId="urn:microsoft.com/office/officeart/2005/8/layout/list1"/>
    <dgm:cxn modelId="{BCADE1B2-4F74-4B1C-BFE9-BC9D6A7311D7}" type="presParOf" srcId="{AAC6B705-AD5F-4680-B699-6C863993BA4B}" destId="{B60FAA90-690A-4137-9145-180ADBD70848}" srcOrd="9" destOrd="0" presId="urn:microsoft.com/office/officeart/2005/8/layout/list1"/>
    <dgm:cxn modelId="{821ED378-CDB3-44AC-B018-6EB8FE6365D4}" type="presParOf" srcId="{AAC6B705-AD5F-4680-B699-6C863993BA4B}" destId="{962450BA-894F-4C50-86F7-4475E652E5BA}" srcOrd="10" destOrd="0" presId="urn:microsoft.com/office/officeart/2005/8/layout/list1"/>
    <dgm:cxn modelId="{242FCC77-D54D-4870-B09A-83AB74F99012}" type="presParOf" srcId="{AAC6B705-AD5F-4680-B699-6C863993BA4B}" destId="{A49EC425-2197-4DF3-B4AD-9AB52F4F1989}" srcOrd="11" destOrd="0" presId="urn:microsoft.com/office/officeart/2005/8/layout/list1"/>
    <dgm:cxn modelId="{41568878-11C8-4EDD-8372-B78443CCB1A5}" type="presParOf" srcId="{AAC6B705-AD5F-4680-B699-6C863993BA4B}" destId="{7FC77965-0C46-4A78-B5A8-A9D2D255CC36}" srcOrd="12" destOrd="0" presId="urn:microsoft.com/office/officeart/2005/8/layout/list1"/>
    <dgm:cxn modelId="{8B227D8B-C101-4BCE-BAE2-E8D7B406B779}" type="presParOf" srcId="{7FC77965-0C46-4A78-B5A8-A9D2D255CC36}" destId="{3DA1AA1C-1FF4-460C-A252-7D76CEC2FFAD}" srcOrd="0" destOrd="0" presId="urn:microsoft.com/office/officeart/2005/8/layout/list1"/>
    <dgm:cxn modelId="{13787885-A9E8-4F7F-B3D3-CC9198799D96}" type="presParOf" srcId="{7FC77965-0C46-4A78-B5A8-A9D2D255CC36}" destId="{AFF3605A-6FE6-4CDD-B83A-E9033F5E55D6}" srcOrd="1" destOrd="0" presId="urn:microsoft.com/office/officeart/2005/8/layout/list1"/>
    <dgm:cxn modelId="{6F90423E-7BBF-4306-BAD8-531FDA467FB9}" type="presParOf" srcId="{AAC6B705-AD5F-4680-B699-6C863993BA4B}" destId="{44A542C9-75AD-441E-8A5A-1A26E34FA241}" srcOrd="13" destOrd="0" presId="urn:microsoft.com/office/officeart/2005/8/layout/list1"/>
    <dgm:cxn modelId="{60904627-3D06-4AC9-8B82-4F8DD54D3D99}" type="presParOf" srcId="{AAC6B705-AD5F-4680-B699-6C863993BA4B}" destId="{8488ECBD-9A14-4249-B343-77C0CC4F9E0E}" srcOrd="14" destOrd="0" presId="urn:microsoft.com/office/officeart/2005/8/layout/list1"/>
    <dgm:cxn modelId="{4B479D80-615E-4D39-8832-A754F97B595A}" type="presParOf" srcId="{AAC6B705-AD5F-4680-B699-6C863993BA4B}" destId="{25A87106-F076-4270-B773-4AD802760083}" srcOrd="15" destOrd="0" presId="urn:microsoft.com/office/officeart/2005/8/layout/list1"/>
    <dgm:cxn modelId="{B1B5034C-CDC9-40B7-9CB2-B1FA462DA529}" type="presParOf" srcId="{AAC6B705-AD5F-4680-B699-6C863993BA4B}" destId="{226C55D1-3B3D-4613-BF6D-FB783475F084}" srcOrd="16" destOrd="0" presId="urn:microsoft.com/office/officeart/2005/8/layout/list1"/>
    <dgm:cxn modelId="{C498879F-9B12-40D1-BBDA-14EEB15376B3}" type="presParOf" srcId="{226C55D1-3B3D-4613-BF6D-FB783475F084}" destId="{EF5493C5-CE28-4D67-BC87-210D091B7947}" srcOrd="0" destOrd="0" presId="urn:microsoft.com/office/officeart/2005/8/layout/list1"/>
    <dgm:cxn modelId="{BD4E6675-2507-4A27-A80A-2C507C8D5F35}" type="presParOf" srcId="{226C55D1-3B3D-4613-BF6D-FB783475F084}" destId="{A3FB457F-24E0-4FA4-BDAC-A6A372F821D8}" srcOrd="1" destOrd="0" presId="urn:microsoft.com/office/officeart/2005/8/layout/list1"/>
    <dgm:cxn modelId="{7F064807-B824-43D2-B54B-2F677101E13F}" type="presParOf" srcId="{AAC6B705-AD5F-4680-B699-6C863993BA4B}" destId="{80299E1A-9705-4DD7-8438-E124129D99C8}" srcOrd="17" destOrd="0" presId="urn:microsoft.com/office/officeart/2005/8/layout/list1"/>
    <dgm:cxn modelId="{E9CE5236-DFBF-453B-9AA2-5708C507F448}" type="presParOf" srcId="{AAC6B705-AD5F-4680-B699-6C863993BA4B}" destId="{31AE8084-E858-4EC6-9AC1-32C7FD64C0A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9819C2-3B95-4E86-B1B5-F9312605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CB4A3B1-792C-4DF1-BABA-1E560EA11C6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200" b="0" dirty="0">
              <a:solidFill>
                <a:schemeClr val="tx1"/>
              </a:solidFill>
              <a:latin typeface="Arial Rounded MT Bold" panose="020F0704030504030204" pitchFamily="34" charset="0"/>
            </a:rPr>
            <a:t>1) Making the store become an "experience" and less "distribution"</a:t>
          </a:r>
          <a:endParaRPr lang="it-IT" sz="1200" b="0" dirty="0">
            <a:solidFill>
              <a:schemeClr val="tx1"/>
            </a:solidFill>
            <a:latin typeface="Arial Rounded MT Bold" panose="020F0704030504030204" pitchFamily="34" charset="0"/>
          </a:endParaRPr>
        </a:p>
      </dgm:t>
    </dgm:pt>
    <dgm:pt modelId="{4B52D698-E9BC-42A6-B852-805895BAD3B7}" type="parTrans" cxnId="{AEB62026-87D7-45BD-B574-E325D6E251DE}">
      <dgm:prSet/>
      <dgm:spPr/>
      <dgm:t>
        <a:bodyPr/>
        <a:lstStyle/>
        <a:p>
          <a:endParaRPr lang="it-IT" sz="1200">
            <a:solidFill>
              <a:schemeClr val="tx1"/>
            </a:solidFill>
          </a:endParaRPr>
        </a:p>
      </dgm:t>
    </dgm:pt>
    <dgm:pt modelId="{22C58DAB-0FD0-4E80-B43B-55A740506A2B}" type="sibTrans" cxnId="{AEB62026-87D7-45BD-B574-E325D6E251DE}">
      <dgm:prSet/>
      <dgm:spPr/>
      <dgm:t>
        <a:bodyPr/>
        <a:lstStyle/>
        <a:p>
          <a:endParaRPr lang="it-IT" sz="1200">
            <a:solidFill>
              <a:schemeClr val="tx1"/>
            </a:solidFill>
          </a:endParaRPr>
        </a:p>
      </dgm:t>
    </dgm:pt>
    <dgm:pt modelId="{06958297-AB7D-4B95-9EE0-2A247BC1426C}">
      <dgm:prSet custT="1">
        <dgm:style>
          <a:lnRef idx="3">
            <a:schemeClr val="lt1"/>
          </a:lnRef>
          <a:fillRef idx="1">
            <a:schemeClr val="accent4"/>
          </a:fillRef>
          <a:effectRef idx="1">
            <a:schemeClr val="accent4"/>
          </a:effectRef>
          <a:fontRef idx="minor">
            <a:schemeClr val="lt1"/>
          </a:fontRef>
        </dgm:style>
      </dgm:prSet>
      <dgm:spPr/>
      <dgm:t>
        <a:bodyPr/>
        <a:lstStyle/>
        <a:p>
          <a:r>
            <a:rPr lang="en-US" sz="1200" dirty="0">
              <a:solidFill>
                <a:schemeClr val="tx1"/>
              </a:solidFill>
              <a:latin typeface="Arial Rounded MT Bold" panose="020F0704030504030204" pitchFamily="34" charset="0"/>
            </a:rPr>
            <a:t>2) Replace paper catalogs and magazine advertising because they are no longer effective</a:t>
          </a:r>
          <a:endParaRPr lang="it-IT" sz="1200" dirty="0">
            <a:solidFill>
              <a:schemeClr val="tx1"/>
            </a:solidFill>
            <a:latin typeface="Arial Rounded MT Bold" panose="020F0704030504030204" pitchFamily="34" charset="0"/>
          </a:endParaRPr>
        </a:p>
      </dgm:t>
    </dgm:pt>
    <dgm:pt modelId="{8BDA2DAB-2169-4B43-B449-A3F1589D2392}" type="parTrans" cxnId="{3A75FE9B-F998-4AC8-BBA9-CD106E2D432E}">
      <dgm:prSet/>
      <dgm:spPr/>
      <dgm:t>
        <a:bodyPr/>
        <a:lstStyle/>
        <a:p>
          <a:endParaRPr lang="it-IT" sz="1200">
            <a:solidFill>
              <a:schemeClr val="tx1"/>
            </a:solidFill>
          </a:endParaRPr>
        </a:p>
      </dgm:t>
    </dgm:pt>
    <dgm:pt modelId="{56914EBF-AE71-4DE9-BEAF-2DF8DB766E8E}" type="sibTrans" cxnId="{3A75FE9B-F998-4AC8-BBA9-CD106E2D432E}">
      <dgm:prSet/>
      <dgm:spPr/>
      <dgm:t>
        <a:bodyPr/>
        <a:lstStyle/>
        <a:p>
          <a:endParaRPr lang="it-IT" sz="1200">
            <a:solidFill>
              <a:schemeClr val="tx1"/>
            </a:solidFill>
          </a:endParaRPr>
        </a:p>
      </dgm:t>
    </dgm:pt>
    <dgm:pt modelId="{1211C324-EF33-4937-BBF1-CA9E1618D63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dirty="0">
              <a:solidFill>
                <a:schemeClr val="tx1"/>
              </a:solidFill>
              <a:latin typeface="Arial Rounded MT Bold" panose="020F0704030504030204" pitchFamily="34" charset="0"/>
            </a:rPr>
            <a:t>3) Integrate digital technology in all company functions</a:t>
          </a:r>
          <a:endParaRPr lang="it-IT" sz="1200" dirty="0">
            <a:solidFill>
              <a:schemeClr val="tx1"/>
            </a:solidFill>
            <a:latin typeface="Arial Rounded MT Bold" panose="020F0704030504030204" pitchFamily="34" charset="0"/>
          </a:endParaRPr>
        </a:p>
      </dgm:t>
    </dgm:pt>
    <dgm:pt modelId="{192A8FE2-A67A-43D9-BAE9-8A73D737C094}" type="parTrans" cxnId="{03DA1ADC-77FC-44FC-86E2-F88500C9AACA}">
      <dgm:prSet/>
      <dgm:spPr/>
      <dgm:t>
        <a:bodyPr/>
        <a:lstStyle/>
        <a:p>
          <a:endParaRPr lang="it-IT" sz="1200">
            <a:solidFill>
              <a:schemeClr val="tx1"/>
            </a:solidFill>
          </a:endParaRPr>
        </a:p>
      </dgm:t>
    </dgm:pt>
    <dgm:pt modelId="{1AB4D545-5CED-401C-BC83-B85AECD8B947}" type="sibTrans" cxnId="{03DA1ADC-77FC-44FC-86E2-F88500C9AACA}">
      <dgm:prSet/>
      <dgm:spPr/>
      <dgm:t>
        <a:bodyPr/>
        <a:lstStyle/>
        <a:p>
          <a:endParaRPr lang="it-IT" sz="1200">
            <a:solidFill>
              <a:schemeClr val="tx1"/>
            </a:solidFill>
          </a:endParaRPr>
        </a:p>
      </dgm:t>
    </dgm:pt>
    <dgm:pt modelId="{64A7B2CA-6739-4229-BD69-F0770DC473A7}" type="pres">
      <dgm:prSet presAssocID="{529819C2-3B95-4E86-B1B5-F93126057748}" presName="linear" presStyleCnt="0">
        <dgm:presLayoutVars>
          <dgm:animLvl val="lvl"/>
          <dgm:resizeHandles val="exact"/>
        </dgm:presLayoutVars>
      </dgm:prSet>
      <dgm:spPr/>
    </dgm:pt>
    <dgm:pt modelId="{215DA22F-8135-4434-84C5-FAFCBB53551D}" type="pres">
      <dgm:prSet presAssocID="{5CB4A3B1-792C-4DF1-BABA-1E560EA11C62}" presName="parentText" presStyleLbl="node1" presStyleIdx="0" presStyleCnt="3" custLinFactNeighborX="141" custLinFactNeighborY="-19935">
        <dgm:presLayoutVars>
          <dgm:chMax val="0"/>
          <dgm:bulletEnabled val="1"/>
        </dgm:presLayoutVars>
      </dgm:prSet>
      <dgm:spPr/>
    </dgm:pt>
    <dgm:pt modelId="{07D46C35-BC7E-4E97-BF2D-AB22F0C6DDB6}" type="pres">
      <dgm:prSet presAssocID="{22C58DAB-0FD0-4E80-B43B-55A740506A2B}" presName="spacer" presStyleCnt="0"/>
      <dgm:spPr/>
    </dgm:pt>
    <dgm:pt modelId="{4B2850AC-2DD2-4E3D-A889-9FF2498FA359}" type="pres">
      <dgm:prSet presAssocID="{06958297-AB7D-4B95-9EE0-2A247BC1426C}" presName="parentText" presStyleLbl="node1" presStyleIdx="1" presStyleCnt="3" custLinFactNeighborY="-15142">
        <dgm:presLayoutVars>
          <dgm:chMax val="0"/>
          <dgm:bulletEnabled val="1"/>
        </dgm:presLayoutVars>
      </dgm:prSet>
      <dgm:spPr/>
    </dgm:pt>
    <dgm:pt modelId="{0A7D1DC0-C889-469F-90FF-039C73AEDC00}" type="pres">
      <dgm:prSet presAssocID="{56914EBF-AE71-4DE9-BEAF-2DF8DB766E8E}" presName="spacer" presStyleCnt="0"/>
      <dgm:spPr/>
    </dgm:pt>
    <dgm:pt modelId="{53245DB0-2B3A-4011-9379-65EFA6084B61}" type="pres">
      <dgm:prSet presAssocID="{1211C324-EF33-4937-BBF1-CA9E1618D63A}" presName="parentText" presStyleLbl="node1" presStyleIdx="2" presStyleCnt="3" custLinFactY="11372" custLinFactNeighborX="141" custLinFactNeighborY="100000">
        <dgm:presLayoutVars>
          <dgm:chMax val="0"/>
          <dgm:bulletEnabled val="1"/>
        </dgm:presLayoutVars>
      </dgm:prSet>
      <dgm:spPr/>
    </dgm:pt>
  </dgm:ptLst>
  <dgm:cxnLst>
    <dgm:cxn modelId="{AEB62026-87D7-45BD-B574-E325D6E251DE}" srcId="{529819C2-3B95-4E86-B1B5-F93126057748}" destId="{5CB4A3B1-792C-4DF1-BABA-1E560EA11C62}" srcOrd="0" destOrd="0" parTransId="{4B52D698-E9BC-42A6-B852-805895BAD3B7}" sibTransId="{22C58DAB-0FD0-4E80-B43B-55A740506A2B}"/>
    <dgm:cxn modelId="{E361C22A-BA50-4131-A56D-A94B3ED42420}" type="presOf" srcId="{06958297-AB7D-4B95-9EE0-2A247BC1426C}" destId="{4B2850AC-2DD2-4E3D-A889-9FF2498FA359}" srcOrd="0" destOrd="0" presId="urn:microsoft.com/office/officeart/2005/8/layout/vList2"/>
    <dgm:cxn modelId="{C680233F-8167-4E35-87C8-7D103510F9FF}" type="presOf" srcId="{529819C2-3B95-4E86-B1B5-F93126057748}" destId="{64A7B2CA-6739-4229-BD69-F0770DC473A7}" srcOrd="0" destOrd="0" presId="urn:microsoft.com/office/officeart/2005/8/layout/vList2"/>
    <dgm:cxn modelId="{E4FF1340-1A48-45CC-8E3F-8CD519F43A8E}" type="presOf" srcId="{5CB4A3B1-792C-4DF1-BABA-1E560EA11C62}" destId="{215DA22F-8135-4434-84C5-FAFCBB53551D}" srcOrd="0" destOrd="0" presId="urn:microsoft.com/office/officeart/2005/8/layout/vList2"/>
    <dgm:cxn modelId="{29D6C16A-483A-4FBB-947A-431761E33435}" type="presOf" srcId="{1211C324-EF33-4937-BBF1-CA9E1618D63A}" destId="{53245DB0-2B3A-4011-9379-65EFA6084B61}" srcOrd="0" destOrd="0" presId="urn:microsoft.com/office/officeart/2005/8/layout/vList2"/>
    <dgm:cxn modelId="{3A75FE9B-F998-4AC8-BBA9-CD106E2D432E}" srcId="{529819C2-3B95-4E86-B1B5-F93126057748}" destId="{06958297-AB7D-4B95-9EE0-2A247BC1426C}" srcOrd="1" destOrd="0" parTransId="{8BDA2DAB-2169-4B43-B449-A3F1589D2392}" sibTransId="{56914EBF-AE71-4DE9-BEAF-2DF8DB766E8E}"/>
    <dgm:cxn modelId="{03DA1ADC-77FC-44FC-86E2-F88500C9AACA}" srcId="{529819C2-3B95-4E86-B1B5-F93126057748}" destId="{1211C324-EF33-4937-BBF1-CA9E1618D63A}" srcOrd="2" destOrd="0" parTransId="{192A8FE2-A67A-43D9-BAE9-8A73D737C094}" sibTransId="{1AB4D545-5CED-401C-BC83-B85AECD8B947}"/>
    <dgm:cxn modelId="{24655BFD-A3C4-456F-B525-6E7304E3105D}" type="presParOf" srcId="{64A7B2CA-6739-4229-BD69-F0770DC473A7}" destId="{215DA22F-8135-4434-84C5-FAFCBB53551D}" srcOrd="0" destOrd="0" presId="urn:microsoft.com/office/officeart/2005/8/layout/vList2"/>
    <dgm:cxn modelId="{681C75EA-A7C2-4158-B57A-9123EB092873}" type="presParOf" srcId="{64A7B2CA-6739-4229-BD69-F0770DC473A7}" destId="{07D46C35-BC7E-4E97-BF2D-AB22F0C6DDB6}" srcOrd="1" destOrd="0" presId="urn:microsoft.com/office/officeart/2005/8/layout/vList2"/>
    <dgm:cxn modelId="{C8A65588-E5B6-462D-A63B-0CA3D6A91838}" type="presParOf" srcId="{64A7B2CA-6739-4229-BD69-F0770DC473A7}" destId="{4B2850AC-2DD2-4E3D-A889-9FF2498FA359}" srcOrd="2" destOrd="0" presId="urn:microsoft.com/office/officeart/2005/8/layout/vList2"/>
    <dgm:cxn modelId="{9EF8D31A-4600-482E-9A13-A432231A72B8}" type="presParOf" srcId="{64A7B2CA-6739-4229-BD69-F0770DC473A7}" destId="{0A7D1DC0-C889-469F-90FF-039C73AEDC00}" srcOrd="3" destOrd="0" presId="urn:microsoft.com/office/officeart/2005/8/layout/vList2"/>
    <dgm:cxn modelId="{46DA3B34-D14C-4E18-9AAA-B14B7ACE7982}" type="presParOf" srcId="{64A7B2CA-6739-4229-BD69-F0770DC473A7}" destId="{53245DB0-2B3A-4011-9379-65EFA6084B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4FBD0C-DBBF-4E0B-B048-45F53AB043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6245F80-D51C-4EDD-93A7-99859697878E}">
      <dgm:prSet custT="1"/>
      <dgm:spPr/>
      <dgm:t>
        <a:bodyPr/>
        <a:lstStyle/>
        <a:p>
          <a:r>
            <a:rPr lang="en-US" sz="1200" dirty="0">
              <a:solidFill>
                <a:schemeClr val="tx1"/>
              </a:solidFill>
              <a:latin typeface="Arial Rounded MT Bold" panose="020F0704030504030204" pitchFamily="34" charset="0"/>
            </a:rPr>
            <a:t>Increase of visits to the website and launch of the Online Store</a:t>
          </a:r>
          <a:endParaRPr lang="es-ES" sz="1200" dirty="0">
            <a:solidFill>
              <a:schemeClr val="tx1"/>
            </a:solidFill>
            <a:latin typeface="Arial Rounded MT Bold" panose="020F0704030504030204" pitchFamily="34" charset="0"/>
          </a:endParaRPr>
        </a:p>
      </dgm:t>
    </dgm:pt>
    <dgm:pt modelId="{7C4B6843-4DDC-45FE-87F9-D411B1238B6E}" type="par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64F0627F-AE79-4F5F-BB8F-47F1CC2950A9}" type="sib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E58C6C52-4ADC-46B5-8B71-D2BB6F8ECE3D}">
      <dgm:prSet custT="1"/>
      <dgm:spPr/>
      <dgm:t>
        <a:bodyPr/>
        <a:lstStyle/>
        <a:p>
          <a:r>
            <a:rPr lang="en-US" sz="1200" dirty="0">
              <a:solidFill>
                <a:schemeClr val="tx1"/>
              </a:solidFill>
              <a:latin typeface="Arial Rounded MT Bold" panose="020F0704030504030204" pitchFamily="34" charset="0"/>
            </a:rPr>
            <a:t>Decrease spending on print and magazines</a:t>
          </a:r>
          <a:endParaRPr lang="es-ES" sz="1200" dirty="0">
            <a:solidFill>
              <a:schemeClr val="tx1"/>
            </a:solidFill>
            <a:latin typeface="Arial Rounded MT Bold" panose="020F0704030504030204" pitchFamily="34" charset="0"/>
          </a:endParaRPr>
        </a:p>
      </dgm:t>
    </dgm:pt>
    <dgm:pt modelId="{E9875023-0330-4BFB-843A-5BBFB0E158CB}" type="par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46B250D6-5DB0-4D9F-B985-ABA0D1B93079}" type="sib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2654C7AE-FB2F-43D4-A9F9-7590B37D81F9}">
      <dgm:prSet custT="1"/>
      <dgm:spPr/>
      <dgm:t>
        <a:bodyPr/>
        <a:lstStyle/>
        <a:p>
          <a:r>
            <a:rPr lang="en-US" sz="1200" dirty="0">
              <a:solidFill>
                <a:schemeClr val="tx1"/>
              </a:solidFill>
              <a:latin typeface="Arial Rounded MT Bold" panose="020F0704030504030204" pitchFamily="34" charset="0"/>
            </a:rPr>
            <a:t>Improve the search engine rankings</a:t>
          </a:r>
          <a:endParaRPr lang="es-ES" sz="1200" dirty="0">
            <a:solidFill>
              <a:schemeClr val="tx1"/>
            </a:solidFill>
            <a:latin typeface="Arial Rounded MT Bold" panose="020F0704030504030204" pitchFamily="34" charset="0"/>
          </a:endParaRPr>
        </a:p>
      </dgm:t>
    </dgm:pt>
    <dgm:pt modelId="{790742CB-4416-4B5B-A265-61C97A4130C7}" type="par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331A98E8-804A-48B8-AF96-54BDDFF39C04}" type="sib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AF51B9BE-7D05-4486-9FC5-8D079CD77AED}">
      <dgm:prSet custT="1"/>
      <dgm:spPr/>
      <dgm:t>
        <a:bodyPr/>
        <a:lstStyle/>
        <a:p>
          <a:r>
            <a:rPr lang="en-US" sz="1200" dirty="0">
              <a:solidFill>
                <a:schemeClr val="tx1"/>
              </a:solidFill>
              <a:latin typeface="Arial Rounded MT Bold" panose="020F0704030504030204" pitchFamily="34" charset="0"/>
            </a:rPr>
            <a:t>Create an ongoing and constant relationship with users</a:t>
          </a:r>
          <a:endParaRPr lang="es-ES" sz="1200" dirty="0">
            <a:solidFill>
              <a:schemeClr val="tx1"/>
            </a:solidFill>
            <a:latin typeface="Arial Rounded MT Bold" panose="020F0704030504030204" pitchFamily="34" charset="0"/>
          </a:endParaRPr>
        </a:p>
      </dgm:t>
    </dgm:pt>
    <dgm:pt modelId="{DFD7ACD3-6E39-4868-BDCC-1CE2048762D1}" type="par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4EEF3EE8-09B5-4D31-8054-6CAC42A9D00E}" type="sib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A3396259-D97C-4241-B04A-959B36AE8B9E}">
      <dgm:prSet custT="1"/>
      <dgm:spPr/>
      <dgm:t>
        <a:bodyPr/>
        <a:lstStyle/>
        <a:p>
          <a:r>
            <a:rPr lang="en-US" sz="1200" dirty="0">
              <a:solidFill>
                <a:schemeClr val="tx1"/>
              </a:solidFill>
              <a:latin typeface="Arial Rounded MT Bold" panose="020F0704030504030204" pitchFamily="34" charset="0"/>
            </a:rPr>
            <a:t>Differentiate from competitors thanks to their creativity, attention to the customer</a:t>
          </a:r>
          <a:endParaRPr lang="es-ES" sz="1200" dirty="0">
            <a:solidFill>
              <a:schemeClr val="tx1"/>
            </a:solidFill>
            <a:latin typeface="Arial Rounded MT Bold" panose="020F0704030504030204" pitchFamily="34" charset="0"/>
          </a:endParaRPr>
        </a:p>
      </dgm:t>
    </dgm:pt>
    <dgm:pt modelId="{8CE84AD7-D6C6-4234-8CAF-0B95735A942C}" type="par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42C3574F-7110-475D-8379-A7B78A9AAAD5}" type="sib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EC372BC2-3402-40B4-A30E-70EAFD66F0CE}" type="pres">
      <dgm:prSet presAssocID="{FE4FBD0C-DBBF-4E0B-B048-45F53AB04337}" presName="linear" presStyleCnt="0">
        <dgm:presLayoutVars>
          <dgm:dir/>
          <dgm:animLvl val="lvl"/>
          <dgm:resizeHandles val="exact"/>
        </dgm:presLayoutVars>
      </dgm:prSet>
      <dgm:spPr/>
    </dgm:pt>
    <dgm:pt modelId="{CFF89A41-18EB-4C8D-BFD3-70B0A02E8818}" type="pres">
      <dgm:prSet presAssocID="{F6245F80-D51C-4EDD-93A7-99859697878E}" presName="parentLin" presStyleCnt="0"/>
      <dgm:spPr/>
    </dgm:pt>
    <dgm:pt modelId="{3B62946D-3EA7-49F9-800C-4E17585284FC}" type="pres">
      <dgm:prSet presAssocID="{F6245F80-D51C-4EDD-93A7-99859697878E}" presName="parentLeftMargin" presStyleLbl="node1" presStyleIdx="0" presStyleCnt="5"/>
      <dgm:spPr/>
    </dgm:pt>
    <dgm:pt modelId="{7A553932-59BE-4097-8DC0-3EB0C9F418A9}" type="pres">
      <dgm:prSet presAssocID="{F6245F80-D51C-4EDD-93A7-99859697878E}" presName="parentText" presStyleLbl="node1" presStyleIdx="0" presStyleCnt="5" custScaleX="131362">
        <dgm:presLayoutVars>
          <dgm:chMax val="0"/>
          <dgm:bulletEnabled val="1"/>
        </dgm:presLayoutVars>
      </dgm:prSet>
      <dgm:spPr/>
    </dgm:pt>
    <dgm:pt modelId="{C60D1E58-F6BC-46AC-AACE-12AF5D4B3BD7}" type="pres">
      <dgm:prSet presAssocID="{F6245F80-D51C-4EDD-93A7-99859697878E}" presName="negativeSpace" presStyleCnt="0"/>
      <dgm:spPr/>
    </dgm:pt>
    <dgm:pt modelId="{4217BA2C-C7EA-438D-A285-9495D32564AB}" type="pres">
      <dgm:prSet presAssocID="{F6245F80-D51C-4EDD-93A7-99859697878E}" presName="childText" presStyleLbl="conFgAcc1" presStyleIdx="0" presStyleCnt="5">
        <dgm:presLayoutVars>
          <dgm:bulletEnabled val="1"/>
        </dgm:presLayoutVars>
      </dgm:prSet>
      <dgm:spPr/>
    </dgm:pt>
    <dgm:pt modelId="{ADE239CD-75FF-49BA-BC68-9D1A1A72F472}" type="pres">
      <dgm:prSet presAssocID="{64F0627F-AE79-4F5F-BB8F-47F1CC2950A9}" presName="spaceBetweenRectangles" presStyleCnt="0"/>
      <dgm:spPr/>
    </dgm:pt>
    <dgm:pt modelId="{14638A03-FE21-422F-9C5D-6C63337A1874}" type="pres">
      <dgm:prSet presAssocID="{E58C6C52-4ADC-46B5-8B71-D2BB6F8ECE3D}" presName="parentLin" presStyleCnt="0"/>
      <dgm:spPr/>
    </dgm:pt>
    <dgm:pt modelId="{B41CC8AA-5B84-44F6-83DD-03A8255AF5AF}" type="pres">
      <dgm:prSet presAssocID="{E58C6C52-4ADC-46B5-8B71-D2BB6F8ECE3D}" presName="parentLeftMargin" presStyleLbl="node1" presStyleIdx="0" presStyleCnt="5"/>
      <dgm:spPr/>
    </dgm:pt>
    <dgm:pt modelId="{EF531129-B886-45AA-A12E-D7418A0C788F}" type="pres">
      <dgm:prSet presAssocID="{E58C6C52-4ADC-46B5-8B71-D2BB6F8ECE3D}" presName="parentText" presStyleLbl="node1" presStyleIdx="1" presStyleCnt="5" custScaleX="131362">
        <dgm:presLayoutVars>
          <dgm:chMax val="0"/>
          <dgm:bulletEnabled val="1"/>
        </dgm:presLayoutVars>
      </dgm:prSet>
      <dgm:spPr/>
    </dgm:pt>
    <dgm:pt modelId="{B4B72F9B-32A0-43D9-850E-615AEB796FEB}" type="pres">
      <dgm:prSet presAssocID="{E58C6C52-4ADC-46B5-8B71-D2BB6F8ECE3D}" presName="negativeSpace" presStyleCnt="0"/>
      <dgm:spPr/>
    </dgm:pt>
    <dgm:pt modelId="{5DC1E064-8ABF-41FE-8752-B1D0FFE37C39}" type="pres">
      <dgm:prSet presAssocID="{E58C6C52-4ADC-46B5-8B71-D2BB6F8ECE3D}" presName="childText" presStyleLbl="conFgAcc1" presStyleIdx="1" presStyleCnt="5">
        <dgm:presLayoutVars>
          <dgm:bulletEnabled val="1"/>
        </dgm:presLayoutVars>
      </dgm:prSet>
      <dgm:spPr/>
    </dgm:pt>
    <dgm:pt modelId="{498E4E4C-0034-4A27-AA25-41E716D503F7}" type="pres">
      <dgm:prSet presAssocID="{46B250D6-5DB0-4D9F-B985-ABA0D1B93079}" presName="spaceBetweenRectangles" presStyleCnt="0"/>
      <dgm:spPr/>
    </dgm:pt>
    <dgm:pt modelId="{C73D267D-D50B-4534-8C5B-7EBCDF18970E}" type="pres">
      <dgm:prSet presAssocID="{2654C7AE-FB2F-43D4-A9F9-7590B37D81F9}" presName="parentLin" presStyleCnt="0"/>
      <dgm:spPr/>
    </dgm:pt>
    <dgm:pt modelId="{88B53F28-D0A3-45B7-8B27-AEE0833F74EA}" type="pres">
      <dgm:prSet presAssocID="{2654C7AE-FB2F-43D4-A9F9-7590B37D81F9}" presName="parentLeftMargin" presStyleLbl="node1" presStyleIdx="1" presStyleCnt="5"/>
      <dgm:spPr/>
    </dgm:pt>
    <dgm:pt modelId="{A17ED509-36EB-4B70-873C-DB25F10FB0FE}" type="pres">
      <dgm:prSet presAssocID="{2654C7AE-FB2F-43D4-A9F9-7590B37D81F9}" presName="parentText" presStyleLbl="node1" presStyleIdx="2" presStyleCnt="5" custScaleX="131362">
        <dgm:presLayoutVars>
          <dgm:chMax val="0"/>
          <dgm:bulletEnabled val="1"/>
        </dgm:presLayoutVars>
      </dgm:prSet>
      <dgm:spPr/>
    </dgm:pt>
    <dgm:pt modelId="{C3CDC91E-5DCE-44EA-A695-D6622FDB0861}" type="pres">
      <dgm:prSet presAssocID="{2654C7AE-FB2F-43D4-A9F9-7590B37D81F9}" presName="negativeSpace" presStyleCnt="0"/>
      <dgm:spPr/>
    </dgm:pt>
    <dgm:pt modelId="{99FED7F7-C2E7-458F-8D7E-0F20BF1C1DA0}" type="pres">
      <dgm:prSet presAssocID="{2654C7AE-FB2F-43D4-A9F9-7590B37D81F9}" presName="childText" presStyleLbl="conFgAcc1" presStyleIdx="2" presStyleCnt="5">
        <dgm:presLayoutVars>
          <dgm:bulletEnabled val="1"/>
        </dgm:presLayoutVars>
      </dgm:prSet>
      <dgm:spPr/>
    </dgm:pt>
    <dgm:pt modelId="{51639AE3-5A34-4A09-9E87-EB74CF77EAFE}" type="pres">
      <dgm:prSet presAssocID="{331A98E8-804A-48B8-AF96-54BDDFF39C04}" presName="spaceBetweenRectangles" presStyleCnt="0"/>
      <dgm:spPr/>
    </dgm:pt>
    <dgm:pt modelId="{2B6872B3-3147-4FAD-9A44-B2859FEA8A4B}" type="pres">
      <dgm:prSet presAssocID="{AF51B9BE-7D05-4486-9FC5-8D079CD77AED}" presName="parentLin" presStyleCnt="0"/>
      <dgm:spPr/>
    </dgm:pt>
    <dgm:pt modelId="{4F022167-3041-4BB6-B69D-49C73CBD1729}" type="pres">
      <dgm:prSet presAssocID="{AF51B9BE-7D05-4486-9FC5-8D079CD77AED}" presName="parentLeftMargin" presStyleLbl="node1" presStyleIdx="2" presStyleCnt="5"/>
      <dgm:spPr/>
    </dgm:pt>
    <dgm:pt modelId="{0C1ECD54-9215-4C1F-8085-9042F9AF70F5}" type="pres">
      <dgm:prSet presAssocID="{AF51B9BE-7D05-4486-9FC5-8D079CD77AED}" presName="parentText" presStyleLbl="node1" presStyleIdx="3" presStyleCnt="5" custScaleX="131362">
        <dgm:presLayoutVars>
          <dgm:chMax val="0"/>
          <dgm:bulletEnabled val="1"/>
        </dgm:presLayoutVars>
      </dgm:prSet>
      <dgm:spPr/>
    </dgm:pt>
    <dgm:pt modelId="{52DBBB84-1823-409C-8BE9-6FD898282F32}" type="pres">
      <dgm:prSet presAssocID="{AF51B9BE-7D05-4486-9FC5-8D079CD77AED}" presName="negativeSpace" presStyleCnt="0"/>
      <dgm:spPr/>
    </dgm:pt>
    <dgm:pt modelId="{5D4FEF8A-F8B7-4C16-906C-747EAC5F4D97}" type="pres">
      <dgm:prSet presAssocID="{AF51B9BE-7D05-4486-9FC5-8D079CD77AED}" presName="childText" presStyleLbl="conFgAcc1" presStyleIdx="3" presStyleCnt="5">
        <dgm:presLayoutVars>
          <dgm:bulletEnabled val="1"/>
        </dgm:presLayoutVars>
      </dgm:prSet>
      <dgm:spPr/>
    </dgm:pt>
    <dgm:pt modelId="{ECDCE63F-E68A-4275-9317-3A030F40AAD5}" type="pres">
      <dgm:prSet presAssocID="{4EEF3EE8-09B5-4D31-8054-6CAC42A9D00E}" presName="spaceBetweenRectangles" presStyleCnt="0"/>
      <dgm:spPr/>
    </dgm:pt>
    <dgm:pt modelId="{B07FE34D-58C5-4458-9699-B414DA4ED518}" type="pres">
      <dgm:prSet presAssocID="{A3396259-D97C-4241-B04A-959B36AE8B9E}" presName="parentLin" presStyleCnt="0"/>
      <dgm:spPr/>
    </dgm:pt>
    <dgm:pt modelId="{06CB79A0-EC05-4F6F-BC67-2FC77ACE7028}" type="pres">
      <dgm:prSet presAssocID="{A3396259-D97C-4241-B04A-959B36AE8B9E}" presName="parentLeftMargin" presStyleLbl="node1" presStyleIdx="3" presStyleCnt="5"/>
      <dgm:spPr/>
    </dgm:pt>
    <dgm:pt modelId="{DC27D5D3-A3C7-4D34-8BE2-9CD70642810E}" type="pres">
      <dgm:prSet presAssocID="{A3396259-D97C-4241-B04A-959B36AE8B9E}" presName="parentText" presStyleLbl="node1" presStyleIdx="4" presStyleCnt="5" custScaleX="131362" custScaleY="135290">
        <dgm:presLayoutVars>
          <dgm:chMax val="0"/>
          <dgm:bulletEnabled val="1"/>
        </dgm:presLayoutVars>
      </dgm:prSet>
      <dgm:spPr/>
    </dgm:pt>
    <dgm:pt modelId="{7626DBE8-4CF5-48EE-A020-F0024E0E5847}" type="pres">
      <dgm:prSet presAssocID="{A3396259-D97C-4241-B04A-959B36AE8B9E}" presName="negativeSpace" presStyleCnt="0"/>
      <dgm:spPr/>
    </dgm:pt>
    <dgm:pt modelId="{8B7D82DE-CD87-4C39-919B-BF6B7DC9C53B}" type="pres">
      <dgm:prSet presAssocID="{A3396259-D97C-4241-B04A-959B36AE8B9E}" presName="childText" presStyleLbl="conFgAcc1" presStyleIdx="4" presStyleCnt="5">
        <dgm:presLayoutVars>
          <dgm:bulletEnabled val="1"/>
        </dgm:presLayoutVars>
      </dgm:prSet>
      <dgm:spPr/>
    </dgm:pt>
  </dgm:ptLst>
  <dgm:cxnLst>
    <dgm:cxn modelId="{D1B13D11-296A-4228-BCFD-1D5522BBEDC9}" type="presOf" srcId="{AF51B9BE-7D05-4486-9FC5-8D079CD77AED}" destId="{4F022167-3041-4BB6-B69D-49C73CBD1729}" srcOrd="0" destOrd="0" presId="urn:microsoft.com/office/officeart/2005/8/layout/list1"/>
    <dgm:cxn modelId="{1AAE4012-45C1-4016-9E06-62F4572DE99F}" type="presOf" srcId="{F6245F80-D51C-4EDD-93A7-99859697878E}" destId="{3B62946D-3EA7-49F9-800C-4E17585284FC}" srcOrd="0" destOrd="0" presId="urn:microsoft.com/office/officeart/2005/8/layout/list1"/>
    <dgm:cxn modelId="{C4A40019-B9C6-4466-9CA2-F0C44B4C3B78}" type="presOf" srcId="{2654C7AE-FB2F-43D4-A9F9-7590B37D81F9}" destId="{88B53F28-D0A3-45B7-8B27-AEE0833F74EA}" srcOrd="0" destOrd="0" presId="urn:microsoft.com/office/officeart/2005/8/layout/list1"/>
    <dgm:cxn modelId="{6F92673C-AAAF-4038-B3D8-B1CC3AE44F0B}" srcId="{FE4FBD0C-DBBF-4E0B-B048-45F53AB04337}" destId="{A3396259-D97C-4241-B04A-959B36AE8B9E}" srcOrd="4" destOrd="0" parTransId="{8CE84AD7-D6C6-4234-8CAF-0B95735A942C}" sibTransId="{42C3574F-7110-475D-8379-A7B78A9AAAD5}"/>
    <dgm:cxn modelId="{A67D1562-86C5-4578-A1A1-252100340957}" type="presOf" srcId="{A3396259-D97C-4241-B04A-959B36AE8B9E}" destId="{DC27D5D3-A3C7-4D34-8BE2-9CD70642810E}" srcOrd="1" destOrd="0" presId="urn:microsoft.com/office/officeart/2005/8/layout/list1"/>
    <dgm:cxn modelId="{ED32FD67-4D5A-47A9-B736-E46B73F30406}" type="presOf" srcId="{E58C6C52-4ADC-46B5-8B71-D2BB6F8ECE3D}" destId="{B41CC8AA-5B84-44F6-83DD-03A8255AF5AF}" srcOrd="0" destOrd="0" presId="urn:microsoft.com/office/officeart/2005/8/layout/list1"/>
    <dgm:cxn modelId="{2318784E-480F-461B-9CA8-05EDEF65964B}" type="presOf" srcId="{2654C7AE-FB2F-43D4-A9F9-7590B37D81F9}" destId="{A17ED509-36EB-4B70-873C-DB25F10FB0FE}" srcOrd="1" destOrd="0" presId="urn:microsoft.com/office/officeart/2005/8/layout/list1"/>
    <dgm:cxn modelId="{0D01F74F-DB93-4C09-BE70-A409F302EC0A}" type="presOf" srcId="{FE4FBD0C-DBBF-4E0B-B048-45F53AB04337}" destId="{EC372BC2-3402-40B4-A30E-70EAFD66F0CE}" srcOrd="0" destOrd="0" presId="urn:microsoft.com/office/officeart/2005/8/layout/list1"/>
    <dgm:cxn modelId="{98B4C496-2E15-4F56-AB6A-F92B99FD2E38}" type="presOf" srcId="{A3396259-D97C-4241-B04A-959B36AE8B9E}" destId="{06CB79A0-EC05-4F6F-BC67-2FC77ACE7028}" srcOrd="0" destOrd="0" presId="urn:microsoft.com/office/officeart/2005/8/layout/list1"/>
    <dgm:cxn modelId="{F1B08997-71D0-41B3-8EBB-262E65FA3497}" srcId="{FE4FBD0C-DBBF-4E0B-B048-45F53AB04337}" destId="{E58C6C52-4ADC-46B5-8B71-D2BB6F8ECE3D}" srcOrd="1" destOrd="0" parTransId="{E9875023-0330-4BFB-843A-5BBFB0E158CB}" sibTransId="{46B250D6-5DB0-4D9F-B985-ABA0D1B93079}"/>
    <dgm:cxn modelId="{25EBE0AC-6505-4571-9CA3-FBDF94AC05E9}" type="presOf" srcId="{AF51B9BE-7D05-4486-9FC5-8D079CD77AED}" destId="{0C1ECD54-9215-4C1F-8085-9042F9AF70F5}" srcOrd="1" destOrd="0" presId="urn:microsoft.com/office/officeart/2005/8/layout/list1"/>
    <dgm:cxn modelId="{05AAB1BF-D11B-4223-B33E-614109D9D38E}" type="presOf" srcId="{E58C6C52-4ADC-46B5-8B71-D2BB6F8ECE3D}" destId="{EF531129-B886-45AA-A12E-D7418A0C788F}" srcOrd="1" destOrd="0" presId="urn:microsoft.com/office/officeart/2005/8/layout/list1"/>
    <dgm:cxn modelId="{3ABF8EC0-8711-4E33-9FF4-85D579944F61}" srcId="{FE4FBD0C-DBBF-4E0B-B048-45F53AB04337}" destId="{AF51B9BE-7D05-4486-9FC5-8D079CD77AED}" srcOrd="3" destOrd="0" parTransId="{DFD7ACD3-6E39-4868-BDCC-1CE2048762D1}" sibTransId="{4EEF3EE8-09B5-4D31-8054-6CAC42A9D00E}"/>
    <dgm:cxn modelId="{825EBACD-4003-4BAF-A929-8485EABD15E3}" srcId="{FE4FBD0C-DBBF-4E0B-B048-45F53AB04337}" destId="{F6245F80-D51C-4EDD-93A7-99859697878E}" srcOrd="0" destOrd="0" parTransId="{7C4B6843-4DDC-45FE-87F9-D411B1238B6E}" sibTransId="{64F0627F-AE79-4F5F-BB8F-47F1CC2950A9}"/>
    <dgm:cxn modelId="{C6C0E3D9-E2EB-4F8E-9794-C42E7B408F08}" type="presOf" srcId="{F6245F80-D51C-4EDD-93A7-99859697878E}" destId="{7A553932-59BE-4097-8DC0-3EB0C9F418A9}" srcOrd="1" destOrd="0" presId="urn:microsoft.com/office/officeart/2005/8/layout/list1"/>
    <dgm:cxn modelId="{3430D8F8-4321-4E9F-8F36-EDF894219521}" srcId="{FE4FBD0C-DBBF-4E0B-B048-45F53AB04337}" destId="{2654C7AE-FB2F-43D4-A9F9-7590B37D81F9}" srcOrd="2" destOrd="0" parTransId="{790742CB-4416-4B5B-A265-61C97A4130C7}" sibTransId="{331A98E8-804A-48B8-AF96-54BDDFF39C04}"/>
    <dgm:cxn modelId="{3B34681B-DF88-4248-A05D-F85F617870A1}" type="presParOf" srcId="{EC372BC2-3402-40B4-A30E-70EAFD66F0CE}" destId="{CFF89A41-18EB-4C8D-BFD3-70B0A02E8818}" srcOrd="0" destOrd="0" presId="urn:microsoft.com/office/officeart/2005/8/layout/list1"/>
    <dgm:cxn modelId="{BCA62F18-D910-45EB-9F3C-131B30CEE158}" type="presParOf" srcId="{CFF89A41-18EB-4C8D-BFD3-70B0A02E8818}" destId="{3B62946D-3EA7-49F9-800C-4E17585284FC}" srcOrd="0" destOrd="0" presId="urn:microsoft.com/office/officeart/2005/8/layout/list1"/>
    <dgm:cxn modelId="{9CC47500-04F7-4252-870D-632CE0F1A700}" type="presParOf" srcId="{CFF89A41-18EB-4C8D-BFD3-70B0A02E8818}" destId="{7A553932-59BE-4097-8DC0-3EB0C9F418A9}" srcOrd="1" destOrd="0" presId="urn:microsoft.com/office/officeart/2005/8/layout/list1"/>
    <dgm:cxn modelId="{C85C551D-CEB3-41AE-9634-86CCB7B82592}" type="presParOf" srcId="{EC372BC2-3402-40B4-A30E-70EAFD66F0CE}" destId="{C60D1E58-F6BC-46AC-AACE-12AF5D4B3BD7}" srcOrd="1" destOrd="0" presId="urn:microsoft.com/office/officeart/2005/8/layout/list1"/>
    <dgm:cxn modelId="{D8683B26-2589-489E-8B25-8F64F90D962B}" type="presParOf" srcId="{EC372BC2-3402-40B4-A30E-70EAFD66F0CE}" destId="{4217BA2C-C7EA-438D-A285-9495D32564AB}" srcOrd="2" destOrd="0" presId="urn:microsoft.com/office/officeart/2005/8/layout/list1"/>
    <dgm:cxn modelId="{0DEB740B-D3DB-4E9A-AF2E-E18BA6BDA70C}" type="presParOf" srcId="{EC372BC2-3402-40B4-A30E-70EAFD66F0CE}" destId="{ADE239CD-75FF-49BA-BC68-9D1A1A72F472}" srcOrd="3" destOrd="0" presId="urn:microsoft.com/office/officeart/2005/8/layout/list1"/>
    <dgm:cxn modelId="{B6107126-358B-4C43-AF5A-C96A02D74C6A}" type="presParOf" srcId="{EC372BC2-3402-40B4-A30E-70EAFD66F0CE}" destId="{14638A03-FE21-422F-9C5D-6C63337A1874}" srcOrd="4" destOrd="0" presId="urn:microsoft.com/office/officeart/2005/8/layout/list1"/>
    <dgm:cxn modelId="{607BBA7C-ED90-44EB-BA40-FBB74A8570D9}" type="presParOf" srcId="{14638A03-FE21-422F-9C5D-6C63337A1874}" destId="{B41CC8AA-5B84-44F6-83DD-03A8255AF5AF}" srcOrd="0" destOrd="0" presId="urn:microsoft.com/office/officeart/2005/8/layout/list1"/>
    <dgm:cxn modelId="{5789D31D-513A-4399-B029-D18B3FB796CD}" type="presParOf" srcId="{14638A03-FE21-422F-9C5D-6C63337A1874}" destId="{EF531129-B886-45AA-A12E-D7418A0C788F}" srcOrd="1" destOrd="0" presId="urn:microsoft.com/office/officeart/2005/8/layout/list1"/>
    <dgm:cxn modelId="{BF1A75B8-7831-4F93-B1BA-E8A8B438CDFA}" type="presParOf" srcId="{EC372BC2-3402-40B4-A30E-70EAFD66F0CE}" destId="{B4B72F9B-32A0-43D9-850E-615AEB796FEB}" srcOrd="5" destOrd="0" presId="urn:microsoft.com/office/officeart/2005/8/layout/list1"/>
    <dgm:cxn modelId="{41F01225-29CC-4080-96DB-3A6ABB06CA14}" type="presParOf" srcId="{EC372BC2-3402-40B4-A30E-70EAFD66F0CE}" destId="{5DC1E064-8ABF-41FE-8752-B1D0FFE37C39}" srcOrd="6" destOrd="0" presId="urn:microsoft.com/office/officeart/2005/8/layout/list1"/>
    <dgm:cxn modelId="{5DEDFC64-9DFC-4CDF-BA56-9EEBB942A06D}" type="presParOf" srcId="{EC372BC2-3402-40B4-A30E-70EAFD66F0CE}" destId="{498E4E4C-0034-4A27-AA25-41E716D503F7}" srcOrd="7" destOrd="0" presId="urn:microsoft.com/office/officeart/2005/8/layout/list1"/>
    <dgm:cxn modelId="{341DC8C1-3E41-4C57-B0AF-C59A582AC5B8}" type="presParOf" srcId="{EC372BC2-3402-40B4-A30E-70EAFD66F0CE}" destId="{C73D267D-D50B-4534-8C5B-7EBCDF18970E}" srcOrd="8" destOrd="0" presId="urn:microsoft.com/office/officeart/2005/8/layout/list1"/>
    <dgm:cxn modelId="{97B39600-698F-4143-8A0C-2CDCDC089A20}" type="presParOf" srcId="{C73D267D-D50B-4534-8C5B-7EBCDF18970E}" destId="{88B53F28-D0A3-45B7-8B27-AEE0833F74EA}" srcOrd="0" destOrd="0" presId="urn:microsoft.com/office/officeart/2005/8/layout/list1"/>
    <dgm:cxn modelId="{98C65584-DEEA-4A34-BC30-DE4468879E78}" type="presParOf" srcId="{C73D267D-D50B-4534-8C5B-7EBCDF18970E}" destId="{A17ED509-36EB-4B70-873C-DB25F10FB0FE}" srcOrd="1" destOrd="0" presId="urn:microsoft.com/office/officeart/2005/8/layout/list1"/>
    <dgm:cxn modelId="{BF6BA9B2-7D4E-4D7F-8823-F1BB931327B9}" type="presParOf" srcId="{EC372BC2-3402-40B4-A30E-70EAFD66F0CE}" destId="{C3CDC91E-5DCE-44EA-A695-D6622FDB0861}" srcOrd="9" destOrd="0" presId="urn:microsoft.com/office/officeart/2005/8/layout/list1"/>
    <dgm:cxn modelId="{148EDF75-4B12-4B51-8419-C0215B861990}" type="presParOf" srcId="{EC372BC2-3402-40B4-A30E-70EAFD66F0CE}" destId="{99FED7F7-C2E7-458F-8D7E-0F20BF1C1DA0}" srcOrd="10" destOrd="0" presId="urn:microsoft.com/office/officeart/2005/8/layout/list1"/>
    <dgm:cxn modelId="{DC548F09-476D-430C-A936-81B3CD87B0EC}" type="presParOf" srcId="{EC372BC2-3402-40B4-A30E-70EAFD66F0CE}" destId="{51639AE3-5A34-4A09-9E87-EB74CF77EAFE}" srcOrd="11" destOrd="0" presId="urn:microsoft.com/office/officeart/2005/8/layout/list1"/>
    <dgm:cxn modelId="{9D5E21C7-F1E3-48E0-98FF-F1574DBE3F14}" type="presParOf" srcId="{EC372BC2-3402-40B4-A30E-70EAFD66F0CE}" destId="{2B6872B3-3147-4FAD-9A44-B2859FEA8A4B}" srcOrd="12" destOrd="0" presId="urn:microsoft.com/office/officeart/2005/8/layout/list1"/>
    <dgm:cxn modelId="{AFBE9CF3-B5F0-4BFD-B638-74700400B827}" type="presParOf" srcId="{2B6872B3-3147-4FAD-9A44-B2859FEA8A4B}" destId="{4F022167-3041-4BB6-B69D-49C73CBD1729}" srcOrd="0" destOrd="0" presId="urn:microsoft.com/office/officeart/2005/8/layout/list1"/>
    <dgm:cxn modelId="{B542AF39-381B-40D3-9045-DB11C78FD468}" type="presParOf" srcId="{2B6872B3-3147-4FAD-9A44-B2859FEA8A4B}" destId="{0C1ECD54-9215-4C1F-8085-9042F9AF70F5}" srcOrd="1" destOrd="0" presId="urn:microsoft.com/office/officeart/2005/8/layout/list1"/>
    <dgm:cxn modelId="{E8840F83-CA18-4EDA-BDA9-6954D1C48B90}" type="presParOf" srcId="{EC372BC2-3402-40B4-A30E-70EAFD66F0CE}" destId="{52DBBB84-1823-409C-8BE9-6FD898282F32}" srcOrd="13" destOrd="0" presId="urn:microsoft.com/office/officeart/2005/8/layout/list1"/>
    <dgm:cxn modelId="{A759C7E0-09BD-4B6A-AECA-BE45219C70EE}" type="presParOf" srcId="{EC372BC2-3402-40B4-A30E-70EAFD66F0CE}" destId="{5D4FEF8A-F8B7-4C16-906C-747EAC5F4D97}" srcOrd="14" destOrd="0" presId="urn:microsoft.com/office/officeart/2005/8/layout/list1"/>
    <dgm:cxn modelId="{04A0C2E0-9BD4-474F-B0CC-A5EB8ACCC31E}" type="presParOf" srcId="{EC372BC2-3402-40B4-A30E-70EAFD66F0CE}" destId="{ECDCE63F-E68A-4275-9317-3A030F40AAD5}" srcOrd="15" destOrd="0" presId="urn:microsoft.com/office/officeart/2005/8/layout/list1"/>
    <dgm:cxn modelId="{BEC7E17A-C0D9-443F-A819-30D1E1B0C308}" type="presParOf" srcId="{EC372BC2-3402-40B4-A30E-70EAFD66F0CE}" destId="{B07FE34D-58C5-4458-9699-B414DA4ED518}" srcOrd="16" destOrd="0" presId="urn:microsoft.com/office/officeart/2005/8/layout/list1"/>
    <dgm:cxn modelId="{85945B58-BE12-4314-85E5-C45FF994888B}" type="presParOf" srcId="{B07FE34D-58C5-4458-9699-B414DA4ED518}" destId="{06CB79A0-EC05-4F6F-BC67-2FC77ACE7028}" srcOrd="0" destOrd="0" presId="urn:microsoft.com/office/officeart/2005/8/layout/list1"/>
    <dgm:cxn modelId="{FB97D14A-F5BC-44F4-9CE4-174A449670B3}" type="presParOf" srcId="{B07FE34D-58C5-4458-9699-B414DA4ED518}" destId="{DC27D5D3-A3C7-4D34-8BE2-9CD70642810E}" srcOrd="1" destOrd="0" presId="urn:microsoft.com/office/officeart/2005/8/layout/list1"/>
    <dgm:cxn modelId="{61C4DE6C-3F0B-4F82-9BC6-527EEB3ECEF8}" type="presParOf" srcId="{EC372BC2-3402-40B4-A30E-70EAFD66F0CE}" destId="{7626DBE8-4CF5-48EE-A020-F0024E0E5847}" srcOrd="17" destOrd="0" presId="urn:microsoft.com/office/officeart/2005/8/layout/list1"/>
    <dgm:cxn modelId="{56B85462-7CF4-4DF9-A4C6-CA7B2CB64036}" type="presParOf" srcId="{EC372BC2-3402-40B4-A30E-70EAFD66F0CE}" destId="{8B7D82DE-CD87-4C39-919B-BF6B7DC9C5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CEDCB8-BC8D-4842-A4C7-958A6A0D96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41408458-DF4A-460C-BF90-6524F7175D84}">
      <dgm:prSet>
        <dgm:style>
          <a:lnRef idx="2">
            <a:schemeClr val="accent1"/>
          </a:lnRef>
          <a:fillRef idx="1">
            <a:schemeClr val="lt1"/>
          </a:fillRef>
          <a:effectRef idx="0">
            <a:schemeClr val="accent1"/>
          </a:effectRef>
          <a:fontRef idx="minor">
            <a:schemeClr val="dk1"/>
          </a:fontRef>
        </dgm:style>
      </dgm:prSet>
      <dgm:spPr/>
      <dgm:t>
        <a:bodyPr/>
        <a:lstStyle/>
        <a:p>
          <a:r>
            <a:rPr lang="en-US" dirty="0"/>
            <a:t>What has the company done?</a:t>
          </a:r>
          <a:endParaRPr lang="it-IT" dirty="0">
            <a:solidFill>
              <a:schemeClr val="tx1"/>
            </a:solidFill>
          </a:endParaRPr>
        </a:p>
      </dgm:t>
    </dgm:pt>
    <dgm:pt modelId="{FF0B258A-2FD4-421B-82FF-C8E8D1FF4B0D}" type="parTrans" cxnId="{30A490AF-31F4-46C7-B65E-66A9395671DD}">
      <dgm:prSet/>
      <dgm:spPr/>
      <dgm:t>
        <a:bodyPr/>
        <a:lstStyle/>
        <a:p>
          <a:endParaRPr lang="it-IT">
            <a:solidFill>
              <a:schemeClr val="tx1"/>
            </a:solidFill>
          </a:endParaRPr>
        </a:p>
      </dgm:t>
    </dgm:pt>
    <dgm:pt modelId="{EFF3CD6C-5853-498F-834D-E94C4EB96D5B}" type="sibTrans" cxnId="{30A490AF-31F4-46C7-B65E-66A9395671DD}">
      <dgm:prSet/>
      <dgm:spPr/>
      <dgm:t>
        <a:bodyPr/>
        <a:lstStyle/>
        <a:p>
          <a:endParaRPr lang="it-IT">
            <a:solidFill>
              <a:schemeClr val="tx1"/>
            </a:solidFill>
          </a:endParaRPr>
        </a:p>
      </dgm:t>
    </dgm:pt>
    <dgm:pt modelId="{D22C9EF9-633D-4BBC-85FB-F7FAAE970C11}">
      <dgm:prSet>
        <dgm:style>
          <a:lnRef idx="2">
            <a:schemeClr val="accent2"/>
          </a:lnRef>
          <a:fillRef idx="1">
            <a:schemeClr val="lt1"/>
          </a:fillRef>
          <a:effectRef idx="0">
            <a:schemeClr val="accent2"/>
          </a:effectRef>
          <a:fontRef idx="minor">
            <a:schemeClr val="dk1"/>
          </a:fontRef>
        </dgm:style>
      </dgm:prSet>
      <dgm:spPr/>
      <dgm:t>
        <a:bodyPr/>
        <a:lstStyle/>
        <a:p>
          <a:pPr algn="just"/>
          <a:r>
            <a:rPr lang="en-US" dirty="0"/>
            <a:t>To put the new Editorial and Communication Plan into practice, the Company has hired a full time social manager who will work alongside the Sales and Communication office, also relying on an external consultant to ensure the consistency and effectiveness of the actions.</a:t>
          </a:r>
          <a:endParaRPr lang="it-IT" dirty="0">
            <a:solidFill>
              <a:schemeClr val="tx1"/>
            </a:solidFill>
          </a:endParaRPr>
        </a:p>
      </dgm:t>
    </dgm:pt>
    <dgm:pt modelId="{813D94B6-DDF0-45E4-A24E-1CAD9E32B388}" type="parTrans" cxnId="{8D0CD532-64C9-4BEF-9976-6C7EFB98C5FB}">
      <dgm:prSet/>
      <dgm:spPr/>
      <dgm:t>
        <a:bodyPr/>
        <a:lstStyle/>
        <a:p>
          <a:endParaRPr lang="it-IT">
            <a:solidFill>
              <a:schemeClr val="tx1"/>
            </a:solidFill>
          </a:endParaRPr>
        </a:p>
      </dgm:t>
    </dgm:pt>
    <dgm:pt modelId="{8E029A61-91DB-47EA-AF36-68940B5C32A5}" type="sibTrans" cxnId="{8D0CD532-64C9-4BEF-9976-6C7EFB98C5FB}">
      <dgm:prSet/>
      <dgm:spPr/>
      <dgm:t>
        <a:bodyPr/>
        <a:lstStyle/>
        <a:p>
          <a:endParaRPr lang="it-IT">
            <a:solidFill>
              <a:schemeClr val="tx1"/>
            </a:solidFill>
          </a:endParaRPr>
        </a:p>
      </dgm:t>
    </dgm:pt>
    <dgm:pt modelId="{DB0EC7C6-63CB-4CCA-84ED-F4F050C283C0}" type="pres">
      <dgm:prSet presAssocID="{3ECEDCB8-BC8D-4842-A4C7-958A6A0D96A4}" presName="diagram" presStyleCnt="0">
        <dgm:presLayoutVars>
          <dgm:dir/>
          <dgm:resizeHandles val="exact"/>
        </dgm:presLayoutVars>
      </dgm:prSet>
      <dgm:spPr/>
    </dgm:pt>
    <dgm:pt modelId="{62C9EB77-CDAE-4779-BD48-07431F6075E9}" type="pres">
      <dgm:prSet presAssocID="{41408458-DF4A-460C-BF90-6524F7175D84}" presName="node" presStyleLbl="node1" presStyleIdx="0" presStyleCnt="2" custScaleX="98630">
        <dgm:presLayoutVars>
          <dgm:bulletEnabled val="1"/>
        </dgm:presLayoutVars>
      </dgm:prSet>
      <dgm:spPr/>
    </dgm:pt>
    <dgm:pt modelId="{23FF0B79-4D5F-47E3-A938-8E206803A49B}" type="pres">
      <dgm:prSet presAssocID="{EFF3CD6C-5853-498F-834D-E94C4EB96D5B}" presName="sibTrans" presStyleCnt="0"/>
      <dgm:spPr/>
    </dgm:pt>
    <dgm:pt modelId="{FAA331DC-EC32-44EB-A917-DB16CEA4BB77}" type="pres">
      <dgm:prSet presAssocID="{D22C9EF9-633D-4BBC-85FB-F7FAAE970C11}" presName="node" presStyleLbl="node1" presStyleIdx="1" presStyleCnt="2">
        <dgm:presLayoutVars>
          <dgm:bulletEnabled val="1"/>
        </dgm:presLayoutVars>
      </dgm:prSet>
      <dgm:spPr/>
    </dgm:pt>
  </dgm:ptLst>
  <dgm:cxnLst>
    <dgm:cxn modelId="{8D0CD532-64C9-4BEF-9976-6C7EFB98C5FB}" srcId="{3ECEDCB8-BC8D-4842-A4C7-958A6A0D96A4}" destId="{D22C9EF9-633D-4BBC-85FB-F7FAAE970C11}" srcOrd="1" destOrd="0" parTransId="{813D94B6-DDF0-45E4-A24E-1CAD9E32B388}" sibTransId="{8E029A61-91DB-47EA-AF36-68940B5C32A5}"/>
    <dgm:cxn modelId="{A4E4C461-AF94-4EC6-AF02-864EB1AE6BA0}" type="presOf" srcId="{41408458-DF4A-460C-BF90-6524F7175D84}" destId="{62C9EB77-CDAE-4779-BD48-07431F6075E9}" srcOrd="0" destOrd="0" presId="urn:microsoft.com/office/officeart/2005/8/layout/default"/>
    <dgm:cxn modelId="{B9C90143-2E91-4264-ADC3-2E784745337E}" type="presOf" srcId="{D22C9EF9-633D-4BBC-85FB-F7FAAE970C11}" destId="{FAA331DC-EC32-44EB-A917-DB16CEA4BB77}" srcOrd="0" destOrd="0" presId="urn:microsoft.com/office/officeart/2005/8/layout/default"/>
    <dgm:cxn modelId="{6668FB82-715B-4B15-81D0-1C92EAB3FB7E}" type="presOf" srcId="{3ECEDCB8-BC8D-4842-A4C7-958A6A0D96A4}" destId="{DB0EC7C6-63CB-4CCA-84ED-F4F050C283C0}" srcOrd="0" destOrd="0" presId="urn:microsoft.com/office/officeart/2005/8/layout/default"/>
    <dgm:cxn modelId="{30A490AF-31F4-46C7-B65E-66A9395671DD}" srcId="{3ECEDCB8-BC8D-4842-A4C7-958A6A0D96A4}" destId="{41408458-DF4A-460C-BF90-6524F7175D84}" srcOrd="0" destOrd="0" parTransId="{FF0B258A-2FD4-421B-82FF-C8E8D1FF4B0D}" sibTransId="{EFF3CD6C-5853-498F-834D-E94C4EB96D5B}"/>
    <dgm:cxn modelId="{2EA2345D-C298-48A1-9E36-7053952C4E89}" type="presParOf" srcId="{DB0EC7C6-63CB-4CCA-84ED-F4F050C283C0}" destId="{62C9EB77-CDAE-4779-BD48-07431F6075E9}" srcOrd="0" destOrd="0" presId="urn:microsoft.com/office/officeart/2005/8/layout/default"/>
    <dgm:cxn modelId="{82949F37-DB2D-4887-B6BE-DBE40F03278B}" type="presParOf" srcId="{DB0EC7C6-63CB-4CCA-84ED-F4F050C283C0}" destId="{23FF0B79-4D5F-47E3-A938-8E206803A49B}" srcOrd="1" destOrd="0" presId="urn:microsoft.com/office/officeart/2005/8/layout/default"/>
    <dgm:cxn modelId="{EF03B8DC-9535-46FE-A56F-C08C8BFB0F8E}" type="presParOf" srcId="{DB0EC7C6-63CB-4CCA-84ED-F4F050C283C0}" destId="{FAA331DC-EC32-44EB-A917-DB16CEA4BB7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CD77E9-12DB-4F9F-871A-053F0DB523F2}" type="doc">
      <dgm:prSet loTypeId="urn:microsoft.com/office/officeart/2005/8/layout/hProcess11" loCatId="process" qsTypeId="urn:microsoft.com/office/officeart/2005/8/quickstyle/simple2" qsCatId="simple" csTypeId="urn:microsoft.com/office/officeart/2005/8/colors/accent3_2" csCatId="accent3" phldr="1"/>
      <dgm:spPr/>
      <dgm:t>
        <a:bodyPr/>
        <a:lstStyle/>
        <a:p>
          <a:endParaRPr lang="es-ES"/>
        </a:p>
      </dgm:t>
    </dgm:pt>
    <dgm:pt modelId="{9391354B-23E6-46C5-9C9D-DF13E62715B8}">
      <dgm:prSet/>
      <dgm:spPr/>
      <dgm:t>
        <a:bodyPr/>
        <a:lstStyle/>
        <a:p>
          <a:r>
            <a:rPr lang="en-US" altLang="es-ES" dirty="0">
              <a:latin typeface="Arial Rounded MT Bold" panose="020F0704030504030204" pitchFamily="34" charset="0"/>
            </a:rPr>
            <a:t>About Us</a:t>
          </a:r>
          <a:endParaRPr lang="es-ES" dirty="0"/>
        </a:p>
      </dgm:t>
    </dgm:pt>
    <dgm:pt modelId="{D5FC1890-8CE1-4146-BFB3-361A8C10BD24}" type="parTrans" cxnId="{D57CFB9F-9EF3-4390-BA1A-21525116B0A2}">
      <dgm:prSet/>
      <dgm:spPr/>
      <dgm:t>
        <a:bodyPr/>
        <a:lstStyle/>
        <a:p>
          <a:endParaRPr lang="es-ES"/>
        </a:p>
      </dgm:t>
    </dgm:pt>
    <dgm:pt modelId="{681F7313-BF2B-4D63-A0CF-017278ABE770}" type="sibTrans" cxnId="{D57CFB9F-9EF3-4390-BA1A-21525116B0A2}">
      <dgm:prSet/>
      <dgm:spPr/>
      <dgm:t>
        <a:bodyPr/>
        <a:lstStyle/>
        <a:p>
          <a:endParaRPr lang="es-ES"/>
        </a:p>
      </dgm:t>
    </dgm:pt>
    <dgm:pt modelId="{08A837EC-4A5E-49E3-9756-C0E43989B441}">
      <dgm:prSet/>
      <dgm:spPr/>
      <dgm:t>
        <a:bodyPr/>
        <a:lstStyle/>
        <a:p>
          <a:r>
            <a:rPr lang="en-US" altLang="es-ES" dirty="0">
              <a:latin typeface="Arial Rounded MT Bold" panose="020F0704030504030204" pitchFamily="34" charset="0"/>
            </a:rPr>
            <a:t>Collections</a:t>
          </a:r>
          <a:endParaRPr lang="es-ES" dirty="0"/>
        </a:p>
      </dgm:t>
    </dgm:pt>
    <dgm:pt modelId="{5931854F-B261-46EF-8B40-CB1C40194DA6}" type="parTrans" cxnId="{6F02C31E-0621-4D9A-B329-C7965D39D07D}">
      <dgm:prSet/>
      <dgm:spPr/>
      <dgm:t>
        <a:bodyPr/>
        <a:lstStyle/>
        <a:p>
          <a:endParaRPr lang="es-ES"/>
        </a:p>
      </dgm:t>
    </dgm:pt>
    <dgm:pt modelId="{BE8214AD-19D6-423E-920A-07CDC5B6452E}" type="sibTrans" cxnId="{6F02C31E-0621-4D9A-B329-C7965D39D07D}">
      <dgm:prSet/>
      <dgm:spPr/>
      <dgm:t>
        <a:bodyPr/>
        <a:lstStyle/>
        <a:p>
          <a:endParaRPr lang="es-ES"/>
        </a:p>
      </dgm:t>
    </dgm:pt>
    <dgm:pt modelId="{3182ED9B-F362-42A0-BD40-5CE0C04BFE5C}">
      <dgm:prSet/>
      <dgm:spPr/>
      <dgm:t>
        <a:bodyPr/>
        <a:lstStyle/>
        <a:p>
          <a:r>
            <a:rPr lang="en-US" altLang="es-ES" dirty="0">
              <a:latin typeface="Arial Rounded MT Bold" panose="020F0704030504030204" pitchFamily="34" charset="0"/>
            </a:rPr>
            <a:t>Store Finder</a:t>
          </a:r>
          <a:endParaRPr lang="es-ES" dirty="0"/>
        </a:p>
      </dgm:t>
    </dgm:pt>
    <dgm:pt modelId="{709F06C7-874A-4C95-9A6F-75ACDCBAE54D}" type="parTrans" cxnId="{7A73F658-36E7-4AD3-BABA-63ADC71E9CEB}">
      <dgm:prSet/>
      <dgm:spPr/>
      <dgm:t>
        <a:bodyPr/>
        <a:lstStyle/>
        <a:p>
          <a:endParaRPr lang="es-ES"/>
        </a:p>
      </dgm:t>
    </dgm:pt>
    <dgm:pt modelId="{47FBE826-739E-4A3A-9325-2A9F86128845}" type="sibTrans" cxnId="{7A73F658-36E7-4AD3-BABA-63ADC71E9CEB}">
      <dgm:prSet/>
      <dgm:spPr/>
      <dgm:t>
        <a:bodyPr/>
        <a:lstStyle/>
        <a:p>
          <a:endParaRPr lang="es-ES"/>
        </a:p>
      </dgm:t>
    </dgm:pt>
    <dgm:pt modelId="{7AE24374-8C1E-48F9-B48A-347E3E42D8E8}">
      <dgm:prSet/>
      <dgm:spPr/>
      <dgm:t>
        <a:bodyPr/>
        <a:lstStyle/>
        <a:p>
          <a:r>
            <a:rPr lang="en-US" altLang="es-ES" dirty="0">
              <a:latin typeface="Arial Rounded MT Bold" panose="020F0704030504030204" pitchFamily="34" charset="0"/>
            </a:rPr>
            <a:t>Interactive Area</a:t>
          </a:r>
          <a:endParaRPr lang="es-ES" dirty="0"/>
        </a:p>
      </dgm:t>
    </dgm:pt>
    <dgm:pt modelId="{0561AB6C-0FF9-4C41-9178-FC3CAE6B2967}" type="parTrans" cxnId="{B4B2AEE4-9260-4648-9829-9F39AACC9244}">
      <dgm:prSet/>
      <dgm:spPr/>
      <dgm:t>
        <a:bodyPr/>
        <a:lstStyle/>
        <a:p>
          <a:endParaRPr lang="es-ES"/>
        </a:p>
      </dgm:t>
    </dgm:pt>
    <dgm:pt modelId="{CE1CA904-0FF1-49D4-A4C4-62821E99D8D5}" type="sibTrans" cxnId="{B4B2AEE4-9260-4648-9829-9F39AACC9244}">
      <dgm:prSet/>
      <dgm:spPr/>
      <dgm:t>
        <a:bodyPr/>
        <a:lstStyle/>
        <a:p>
          <a:endParaRPr lang="es-ES"/>
        </a:p>
      </dgm:t>
    </dgm:pt>
    <dgm:pt modelId="{6E8E8422-CBF4-457B-BDE4-832F4CEA536A}">
      <dgm:prSet/>
      <dgm:spPr/>
      <dgm:t>
        <a:bodyPr/>
        <a:lstStyle/>
        <a:p>
          <a:r>
            <a:rPr lang="en-US" altLang="es-ES" dirty="0">
              <a:latin typeface="Arial Rounded MT Bold" panose="020F0704030504030204" pitchFamily="34" charset="0"/>
            </a:rPr>
            <a:t>Area Dedicated to Shops </a:t>
          </a:r>
        </a:p>
        <a:p>
          <a:r>
            <a:rPr lang="en-US" altLang="es-ES" dirty="0">
              <a:latin typeface="Arial Rounded MT Bold" panose="020F0704030504030204" pitchFamily="34" charset="0"/>
            </a:rPr>
            <a:t>and Stores.</a:t>
          </a:r>
          <a:endParaRPr lang="es-ES" dirty="0"/>
        </a:p>
      </dgm:t>
    </dgm:pt>
    <dgm:pt modelId="{1821DD5D-FD84-4876-BE8E-DA7F3A424755}" type="parTrans" cxnId="{B9FA2463-7CBE-494C-9257-771EFD66E0B2}">
      <dgm:prSet/>
      <dgm:spPr/>
      <dgm:t>
        <a:bodyPr/>
        <a:lstStyle/>
        <a:p>
          <a:endParaRPr lang="es-ES"/>
        </a:p>
      </dgm:t>
    </dgm:pt>
    <dgm:pt modelId="{09AC1B55-A8AF-4826-875C-4922BD8CDA31}" type="sibTrans" cxnId="{B9FA2463-7CBE-494C-9257-771EFD66E0B2}">
      <dgm:prSet/>
      <dgm:spPr/>
      <dgm:t>
        <a:bodyPr/>
        <a:lstStyle/>
        <a:p>
          <a:endParaRPr lang="es-ES"/>
        </a:p>
      </dgm:t>
    </dgm:pt>
    <dgm:pt modelId="{67252A3B-A3BB-4B10-AFAC-454DC9CD618B}" type="pres">
      <dgm:prSet presAssocID="{BFCD77E9-12DB-4F9F-871A-053F0DB523F2}" presName="Name0" presStyleCnt="0">
        <dgm:presLayoutVars>
          <dgm:dir/>
          <dgm:resizeHandles val="exact"/>
        </dgm:presLayoutVars>
      </dgm:prSet>
      <dgm:spPr/>
    </dgm:pt>
    <dgm:pt modelId="{04A277C7-6F1D-4AB1-9EBB-793C92901431}" type="pres">
      <dgm:prSet presAssocID="{BFCD77E9-12DB-4F9F-871A-053F0DB523F2}" presName="arrow" presStyleLbl="bgShp" presStyleIdx="0" presStyleCnt="1"/>
      <dgm:spPr>
        <a:solidFill>
          <a:schemeClr val="accent4">
            <a:lumMod val="75000"/>
          </a:schemeClr>
        </a:solidFill>
      </dgm:spPr>
    </dgm:pt>
    <dgm:pt modelId="{F437DC6D-A477-4356-BBFF-E0852A3F3D63}" type="pres">
      <dgm:prSet presAssocID="{BFCD77E9-12DB-4F9F-871A-053F0DB523F2}" presName="points" presStyleCnt="0"/>
      <dgm:spPr/>
    </dgm:pt>
    <dgm:pt modelId="{BE5FAA75-A492-41BB-8C48-2920A72F8314}" type="pres">
      <dgm:prSet presAssocID="{9391354B-23E6-46C5-9C9D-DF13E62715B8}" presName="compositeA" presStyleCnt="0"/>
      <dgm:spPr/>
    </dgm:pt>
    <dgm:pt modelId="{4AF13F88-D358-42F6-B964-01EAC6B500CF}" type="pres">
      <dgm:prSet presAssocID="{9391354B-23E6-46C5-9C9D-DF13E62715B8}" presName="textA" presStyleLbl="revTx" presStyleIdx="0" presStyleCnt="5">
        <dgm:presLayoutVars>
          <dgm:bulletEnabled val="1"/>
        </dgm:presLayoutVars>
      </dgm:prSet>
      <dgm:spPr/>
    </dgm:pt>
    <dgm:pt modelId="{F8EA580B-7591-493A-9273-4C697D668F09}" type="pres">
      <dgm:prSet presAssocID="{9391354B-23E6-46C5-9C9D-DF13E62715B8}" presName="circleA" presStyleLbl="node1" presStyleIdx="0" presStyleCnt="5"/>
      <dgm:spPr/>
    </dgm:pt>
    <dgm:pt modelId="{9747AC87-9286-491C-89A7-21B348AF4077}" type="pres">
      <dgm:prSet presAssocID="{9391354B-23E6-46C5-9C9D-DF13E62715B8}" presName="spaceA" presStyleCnt="0"/>
      <dgm:spPr/>
    </dgm:pt>
    <dgm:pt modelId="{20687F74-0564-4CBF-9C99-4F781D27FFF4}" type="pres">
      <dgm:prSet presAssocID="{681F7313-BF2B-4D63-A0CF-017278ABE770}" presName="space" presStyleCnt="0"/>
      <dgm:spPr/>
    </dgm:pt>
    <dgm:pt modelId="{549DCEEB-F12F-4797-927B-D9E443F0E27C}" type="pres">
      <dgm:prSet presAssocID="{08A837EC-4A5E-49E3-9756-C0E43989B441}" presName="compositeB" presStyleCnt="0"/>
      <dgm:spPr/>
    </dgm:pt>
    <dgm:pt modelId="{8A5E4D1C-F159-4E1F-9827-057F71E7490D}" type="pres">
      <dgm:prSet presAssocID="{08A837EC-4A5E-49E3-9756-C0E43989B441}" presName="textB" presStyleLbl="revTx" presStyleIdx="1" presStyleCnt="5">
        <dgm:presLayoutVars>
          <dgm:bulletEnabled val="1"/>
        </dgm:presLayoutVars>
      </dgm:prSet>
      <dgm:spPr/>
    </dgm:pt>
    <dgm:pt modelId="{9CD22EB4-A84B-4140-B28C-3B93D2093568}" type="pres">
      <dgm:prSet presAssocID="{08A837EC-4A5E-49E3-9756-C0E43989B441}" presName="circleB" presStyleLbl="node1" presStyleIdx="1" presStyleCnt="5"/>
      <dgm:spPr/>
    </dgm:pt>
    <dgm:pt modelId="{46A07EBA-F92B-472E-8319-F6BC5CBAEB25}" type="pres">
      <dgm:prSet presAssocID="{08A837EC-4A5E-49E3-9756-C0E43989B441}" presName="spaceB" presStyleCnt="0"/>
      <dgm:spPr/>
    </dgm:pt>
    <dgm:pt modelId="{919CFD62-C8DA-441F-A08E-D26585E4FE2D}" type="pres">
      <dgm:prSet presAssocID="{BE8214AD-19D6-423E-920A-07CDC5B6452E}" presName="space" presStyleCnt="0"/>
      <dgm:spPr/>
    </dgm:pt>
    <dgm:pt modelId="{0351196E-007B-4F2F-97BD-4301AF67A137}" type="pres">
      <dgm:prSet presAssocID="{3182ED9B-F362-42A0-BD40-5CE0C04BFE5C}" presName="compositeA" presStyleCnt="0"/>
      <dgm:spPr/>
    </dgm:pt>
    <dgm:pt modelId="{0542B587-5D91-46AB-B168-1EF0F2A741C0}" type="pres">
      <dgm:prSet presAssocID="{3182ED9B-F362-42A0-BD40-5CE0C04BFE5C}" presName="textA" presStyleLbl="revTx" presStyleIdx="2" presStyleCnt="5">
        <dgm:presLayoutVars>
          <dgm:bulletEnabled val="1"/>
        </dgm:presLayoutVars>
      </dgm:prSet>
      <dgm:spPr/>
    </dgm:pt>
    <dgm:pt modelId="{083C5D6E-4E28-4910-9E88-987A966E1CA3}" type="pres">
      <dgm:prSet presAssocID="{3182ED9B-F362-42A0-BD40-5CE0C04BFE5C}" presName="circleA" presStyleLbl="node1" presStyleIdx="2" presStyleCnt="5"/>
      <dgm:spPr/>
    </dgm:pt>
    <dgm:pt modelId="{18CB2532-D943-4FB3-8E5F-9BE68486811D}" type="pres">
      <dgm:prSet presAssocID="{3182ED9B-F362-42A0-BD40-5CE0C04BFE5C}" presName="spaceA" presStyleCnt="0"/>
      <dgm:spPr/>
    </dgm:pt>
    <dgm:pt modelId="{47912D55-DA2C-4859-9495-31240288AEB9}" type="pres">
      <dgm:prSet presAssocID="{47FBE826-739E-4A3A-9325-2A9F86128845}" presName="space" presStyleCnt="0"/>
      <dgm:spPr/>
    </dgm:pt>
    <dgm:pt modelId="{17F19976-2F64-4BAE-9966-272C0A71C766}" type="pres">
      <dgm:prSet presAssocID="{7AE24374-8C1E-48F9-B48A-347E3E42D8E8}" presName="compositeB" presStyleCnt="0"/>
      <dgm:spPr/>
    </dgm:pt>
    <dgm:pt modelId="{296FE8CC-8D72-4493-9F3A-1F79E98203F0}" type="pres">
      <dgm:prSet presAssocID="{7AE24374-8C1E-48F9-B48A-347E3E42D8E8}" presName="textB" presStyleLbl="revTx" presStyleIdx="3" presStyleCnt="5">
        <dgm:presLayoutVars>
          <dgm:bulletEnabled val="1"/>
        </dgm:presLayoutVars>
      </dgm:prSet>
      <dgm:spPr/>
    </dgm:pt>
    <dgm:pt modelId="{F1200D86-B6B1-4AFB-83B4-5AFBEE396D0D}" type="pres">
      <dgm:prSet presAssocID="{7AE24374-8C1E-48F9-B48A-347E3E42D8E8}" presName="circleB" presStyleLbl="node1" presStyleIdx="3" presStyleCnt="5"/>
      <dgm:spPr/>
    </dgm:pt>
    <dgm:pt modelId="{021F08DD-1C0C-44C1-ACB6-71105F6A1697}" type="pres">
      <dgm:prSet presAssocID="{7AE24374-8C1E-48F9-B48A-347E3E42D8E8}" presName="spaceB" presStyleCnt="0"/>
      <dgm:spPr/>
    </dgm:pt>
    <dgm:pt modelId="{E37190CE-DE4A-48C2-8FF4-82C53F958DC2}" type="pres">
      <dgm:prSet presAssocID="{CE1CA904-0FF1-49D4-A4C4-62821E99D8D5}" presName="space" presStyleCnt="0"/>
      <dgm:spPr/>
    </dgm:pt>
    <dgm:pt modelId="{A8BAD11B-8114-422D-9C72-95D5B60181B7}" type="pres">
      <dgm:prSet presAssocID="{6E8E8422-CBF4-457B-BDE4-832F4CEA536A}" presName="compositeA" presStyleCnt="0"/>
      <dgm:spPr/>
    </dgm:pt>
    <dgm:pt modelId="{92BBC614-3077-457F-B55A-04217357EF56}" type="pres">
      <dgm:prSet presAssocID="{6E8E8422-CBF4-457B-BDE4-832F4CEA536A}" presName="textA" presStyleLbl="revTx" presStyleIdx="4" presStyleCnt="5">
        <dgm:presLayoutVars>
          <dgm:bulletEnabled val="1"/>
        </dgm:presLayoutVars>
      </dgm:prSet>
      <dgm:spPr/>
    </dgm:pt>
    <dgm:pt modelId="{16D46C95-C892-4F2A-914C-5ACDDFE67592}" type="pres">
      <dgm:prSet presAssocID="{6E8E8422-CBF4-457B-BDE4-832F4CEA536A}" presName="circleA" presStyleLbl="node1" presStyleIdx="4" presStyleCnt="5"/>
      <dgm:spPr/>
    </dgm:pt>
    <dgm:pt modelId="{7B78DCBB-9815-4085-BDC1-E6B971523CD7}" type="pres">
      <dgm:prSet presAssocID="{6E8E8422-CBF4-457B-BDE4-832F4CEA536A}" presName="spaceA" presStyleCnt="0"/>
      <dgm:spPr/>
    </dgm:pt>
  </dgm:ptLst>
  <dgm:cxnLst>
    <dgm:cxn modelId="{766B0C0B-AD53-4F1C-862E-FF9FD4659B2E}" type="presOf" srcId="{3182ED9B-F362-42A0-BD40-5CE0C04BFE5C}" destId="{0542B587-5D91-46AB-B168-1EF0F2A741C0}" srcOrd="0" destOrd="0" presId="urn:microsoft.com/office/officeart/2005/8/layout/hProcess11"/>
    <dgm:cxn modelId="{5C7C7D1A-17A4-46FC-B180-7FBD8FA660D3}" type="presOf" srcId="{08A837EC-4A5E-49E3-9756-C0E43989B441}" destId="{8A5E4D1C-F159-4E1F-9827-057F71E7490D}" srcOrd="0" destOrd="0" presId="urn:microsoft.com/office/officeart/2005/8/layout/hProcess11"/>
    <dgm:cxn modelId="{6F02C31E-0621-4D9A-B329-C7965D39D07D}" srcId="{BFCD77E9-12DB-4F9F-871A-053F0DB523F2}" destId="{08A837EC-4A5E-49E3-9756-C0E43989B441}" srcOrd="1" destOrd="0" parTransId="{5931854F-B261-46EF-8B40-CB1C40194DA6}" sibTransId="{BE8214AD-19D6-423E-920A-07CDC5B6452E}"/>
    <dgm:cxn modelId="{F2C8D030-BC76-4EEA-B17C-27C718B53547}" type="presOf" srcId="{7AE24374-8C1E-48F9-B48A-347E3E42D8E8}" destId="{296FE8CC-8D72-4493-9F3A-1F79E98203F0}" srcOrd="0" destOrd="0" presId="urn:microsoft.com/office/officeart/2005/8/layout/hProcess11"/>
    <dgm:cxn modelId="{B9FA2463-7CBE-494C-9257-771EFD66E0B2}" srcId="{BFCD77E9-12DB-4F9F-871A-053F0DB523F2}" destId="{6E8E8422-CBF4-457B-BDE4-832F4CEA536A}" srcOrd="4" destOrd="0" parTransId="{1821DD5D-FD84-4876-BE8E-DA7F3A424755}" sibTransId="{09AC1B55-A8AF-4826-875C-4922BD8CDA31}"/>
    <dgm:cxn modelId="{9F7A2F71-AAE1-4ED6-BFAF-A69A79A6AC3B}" type="presOf" srcId="{9391354B-23E6-46C5-9C9D-DF13E62715B8}" destId="{4AF13F88-D358-42F6-B964-01EAC6B500CF}" srcOrd="0" destOrd="0" presId="urn:microsoft.com/office/officeart/2005/8/layout/hProcess11"/>
    <dgm:cxn modelId="{8CB7B576-3D35-4B12-99AB-25297195B966}" type="presOf" srcId="{BFCD77E9-12DB-4F9F-871A-053F0DB523F2}" destId="{67252A3B-A3BB-4B10-AFAC-454DC9CD618B}" srcOrd="0" destOrd="0" presId="urn:microsoft.com/office/officeart/2005/8/layout/hProcess11"/>
    <dgm:cxn modelId="{7A73F658-36E7-4AD3-BABA-63ADC71E9CEB}" srcId="{BFCD77E9-12DB-4F9F-871A-053F0DB523F2}" destId="{3182ED9B-F362-42A0-BD40-5CE0C04BFE5C}" srcOrd="2" destOrd="0" parTransId="{709F06C7-874A-4C95-9A6F-75ACDCBAE54D}" sibTransId="{47FBE826-739E-4A3A-9325-2A9F86128845}"/>
    <dgm:cxn modelId="{D57CFB9F-9EF3-4390-BA1A-21525116B0A2}" srcId="{BFCD77E9-12DB-4F9F-871A-053F0DB523F2}" destId="{9391354B-23E6-46C5-9C9D-DF13E62715B8}" srcOrd="0" destOrd="0" parTransId="{D5FC1890-8CE1-4146-BFB3-361A8C10BD24}" sibTransId="{681F7313-BF2B-4D63-A0CF-017278ABE770}"/>
    <dgm:cxn modelId="{EF8586CD-3FFE-48C4-8270-74ED7FA90113}" type="presOf" srcId="{6E8E8422-CBF4-457B-BDE4-832F4CEA536A}" destId="{92BBC614-3077-457F-B55A-04217357EF56}" srcOrd="0" destOrd="0" presId="urn:microsoft.com/office/officeart/2005/8/layout/hProcess11"/>
    <dgm:cxn modelId="{B4B2AEE4-9260-4648-9829-9F39AACC9244}" srcId="{BFCD77E9-12DB-4F9F-871A-053F0DB523F2}" destId="{7AE24374-8C1E-48F9-B48A-347E3E42D8E8}" srcOrd="3" destOrd="0" parTransId="{0561AB6C-0FF9-4C41-9178-FC3CAE6B2967}" sibTransId="{CE1CA904-0FF1-49D4-A4C4-62821E99D8D5}"/>
    <dgm:cxn modelId="{D664C631-F80D-48BB-A3CD-8E6EFA875B2A}" type="presParOf" srcId="{67252A3B-A3BB-4B10-AFAC-454DC9CD618B}" destId="{04A277C7-6F1D-4AB1-9EBB-793C92901431}" srcOrd="0" destOrd="0" presId="urn:microsoft.com/office/officeart/2005/8/layout/hProcess11"/>
    <dgm:cxn modelId="{0F54F5E4-100C-49AD-B0AF-D2AB9AEADFC6}" type="presParOf" srcId="{67252A3B-A3BB-4B10-AFAC-454DC9CD618B}" destId="{F437DC6D-A477-4356-BBFF-E0852A3F3D63}" srcOrd="1" destOrd="0" presId="urn:microsoft.com/office/officeart/2005/8/layout/hProcess11"/>
    <dgm:cxn modelId="{448CBBEA-3666-45FE-9202-3A363B1762FC}" type="presParOf" srcId="{F437DC6D-A477-4356-BBFF-E0852A3F3D63}" destId="{BE5FAA75-A492-41BB-8C48-2920A72F8314}" srcOrd="0" destOrd="0" presId="urn:microsoft.com/office/officeart/2005/8/layout/hProcess11"/>
    <dgm:cxn modelId="{A199656F-35C3-434A-B866-B2E81C9C4E33}" type="presParOf" srcId="{BE5FAA75-A492-41BB-8C48-2920A72F8314}" destId="{4AF13F88-D358-42F6-B964-01EAC6B500CF}" srcOrd="0" destOrd="0" presId="urn:microsoft.com/office/officeart/2005/8/layout/hProcess11"/>
    <dgm:cxn modelId="{E63EA17D-AF46-4B1B-9DD1-4B6FA905F4F0}" type="presParOf" srcId="{BE5FAA75-A492-41BB-8C48-2920A72F8314}" destId="{F8EA580B-7591-493A-9273-4C697D668F09}" srcOrd="1" destOrd="0" presId="urn:microsoft.com/office/officeart/2005/8/layout/hProcess11"/>
    <dgm:cxn modelId="{1A245F8C-DFC3-4386-9B3A-195FA6292256}" type="presParOf" srcId="{BE5FAA75-A492-41BB-8C48-2920A72F8314}" destId="{9747AC87-9286-491C-89A7-21B348AF4077}" srcOrd="2" destOrd="0" presId="urn:microsoft.com/office/officeart/2005/8/layout/hProcess11"/>
    <dgm:cxn modelId="{AB7126BF-5946-404E-A61B-D4A299E786C2}" type="presParOf" srcId="{F437DC6D-A477-4356-BBFF-E0852A3F3D63}" destId="{20687F74-0564-4CBF-9C99-4F781D27FFF4}" srcOrd="1" destOrd="0" presId="urn:microsoft.com/office/officeart/2005/8/layout/hProcess11"/>
    <dgm:cxn modelId="{2961DE4F-89CE-443F-B640-94BCF00FD58F}" type="presParOf" srcId="{F437DC6D-A477-4356-BBFF-E0852A3F3D63}" destId="{549DCEEB-F12F-4797-927B-D9E443F0E27C}" srcOrd="2" destOrd="0" presId="urn:microsoft.com/office/officeart/2005/8/layout/hProcess11"/>
    <dgm:cxn modelId="{2A849FDB-7AD7-464E-8C33-406945AA7CDC}" type="presParOf" srcId="{549DCEEB-F12F-4797-927B-D9E443F0E27C}" destId="{8A5E4D1C-F159-4E1F-9827-057F71E7490D}" srcOrd="0" destOrd="0" presId="urn:microsoft.com/office/officeart/2005/8/layout/hProcess11"/>
    <dgm:cxn modelId="{E62946DC-7B89-47AA-B2BD-FF818B591611}" type="presParOf" srcId="{549DCEEB-F12F-4797-927B-D9E443F0E27C}" destId="{9CD22EB4-A84B-4140-B28C-3B93D2093568}" srcOrd="1" destOrd="0" presId="urn:microsoft.com/office/officeart/2005/8/layout/hProcess11"/>
    <dgm:cxn modelId="{DA30DC83-6BD9-425D-86B3-EDEFF6BAD474}" type="presParOf" srcId="{549DCEEB-F12F-4797-927B-D9E443F0E27C}" destId="{46A07EBA-F92B-472E-8319-F6BC5CBAEB25}" srcOrd="2" destOrd="0" presId="urn:microsoft.com/office/officeart/2005/8/layout/hProcess11"/>
    <dgm:cxn modelId="{CC238AEB-2460-4671-AA28-DE974F266DFA}" type="presParOf" srcId="{F437DC6D-A477-4356-BBFF-E0852A3F3D63}" destId="{919CFD62-C8DA-441F-A08E-D26585E4FE2D}" srcOrd="3" destOrd="0" presId="urn:microsoft.com/office/officeart/2005/8/layout/hProcess11"/>
    <dgm:cxn modelId="{7D33EDF2-9D1B-49E2-BD2B-C24E47B6BD0F}" type="presParOf" srcId="{F437DC6D-A477-4356-BBFF-E0852A3F3D63}" destId="{0351196E-007B-4F2F-97BD-4301AF67A137}" srcOrd="4" destOrd="0" presId="urn:microsoft.com/office/officeart/2005/8/layout/hProcess11"/>
    <dgm:cxn modelId="{70904551-E3E5-49B7-A3B9-102354C2EF3A}" type="presParOf" srcId="{0351196E-007B-4F2F-97BD-4301AF67A137}" destId="{0542B587-5D91-46AB-B168-1EF0F2A741C0}" srcOrd="0" destOrd="0" presId="urn:microsoft.com/office/officeart/2005/8/layout/hProcess11"/>
    <dgm:cxn modelId="{0C7CFFC2-4CA0-4D0A-A283-B9C8FC664F88}" type="presParOf" srcId="{0351196E-007B-4F2F-97BD-4301AF67A137}" destId="{083C5D6E-4E28-4910-9E88-987A966E1CA3}" srcOrd="1" destOrd="0" presId="urn:microsoft.com/office/officeart/2005/8/layout/hProcess11"/>
    <dgm:cxn modelId="{5922ADFB-70FC-4C3E-9675-6FA462ABDC62}" type="presParOf" srcId="{0351196E-007B-4F2F-97BD-4301AF67A137}" destId="{18CB2532-D943-4FB3-8E5F-9BE68486811D}" srcOrd="2" destOrd="0" presId="urn:microsoft.com/office/officeart/2005/8/layout/hProcess11"/>
    <dgm:cxn modelId="{97F19DF7-EA03-42A3-B04A-7967687B2992}" type="presParOf" srcId="{F437DC6D-A477-4356-BBFF-E0852A3F3D63}" destId="{47912D55-DA2C-4859-9495-31240288AEB9}" srcOrd="5" destOrd="0" presId="urn:microsoft.com/office/officeart/2005/8/layout/hProcess11"/>
    <dgm:cxn modelId="{6758B937-F553-42B7-B2B5-007E4BB699F9}" type="presParOf" srcId="{F437DC6D-A477-4356-BBFF-E0852A3F3D63}" destId="{17F19976-2F64-4BAE-9966-272C0A71C766}" srcOrd="6" destOrd="0" presId="urn:microsoft.com/office/officeart/2005/8/layout/hProcess11"/>
    <dgm:cxn modelId="{2E72ABD9-8DEB-41BB-89C2-1DE9ECE163A7}" type="presParOf" srcId="{17F19976-2F64-4BAE-9966-272C0A71C766}" destId="{296FE8CC-8D72-4493-9F3A-1F79E98203F0}" srcOrd="0" destOrd="0" presId="urn:microsoft.com/office/officeart/2005/8/layout/hProcess11"/>
    <dgm:cxn modelId="{E8C1A7D0-ACE9-4391-AAF1-E03B360BF579}" type="presParOf" srcId="{17F19976-2F64-4BAE-9966-272C0A71C766}" destId="{F1200D86-B6B1-4AFB-83B4-5AFBEE396D0D}" srcOrd="1" destOrd="0" presId="urn:microsoft.com/office/officeart/2005/8/layout/hProcess11"/>
    <dgm:cxn modelId="{68115FB0-0BD8-449A-8177-9D9107714864}" type="presParOf" srcId="{17F19976-2F64-4BAE-9966-272C0A71C766}" destId="{021F08DD-1C0C-44C1-ACB6-71105F6A1697}" srcOrd="2" destOrd="0" presId="urn:microsoft.com/office/officeart/2005/8/layout/hProcess11"/>
    <dgm:cxn modelId="{8D0D4E39-C5AA-4CB5-9CC2-5D9E8AAD3CED}" type="presParOf" srcId="{F437DC6D-A477-4356-BBFF-E0852A3F3D63}" destId="{E37190CE-DE4A-48C2-8FF4-82C53F958DC2}" srcOrd="7" destOrd="0" presId="urn:microsoft.com/office/officeart/2005/8/layout/hProcess11"/>
    <dgm:cxn modelId="{9B9C2C41-AF3C-4539-97AF-6B3232B93B4A}" type="presParOf" srcId="{F437DC6D-A477-4356-BBFF-E0852A3F3D63}" destId="{A8BAD11B-8114-422D-9C72-95D5B60181B7}" srcOrd="8" destOrd="0" presId="urn:microsoft.com/office/officeart/2005/8/layout/hProcess11"/>
    <dgm:cxn modelId="{CF2B8C44-87AC-4B23-A8AA-C3E830750EA5}" type="presParOf" srcId="{A8BAD11B-8114-422D-9C72-95D5B60181B7}" destId="{92BBC614-3077-457F-B55A-04217357EF56}" srcOrd="0" destOrd="0" presId="urn:microsoft.com/office/officeart/2005/8/layout/hProcess11"/>
    <dgm:cxn modelId="{9103EE7C-66FF-4BC0-9E88-DF19C463B2FC}" type="presParOf" srcId="{A8BAD11B-8114-422D-9C72-95D5B60181B7}" destId="{16D46C95-C892-4F2A-914C-5ACDDFE67592}" srcOrd="1" destOrd="0" presId="urn:microsoft.com/office/officeart/2005/8/layout/hProcess11"/>
    <dgm:cxn modelId="{CB0F8E4B-C1DD-4C18-8DC4-1462F3A8C5DE}" type="presParOf" srcId="{A8BAD11B-8114-422D-9C72-95D5B60181B7}" destId="{7B78DCBB-9815-4085-BDC1-E6B971523CD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59678-48E5-4228-A3B9-11A1586A7E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E922810E-A124-4C3E-9653-C26CD238170E}">
      <dgm:prSet custT="1"/>
      <dgm:spPr/>
      <dgm:t>
        <a:bodyPr/>
        <a:lstStyle/>
        <a:p>
          <a:r>
            <a:rPr lang="en-US" sz="1200" dirty="0">
              <a:solidFill>
                <a:schemeClr val="tx1"/>
              </a:solidFill>
              <a:latin typeface="Arial Rounded MT Bold" panose="020F0704030504030204" pitchFamily="34" charset="0"/>
            </a:rPr>
            <a:t>The new editorial line includes:</a:t>
          </a:r>
          <a:endParaRPr lang="it-IT" sz="1200" dirty="0">
            <a:solidFill>
              <a:schemeClr val="tx1"/>
            </a:solidFill>
            <a:latin typeface="Arial Rounded MT Bold" panose="020F0704030504030204" pitchFamily="34" charset="0"/>
          </a:endParaRPr>
        </a:p>
      </dgm:t>
    </dgm:pt>
    <dgm:pt modelId="{12D13379-2DAE-44FB-9FC7-2B60E31E1276}" type="par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E919FA16-C233-4F59-B114-F2D81585D6DC}" type="sib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5ADBECB0-7F0F-41DD-91C5-037002DA7C1B}">
      <dgm:prSet custT="1"/>
      <dgm:spPr/>
      <dgm:t>
        <a:bodyPr/>
        <a:lstStyle/>
        <a:p>
          <a:r>
            <a:rPr lang="en-US" sz="1200" dirty="0">
              <a:solidFill>
                <a:schemeClr val="tx1"/>
              </a:solidFill>
              <a:latin typeface="Arial Rounded MT Bold" panose="020F0704030504030204" pitchFamily="34" charset="0"/>
            </a:rPr>
            <a:t>1) «Live» pictures: with photos and videos of internal stories.</a:t>
          </a:r>
          <a:endParaRPr lang="it-IT" sz="1200" dirty="0">
            <a:solidFill>
              <a:schemeClr val="tx1"/>
            </a:solidFill>
            <a:latin typeface="Arial Rounded MT Bold" panose="020F0704030504030204" pitchFamily="34" charset="0"/>
          </a:endParaRPr>
        </a:p>
      </dgm:t>
    </dgm:pt>
    <dgm:pt modelId="{82A501A8-26DA-46F9-9D3F-E3D8DEEBEEDF}" type="par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1056B995-7E82-4CD5-ADB2-D4D7783A8062}" type="sib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0CA28018-4FC3-4308-A035-7EF927ECC158}">
      <dgm:prSet custT="1"/>
      <dgm:spPr/>
      <dgm:t>
        <a:bodyPr/>
        <a:lstStyle/>
        <a:p>
          <a:r>
            <a:rPr lang="en-US" sz="1200" dirty="0">
              <a:solidFill>
                <a:schemeClr val="tx1"/>
              </a:solidFill>
              <a:latin typeface="Arial Rounded MT Bold" panose="020F0704030504030204" pitchFamily="34" charset="0"/>
            </a:rPr>
            <a:t>2) Inspirational posts: detached from the product but related to ideal moments in the customer's life</a:t>
          </a:r>
          <a:endParaRPr lang="it-IT" sz="1200" dirty="0">
            <a:solidFill>
              <a:schemeClr val="tx1"/>
            </a:solidFill>
            <a:latin typeface="Arial Rounded MT Bold" panose="020F0704030504030204" pitchFamily="34" charset="0"/>
          </a:endParaRPr>
        </a:p>
      </dgm:t>
    </dgm:pt>
    <dgm:pt modelId="{E3D824A3-33B2-425D-9487-44FD79E2A632}" type="par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0B8C7BF3-5416-4EB0-A948-E23EEA0C3239}" type="sib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4AC00E70-F8F8-421C-BAAA-F90007DE70A4}">
      <dgm:prSet custT="1"/>
      <dgm:spPr/>
      <dgm:t>
        <a:bodyPr/>
        <a:lstStyle/>
        <a:p>
          <a:r>
            <a:rPr lang="en-US" sz="1200" dirty="0">
              <a:solidFill>
                <a:schemeClr val="tx1"/>
              </a:solidFill>
              <a:latin typeface="Arial Rounded MT Bold" panose="020F0704030504030204" pitchFamily="34" charset="0"/>
            </a:rPr>
            <a:t>3) Post from "places of fashion": sector events</a:t>
          </a:r>
          <a:endParaRPr lang="it-IT" sz="1200" dirty="0">
            <a:solidFill>
              <a:schemeClr val="tx1"/>
            </a:solidFill>
            <a:latin typeface="Arial Rounded MT Bold" panose="020F0704030504030204" pitchFamily="34" charset="0"/>
          </a:endParaRPr>
        </a:p>
      </dgm:t>
    </dgm:pt>
    <dgm:pt modelId="{582C8F6D-1AD7-4079-ADF2-49CB6C74D8E9}" type="par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89A8845C-FDE2-453C-B928-709DDADD2941}" type="sib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551FF1D2-73C0-4977-86D4-52163261959D}">
      <dgm:prSet custT="1"/>
      <dgm:spPr/>
      <dgm:t>
        <a:bodyPr/>
        <a:lstStyle/>
        <a:p>
          <a:r>
            <a:rPr lang="it-IT" sz="1200" dirty="0">
              <a:solidFill>
                <a:schemeClr val="tx1"/>
              </a:solidFill>
              <a:latin typeface="Arial Rounded MT Bold" panose="020F0704030504030204" pitchFamily="34" charset="0"/>
            </a:rPr>
            <a:t>4) Weekly Trends</a:t>
          </a:r>
        </a:p>
      </dgm:t>
    </dgm:pt>
    <dgm:pt modelId="{548E6F40-AFCB-4055-9D71-B8EC1C55444C}" type="par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803575AA-154E-4357-A577-DA1663E63AE4}" type="sib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58FA6378-D38A-4EDF-8654-2286F3720B65}">
      <dgm:prSet custT="1"/>
      <dgm:spPr/>
      <dgm:t>
        <a:bodyPr/>
        <a:lstStyle/>
        <a:p>
          <a:r>
            <a:rPr lang="it-IT" sz="1200" dirty="0">
              <a:solidFill>
                <a:schemeClr val="tx1"/>
              </a:solidFill>
              <a:latin typeface="Arial Rounded MT Bold" panose="020F0704030504030204" pitchFamily="34" charset="0"/>
            </a:rPr>
            <a:t>5) Contests, Call-to-Action, </a:t>
          </a:r>
          <a:r>
            <a:rPr lang="it-IT" sz="1200" dirty="0" err="1">
              <a:solidFill>
                <a:schemeClr val="tx1"/>
              </a:solidFill>
              <a:latin typeface="Arial Rounded MT Bold" panose="020F0704030504030204" pitchFamily="34" charset="0"/>
            </a:rPr>
            <a:t>Tips</a:t>
          </a:r>
          <a:r>
            <a:rPr lang="it-IT" sz="1200" dirty="0">
              <a:solidFill>
                <a:schemeClr val="tx1"/>
              </a:solidFill>
              <a:latin typeface="Arial Rounded MT Bold" panose="020F0704030504030204" pitchFamily="34" charset="0"/>
            </a:rPr>
            <a:t> from </a:t>
          </a:r>
          <a:r>
            <a:rPr lang="it-IT" sz="1200" dirty="0" err="1">
              <a:solidFill>
                <a:schemeClr val="tx1"/>
              </a:solidFill>
              <a:latin typeface="Arial Rounded MT Bold" panose="020F0704030504030204" pitchFamily="34" charset="0"/>
            </a:rPr>
            <a:t>Stylists</a:t>
          </a:r>
          <a:endParaRPr lang="it-IT" sz="1200" dirty="0">
            <a:solidFill>
              <a:schemeClr val="tx1"/>
            </a:solidFill>
            <a:latin typeface="Arial Rounded MT Bold" panose="020F0704030504030204" pitchFamily="34" charset="0"/>
          </a:endParaRPr>
        </a:p>
      </dgm:t>
    </dgm:pt>
    <dgm:pt modelId="{32EEA846-A343-48AD-B786-0D16F858D4C5}" type="par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FB4D691A-4B3B-4223-AA57-F1D171A28703}" type="sib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89FF90ED-87FD-4579-9D5F-6F78BCB3ED86}">
      <dgm:prSet custT="1"/>
      <dgm:spPr/>
      <dgm:t>
        <a:bodyPr/>
        <a:lstStyle/>
        <a:p>
          <a:r>
            <a:rPr lang="en-US" sz="1200" dirty="0">
              <a:solidFill>
                <a:schemeClr val="tx1"/>
              </a:solidFill>
              <a:latin typeface="Arial Rounded MT Bold" panose="020F0704030504030204" pitchFamily="34" charset="0"/>
            </a:rPr>
            <a:t>6) Store live: staff are involved to "talk about themselves” </a:t>
          </a:r>
          <a:endParaRPr lang="it-IT" sz="1200" dirty="0">
            <a:solidFill>
              <a:schemeClr val="tx1"/>
            </a:solidFill>
            <a:latin typeface="Arial Rounded MT Bold" panose="020F0704030504030204" pitchFamily="34" charset="0"/>
          </a:endParaRPr>
        </a:p>
      </dgm:t>
    </dgm:pt>
    <dgm:pt modelId="{6908E9F3-0C2B-4319-B678-4F28399A649B}" type="par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630730A6-5401-4EF2-AEDA-95DE4F9DA1BE}" type="sib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C0A10A48-EEDD-4FF4-9EE1-EF95FBB4DC45}">
      <dgm:prSet custT="1"/>
      <dgm:spPr/>
      <dgm:t>
        <a:bodyPr/>
        <a:lstStyle/>
        <a:p>
          <a:r>
            <a:rPr lang="it-IT" sz="1200" dirty="0">
              <a:solidFill>
                <a:schemeClr val="tx1"/>
              </a:solidFill>
              <a:latin typeface="Arial Rounded MT Bold" panose="020F0704030504030204" pitchFamily="34" charset="0"/>
            </a:rPr>
            <a:t>7) Online </a:t>
          </a:r>
          <a:r>
            <a:rPr lang="it-IT" sz="1200" dirty="0" err="1">
              <a:solidFill>
                <a:schemeClr val="tx1"/>
              </a:solidFill>
              <a:latin typeface="Arial Rounded MT Bold" panose="020F0704030504030204" pitchFamily="34" charset="0"/>
            </a:rPr>
            <a:t>promotional</a:t>
          </a:r>
          <a:r>
            <a:rPr lang="it-IT" sz="1200" dirty="0">
              <a:solidFill>
                <a:schemeClr val="tx1"/>
              </a:solidFill>
              <a:latin typeface="Arial Rounded MT Bold" panose="020F0704030504030204" pitchFamily="34" charset="0"/>
            </a:rPr>
            <a:t> </a:t>
          </a:r>
          <a:r>
            <a:rPr lang="it-IT" sz="1200" dirty="0" err="1">
              <a:solidFill>
                <a:schemeClr val="tx1"/>
              </a:solidFill>
              <a:latin typeface="Arial Rounded MT Bold" panose="020F0704030504030204" pitchFamily="34" charset="0"/>
            </a:rPr>
            <a:t>campaigns</a:t>
          </a:r>
          <a:endParaRPr lang="it-IT" sz="1200" dirty="0">
            <a:solidFill>
              <a:schemeClr val="tx1"/>
            </a:solidFill>
            <a:latin typeface="Arial Rounded MT Bold" panose="020F0704030504030204" pitchFamily="34" charset="0"/>
          </a:endParaRPr>
        </a:p>
      </dgm:t>
    </dgm:pt>
    <dgm:pt modelId="{374F4F7B-0D63-429E-83EE-677FCED85974}" type="par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72855161-120D-43A1-9E98-BC597E49B192}" type="sib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D6E76AFF-6B21-44CE-955D-1C4D903C73DD}">
      <dgm:prSet custT="1"/>
      <dgm:spPr/>
      <dgm:t>
        <a:bodyPr/>
        <a:lstStyle/>
        <a:p>
          <a:r>
            <a:rPr lang="en-US" sz="1200" dirty="0">
              <a:solidFill>
                <a:schemeClr val="tx1"/>
              </a:solidFill>
              <a:latin typeface="Arial Rounded MT Bold" panose="020F0704030504030204" pitchFamily="34" charset="0"/>
            </a:rPr>
            <a:t>8) Co-creation of Digital Advertising: customers will be able to propose themselves as "models" for future advertisements. This generally makes the communication more personal and less "artificial"</a:t>
          </a:r>
          <a:endParaRPr lang="it-IT" sz="1200" dirty="0">
            <a:solidFill>
              <a:schemeClr val="tx1"/>
            </a:solidFill>
            <a:latin typeface="Arial Rounded MT Bold" panose="020F0704030504030204" pitchFamily="34" charset="0"/>
          </a:endParaRPr>
        </a:p>
      </dgm:t>
    </dgm:pt>
    <dgm:pt modelId="{A60D8C68-A2E9-4ADA-BFB5-353A1C500345}" type="par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F0AA31A4-A6D6-461B-A788-9E95718BCD1B}" type="sib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8A4FA252-E1E1-4146-91C9-2EA81FB030C9}" type="pres">
      <dgm:prSet presAssocID="{24559678-48E5-4228-A3B9-11A1586A7E44}" presName="linear" presStyleCnt="0">
        <dgm:presLayoutVars>
          <dgm:animLvl val="lvl"/>
          <dgm:resizeHandles val="exact"/>
        </dgm:presLayoutVars>
      </dgm:prSet>
      <dgm:spPr/>
    </dgm:pt>
    <dgm:pt modelId="{49E57C76-5A26-43C4-8B28-B7E93F37D77C}" type="pres">
      <dgm:prSet presAssocID="{E922810E-A124-4C3E-9653-C26CD238170E}" presName="parentText" presStyleLbl="node1" presStyleIdx="0" presStyleCnt="9" custLinFactY="5636" custLinFactNeighborY="100000">
        <dgm:presLayoutVars>
          <dgm:chMax val="0"/>
          <dgm:bulletEnabled val="1"/>
        </dgm:presLayoutVars>
      </dgm:prSet>
      <dgm:spPr/>
    </dgm:pt>
    <dgm:pt modelId="{30048F90-E165-4C5B-A95B-178E179C0101}" type="pres">
      <dgm:prSet presAssocID="{E919FA16-C233-4F59-B114-F2D81585D6DC}" presName="spacer" presStyleCnt="0"/>
      <dgm:spPr/>
    </dgm:pt>
    <dgm:pt modelId="{C49534DE-192C-4414-A82D-A0402E95C7B0}" type="pres">
      <dgm:prSet presAssocID="{5ADBECB0-7F0F-41DD-91C5-037002DA7C1B}" presName="parentText" presStyleLbl="node1" presStyleIdx="1" presStyleCnt="9">
        <dgm:presLayoutVars>
          <dgm:chMax val="0"/>
          <dgm:bulletEnabled val="1"/>
        </dgm:presLayoutVars>
      </dgm:prSet>
      <dgm:spPr/>
    </dgm:pt>
    <dgm:pt modelId="{ECE7BF8F-804B-427B-B8C0-423865B01653}" type="pres">
      <dgm:prSet presAssocID="{1056B995-7E82-4CD5-ADB2-D4D7783A8062}" presName="spacer" presStyleCnt="0"/>
      <dgm:spPr/>
    </dgm:pt>
    <dgm:pt modelId="{AF2B8393-A00D-41C3-A277-2732510863FC}" type="pres">
      <dgm:prSet presAssocID="{0CA28018-4FC3-4308-A035-7EF927ECC158}" presName="parentText" presStyleLbl="node1" presStyleIdx="2" presStyleCnt="9">
        <dgm:presLayoutVars>
          <dgm:chMax val="0"/>
          <dgm:bulletEnabled val="1"/>
        </dgm:presLayoutVars>
      </dgm:prSet>
      <dgm:spPr/>
    </dgm:pt>
    <dgm:pt modelId="{AD4A56AA-1C10-440E-A8E2-F1BB429B01BC}" type="pres">
      <dgm:prSet presAssocID="{0B8C7BF3-5416-4EB0-A948-E23EEA0C3239}" presName="spacer" presStyleCnt="0"/>
      <dgm:spPr/>
    </dgm:pt>
    <dgm:pt modelId="{998D50F8-F699-45C1-BA05-CAE777028D29}" type="pres">
      <dgm:prSet presAssocID="{4AC00E70-F8F8-421C-BAAA-F90007DE70A4}" presName="parentText" presStyleLbl="node1" presStyleIdx="3" presStyleCnt="9">
        <dgm:presLayoutVars>
          <dgm:chMax val="0"/>
          <dgm:bulletEnabled val="1"/>
        </dgm:presLayoutVars>
      </dgm:prSet>
      <dgm:spPr/>
    </dgm:pt>
    <dgm:pt modelId="{2FF8EF41-EADC-4987-9E6C-6F01C05E8E93}" type="pres">
      <dgm:prSet presAssocID="{89A8845C-FDE2-453C-B928-709DDADD2941}" presName="spacer" presStyleCnt="0"/>
      <dgm:spPr/>
    </dgm:pt>
    <dgm:pt modelId="{C8F54F7F-432D-46E0-8F10-5DA09202BAEB}" type="pres">
      <dgm:prSet presAssocID="{551FF1D2-73C0-4977-86D4-52163261959D}" presName="parentText" presStyleLbl="node1" presStyleIdx="4" presStyleCnt="9">
        <dgm:presLayoutVars>
          <dgm:chMax val="0"/>
          <dgm:bulletEnabled val="1"/>
        </dgm:presLayoutVars>
      </dgm:prSet>
      <dgm:spPr/>
    </dgm:pt>
    <dgm:pt modelId="{35A4129E-88EA-4C48-AD86-F1A98C500CE9}" type="pres">
      <dgm:prSet presAssocID="{803575AA-154E-4357-A577-DA1663E63AE4}" presName="spacer" presStyleCnt="0"/>
      <dgm:spPr/>
    </dgm:pt>
    <dgm:pt modelId="{D885A04A-E5B4-44CA-B843-5914195D8CE5}" type="pres">
      <dgm:prSet presAssocID="{58FA6378-D38A-4EDF-8654-2286F3720B65}" presName="parentText" presStyleLbl="node1" presStyleIdx="5" presStyleCnt="9">
        <dgm:presLayoutVars>
          <dgm:chMax val="0"/>
          <dgm:bulletEnabled val="1"/>
        </dgm:presLayoutVars>
      </dgm:prSet>
      <dgm:spPr/>
    </dgm:pt>
    <dgm:pt modelId="{86741F3F-CF65-4753-B5B5-654E23A01C28}" type="pres">
      <dgm:prSet presAssocID="{FB4D691A-4B3B-4223-AA57-F1D171A28703}" presName="spacer" presStyleCnt="0"/>
      <dgm:spPr/>
    </dgm:pt>
    <dgm:pt modelId="{C4903D74-C785-4F7F-9101-4C74ED6862B9}" type="pres">
      <dgm:prSet presAssocID="{89FF90ED-87FD-4579-9D5F-6F78BCB3ED86}" presName="parentText" presStyleLbl="node1" presStyleIdx="6" presStyleCnt="9">
        <dgm:presLayoutVars>
          <dgm:chMax val="0"/>
          <dgm:bulletEnabled val="1"/>
        </dgm:presLayoutVars>
      </dgm:prSet>
      <dgm:spPr/>
    </dgm:pt>
    <dgm:pt modelId="{273B5511-82B1-4545-8688-F9DD86F85D9B}" type="pres">
      <dgm:prSet presAssocID="{630730A6-5401-4EF2-AEDA-95DE4F9DA1BE}" presName="spacer" presStyleCnt="0"/>
      <dgm:spPr/>
    </dgm:pt>
    <dgm:pt modelId="{DF41456F-715A-44C8-85FA-AD4153D8D07E}" type="pres">
      <dgm:prSet presAssocID="{C0A10A48-EEDD-4FF4-9EE1-EF95FBB4DC45}" presName="parentText" presStyleLbl="node1" presStyleIdx="7" presStyleCnt="9">
        <dgm:presLayoutVars>
          <dgm:chMax val="0"/>
          <dgm:bulletEnabled val="1"/>
        </dgm:presLayoutVars>
      </dgm:prSet>
      <dgm:spPr/>
    </dgm:pt>
    <dgm:pt modelId="{27E4B583-D2BA-41C5-82BA-28A40B462455}" type="pres">
      <dgm:prSet presAssocID="{72855161-120D-43A1-9E98-BC597E49B192}" presName="spacer" presStyleCnt="0"/>
      <dgm:spPr/>
    </dgm:pt>
    <dgm:pt modelId="{8A9D19FE-03CD-4591-82DE-9E46FA485BE2}" type="pres">
      <dgm:prSet presAssocID="{D6E76AFF-6B21-44CE-955D-1C4D903C73DD}" presName="parentText" presStyleLbl="node1" presStyleIdx="8" presStyleCnt="9" custScaleY="135866" custLinFactY="53661" custLinFactNeighborY="100000">
        <dgm:presLayoutVars>
          <dgm:chMax val="0"/>
          <dgm:bulletEnabled val="1"/>
        </dgm:presLayoutVars>
      </dgm:prSet>
      <dgm:spPr/>
    </dgm:pt>
  </dgm:ptLst>
  <dgm:cxnLst>
    <dgm:cxn modelId="{1D372A0B-F62D-449C-B32A-6BF7E080E757}" type="presOf" srcId="{89FF90ED-87FD-4579-9D5F-6F78BCB3ED86}" destId="{C4903D74-C785-4F7F-9101-4C74ED6862B9}" srcOrd="0" destOrd="0" presId="urn:microsoft.com/office/officeart/2005/8/layout/vList2"/>
    <dgm:cxn modelId="{CA61B40E-4BAE-476F-A7A2-ACD33FAA0586}" srcId="{24559678-48E5-4228-A3B9-11A1586A7E44}" destId="{4AC00E70-F8F8-421C-BAAA-F90007DE70A4}" srcOrd="3" destOrd="0" parTransId="{582C8F6D-1AD7-4079-ADF2-49CB6C74D8E9}" sibTransId="{89A8845C-FDE2-453C-B928-709DDADD2941}"/>
    <dgm:cxn modelId="{1CF71526-6E02-4129-B0C1-E0B65ED1AE0F}" type="presOf" srcId="{4AC00E70-F8F8-421C-BAAA-F90007DE70A4}" destId="{998D50F8-F699-45C1-BA05-CAE777028D29}" srcOrd="0" destOrd="0" presId="urn:microsoft.com/office/officeart/2005/8/layout/vList2"/>
    <dgm:cxn modelId="{1F7FA730-2D34-43AD-AB07-49E51ED3D94F}" type="presOf" srcId="{24559678-48E5-4228-A3B9-11A1586A7E44}" destId="{8A4FA252-E1E1-4146-91C9-2EA81FB030C9}" srcOrd="0" destOrd="0" presId="urn:microsoft.com/office/officeart/2005/8/layout/vList2"/>
    <dgm:cxn modelId="{5297093A-70E1-4D9C-9FE1-1A3BAF23FEC8}" type="presOf" srcId="{58FA6378-D38A-4EDF-8654-2286F3720B65}" destId="{D885A04A-E5B4-44CA-B843-5914195D8CE5}" srcOrd="0" destOrd="0" presId="urn:microsoft.com/office/officeart/2005/8/layout/vList2"/>
    <dgm:cxn modelId="{33E0CA3F-7710-40C4-A8B6-260EF4B7089D}" srcId="{24559678-48E5-4228-A3B9-11A1586A7E44}" destId="{C0A10A48-EEDD-4FF4-9EE1-EF95FBB4DC45}" srcOrd="7" destOrd="0" parTransId="{374F4F7B-0D63-429E-83EE-677FCED85974}" sibTransId="{72855161-120D-43A1-9E98-BC597E49B192}"/>
    <dgm:cxn modelId="{3E75EC64-2A7B-4451-A4D7-E6ECF65EA46B}" srcId="{24559678-48E5-4228-A3B9-11A1586A7E44}" destId="{0CA28018-4FC3-4308-A035-7EF927ECC158}" srcOrd="2" destOrd="0" parTransId="{E3D824A3-33B2-425D-9487-44FD79E2A632}" sibTransId="{0B8C7BF3-5416-4EB0-A948-E23EEA0C3239}"/>
    <dgm:cxn modelId="{33E1C746-142F-4F8F-92A0-9DF04EE4E30E}" type="presOf" srcId="{0CA28018-4FC3-4308-A035-7EF927ECC158}" destId="{AF2B8393-A00D-41C3-A277-2732510863FC}" srcOrd="0" destOrd="0" presId="urn:microsoft.com/office/officeart/2005/8/layout/vList2"/>
    <dgm:cxn modelId="{660FC576-79C6-4A14-911F-D65850C2EE82}" srcId="{24559678-48E5-4228-A3B9-11A1586A7E44}" destId="{E922810E-A124-4C3E-9653-C26CD238170E}" srcOrd="0" destOrd="0" parTransId="{12D13379-2DAE-44FB-9FC7-2B60E31E1276}" sibTransId="{E919FA16-C233-4F59-B114-F2D81585D6DC}"/>
    <dgm:cxn modelId="{2C7E9EA0-4ECC-4E3F-8D52-BA566AE0398C}" type="presOf" srcId="{E922810E-A124-4C3E-9653-C26CD238170E}" destId="{49E57C76-5A26-43C4-8B28-B7E93F37D77C}" srcOrd="0" destOrd="0" presId="urn:microsoft.com/office/officeart/2005/8/layout/vList2"/>
    <dgm:cxn modelId="{8AE3ACA1-6FEC-40F0-9448-EEDAB9223225}" srcId="{24559678-48E5-4228-A3B9-11A1586A7E44}" destId="{D6E76AFF-6B21-44CE-955D-1C4D903C73DD}" srcOrd="8" destOrd="0" parTransId="{A60D8C68-A2E9-4ADA-BFB5-353A1C500345}" sibTransId="{F0AA31A4-A6D6-461B-A788-9E95718BCD1B}"/>
    <dgm:cxn modelId="{2F7BF3AE-CD9C-43D3-8EF1-7D9D1AF56E03}" srcId="{24559678-48E5-4228-A3B9-11A1586A7E44}" destId="{89FF90ED-87FD-4579-9D5F-6F78BCB3ED86}" srcOrd="6" destOrd="0" parTransId="{6908E9F3-0C2B-4319-B678-4F28399A649B}" sibTransId="{630730A6-5401-4EF2-AEDA-95DE4F9DA1BE}"/>
    <dgm:cxn modelId="{A11142BE-8F94-46FB-B495-F0EB5422F606}" type="presOf" srcId="{551FF1D2-73C0-4977-86D4-52163261959D}" destId="{C8F54F7F-432D-46E0-8F10-5DA09202BAEB}" srcOrd="0" destOrd="0" presId="urn:microsoft.com/office/officeart/2005/8/layout/vList2"/>
    <dgm:cxn modelId="{186F47C8-2A1F-456F-91EC-355F87B1DE14}" srcId="{24559678-48E5-4228-A3B9-11A1586A7E44}" destId="{551FF1D2-73C0-4977-86D4-52163261959D}" srcOrd="4" destOrd="0" parTransId="{548E6F40-AFCB-4055-9D71-B8EC1C55444C}" sibTransId="{803575AA-154E-4357-A577-DA1663E63AE4}"/>
    <dgm:cxn modelId="{471BB3C8-625C-40B8-A3F5-AAC67C50E41F}" srcId="{24559678-48E5-4228-A3B9-11A1586A7E44}" destId="{5ADBECB0-7F0F-41DD-91C5-037002DA7C1B}" srcOrd="1" destOrd="0" parTransId="{82A501A8-26DA-46F9-9D3F-E3D8DEEBEEDF}" sibTransId="{1056B995-7E82-4CD5-ADB2-D4D7783A8062}"/>
    <dgm:cxn modelId="{D2783AE3-6824-41E8-8061-1EC1AA6C44EC}" srcId="{24559678-48E5-4228-A3B9-11A1586A7E44}" destId="{58FA6378-D38A-4EDF-8654-2286F3720B65}" srcOrd="5" destOrd="0" parTransId="{32EEA846-A343-48AD-B786-0D16F858D4C5}" sibTransId="{FB4D691A-4B3B-4223-AA57-F1D171A28703}"/>
    <dgm:cxn modelId="{80A80AF5-B633-4519-88EE-3B904D595943}" type="presOf" srcId="{D6E76AFF-6B21-44CE-955D-1C4D903C73DD}" destId="{8A9D19FE-03CD-4591-82DE-9E46FA485BE2}" srcOrd="0" destOrd="0" presId="urn:microsoft.com/office/officeart/2005/8/layout/vList2"/>
    <dgm:cxn modelId="{388B81F6-E4F4-4DB8-80E1-4D71E07CF227}" type="presOf" srcId="{5ADBECB0-7F0F-41DD-91C5-037002DA7C1B}" destId="{C49534DE-192C-4414-A82D-A0402E95C7B0}" srcOrd="0" destOrd="0" presId="urn:microsoft.com/office/officeart/2005/8/layout/vList2"/>
    <dgm:cxn modelId="{E02D0FF8-8F30-4A12-97E5-3BA68F84790D}" type="presOf" srcId="{C0A10A48-EEDD-4FF4-9EE1-EF95FBB4DC45}" destId="{DF41456F-715A-44C8-85FA-AD4153D8D07E}" srcOrd="0" destOrd="0" presId="urn:microsoft.com/office/officeart/2005/8/layout/vList2"/>
    <dgm:cxn modelId="{221F47F1-AE41-452E-9DF1-22AB6DEB83B0}" type="presParOf" srcId="{8A4FA252-E1E1-4146-91C9-2EA81FB030C9}" destId="{49E57C76-5A26-43C4-8B28-B7E93F37D77C}" srcOrd="0" destOrd="0" presId="urn:microsoft.com/office/officeart/2005/8/layout/vList2"/>
    <dgm:cxn modelId="{E767AC24-D569-425E-AFA3-3ABB28081D55}" type="presParOf" srcId="{8A4FA252-E1E1-4146-91C9-2EA81FB030C9}" destId="{30048F90-E165-4C5B-A95B-178E179C0101}" srcOrd="1" destOrd="0" presId="urn:microsoft.com/office/officeart/2005/8/layout/vList2"/>
    <dgm:cxn modelId="{DDC8D41A-F212-4F74-BE7C-ECA91B3BBE96}" type="presParOf" srcId="{8A4FA252-E1E1-4146-91C9-2EA81FB030C9}" destId="{C49534DE-192C-4414-A82D-A0402E95C7B0}" srcOrd="2" destOrd="0" presId="urn:microsoft.com/office/officeart/2005/8/layout/vList2"/>
    <dgm:cxn modelId="{07AF4A9B-C35D-4C06-B854-3DB7908938C2}" type="presParOf" srcId="{8A4FA252-E1E1-4146-91C9-2EA81FB030C9}" destId="{ECE7BF8F-804B-427B-B8C0-423865B01653}" srcOrd="3" destOrd="0" presId="urn:microsoft.com/office/officeart/2005/8/layout/vList2"/>
    <dgm:cxn modelId="{3A9CCD78-BC5D-489A-A7C7-3C4FF1023C61}" type="presParOf" srcId="{8A4FA252-E1E1-4146-91C9-2EA81FB030C9}" destId="{AF2B8393-A00D-41C3-A277-2732510863FC}" srcOrd="4" destOrd="0" presId="urn:microsoft.com/office/officeart/2005/8/layout/vList2"/>
    <dgm:cxn modelId="{4A0ABB44-63B0-4A93-A99E-F63585954DFD}" type="presParOf" srcId="{8A4FA252-E1E1-4146-91C9-2EA81FB030C9}" destId="{AD4A56AA-1C10-440E-A8E2-F1BB429B01BC}" srcOrd="5" destOrd="0" presId="urn:microsoft.com/office/officeart/2005/8/layout/vList2"/>
    <dgm:cxn modelId="{10B48960-5A14-4C85-AA24-762ADB786C46}" type="presParOf" srcId="{8A4FA252-E1E1-4146-91C9-2EA81FB030C9}" destId="{998D50F8-F699-45C1-BA05-CAE777028D29}" srcOrd="6" destOrd="0" presId="urn:microsoft.com/office/officeart/2005/8/layout/vList2"/>
    <dgm:cxn modelId="{BB2AC691-4455-4CE3-8321-39F2DBA02CE3}" type="presParOf" srcId="{8A4FA252-E1E1-4146-91C9-2EA81FB030C9}" destId="{2FF8EF41-EADC-4987-9E6C-6F01C05E8E93}" srcOrd="7" destOrd="0" presId="urn:microsoft.com/office/officeart/2005/8/layout/vList2"/>
    <dgm:cxn modelId="{BACDE355-4E8E-463D-BBEC-462C685A5579}" type="presParOf" srcId="{8A4FA252-E1E1-4146-91C9-2EA81FB030C9}" destId="{C8F54F7F-432D-46E0-8F10-5DA09202BAEB}" srcOrd="8" destOrd="0" presId="urn:microsoft.com/office/officeart/2005/8/layout/vList2"/>
    <dgm:cxn modelId="{30CF6CB5-978C-4F16-9891-7EFF367395A6}" type="presParOf" srcId="{8A4FA252-E1E1-4146-91C9-2EA81FB030C9}" destId="{35A4129E-88EA-4C48-AD86-F1A98C500CE9}" srcOrd="9" destOrd="0" presId="urn:microsoft.com/office/officeart/2005/8/layout/vList2"/>
    <dgm:cxn modelId="{9ACDE58C-DE1C-4450-8F6F-BE5BF4E3FE5D}" type="presParOf" srcId="{8A4FA252-E1E1-4146-91C9-2EA81FB030C9}" destId="{D885A04A-E5B4-44CA-B843-5914195D8CE5}" srcOrd="10" destOrd="0" presId="urn:microsoft.com/office/officeart/2005/8/layout/vList2"/>
    <dgm:cxn modelId="{3EAAB91A-BDC8-4B76-ACCA-146177AA875F}" type="presParOf" srcId="{8A4FA252-E1E1-4146-91C9-2EA81FB030C9}" destId="{86741F3F-CF65-4753-B5B5-654E23A01C28}" srcOrd="11" destOrd="0" presId="urn:microsoft.com/office/officeart/2005/8/layout/vList2"/>
    <dgm:cxn modelId="{B2A74319-4180-4908-A260-8BCAC2D60EA3}" type="presParOf" srcId="{8A4FA252-E1E1-4146-91C9-2EA81FB030C9}" destId="{C4903D74-C785-4F7F-9101-4C74ED6862B9}" srcOrd="12" destOrd="0" presId="urn:microsoft.com/office/officeart/2005/8/layout/vList2"/>
    <dgm:cxn modelId="{970EDC1A-0CF4-4052-9A80-6A6C50A37254}" type="presParOf" srcId="{8A4FA252-E1E1-4146-91C9-2EA81FB030C9}" destId="{273B5511-82B1-4545-8688-F9DD86F85D9B}" srcOrd="13" destOrd="0" presId="urn:microsoft.com/office/officeart/2005/8/layout/vList2"/>
    <dgm:cxn modelId="{C90E0B14-CD4E-4078-B0AC-9FFC436808CE}" type="presParOf" srcId="{8A4FA252-E1E1-4146-91C9-2EA81FB030C9}" destId="{DF41456F-715A-44C8-85FA-AD4153D8D07E}" srcOrd="14" destOrd="0" presId="urn:microsoft.com/office/officeart/2005/8/layout/vList2"/>
    <dgm:cxn modelId="{3C13E8BC-D3F9-4150-86CF-5B046B601075}" type="presParOf" srcId="{8A4FA252-E1E1-4146-91C9-2EA81FB030C9}" destId="{27E4B583-D2BA-41C5-82BA-28A40B462455}" srcOrd="15" destOrd="0" presId="urn:microsoft.com/office/officeart/2005/8/layout/vList2"/>
    <dgm:cxn modelId="{5BED810C-5D62-4772-92B3-BA2E90F3B431}" type="presParOf" srcId="{8A4FA252-E1E1-4146-91C9-2EA81FB030C9}" destId="{8A9D19FE-03CD-4591-82DE-9E46FA485BE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673861-1964-4FF6-98EA-FE7F884573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5E124B12-A59E-48A4-B489-800C4F1A8D53}">
      <dgm:prSet custT="1"/>
      <dgm:spPr/>
      <dgm:t>
        <a:bodyPr/>
        <a:lstStyle/>
        <a:p>
          <a:pPr algn="ctr"/>
          <a:r>
            <a:rPr lang="en-US" sz="1200" dirty="0">
              <a:solidFill>
                <a:schemeClr val="tx1"/>
              </a:solidFill>
            </a:rPr>
            <a:t>The strength of Instagram is the community, encouraged to use the App thanks to constant updates. Instagram offers the following options upon registration:</a:t>
          </a:r>
          <a:endParaRPr lang="it-IT" sz="1200" dirty="0">
            <a:solidFill>
              <a:schemeClr val="tx1"/>
            </a:solidFill>
          </a:endParaRPr>
        </a:p>
      </dgm:t>
    </dgm:pt>
    <dgm:pt modelId="{53436FBD-DD5D-442B-8F7A-DDB424C2966A}" type="parTrans" cxnId="{93125FEF-8559-4B1F-9BC5-B8C9A1D6B223}">
      <dgm:prSet/>
      <dgm:spPr/>
      <dgm:t>
        <a:bodyPr/>
        <a:lstStyle/>
        <a:p>
          <a:endParaRPr lang="it-IT" sz="1200">
            <a:solidFill>
              <a:schemeClr val="tx1"/>
            </a:solidFill>
          </a:endParaRPr>
        </a:p>
      </dgm:t>
    </dgm:pt>
    <dgm:pt modelId="{E67F5BA9-A9B3-4F29-B2DD-45AB5C5FC27A}" type="sibTrans" cxnId="{93125FEF-8559-4B1F-9BC5-B8C9A1D6B223}">
      <dgm:prSet/>
      <dgm:spPr/>
      <dgm:t>
        <a:bodyPr/>
        <a:lstStyle/>
        <a:p>
          <a:endParaRPr lang="it-IT" sz="1200">
            <a:solidFill>
              <a:schemeClr val="tx1"/>
            </a:solidFill>
          </a:endParaRPr>
        </a:p>
      </dgm:t>
    </dgm:pt>
    <dgm:pt modelId="{F4E564C6-47F3-427F-AFF2-06D2E7028670}">
      <dgm:prSet custT="1"/>
      <dgm:spPr/>
      <dgm:t>
        <a:bodyPr/>
        <a:lstStyle/>
        <a:p>
          <a:r>
            <a:rPr lang="it-IT" sz="1200" dirty="0">
              <a:solidFill>
                <a:schemeClr val="tx1"/>
              </a:solidFill>
            </a:rPr>
            <a:t>1) Personal </a:t>
          </a:r>
          <a:r>
            <a:rPr lang="it-IT" sz="1200" dirty="0" err="1">
              <a:solidFill>
                <a:schemeClr val="tx1"/>
              </a:solidFill>
            </a:rPr>
            <a:t>Profile</a:t>
          </a:r>
          <a:endParaRPr lang="it-IT" sz="1200" dirty="0">
            <a:solidFill>
              <a:schemeClr val="tx1"/>
            </a:solidFill>
          </a:endParaRPr>
        </a:p>
        <a:p>
          <a:r>
            <a:rPr lang="it-IT" sz="1200" dirty="0">
              <a:solidFill>
                <a:schemeClr val="tx1"/>
              </a:solidFill>
            </a:rPr>
            <a:t>2) Business </a:t>
          </a:r>
          <a:r>
            <a:rPr lang="it-IT" sz="1200" dirty="0" err="1">
              <a:solidFill>
                <a:schemeClr val="tx1"/>
              </a:solidFill>
            </a:rPr>
            <a:t>Profile</a:t>
          </a:r>
          <a:endParaRPr lang="it-IT" sz="1200" dirty="0">
            <a:solidFill>
              <a:schemeClr val="tx1"/>
            </a:solidFill>
          </a:endParaRPr>
        </a:p>
      </dgm:t>
    </dgm:pt>
    <dgm:pt modelId="{1E2424A4-9D51-4D25-A26B-AD513199FACF}" type="parTrans" cxnId="{49D6C4A3-83FB-4160-B536-5249D1ABA1EF}">
      <dgm:prSet/>
      <dgm:spPr/>
      <dgm:t>
        <a:bodyPr/>
        <a:lstStyle/>
        <a:p>
          <a:endParaRPr lang="it-IT" sz="1200">
            <a:solidFill>
              <a:schemeClr val="tx1"/>
            </a:solidFill>
          </a:endParaRPr>
        </a:p>
      </dgm:t>
    </dgm:pt>
    <dgm:pt modelId="{DCF3970B-A939-4D43-B257-3473F4A1C02A}" type="sibTrans" cxnId="{49D6C4A3-83FB-4160-B536-5249D1ABA1EF}">
      <dgm:prSet/>
      <dgm:spPr/>
      <dgm:t>
        <a:bodyPr/>
        <a:lstStyle/>
        <a:p>
          <a:endParaRPr lang="it-IT" sz="1200">
            <a:solidFill>
              <a:schemeClr val="tx1"/>
            </a:solidFill>
          </a:endParaRPr>
        </a:p>
      </dgm:t>
    </dgm:pt>
    <dgm:pt modelId="{2C892D0D-C5A0-4605-876A-84C030B8B0D7}" type="pres">
      <dgm:prSet presAssocID="{74673861-1964-4FF6-98EA-FE7F88457372}" presName="diagram" presStyleCnt="0">
        <dgm:presLayoutVars>
          <dgm:dir/>
          <dgm:resizeHandles val="exact"/>
        </dgm:presLayoutVars>
      </dgm:prSet>
      <dgm:spPr/>
    </dgm:pt>
    <dgm:pt modelId="{B332B917-9908-464D-9575-AA6D2EE241AA}" type="pres">
      <dgm:prSet presAssocID="{5E124B12-A59E-48A4-B489-800C4F1A8D53}" presName="node" presStyleLbl="node1" presStyleIdx="0" presStyleCnt="2">
        <dgm:presLayoutVars>
          <dgm:bulletEnabled val="1"/>
        </dgm:presLayoutVars>
      </dgm:prSet>
      <dgm:spPr/>
    </dgm:pt>
    <dgm:pt modelId="{03E885D5-947C-47B8-8F69-1E7004189FFA}" type="pres">
      <dgm:prSet presAssocID="{E67F5BA9-A9B3-4F29-B2DD-45AB5C5FC27A}" presName="sibTrans" presStyleCnt="0"/>
      <dgm:spPr/>
    </dgm:pt>
    <dgm:pt modelId="{1C7B7C79-2102-4D3B-8A4C-E5ABB2AB2008}" type="pres">
      <dgm:prSet presAssocID="{F4E564C6-47F3-427F-AFF2-06D2E7028670}" presName="node" presStyleLbl="node1" presStyleIdx="1" presStyleCnt="2">
        <dgm:presLayoutVars>
          <dgm:bulletEnabled val="1"/>
        </dgm:presLayoutVars>
      </dgm:prSet>
      <dgm:spPr/>
    </dgm:pt>
  </dgm:ptLst>
  <dgm:cxnLst>
    <dgm:cxn modelId="{9BEFAB00-3BB7-400A-858F-C0B3C3625C21}" type="presOf" srcId="{F4E564C6-47F3-427F-AFF2-06D2E7028670}" destId="{1C7B7C79-2102-4D3B-8A4C-E5ABB2AB2008}" srcOrd="0" destOrd="0" presId="urn:microsoft.com/office/officeart/2005/8/layout/default"/>
    <dgm:cxn modelId="{17ADBC1F-FA88-47B3-A82B-FF587CD8D144}" type="presOf" srcId="{74673861-1964-4FF6-98EA-FE7F88457372}" destId="{2C892D0D-C5A0-4605-876A-84C030B8B0D7}" srcOrd="0" destOrd="0" presId="urn:microsoft.com/office/officeart/2005/8/layout/default"/>
    <dgm:cxn modelId="{73869222-7C41-44E3-8952-43BD90265198}" type="presOf" srcId="{5E124B12-A59E-48A4-B489-800C4F1A8D53}" destId="{B332B917-9908-464D-9575-AA6D2EE241AA}" srcOrd="0" destOrd="0" presId="urn:microsoft.com/office/officeart/2005/8/layout/default"/>
    <dgm:cxn modelId="{49D6C4A3-83FB-4160-B536-5249D1ABA1EF}" srcId="{74673861-1964-4FF6-98EA-FE7F88457372}" destId="{F4E564C6-47F3-427F-AFF2-06D2E7028670}" srcOrd="1" destOrd="0" parTransId="{1E2424A4-9D51-4D25-A26B-AD513199FACF}" sibTransId="{DCF3970B-A939-4D43-B257-3473F4A1C02A}"/>
    <dgm:cxn modelId="{93125FEF-8559-4B1F-9BC5-B8C9A1D6B223}" srcId="{74673861-1964-4FF6-98EA-FE7F88457372}" destId="{5E124B12-A59E-48A4-B489-800C4F1A8D53}" srcOrd="0" destOrd="0" parTransId="{53436FBD-DD5D-442B-8F7A-DDB424C2966A}" sibTransId="{E67F5BA9-A9B3-4F29-B2DD-45AB5C5FC27A}"/>
    <dgm:cxn modelId="{D4F4A418-8EA1-49B3-8058-764D269DC722}" type="presParOf" srcId="{2C892D0D-C5A0-4605-876A-84C030B8B0D7}" destId="{B332B917-9908-464D-9575-AA6D2EE241AA}" srcOrd="0" destOrd="0" presId="urn:microsoft.com/office/officeart/2005/8/layout/default"/>
    <dgm:cxn modelId="{1E30E9EA-8EC9-4053-9DBD-E7A56C969F25}" type="presParOf" srcId="{2C892D0D-C5A0-4605-876A-84C030B8B0D7}" destId="{03E885D5-947C-47B8-8F69-1E7004189FFA}" srcOrd="1" destOrd="0" presId="urn:microsoft.com/office/officeart/2005/8/layout/default"/>
    <dgm:cxn modelId="{B1C316CD-13B6-411B-BAAF-2B26DDBD3060}" type="presParOf" srcId="{2C892D0D-C5A0-4605-876A-84C030B8B0D7}" destId="{1C7B7C79-2102-4D3B-8A4C-E5ABB2AB20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1BA6402-3F5F-4353-B6C0-5A1673CD49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A6E6F540-5A1B-40E6-A04B-34E69522ED96}">
      <dgm:prSet custT="1"/>
      <dgm:spPr/>
      <dgm:t>
        <a:bodyPr/>
        <a:lstStyle/>
        <a:p>
          <a:r>
            <a:rPr lang="en-US" sz="1200" dirty="0">
              <a:solidFill>
                <a:schemeClr val="tx1"/>
              </a:solidFill>
            </a:rPr>
            <a:t>1) Interest: opening Instagram the first posts displayed will be those that generated more interaction</a:t>
          </a:r>
          <a:endParaRPr lang="it-IT" sz="1200" dirty="0">
            <a:solidFill>
              <a:schemeClr val="tx1"/>
            </a:solidFill>
          </a:endParaRPr>
        </a:p>
      </dgm:t>
    </dgm:pt>
    <dgm:pt modelId="{2DC845F6-01EF-4CAF-BADF-95DCCD5E1289}" type="parTrans" cxnId="{014895B2-6A21-4453-A8A4-D3E95464C5E8}">
      <dgm:prSet/>
      <dgm:spPr/>
      <dgm:t>
        <a:bodyPr/>
        <a:lstStyle/>
        <a:p>
          <a:endParaRPr lang="it-IT" sz="1200">
            <a:solidFill>
              <a:schemeClr val="tx1"/>
            </a:solidFill>
          </a:endParaRPr>
        </a:p>
      </dgm:t>
    </dgm:pt>
    <dgm:pt modelId="{02FF8824-1AA5-4C79-AB63-27469E3A90CE}" type="sibTrans" cxnId="{014895B2-6A21-4453-A8A4-D3E95464C5E8}">
      <dgm:prSet/>
      <dgm:spPr/>
      <dgm:t>
        <a:bodyPr/>
        <a:lstStyle/>
        <a:p>
          <a:endParaRPr lang="it-IT" sz="1200">
            <a:solidFill>
              <a:schemeClr val="tx1"/>
            </a:solidFill>
          </a:endParaRPr>
        </a:p>
      </dgm:t>
    </dgm:pt>
    <dgm:pt modelId="{C68F2E1E-861C-4FFC-9C01-FD3D0173BEAE}">
      <dgm:prSet custT="1"/>
      <dgm:spPr/>
      <dgm:t>
        <a:bodyPr/>
        <a:lstStyle/>
        <a:p>
          <a:r>
            <a:rPr lang="en-US" sz="1200" dirty="0">
              <a:solidFill>
                <a:schemeClr val="tx1"/>
              </a:solidFill>
            </a:rPr>
            <a:t>2) Timeliness: From the most recent to the oldest, however taking into consideration only the time interval between the last user access and the moment in which the same user reopens the App.</a:t>
          </a:r>
          <a:endParaRPr lang="it-IT" sz="1200" dirty="0">
            <a:solidFill>
              <a:schemeClr val="tx1"/>
            </a:solidFill>
          </a:endParaRPr>
        </a:p>
      </dgm:t>
    </dgm:pt>
    <dgm:pt modelId="{AC7E6025-4134-4891-B046-A587C4F676AE}" type="parTrans" cxnId="{CBB32B4F-C8BC-4657-974C-20FA9DADD111}">
      <dgm:prSet/>
      <dgm:spPr/>
      <dgm:t>
        <a:bodyPr/>
        <a:lstStyle/>
        <a:p>
          <a:endParaRPr lang="it-IT" sz="1200">
            <a:solidFill>
              <a:schemeClr val="tx1"/>
            </a:solidFill>
          </a:endParaRPr>
        </a:p>
      </dgm:t>
    </dgm:pt>
    <dgm:pt modelId="{0BF7201B-4E9E-4CF4-9B58-5D685238CBA5}" type="sibTrans" cxnId="{CBB32B4F-C8BC-4657-974C-20FA9DADD111}">
      <dgm:prSet/>
      <dgm:spPr/>
      <dgm:t>
        <a:bodyPr/>
        <a:lstStyle/>
        <a:p>
          <a:endParaRPr lang="it-IT" sz="1200">
            <a:solidFill>
              <a:schemeClr val="tx1"/>
            </a:solidFill>
          </a:endParaRPr>
        </a:p>
      </dgm:t>
    </dgm:pt>
    <dgm:pt modelId="{0F3E0213-B2EB-4604-A2D8-CD163BF0D9C6}" type="pres">
      <dgm:prSet presAssocID="{C1BA6402-3F5F-4353-B6C0-5A1673CD4902}" presName="linear" presStyleCnt="0">
        <dgm:presLayoutVars>
          <dgm:animLvl val="lvl"/>
          <dgm:resizeHandles val="exact"/>
        </dgm:presLayoutVars>
      </dgm:prSet>
      <dgm:spPr/>
    </dgm:pt>
    <dgm:pt modelId="{3CD640AE-E982-4A7B-AD09-AF18FFA40C88}" type="pres">
      <dgm:prSet presAssocID="{A6E6F540-5A1B-40E6-A04B-34E69522ED96}" presName="parentText" presStyleLbl="node1" presStyleIdx="0" presStyleCnt="2" custLinFactNeighborX="0" custLinFactNeighborY="-23930">
        <dgm:presLayoutVars>
          <dgm:chMax val="0"/>
          <dgm:bulletEnabled val="1"/>
        </dgm:presLayoutVars>
      </dgm:prSet>
      <dgm:spPr/>
    </dgm:pt>
    <dgm:pt modelId="{84419D00-038A-420E-81CC-D36C6EF7D3EA}" type="pres">
      <dgm:prSet presAssocID="{02FF8824-1AA5-4C79-AB63-27469E3A90CE}" presName="spacer" presStyleCnt="0"/>
      <dgm:spPr/>
    </dgm:pt>
    <dgm:pt modelId="{40ED75C7-714B-4A39-83F0-1E9472197E6F}" type="pres">
      <dgm:prSet presAssocID="{C68F2E1E-861C-4FFC-9C01-FD3D0173BEAE}" presName="parentText" presStyleLbl="node1" presStyleIdx="1" presStyleCnt="2">
        <dgm:presLayoutVars>
          <dgm:chMax val="0"/>
          <dgm:bulletEnabled val="1"/>
        </dgm:presLayoutVars>
      </dgm:prSet>
      <dgm:spPr/>
    </dgm:pt>
  </dgm:ptLst>
  <dgm:cxnLst>
    <dgm:cxn modelId="{CBB32B4F-C8BC-4657-974C-20FA9DADD111}" srcId="{C1BA6402-3F5F-4353-B6C0-5A1673CD4902}" destId="{C68F2E1E-861C-4FFC-9C01-FD3D0173BEAE}" srcOrd="1" destOrd="0" parTransId="{AC7E6025-4134-4891-B046-A587C4F676AE}" sibTransId="{0BF7201B-4E9E-4CF4-9B58-5D685238CBA5}"/>
    <dgm:cxn modelId="{75D16E7F-EC92-454C-A90A-076B18A31193}" type="presOf" srcId="{C68F2E1E-861C-4FFC-9C01-FD3D0173BEAE}" destId="{40ED75C7-714B-4A39-83F0-1E9472197E6F}" srcOrd="0" destOrd="0" presId="urn:microsoft.com/office/officeart/2005/8/layout/vList2"/>
    <dgm:cxn modelId="{3218368C-CFBC-47D1-A978-92A6B3F878E7}" type="presOf" srcId="{A6E6F540-5A1B-40E6-A04B-34E69522ED96}" destId="{3CD640AE-E982-4A7B-AD09-AF18FFA40C88}" srcOrd="0" destOrd="0" presId="urn:microsoft.com/office/officeart/2005/8/layout/vList2"/>
    <dgm:cxn modelId="{A91E3199-BAB4-4621-8185-1E7C21BE5489}" type="presOf" srcId="{C1BA6402-3F5F-4353-B6C0-5A1673CD4902}" destId="{0F3E0213-B2EB-4604-A2D8-CD163BF0D9C6}" srcOrd="0" destOrd="0" presId="urn:microsoft.com/office/officeart/2005/8/layout/vList2"/>
    <dgm:cxn modelId="{014895B2-6A21-4453-A8A4-D3E95464C5E8}" srcId="{C1BA6402-3F5F-4353-B6C0-5A1673CD4902}" destId="{A6E6F540-5A1B-40E6-A04B-34E69522ED96}" srcOrd="0" destOrd="0" parTransId="{2DC845F6-01EF-4CAF-BADF-95DCCD5E1289}" sibTransId="{02FF8824-1AA5-4C79-AB63-27469E3A90CE}"/>
    <dgm:cxn modelId="{AA611111-201C-460C-980C-CA6BB26369FA}" type="presParOf" srcId="{0F3E0213-B2EB-4604-A2D8-CD163BF0D9C6}" destId="{3CD640AE-E982-4A7B-AD09-AF18FFA40C88}" srcOrd="0" destOrd="0" presId="urn:microsoft.com/office/officeart/2005/8/layout/vList2"/>
    <dgm:cxn modelId="{7A291140-1DA5-4251-8613-914EA06B6E8A}" type="presParOf" srcId="{0F3E0213-B2EB-4604-A2D8-CD163BF0D9C6}" destId="{84419D00-038A-420E-81CC-D36C6EF7D3EA}" srcOrd="1" destOrd="0" presId="urn:microsoft.com/office/officeart/2005/8/layout/vList2"/>
    <dgm:cxn modelId="{9514D8E8-10FA-420D-B291-E1BAFE5F6773}" type="presParOf" srcId="{0F3E0213-B2EB-4604-A2D8-CD163BF0D9C6}" destId="{40ED75C7-714B-4A39-83F0-1E9472197E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B79421-B348-45E9-BFA5-EFD8CD154A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34D8B6C3-AC6A-4DE3-A817-C24387800443}">
      <dgm:prSet/>
      <dgm:spPr/>
      <dgm:t>
        <a:bodyPr/>
        <a:lstStyle/>
        <a:p>
          <a:r>
            <a:rPr lang="en-US" dirty="0">
              <a:solidFill>
                <a:schemeClr val="tx1"/>
              </a:solidFill>
            </a:rPr>
            <a:t>3) Relationship: the contents of the “closest” accounts will always be displayed first.</a:t>
          </a:r>
          <a:endParaRPr lang="it-IT" dirty="0">
            <a:solidFill>
              <a:schemeClr val="tx1"/>
            </a:solidFill>
          </a:endParaRPr>
        </a:p>
      </dgm:t>
    </dgm:pt>
    <dgm:pt modelId="{B631E22D-D4D5-422C-9D99-804D2B2BF6FF}" type="parTrans" cxnId="{6D07DB1D-14BC-414E-B816-01A1BEFD220A}">
      <dgm:prSet/>
      <dgm:spPr/>
      <dgm:t>
        <a:bodyPr/>
        <a:lstStyle/>
        <a:p>
          <a:endParaRPr lang="it-IT">
            <a:solidFill>
              <a:schemeClr val="tx1"/>
            </a:solidFill>
          </a:endParaRPr>
        </a:p>
      </dgm:t>
    </dgm:pt>
    <dgm:pt modelId="{66FC4FBD-F743-41E1-839F-536AD1E0BA22}" type="sibTrans" cxnId="{6D07DB1D-14BC-414E-B816-01A1BEFD220A}">
      <dgm:prSet/>
      <dgm:spPr/>
      <dgm:t>
        <a:bodyPr/>
        <a:lstStyle/>
        <a:p>
          <a:endParaRPr lang="it-IT">
            <a:solidFill>
              <a:schemeClr val="tx1"/>
            </a:solidFill>
          </a:endParaRPr>
        </a:p>
      </dgm:t>
    </dgm:pt>
    <dgm:pt modelId="{7990D66A-8DE6-4964-851F-86F5D670EA0E}">
      <dgm:prSet/>
      <dgm:spPr/>
      <dgm:t>
        <a:bodyPr/>
        <a:lstStyle/>
        <a:p>
          <a:r>
            <a:rPr lang="en-US" dirty="0">
              <a:solidFill>
                <a:schemeClr val="tx1"/>
              </a:solidFill>
            </a:rPr>
            <a:t>4) Frequency: the best posts since the last time you logged in.</a:t>
          </a:r>
          <a:endParaRPr lang="it-IT" dirty="0">
            <a:solidFill>
              <a:schemeClr val="tx1"/>
            </a:solidFill>
          </a:endParaRPr>
        </a:p>
      </dgm:t>
    </dgm:pt>
    <dgm:pt modelId="{846418F1-49D8-428A-A764-0E96E0F779B6}" type="parTrans" cxnId="{4B610594-77FC-4868-9246-E97C25603916}">
      <dgm:prSet/>
      <dgm:spPr/>
      <dgm:t>
        <a:bodyPr/>
        <a:lstStyle/>
        <a:p>
          <a:endParaRPr lang="it-IT">
            <a:solidFill>
              <a:schemeClr val="tx1"/>
            </a:solidFill>
          </a:endParaRPr>
        </a:p>
      </dgm:t>
    </dgm:pt>
    <dgm:pt modelId="{55EFEA49-1D4F-490C-957E-84082E4B3277}" type="sibTrans" cxnId="{4B610594-77FC-4868-9246-E97C25603916}">
      <dgm:prSet/>
      <dgm:spPr/>
      <dgm:t>
        <a:bodyPr/>
        <a:lstStyle/>
        <a:p>
          <a:endParaRPr lang="it-IT">
            <a:solidFill>
              <a:schemeClr val="tx1"/>
            </a:solidFill>
          </a:endParaRPr>
        </a:p>
      </dgm:t>
    </dgm:pt>
    <dgm:pt modelId="{618E2C43-91D6-4D9B-AA99-2E713C4839F1}">
      <dgm:prSet/>
      <dgm:spPr/>
      <dgm:t>
        <a:bodyPr/>
        <a:lstStyle/>
        <a:p>
          <a:r>
            <a:rPr lang="en-US" dirty="0">
              <a:solidFill>
                <a:schemeClr val="tx1"/>
              </a:solidFill>
            </a:rPr>
            <a:t>5) Following: the first posts will be those of those who "follow".</a:t>
          </a:r>
          <a:endParaRPr lang="it-IT" dirty="0">
            <a:solidFill>
              <a:schemeClr val="tx1"/>
            </a:solidFill>
          </a:endParaRPr>
        </a:p>
      </dgm:t>
    </dgm:pt>
    <dgm:pt modelId="{051575DD-5790-4120-93EF-E95B21D18919}" type="parTrans" cxnId="{1B4027F6-3C9F-4DF3-9B9E-CC9BBA9C1E08}">
      <dgm:prSet/>
      <dgm:spPr/>
      <dgm:t>
        <a:bodyPr/>
        <a:lstStyle/>
        <a:p>
          <a:endParaRPr lang="it-IT">
            <a:solidFill>
              <a:schemeClr val="tx1"/>
            </a:solidFill>
          </a:endParaRPr>
        </a:p>
      </dgm:t>
    </dgm:pt>
    <dgm:pt modelId="{DB8CB028-B345-421F-9D77-33EE13A28729}" type="sibTrans" cxnId="{1B4027F6-3C9F-4DF3-9B9E-CC9BBA9C1E08}">
      <dgm:prSet/>
      <dgm:spPr/>
      <dgm:t>
        <a:bodyPr/>
        <a:lstStyle/>
        <a:p>
          <a:endParaRPr lang="it-IT">
            <a:solidFill>
              <a:schemeClr val="tx1"/>
            </a:solidFill>
          </a:endParaRPr>
        </a:p>
      </dgm:t>
    </dgm:pt>
    <dgm:pt modelId="{F1B1438A-BD57-4957-A2ED-DA8969C14DB1}">
      <dgm:prSet/>
      <dgm:spPr/>
      <dgm:t>
        <a:bodyPr/>
        <a:lstStyle/>
        <a:p>
          <a:r>
            <a:rPr lang="en-US" dirty="0">
              <a:solidFill>
                <a:schemeClr val="tx1"/>
              </a:solidFill>
            </a:rPr>
            <a:t>6) Use: how much time the user spends on Instagram. If little, the algorithm will condense the contents to the maximum.</a:t>
          </a:r>
          <a:endParaRPr lang="it-IT" dirty="0">
            <a:solidFill>
              <a:schemeClr val="tx1"/>
            </a:solidFill>
          </a:endParaRPr>
        </a:p>
      </dgm:t>
    </dgm:pt>
    <dgm:pt modelId="{7AA96771-758B-42BB-897E-20F091C3230A}" type="parTrans" cxnId="{CEC2CDB9-EBC5-4353-9D6C-581D12264E67}">
      <dgm:prSet/>
      <dgm:spPr/>
      <dgm:t>
        <a:bodyPr/>
        <a:lstStyle/>
        <a:p>
          <a:endParaRPr lang="it-IT">
            <a:solidFill>
              <a:schemeClr val="tx1"/>
            </a:solidFill>
          </a:endParaRPr>
        </a:p>
      </dgm:t>
    </dgm:pt>
    <dgm:pt modelId="{F5C52D0D-12B6-4967-9452-0A5E8066AE50}" type="sibTrans" cxnId="{CEC2CDB9-EBC5-4353-9D6C-581D12264E67}">
      <dgm:prSet/>
      <dgm:spPr/>
      <dgm:t>
        <a:bodyPr/>
        <a:lstStyle/>
        <a:p>
          <a:endParaRPr lang="it-IT">
            <a:solidFill>
              <a:schemeClr val="tx1"/>
            </a:solidFill>
          </a:endParaRPr>
        </a:p>
      </dgm:t>
    </dgm:pt>
    <dgm:pt modelId="{6A310AC0-CD5A-4EB8-9D5F-A5E83A28323D}" type="pres">
      <dgm:prSet presAssocID="{E9B79421-B348-45E9-BFA5-EFD8CD154AE7}" presName="linear" presStyleCnt="0">
        <dgm:presLayoutVars>
          <dgm:animLvl val="lvl"/>
          <dgm:resizeHandles val="exact"/>
        </dgm:presLayoutVars>
      </dgm:prSet>
      <dgm:spPr/>
    </dgm:pt>
    <dgm:pt modelId="{584E5DB7-3323-4552-A4BD-2F40231B3520}" type="pres">
      <dgm:prSet presAssocID="{34D8B6C3-AC6A-4DE3-A817-C24387800443}" presName="parentText" presStyleLbl="node1" presStyleIdx="0" presStyleCnt="4">
        <dgm:presLayoutVars>
          <dgm:chMax val="0"/>
          <dgm:bulletEnabled val="1"/>
        </dgm:presLayoutVars>
      </dgm:prSet>
      <dgm:spPr/>
    </dgm:pt>
    <dgm:pt modelId="{394359ED-29AA-489D-910E-070BE5E0FD85}" type="pres">
      <dgm:prSet presAssocID="{66FC4FBD-F743-41E1-839F-536AD1E0BA22}" presName="spacer" presStyleCnt="0"/>
      <dgm:spPr/>
    </dgm:pt>
    <dgm:pt modelId="{088D3B53-A3AF-477C-A124-F9579C448D9E}" type="pres">
      <dgm:prSet presAssocID="{7990D66A-8DE6-4964-851F-86F5D670EA0E}" presName="parentText" presStyleLbl="node1" presStyleIdx="1" presStyleCnt="4">
        <dgm:presLayoutVars>
          <dgm:chMax val="0"/>
          <dgm:bulletEnabled val="1"/>
        </dgm:presLayoutVars>
      </dgm:prSet>
      <dgm:spPr/>
    </dgm:pt>
    <dgm:pt modelId="{04659D0B-32A4-4816-B4A6-84DDA9DB556A}" type="pres">
      <dgm:prSet presAssocID="{55EFEA49-1D4F-490C-957E-84082E4B3277}" presName="spacer" presStyleCnt="0"/>
      <dgm:spPr/>
    </dgm:pt>
    <dgm:pt modelId="{EE42FAC9-5174-45F8-954F-B70644073D43}" type="pres">
      <dgm:prSet presAssocID="{618E2C43-91D6-4D9B-AA99-2E713C4839F1}" presName="parentText" presStyleLbl="node1" presStyleIdx="2" presStyleCnt="4">
        <dgm:presLayoutVars>
          <dgm:chMax val="0"/>
          <dgm:bulletEnabled val="1"/>
        </dgm:presLayoutVars>
      </dgm:prSet>
      <dgm:spPr/>
    </dgm:pt>
    <dgm:pt modelId="{39463AA0-A588-4A60-88CF-4FEC895474B7}" type="pres">
      <dgm:prSet presAssocID="{DB8CB028-B345-421F-9D77-33EE13A28729}" presName="spacer" presStyleCnt="0"/>
      <dgm:spPr/>
    </dgm:pt>
    <dgm:pt modelId="{99DEA170-E1B1-4628-A946-0856C0993239}" type="pres">
      <dgm:prSet presAssocID="{F1B1438A-BD57-4957-A2ED-DA8969C14DB1}" presName="parentText" presStyleLbl="node1" presStyleIdx="3" presStyleCnt="4">
        <dgm:presLayoutVars>
          <dgm:chMax val="0"/>
          <dgm:bulletEnabled val="1"/>
        </dgm:presLayoutVars>
      </dgm:prSet>
      <dgm:spPr/>
    </dgm:pt>
  </dgm:ptLst>
  <dgm:cxnLst>
    <dgm:cxn modelId="{8D3D9519-1649-472F-8B2F-6059DA8AAFCD}" type="presOf" srcId="{618E2C43-91D6-4D9B-AA99-2E713C4839F1}" destId="{EE42FAC9-5174-45F8-954F-B70644073D43}" srcOrd="0" destOrd="0" presId="urn:microsoft.com/office/officeart/2005/8/layout/vList2"/>
    <dgm:cxn modelId="{27B5E01B-BCCA-4BB1-88A5-F34A89B3F570}" type="presOf" srcId="{F1B1438A-BD57-4957-A2ED-DA8969C14DB1}" destId="{99DEA170-E1B1-4628-A946-0856C0993239}" srcOrd="0" destOrd="0" presId="urn:microsoft.com/office/officeart/2005/8/layout/vList2"/>
    <dgm:cxn modelId="{6D07DB1D-14BC-414E-B816-01A1BEFD220A}" srcId="{E9B79421-B348-45E9-BFA5-EFD8CD154AE7}" destId="{34D8B6C3-AC6A-4DE3-A817-C24387800443}" srcOrd="0" destOrd="0" parTransId="{B631E22D-D4D5-422C-9D99-804D2B2BF6FF}" sibTransId="{66FC4FBD-F743-41E1-839F-536AD1E0BA22}"/>
    <dgm:cxn modelId="{CFE79274-386E-47F1-84DD-636FCFF4925C}" type="presOf" srcId="{E9B79421-B348-45E9-BFA5-EFD8CD154AE7}" destId="{6A310AC0-CD5A-4EB8-9D5F-A5E83A28323D}" srcOrd="0" destOrd="0" presId="urn:microsoft.com/office/officeart/2005/8/layout/vList2"/>
    <dgm:cxn modelId="{E22B5878-1439-497A-85E9-9BF1A94031F7}" type="presOf" srcId="{34D8B6C3-AC6A-4DE3-A817-C24387800443}" destId="{584E5DB7-3323-4552-A4BD-2F40231B3520}" srcOrd="0" destOrd="0" presId="urn:microsoft.com/office/officeart/2005/8/layout/vList2"/>
    <dgm:cxn modelId="{4B610594-77FC-4868-9246-E97C25603916}" srcId="{E9B79421-B348-45E9-BFA5-EFD8CD154AE7}" destId="{7990D66A-8DE6-4964-851F-86F5D670EA0E}" srcOrd="1" destOrd="0" parTransId="{846418F1-49D8-428A-A764-0E96E0F779B6}" sibTransId="{55EFEA49-1D4F-490C-957E-84082E4B3277}"/>
    <dgm:cxn modelId="{409523B7-FE6B-40E2-A284-39D24A86BEEA}" type="presOf" srcId="{7990D66A-8DE6-4964-851F-86F5D670EA0E}" destId="{088D3B53-A3AF-477C-A124-F9579C448D9E}" srcOrd="0" destOrd="0" presId="urn:microsoft.com/office/officeart/2005/8/layout/vList2"/>
    <dgm:cxn modelId="{CEC2CDB9-EBC5-4353-9D6C-581D12264E67}" srcId="{E9B79421-B348-45E9-BFA5-EFD8CD154AE7}" destId="{F1B1438A-BD57-4957-A2ED-DA8969C14DB1}" srcOrd="3" destOrd="0" parTransId="{7AA96771-758B-42BB-897E-20F091C3230A}" sibTransId="{F5C52D0D-12B6-4967-9452-0A5E8066AE50}"/>
    <dgm:cxn modelId="{1B4027F6-3C9F-4DF3-9B9E-CC9BBA9C1E08}" srcId="{E9B79421-B348-45E9-BFA5-EFD8CD154AE7}" destId="{618E2C43-91D6-4D9B-AA99-2E713C4839F1}" srcOrd="2" destOrd="0" parTransId="{051575DD-5790-4120-93EF-E95B21D18919}" sibTransId="{DB8CB028-B345-421F-9D77-33EE13A28729}"/>
    <dgm:cxn modelId="{F9FD9DF6-FB0C-4603-B872-24E7850BC934}" type="presParOf" srcId="{6A310AC0-CD5A-4EB8-9D5F-A5E83A28323D}" destId="{584E5DB7-3323-4552-A4BD-2F40231B3520}" srcOrd="0" destOrd="0" presId="urn:microsoft.com/office/officeart/2005/8/layout/vList2"/>
    <dgm:cxn modelId="{2FA20111-886A-4D4D-A6F3-9A7EA5335EAA}" type="presParOf" srcId="{6A310AC0-CD5A-4EB8-9D5F-A5E83A28323D}" destId="{394359ED-29AA-489D-910E-070BE5E0FD85}" srcOrd="1" destOrd="0" presId="urn:microsoft.com/office/officeart/2005/8/layout/vList2"/>
    <dgm:cxn modelId="{55F229D6-0B42-4B17-899F-B085183BAEA9}" type="presParOf" srcId="{6A310AC0-CD5A-4EB8-9D5F-A5E83A28323D}" destId="{088D3B53-A3AF-477C-A124-F9579C448D9E}" srcOrd="2" destOrd="0" presId="urn:microsoft.com/office/officeart/2005/8/layout/vList2"/>
    <dgm:cxn modelId="{3448BCC7-47CB-4F0E-AA4C-1FA7E4E77E23}" type="presParOf" srcId="{6A310AC0-CD5A-4EB8-9D5F-A5E83A28323D}" destId="{04659D0B-32A4-4816-B4A6-84DDA9DB556A}" srcOrd="3" destOrd="0" presId="urn:microsoft.com/office/officeart/2005/8/layout/vList2"/>
    <dgm:cxn modelId="{17F5C8B0-1184-4B53-A0E7-70D9B5567870}" type="presParOf" srcId="{6A310AC0-CD5A-4EB8-9D5F-A5E83A28323D}" destId="{EE42FAC9-5174-45F8-954F-B70644073D43}" srcOrd="4" destOrd="0" presId="urn:microsoft.com/office/officeart/2005/8/layout/vList2"/>
    <dgm:cxn modelId="{84876A20-F114-40A5-A634-DF56661A2BBE}" type="presParOf" srcId="{6A310AC0-CD5A-4EB8-9D5F-A5E83A28323D}" destId="{39463AA0-A588-4A60-88CF-4FEC895474B7}" srcOrd="5" destOrd="0" presId="urn:microsoft.com/office/officeart/2005/8/layout/vList2"/>
    <dgm:cxn modelId="{9B6B1CCA-0D0A-41F5-ADD4-9952E8150614}" type="presParOf" srcId="{6A310AC0-CD5A-4EB8-9D5F-A5E83A28323D}" destId="{99DEA170-E1B1-4628-A946-0856C0993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9B7888-D4DC-4FE6-BAE4-F8CA8BD7A2D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C951AC1E-851A-4D1C-8828-5ED2ECF47E57}">
      <dgm:prSet custT="1"/>
      <dgm:spPr/>
      <dgm:t>
        <a:bodyPr/>
        <a:lstStyle/>
        <a:p>
          <a:r>
            <a:rPr lang="en-US" sz="1200" dirty="0">
              <a:solidFill>
                <a:schemeClr val="tx1"/>
              </a:solidFill>
            </a:rPr>
            <a:t>1) Place to geolocate history</a:t>
          </a:r>
          <a:endParaRPr lang="it-IT" sz="1200" dirty="0">
            <a:solidFill>
              <a:schemeClr val="tx1"/>
            </a:solidFill>
          </a:endParaRPr>
        </a:p>
      </dgm:t>
    </dgm:pt>
    <dgm:pt modelId="{88617DE5-0AB2-416F-8696-E6CAF8D5FBF9}" type="parTrans" cxnId="{6DDA4D99-AC9E-4C23-88CC-8DEFD0971319}">
      <dgm:prSet/>
      <dgm:spPr/>
      <dgm:t>
        <a:bodyPr/>
        <a:lstStyle/>
        <a:p>
          <a:endParaRPr lang="it-IT" sz="1200">
            <a:solidFill>
              <a:schemeClr val="tx1"/>
            </a:solidFill>
          </a:endParaRPr>
        </a:p>
      </dgm:t>
    </dgm:pt>
    <dgm:pt modelId="{1B1DE260-DD21-42B6-A3D2-87812A8F6A19}" type="sibTrans" cxnId="{6DDA4D99-AC9E-4C23-88CC-8DEFD0971319}">
      <dgm:prSet/>
      <dgm:spPr/>
      <dgm:t>
        <a:bodyPr/>
        <a:lstStyle/>
        <a:p>
          <a:endParaRPr lang="it-IT" sz="1200">
            <a:solidFill>
              <a:schemeClr val="tx1"/>
            </a:solidFill>
          </a:endParaRPr>
        </a:p>
      </dgm:t>
    </dgm:pt>
    <dgm:pt modelId="{4CAE1EE1-2071-44EE-A3EE-0C0D40401268}">
      <dgm:prSet custT="1"/>
      <dgm:spPr/>
      <dgm:t>
        <a:bodyPr/>
        <a:lstStyle/>
        <a:p>
          <a:r>
            <a:rPr lang="en-US" sz="1200" dirty="0">
              <a:solidFill>
                <a:schemeClr val="tx1"/>
              </a:solidFill>
            </a:rPr>
            <a:t>2) Mention to name other accounts</a:t>
          </a:r>
          <a:endParaRPr lang="it-IT" sz="1200" dirty="0">
            <a:solidFill>
              <a:schemeClr val="tx1"/>
            </a:solidFill>
          </a:endParaRPr>
        </a:p>
      </dgm:t>
    </dgm:pt>
    <dgm:pt modelId="{044FE487-6592-4308-A890-D7AA40F31265}" type="parTrans" cxnId="{6172A752-5586-4094-B153-8A1823FBD685}">
      <dgm:prSet/>
      <dgm:spPr/>
      <dgm:t>
        <a:bodyPr/>
        <a:lstStyle/>
        <a:p>
          <a:endParaRPr lang="it-IT" sz="1200">
            <a:solidFill>
              <a:schemeClr val="tx1"/>
            </a:solidFill>
          </a:endParaRPr>
        </a:p>
      </dgm:t>
    </dgm:pt>
    <dgm:pt modelId="{0E0F4917-070B-4531-8E45-AF60CBF132F3}" type="sibTrans" cxnId="{6172A752-5586-4094-B153-8A1823FBD685}">
      <dgm:prSet/>
      <dgm:spPr/>
      <dgm:t>
        <a:bodyPr/>
        <a:lstStyle/>
        <a:p>
          <a:endParaRPr lang="it-IT" sz="1200">
            <a:solidFill>
              <a:schemeClr val="tx1"/>
            </a:solidFill>
          </a:endParaRPr>
        </a:p>
      </dgm:t>
    </dgm:pt>
    <dgm:pt modelId="{D58DEFAC-6D0B-4104-A3D1-AC465846500E}">
      <dgm:prSet custT="1"/>
      <dgm:spPr/>
      <dgm:t>
        <a:bodyPr/>
        <a:lstStyle/>
        <a:p>
          <a:r>
            <a:rPr lang="en-US" sz="1200" dirty="0">
              <a:solidFill>
                <a:schemeClr val="tx1"/>
              </a:solidFill>
            </a:rPr>
            <a:t>3) Hashtags to boost visibility</a:t>
          </a:r>
          <a:endParaRPr lang="it-IT" sz="1200" dirty="0">
            <a:solidFill>
              <a:schemeClr val="tx1"/>
            </a:solidFill>
          </a:endParaRPr>
        </a:p>
      </dgm:t>
    </dgm:pt>
    <dgm:pt modelId="{2A320C70-CC82-4BF7-8978-09BB2456A6BE}" type="parTrans" cxnId="{FFCDF9CB-FC0C-4810-A1B6-4B594AD7FF3A}">
      <dgm:prSet/>
      <dgm:spPr/>
      <dgm:t>
        <a:bodyPr/>
        <a:lstStyle/>
        <a:p>
          <a:endParaRPr lang="it-IT" sz="1200">
            <a:solidFill>
              <a:schemeClr val="tx1"/>
            </a:solidFill>
          </a:endParaRPr>
        </a:p>
      </dgm:t>
    </dgm:pt>
    <dgm:pt modelId="{86D956FC-1CE3-41F3-AF0A-039506A988CF}" type="sibTrans" cxnId="{FFCDF9CB-FC0C-4810-A1B6-4B594AD7FF3A}">
      <dgm:prSet/>
      <dgm:spPr/>
      <dgm:t>
        <a:bodyPr/>
        <a:lstStyle/>
        <a:p>
          <a:endParaRPr lang="it-IT" sz="1200">
            <a:solidFill>
              <a:schemeClr val="tx1"/>
            </a:solidFill>
          </a:endParaRPr>
        </a:p>
      </dgm:t>
    </dgm:pt>
    <dgm:pt modelId="{3F652791-A1FA-41DB-88D2-EFF0D0E46F95}">
      <dgm:prSet custT="1"/>
      <dgm:spPr/>
      <dgm:t>
        <a:bodyPr/>
        <a:lstStyle/>
        <a:p>
          <a:r>
            <a:rPr lang="it-IT" sz="1200" dirty="0">
              <a:solidFill>
                <a:schemeClr val="tx1"/>
              </a:solidFill>
            </a:rPr>
            <a:t>4) Gif</a:t>
          </a:r>
        </a:p>
      </dgm:t>
    </dgm:pt>
    <dgm:pt modelId="{D6A4D6C4-865B-4991-BDDE-7AB7D723BAF2}" type="parTrans" cxnId="{5426E7B2-9D83-49DD-8CA8-4ACAE1A68409}">
      <dgm:prSet/>
      <dgm:spPr/>
      <dgm:t>
        <a:bodyPr/>
        <a:lstStyle/>
        <a:p>
          <a:endParaRPr lang="it-IT" sz="1200">
            <a:solidFill>
              <a:schemeClr val="tx1"/>
            </a:solidFill>
          </a:endParaRPr>
        </a:p>
      </dgm:t>
    </dgm:pt>
    <dgm:pt modelId="{68FEC062-CE95-4519-A134-89A41AA5BF98}" type="sibTrans" cxnId="{5426E7B2-9D83-49DD-8CA8-4ACAE1A68409}">
      <dgm:prSet/>
      <dgm:spPr/>
      <dgm:t>
        <a:bodyPr/>
        <a:lstStyle/>
        <a:p>
          <a:endParaRPr lang="it-IT" sz="1200">
            <a:solidFill>
              <a:schemeClr val="tx1"/>
            </a:solidFill>
          </a:endParaRPr>
        </a:p>
      </dgm:t>
    </dgm:pt>
    <dgm:pt modelId="{A33386AE-823E-475D-862C-958DA29D922A}">
      <dgm:prSet custT="1"/>
      <dgm:spPr/>
      <dgm:t>
        <a:bodyPr/>
        <a:lstStyle/>
        <a:p>
          <a:r>
            <a:rPr lang="it-IT" sz="1200" dirty="0">
              <a:solidFill>
                <a:schemeClr val="tx1"/>
              </a:solidFill>
            </a:rPr>
            <a:t>5) Music</a:t>
          </a:r>
        </a:p>
      </dgm:t>
    </dgm:pt>
    <dgm:pt modelId="{69A246D0-B8AA-44C2-A4B4-9FEE9F291999}" type="parTrans" cxnId="{D5AA1D79-DDA5-47BF-B453-676DF0B92A4C}">
      <dgm:prSet/>
      <dgm:spPr/>
      <dgm:t>
        <a:bodyPr/>
        <a:lstStyle/>
        <a:p>
          <a:endParaRPr lang="it-IT" sz="1200">
            <a:solidFill>
              <a:schemeClr val="tx1"/>
            </a:solidFill>
          </a:endParaRPr>
        </a:p>
      </dgm:t>
    </dgm:pt>
    <dgm:pt modelId="{C7D5A264-ADFA-4261-97C9-E42C73CE4F01}" type="sibTrans" cxnId="{D5AA1D79-DDA5-47BF-B453-676DF0B92A4C}">
      <dgm:prSet/>
      <dgm:spPr/>
      <dgm:t>
        <a:bodyPr/>
        <a:lstStyle/>
        <a:p>
          <a:endParaRPr lang="it-IT" sz="1200">
            <a:solidFill>
              <a:schemeClr val="tx1"/>
            </a:solidFill>
          </a:endParaRPr>
        </a:p>
      </dgm:t>
    </dgm:pt>
    <dgm:pt modelId="{B8FE81C5-AAEA-4065-9108-88E94EB41BE4}">
      <dgm:prSet custT="1"/>
      <dgm:spPr/>
      <dgm:t>
        <a:bodyPr/>
        <a:lstStyle/>
        <a:p>
          <a:r>
            <a:rPr lang="it-IT" sz="1200" dirty="0">
              <a:solidFill>
                <a:schemeClr val="tx1"/>
              </a:solidFill>
            </a:rPr>
            <a:t>6) Surveys</a:t>
          </a:r>
        </a:p>
      </dgm:t>
    </dgm:pt>
    <dgm:pt modelId="{F32BE541-2072-4A05-A3BC-E91723DB2887}" type="parTrans" cxnId="{FAC1E85B-0C58-41A6-A374-A98B7B7EC880}">
      <dgm:prSet/>
      <dgm:spPr/>
      <dgm:t>
        <a:bodyPr/>
        <a:lstStyle/>
        <a:p>
          <a:endParaRPr lang="it-IT" sz="1200">
            <a:solidFill>
              <a:schemeClr val="tx1"/>
            </a:solidFill>
          </a:endParaRPr>
        </a:p>
      </dgm:t>
    </dgm:pt>
    <dgm:pt modelId="{3D784DFE-AEE7-4AAF-B962-3DC631CAE2BE}" type="sibTrans" cxnId="{FAC1E85B-0C58-41A6-A374-A98B7B7EC880}">
      <dgm:prSet/>
      <dgm:spPr/>
      <dgm:t>
        <a:bodyPr/>
        <a:lstStyle/>
        <a:p>
          <a:endParaRPr lang="it-IT" sz="1200">
            <a:solidFill>
              <a:schemeClr val="tx1"/>
            </a:solidFill>
          </a:endParaRPr>
        </a:p>
      </dgm:t>
    </dgm:pt>
    <dgm:pt modelId="{17FAB088-C39E-474B-808C-FFCBD3307A80}">
      <dgm:prSet custT="1"/>
      <dgm:spPr/>
      <dgm:t>
        <a:bodyPr/>
        <a:lstStyle/>
        <a:p>
          <a:r>
            <a:rPr lang="en-US" sz="1200" dirty="0">
              <a:solidFill>
                <a:schemeClr val="tx1"/>
              </a:solidFill>
            </a:rPr>
            <a:t>7) Direct questions to our audience</a:t>
          </a:r>
          <a:endParaRPr lang="it-IT" sz="1200" dirty="0">
            <a:solidFill>
              <a:schemeClr val="tx1"/>
            </a:solidFill>
          </a:endParaRPr>
        </a:p>
      </dgm:t>
    </dgm:pt>
    <dgm:pt modelId="{C0BFE999-DCBF-4021-80E5-CB1784209E62}" type="parTrans" cxnId="{006A6BC9-7845-400F-A299-5612B3FD9E57}">
      <dgm:prSet/>
      <dgm:spPr/>
      <dgm:t>
        <a:bodyPr/>
        <a:lstStyle/>
        <a:p>
          <a:endParaRPr lang="it-IT" sz="1200">
            <a:solidFill>
              <a:schemeClr val="tx1"/>
            </a:solidFill>
          </a:endParaRPr>
        </a:p>
      </dgm:t>
    </dgm:pt>
    <dgm:pt modelId="{F4AC12B9-6198-4578-B572-6959F50DE7EB}" type="sibTrans" cxnId="{006A6BC9-7845-400F-A299-5612B3FD9E57}">
      <dgm:prSet/>
      <dgm:spPr/>
      <dgm:t>
        <a:bodyPr/>
        <a:lstStyle/>
        <a:p>
          <a:endParaRPr lang="it-IT" sz="1200">
            <a:solidFill>
              <a:schemeClr val="tx1"/>
            </a:solidFill>
          </a:endParaRPr>
        </a:p>
      </dgm:t>
    </dgm:pt>
    <dgm:pt modelId="{8F3AD12D-B9D9-4078-B910-B50E23BBCB9F}" type="pres">
      <dgm:prSet presAssocID="{759B7888-D4DC-4FE6-BAE4-F8CA8BD7A2DF}" presName="linear" presStyleCnt="0">
        <dgm:presLayoutVars>
          <dgm:animLvl val="lvl"/>
          <dgm:resizeHandles val="exact"/>
        </dgm:presLayoutVars>
      </dgm:prSet>
      <dgm:spPr/>
    </dgm:pt>
    <dgm:pt modelId="{B45AB572-A2E2-45F4-9F7A-585A9FEB8AB4}" type="pres">
      <dgm:prSet presAssocID="{C951AC1E-851A-4D1C-8828-5ED2ECF47E57}" presName="parentText" presStyleLbl="node1" presStyleIdx="0" presStyleCnt="7">
        <dgm:presLayoutVars>
          <dgm:chMax val="0"/>
          <dgm:bulletEnabled val="1"/>
        </dgm:presLayoutVars>
      </dgm:prSet>
      <dgm:spPr/>
    </dgm:pt>
    <dgm:pt modelId="{A261B026-1EA9-4380-A80A-B26799BB9BEC}" type="pres">
      <dgm:prSet presAssocID="{1B1DE260-DD21-42B6-A3D2-87812A8F6A19}" presName="spacer" presStyleCnt="0"/>
      <dgm:spPr/>
    </dgm:pt>
    <dgm:pt modelId="{E7F8701E-3E47-4235-9467-63048DDEE45E}" type="pres">
      <dgm:prSet presAssocID="{4CAE1EE1-2071-44EE-A3EE-0C0D40401268}" presName="parentText" presStyleLbl="node1" presStyleIdx="1" presStyleCnt="7">
        <dgm:presLayoutVars>
          <dgm:chMax val="0"/>
          <dgm:bulletEnabled val="1"/>
        </dgm:presLayoutVars>
      </dgm:prSet>
      <dgm:spPr/>
    </dgm:pt>
    <dgm:pt modelId="{075AB6AF-4FE9-46BF-B222-7488F0184FBD}" type="pres">
      <dgm:prSet presAssocID="{0E0F4917-070B-4531-8E45-AF60CBF132F3}" presName="spacer" presStyleCnt="0"/>
      <dgm:spPr/>
    </dgm:pt>
    <dgm:pt modelId="{030E3828-B450-4581-A228-C9D69A4974A9}" type="pres">
      <dgm:prSet presAssocID="{D58DEFAC-6D0B-4104-A3D1-AC465846500E}" presName="parentText" presStyleLbl="node1" presStyleIdx="2" presStyleCnt="7">
        <dgm:presLayoutVars>
          <dgm:chMax val="0"/>
          <dgm:bulletEnabled val="1"/>
        </dgm:presLayoutVars>
      </dgm:prSet>
      <dgm:spPr/>
    </dgm:pt>
    <dgm:pt modelId="{A0B5772D-EBDC-4068-962F-BC4C76759152}" type="pres">
      <dgm:prSet presAssocID="{86D956FC-1CE3-41F3-AF0A-039506A988CF}" presName="spacer" presStyleCnt="0"/>
      <dgm:spPr/>
    </dgm:pt>
    <dgm:pt modelId="{A7248B51-97BB-4665-B38D-486641CEEB6C}" type="pres">
      <dgm:prSet presAssocID="{3F652791-A1FA-41DB-88D2-EFF0D0E46F95}" presName="parentText" presStyleLbl="node1" presStyleIdx="3" presStyleCnt="7">
        <dgm:presLayoutVars>
          <dgm:chMax val="0"/>
          <dgm:bulletEnabled val="1"/>
        </dgm:presLayoutVars>
      </dgm:prSet>
      <dgm:spPr/>
    </dgm:pt>
    <dgm:pt modelId="{F68ED546-BDDD-4ADB-BF2B-4050C2EB104D}" type="pres">
      <dgm:prSet presAssocID="{68FEC062-CE95-4519-A134-89A41AA5BF98}" presName="spacer" presStyleCnt="0"/>
      <dgm:spPr/>
    </dgm:pt>
    <dgm:pt modelId="{E195B74B-B5A5-4FE9-8AE6-8F65E056F34E}" type="pres">
      <dgm:prSet presAssocID="{A33386AE-823E-475D-862C-958DA29D922A}" presName="parentText" presStyleLbl="node1" presStyleIdx="4" presStyleCnt="7">
        <dgm:presLayoutVars>
          <dgm:chMax val="0"/>
          <dgm:bulletEnabled val="1"/>
        </dgm:presLayoutVars>
      </dgm:prSet>
      <dgm:spPr/>
    </dgm:pt>
    <dgm:pt modelId="{B6CDD2BA-5186-4B00-BACB-535BF6E63143}" type="pres">
      <dgm:prSet presAssocID="{C7D5A264-ADFA-4261-97C9-E42C73CE4F01}" presName="spacer" presStyleCnt="0"/>
      <dgm:spPr/>
    </dgm:pt>
    <dgm:pt modelId="{DA9C20A0-A545-4F36-8A30-CDEF571AF47A}" type="pres">
      <dgm:prSet presAssocID="{B8FE81C5-AAEA-4065-9108-88E94EB41BE4}" presName="parentText" presStyleLbl="node1" presStyleIdx="5" presStyleCnt="7">
        <dgm:presLayoutVars>
          <dgm:chMax val="0"/>
          <dgm:bulletEnabled val="1"/>
        </dgm:presLayoutVars>
      </dgm:prSet>
      <dgm:spPr/>
    </dgm:pt>
    <dgm:pt modelId="{97A99750-D33A-407B-A08E-4A06E55AA5D4}" type="pres">
      <dgm:prSet presAssocID="{3D784DFE-AEE7-4AAF-B962-3DC631CAE2BE}" presName="spacer" presStyleCnt="0"/>
      <dgm:spPr/>
    </dgm:pt>
    <dgm:pt modelId="{BD219490-6EAA-4322-A5EE-4CCC814CE021}" type="pres">
      <dgm:prSet presAssocID="{17FAB088-C39E-474B-808C-FFCBD3307A80}" presName="parentText" presStyleLbl="node1" presStyleIdx="6" presStyleCnt="7">
        <dgm:presLayoutVars>
          <dgm:chMax val="0"/>
          <dgm:bulletEnabled val="1"/>
        </dgm:presLayoutVars>
      </dgm:prSet>
      <dgm:spPr/>
    </dgm:pt>
  </dgm:ptLst>
  <dgm:cxnLst>
    <dgm:cxn modelId="{08D15C06-B781-4363-BFFB-64A747B31F3B}" type="presOf" srcId="{A33386AE-823E-475D-862C-958DA29D922A}" destId="{E195B74B-B5A5-4FE9-8AE6-8F65E056F34E}" srcOrd="0" destOrd="0" presId="urn:microsoft.com/office/officeart/2005/8/layout/vList2"/>
    <dgm:cxn modelId="{5079E213-A67D-4EDE-8EF8-F624D37F402A}" type="presOf" srcId="{C951AC1E-851A-4D1C-8828-5ED2ECF47E57}" destId="{B45AB572-A2E2-45F4-9F7A-585A9FEB8AB4}" srcOrd="0" destOrd="0" presId="urn:microsoft.com/office/officeart/2005/8/layout/vList2"/>
    <dgm:cxn modelId="{F1F85F23-F56D-411C-8E8C-93ADF740DB97}" type="presOf" srcId="{17FAB088-C39E-474B-808C-FFCBD3307A80}" destId="{BD219490-6EAA-4322-A5EE-4CCC814CE021}" srcOrd="0" destOrd="0" presId="urn:microsoft.com/office/officeart/2005/8/layout/vList2"/>
    <dgm:cxn modelId="{95332A29-754B-4BF9-B946-F728EEE8D8F3}" type="presOf" srcId="{3F652791-A1FA-41DB-88D2-EFF0D0E46F95}" destId="{A7248B51-97BB-4665-B38D-486641CEEB6C}" srcOrd="0" destOrd="0" presId="urn:microsoft.com/office/officeart/2005/8/layout/vList2"/>
    <dgm:cxn modelId="{FAC1E85B-0C58-41A6-A374-A98B7B7EC880}" srcId="{759B7888-D4DC-4FE6-BAE4-F8CA8BD7A2DF}" destId="{B8FE81C5-AAEA-4065-9108-88E94EB41BE4}" srcOrd="5" destOrd="0" parTransId="{F32BE541-2072-4A05-A3BC-E91723DB2887}" sibTransId="{3D784DFE-AEE7-4AAF-B962-3DC631CAE2BE}"/>
    <dgm:cxn modelId="{35DF6747-B226-4487-92F5-FFE0808264FC}" type="presOf" srcId="{D58DEFAC-6D0B-4104-A3D1-AC465846500E}" destId="{030E3828-B450-4581-A228-C9D69A4974A9}" srcOrd="0" destOrd="0" presId="urn:microsoft.com/office/officeart/2005/8/layout/vList2"/>
    <dgm:cxn modelId="{3E6F726D-C1A2-4B48-91FC-8C7BE51059C0}" type="presOf" srcId="{B8FE81C5-AAEA-4065-9108-88E94EB41BE4}" destId="{DA9C20A0-A545-4F36-8A30-CDEF571AF47A}" srcOrd="0" destOrd="0" presId="urn:microsoft.com/office/officeart/2005/8/layout/vList2"/>
    <dgm:cxn modelId="{6172A752-5586-4094-B153-8A1823FBD685}" srcId="{759B7888-D4DC-4FE6-BAE4-F8CA8BD7A2DF}" destId="{4CAE1EE1-2071-44EE-A3EE-0C0D40401268}" srcOrd="1" destOrd="0" parTransId="{044FE487-6592-4308-A890-D7AA40F31265}" sibTransId="{0E0F4917-070B-4531-8E45-AF60CBF132F3}"/>
    <dgm:cxn modelId="{D5AA1D79-DDA5-47BF-B453-676DF0B92A4C}" srcId="{759B7888-D4DC-4FE6-BAE4-F8CA8BD7A2DF}" destId="{A33386AE-823E-475D-862C-958DA29D922A}" srcOrd="4" destOrd="0" parTransId="{69A246D0-B8AA-44C2-A4B4-9FEE9F291999}" sibTransId="{C7D5A264-ADFA-4261-97C9-E42C73CE4F01}"/>
    <dgm:cxn modelId="{6DDA4D99-AC9E-4C23-88CC-8DEFD0971319}" srcId="{759B7888-D4DC-4FE6-BAE4-F8CA8BD7A2DF}" destId="{C951AC1E-851A-4D1C-8828-5ED2ECF47E57}" srcOrd="0" destOrd="0" parTransId="{88617DE5-0AB2-416F-8696-E6CAF8D5FBF9}" sibTransId="{1B1DE260-DD21-42B6-A3D2-87812A8F6A19}"/>
    <dgm:cxn modelId="{5426E7B2-9D83-49DD-8CA8-4ACAE1A68409}" srcId="{759B7888-D4DC-4FE6-BAE4-F8CA8BD7A2DF}" destId="{3F652791-A1FA-41DB-88D2-EFF0D0E46F95}" srcOrd="3" destOrd="0" parTransId="{D6A4D6C4-865B-4991-BDDE-7AB7D723BAF2}" sibTransId="{68FEC062-CE95-4519-A134-89A41AA5BF98}"/>
    <dgm:cxn modelId="{006A6BC9-7845-400F-A299-5612B3FD9E57}" srcId="{759B7888-D4DC-4FE6-BAE4-F8CA8BD7A2DF}" destId="{17FAB088-C39E-474B-808C-FFCBD3307A80}" srcOrd="6" destOrd="0" parTransId="{C0BFE999-DCBF-4021-80E5-CB1784209E62}" sibTransId="{F4AC12B9-6198-4578-B572-6959F50DE7EB}"/>
    <dgm:cxn modelId="{FFCDF9CB-FC0C-4810-A1B6-4B594AD7FF3A}" srcId="{759B7888-D4DC-4FE6-BAE4-F8CA8BD7A2DF}" destId="{D58DEFAC-6D0B-4104-A3D1-AC465846500E}" srcOrd="2" destOrd="0" parTransId="{2A320C70-CC82-4BF7-8978-09BB2456A6BE}" sibTransId="{86D956FC-1CE3-41F3-AF0A-039506A988CF}"/>
    <dgm:cxn modelId="{EF7A1BE1-2747-4D95-9930-C1A35AD222F0}" type="presOf" srcId="{759B7888-D4DC-4FE6-BAE4-F8CA8BD7A2DF}" destId="{8F3AD12D-B9D9-4078-B910-B50E23BBCB9F}" srcOrd="0" destOrd="0" presId="urn:microsoft.com/office/officeart/2005/8/layout/vList2"/>
    <dgm:cxn modelId="{402A55F6-CC0D-4295-B9A4-926CAD96C46C}" type="presOf" srcId="{4CAE1EE1-2071-44EE-A3EE-0C0D40401268}" destId="{E7F8701E-3E47-4235-9467-63048DDEE45E}" srcOrd="0" destOrd="0" presId="urn:microsoft.com/office/officeart/2005/8/layout/vList2"/>
    <dgm:cxn modelId="{F8ACDFDD-BCFF-4FC6-9954-85A399266B63}" type="presParOf" srcId="{8F3AD12D-B9D9-4078-B910-B50E23BBCB9F}" destId="{B45AB572-A2E2-45F4-9F7A-585A9FEB8AB4}" srcOrd="0" destOrd="0" presId="urn:microsoft.com/office/officeart/2005/8/layout/vList2"/>
    <dgm:cxn modelId="{5A39DD21-61A9-421E-8F61-3AB22722D517}" type="presParOf" srcId="{8F3AD12D-B9D9-4078-B910-B50E23BBCB9F}" destId="{A261B026-1EA9-4380-A80A-B26799BB9BEC}" srcOrd="1" destOrd="0" presId="urn:microsoft.com/office/officeart/2005/8/layout/vList2"/>
    <dgm:cxn modelId="{69AC6B50-4014-4AEF-8DBE-268654F56C41}" type="presParOf" srcId="{8F3AD12D-B9D9-4078-B910-B50E23BBCB9F}" destId="{E7F8701E-3E47-4235-9467-63048DDEE45E}" srcOrd="2" destOrd="0" presId="urn:microsoft.com/office/officeart/2005/8/layout/vList2"/>
    <dgm:cxn modelId="{2603747B-4A06-482D-AAD8-DCBD07A52CDA}" type="presParOf" srcId="{8F3AD12D-B9D9-4078-B910-B50E23BBCB9F}" destId="{075AB6AF-4FE9-46BF-B222-7488F0184FBD}" srcOrd="3" destOrd="0" presId="urn:microsoft.com/office/officeart/2005/8/layout/vList2"/>
    <dgm:cxn modelId="{31464FC4-4282-4B72-992B-65294C0F1205}" type="presParOf" srcId="{8F3AD12D-B9D9-4078-B910-B50E23BBCB9F}" destId="{030E3828-B450-4581-A228-C9D69A4974A9}" srcOrd="4" destOrd="0" presId="urn:microsoft.com/office/officeart/2005/8/layout/vList2"/>
    <dgm:cxn modelId="{B3CD40E2-277C-4DA7-81C1-AEC67997895A}" type="presParOf" srcId="{8F3AD12D-B9D9-4078-B910-B50E23BBCB9F}" destId="{A0B5772D-EBDC-4068-962F-BC4C76759152}" srcOrd="5" destOrd="0" presId="urn:microsoft.com/office/officeart/2005/8/layout/vList2"/>
    <dgm:cxn modelId="{9D55E0EC-FA06-443D-97EE-DD6F3519C957}" type="presParOf" srcId="{8F3AD12D-B9D9-4078-B910-B50E23BBCB9F}" destId="{A7248B51-97BB-4665-B38D-486641CEEB6C}" srcOrd="6" destOrd="0" presId="urn:microsoft.com/office/officeart/2005/8/layout/vList2"/>
    <dgm:cxn modelId="{B635CB59-AC66-4630-A5F2-694B9CFD57B9}" type="presParOf" srcId="{8F3AD12D-B9D9-4078-B910-B50E23BBCB9F}" destId="{F68ED546-BDDD-4ADB-BF2B-4050C2EB104D}" srcOrd="7" destOrd="0" presId="urn:microsoft.com/office/officeart/2005/8/layout/vList2"/>
    <dgm:cxn modelId="{28F9F3E8-4176-4FC9-84C2-8F1B680E089B}" type="presParOf" srcId="{8F3AD12D-B9D9-4078-B910-B50E23BBCB9F}" destId="{E195B74B-B5A5-4FE9-8AE6-8F65E056F34E}" srcOrd="8" destOrd="0" presId="urn:microsoft.com/office/officeart/2005/8/layout/vList2"/>
    <dgm:cxn modelId="{92D14A5F-6831-4DA8-A7AE-3E8B2938ACA7}" type="presParOf" srcId="{8F3AD12D-B9D9-4078-B910-B50E23BBCB9F}" destId="{B6CDD2BA-5186-4B00-BACB-535BF6E63143}" srcOrd="9" destOrd="0" presId="urn:microsoft.com/office/officeart/2005/8/layout/vList2"/>
    <dgm:cxn modelId="{DB982F74-8A1C-4E90-B313-D91672C0BA1F}" type="presParOf" srcId="{8F3AD12D-B9D9-4078-B910-B50E23BBCB9F}" destId="{DA9C20A0-A545-4F36-8A30-CDEF571AF47A}" srcOrd="10" destOrd="0" presId="urn:microsoft.com/office/officeart/2005/8/layout/vList2"/>
    <dgm:cxn modelId="{62300127-D271-4718-8221-E770783BA17A}" type="presParOf" srcId="{8F3AD12D-B9D9-4078-B910-B50E23BBCB9F}" destId="{97A99750-D33A-407B-A08E-4A06E55AA5D4}" srcOrd="11" destOrd="0" presId="urn:microsoft.com/office/officeart/2005/8/layout/vList2"/>
    <dgm:cxn modelId="{B7CD47C8-4F7B-42FB-BCF0-FFE9164D8531}" type="presParOf" srcId="{8F3AD12D-B9D9-4078-B910-B50E23BBCB9F}" destId="{BD219490-6EAA-4322-A5EE-4CCC814CE02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BF2-A12F-45D4-BFE5-88EC1A0C4AA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002D3C7-609B-4D87-A056-219F0238D03F}">
      <dgm:prSet custT="1"/>
      <dgm:spPr/>
      <dgm:t>
        <a:bodyPr/>
        <a:lstStyle/>
        <a:p>
          <a:r>
            <a:rPr lang="it-IT" sz="1200" dirty="0" err="1">
              <a:solidFill>
                <a:schemeClr val="tx1"/>
              </a:solidFill>
              <a:latin typeface="Arial Rounded MT Bold" panose="020F0704030504030204" pitchFamily="34" charset="0"/>
            </a:rPr>
            <a:t>Why</a:t>
          </a:r>
          <a:endParaRPr lang="it-IT" sz="1200" dirty="0">
            <a:solidFill>
              <a:schemeClr val="tx1"/>
            </a:solidFill>
            <a:latin typeface="Arial Rounded MT Bold" panose="020F0704030504030204" pitchFamily="34" charset="0"/>
          </a:endParaRPr>
        </a:p>
      </dgm:t>
    </dgm:pt>
    <dgm:pt modelId="{24D29A3D-B883-48AC-97E2-7877239D447E}" type="par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B7DFC9F-247D-40D4-978D-84B7FB9806B2}" type="sib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63C198D-69A2-47EA-9996-A33707C614CF}">
      <dgm:prSet custT="1"/>
      <dgm:spPr/>
      <dgm:t>
        <a:bodyPr/>
        <a:lstStyle/>
        <a:p>
          <a:r>
            <a:rPr lang="it-IT" sz="1200" dirty="0">
              <a:solidFill>
                <a:schemeClr val="tx1"/>
              </a:solidFill>
              <a:latin typeface="Arial Rounded MT Bold" panose="020F0704030504030204" pitchFamily="34" charset="0"/>
            </a:rPr>
            <a:t>Who</a:t>
          </a:r>
        </a:p>
      </dgm:t>
    </dgm:pt>
    <dgm:pt modelId="{BC9290BA-AFBB-4E13-A4BA-FC5EE3647DDC}" type="par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45A6B469-E7A2-4801-9754-6B95ED3E3AFD}" type="sib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DB89D9BD-7C3E-4983-9539-A2873C8F8D76}">
      <dgm:prSet custT="1"/>
      <dgm:spPr/>
      <dgm:t>
        <a:bodyPr/>
        <a:lstStyle/>
        <a:p>
          <a:r>
            <a:rPr lang="it-IT" sz="1200" dirty="0" err="1">
              <a:solidFill>
                <a:schemeClr val="tx1"/>
              </a:solidFill>
              <a:latin typeface="Arial Rounded MT Bold" panose="020F0704030504030204" pitchFamily="34" charset="0"/>
            </a:rPr>
            <a:t>What</a:t>
          </a:r>
          <a:endParaRPr lang="it-IT" sz="1200" dirty="0">
            <a:solidFill>
              <a:schemeClr val="tx1"/>
            </a:solidFill>
            <a:latin typeface="Arial Rounded MT Bold" panose="020F0704030504030204" pitchFamily="34" charset="0"/>
          </a:endParaRPr>
        </a:p>
      </dgm:t>
    </dgm:pt>
    <dgm:pt modelId="{1EC12BD5-79AA-4AD7-A1E8-F409E263451C}" type="par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D20E7E83-5AF9-4DB2-A9EC-9CCB08BF0512}" type="sib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FF8E3537-97A4-4640-849D-7F0E6D1FBF82}">
      <dgm:prSet custT="1"/>
      <dgm:spPr/>
      <dgm:t>
        <a:bodyPr/>
        <a:lstStyle/>
        <a:p>
          <a:r>
            <a:rPr lang="it-IT" sz="1200" dirty="0" err="1">
              <a:solidFill>
                <a:schemeClr val="tx1"/>
              </a:solidFill>
              <a:latin typeface="Arial Rounded MT Bold" panose="020F0704030504030204" pitchFamily="34" charset="0"/>
            </a:rPr>
            <a:t>Where</a:t>
          </a:r>
          <a:endParaRPr lang="it-IT" sz="1200" dirty="0">
            <a:solidFill>
              <a:schemeClr val="tx1"/>
            </a:solidFill>
            <a:latin typeface="Arial Rounded MT Bold" panose="020F0704030504030204" pitchFamily="34" charset="0"/>
          </a:endParaRPr>
        </a:p>
      </dgm:t>
    </dgm:pt>
    <dgm:pt modelId="{63905BB5-7938-4E28-9A30-A6A66061958E}" type="par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D91E3E7C-6159-4B28-87C5-F9C626CD23B4}" type="sib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2AB26151-93AC-46A8-AA79-6695CFE63BEE}">
      <dgm:prSet custT="1"/>
      <dgm:spPr/>
      <dgm:t>
        <a:bodyPr/>
        <a:lstStyle/>
        <a:p>
          <a:r>
            <a:rPr lang="it-IT" sz="1200" dirty="0" err="1">
              <a:solidFill>
                <a:schemeClr val="tx1"/>
              </a:solidFill>
              <a:latin typeface="Arial Rounded MT Bold" panose="020F0704030504030204" pitchFamily="34" charset="0"/>
            </a:rPr>
            <a:t>When</a:t>
          </a:r>
          <a:endParaRPr lang="it-IT" sz="1200" dirty="0">
            <a:solidFill>
              <a:schemeClr val="tx1"/>
            </a:solidFill>
            <a:latin typeface="Arial Rounded MT Bold" panose="020F0704030504030204" pitchFamily="34" charset="0"/>
          </a:endParaRPr>
        </a:p>
      </dgm:t>
    </dgm:pt>
    <dgm:pt modelId="{FA3C0B7B-70D2-4B37-A24D-4F0EB2056AD5}" type="par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E2820CB3-40E9-4EA4-81A0-E706B9F34A4D}" type="sib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44BB43E5-C15A-45F2-8C64-EE7DBDE14D57}">
      <dgm:prSet custT="1"/>
      <dgm:spPr/>
      <dgm:t>
        <a:bodyPr/>
        <a:lstStyle/>
        <a:p>
          <a:r>
            <a:rPr lang="it-IT" sz="1200" dirty="0">
              <a:solidFill>
                <a:schemeClr val="tx1"/>
              </a:solidFill>
              <a:latin typeface="Arial Rounded MT Bold" panose="020F0704030504030204" pitchFamily="34" charset="0"/>
            </a:rPr>
            <a:t>How</a:t>
          </a:r>
        </a:p>
      </dgm:t>
    </dgm:pt>
    <dgm:pt modelId="{7E4B187A-F3AD-4505-A3D7-C84F34CD5FCB}" type="par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FB8FABD3-FD0A-4595-97D0-BF10B0FF06B8}" type="sib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D565D1B0-C065-45EE-852C-9FF5DB07C0AB}" type="pres">
      <dgm:prSet presAssocID="{4E356BF2-A12F-45D4-BFE5-88EC1A0C4AA8}" presName="diagram" presStyleCnt="0">
        <dgm:presLayoutVars>
          <dgm:dir/>
          <dgm:resizeHandles val="exact"/>
        </dgm:presLayoutVars>
      </dgm:prSet>
      <dgm:spPr/>
    </dgm:pt>
    <dgm:pt modelId="{4A39BB1E-BBBC-4D58-88E3-19B308D6C407}" type="pres">
      <dgm:prSet presAssocID="{7002D3C7-609B-4D87-A056-219F0238D03F}" presName="node" presStyleLbl="node1" presStyleIdx="0" presStyleCnt="6">
        <dgm:presLayoutVars>
          <dgm:bulletEnabled val="1"/>
        </dgm:presLayoutVars>
      </dgm:prSet>
      <dgm:spPr/>
    </dgm:pt>
    <dgm:pt modelId="{BDA3FC38-F584-4B3C-8F54-201889BC030D}" type="pres">
      <dgm:prSet presAssocID="{2B7DFC9F-247D-40D4-978D-84B7FB9806B2}" presName="sibTrans" presStyleCnt="0"/>
      <dgm:spPr/>
    </dgm:pt>
    <dgm:pt modelId="{4E1209D1-EA7A-4676-A3BA-C79A01C06A39}" type="pres">
      <dgm:prSet presAssocID="{263C198D-69A2-47EA-9996-A33707C614CF}" presName="node" presStyleLbl="node1" presStyleIdx="1" presStyleCnt="6">
        <dgm:presLayoutVars>
          <dgm:bulletEnabled val="1"/>
        </dgm:presLayoutVars>
      </dgm:prSet>
      <dgm:spPr/>
    </dgm:pt>
    <dgm:pt modelId="{F1D06D09-0947-40B3-AEDF-A1F19518B4CE}" type="pres">
      <dgm:prSet presAssocID="{45A6B469-E7A2-4801-9754-6B95ED3E3AFD}" presName="sibTrans" presStyleCnt="0"/>
      <dgm:spPr/>
    </dgm:pt>
    <dgm:pt modelId="{0678C7DC-161E-43C5-8BA4-5A58FC2BEDD0}" type="pres">
      <dgm:prSet presAssocID="{DB89D9BD-7C3E-4983-9539-A2873C8F8D76}" presName="node" presStyleLbl="node1" presStyleIdx="2" presStyleCnt="6">
        <dgm:presLayoutVars>
          <dgm:bulletEnabled val="1"/>
        </dgm:presLayoutVars>
      </dgm:prSet>
      <dgm:spPr/>
    </dgm:pt>
    <dgm:pt modelId="{B71A4A56-020C-4BF3-B1F3-803685763D77}" type="pres">
      <dgm:prSet presAssocID="{D20E7E83-5AF9-4DB2-A9EC-9CCB08BF0512}" presName="sibTrans" presStyleCnt="0"/>
      <dgm:spPr/>
    </dgm:pt>
    <dgm:pt modelId="{45A9762F-7016-4B51-9DFA-58602AFCF512}" type="pres">
      <dgm:prSet presAssocID="{FF8E3537-97A4-4640-849D-7F0E6D1FBF82}" presName="node" presStyleLbl="node1" presStyleIdx="3" presStyleCnt="6">
        <dgm:presLayoutVars>
          <dgm:bulletEnabled val="1"/>
        </dgm:presLayoutVars>
      </dgm:prSet>
      <dgm:spPr/>
    </dgm:pt>
    <dgm:pt modelId="{26F592CB-EDEC-4A10-B198-846FF4006D5F}" type="pres">
      <dgm:prSet presAssocID="{D91E3E7C-6159-4B28-87C5-F9C626CD23B4}" presName="sibTrans" presStyleCnt="0"/>
      <dgm:spPr/>
    </dgm:pt>
    <dgm:pt modelId="{14B31D74-97B2-4F96-A4B9-57238B2CBE77}" type="pres">
      <dgm:prSet presAssocID="{2AB26151-93AC-46A8-AA79-6695CFE63BEE}" presName="node" presStyleLbl="node1" presStyleIdx="4" presStyleCnt="6">
        <dgm:presLayoutVars>
          <dgm:bulletEnabled val="1"/>
        </dgm:presLayoutVars>
      </dgm:prSet>
      <dgm:spPr/>
    </dgm:pt>
    <dgm:pt modelId="{71350E34-8435-4A48-B897-0DC37A9190D2}" type="pres">
      <dgm:prSet presAssocID="{E2820CB3-40E9-4EA4-81A0-E706B9F34A4D}" presName="sibTrans" presStyleCnt="0"/>
      <dgm:spPr/>
    </dgm:pt>
    <dgm:pt modelId="{6FD7109A-6541-48F9-BEAE-5A89A5F9FAAF}" type="pres">
      <dgm:prSet presAssocID="{44BB43E5-C15A-45F2-8C64-EE7DBDE14D57}" presName="node" presStyleLbl="node1" presStyleIdx="5" presStyleCnt="6">
        <dgm:presLayoutVars>
          <dgm:bulletEnabled val="1"/>
        </dgm:presLayoutVars>
      </dgm:prSet>
      <dgm:spPr/>
    </dgm:pt>
  </dgm:ptLst>
  <dgm:cxnLst>
    <dgm:cxn modelId="{550ECE0A-3E02-4862-AC93-40E2AD7C1FE2}" type="presOf" srcId="{2AB26151-93AC-46A8-AA79-6695CFE63BEE}" destId="{14B31D74-97B2-4F96-A4B9-57238B2CBE77}" srcOrd="0" destOrd="0" presId="urn:microsoft.com/office/officeart/2005/8/layout/default"/>
    <dgm:cxn modelId="{5896AE15-AA6C-4401-B841-3F762E6C70B8}" srcId="{4E356BF2-A12F-45D4-BFE5-88EC1A0C4AA8}" destId="{263C198D-69A2-47EA-9996-A33707C614CF}" srcOrd="1" destOrd="0" parTransId="{BC9290BA-AFBB-4E13-A4BA-FC5EE3647DDC}" sibTransId="{45A6B469-E7A2-4801-9754-6B95ED3E3AFD}"/>
    <dgm:cxn modelId="{09F3AD1D-0F7E-409B-A991-2AAE9442430D}" type="presOf" srcId="{7002D3C7-609B-4D87-A056-219F0238D03F}" destId="{4A39BB1E-BBBC-4D58-88E3-19B308D6C407}" srcOrd="0" destOrd="0" presId="urn:microsoft.com/office/officeart/2005/8/layout/default"/>
    <dgm:cxn modelId="{E65F2535-1558-489F-B766-2B5BD3664CA1}" srcId="{4E356BF2-A12F-45D4-BFE5-88EC1A0C4AA8}" destId="{FF8E3537-97A4-4640-849D-7F0E6D1FBF82}" srcOrd="3" destOrd="0" parTransId="{63905BB5-7938-4E28-9A30-A6A66061958E}" sibTransId="{D91E3E7C-6159-4B28-87C5-F9C626CD23B4}"/>
    <dgm:cxn modelId="{6F6C586C-DFC2-4CA2-AE18-62B3E9EE2922}" srcId="{4E356BF2-A12F-45D4-BFE5-88EC1A0C4AA8}" destId="{7002D3C7-609B-4D87-A056-219F0238D03F}" srcOrd="0" destOrd="0" parTransId="{24D29A3D-B883-48AC-97E2-7877239D447E}" sibTransId="{2B7DFC9F-247D-40D4-978D-84B7FB9806B2}"/>
    <dgm:cxn modelId="{2AB8D483-6C17-45F2-8B3B-B195E528099D}" type="presOf" srcId="{44BB43E5-C15A-45F2-8C64-EE7DBDE14D57}" destId="{6FD7109A-6541-48F9-BEAE-5A89A5F9FAAF}" srcOrd="0" destOrd="0" presId="urn:microsoft.com/office/officeart/2005/8/layout/default"/>
    <dgm:cxn modelId="{8C578F96-11E4-4764-BF27-B452CC1D7519}" type="presOf" srcId="{DB89D9BD-7C3E-4983-9539-A2873C8F8D76}" destId="{0678C7DC-161E-43C5-8BA4-5A58FC2BEDD0}" srcOrd="0" destOrd="0" presId="urn:microsoft.com/office/officeart/2005/8/layout/default"/>
    <dgm:cxn modelId="{83E6479B-1D1A-4B3D-8C55-F0AB9423AF40}" srcId="{4E356BF2-A12F-45D4-BFE5-88EC1A0C4AA8}" destId="{44BB43E5-C15A-45F2-8C64-EE7DBDE14D57}" srcOrd="5" destOrd="0" parTransId="{7E4B187A-F3AD-4505-A3D7-C84F34CD5FCB}" sibTransId="{FB8FABD3-FD0A-4595-97D0-BF10B0FF06B8}"/>
    <dgm:cxn modelId="{0E9244B8-FFF4-430C-B8B4-A85103F3735D}" srcId="{4E356BF2-A12F-45D4-BFE5-88EC1A0C4AA8}" destId="{DB89D9BD-7C3E-4983-9539-A2873C8F8D76}" srcOrd="2" destOrd="0" parTransId="{1EC12BD5-79AA-4AD7-A1E8-F409E263451C}" sibTransId="{D20E7E83-5AF9-4DB2-A9EC-9CCB08BF0512}"/>
    <dgm:cxn modelId="{74F319D4-1015-4DAD-BDDA-3451E6E72DB6}" type="presOf" srcId="{263C198D-69A2-47EA-9996-A33707C614CF}" destId="{4E1209D1-EA7A-4676-A3BA-C79A01C06A39}" srcOrd="0" destOrd="0" presId="urn:microsoft.com/office/officeart/2005/8/layout/default"/>
    <dgm:cxn modelId="{9CDD08D8-525E-4692-ADE1-3B09D1212764}" srcId="{4E356BF2-A12F-45D4-BFE5-88EC1A0C4AA8}" destId="{2AB26151-93AC-46A8-AA79-6695CFE63BEE}" srcOrd="4" destOrd="0" parTransId="{FA3C0B7B-70D2-4B37-A24D-4F0EB2056AD5}" sibTransId="{E2820CB3-40E9-4EA4-81A0-E706B9F34A4D}"/>
    <dgm:cxn modelId="{7A9360ED-0EF3-41A3-9052-4ADCBB36B7B4}" type="presOf" srcId="{FF8E3537-97A4-4640-849D-7F0E6D1FBF82}" destId="{45A9762F-7016-4B51-9DFA-58602AFCF512}" srcOrd="0" destOrd="0" presId="urn:microsoft.com/office/officeart/2005/8/layout/default"/>
    <dgm:cxn modelId="{0388A4F2-036A-49EF-9945-9B449AE30ABA}" type="presOf" srcId="{4E356BF2-A12F-45D4-BFE5-88EC1A0C4AA8}" destId="{D565D1B0-C065-45EE-852C-9FF5DB07C0AB}" srcOrd="0" destOrd="0" presId="urn:microsoft.com/office/officeart/2005/8/layout/default"/>
    <dgm:cxn modelId="{03BAD0CD-9E15-49F6-87F9-F2FB7552E063}" type="presParOf" srcId="{D565D1B0-C065-45EE-852C-9FF5DB07C0AB}" destId="{4A39BB1E-BBBC-4D58-88E3-19B308D6C407}" srcOrd="0" destOrd="0" presId="urn:microsoft.com/office/officeart/2005/8/layout/default"/>
    <dgm:cxn modelId="{FC83E8E0-6DDD-493F-9B0A-80D53F850EF0}" type="presParOf" srcId="{D565D1B0-C065-45EE-852C-9FF5DB07C0AB}" destId="{BDA3FC38-F584-4B3C-8F54-201889BC030D}" srcOrd="1" destOrd="0" presId="urn:microsoft.com/office/officeart/2005/8/layout/default"/>
    <dgm:cxn modelId="{2CF1E3CD-5622-44D5-8171-75B4A212BD96}" type="presParOf" srcId="{D565D1B0-C065-45EE-852C-9FF5DB07C0AB}" destId="{4E1209D1-EA7A-4676-A3BA-C79A01C06A39}" srcOrd="2" destOrd="0" presId="urn:microsoft.com/office/officeart/2005/8/layout/default"/>
    <dgm:cxn modelId="{BC82F0BA-6844-4EC9-9C91-75F0D4BD93BF}" type="presParOf" srcId="{D565D1B0-C065-45EE-852C-9FF5DB07C0AB}" destId="{F1D06D09-0947-40B3-AEDF-A1F19518B4CE}" srcOrd="3" destOrd="0" presId="urn:microsoft.com/office/officeart/2005/8/layout/default"/>
    <dgm:cxn modelId="{E565253D-A516-44AB-AB1E-2519602C1F4B}" type="presParOf" srcId="{D565D1B0-C065-45EE-852C-9FF5DB07C0AB}" destId="{0678C7DC-161E-43C5-8BA4-5A58FC2BEDD0}" srcOrd="4" destOrd="0" presId="urn:microsoft.com/office/officeart/2005/8/layout/default"/>
    <dgm:cxn modelId="{7391102A-7B6B-47EE-A97A-250892A9D5DB}" type="presParOf" srcId="{D565D1B0-C065-45EE-852C-9FF5DB07C0AB}" destId="{B71A4A56-020C-4BF3-B1F3-803685763D77}" srcOrd="5" destOrd="0" presId="urn:microsoft.com/office/officeart/2005/8/layout/default"/>
    <dgm:cxn modelId="{45B00664-1684-4E3F-B717-697C64D11FA8}" type="presParOf" srcId="{D565D1B0-C065-45EE-852C-9FF5DB07C0AB}" destId="{45A9762F-7016-4B51-9DFA-58602AFCF512}" srcOrd="6" destOrd="0" presId="urn:microsoft.com/office/officeart/2005/8/layout/default"/>
    <dgm:cxn modelId="{86FC764E-8F1D-4012-96AD-AF6D053ED1E3}" type="presParOf" srcId="{D565D1B0-C065-45EE-852C-9FF5DB07C0AB}" destId="{26F592CB-EDEC-4A10-B198-846FF4006D5F}" srcOrd="7" destOrd="0" presId="urn:microsoft.com/office/officeart/2005/8/layout/default"/>
    <dgm:cxn modelId="{0DFA7968-315F-4A62-9AE0-EF1E163E6BF0}" type="presParOf" srcId="{D565D1B0-C065-45EE-852C-9FF5DB07C0AB}" destId="{14B31D74-97B2-4F96-A4B9-57238B2CBE77}" srcOrd="8" destOrd="0" presId="urn:microsoft.com/office/officeart/2005/8/layout/default"/>
    <dgm:cxn modelId="{7E32636C-9314-45ED-972C-7030289BBE1E}" type="presParOf" srcId="{D565D1B0-C065-45EE-852C-9FF5DB07C0AB}" destId="{71350E34-8435-4A48-B897-0DC37A9190D2}" srcOrd="9" destOrd="0" presId="urn:microsoft.com/office/officeart/2005/8/layout/default"/>
    <dgm:cxn modelId="{A0F61706-CDCD-4732-98DA-3DEB093414FE}" type="presParOf" srcId="{D565D1B0-C065-45EE-852C-9FF5DB07C0AB}" destId="{6FD7109A-6541-48F9-BEAE-5A89A5F9FA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1077B-F2BF-43EB-84D8-8005A83740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20D20DE5-8F9A-4D76-9A0D-E1053E2C39B7}">
      <dgm:prSet/>
      <dgm:spPr>
        <a:solidFill>
          <a:srgbClr val="9AD3E9"/>
        </a:solidFill>
      </dgm:spPr>
      <dgm:t>
        <a:bodyPr/>
        <a:lstStyle/>
        <a:p>
          <a:r>
            <a:rPr lang="en-US" dirty="0">
              <a:solidFill>
                <a:schemeClr val="tx1"/>
              </a:solidFill>
              <a:latin typeface="Arial Rounded MT Bold" panose="020F0704030504030204" pitchFamily="34" charset="0"/>
            </a:rPr>
            <a:t>But what is the role of marketing? What is Social Media Marketing for?</a:t>
          </a:r>
          <a:endParaRPr lang="it-IT" dirty="0">
            <a:solidFill>
              <a:schemeClr val="tx1"/>
            </a:solidFill>
            <a:latin typeface="Arial Rounded MT Bold" panose="020F0704030504030204" pitchFamily="34" charset="0"/>
          </a:endParaRPr>
        </a:p>
      </dgm:t>
    </dgm:pt>
    <dgm:pt modelId="{0B8C0860-E67B-4BD6-A8B4-0E4535B10ED8}" type="parTrans" cxnId="{BA3AD99C-3831-4407-AEFD-1390DB765EC8}">
      <dgm:prSet/>
      <dgm:spPr/>
      <dgm:t>
        <a:bodyPr/>
        <a:lstStyle/>
        <a:p>
          <a:endParaRPr lang="it-IT">
            <a:solidFill>
              <a:schemeClr val="tx1"/>
            </a:solidFill>
          </a:endParaRPr>
        </a:p>
      </dgm:t>
    </dgm:pt>
    <dgm:pt modelId="{77F553E1-51BC-4023-BA0B-371BABA9C02B}" type="sibTrans" cxnId="{BA3AD99C-3831-4407-AEFD-1390DB765EC8}">
      <dgm:prSet/>
      <dgm:spPr>
        <a:solidFill>
          <a:srgbClr val="F8469B"/>
        </a:solidFill>
      </dgm:spPr>
      <dgm:t>
        <a:bodyPr/>
        <a:lstStyle/>
        <a:p>
          <a:endParaRPr lang="it-IT">
            <a:solidFill>
              <a:schemeClr val="tx1"/>
            </a:solidFill>
          </a:endParaRPr>
        </a:p>
      </dgm:t>
    </dgm:pt>
    <dgm:pt modelId="{BC3E8ABC-6CB0-46F5-9D02-D6A87CF955F0}">
      <dgm:prSet/>
      <dgm:spPr>
        <a:solidFill>
          <a:srgbClr val="98DFBB"/>
        </a:solidFill>
      </dgm:spPr>
      <dgm:t>
        <a:bodyPr/>
        <a:lstStyle/>
        <a:p>
          <a:r>
            <a:rPr lang="en-US" dirty="0">
              <a:solidFill>
                <a:schemeClr val="tx1"/>
              </a:solidFill>
              <a:latin typeface="Arial Rounded MT Bold" panose="020F0704030504030204" pitchFamily="34" charset="0"/>
            </a:rPr>
            <a:t>An answer to this question is found in the </a:t>
          </a:r>
          <a:r>
            <a:rPr lang="en-US" i="1" dirty="0">
              <a:solidFill>
                <a:schemeClr val="tx1"/>
              </a:solidFill>
              <a:latin typeface="Arial Rounded MT Bold" panose="020F0704030504030204" pitchFamily="34" charset="0"/>
            </a:rPr>
            <a:t>Modern Marketing Manifesto</a:t>
          </a:r>
          <a:r>
            <a:rPr lang="en-US" dirty="0">
              <a:solidFill>
                <a:schemeClr val="tx1"/>
              </a:solidFill>
              <a:latin typeface="Arial Rounded MT Bold" panose="020F0704030504030204" pitchFamily="34" charset="0"/>
            </a:rPr>
            <a:t>, which is made up of 11 key points. Every marketing action should follow these essential guidelines:</a:t>
          </a:r>
          <a:endParaRPr lang="it-IT" dirty="0">
            <a:solidFill>
              <a:schemeClr val="tx1"/>
            </a:solidFill>
            <a:latin typeface="Arial Rounded MT Bold" panose="020F0704030504030204" pitchFamily="34" charset="0"/>
          </a:endParaRPr>
        </a:p>
      </dgm:t>
    </dgm:pt>
    <dgm:pt modelId="{8772F4F5-8617-4A27-BD5A-7DCA4F0C9FAC}" type="parTrans" cxnId="{403094F0-CF1C-4E6A-8057-8B346E14C933}">
      <dgm:prSet/>
      <dgm:spPr/>
      <dgm:t>
        <a:bodyPr/>
        <a:lstStyle/>
        <a:p>
          <a:endParaRPr lang="it-IT">
            <a:solidFill>
              <a:schemeClr val="tx1"/>
            </a:solidFill>
          </a:endParaRPr>
        </a:p>
      </dgm:t>
    </dgm:pt>
    <dgm:pt modelId="{98961611-7473-438C-9B91-6DDB0B01E5EB}" type="sibTrans" cxnId="{403094F0-CF1C-4E6A-8057-8B346E14C933}">
      <dgm:prSet/>
      <dgm:spPr/>
      <dgm:t>
        <a:bodyPr/>
        <a:lstStyle/>
        <a:p>
          <a:endParaRPr lang="it-IT">
            <a:solidFill>
              <a:schemeClr val="tx1"/>
            </a:solidFill>
          </a:endParaRPr>
        </a:p>
      </dgm:t>
    </dgm:pt>
    <dgm:pt modelId="{BF53943F-3380-40AF-928A-2634AEE415FF}" type="pres">
      <dgm:prSet presAssocID="{A141077B-F2BF-43EB-84D8-8005A83740E4}" presName="Name0" presStyleCnt="0">
        <dgm:presLayoutVars>
          <dgm:dir/>
          <dgm:resizeHandles val="exact"/>
        </dgm:presLayoutVars>
      </dgm:prSet>
      <dgm:spPr/>
    </dgm:pt>
    <dgm:pt modelId="{CFC08866-3F00-4B05-96D2-83EFC62BC53F}" type="pres">
      <dgm:prSet presAssocID="{20D20DE5-8F9A-4D76-9A0D-E1053E2C39B7}" presName="node" presStyleLbl="node1" presStyleIdx="0" presStyleCnt="2" custLinFactNeighborX="-4168" custLinFactNeighborY="551">
        <dgm:presLayoutVars>
          <dgm:bulletEnabled val="1"/>
        </dgm:presLayoutVars>
      </dgm:prSet>
      <dgm:spPr/>
    </dgm:pt>
    <dgm:pt modelId="{BDBC78E4-D0CD-4BB0-BF3E-FB91C1920EBE}" type="pres">
      <dgm:prSet presAssocID="{77F553E1-51BC-4023-BA0B-371BABA9C02B}" presName="sibTrans" presStyleLbl="sibTrans2D1" presStyleIdx="0" presStyleCnt="1"/>
      <dgm:spPr/>
    </dgm:pt>
    <dgm:pt modelId="{6459CF5E-C534-4AD9-BD59-0F54242A8EA7}" type="pres">
      <dgm:prSet presAssocID="{77F553E1-51BC-4023-BA0B-371BABA9C02B}" presName="connectorText" presStyleLbl="sibTrans2D1" presStyleIdx="0" presStyleCnt="1"/>
      <dgm:spPr/>
    </dgm:pt>
    <dgm:pt modelId="{9B2F4DD7-2730-41EA-B3B4-39D3C13042EB}" type="pres">
      <dgm:prSet presAssocID="{BC3E8ABC-6CB0-46F5-9D02-D6A87CF955F0}" presName="node" presStyleLbl="node1" presStyleIdx="1" presStyleCnt="2">
        <dgm:presLayoutVars>
          <dgm:bulletEnabled val="1"/>
        </dgm:presLayoutVars>
      </dgm:prSet>
      <dgm:spPr/>
    </dgm:pt>
  </dgm:ptLst>
  <dgm:cxnLst>
    <dgm:cxn modelId="{B9B8AE19-A0E1-4484-8677-EB6E1B716DD6}" type="presOf" srcId="{77F553E1-51BC-4023-BA0B-371BABA9C02B}" destId="{BDBC78E4-D0CD-4BB0-BF3E-FB91C1920EBE}" srcOrd="0" destOrd="0" presId="urn:microsoft.com/office/officeart/2005/8/layout/process1"/>
    <dgm:cxn modelId="{B39E5099-C695-4613-9666-2F80AAB178ED}" type="presOf" srcId="{77F553E1-51BC-4023-BA0B-371BABA9C02B}" destId="{6459CF5E-C534-4AD9-BD59-0F54242A8EA7}" srcOrd="1" destOrd="0" presId="urn:microsoft.com/office/officeart/2005/8/layout/process1"/>
    <dgm:cxn modelId="{BA3AD99C-3831-4407-AEFD-1390DB765EC8}" srcId="{A141077B-F2BF-43EB-84D8-8005A83740E4}" destId="{20D20DE5-8F9A-4D76-9A0D-E1053E2C39B7}" srcOrd="0" destOrd="0" parTransId="{0B8C0860-E67B-4BD6-A8B4-0E4535B10ED8}" sibTransId="{77F553E1-51BC-4023-BA0B-371BABA9C02B}"/>
    <dgm:cxn modelId="{32CD2ABD-436F-4D58-A40D-BD60D42F5CC7}" type="presOf" srcId="{BC3E8ABC-6CB0-46F5-9D02-D6A87CF955F0}" destId="{9B2F4DD7-2730-41EA-B3B4-39D3C13042EB}" srcOrd="0" destOrd="0" presId="urn:microsoft.com/office/officeart/2005/8/layout/process1"/>
    <dgm:cxn modelId="{7CDF9FBF-081B-452C-B6AD-7F8DDE1A58F6}" type="presOf" srcId="{A141077B-F2BF-43EB-84D8-8005A83740E4}" destId="{BF53943F-3380-40AF-928A-2634AEE415FF}" srcOrd="0" destOrd="0" presId="urn:microsoft.com/office/officeart/2005/8/layout/process1"/>
    <dgm:cxn modelId="{3BB596DF-262D-46D2-8CE0-39B0C1E2B2ED}" type="presOf" srcId="{20D20DE5-8F9A-4D76-9A0D-E1053E2C39B7}" destId="{CFC08866-3F00-4B05-96D2-83EFC62BC53F}" srcOrd="0" destOrd="0" presId="urn:microsoft.com/office/officeart/2005/8/layout/process1"/>
    <dgm:cxn modelId="{403094F0-CF1C-4E6A-8057-8B346E14C933}" srcId="{A141077B-F2BF-43EB-84D8-8005A83740E4}" destId="{BC3E8ABC-6CB0-46F5-9D02-D6A87CF955F0}" srcOrd="1" destOrd="0" parTransId="{8772F4F5-8617-4A27-BD5A-7DCA4F0C9FAC}" sibTransId="{98961611-7473-438C-9B91-6DDB0B01E5EB}"/>
    <dgm:cxn modelId="{0A25378C-4300-43DA-A3DA-54B96A084628}" type="presParOf" srcId="{BF53943F-3380-40AF-928A-2634AEE415FF}" destId="{CFC08866-3F00-4B05-96D2-83EFC62BC53F}" srcOrd="0" destOrd="0" presId="urn:microsoft.com/office/officeart/2005/8/layout/process1"/>
    <dgm:cxn modelId="{772219A4-CAC1-405F-A6DE-2253003E2731}" type="presParOf" srcId="{BF53943F-3380-40AF-928A-2634AEE415FF}" destId="{BDBC78E4-D0CD-4BB0-BF3E-FB91C1920EBE}" srcOrd="1" destOrd="0" presId="urn:microsoft.com/office/officeart/2005/8/layout/process1"/>
    <dgm:cxn modelId="{1E28DDA7-4ACD-49E8-946A-92BD813F9A31}" type="presParOf" srcId="{BDBC78E4-D0CD-4BB0-BF3E-FB91C1920EBE}" destId="{6459CF5E-C534-4AD9-BD59-0F54242A8EA7}" srcOrd="0" destOrd="0" presId="urn:microsoft.com/office/officeart/2005/8/layout/process1"/>
    <dgm:cxn modelId="{7F2C93D0-75BD-415E-8B06-520FF00EFA25}" type="presParOf" srcId="{BF53943F-3380-40AF-928A-2634AEE415FF}" destId="{9B2F4DD7-2730-41EA-B3B4-39D3C13042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8B675-FC17-42F2-A3A1-4F3B4B20E1B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5E66659D-3012-4284-9D17-09406B4FA308}">
      <dgm:prSet custT="1"/>
      <dgm:spPr/>
      <dgm:t>
        <a:bodyPr/>
        <a:lstStyle/>
        <a:p>
          <a:r>
            <a:rPr lang="it-IT" sz="1200" dirty="0">
              <a:solidFill>
                <a:schemeClr val="tx1"/>
              </a:solidFill>
              <a:latin typeface="Arial Rounded MT Bold" panose="020F0704030504030204" pitchFamily="34" charset="0"/>
            </a:rPr>
            <a:t>1) </a:t>
          </a:r>
          <a:r>
            <a:rPr lang="en-US" sz="1200" dirty="0">
              <a:solidFill>
                <a:schemeClr val="tx1"/>
              </a:solidFill>
              <a:latin typeface="Arial Rounded MT Bold" panose="020F0704030504030204" pitchFamily="34" charset="0"/>
            </a:rPr>
            <a:t>Strategy: Marketing and Promotion contribute to guarantee the future of companies of any kind. Those involved in digital marketing should constantly be in contact with a large number of people, thanks to the web.</a:t>
          </a:r>
          <a:endParaRPr lang="it-IT" sz="1200" dirty="0">
            <a:solidFill>
              <a:schemeClr val="tx1"/>
            </a:solidFill>
            <a:latin typeface="Arial Rounded MT Bold" panose="020F0704030504030204" pitchFamily="34" charset="0"/>
          </a:endParaRPr>
        </a:p>
      </dgm:t>
    </dgm:pt>
    <dgm:pt modelId="{281EF172-A7B9-4E90-8E57-1DE3C83BACDD}" type="par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ECC0858C-63DC-4E40-8341-BB54FDCC53F1}" type="sib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53E7E759-5736-45F9-A762-FE2C02F4DB73}">
      <dgm:prSet custT="1"/>
      <dgm:spPr/>
      <dgm:t>
        <a:bodyPr/>
        <a:lstStyle/>
        <a:p>
          <a:r>
            <a:rPr lang="it-IT" sz="1200" dirty="0">
              <a:solidFill>
                <a:schemeClr val="tx1"/>
              </a:solidFill>
              <a:latin typeface="Arial Rounded MT Bold" panose="020F0704030504030204" pitchFamily="34" charset="0"/>
            </a:rPr>
            <a:t>2) </a:t>
          </a:r>
          <a:r>
            <a:rPr lang="en-US" sz="1200" dirty="0">
              <a:solidFill>
                <a:schemeClr val="tx1"/>
              </a:solidFill>
              <a:latin typeface="Arial Rounded MT Bold" panose="020F0704030504030204" pitchFamily="34" charset="0"/>
            </a:rPr>
            <a:t>Commercial: Marketing means sales: those involved in Marketing must know where are the revenues and how they are acquired.</a:t>
          </a:r>
          <a:endParaRPr lang="it-IT" sz="1200" dirty="0">
            <a:solidFill>
              <a:schemeClr val="tx1"/>
            </a:solidFill>
            <a:latin typeface="Arial Rounded MT Bold" panose="020F0704030504030204" pitchFamily="34" charset="0"/>
          </a:endParaRPr>
        </a:p>
      </dgm:t>
    </dgm:pt>
    <dgm:pt modelId="{B99A853A-C58F-47E3-8A5F-DCDE28326BB5}" type="par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A77BC680-E0E6-476F-8C90-E6581256C17B}" type="sib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B8BF4B3C-FF90-46D6-83D8-DFF5C5950F68}">
      <dgm:prSet custT="1"/>
      <dgm:spPr/>
      <dgm:t>
        <a:bodyPr/>
        <a:lstStyle/>
        <a:p>
          <a:r>
            <a:rPr lang="it-IT" sz="1200" dirty="0">
              <a:solidFill>
                <a:schemeClr val="tx1"/>
              </a:solidFill>
              <a:latin typeface="Arial Rounded MT Bold" panose="020F0704030504030204" pitchFamily="34" charset="0"/>
            </a:rPr>
            <a:t>3) </a:t>
          </a:r>
          <a:r>
            <a:rPr lang="en-US" sz="1200" dirty="0">
              <a:solidFill>
                <a:schemeClr val="tx1"/>
              </a:solidFill>
              <a:latin typeface="Arial Rounded MT Bold" panose="020F0704030504030204" pitchFamily="34" charset="0"/>
            </a:rPr>
            <a:t>Measure: They must also know how to measure and understand these data, to improve the customer shopping experience (first contact, product choice, purchase through, for example, an e-commerce platform)</a:t>
          </a:r>
          <a:endParaRPr lang="it-IT" sz="1200" dirty="0">
            <a:solidFill>
              <a:schemeClr val="tx1"/>
            </a:solidFill>
            <a:latin typeface="Arial Rounded MT Bold" panose="020F0704030504030204" pitchFamily="34" charset="0"/>
          </a:endParaRPr>
        </a:p>
      </dgm:t>
    </dgm:pt>
    <dgm:pt modelId="{A05C7421-CCB7-49B8-8442-E5FF120C8022}" type="par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9EF582D1-B372-463B-A0A4-5C8072D47130}" type="sib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2D82FB7C-DE81-4F6F-A2A9-B68FC8F9A8D0}" type="pres">
      <dgm:prSet presAssocID="{14A8B675-FC17-42F2-A3A1-4F3B4B20E1B4}" presName="linear" presStyleCnt="0">
        <dgm:presLayoutVars>
          <dgm:dir/>
          <dgm:animLvl val="lvl"/>
          <dgm:resizeHandles val="exact"/>
        </dgm:presLayoutVars>
      </dgm:prSet>
      <dgm:spPr/>
    </dgm:pt>
    <dgm:pt modelId="{FC891995-3FFC-40A9-85FE-0B8ECE2A92DD}" type="pres">
      <dgm:prSet presAssocID="{5E66659D-3012-4284-9D17-09406B4FA308}" presName="parentLin" presStyleCnt="0"/>
      <dgm:spPr/>
    </dgm:pt>
    <dgm:pt modelId="{187149EB-F637-43C8-8A35-699E9BFCF5D9}" type="pres">
      <dgm:prSet presAssocID="{5E66659D-3012-4284-9D17-09406B4FA308}" presName="parentLeftMargin" presStyleLbl="node1" presStyleIdx="0" presStyleCnt="3"/>
      <dgm:spPr/>
    </dgm:pt>
    <dgm:pt modelId="{BC06F2A5-CCCB-48ED-9316-D371E974B33F}" type="pres">
      <dgm:prSet presAssocID="{5E66659D-3012-4284-9D17-09406B4FA308}" presName="parentText" presStyleLbl="node1" presStyleIdx="0" presStyleCnt="3" custScaleX="125403" custScaleY="139705">
        <dgm:presLayoutVars>
          <dgm:chMax val="0"/>
          <dgm:bulletEnabled val="1"/>
        </dgm:presLayoutVars>
      </dgm:prSet>
      <dgm:spPr/>
    </dgm:pt>
    <dgm:pt modelId="{0FA91EE8-1971-418B-ADE7-05C2F5C3FB0B}" type="pres">
      <dgm:prSet presAssocID="{5E66659D-3012-4284-9D17-09406B4FA308}" presName="negativeSpace" presStyleCnt="0"/>
      <dgm:spPr/>
    </dgm:pt>
    <dgm:pt modelId="{7B949BE0-B5E9-445A-A137-F7A7BCA0ACC5}" type="pres">
      <dgm:prSet presAssocID="{5E66659D-3012-4284-9D17-09406B4FA308}" presName="childText" presStyleLbl="conFgAcc1" presStyleIdx="0" presStyleCnt="3">
        <dgm:presLayoutVars>
          <dgm:bulletEnabled val="1"/>
        </dgm:presLayoutVars>
      </dgm:prSet>
      <dgm:spPr/>
    </dgm:pt>
    <dgm:pt modelId="{398DA01F-5A86-4117-9000-C72E6249B996}" type="pres">
      <dgm:prSet presAssocID="{ECC0858C-63DC-4E40-8341-BB54FDCC53F1}" presName="spaceBetweenRectangles" presStyleCnt="0"/>
      <dgm:spPr/>
    </dgm:pt>
    <dgm:pt modelId="{612E097C-2CA4-4605-AD20-D55BF203C837}" type="pres">
      <dgm:prSet presAssocID="{53E7E759-5736-45F9-A762-FE2C02F4DB73}" presName="parentLin" presStyleCnt="0"/>
      <dgm:spPr/>
    </dgm:pt>
    <dgm:pt modelId="{8AD7C897-7E31-4F74-AB9B-9A98B1FC1D4B}" type="pres">
      <dgm:prSet presAssocID="{53E7E759-5736-45F9-A762-FE2C02F4DB73}" presName="parentLeftMargin" presStyleLbl="node1" presStyleIdx="0" presStyleCnt="3"/>
      <dgm:spPr/>
    </dgm:pt>
    <dgm:pt modelId="{E467BD57-635A-47CF-A163-E3A5D21D07D1}" type="pres">
      <dgm:prSet presAssocID="{53E7E759-5736-45F9-A762-FE2C02F4DB73}" presName="parentText" presStyleLbl="node1" presStyleIdx="1" presStyleCnt="3" custScaleX="125220">
        <dgm:presLayoutVars>
          <dgm:chMax val="0"/>
          <dgm:bulletEnabled val="1"/>
        </dgm:presLayoutVars>
      </dgm:prSet>
      <dgm:spPr/>
    </dgm:pt>
    <dgm:pt modelId="{BAC58A54-4D34-48FE-80AC-8C89B4CE3408}" type="pres">
      <dgm:prSet presAssocID="{53E7E759-5736-45F9-A762-FE2C02F4DB73}" presName="negativeSpace" presStyleCnt="0"/>
      <dgm:spPr/>
    </dgm:pt>
    <dgm:pt modelId="{0BDB1170-A94E-4EE1-A737-8DACBF3FEE89}" type="pres">
      <dgm:prSet presAssocID="{53E7E759-5736-45F9-A762-FE2C02F4DB73}" presName="childText" presStyleLbl="conFgAcc1" presStyleIdx="1" presStyleCnt="3">
        <dgm:presLayoutVars>
          <dgm:bulletEnabled val="1"/>
        </dgm:presLayoutVars>
      </dgm:prSet>
      <dgm:spPr/>
    </dgm:pt>
    <dgm:pt modelId="{D313BCAF-2990-419F-8F84-E1DA469B7DA4}" type="pres">
      <dgm:prSet presAssocID="{A77BC680-E0E6-476F-8C90-E6581256C17B}" presName="spaceBetweenRectangles" presStyleCnt="0"/>
      <dgm:spPr/>
    </dgm:pt>
    <dgm:pt modelId="{2CFBE6AA-FDA0-4324-AACB-0A1B574A0B73}" type="pres">
      <dgm:prSet presAssocID="{B8BF4B3C-FF90-46D6-83D8-DFF5C5950F68}" presName="parentLin" presStyleCnt="0"/>
      <dgm:spPr/>
    </dgm:pt>
    <dgm:pt modelId="{AC3E6912-9B98-4B28-B3A8-7DAE3F706488}" type="pres">
      <dgm:prSet presAssocID="{B8BF4B3C-FF90-46D6-83D8-DFF5C5950F68}" presName="parentLeftMargin" presStyleLbl="node1" presStyleIdx="1" presStyleCnt="3"/>
      <dgm:spPr/>
    </dgm:pt>
    <dgm:pt modelId="{8DCD25CA-94D8-4049-B34A-8780F4F99CB0}" type="pres">
      <dgm:prSet presAssocID="{B8BF4B3C-FF90-46D6-83D8-DFF5C5950F68}" presName="parentText" presStyleLbl="node1" presStyleIdx="2" presStyleCnt="3" custScaleX="125220" custScaleY="118868">
        <dgm:presLayoutVars>
          <dgm:chMax val="0"/>
          <dgm:bulletEnabled val="1"/>
        </dgm:presLayoutVars>
      </dgm:prSet>
      <dgm:spPr/>
    </dgm:pt>
    <dgm:pt modelId="{B173FA9F-BA8C-4921-A26F-A0A9DFAC0149}" type="pres">
      <dgm:prSet presAssocID="{B8BF4B3C-FF90-46D6-83D8-DFF5C5950F68}" presName="negativeSpace" presStyleCnt="0"/>
      <dgm:spPr/>
    </dgm:pt>
    <dgm:pt modelId="{34D306D7-8113-4445-8DB3-A8478B715604}" type="pres">
      <dgm:prSet presAssocID="{B8BF4B3C-FF90-46D6-83D8-DFF5C5950F68}" presName="childText" presStyleLbl="conFgAcc1" presStyleIdx="2" presStyleCnt="3">
        <dgm:presLayoutVars>
          <dgm:bulletEnabled val="1"/>
        </dgm:presLayoutVars>
      </dgm:prSet>
      <dgm:spPr/>
    </dgm:pt>
  </dgm:ptLst>
  <dgm:cxnLst>
    <dgm:cxn modelId="{47D5810A-54D8-44A9-9804-D71854CB8CCC}" type="presOf" srcId="{5E66659D-3012-4284-9D17-09406B4FA308}" destId="{BC06F2A5-CCCB-48ED-9316-D371E974B33F}" srcOrd="1" destOrd="0" presId="urn:microsoft.com/office/officeart/2005/8/layout/list1"/>
    <dgm:cxn modelId="{95D24331-B3EF-4FDD-954C-A9846A0CA4AC}" type="presOf" srcId="{B8BF4B3C-FF90-46D6-83D8-DFF5C5950F68}" destId="{8DCD25CA-94D8-4049-B34A-8780F4F99CB0}" srcOrd="1" destOrd="0" presId="urn:microsoft.com/office/officeart/2005/8/layout/list1"/>
    <dgm:cxn modelId="{B7375763-5F3B-4512-8CDB-ACB0A4E07EA4}" type="presOf" srcId="{5E66659D-3012-4284-9D17-09406B4FA308}" destId="{187149EB-F637-43C8-8A35-699E9BFCF5D9}" srcOrd="0" destOrd="0" presId="urn:microsoft.com/office/officeart/2005/8/layout/list1"/>
    <dgm:cxn modelId="{0853CE44-DE1E-4D9A-AE04-E187D45DBA09}" srcId="{14A8B675-FC17-42F2-A3A1-4F3B4B20E1B4}" destId="{B8BF4B3C-FF90-46D6-83D8-DFF5C5950F68}" srcOrd="2" destOrd="0" parTransId="{A05C7421-CCB7-49B8-8442-E5FF120C8022}" sibTransId="{9EF582D1-B372-463B-A0A4-5C8072D47130}"/>
    <dgm:cxn modelId="{AAB40D49-1A0D-4F8A-B4AF-1DC05C7EFA45}" type="presOf" srcId="{53E7E759-5736-45F9-A762-FE2C02F4DB73}" destId="{E467BD57-635A-47CF-A163-E3A5D21D07D1}" srcOrd="1" destOrd="0" presId="urn:microsoft.com/office/officeart/2005/8/layout/list1"/>
    <dgm:cxn modelId="{29C1008C-8FCF-49D6-8C62-CC60405D6C7D}" type="presOf" srcId="{14A8B675-FC17-42F2-A3A1-4F3B4B20E1B4}" destId="{2D82FB7C-DE81-4F6F-A2A9-B68FC8F9A8D0}" srcOrd="0" destOrd="0" presId="urn:microsoft.com/office/officeart/2005/8/layout/list1"/>
    <dgm:cxn modelId="{FC0F88C7-C161-4990-8742-44FB87FFEAA2}" srcId="{14A8B675-FC17-42F2-A3A1-4F3B4B20E1B4}" destId="{5E66659D-3012-4284-9D17-09406B4FA308}" srcOrd="0" destOrd="0" parTransId="{281EF172-A7B9-4E90-8E57-1DE3C83BACDD}" sibTransId="{ECC0858C-63DC-4E40-8341-BB54FDCC53F1}"/>
    <dgm:cxn modelId="{07C8EAC9-0FCA-44E3-A4C2-97E8A511ADE5}" srcId="{14A8B675-FC17-42F2-A3A1-4F3B4B20E1B4}" destId="{53E7E759-5736-45F9-A762-FE2C02F4DB73}" srcOrd="1" destOrd="0" parTransId="{B99A853A-C58F-47E3-8A5F-DCDE28326BB5}" sibTransId="{A77BC680-E0E6-476F-8C90-E6581256C17B}"/>
    <dgm:cxn modelId="{D4DE84DC-E5E1-4727-ADED-1D39C5B5C41A}" type="presOf" srcId="{B8BF4B3C-FF90-46D6-83D8-DFF5C5950F68}" destId="{AC3E6912-9B98-4B28-B3A8-7DAE3F706488}" srcOrd="0" destOrd="0" presId="urn:microsoft.com/office/officeart/2005/8/layout/list1"/>
    <dgm:cxn modelId="{07F909F3-B99F-4D46-8D21-10E07D13C577}" type="presOf" srcId="{53E7E759-5736-45F9-A762-FE2C02F4DB73}" destId="{8AD7C897-7E31-4F74-AB9B-9A98B1FC1D4B}" srcOrd="0" destOrd="0" presId="urn:microsoft.com/office/officeart/2005/8/layout/list1"/>
    <dgm:cxn modelId="{441F0E4A-C977-43ED-B8F1-8A2FE5EF938D}" type="presParOf" srcId="{2D82FB7C-DE81-4F6F-A2A9-B68FC8F9A8D0}" destId="{FC891995-3FFC-40A9-85FE-0B8ECE2A92DD}" srcOrd="0" destOrd="0" presId="urn:microsoft.com/office/officeart/2005/8/layout/list1"/>
    <dgm:cxn modelId="{A2F732FE-6967-434C-BBB4-D7CA5CD9EFF9}" type="presParOf" srcId="{FC891995-3FFC-40A9-85FE-0B8ECE2A92DD}" destId="{187149EB-F637-43C8-8A35-699E9BFCF5D9}" srcOrd="0" destOrd="0" presId="urn:microsoft.com/office/officeart/2005/8/layout/list1"/>
    <dgm:cxn modelId="{A476806B-D8EE-4DEA-8408-115CF82E64B5}" type="presParOf" srcId="{FC891995-3FFC-40A9-85FE-0B8ECE2A92DD}" destId="{BC06F2A5-CCCB-48ED-9316-D371E974B33F}" srcOrd="1" destOrd="0" presId="urn:microsoft.com/office/officeart/2005/8/layout/list1"/>
    <dgm:cxn modelId="{F34ED181-C646-4D16-AF9F-6FB58935F530}" type="presParOf" srcId="{2D82FB7C-DE81-4F6F-A2A9-B68FC8F9A8D0}" destId="{0FA91EE8-1971-418B-ADE7-05C2F5C3FB0B}" srcOrd="1" destOrd="0" presId="urn:microsoft.com/office/officeart/2005/8/layout/list1"/>
    <dgm:cxn modelId="{7A0FB438-CD33-450D-B42A-DEED355E535D}" type="presParOf" srcId="{2D82FB7C-DE81-4F6F-A2A9-B68FC8F9A8D0}" destId="{7B949BE0-B5E9-445A-A137-F7A7BCA0ACC5}" srcOrd="2" destOrd="0" presId="urn:microsoft.com/office/officeart/2005/8/layout/list1"/>
    <dgm:cxn modelId="{59D54051-CDA7-49F1-A207-6FFE5571BF2D}" type="presParOf" srcId="{2D82FB7C-DE81-4F6F-A2A9-B68FC8F9A8D0}" destId="{398DA01F-5A86-4117-9000-C72E6249B996}" srcOrd="3" destOrd="0" presId="urn:microsoft.com/office/officeart/2005/8/layout/list1"/>
    <dgm:cxn modelId="{CCAA1B8F-B083-435D-A580-5294C6542440}" type="presParOf" srcId="{2D82FB7C-DE81-4F6F-A2A9-B68FC8F9A8D0}" destId="{612E097C-2CA4-4605-AD20-D55BF203C837}" srcOrd="4" destOrd="0" presId="urn:microsoft.com/office/officeart/2005/8/layout/list1"/>
    <dgm:cxn modelId="{5F61699C-C6E6-4830-8A07-A27C4030BD46}" type="presParOf" srcId="{612E097C-2CA4-4605-AD20-D55BF203C837}" destId="{8AD7C897-7E31-4F74-AB9B-9A98B1FC1D4B}" srcOrd="0" destOrd="0" presId="urn:microsoft.com/office/officeart/2005/8/layout/list1"/>
    <dgm:cxn modelId="{04D9BA11-3ADC-4E0F-9381-7884C6B3C9C2}" type="presParOf" srcId="{612E097C-2CA4-4605-AD20-D55BF203C837}" destId="{E467BD57-635A-47CF-A163-E3A5D21D07D1}" srcOrd="1" destOrd="0" presId="urn:microsoft.com/office/officeart/2005/8/layout/list1"/>
    <dgm:cxn modelId="{F36C2F9D-E196-472D-98C6-CAB1D99DFC1C}" type="presParOf" srcId="{2D82FB7C-DE81-4F6F-A2A9-B68FC8F9A8D0}" destId="{BAC58A54-4D34-48FE-80AC-8C89B4CE3408}" srcOrd="5" destOrd="0" presId="urn:microsoft.com/office/officeart/2005/8/layout/list1"/>
    <dgm:cxn modelId="{F41059C1-ABC4-4D22-ABCE-1C12E37457BC}" type="presParOf" srcId="{2D82FB7C-DE81-4F6F-A2A9-B68FC8F9A8D0}" destId="{0BDB1170-A94E-4EE1-A737-8DACBF3FEE89}" srcOrd="6" destOrd="0" presId="urn:microsoft.com/office/officeart/2005/8/layout/list1"/>
    <dgm:cxn modelId="{923F08D9-DB3F-4B99-9044-543CE430F66E}" type="presParOf" srcId="{2D82FB7C-DE81-4F6F-A2A9-B68FC8F9A8D0}" destId="{D313BCAF-2990-419F-8F84-E1DA469B7DA4}" srcOrd="7" destOrd="0" presId="urn:microsoft.com/office/officeart/2005/8/layout/list1"/>
    <dgm:cxn modelId="{5197BE18-FCF5-45C0-9D79-21961532D553}" type="presParOf" srcId="{2D82FB7C-DE81-4F6F-A2A9-B68FC8F9A8D0}" destId="{2CFBE6AA-FDA0-4324-AACB-0A1B574A0B73}" srcOrd="8" destOrd="0" presId="urn:microsoft.com/office/officeart/2005/8/layout/list1"/>
    <dgm:cxn modelId="{DA8B8C89-C93E-4E2A-B18A-BC1768AF1E9B}" type="presParOf" srcId="{2CFBE6AA-FDA0-4324-AACB-0A1B574A0B73}" destId="{AC3E6912-9B98-4B28-B3A8-7DAE3F706488}" srcOrd="0" destOrd="0" presId="urn:microsoft.com/office/officeart/2005/8/layout/list1"/>
    <dgm:cxn modelId="{ABDFA6D2-9A96-4246-AFB0-9B17EBC19B27}" type="presParOf" srcId="{2CFBE6AA-FDA0-4324-AACB-0A1B574A0B73}" destId="{8DCD25CA-94D8-4049-B34A-8780F4F99CB0}" srcOrd="1" destOrd="0" presId="urn:microsoft.com/office/officeart/2005/8/layout/list1"/>
    <dgm:cxn modelId="{45B654F9-BE4D-4917-8E33-5F9173739D95}" type="presParOf" srcId="{2D82FB7C-DE81-4F6F-A2A9-B68FC8F9A8D0}" destId="{B173FA9F-BA8C-4921-A26F-A0A9DFAC0149}" srcOrd="9" destOrd="0" presId="urn:microsoft.com/office/officeart/2005/8/layout/list1"/>
    <dgm:cxn modelId="{5468F164-6C57-4954-8876-CEA41EFED779}" type="presParOf" srcId="{2D82FB7C-DE81-4F6F-A2A9-B68FC8F9A8D0}" destId="{34D306D7-8113-4445-8DB3-A8478B7156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C8B9F-D8FA-465E-8829-0B6C3E7DF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D660CCEC-ED34-4057-8055-43F3C42A6862}">
      <dgm:prSet custT="1"/>
      <dgm:spPr/>
      <dgm:t>
        <a:bodyPr/>
        <a:lstStyle/>
        <a:p>
          <a:r>
            <a:rPr lang="it-IT" sz="1200" dirty="0">
              <a:solidFill>
                <a:schemeClr val="tx1"/>
              </a:solidFill>
              <a:latin typeface="Arial Rounded MT Bold" panose="020F0704030504030204" pitchFamily="34" charset="0"/>
            </a:rPr>
            <a:t>4) </a:t>
          </a:r>
          <a:r>
            <a:rPr lang="en-US" sz="1200" dirty="0">
              <a:solidFill>
                <a:schemeClr val="tx1"/>
              </a:solidFill>
              <a:latin typeface="Arial Rounded MT Bold" panose="020F0704030504030204" pitchFamily="34" charset="0"/>
            </a:rPr>
            <a:t>Experience: Modern marketing seeks to improve the customer experience (events, products or services. It makes no difference). A good marketing strategy should first of all segment the customers.</a:t>
          </a:r>
          <a:endParaRPr lang="it-IT" sz="1200" dirty="0">
            <a:solidFill>
              <a:schemeClr val="tx1"/>
            </a:solidFill>
            <a:latin typeface="Arial Rounded MT Bold" panose="020F0704030504030204" pitchFamily="34" charset="0"/>
          </a:endParaRPr>
        </a:p>
      </dgm:t>
    </dgm:pt>
    <dgm:pt modelId="{576DECF9-BB2F-408D-B3F4-02A341984D91}" type="par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6B579FDB-D08A-4129-9289-7BF0B74524B1}" type="sib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D0665832-8150-4891-AAAE-6EA4FB775C36}">
      <dgm:prSet custT="1"/>
      <dgm:spPr/>
      <dgm:t>
        <a:bodyPr/>
        <a:lstStyle/>
        <a:p>
          <a:r>
            <a:rPr lang="it-IT" sz="1200" dirty="0">
              <a:solidFill>
                <a:schemeClr val="tx1"/>
              </a:solidFill>
              <a:latin typeface="Arial Rounded MT Bold" panose="020F0704030504030204" pitchFamily="34" charset="0"/>
            </a:rPr>
            <a:t>5) </a:t>
          </a:r>
          <a:r>
            <a:rPr lang="en-US" sz="1200" dirty="0">
              <a:solidFill>
                <a:schemeClr val="tx1"/>
              </a:solidFill>
              <a:latin typeface="Arial Rounded MT Bold" panose="020F0704030504030204" pitchFamily="34" charset="0"/>
            </a:rPr>
            <a:t>Integration: The Media and Mobile revolution has just begun: more and more customers are building their experience with companies through online contacts.</a:t>
          </a:r>
          <a:endParaRPr lang="it-IT" sz="1200" dirty="0">
            <a:solidFill>
              <a:schemeClr val="tx1"/>
            </a:solidFill>
            <a:latin typeface="Arial Rounded MT Bold" panose="020F0704030504030204" pitchFamily="34" charset="0"/>
          </a:endParaRPr>
        </a:p>
      </dgm:t>
    </dgm:pt>
    <dgm:pt modelId="{5946F09A-3F8F-4280-87D8-18C8752CE45C}" type="par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85C2F3E3-A495-40F4-80F5-E9D8946EFFF4}" type="sib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5F386643-D4AF-415E-A0C2-0221E1738184}" type="pres">
      <dgm:prSet presAssocID="{39CC8B9F-D8FA-465E-8829-0B6C3E7DFE71}" presName="linear" presStyleCnt="0">
        <dgm:presLayoutVars>
          <dgm:dir/>
          <dgm:animLvl val="lvl"/>
          <dgm:resizeHandles val="exact"/>
        </dgm:presLayoutVars>
      </dgm:prSet>
      <dgm:spPr/>
    </dgm:pt>
    <dgm:pt modelId="{445432E9-C5B4-4081-8A30-E795D240FE5D}" type="pres">
      <dgm:prSet presAssocID="{D660CCEC-ED34-4057-8055-43F3C42A6862}" presName="parentLin" presStyleCnt="0"/>
      <dgm:spPr/>
    </dgm:pt>
    <dgm:pt modelId="{9DAB98D2-2632-45E1-A5A8-964BBD096A89}" type="pres">
      <dgm:prSet presAssocID="{D660CCEC-ED34-4057-8055-43F3C42A6862}" presName="parentLeftMargin" presStyleLbl="node1" presStyleIdx="0" presStyleCnt="2"/>
      <dgm:spPr/>
    </dgm:pt>
    <dgm:pt modelId="{26A65F92-5C2A-4721-90A4-46E695031B36}" type="pres">
      <dgm:prSet presAssocID="{D660CCEC-ED34-4057-8055-43F3C42A6862}" presName="parentText" presStyleLbl="node1" presStyleIdx="0" presStyleCnt="2" custScaleX="107167" custScaleY="77644">
        <dgm:presLayoutVars>
          <dgm:chMax val="0"/>
          <dgm:bulletEnabled val="1"/>
        </dgm:presLayoutVars>
      </dgm:prSet>
      <dgm:spPr/>
    </dgm:pt>
    <dgm:pt modelId="{F899B461-88AF-4156-9897-A88E8094D8F6}" type="pres">
      <dgm:prSet presAssocID="{D660CCEC-ED34-4057-8055-43F3C42A6862}" presName="negativeSpace" presStyleCnt="0"/>
      <dgm:spPr/>
    </dgm:pt>
    <dgm:pt modelId="{1749F742-0BC1-4312-9F54-8BE536BCEC92}" type="pres">
      <dgm:prSet presAssocID="{D660CCEC-ED34-4057-8055-43F3C42A6862}" presName="childText" presStyleLbl="conFgAcc1" presStyleIdx="0" presStyleCnt="2">
        <dgm:presLayoutVars>
          <dgm:bulletEnabled val="1"/>
        </dgm:presLayoutVars>
      </dgm:prSet>
      <dgm:spPr/>
    </dgm:pt>
    <dgm:pt modelId="{877BFE0D-DA8B-4913-BA1B-B19E91FB763F}" type="pres">
      <dgm:prSet presAssocID="{6B579FDB-D08A-4129-9289-7BF0B74524B1}" presName="spaceBetweenRectangles" presStyleCnt="0"/>
      <dgm:spPr/>
    </dgm:pt>
    <dgm:pt modelId="{7836A6B2-AADF-4FA1-A5DC-B6653DC99C79}" type="pres">
      <dgm:prSet presAssocID="{D0665832-8150-4891-AAAE-6EA4FB775C36}" presName="parentLin" presStyleCnt="0"/>
      <dgm:spPr/>
    </dgm:pt>
    <dgm:pt modelId="{AA8D0758-2210-4080-BA24-7D09F9DC93AB}" type="pres">
      <dgm:prSet presAssocID="{D0665832-8150-4891-AAAE-6EA4FB775C36}" presName="parentLeftMargin" presStyleLbl="node1" presStyleIdx="0" presStyleCnt="2"/>
      <dgm:spPr/>
    </dgm:pt>
    <dgm:pt modelId="{FAF2D989-13A9-4ED4-85FC-880CD8889072}" type="pres">
      <dgm:prSet presAssocID="{D0665832-8150-4891-AAAE-6EA4FB775C36}" presName="parentText" presStyleLbl="node1" presStyleIdx="1" presStyleCnt="2" custScaleX="107167" custScaleY="77644">
        <dgm:presLayoutVars>
          <dgm:chMax val="0"/>
          <dgm:bulletEnabled val="1"/>
        </dgm:presLayoutVars>
      </dgm:prSet>
      <dgm:spPr/>
    </dgm:pt>
    <dgm:pt modelId="{67629AA4-D54D-4AAF-8ACB-2D3B4276E3A2}" type="pres">
      <dgm:prSet presAssocID="{D0665832-8150-4891-AAAE-6EA4FB775C36}" presName="negativeSpace" presStyleCnt="0"/>
      <dgm:spPr/>
    </dgm:pt>
    <dgm:pt modelId="{3E1B19AA-49C6-4CA4-ACF4-EE097C3857AF}" type="pres">
      <dgm:prSet presAssocID="{D0665832-8150-4891-AAAE-6EA4FB775C36}" presName="childText" presStyleLbl="conFgAcc1" presStyleIdx="1" presStyleCnt="2">
        <dgm:presLayoutVars>
          <dgm:bulletEnabled val="1"/>
        </dgm:presLayoutVars>
      </dgm:prSet>
      <dgm:spPr/>
    </dgm:pt>
  </dgm:ptLst>
  <dgm:cxnLst>
    <dgm:cxn modelId="{AFDC9734-E018-427C-B93C-C63949845CDB}" srcId="{39CC8B9F-D8FA-465E-8829-0B6C3E7DFE71}" destId="{D0665832-8150-4891-AAAE-6EA4FB775C36}" srcOrd="1" destOrd="0" parTransId="{5946F09A-3F8F-4280-87D8-18C8752CE45C}" sibTransId="{85C2F3E3-A495-40F4-80F5-E9D8946EFFF4}"/>
    <dgm:cxn modelId="{56395937-E30A-4D39-A8D0-4A30B71405F8}" type="presOf" srcId="{D660CCEC-ED34-4057-8055-43F3C42A6862}" destId="{9DAB98D2-2632-45E1-A5A8-964BBD096A89}" srcOrd="0" destOrd="0" presId="urn:microsoft.com/office/officeart/2005/8/layout/list1"/>
    <dgm:cxn modelId="{DBF04764-A91C-4BB6-B50F-FED73F1EB190}" type="presOf" srcId="{39CC8B9F-D8FA-465E-8829-0B6C3E7DFE71}" destId="{5F386643-D4AF-415E-A0C2-0221E1738184}" srcOrd="0" destOrd="0" presId="urn:microsoft.com/office/officeart/2005/8/layout/list1"/>
    <dgm:cxn modelId="{699C5B74-C221-49BE-A243-80409939AC22}" type="presOf" srcId="{D660CCEC-ED34-4057-8055-43F3C42A6862}" destId="{26A65F92-5C2A-4721-90A4-46E695031B36}" srcOrd="1" destOrd="0" presId="urn:microsoft.com/office/officeart/2005/8/layout/list1"/>
    <dgm:cxn modelId="{1344B98A-B2AF-4A24-B8E5-8C246A8FFE0B}" type="presOf" srcId="{D0665832-8150-4891-AAAE-6EA4FB775C36}" destId="{AA8D0758-2210-4080-BA24-7D09F9DC93AB}" srcOrd="0" destOrd="0" presId="urn:microsoft.com/office/officeart/2005/8/layout/list1"/>
    <dgm:cxn modelId="{C0E6FEC9-1A6A-4CB4-8389-8AFAA31260AA}" type="presOf" srcId="{D0665832-8150-4891-AAAE-6EA4FB775C36}" destId="{FAF2D989-13A9-4ED4-85FC-880CD8889072}" srcOrd="1" destOrd="0" presId="urn:microsoft.com/office/officeart/2005/8/layout/list1"/>
    <dgm:cxn modelId="{0C03A3FD-3DB7-4EAF-9196-5B922E20166C}" srcId="{39CC8B9F-D8FA-465E-8829-0B6C3E7DFE71}" destId="{D660CCEC-ED34-4057-8055-43F3C42A6862}" srcOrd="0" destOrd="0" parTransId="{576DECF9-BB2F-408D-B3F4-02A341984D91}" sibTransId="{6B579FDB-D08A-4129-9289-7BF0B74524B1}"/>
    <dgm:cxn modelId="{E072ECFD-54E6-446F-9991-F0818820A6A7}" type="presParOf" srcId="{5F386643-D4AF-415E-A0C2-0221E1738184}" destId="{445432E9-C5B4-4081-8A30-E795D240FE5D}" srcOrd="0" destOrd="0" presId="urn:microsoft.com/office/officeart/2005/8/layout/list1"/>
    <dgm:cxn modelId="{BB318462-2C65-4535-B78F-4F161A688F9F}" type="presParOf" srcId="{445432E9-C5B4-4081-8A30-E795D240FE5D}" destId="{9DAB98D2-2632-45E1-A5A8-964BBD096A89}" srcOrd="0" destOrd="0" presId="urn:microsoft.com/office/officeart/2005/8/layout/list1"/>
    <dgm:cxn modelId="{AF33DD99-8078-4BBE-9BBA-7D8668FBF585}" type="presParOf" srcId="{445432E9-C5B4-4081-8A30-E795D240FE5D}" destId="{26A65F92-5C2A-4721-90A4-46E695031B36}" srcOrd="1" destOrd="0" presId="urn:microsoft.com/office/officeart/2005/8/layout/list1"/>
    <dgm:cxn modelId="{4E515FF3-E702-478D-B5B2-837B7D837570}" type="presParOf" srcId="{5F386643-D4AF-415E-A0C2-0221E1738184}" destId="{F899B461-88AF-4156-9897-A88E8094D8F6}" srcOrd="1" destOrd="0" presId="urn:microsoft.com/office/officeart/2005/8/layout/list1"/>
    <dgm:cxn modelId="{0F3ED2E4-6196-47A0-9D69-A3E682EC741B}" type="presParOf" srcId="{5F386643-D4AF-415E-A0C2-0221E1738184}" destId="{1749F742-0BC1-4312-9F54-8BE536BCEC92}" srcOrd="2" destOrd="0" presId="urn:microsoft.com/office/officeart/2005/8/layout/list1"/>
    <dgm:cxn modelId="{D2473B17-2F12-4610-BB6E-C16E1BA52354}" type="presParOf" srcId="{5F386643-D4AF-415E-A0C2-0221E1738184}" destId="{877BFE0D-DA8B-4913-BA1B-B19E91FB763F}" srcOrd="3" destOrd="0" presId="urn:microsoft.com/office/officeart/2005/8/layout/list1"/>
    <dgm:cxn modelId="{F10155DD-2740-477B-AA25-769BB8C35967}" type="presParOf" srcId="{5F386643-D4AF-415E-A0C2-0221E1738184}" destId="{7836A6B2-AADF-4FA1-A5DC-B6653DC99C79}" srcOrd="4" destOrd="0" presId="urn:microsoft.com/office/officeart/2005/8/layout/list1"/>
    <dgm:cxn modelId="{0EF75D2B-AB4F-4132-B239-68D0C1DC7A26}" type="presParOf" srcId="{7836A6B2-AADF-4FA1-A5DC-B6653DC99C79}" destId="{AA8D0758-2210-4080-BA24-7D09F9DC93AB}" srcOrd="0" destOrd="0" presId="urn:microsoft.com/office/officeart/2005/8/layout/list1"/>
    <dgm:cxn modelId="{C1D240FC-D90A-4DEC-B323-80AA85AEFE1A}" type="presParOf" srcId="{7836A6B2-AADF-4FA1-A5DC-B6653DC99C79}" destId="{FAF2D989-13A9-4ED4-85FC-880CD8889072}" srcOrd="1" destOrd="0" presId="urn:microsoft.com/office/officeart/2005/8/layout/list1"/>
    <dgm:cxn modelId="{913FCF31-0989-496F-8C4D-B86E61CDC872}" type="presParOf" srcId="{5F386643-D4AF-415E-A0C2-0221E1738184}" destId="{67629AA4-D54D-4AAF-8ACB-2D3B4276E3A2}" srcOrd="5" destOrd="0" presId="urn:microsoft.com/office/officeart/2005/8/layout/list1"/>
    <dgm:cxn modelId="{EC4793DB-C6B4-4C25-9C28-819D5108D0A5}" type="presParOf" srcId="{5F386643-D4AF-415E-A0C2-0221E1738184}" destId="{3E1B19AA-49C6-4CA4-ACF4-EE097C385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EF9E-16FE-46C8-9AD8-7A467DE8FBC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43BD65B1-ED85-49FF-8752-C4B3361BAEE6}">
      <dgm:prSet custT="1"/>
      <dgm:spPr/>
      <dgm:t>
        <a:bodyPr/>
        <a:lstStyle/>
        <a:p>
          <a:r>
            <a:rPr lang="it-IT" sz="1200" dirty="0">
              <a:solidFill>
                <a:schemeClr val="tx1"/>
              </a:solidFill>
              <a:latin typeface="Arial Rounded MT Bold" panose="020F0704030504030204" pitchFamily="34" charset="0"/>
            </a:rPr>
            <a:t>6) </a:t>
          </a:r>
          <a:r>
            <a:rPr lang="en-US" sz="1200" dirty="0">
              <a:solidFill>
                <a:schemeClr val="tx1"/>
              </a:solidFill>
              <a:latin typeface="Arial Rounded MT Bold" panose="020F0704030504030204" pitchFamily="34" charset="0"/>
            </a:rPr>
            <a:t>Brand: Consumers are truly the protagonists of the purchasing processes and the fate of every company. Companies must therefore be transparent and communicate directly.</a:t>
          </a:r>
          <a:endParaRPr lang="it-IT" sz="1200" dirty="0">
            <a:solidFill>
              <a:schemeClr val="tx1"/>
            </a:solidFill>
            <a:latin typeface="Arial Rounded MT Bold" panose="020F0704030504030204" pitchFamily="34" charset="0"/>
          </a:endParaRPr>
        </a:p>
      </dgm:t>
    </dgm:pt>
    <dgm:pt modelId="{588B2CA2-4762-4E2F-91CB-0DB69DF52567}" type="par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AB09453D-6096-4A2D-9526-17BB1A80640D}" type="sib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8E2C28AE-9C0B-4AC7-B9DB-9044DBDF72CF}">
      <dgm:prSet custT="1"/>
      <dgm:spPr/>
      <dgm:t>
        <a:bodyPr/>
        <a:lstStyle/>
        <a:p>
          <a:r>
            <a:rPr lang="en-US" sz="1200" dirty="0">
              <a:solidFill>
                <a:schemeClr val="tx1"/>
              </a:solidFill>
              <a:latin typeface="Arial Rounded MT Bold" panose="020F0704030504030204" pitchFamily="34" charset="0"/>
            </a:rPr>
            <a:t>7) Data: Those involved in Marketing must constantly collect the data derived from each implemented Strategy, to optimize the following ones.</a:t>
          </a:r>
          <a:endParaRPr lang="it-IT" sz="1200" dirty="0">
            <a:solidFill>
              <a:schemeClr val="tx1"/>
            </a:solidFill>
            <a:latin typeface="Arial Rounded MT Bold" panose="020F0704030504030204" pitchFamily="34" charset="0"/>
          </a:endParaRPr>
        </a:p>
      </dgm:t>
    </dgm:pt>
    <dgm:pt modelId="{2F75BB70-D4AC-4AA4-ADF1-837BE5C9E688}" type="par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D3017C8-D4A1-49ED-9ED3-2B8FEE078710}" type="sib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B1F3986-D415-4A13-8E63-B3D3D0EF7DA1}" type="pres">
      <dgm:prSet presAssocID="{CD3AEF9E-16FE-46C8-9AD8-7A467DE8FBCB}" presName="linear" presStyleCnt="0">
        <dgm:presLayoutVars>
          <dgm:dir/>
          <dgm:animLvl val="lvl"/>
          <dgm:resizeHandles val="exact"/>
        </dgm:presLayoutVars>
      </dgm:prSet>
      <dgm:spPr/>
    </dgm:pt>
    <dgm:pt modelId="{50787D87-BD3C-48F6-9323-CCC42A8C427D}" type="pres">
      <dgm:prSet presAssocID="{43BD65B1-ED85-49FF-8752-C4B3361BAEE6}" presName="parentLin" presStyleCnt="0"/>
      <dgm:spPr/>
    </dgm:pt>
    <dgm:pt modelId="{2A6C8B47-6594-4905-968D-9A19106C9E41}" type="pres">
      <dgm:prSet presAssocID="{43BD65B1-ED85-49FF-8752-C4B3361BAEE6}" presName="parentLeftMargin" presStyleLbl="node1" presStyleIdx="0" presStyleCnt="2"/>
      <dgm:spPr/>
    </dgm:pt>
    <dgm:pt modelId="{7C255528-5124-4078-A9E8-A9D3811F17E4}" type="pres">
      <dgm:prSet presAssocID="{43BD65B1-ED85-49FF-8752-C4B3361BAEE6}" presName="parentText" presStyleLbl="node1" presStyleIdx="0" presStyleCnt="2" custScaleX="113670" custLinFactNeighborX="9924" custLinFactNeighborY="10617">
        <dgm:presLayoutVars>
          <dgm:chMax val="0"/>
          <dgm:bulletEnabled val="1"/>
        </dgm:presLayoutVars>
      </dgm:prSet>
      <dgm:spPr/>
    </dgm:pt>
    <dgm:pt modelId="{6C2C2FE4-D8A9-4EF0-9870-AAB2B83E207D}" type="pres">
      <dgm:prSet presAssocID="{43BD65B1-ED85-49FF-8752-C4B3361BAEE6}" presName="negativeSpace" presStyleCnt="0"/>
      <dgm:spPr/>
    </dgm:pt>
    <dgm:pt modelId="{C5910492-2FCF-49AE-8082-DEF989AD258C}" type="pres">
      <dgm:prSet presAssocID="{43BD65B1-ED85-49FF-8752-C4B3361BAEE6}" presName="childText" presStyleLbl="conFgAcc1" presStyleIdx="0" presStyleCnt="2">
        <dgm:presLayoutVars>
          <dgm:bulletEnabled val="1"/>
        </dgm:presLayoutVars>
      </dgm:prSet>
      <dgm:spPr/>
    </dgm:pt>
    <dgm:pt modelId="{B3BBC7CD-8483-4B64-BAEB-9D88CD7E7371}" type="pres">
      <dgm:prSet presAssocID="{AB09453D-6096-4A2D-9526-17BB1A80640D}" presName="spaceBetweenRectangles" presStyleCnt="0"/>
      <dgm:spPr/>
    </dgm:pt>
    <dgm:pt modelId="{2CFAEAFB-55B9-48F6-A754-8F9638BDDE45}" type="pres">
      <dgm:prSet presAssocID="{8E2C28AE-9C0B-4AC7-B9DB-9044DBDF72CF}" presName="parentLin" presStyleCnt="0"/>
      <dgm:spPr/>
    </dgm:pt>
    <dgm:pt modelId="{E16AA680-1EF5-41C8-BA82-263782F02BAB}" type="pres">
      <dgm:prSet presAssocID="{8E2C28AE-9C0B-4AC7-B9DB-9044DBDF72CF}" presName="parentLeftMargin" presStyleLbl="node1" presStyleIdx="0" presStyleCnt="2"/>
      <dgm:spPr/>
    </dgm:pt>
    <dgm:pt modelId="{3F7D260F-F285-40B4-BC53-E202004C86F3}" type="pres">
      <dgm:prSet presAssocID="{8E2C28AE-9C0B-4AC7-B9DB-9044DBDF72CF}" presName="parentText" presStyleLbl="node1" presStyleIdx="1" presStyleCnt="2" custScaleX="113670" custLinFactNeighborX="9924" custLinFactNeighborY="10617">
        <dgm:presLayoutVars>
          <dgm:chMax val="0"/>
          <dgm:bulletEnabled val="1"/>
        </dgm:presLayoutVars>
      </dgm:prSet>
      <dgm:spPr/>
    </dgm:pt>
    <dgm:pt modelId="{816B56EE-6C30-4906-BA75-BFC388027E6C}" type="pres">
      <dgm:prSet presAssocID="{8E2C28AE-9C0B-4AC7-B9DB-9044DBDF72CF}" presName="negativeSpace" presStyleCnt="0"/>
      <dgm:spPr/>
    </dgm:pt>
    <dgm:pt modelId="{BF517AAE-E720-4E59-8A76-FB592BE51611}" type="pres">
      <dgm:prSet presAssocID="{8E2C28AE-9C0B-4AC7-B9DB-9044DBDF72CF}" presName="childText" presStyleLbl="conFgAcc1" presStyleIdx="1" presStyleCnt="2">
        <dgm:presLayoutVars>
          <dgm:bulletEnabled val="1"/>
        </dgm:presLayoutVars>
      </dgm:prSet>
      <dgm:spPr/>
    </dgm:pt>
  </dgm:ptLst>
  <dgm:cxnLst>
    <dgm:cxn modelId="{2298EA21-89CE-41F5-9444-8506C2320966}" srcId="{CD3AEF9E-16FE-46C8-9AD8-7A467DE8FBCB}" destId="{8E2C28AE-9C0B-4AC7-B9DB-9044DBDF72CF}" srcOrd="1" destOrd="0" parTransId="{2F75BB70-D4AC-4AA4-ADF1-837BE5C9E688}" sibTransId="{4D3017C8-D4A1-49ED-9ED3-2B8FEE078710}"/>
    <dgm:cxn modelId="{A3DAB12F-02F6-40C5-9830-B41EF7D564AB}" type="presOf" srcId="{43BD65B1-ED85-49FF-8752-C4B3361BAEE6}" destId="{2A6C8B47-6594-4905-968D-9A19106C9E41}" srcOrd="0" destOrd="0" presId="urn:microsoft.com/office/officeart/2005/8/layout/list1"/>
    <dgm:cxn modelId="{32182B49-C9F9-4092-B408-F35462CFFA2C}" type="presOf" srcId="{8E2C28AE-9C0B-4AC7-B9DB-9044DBDF72CF}" destId="{3F7D260F-F285-40B4-BC53-E202004C86F3}" srcOrd="1" destOrd="0" presId="urn:microsoft.com/office/officeart/2005/8/layout/list1"/>
    <dgm:cxn modelId="{E58AD36F-4BFA-4142-88D7-763400C4C686}" type="presOf" srcId="{8E2C28AE-9C0B-4AC7-B9DB-9044DBDF72CF}" destId="{E16AA680-1EF5-41C8-BA82-263782F02BAB}" srcOrd="0" destOrd="0" presId="urn:microsoft.com/office/officeart/2005/8/layout/list1"/>
    <dgm:cxn modelId="{02D6C479-8F10-4BF8-93D8-4BD00E961350}" srcId="{CD3AEF9E-16FE-46C8-9AD8-7A467DE8FBCB}" destId="{43BD65B1-ED85-49FF-8752-C4B3361BAEE6}" srcOrd="0" destOrd="0" parTransId="{588B2CA2-4762-4E2F-91CB-0DB69DF52567}" sibTransId="{AB09453D-6096-4A2D-9526-17BB1A80640D}"/>
    <dgm:cxn modelId="{736D01C9-1A3A-4E9B-8E12-1F237FFA50A5}" type="presOf" srcId="{CD3AEF9E-16FE-46C8-9AD8-7A467DE8FBCB}" destId="{4B1F3986-D415-4A13-8E63-B3D3D0EF7DA1}" srcOrd="0" destOrd="0" presId="urn:microsoft.com/office/officeart/2005/8/layout/list1"/>
    <dgm:cxn modelId="{3C70FDDE-C985-4358-AD4A-F062E9AAFD0E}" type="presOf" srcId="{43BD65B1-ED85-49FF-8752-C4B3361BAEE6}" destId="{7C255528-5124-4078-A9E8-A9D3811F17E4}" srcOrd="1" destOrd="0" presId="urn:microsoft.com/office/officeart/2005/8/layout/list1"/>
    <dgm:cxn modelId="{909482A8-4379-4A55-AE79-CA64227C0C7D}" type="presParOf" srcId="{4B1F3986-D415-4A13-8E63-B3D3D0EF7DA1}" destId="{50787D87-BD3C-48F6-9323-CCC42A8C427D}" srcOrd="0" destOrd="0" presId="urn:microsoft.com/office/officeart/2005/8/layout/list1"/>
    <dgm:cxn modelId="{DCB1CB4E-8B56-4331-87B6-37BA8C6BF11C}" type="presParOf" srcId="{50787D87-BD3C-48F6-9323-CCC42A8C427D}" destId="{2A6C8B47-6594-4905-968D-9A19106C9E41}" srcOrd="0" destOrd="0" presId="urn:microsoft.com/office/officeart/2005/8/layout/list1"/>
    <dgm:cxn modelId="{3E734DAC-A0D0-4F16-A41A-13DCF7C0116E}" type="presParOf" srcId="{50787D87-BD3C-48F6-9323-CCC42A8C427D}" destId="{7C255528-5124-4078-A9E8-A9D3811F17E4}" srcOrd="1" destOrd="0" presId="urn:microsoft.com/office/officeart/2005/8/layout/list1"/>
    <dgm:cxn modelId="{10D92473-1F6C-4A39-861B-9034E8F45BC1}" type="presParOf" srcId="{4B1F3986-D415-4A13-8E63-B3D3D0EF7DA1}" destId="{6C2C2FE4-D8A9-4EF0-9870-AAB2B83E207D}" srcOrd="1" destOrd="0" presId="urn:microsoft.com/office/officeart/2005/8/layout/list1"/>
    <dgm:cxn modelId="{E164A631-E832-4B81-935B-3CEDCF93C4C8}" type="presParOf" srcId="{4B1F3986-D415-4A13-8E63-B3D3D0EF7DA1}" destId="{C5910492-2FCF-49AE-8082-DEF989AD258C}" srcOrd="2" destOrd="0" presId="urn:microsoft.com/office/officeart/2005/8/layout/list1"/>
    <dgm:cxn modelId="{FA7DFC8A-768E-4803-835A-D7995004008B}" type="presParOf" srcId="{4B1F3986-D415-4A13-8E63-B3D3D0EF7DA1}" destId="{B3BBC7CD-8483-4B64-BAEB-9D88CD7E7371}" srcOrd="3" destOrd="0" presId="urn:microsoft.com/office/officeart/2005/8/layout/list1"/>
    <dgm:cxn modelId="{7737DCC7-1144-4848-BFB5-D9A5228801CE}" type="presParOf" srcId="{4B1F3986-D415-4A13-8E63-B3D3D0EF7DA1}" destId="{2CFAEAFB-55B9-48F6-A754-8F9638BDDE45}" srcOrd="4" destOrd="0" presId="urn:microsoft.com/office/officeart/2005/8/layout/list1"/>
    <dgm:cxn modelId="{36D1DBAB-A141-4441-8559-FA2272F899A9}" type="presParOf" srcId="{2CFAEAFB-55B9-48F6-A754-8F9638BDDE45}" destId="{E16AA680-1EF5-41C8-BA82-263782F02BAB}" srcOrd="0" destOrd="0" presId="urn:microsoft.com/office/officeart/2005/8/layout/list1"/>
    <dgm:cxn modelId="{3C39C341-A56F-456C-87E1-EED6924B7621}" type="presParOf" srcId="{2CFAEAFB-55B9-48F6-A754-8F9638BDDE45}" destId="{3F7D260F-F285-40B4-BC53-E202004C86F3}" srcOrd="1" destOrd="0" presId="urn:microsoft.com/office/officeart/2005/8/layout/list1"/>
    <dgm:cxn modelId="{C3275456-171E-478A-86D2-112DF2FC0D42}" type="presParOf" srcId="{4B1F3986-D415-4A13-8E63-B3D3D0EF7DA1}" destId="{816B56EE-6C30-4906-BA75-BFC388027E6C}" srcOrd="5" destOrd="0" presId="urn:microsoft.com/office/officeart/2005/8/layout/list1"/>
    <dgm:cxn modelId="{BB24F9A0-9913-4555-A9DF-6B904671F5E9}" type="presParOf" srcId="{4B1F3986-D415-4A13-8E63-B3D3D0EF7DA1}" destId="{BF517AAE-E720-4E59-8A76-FB592BE51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443C71-7A5A-439F-AFBB-562E1D2B95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B071A06B-55C7-4989-9FE4-7ED9D22C51E2}">
      <dgm:prSet custT="1"/>
      <dgm:spPr/>
      <dgm:t>
        <a:bodyPr/>
        <a:lstStyle/>
        <a:p>
          <a:r>
            <a:rPr lang="en-US" sz="1200" dirty="0">
              <a:solidFill>
                <a:schemeClr val="tx1"/>
              </a:solidFill>
              <a:latin typeface="Arial Rounded MT Bold" panose="020F0704030504030204" pitchFamily="34" charset="0"/>
            </a:rPr>
            <a:t>8) Personalization: Digital channels allow those involved in Marketing to have access to large sets of data, which allow them to customize future Marketing Strategies to offer the best customer experience.</a:t>
          </a:r>
          <a:endParaRPr lang="it-IT" sz="1200" dirty="0">
            <a:solidFill>
              <a:schemeClr val="tx1"/>
            </a:solidFill>
            <a:latin typeface="Arial Rounded MT Bold" panose="020F0704030504030204" pitchFamily="34" charset="0"/>
          </a:endParaRPr>
        </a:p>
      </dgm:t>
    </dgm:pt>
    <dgm:pt modelId="{5120196A-BAB0-4204-86D1-7BEF6A87FDB6}" type="par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952E9F90-757E-4873-99B8-BC3A3C84F043}" type="sib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7E1213BC-B332-40CE-9865-4B8068EEA58D}">
      <dgm:prSet custT="1"/>
      <dgm:spPr/>
      <dgm:t>
        <a:bodyPr/>
        <a:lstStyle/>
        <a:p>
          <a:r>
            <a:rPr lang="en-US" sz="1200" dirty="0">
              <a:solidFill>
                <a:schemeClr val="tx1"/>
              </a:solidFill>
              <a:latin typeface="Arial Rounded MT Bold" panose="020F0704030504030204" pitchFamily="34" charset="0"/>
            </a:rPr>
            <a:t>9) Technology: All this means that those involved in Marketing must fully know the technology behind the tools of Digital Marketing.</a:t>
          </a:r>
          <a:endParaRPr lang="it-IT" sz="1200" dirty="0">
            <a:solidFill>
              <a:schemeClr val="tx1"/>
            </a:solidFill>
            <a:latin typeface="Arial Rounded MT Bold" panose="020F0704030504030204" pitchFamily="34" charset="0"/>
          </a:endParaRPr>
        </a:p>
      </dgm:t>
    </dgm:pt>
    <dgm:pt modelId="{97999748-E287-4F17-8C58-826FD065CB0F}" type="par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7C2E960C-0484-4B8E-8163-FB8AC4E59721}" type="sib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CA983629-C563-464C-9EE1-78D02DCB9884}" type="pres">
      <dgm:prSet presAssocID="{CB443C71-7A5A-439F-AFBB-562E1D2B95F3}" presName="linear" presStyleCnt="0">
        <dgm:presLayoutVars>
          <dgm:dir/>
          <dgm:animLvl val="lvl"/>
          <dgm:resizeHandles val="exact"/>
        </dgm:presLayoutVars>
      </dgm:prSet>
      <dgm:spPr/>
    </dgm:pt>
    <dgm:pt modelId="{F4F742FD-11C8-4CC3-943C-65103913BCFD}" type="pres">
      <dgm:prSet presAssocID="{B071A06B-55C7-4989-9FE4-7ED9D22C51E2}" presName="parentLin" presStyleCnt="0"/>
      <dgm:spPr/>
    </dgm:pt>
    <dgm:pt modelId="{2D93141B-02A8-4622-89C9-9586C6844766}" type="pres">
      <dgm:prSet presAssocID="{B071A06B-55C7-4989-9FE4-7ED9D22C51E2}" presName="parentLeftMargin" presStyleLbl="node1" presStyleIdx="0" presStyleCnt="2"/>
      <dgm:spPr/>
    </dgm:pt>
    <dgm:pt modelId="{727DF674-DBE5-445B-BD3D-98465D0B94CF}" type="pres">
      <dgm:prSet presAssocID="{B071A06B-55C7-4989-9FE4-7ED9D22C51E2}" presName="parentText" presStyleLbl="node1" presStyleIdx="0" presStyleCnt="2" custScaleX="105145">
        <dgm:presLayoutVars>
          <dgm:chMax val="0"/>
          <dgm:bulletEnabled val="1"/>
        </dgm:presLayoutVars>
      </dgm:prSet>
      <dgm:spPr/>
    </dgm:pt>
    <dgm:pt modelId="{95302E33-803B-4F6C-BB13-D22D09E785B0}" type="pres">
      <dgm:prSet presAssocID="{B071A06B-55C7-4989-9FE4-7ED9D22C51E2}" presName="negativeSpace" presStyleCnt="0"/>
      <dgm:spPr/>
    </dgm:pt>
    <dgm:pt modelId="{6C6AF923-EC19-4BB0-BBBE-1324FF9F8652}" type="pres">
      <dgm:prSet presAssocID="{B071A06B-55C7-4989-9FE4-7ED9D22C51E2}" presName="childText" presStyleLbl="conFgAcc1" presStyleIdx="0" presStyleCnt="2">
        <dgm:presLayoutVars>
          <dgm:bulletEnabled val="1"/>
        </dgm:presLayoutVars>
      </dgm:prSet>
      <dgm:spPr/>
    </dgm:pt>
    <dgm:pt modelId="{E7A5B33A-04CD-463B-B46A-BCD9590066FD}" type="pres">
      <dgm:prSet presAssocID="{952E9F90-757E-4873-99B8-BC3A3C84F043}" presName="spaceBetweenRectangles" presStyleCnt="0"/>
      <dgm:spPr/>
    </dgm:pt>
    <dgm:pt modelId="{6CE8A5B4-C20B-472A-BDBD-B87E67B68A2E}" type="pres">
      <dgm:prSet presAssocID="{7E1213BC-B332-40CE-9865-4B8068EEA58D}" presName="parentLin" presStyleCnt="0"/>
      <dgm:spPr/>
    </dgm:pt>
    <dgm:pt modelId="{112C0459-566E-49CC-A25C-9DB9AE43E749}" type="pres">
      <dgm:prSet presAssocID="{7E1213BC-B332-40CE-9865-4B8068EEA58D}" presName="parentLeftMargin" presStyleLbl="node1" presStyleIdx="0" presStyleCnt="2"/>
      <dgm:spPr/>
    </dgm:pt>
    <dgm:pt modelId="{02F7D419-93A8-4E31-87ED-86C922064E40}" type="pres">
      <dgm:prSet presAssocID="{7E1213BC-B332-40CE-9865-4B8068EEA58D}" presName="parentText" presStyleLbl="node1" presStyleIdx="1" presStyleCnt="2" custScaleX="105145">
        <dgm:presLayoutVars>
          <dgm:chMax val="0"/>
          <dgm:bulletEnabled val="1"/>
        </dgm:presLayoutVars>
      </dgm:prSet>
      <dgm:spPr/>
    </dgm:pt>
    <dgm:pt modelId="{447B2A20-74B8-4684-9776-6B0FE793B050}" type="pres">
      <dgm:prSet presAssocID="{7E1213BC-B332-40CE-9865-4B8068EEA58D}" presName="negativeSpace" presStyleCnt="0"/>
      <dgm:spPr/>
    </dgm:pt>
    <dgm:pt modelId="{572CD2FD-3E11-43D9-8C38-2D61E6AD90C4}" type="pres">
      <dgm:prSet presAssocID="{7E1213BC-B332-40CE-9865-4B8068EEA58D}" presName="childText" presStyleLbl="conFgAcc1" presStyleIdx="1" presStyleCnt="2">
        <dgm:presLayoutVars>
          <dgm:bulletEnabled val="1"/>
        </dgm:presLayoutVars>
      </dgm:prSet>
      <dgm:spPr/>
    </dgm:pt>
  </dgm:ptLst>
  <dgm:cxnLst>
    <dgm:cxn modelId="{A5C4D60B-D741-47DB-9798-FCEE96921489}" srcId="{CB443C71-7A5A-439F-AFBB-562E1D2B95F3}" destId="{7E1213BC-B332-40CE-9865-4B8068EEA58D}" srcOrd="1" destOrd="0" parTransId="{97999748-E287-4F17-8C58-826FD065CB0F}" sibTransId="{7C2E960C-0484-4B8E-8163-FB8AC4E59721}"/>
    <dgm:cxn modelId="{0483CC29-6D19-4E36-8F52-36BDE974CEEE}" type="presOf" srcId="{B071A06B-55C7-4989-9FE4-7ED9D22C51E2}" destId="{727DF674-DBE5-445B-BD3D-98465D0B94CF}" srcOrd="1" destOrd="0" presId="urn:microsoft.com/office/officeart/2005/8/layout/list1"/>
    <dgm:cxn modelId="{CCD2BD4D-4F42-4EA6-BF3D-48100B18CF5D}" srcId="{CB443C71-7A5A-439F-AFBB-562E1D2B95F3}" destId="{B071A06B-55C7-4989-9FE4-7ED9D22C51E2}" srcOrd="0" destOrd="0" parTransId="{5120196A-BAB0-4204-86D1-7BEF6A87FDB6}" sibTransId="{952E9F90-757E-4873-99B8-BC3A3C84F043}"/>
    <dgm:cxn modelId="{934E7E86-C087-45C4-9FBD-1C67F37AF27F}" type="presOf" srcId="{7E1213BC-B332-40CE-9865-4B8068EEA58D}" destId="{112C0459-566E-49CC-A25C-9DB9AE43E749}" srcOrd="0" destOrd="0" presId="urn:microsoft.com/office/officeart/2005/8/layout/list1"/>
    <dgm:cxn modelId="{381FB59E-2DC4-4E5D-9418-7B1ED7746E30}" type="presOf" srcId="{CB443C71-7A5A-439F-AFBB-562E1D2B95F3}" destId="{CA983629-C563-464C-9EE1-78D02DCB9884}" srcOrd="0" destOrd="0" presId="urn:microsoft.com/office/officeart/2005/8/layout/list1"/>
    <dgm:cxn modelId="{45B48ED6-AF8D-4249-A071-25BFAE65BD6C}" type="presOf" srcId="{7E1213BC-B332-40CE-9865-4B8068EEA58D}" destId="{02F7D419-93A8-4E31-87ED-86C922064E40}" srcOrd="1" destOrd="0" presId="urn:microsoft.com/office/officeart/2005/8/layout/list1"/>
    <dgm:cxn modelId="{25D6F0E3-62CA-4827-8C1E-519943FEAA1E}" type="presOf" srcId="{B071A06B-55C7-4989-9FE4-7ED9D22C51E2}" destId="{2D93141B-02A8-4622-89C9-9586C6844766}" srcOrd="0" destOrd="0" presId="urn:microsoft.com/office/officeart/2005/8/layout/list1"/>
    <dgm:cxn modelId="{F0475507-EE34-4936-9DBF-81B1A0C04233}" type="presParOf" srcId="{CA983629-C563-464C-9EE1-78D02DCB9884}" destId="{F4F742FD-11C8-4CC3-943C-65103913BCFD}" srcOrd="0" destOrd="0" presId="urn:microsoft.com/office/officeart/2005/8/layout/list1"/>
    <dgm:cxn modelId="{2D81835B-503B-4669-BBBD-E3F172BAA674}" type="presParOf" srcId="{F4F742FD-11C8-4CC3-943C-65103913BCFD}" destId="{2D93141B-02A8-4622-89C9-9586C6844766}" srcOrd="0" destOrd="0" presId="urn:microsoft.com/office/officeart/2005/8/layout/list1"/>
    <dgm:cxn modelId="{C4D794DC-497C-4F08-A7FD-919A4EB4E96D}" type="presParOf" srcId="{F4F742FD-11C8-4CC3-943C-65103913BCFD}" destId="{727DF674-DBE5-445B-BD3D-98465D0B94CF}" srcOrd="1" destOrd="0" presId="urn:microsoft.com/office/officeart/2005/8/layout/list1"/>
    <dgm:cxn modelId="{7F40C72A-376E-4F2F-9408-441BC1804DE5}" type="presParOf" srcId="{CA983629-C563-464C-9EE1-78D02DCB9884}" destId="{95302E33-803B-4F6C-BB13-D22D09E785B0}" srcOrd="1" destOrd="0" presId="urn:microsoft.com/office/officeart/2005/8/layout/list1"/>
    <dgm:cxn modelId="{E5149EFE-5AC3-4785-9E38-539C325FD830}" type="presParOf" srcId="{CA983629-C563-464C-9EE1-78D02DCB9884}" destId="{6C6AF923-EC19-4BB0-BBBE-1324FF9F8652}" srcOrd="2" destOrd="0" presId="urn:microsoft.com/office/officeart/2005/8/layout/list1"/>
    <dgm:cxn modelId="{461ADDB4-A143-40DC-9BFA-59A8C1F785D7}" type="presParOf" srcId="{CA983629-C563-464C-9EE1-78D02DCB9884}" destId="{E7A5B33A-04CD-463B-B46A-BCD9590066FD}" srcOrd="3" destOrd="0" presId="urn:microsoft.com/office/officeart/2005/8/layout/list1"/>
    <dgm:cxn modelId="{094A1423-1A63-446B-8CE3-96448992ACF0}" type="presParOf" srcId="{CA983629-C563-464C-9EE1-78D02DCB9884}" destId="{6CE8A5B4-C20B-472A-BDBD-B87E67B68A2E}" srcOrd="4" destOrd="0" presId="urn:microsoft.com/office/officeart/2005/8/layout/list1"/>
    <dgm:cxn modelId="{9279BFB2-06AA-4668-9DAE-50CED07AD9F2}" type="presParOf" srcId="{6CE8A5B4-C20B-472A-BDBD-B87E67B68A2E}" destId="{112C0459-566E-49CC-A25C-9DB9AE43E749}" srcOrd="0" destOrd="0" presId="urn:microsoft.com/office/officeart/2005/8/layout/list1"/>
    <dgm:cxn modelId="{E1D75FD9-7802-4231-AB6B-22F2C179C7AF}" type="presParOf" srcId="{6CE8A5B4-C20B-472A-BDBD-B87E67B68A2E}" destId="{02F7D419-93A8-4E31-87ED-86C922064E40}" srcOrd="1" destOrd="0" presId="urn:microsoft.com/office/officeart/2005/8/layout/list1"/>
    <dgm:cxn modelId="{D37E040A-87DB-41B0-9AE0-E29AA6F1CF97}" type="presParOf" srcId="{CA983629-C563-464C-9EE1-78D02DCB9884}" destId="{447B2A20-74B8-4684-9776-6B0FE793B050}" srcOrd="5" destOrd="0" presId="urn:microsoft.com/office/officeart/2005/8/layout/list1"/>
    <dgm:cxn modelId="{3AB87858-34DB-48C2-B244-A2F21DCB20A1}" type="presParOf" srcId="{CA983629-C563-464C-9EE1-78D02DCB9884}" destId="{572CD2FD-3E11-43D9-8C38-2D61E6AD90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D5DE-5BE4-40D0-A700-31189A660CA7}">
      <dsp:nvSpPr>
        <dsp:cNvPr id="0" name=""/>
        <dsp:cNvSpPr/>
      </dsp:nvSpPr>
      <dsp:spPr>
        <a:xfrm>
          <a:off x="159112" y="618"/>
          <a:ext cx="1320323" cy="7921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Understand what Web 2.0 and social media marketing is:</a:t>
          </a:r>
          <a:endParaRPr lang="it-IT" sz="1200" kern="1200" dirty="0">
            <a:solidFill>
              <a:schemeClr val="tx1"/>
            </a:solidFill>
            <a:latin typeface="Arial Rounded MT Bold" panose="020F0704030504030204" pitchFamily="34" charset="0"/>
          </a:endParaRPr>
        </a:p>
      </dsp:txBody>
      <dsp:txXfrm>
        <a:off x="159112" y="618"/>
        <a:ext cx="1320323" cy="792194"/>
      </dsp:txXfrm>
    </dsp:sp>
    <dsp:sp modelId="{E7CCAF3F-BD09-4148-ADA9-51D203292EC2}">
      <dsp:nvSpPr>
        <dsp:cNvPr id="0" name=""/>
        <dsp:cNvSpPr/>
      </dsp:nvSpPr>
      <dsp:spPr>
        <a:xfrm>
          <a:off x="1611468" y="618"/>
          <a:ext cx="1320323" cy="792194"/>
        </a:xfrm>
        <a:prstGeom prst="rect">
          <a:avLst/>
        </a:prstGeom>
        <a:solidFill>
          <a:schemeClr val="accent2">
            <a:hueOff val="-295778"/>
            <a:satOff val="288"/>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Choose</a:t>
          </a:r>
          <a:r>
            <a:rPr lang="it-IT" sz="1200" kern="1200" dirty="0">
              <a:solidFill>
                <a:schemeClr val="tx1"/>
              </a:solidFill>
              <a:latin typeface="Arial Rounded MT Bold" panose="020F0704030504030204" pitchFamily="34" charset="0"/>
            </a:rPr>
            <a:t> the best </a:t>
          </a:r>
          <a:r>
            <a:rPr lang="it-IT" sz="1200" kern="1200" dirty="0" err="1">
              <a:solidFill>
                <a:schemeClr val="tx1"/>
              </a:solidFill>
              <a:latin typeface="Arial Rounded MT Bold" panose="020F0704030504030204" pitchFamily="34" charset="0"/>
            </a:rPr>
            <a:t>channels</a:t>
          </a:r>
          <a:endParaRPr lang="it-IT" sz="1200" kern="1200" dirty="0">
            <a:solidFill>
              <a:schemeClr val="tx1"/>
            </a:solidFill>
            <a:latin typeface="Arial Rounded MT Bold" panose="020F0704030504030204" pitchFamily="34" charset="0"/>
          </a:endParaRPr>
        </a:p>
      </dsp:txBody>
      <dsp:txXfrm>
        <a:off x="1611468" y="618"/>
        <a:ext cx="1320323" cy="792194"/>
      </dsp:txXfrm>
    </dsp:sp>
    <dsp:sp modelId="{8497244F-D4E5-4A38-86E1-3A07AC077FA3}">
      <dsp:nvSpPr>
        <dsp:cNvPr id="0" name=""/>
        <dsp:cNvSpPr/>
      </dsp:nvSpPr>
      <dsp:spPr>
        <a:xfrm>
          <a:off x="3063824" y="618"/>
          <a:ext cx="1320323" cy="792194"/>
        </a:xfrm>
        <a:prstGeom prst="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Create </a:t>
          </a:r>
          <a:r>
            <a:rPr lang="it-IT" sz="1200" kern="1200" dirty="0" err="1">
              <a:solidFill>
                <a:schemeClr val="tx1"/>
              </a:solidFill>
              <a:latin typeface="Arial Rounded MT Bold" panose="020F0704030504030204" pitchFamily="34" charset="0"/>
            </a:rPr>
            <a:t>effective</a:t>
          </a:r>
          <a:r>
            <a:rPr lang="it-IT" sz="1200" kern="1200" dirty="0">
              <a:solidFill>
                <a:schemeClr val="tx1"/>
              </a:solidFill>
              <a:latin typeface="Arial Rounded MT Bold" panose="020F0704030504030204" pitchFamily="34" charset="0"/>
            </a:rPr>
            <a:t> </a:t>
          </a:r>
          <a:r>
            <a:rPr lang="it-IT" sz="1200" kern="1200" dirty="0" err="1">
              <a:solidFill>
                <a:schemeClr val="tx1"/>
              </a:solidFill>
              <a:latin typeface="Arial Rounded MT Bold" panose="020F0704030504030204" pitchFamily="34" charset="0"/>
            </a:rPr>
            <a:t>content</a:t>
          </a:r>
          <a:endParaRPr lang="it-IT" sz="1200" kern="1200" dirty="0">
            <a:solidFill>
              <a:schemeClr val="tx1"/>
            </a:solidFill>
            <a:latin typeface="Arial Rounded MT Bold" panose="020F0704030504030204" pitchFamily="34" charset="0"/>
          </a:endParaRPr>
        </a:p>
      </dsp:txBody>
      <dsp:txXfrm>
        <a:off x="3063824" y="618"/>
        <a:ext cx="1320323" cy="792194"/>
      </dsp:txXfrm>
    </dsp:sp>
    <dsp:sp modelId="{800D0870-E70F-4CA6-833E-371479CC0DCB}">
      <dsp:nvSpPr>
        <dsp:cNvPr id="0" name=""/>
        <dsp:cNvSpPr/>
      </dsp:nvSpPr>
      <dsp:spPr>
        <a:xfrm>
          <a:off x="4516180" y="618"/>
          <a:ext cx="1320323" cy="792194"/>
        </a:xfrm>
        <a:prstGeom prst="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Manage conversations, comments and feedback</a:t>
          </a:r>
          <a:endParaRPr lang="it-IT" sz="1200" kern="1200" dirty="0">
            <a:solidFill>
              <a:schemeClr val="tx1"/>
            </a:solidFill>
            <a:latin typeface="Arial Rounded MT Bold" panose="020F0704030504030204" pitchFamily="34" charset="0"/>
          </a:endParaRPr>
        </a:p>
      </dsp:txBody>
      <dsp:txXfrm>
        <a:off x="4516180" y="618"/>
        <a:ext cx="1320323" cy="792194"/>
      </dsp:txXfrm>
    </dsp:sp>
    <dsp:sp modelId="{DED9EE0E-AC07-461E-8CF2-536040743C1F}">
      <dsp:nvSpPr>
        <dsp:cNvPr id="0" name=""/>
        <dsp:cNvSpPr/>
      </dsp:nvSpPr>
      <dsp:spPr>
        <a:xfrm>
          <a:off x="885290" y="924845"/>
          <a:ext cx="1320323" cy="792194"/>
        </a:xfrm>
        <a:prstGeom prst="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Improve your reputation on the web</a:t>
          </a:r>
          <a:endParaRPr lang="it-IT" sz="1200" kern="1200" dirty="0">
            <a:solidFill>
              <a:schemeClr val="tx1"/>
            </a:solidFill>
            <a:latin typeface="Arial Rounded MT Bold" panose="020F0704030504030204" pitchFamily="34" charset="0"/>
          </a:endParaRPr>
        </a:p>
      </dsp:txBody>
      <dsp:txXfrm>
        <a:off x="885290" y="924845"/>
        <a:ext cx="1320323" cy="792194"/>
      </dsp:txXfrm>
    </dsp:sp>
    <dsp:sp modelId="{D16AA5E9-9076-4725-8E72-89C100CB61BB}">
      <dsp:nvSpPr>
        <dsp:cNvPr id="0" name=""/>
        <dsp:cNvSpPr/>
      </dsp:nvSpPr>
      <dsp:spPr>
        <a:xfrm>
          <a:off x="2337646" y="924845"/>
          <a:ext cx="1320323" cy="792194"/>
        </a:xfrm>
        <a:prstGeom prst="rect">
          <a:avLst/>
        </a:prstGeom>
        <a:solidFill>
          <a:schemeClr val="accent2">
            <a:hueOff val="-1478891"/>
            <a:satOff val="1439"/>
            <a:lumOff val="-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Develop</a:t>
          </a:r>
          <a:r>
            <a:rPr lang="it-IT" sz="1200" kern="1200" dirty="0">
              <a:solidFill>
                <a:schemeClr val="tx1"/>
              </a:solidFill>
              <a:latin typeface="Arial Rounded MT Bold" panose="020F0704030504030204" pitchFamily="34" charset="0"/>
            </a:rPr>
            <a:t> </a:t>
          </a:r>
          <a:r>
            <a:rPr lang="it-IT" sz="1200" kern="1200" dirty="0" err="1">
              <a:solidFill>
                <a:schemeClr val="tx1"/>
              </a:solidFill>
              <a:latin typeface="Arial Rounded MT Bold" panose="020F0704030504030204" pitchFamily="34" charset="0"/>
            </a:rPr>
            <a:t>effective</a:t>
          </a:r>
          <a:r>
            <a:rPr lang="it-IT" sz="1200" kern="1200" dirty="0">
              <a:solidFill>
                <a:schemeClr val="tx1"/>
              </a:solidFill>
              <a:latin typeface="Arial Rounded MT Bold" panose="020F0704030504030204" pitchFamily="34" charset="0"/>
            </a:rPr>
            <a:t> </a:t>
          </a:r>
          <a:r>
            <a:rPr lang="it-IT" sz="1200" kern="1200" dirty="0" err="1">
              <a:solidFill>
                <a:schemeClr val="tx1"/>
              </a:solidFill>
              <a:latin typeface="Arial Rounded MT Bold" panose="020F0704030504030204" pitchFamily="34" charset="0"/>
            </a:rPr>
            <a:t>campaigns</a:t>
          </a:r>
          <a:endParaRPr lang="it-IT" sz="1200" kern="1200" dirty="0">
            <a:solidFill>
              <a:schemeClr val="tx1"/>
            </a:solidFill>
            <a:latin typeface="Arial Rounded MT Bold" panose="020F0704030504030204" pitchFamily="34" charset="0"/>
          </a:endParaRPr>
        </a:p>
      </dsp:txBody>
      <dsp:txXfrm>
        <a:off x="2337646" y="924845"/>
        <a:ext cx="1320323" cy="792194"/>
      </dsp:txXfrm>
    </dsp:sp>
    <dsp:sp modelId="{0247C2EE-C603-4D64-B48B-CB6F54E11891}">
      <dsp:nvSpPr>
        <dsp:cNvPr id="0" name=""/>
        <dsp:cNvSpPr/>
      </dsp:nvSpPr>
      <dsp:spPr>
        <a:xfrm>
          <a:off x="3790002" y="924845"/>
          <a:ext cx="1320323" cy="792194"/>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Analyze</a:t>
          </a:r>
          <a:r>
            <a:rPr lang="it-IT" sz="1200" kern="1200" dirty="0">
              <a:solidFill>
                <a:schemeClr val="tx1"/>
              </a:solidFill>
              <a:latin typeface="Arial Rounded MT Bold" panose="020F0704030504030204" pitchFamily="34" charset="0"/>
            </a:rPr>
            <a:t> key performance </a:t>
          </a:r>
          <a:r>
            <a:rPr lang="it-IT" sz="1200" kern="1200" dirty="0" err="1">
              <a:solidFill>
                <a:schemeClr val="tx1"/>
              </a:solidFill>
              <a:latin typeface="Arial Rounded MT Bold" panose="020F0704030504030204" pitchFamily="34" charset="0"/>
            </a:rPr>
            <a:t>indicators</a:t>
          </a:r>
          <a:r>
            <a:rPr lang="it-IT" sz="1200" kern="1200" dirty="0">
              <a:solidFill>
                <a:schemeClr val="tx1"/>
              </a:solidFill>
              <a:latin typeface="Arial Rounded MT Bold" panose="020F0704030504030204" pitchFamily="34" charset="0"/>
            </a:rPr>
            <a:t> (</a:t>
          </a:r>
          <a:r>
            <a:rPr lang="it-IT" sz="1200" kern="1200" dirty="0" err="1">
              <a:solidFill>
                <a:schemeClr val="tx1"/>
              </a:solidFill>
              <a:latin typeface="Arial Rounded MT Bold" panose="020F0704030504030204" pitchFamily="34" charset="0"/>
            </a:rPr>
            <a:t>KPIs</a:t>
          </a:r>
          <a:r>
            <a:rPr lang="it-IT" sz="1200" kern="1200" dirty="0">
              <a:solidFill>
                <a:schemeClr val="tx1"/>
              </a:solidFill>
              <a:latin typeface="Arial Rounded MT Bold" panose="020F0704030504030204" pitchFamily="34" charset="0"/>
            </a:rPr>
            <a:t>)</a:t>
          </a:r>
        </a:p>
      </dsp:txBody>
      <dsp:txXfrm>
        <a:off x="3790002" y="924845"/>
        <a:ext cx="1320323" cy="79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682D-C470-4CD5-8A0D-54E97C48ECBB}">
      <dsp:nvSpPr>
        <dsp:cNvPr id="0" name=""/>
        <dsp:cNvSpPr/>
      </dsp:nvSpPr>
      <dsp:spPr>
        <a:xfrm>
          <a:off x="0" y="317064"/>
          <a:ext cx="61357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A75D8-A720-47AE-989C-AA7DC6D1E1DE}">
      <dsp:nvSpPr>
        <dsp:cNvPr id="0" name=""/>
        <dsp:cNvSpPr/>
      </dsp:nvSpPr>
      <dsp:spPr>
        <a:xfrm>
          <a:off x="306788" y="21864"/>
          <a:ext cx="429504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10) Creativity: Promoting one's products and / or services in an innovative and creative way is essential to be recognized.</a:t>
          </a:r>
          <a:endParaRPr lang="it-IT" sz="1200" kern="1200" dirty="0">
            <a:solidFill>
              <a:schemeClr val="tx1"/>
            </a:solidFill>
            <a:latin typeface="Arial Rounded MT Bold" panose="020F0704030504030204" pitchFamily="34" charset="0"/>
          </a:endParaRPr>
        </a:p>
      </dsp:txBody>
      <dsp:txXfrm>
        <a:off x="335609" y="50685"/>
        <a:ext cx="4237399" cy="532758"/>
      </dsp:txXfrm>
    </dsp:sp>
    <dsp:sp modelId="{409DCD9A-9841-41A0-9868-E6305CA0880A}">
      <dsp:nvSpPr>
        <dsp:cNvPr id="0" name=""/>
        <dsp:cNvSpPr/>
      </dsp:nvSpPr>
      <dsp:spPr>
        <a:xfrm>
          <a:off x="0" y="1224264"/>
          <a:ext cx="6135774" cy="504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A04F0B1-2AA6-4A7B-AE10-3A2DB3521CF6}">
      <dsp:nvSpPr>
        <dsp:cNvPr id="0" name=""/>
        <dsp:cNvSpPr/>
      </dsp:nvSpPr>
      <dsp:spPr>
        <a:xfrm>
          <a:off x="306788" y="929064"/>
          <a:ext cx="4295041" cy="5904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11) Contents: Lots of captivating contents mean a vital, authentic and dynamic company. The content is made up of words, videos, images, events.</a:t>
          </a:r>
          <a:endParaRPr lang="it-IT" sz="1200" kern="1200" dirty="0">
            <a:solidFill>
              <a:schemeClr val="tx1"/>
            </a:solidFill>
            <a:latin typeface="Arial Rounded MT Bold" panose="020F0704030504030204" pitchFamily="34" charset="0"/>
          </a:endParaRPr>
        </a:p>
      </dsp:txBody>
      <dsp:txXfrm>
        <a:off x="335609" y="957885"/>
        <a:ext cx="4237399"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7B70-422D-4D22-93BE-52351D081416}">
      <dsp:nvSpPr>
        <dsp:cNvPr id="0" name=""/>
        <dsp:cNvSpPr/>
      </dsp:nvSpPr>
      <dsp:spPr>
        <a:xfrm>
          <a:off x="0" y="144024"/>
          <a:ext cx="5904000"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26AF-C044-4439-9B61-64B10B9DD169}">
      <dsp:nvSpPr>
        <dsp:cNvPr id="0" name=""/>
        <dsp:cNvSpPr/>
      </dsp:nvSpPr>
      <dsp:spPr>
        <a:xfrm>
          <a:off x="294911" y="7776"/>
          <a:ext cx="4672646" cy="7711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12) Social: Social media are not just a means of communication, but a shift in business culture: they have radically changed the interaction with customers. Today digital is at the heart of marketing.</a:t>
          </a:r>
          <a:endParaRPr lang="it-IT" sz="1200" kern="1200" dirty="0">
            <a:solidFill>
              <a:schemeClr val="tx1"/>
            </a:solidFill>
            <a:latin typeface="Arial Rounded MT Bold" panose="020F0704030504030204" pitchFamily="34" charset="0"/>
          </a:endParaRPr>
        </a:p>
      </dsp:txBody>
      <dsp:txXfrm>
        <a:off x="332557" y="45422"/>
        <a:ext cx="4597354" cy="695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3034A-989E-4D6A-B599-590863D19230}">
      <dsp:nvSpPr>
        <dsp:cNvPr id="0" name=""/>
        <dsp:cNvSpPr/>
      </dsp:nvSpPr>
      <dsp:spPr>
        <a:xfrm>
          <a:off x="-3299387" y="-507541"/>
          <a:ext cx="3934511" cy="3934511"/>
        </a:xfrm>
        <a:prstGeom prst="blockArc">
          <a:avLst>
            <a:gd name="adj1" fmla="val 18900000"/>
            <a:gd name="adj2" fmla="val 2700000"/>
            <a:gd name="adj3" fmla="val 54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4E559-B24C-4C76-AC16-EE2560C77AD2}">
      <dsp:nvSpPr>
        <dsp:cNvPr id="0" name=""/>
        <dsp:cNvSpPr/>
      </dsp:nvSpPr>
      <dsp:spPr>
        <a:xfrm>
          <a:off x="278772" y="182405"/>
          <a:ext cx="6956925" cy="3650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A </a:t>
          </a:r>
          <a:r>
            <a:rPr lang="en-US" sz="1200" kern="1200" dirty="0">
              <a:solidFill>
                <a:srgbClr val="F8469B"/>
              </a:solidFill>
              <a:latin typeface="Arial Rounded MT Bold" panose="020F0704030504030204" pitchFamily="34" charset="0"/>
            </a:rPr>
            <a:t>digital marketing plan </a:t>
          </a:r>
          <a:r>
            <a:rPr lang="en-US" sz="1200" kern="1200" dirty="0">
              <a:solidFill>
                <a:schemeClr val="tx1"/>
              </a:solidFill>
              <a:latin typeface="Arial Rounded MT Bold" panose="020F0704030504030204" pitchFamily="34" charset="0"/>
            </a:rPr>
            <a:t>starts with an </a:t>
          </a:r>
          <a:r>
            <a:rPr lang="en-US" sz="1200" kern="1200" dirty="0">
              <a:solidFill>
                <a:srgbClr val="F8469B"/>
              </a:solidFill>
              <a:latin typeface="Arial Rounded MT Bold" panose="020F0704030504030204" pitchFamily="34" charset="0"/>
            </a:rPr>
            <a:t>analysis</a:t>
          </a:r>
          <a:r>
            <a:rPr lang="en-US" sz="1200" kern="1200" dirty="0">
              <a:solidFill>
                <a:schemeClr val="tx1"/>
              </a:solidFill>
              <a:latin typeface="Arial Rounded MT Bold" panose="020F0704030504030204" pitchFamily="34" charset="0"/>
            </a:rPr>
            <a:t>: first of all you need to understand:</a:t>
          </a:r>
          <a:endParaRPr lang="it-IT" sz="1200" kern="1200" dirty="0">
            <a:solidFill>
              <a:schemeClr val="tx1"/>
            </a:solidFill>
            <a:latin typeface="Arial Rounded MT Bold" panose="020F0704030504030204" pitchFamily="34" charset="0"/>
          </a:endParaRPr>
        </a:p>
      </dsp:txBody>
      <dsp:txXfrm>
        <a:off x="278772" y="182405"/>
        <a:ext cx="6956925" cy="365045"/>
      </dsp:txXfrm>
    </dsp:sp>
    <dsp:sp modelId="{38284ADF-C8DD-4767-95E3-4D736C9AE5BD}">
      <dsp:nvSpPr>
        <dsp:cNvPr id="0" name=""/>
        <dsp:cNvSpPr/>
      </dsp:nvSpPr>
      <dsp:spPr>
        <a:xfrm>
          <a:off x="50619" y="136775"/>
          <a:ext cx="456306" cy="4563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748AC-CBF6-4765-B1C3-05FA60AF1539}">
      <dsp:nvSpPr>
        <dsp:cNvPr id="0" name=""/>
        <dsp:cNvSpPr/>
      </dsp:nvSpPr>
      <dsp:spPr>
        <a:xfrm>
          <a:off x="540353" y="590482"/>
          <a:ext cx="6695345" cy="643677"/>
        </a:xfrm>
        <a:prstGeom prst="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 The company's digital assets, i.e. what the company already owns or has already done (if there is a site, how does it rank in search engines, if it has an App, how many downloads do they have, if it has platforms Social and what kind of interaction they have, if they have already done Web Advertising Campaigns and what are the results.</a:t>
          </a:r>
          <a:endParaRPr lang="it-IT"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it-IT" sz="1200" kern="1200" dirty="0">
            <a:solidFill>
              <a:schemeClr val="tx1"/>
            </a:solidFill>
            <a:latin typeface="Arial Rounded MT Bold" panose="020F0704030504030204" pitchFamily="34" charset="0"/>
          </a:endParaRPr>
        </a:p>
      </dsp:txBody>
      <dsp:txXfrm>
        <a:off x="540353" y="590482"/>
        <a:ext cx="6695345" cy="643677"/>
      </dsp:txXfrm>
    </dsp:sp>
    <dsp:sp modelId="{2568B1C6-8F66-497C-9835-697D92A3AA96}">
      <dsp:nvSpPr>
        <dsp:cNvPr id="0" name=""/>
        <dsp:cNvSpPr/>
      </dsp:nvSpPr>
      <dsp:spPr>
        <a:xfrm>
          <a:off x="312200" y="684167"/>
          <a:ext cx="456306" cy="456306"/>
        </a:xfrm>
        <a:prstGeom prst="ellipse">
          <a:avLst/>
        </a:prstGeom>
        <a:solidFill>
          <a:schemeClr val="lt1">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19D00E96-302A-4CF2-824F-9BA292C1F0D3}">
      <dsp:nvSpPr>
        <dsp:cNvPr id="0" name=""/>
        <dsp:cNvSpPr/>
      </dsp:nvSpPr>
      <dsp:spPr>
        <a:xfrm>
          <a:off x="647825" y="1373472"/>
          <a:ext cx="6615060" cy="36504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The online reputation of the company and its products (how many times it is mentioned and with what evaluations)</a:t>
          </a:r>
          <a:endParaRPr lang="it-IT" sz="1200" kern="1200" dirty="0">
            <a:solidFill>
              <a:schemeClr val="tx1"/>
            </a:solidFill>
            <a:latin typeface="Arial Rounded MT Bold" panose="020F0704030504030204" pitchFamily="34" charset="0"/>
          </a:endParaRPr>
        </a:p>
      </dsp:txBody>
      <dsp:txXfrm>
        <a:off x="647825" y="1373472"/>
        <a:ext cx="6615060" cy="365045"/>
      </dsp:txXfrm>
    </dsp:sp>
    <dsp:sp modelId="{D9521BDA-5B02-4C27-8299-3A2A1AC5AE06}">
      <dsp:nvSpPr>
        <dsp:cNvPr id="0" name=""/>
        <dsp:cNvSpPr/>
      </dsp:nvSpPr>
      <dsp:spPr>
        <a:xfrm>
          <a:off x="392484" y="1231560"/>
          <a:ext cx="456306" cy="456306"/>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5F584A72-800D-4FD4-93F2-FB0E09780321}">
      <dsp:nvSpPr>
        <dsp:cNvPr id="0" name=""/>
        <dsp:cNvSpPr/>
      </dsp:nvSpPr>
      <dsp:spPr>
        <a:xfrm>
          <a:off x="540353" y="1824584"/>
          <a:ext cx="6695345" cy="365045"/>
        </a:xfrm>
        <a:prstGeom prst="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Competitors </a:t>
          </a:r>
        </a:p>
      </dsp:txBody>
      <dsp:txXfrm>
        <a:off x="540353" y="1824584"/>
        <a:ext cx="6695345" cy="365045"/>
      </dsp:txXfrm>
    </dsp:sp>
    <dsp:sp modelId="{DDC81BE6-5AEC-47C5-B087-92B63C8D36C2}">
      <dsp:nvSpPr>
        <dsp:cNvPr id="0" name=""/>
        <dsp:cNvSpPr/>
      </dsp:nvSpPr>
      <dsp:spPr>
        <a:xfrm>
          <a:off x="312200" y="1778953"/>
          <a:ext cx="456306" cy="456306"/>
        </a:xfrm>
        <a:prstGeom prst="ellipse">
          <a:avLst/>
        </a:prstGeom>
        <a:solidFill>
          <a:schemeClr val="lt1">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878306-66D7-4A00-AA4A-B240D5C2A3A2}">
      <dsp:nvSpPr>
        <dsp:cNvPr id="0" name=""/>
        <dsp:cNvSpPr/>
      </dsp:nvSpPr>
      <dsp:spPr>
        <a:xfrm>
          <a:off x="278772" y="2371976"/>
          <a:ext cx="6956925" cy="36504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4) What existing and potential customers do on the Web (which sites they visit, what is their typical profile, what is their habit).</a:t>
          </a:r>
          <a:endParaRPr lang="it-IT" sz="1200" kern="1200" dirty="0">
            <a:solidFill>
              <a:schemeClr val="tx1"/>
            </a:solidFill>
            <a:latin typeface="Arial Rounded MT Bold" panose="020F0704030504030204" pitchFamily="34" charset="0"/>
          </a:endParaRPr>
        </a:p>
      </dsp:txBody>
      <dsp:txXfrm>
        <a:off x="278772" y="2371976"/>
        <a:ext cx="6956925" cy="365045"/>
      </dsp:txXfrm>
    </dsp:sp>
    <dsp:sp modelId="{392D28A7-2EC3-4F14-9C5B-DF9103D45119}">
      <dsp:nvSpPr>
        <dsp:cNvPr id="0" name=""/>
        <dsp:cNvSpPr/>
      </dsp:nvSpPr>
      <dsp:spPr>
        <a:xfrm>
          <a:off x="50619" y="2326346"/>
          <a:ext cx="456306" cy="456306"/>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14C-D1E1-4AB9-99F7-7BB4A045839A}">
      <dsp:nvSpPr>
        <dsp:cNvPr id="0" name=""/>
        <dsp:cNvSpPr/>
      </dsp:nvSpPr>
      <dsp:spPr>
        <a:xfrm>
          <a:off x="1129868" y="2954"/>
          <a:ext cx="3155956" cy="5492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 What are the Digital Marketing tools we want to utilize? (For example: do we want to use a Newsletter?)</a:t>
          </a:r>
          <a:endParaRPr lang="it-IT" sz="1200" kern="1200" dirty="0">
            <a:solidFill>
              <a:schemeClr val="tx1"/>
            </a:solidFill>
            <a:latin typeface="Arial Rounded MT Bold" panose="020F0704030504030204" pitchFamily="34" charset="0"/>
          </a:endParaRPr>
        </a:p>
      </dsp:txBody>
      <dsp:txXfrm>
        <a:off x="1145954" y="19040"/>
        <a:ext cx="3123784" cy="517029"/>
      </dsp:txXfrm>
    </dsp:sp>
    <dsp:sp modelId="{6E755911-D14B-4756-9C65-0B450E842E6D}">
      <dsp:nvSpPr>
        <dsp:cNvPr id="0" name=""/>
        <dsp:cNvSpPr/>
      </dsp:nvSpPr>
      <dsp:spPr>
        <a:xfrm rot="5400000">
          <a:off x="2604871" y="565886"/>
          <a:ext cx="205950" cy="2471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586481"/>
        <a:ext cx="148284" cy="144165"/>
      </dsp:txXfrm>
    </dsp:sp>
    <dsp:sp modelId="{299A3930-1E32-4D28-AA2B-389108A26BB6}">
      <dsp:nvSpPr>
        <dsp:cNvPr id="0" name=""/>
        <dsp:cNvSpPr/>
      </dsp:nvSpPr>
      <dsp:spPr>
        <a:xfrm>
          <a:off x="1129868" y="826757"/>
          <a:ext cx="3155956" cy="5492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Who does what? Who will deal with Digital Marketing within the company?</a:t>
          </a:r>
          <a:endParaRPr lang="it-IT" sz="1200" kern="1200" dirty="0">
            <a:solidFill>
              <a:schemeClr val="tx1"/>
            </a:solidFill>
            <a:latin typeface="Arial Rounded MT Bold" panose="020F0704030504030204" pitchFamily="34" charset="0"/>
          </a:endParaRPr>
        </a:p>
      </dsp:txBody>
      <dsp:txXfrm>
        <a:off x="1145954" y="842843"/>
        <a:ext cx="3123784" cy="517029"/>
      </dsp:txXfrm>
    </dsp:sp>
    <dsp:sp modelId="{3AAD2C22-C72D-4530-96B2-03E45DA1253F}">
      <dsp:nvSpPr>
        <dsp:cNvPr id="0" name=""/>
        <dsp:cNvSpPr/>
      </dsp:nvSpPr>
      <dsp:spPr>
        <a:xfrm rot="5400000">
          <a:off x="2604871" y="1389689"/>
          <a:ext cx="205950" cy="2471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1410284"/>
        <a:ext cx="148284" cy="144165"/>
      </dsp:txXfrm>
    </dsp:sp>
    <dsp:sp modelId="{A910367E-725B-4914-A888-AB57EB04A265}">
      <dsp:nvSpPr>
        <dsp:cNvPr id="0" name=""/>
        <dsp:cNvSpPr/>
      </dsp:nvSpPr>
      <dsp:spPr>
        <a:xfrm>
          <a:off x="1129868" y="1650559"/>
          <a:ext cx="3155956" cy="5492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3) Who will monitor the data and objectives? How?</a:t>
          </a:r>
          <a:endParaRPr lang="it-IT" sz="1200" kern="1200" dirty="0">
            <a:solidFill>
              <a:schemeClr val="tx1"/>
            </a:solidFill>
            <a:latin typeface="Arial Rounded MT Bold" panose="020F0704030504030204" pitchFamily="34" charset="0"/>
          </a:endParaRPr>
        </a:p>
      </dsp:txBody>
      <dsp:txXfrm>
        <a:off x="1145954" y="1666645"/>
        <a:ext cx="3123784" cy="517029"/>
      </dsp:txXfrm>
    </dsp:sp>
    <dsp:sp modelId="{37F27B80-07EE-4CDA-B328-9EE497B08134}">
      <dsp:nvSpPr>
        <dsp:cNvPr id="0" name=""/>
        <dsp:cNvSpPr/>
      </dsp:nvSpPr>
      <dsp:spPr>
        <a:xfrm rot="5400000">
          <a:off x="2604871" y="2213491"/>
          <a:ext cx="205950" cy="2471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2234086"/>
        <a:ext cx="148284" cy="144165"/>
      </dsp:txXfrm>
    </dsp:sp>
    <dsp:sp modelId="{075AF22D-C309-4933-A695-76A158DF2E73}">
      <dsp:nvSpPr>
        <dsp:cNvPr id="0" name=""/>
        <dsp:cNvSpPr/>
      </dsp:nvSpPr>
      <dsp:spPr>
        <a:xfrm>
          <a:off x="1129868" y="2474362"/>
          <a:ext cx="3155956" cy="5492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4) Budget: what is the indicative and available budget for the Digital Marketing activities?</a:t>
          </a:r>
          <a:endParaRPr lang="it-IT" sz="1200" kern="1200" dirty="0">
            <a:solidFill>
              <a:schemeClr val="tx1"/>
            </a:solidFill>
            <a:latin typeface="Arial Rounded MT Bold" panose="020F0704030504030204" pitchFamily="34" charset="0"/>
          </a:endParaRPr>
        </a:p>
      </dsp:txBody>
      <dsp:txXfrm>
        <a:off x="1145954" y="2490448"/>
        <a:ext cx="3123784" cy="517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722D-BD21-4643-9FF5-6C0F847AB9BC}">
      <dsp:nvSpPr>
        <dsp:cNvPr id="0" name=""/>
        <dsp:cNvSpPr/>
      </dsp:nvSpPr>
      <dsp:spPr>
        <a:xfrm>
          <a:off x="5996" y="287252"/>
          <a:ext cx="929078" cy="11050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Business objectives </a:t>
          </a:r>
          <a:endParaRPr lang="es-ES" sz="1200" kern="1200" dirty="0">
            <a:solidFill>
              <a:schemeClr val="tx1"/>
            </a:solidFill>
          </a:endParaRPr>
        </a:p>
      </dsp:txBody>
      <dsp:txXfrm>
        <a:off x="33208" y="314464"/>
        <a:ext cx="874654" cy="1050586"/>
      </dsp:txXfrm>
    </dsp:sp>
    <dsp:sp modelId="{ED438350-1447-4B69-806E-AD6353D54FE3}">
      <dsp:nvSpPr>
        <dsp:cNvPr id="0" name=""/>
        <dsp:cNvSpPr/>
      </dsp:nvSpPr>
      <dsp:spPr>
        <a:xfrm>
          <a:off x="1027983" y="724552"/>
          <a:ext cx="196964" cy="2304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027983" y="770634"/>
        <a:ext cx="137875" cy="138247"/>
      </dsp:txXfrm>
    </dsp:sp>
    <dsp:sp modelId="{FE791604-A204-4461-B90C-AD4A2401898B}">
      <dsp:nvSpPr>
        <dsp:cNvPr id="0" name=""/>
        <dsp:cNvSpPr/>
      </dsp:nvSpPr>
      <dsp:spPr>
        <a:xfrm>
          <a:off x="1306706" y="287252"/>
          <a:ext cx="929078" cy="1105010"/>
        </a:xfrm>
        <a:prstGeom prst="roundRect">
          <a:avLst>
            <a:gd name="adj" fmla="val 10000"/>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objectives for digital marketing </a:t>
          </a:r>
          <a:endParaRPr lang="es-ES" sz="1200" kern="1200" dirty="0">
            <a:solidFill>
              <a:schemeClr val="tx1"/>
            </a:solidFill>
          </a:endParaRPr>
        </a:p>
      </dsp:txBody>
      <dsp:txXfrm>
        <a:off x="1333918" y="314464"/>
        <a:ext cx="874654" cy="1050586"/>
      </dsp:txXfrm>
    </dsp:sp>
    <dsp:sp modelId="{BFE86C99-1D74-4A8F-AA7E-FE08FC4B4BAA}">
      <dsp:nvSpPr>
        <dsp:cNvPr id="0" name=""/>
        <dsp:cNvSpPr/>
      </dsp:nvSpPr>
      <dsp:spPr>
        <a:xfrm>
          <a:off x="2328693" y="724552"/>
          <a:ext cx="196964" cy="230411"/>
        </a:xfrm>
        <a:prstGeom prst="rightArrow">
          <a:avLst>
            <a:gd name="adj1" fmla="val 60000"/>
            <a:gd name="adj2" fmla="val 50000"/>
          </a:avLst>
        </a:prstGeom>
        <a:solidFill>
          <a:schemeClr val="accent3">
            <a:hueOff val="-942630"/>
            <a:satOff val="-387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328693" y="770634"/>
        <a:ext cx="137875" cy="138247"/>
      </dsp:txXfrm>
    </dsp:sp>
    <dsp:sp modelId="{AC14DDE0-6B61-4E4A-9FC6-3D527B3FE8CC}">
      <dsp:nvSpPr>
        <dsp:cNvPr id="0" name=""/>
        <dsp:cNvSpPr/>
      </dsp:nvSpPr>
      <dsp:spPr>
        <a:xfrm>
          <a:off x="2607416" y="287252"/>
          <a:ext cx="929078" cy="1105010"/>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Digital Marketing </a:t>
          </a:r>
        </a:p>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Strategy </a:t>
          </a:r>
          <a:endParaRPr lang="es-ES" sz="1200" kern="1200" dirty="0">
            <a:solidFill>
              <a:schemeClr val="tx1"/>
            </a:solidFill>
          </a:endParaRPr>
        </a:p>
      </dsp:txBody>
      <dsp:txXfrm>
        <a:off x="2634628" y="314464"/>
        <a:ext cx="874654" cy="1050586"/>
      </dsp:txXfrm>
    </dsp:sp>
    <dsp:sp modelId="{798FDC9D-FBE6-4677-8385-5FA2FD5C58C3}">
      <dsp:nvSpPr>
        <dsp:cNvPr id="0" name=""/>
        <dsp:cNvSpPr/>
      </dsp:nvSpPr>
      <dsp:spPr>
        <a:xfrm>
          <a:off x="3629403" y="724552"/>
          <a:ext cx="196964" cy="230411"/>
        </a:xfrm>
        <a:prstGeom prst="rightArrow">
          <a:avLst>
            <a:gd name="adj1" fmla="val 60000"/>
            <a:gd name="adj2" fmla="val 50000"/>
          </a:avLst>
        </a:prstGeom>
        <a:solidFill>
          <a:schemeClr val="accent3">
            <a:hueOff val="-1885261"/>
            <a:satOff val="-775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629403" y="770634"/>
        <a:ext cx="137875" cy="138247"/>
      </dsp:txXfrm>
    </dsp:sp>
    <dsp:sp modelId="{08A51DE4-A777-4080-93D9-3BE6A5DCCAAF}">
      <dsp:nvSpPr>
        <dsp:cNvPr id="0" name=""/>
        <dsp:cNvSpPr/>
      </dsp:nvSpPr>
      <dsp:spPr>
        <a:xfrm>
          <a:off x="3908126" y="287252"/>
          <a:ext cx="929078" cy="1105010"/>
        </a:xfrm>
        <a:prstGeom prst="roundRect">
          <a:avLst>
            <a:gd name="adj" fmla="val 10000"/>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Operational Plan </a:t>
          </a:r>
          <a:endParaRPr lang="es-ES" sz="1200" kern="1200" dirty="0">
            <a:solidFill>
              <a:schemeClr val="tx1"/>
            </a:solidFill>
          </a:endParaRPr>
        </a:p>
      </dsp:txBody>
      <dsp:txXfrm>
        <a:off x="3935338" y="314464"/>
        <a:ext cx="874654" cy="1050586"/>
      </dsp:txXfrm>
    </dsp:sp>
    <dsp:sp modelId="{7F7F0236-7780-43FA-B110-F993758750C3}">
      <dsp:nvSpPr>
        <dsp:cNvPr id="0" name=""/>
        <dsp:cNvSpPr/>
      </dsp:nvSpPr>
      <dsp:spPr>
        <a:xfrm>
          <a:off x="4930112" y="724552"/>
          <a:ext cx="196964" cy="230411"/>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930112" y="770634"/>
        <a:ext cx="137875" cy="138247"/>
      </dsp:txXfrm>
    </dsp:sp>
    <dsp:sp modelId="{9C7E7210-1FD5-4A55-9C92-5AE427EEDD2B}">
      <dsp:nvSpPr>
        <dsp:cNvPr id="0" name=""/>
        <dsp:cNvSpPr/>
      </dsp:nvSpPr>
      <dsp:spPr>
        <a:xfrm>
          <a:off x="5208836" y="287252"/>
          <a:ext cx="929078" cy="1105010"/>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Content (Ads, Posts on Facebook, Instagram </a:t>
          </a:r>
          <a:r>
            <a:rPr lang="en-US" altLang="es-ES" sz="1200" kern="1200" dirty="0" err="1">
              <a:solidFill>
                <a:schemeClr val="tx1"/>
              </a:solidFill>
              <a:latin typeface="Arial Rounded MT Bold" panose="020F0704030504030204" pitchFamily="34" charset="0"/>
            </a:rPr>
            <a:t>etc</a:t>
          </a:r>
          <a:r>
            <a:rPr lang="en-US" altLang="es-ES" sz="1200" kern="1200" dirty="0">
              <a:solidFill>
                <a:schemeClr val="tx1"/>
              </a:solidFill>
              <a:latin typeface="Arial Rounded MT Bold" panose="020F0704030504030204" pitchFamily="34" charset="0"/>
            </a:rPr>
            <a:t>)</a:t>
          </a:r>
          <a:endParaRPr lang="es-ES" sz="1200" kern="1200" dirty="0">
            <a:solidFill>
              <a:schemeClr val="tx1"/>
            </a:solidFill>
          </a:endParaRPr>
        </a:p>
      </dsp:txBody>
      <dsp:txXfrm>
        <a:off x="5236048" y="314464"/>
        <a:ext cx="874654" cy="1050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99D9-DA94-4851-9684-1FFB332E127B}">
      <dsp:nvSpPr>
        <dsp:cNvPr id="0" name=""/>
        <dsp:cNvSpPr/>
      </dsp:nvSpPr>
      <dsp:spPr>
        <a:xfrm>
          <a:off x="0" y="1078575"/>
          <a:ext cx="6416259"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2C75E-0808-45EA-9F10-D868212720F7}">
      <dsp:nvSpPr>
        <dsp:cNvPr id="0" name=""/>
        <dsp:cNvSpPr/>
      </dsp:nvSpPr>
      <dsp:spPr>
        <a:xfrm>
          <a:off x="295292" y="74385"/>
          <a:ext cx="5750308" cy="12538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1) Gradual: As the digital marketing plan begins to generate business results, a ripple effect is created (but more data and processes mean more work: the increase in sales means you need more people for example for customer assistance). Better to start with gradual steps (avoid managing simultaneously and immediately a commercial Facebook page, an Instagram, a Newsletter)</a:t>
          </a:r>
          <a:endParaRPr lang="es-ES" sz="1200" kern="1200" dirty="0">
            <a:solidFill>
              <a:schemeClr val="tx1"/>
            </a:solidFill>
          </a:endParaRPr>
        </a:p>
      </dsp:txBody>
      <dsp:txXfrm>
        <a:off x="356502" y="135595"/>
        <a:ext cx="5627888" cy="1131471"/>
      </dsp:txXfrm>
    </dsp:sp>
    <dsp:sp modelId="{3FD2DDB7-F421-4905-8A7F-28BCA4E005BC}">
      <dsp:nvSpPr>
        <dsp:cNvPr id="0" name=""/>
        <dsp:cNvSpPr/>
      </dsp:nvSpPr>
      <dsp:spPr>
        <a:xfrm>
          <a:off x="0" y="1804335"/>
          <a:ext cx="6416259" cy="403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71652CD4-6C05-447B-BFBC-13910D9E096F}">
      <dsp:nvSpPr>
        <dsp:cNvPr id="0" name=""/>
        <dsp:cNvSpPr/>
      </dsp:nvSpPr>
      <dsp:spPr>
        <a:xfrm>
          <a:off x="320812" y="1568175"/>
          <a:ext cx="5691029" cy="472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2) Simple: being able to create an effective but linear strategy and plan: content should not require too much effort on the part of the receiver. </a:t>
          </a:r>
          <a:endParaRPr lang="es-ES" sz="1200" kern="1200" dirty="0">
            <a:solidFill>
              <a:schemeClr val="tx1"/>
            </a:solidFill>
          </a:endParaRPr>
        </a:p>
      </dsp:txBody>
      <dsp:txXfrm>
        <a:off x="343869" y="1591232"/>
        <a:ext cx="5644915" cy="426206"/>
      </dsp:txXfrm>
    </dsp:sp>
    <dsp:sp modelId="{6E26A059-2E50-4C15-A134-7ECE55EF8E96}">
      <dsp:nvSpPr>
        <dsp:cNvPr id="0" name=""/>
        <dsp:cNvSpPr/>
      </dsp:nvSpPr>
      <dsp:spPr>
        <a:xfrm>
          <a:off x="0" y="2530095"/>
          <a:ext cx="6416259" cy="403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EA1A1E2-8574-4FA2-A234-DB214D527687}">
      <dsp:nvSpPr>
        <dsp:cNvPr id="0" name=""/>
        <dsp:cNvSpPr/>
      </dsp:nvSpPr>
      <dsp:spPr>
        <a:xfrm>
          <a:off x="330915" y="2300184"/>
          <a:ext cx="5629766" cy="472320"/>
        </a:xfrm>
        <a:prstGeom prst="round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3) Flexible: it is essential to know how to find alternative solutions if necessary</a:t>
          </a:r>
          <a:endParaRPr lang="es-ES" sz="1200" kern="1200" dirty="0">
            <a:solidFill>
              <a:schemeClr val="tx1"/>
            </a:solidFill>
          </a:endParaRPr>
        </a:p>
      </dsp:txBody>
      <dsp:txXfrm>
        <a:off x="353972" y="2323241"/>
        <a:ext cx="5583652"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14A-8CAF-4C9A-9F81-B35C91F54CD9}">
      <dsp:nvSpPr>
        <dsp:cNvPr id="0" name=""/>
        <dsp:cNvSpPr/>
      </dsp:nvSpPr>
      <dsp:spPr>
        <a:xfrm>
          <a:off x="0" y="7323"/>
          <a:ext cx="5904001" cy="102960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i="0" kern="1200" dirty="0">
              <a:solidFill>
                <a:srgbClr val="F8469B"/>
              </a:solidFill>
              <a:latin typeface="Arial Rounded MT Bold" panose="020F0704030504030204" pitchFamily="34" charset="0"/>
            </a:rPr>
            <a:t>Content marketing</a:t>
          </a:r>
          <a:r>
            <a:rPr lang="en-US" altLang="es-ES" sz="1200" i="0" kern="1200" dirty="0">
              <a:solidFill>
                <a:schemeClr val="tx1"/>
              </a:solidFill>
              <a:latin typeface="Arial Rounded MT Bold" panose="020F0704030504030204" pitchFamily="34" charset="0"/>
            </a:rPr>
            <a:t>: set of activities aimed at the creation and distribution of </a:t>
          </a:r>
        </a:p>
        <a:p>
          <a:pPr marL="0" lvl="0" indent="0" algn="l" defTabSz="533400">
            <a:lnSpc>
              <a:spcPct val="90000"/>
            </a:lnSpc>
            <a:spcBef>
              <a:spcPct val="0"/>
            </a:spcBef>
            <a:spcAft>
              <a:spcPct val="35000"/>
            </a:spcAft>
            <a:buNone/>
          </a:pPr>
          <a:r>
            <a:rPr lang="en-US" altLang="es-ES" sz="1200" i="0" kern="1200" dirty="0">
              <a:solidFill>
                <a:schemeClr val="tx1"/>
              </a:solidFill>
              <a:latin typeface="Arial Rounded MT Bold" panose="020F0704030504030204" pitchFamily="34" charset="0"/>
            </a:rPr>
            <a:t>interesting content for potential customers, through which the Company can </a:t>
          </a:r>
        </a:p>
        <a:p>
          <a:pPr marL="0" lvl="0" indent="0" algn="l" defTabSz="533400">
            <a:lnSpc>
              <a:spcPct val="90000"/>
            </a:lnSpc>
            <a:spcBef>
              <a:spcPct val="0"/>
            </a:spcBef>
            <a:spcAft>
              <a:spcPct val="35000"/>
            </a:spcAft>
            <a:buNone/>
          </a:pPr>
          <a:r>
            <a:rPr lang="en-US" altLang="es-ES" sz="1200" i="0" kern="1200" dirty="0">
              <a:solidFill>
                <a:schemeClr val="tx1"/>
              </a:solidFill>
              <a:latin typeface="Arial Rounded MT Bold" panose="020F0704030504030204" pitchFamily="34" charset="0"/>
            </a:rPr>
            <a:t>come into contact with a larger but more defined audience. </a:t>
          </a:r>
          <a:endParaRPr lang="es-ES" sz="1200" i="0" kern="1200" dirty="0">
            <a:solidFill>
              <a:schemeClr val="tx1"/>
            </a:solidFill>
          </a:endParaRPr>
        </a:p>
      </dsp:txBody>
      <dsp:txXfrm>
        <a:off x="50261" y="57584"/>
        <a:ext cx="5803479" cy="929078"/>
      </dsp:txXfrm>
    </dsp:sp>
    <dsp:sp modelId="{0122B699-0829-4F8A-9BB6-0227F44700B0}">
      <dsp:nvSpPr>
        <dsp:cNvPr id="0" name=""/>
        <dsp:cNvSpPr/>
      </dsp:nvSpPr>
      <dsp:spPr>
        <a:xfrm>
          <a:off x="0" y="1195324"/>
          <a:ext cx="5904001" cy="102960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If the company offers valuable content to users, they will reward it with their </a:t>
          </a:r>
        </a:p>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purchases, their loyalty to the brand, or even just talking about it, hopefully </a:t>
          </a:r>
        </a:p>
        <a:p>
          <a:pPr marL="0" lvl="0" indent="0" algn="l" defTabSz="533400">
            <a:lnSpc>
              <a:spcPct val="90000"/>
            </a:lnSpc>
            <a:spcBef>
              <a:spcPct val="0"/>
            </a:spcBef>
            <a:spcAft>
              <a:spcPct val="35000"/>
            </a:spcAft>
            <a:buNone/>
          </a:pPr>
          <a:r>
            <a:rPr lang="en-US" altLang="es-ES" sz="1200" kern="1200">
              <a:solidFill>
                <a:schemeClr val="tx1"/>
              </a:solidFill>
              <a:latin typeface="Arial Rounded MT Bold" panose="020F0704030504030204" pitchFamily="34" charset="0"/>
            </a:rPr>
            <a:t>becoming spontaneous promoters.</a:t>
          </a:r>
          <a:endParaRPr lang="es-ES" sz="1200" kern="1200" dirty="0">
            <a:solidFill>
              <a:schemeClr val="tx1"/>
            </a:solidFill>
          </a:endParaRPr>
        </a:p>
      </dsp:txBody>
      <dsp:txXfrm>
        <a:off x="50261" y="1245585"/>
        <a:ext cx="5803479" cy="929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AE3A-4602-4748-A041-63A761B0B77D}">
      <dsp:nvSpPr>
        <dsp:cNvPr id="0" name=""/>
        <dsp:cNvSpPr/>
      </dsp:nvSpPr>
      <dsp:spPr>
        <a:xfrm>
          <a:off x="15084" y="170969"/>
          <a:ext cx="6177612" cy="10156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Get in touch with the public means doing it even after the product or service has been sold. </a:t>
          </a:r>
          <a:r>
            <a:rPr lang="en-US" sz="1200" kern="1200" dirty="0">
              <a:solidFill>
                <a:srgbClr val="F8469B"/>
              </a:solidFill>
              <a:latin typeface="Arial Rounded MT Bold" panose="020F0704030504030204" pitchFamily="34" charset="0"/>
            </a:rPr>
            <a:t>Customer care </a:t>
          </a:r>
          <a:r>
            <a:rPr lang="en-US" sz="1200" kern="1200" dirty="0">
              <a:latin typeface="Arial Rounded MT Bold" panose="020F0704030504030204" pitchFamily="34" charset="0"/>
            </a:rPr>
            <a:t>is what enhances the shopping experience (Customer Service). From providing a free user manual to webinars, meetings, tutorials, promotions.</a:t>
          </a:r>
          <a:endParaRPr lang="it-IT" sz="1200" kern="1200" dirty="0">
            <a:solidFill>
              <a:schemeClr val="tx1"/>
            </a:solidFill>
            <a:latin typeface="Arial Rounded MT Bold" panose="020F0704030504030204" pitchFamily="34" charset="0"/>
          </a:endParaRPr>
        </a:p>
      </dsp:txBody>
      <dsp:txXfrm>
        <a:off x="15084" y="170969"/>
        <a:ext cx="6177612" cy="1015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1A55-E93C-43E4-834A-A6AF2D709D62}">
      <dsp:nvSpPr>
        <dsp:cNvPr id="0" name=""/>
        <dsp:cNvSpPr/>
      </dsp:nvSpPr>
      <dsp:spPr>
        <a:xfrm>
          <a:off x="-2259906" y="-349513"/>
          <a:ext cx="2699683" cy="2699683"/>
        </a:xfrm>
        <a:prstGeom prst="blockArc">
          <a:avLst>
            <a:gd name="adj1" fmla="val 18900000"/>
            <a:gd name="adj2" fmla="val 2700000"/>
            <a:gd name="adj3" fmla="val 8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2296A-5C93-4811-BAD3-B8FBE663B8ED}">
      <dsp:nvSpPr>
        <dsp:cNvPr id="0" name=""/>
        <dsp:cNvSpPr/>
      </dsp:nvSpPr>
      <dsp:spPr>
        <a:xfrm>
          <a:off x="282702" y="200065"/>
          <a:ext cx="5994892" cy="4001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Content that a Company publishes via the Web and Social Media must not be self-congratulatory and slogans (a typical style of "push“ communication)</a:t>
          </a:r>
          <a:endParaRPr lang="es-ES" sz="1200" kern="1200" dirty="0">
            <a:solidFill>
              <a:schemeClr val="tx1"/>
            </a:solidFill>
          </a:endParaRPr>
        </a:p>
      </dsp:txBody>
      <dsp:txXfrm>
        <a:off x="282702" y="200065"/>
        <a:ext cx="5994892" cy="400131"/>
      </dsp:txXfrm>
    </dsp:sp>
    <dsp:sp modelId="{9E76D100-2519-411C-98C2-7DF3A2F4AF7F}">
      <dsp:nvSpPr>
        <dsp:cNvPr id="0" name=""/>
        <dsp:cNvSpPr/>
      </dsp:nvSpPr>
      <dsp:spPr>
        <a:xfrm>
          <a:off x="32619" y="150049"/>
          <a:ext cx="500164" cy="5001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B9AE-27B6-406E-9726-AD0DE6598A6A}">
      <dsp:nvSpPr>
        <dsp:cNvPr id="0" name=""/>
        <dsp:cNvSpPr/>
      </dsp:nvSpPr>
      <dsp:spPr>
        <a:xfrm>
          <a:off x="428149" y="800262"/>
          <a:ext cx="5849444" cy="4001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Not only: none of the content of the best Digital Marketing Strategies is really centered on the products or services offered by the Company. </a:t>
          </a:r>
          <a:endParaRPr lang="es-ES" sz="1200" kern="1200" dirty="0">
            <a:solidFill>
              <a:schemeClr val="tx1"/>
            </a:solidFill>
          </a:endParaRPr>
        </a:p>
      </dsp:txBody>
      <dsp:txXfrm>
        <a:off x="428149" y="800262"/>
        <a:ext cx="5849444" cy="400131"/>
      </dsp:txXfrm>
    </dsp:sp>
    <dsp:sp modelId="{F512C1ED-4C52-4F92-83FE-EA7936362A17}">
      <dsp:nvSpPr>
        <dsp:cNvPr id="0" name=""/>
        <dsp:cNvSpPr/>
      </dsp:nvSpPr>
      <dsp:spPr>
        <a:xfrm>
          <a:off x="178067" y="750246"/>
          <a:ext cx="500164" cy="50016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B7598-82EB-4690-ADBA-5F8576B86382}">
      <dsp:nvSpPr>
        <dsp:cNvPr id="0" name=""/>
        <dsp:cNvSpPr/>
      </dsp:nvSpPr>
      <dsp:spPr>
        <a:xfrm>
          <a:off x="282702" y="1400459"/>
          <a:ext cx="5994892" cy="4001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The </a:t>
          </a:r>
          <a:r>
            <a:rPr lang="en-US" altLang="es-ES" sz="1200" i="1" kern="1200" dirty="0" err="1">
              <a:solidFill>
                <a:schemeClr val="tx1"/>
              </a:solidFill>
              <a:latin typeface="Arial Rounded MT Bold" panose="020F0704030504030204" pitchFamily="34" charset="0"/>
            </a:rPr>
            <a:t>SocialMediAbility</a:t>
          </a:r>
          <a:r>
            <a:rPr lang="en-US" altLang="es-ES" sz="1200" i="1" kern="1200" dirty="0">
              <a:solidFill>
                <a:schemeClr val="tx1"/>
              </a:solidFill>
              <a:latin typeface="Arial Rounded MT Bold" panose="020F0704030504030204" pitchFamily="34" charset="0"/>
            </a:rPr>
            <a:t> Observatory </a:t>
          </a:r>
          <a:r>
            <a:rPr lang="en-US" altLang="es-ES" sz="1200" kern="1200" dirty="0">
              <a:solidFill>
                <a:schemeClr val="tx1"/>
              </a:solidFill>
              <a:latin typeface="Arial Rounded MT Bold" panose="020F0704030504030204" pitchFamily="34" charset="0"/>
            </a:rPr>
            <a:t>showed numerous examples of companies That publish the exact opposite.</a:t>
          </a:r>
          <a:endParaRPr lang="es-ES" sz="1200" kern="1200" dirty="0">
            <a:solidFill>
              <a:schemeClr val="tx1"/>
            </a:solidFill>
          </a:endParaRPr>
        </a:p>
      </dsp:txBody>
      <dsp:txXfrm>
        <a:off x="282702" y="1400459"/>
        <a:ext cx="5994892" cy="400131"/>
      </dsp:txXfrm>
    </dsp:sp>
    <dsp:sp modelId="{EFDB9593-E621-42DE-AF55-E9E3A2173A81}">
      <dsp:nvSpPr>
        <dsp:cNvPr id="0" name=""/>
        <dsp:cNvSpPr/>
      </dsp:nvSpPr>
      <dsp:spPr>
        <a:xfrm>
          <a:off x="32619" y="1350443"/>
          <a:ext cx="500164" cy="50016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9A93-36DD-4E33-BAED-CC1B29609364}">
      <dsp:nvSpPr>
        <dsp:cNvPr id="0" name=""/>
        <dsp:cNvSpPr/>
      </dsp:nvSpPr>
      <dsp:spPr>
        <a:xfrm>
          <a:off x="-1354430" y="-211856"/>
          <a:ext cx="1624042" cy="1624042"/>
        </a:xfrm>
        <a:prstGeom prst="blockArc">
          <a:avLst>
            <a:gd name="adj1" fmla="val 18900000"/>
            <a:gd name="adj2" fmla="val 2700000"/>
            <a:gd name="adj3" fmla="val 13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980FA-6999-4B25-AFCA-2888296170F0}">
      <dsp:nvSpPr>
        <dsp:cNvPr id="0" name=""/>
        <dsp:cNvSpPr/>
      </dsp:nvSpPr>
      <dsp:spPr>
        <a:xfrm>
          <a:off x="173212" y="120032"/>
          <a:ext cx="4548475" cy="240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Who we are</a:t>
          </a:r>
          <a:endParaRPr lang="es-ES" sz="1200" kern="1200" dirty="0">
            <a:solidFill>
              <a:schemeClr val="tx1"/>
            </a:solidFill>
          </a:endParaRPr>
        </a:p>
      </dsp:txBody>
      <dsp:txXfrm>
        <a:off x="173212" y="120032"/>
        <a:ext cx="4548475" cy="240065"/>
      </dsp:txXfrm>
    </dsp:sp>
    <dsp:sp modelId="{A0F965C4-38D1-4C9F-8ACA-268F2A426CED}">
      <dsp:nvSpPr>
        <dsp:cNvPr id="0" name=""/>
        <dsp:cNvSpPr/>
      </dsp:nvSpPr>
      <dsp:spPr>
        <a:xfrm>
          <a:off x="23171" y="90024"/>
          <a:ext cx="300082" cy="30008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9570C-95B1-4B3C-9BF8-B2370FE4D806}">
      <dsp:nvSpPr>
        <dsp:cNvPr id="0" name=""/>
        <dsp:cNvSpPr/>
      </dsp:nvSpPr>
      <dsp:spPr>
        <a:xfrm>
          <a:off x="260476" y="480131"/>
          <a:ext cx="4461211" cy="24006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What do we want to talk about</a:t>
          </a:r>
          <a:endParaRPr lang="es-ES" sz="1200" kern="1200" dirty="0">
            <a:solidFill>
              <a:schemeClr val="tx1"/>
            </a:solidFill>
          </a:endParaRPr>
        </a:p>
      </dsp:txBody>
      <dsp:txXfrm>
        <a:off x="260476" y="480131"/>
        <a:ext cx="4461211" cy="240065"/>
      </dsp:txXfrm>
    </dsp:sp>
    <dsp:sp modelId="{A948DCCD-A320-4DF8-AFEF-4996D484E3CD}">
      <dsp:nvSpPr>
        <dsp:cNvPr id="0" name=""/>
        <dsp:cNvSpPr/>
      </dsp:nvSpPr>
      <dsp:spPr>
        <a:xfrm>
          <a:off x="110435" y="450123"/>
          <a:ext cx="300082" cy="300082"/>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126D4E84-086C-4B3D-B5EC-52D3FDF3EDD1}">
      <dsp:nvSpPr>
        <dsp:cNvPr id="0" name=""/>
        <dsp:cNvSpPr/>
      </dsp:nvSpPr>
      <dsp:spPr>
        <a:xfrm>
          <a:off x="173212" y="840230"/>
          <a:ext cx="4548475" cy="24006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Which are the Personas we are addressing</a:t>
          </a:r>
          <a:endParaRPr lang="es-ES" sz="1200" kern="1200" dirty="0">
            <a:solidFill>
              <a:schemeClr val="tx1"/>
            </a:solidFill>
          </a:endParaRPr>
        </a:p>
      </dsp:txBody>
      <dsp:txXfrm>
        <a:off x="173212" y="840230"/>
        <a:ext cx="4548475" cy="240065"/>
      </dsp:txXfrm>
    </dsp:sp>
    <dsp:sp modelId="{5560E288-6FB2-4C36-89A6-63EC78B0C9B5}">
      <dsp:nvSpPr>
        <dsp:cNvPr id="0" name=""/>
        <dsp:cNvSpPr/>
      </dsp:nvSpPr>
      <dsp:spPr>
        <a:xfrm>
          <a:off x="23171" y="810222"/>
          <a:ext cx="300082" cy="300082"/>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3C61-6729-4B05-B234-B27C0E69BDBD}">
      <dsp:nvSpPr>
        <dsp:cNvPr id="0" name=""/>
        <dsp:cNvSpPr/>
      </dsp:nvSpPr>
      <dsp:spPr>
        <a:xfrm>
          <a:off x="0" y="0"/>
          <a:ext cx="2129645" cy="212964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8D7A5-720B-42C0-8471-694F05F62AEB}">
      <dsp:nvSpPr>
        <dsp:cNvPr id="0" name=""/>
        <dsp:cNvSpPr/>
      </dsp:nvSpPr>
      <dsp:spPr>
        <a:xfrm>
          <a:off x="1064822" y="0"/>
          <a:ext cx="4551801" cy="21296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0"/>
            </a:rPr>
            <a:t>Get in touch with people and listen to them</a:t>
          </a:r>
          <a:endParaRPr lang="es-ES" sz="1100" kern="1200" dirty="0">
            <a:latin typeface="Arial Rounded MT Bold" panose="020F0704030504030204" pitchFamily="34" charset="0"/>
          </a:endParaRPr>
        </a:p>
      </dsp:txBody>
      <dsp:txXfrm>
        <a:off x="1064822" y="0"/>
        <a:ext cx="4551801" cy="452549"/>
      </dsp:txXfrm>
    </dsp:sp>
    <dsp:sp modelId="{5F39C596-4E93-4B74-8104-8E335EEFC28F}">
      <dsp:nvSpPr>
        <dsp:cNvPr id="0" name=""/>
        <dsp:cNvSpPr/>
      </dsp:nvSpPr>
      <dsp:spPr>
        <a:xfrm>
          <a:off x="279515" y="452549"/>
          <a:ext cx="1570613" cy="1570613"/>
        </a:xfrm>
        <a:prstGeom prst="pie">
          <a:avLst>
            <a:gd name="adj1" fmla="val 5400000"/>
            <a:gd name="adj2" fmla="val 16200000"/>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1A2AB-E009-44CC-BD12-8856CAAC34F8}">
      <dsp:nvSpPr>
        <dsp:cNvPr id="0" name=""/>
        <dsp:cNvSpPr/>
      </dsp:nvSpPr>
      <dsp:spPr>
        <a:xfrm>
          <a:off x="1064822" y="452549"/>
          <a:ext cx="4551801" cy="1570613"/>
        </a:xfrm>
        <a:prstGeom prst="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0"/>
            </a:rPr>
            <a:t>Collect feedback</a:t>
          </a:r>
          <a:endParaRPr lang="es-ES" sz="1100" kern="1200" dirty="0">
            <a:latin typeface="Arial Rounded MT Bold" panose="020F0704030504030204" pitchFamily="34" charset="0"/>
          </a:endParaRPr>
        </a:p>
      </dsp:txBody>
      <dsp:txXfrm>
        <a:off x="1064822" y="452549"/>
        <a:ext cx="4551801" cy="452549"/>
      </dsp:txXfrm>
    </dsp:sp>
    <dsp:sp modelId="{BAC28155-029C-4920-9052-5626542C69F1}">
      <dsp:nvSpPr>
        <dsp:cNvPr id="0" name=""/>
        <dsp:cNvSpPr/>
      </dsp:nvSpPr>
      <dsp:spPr>
        <a:xfrm>
          <a:off x="559031" y="905099"/>
          <a:ext cx="1011581" cy="1011581"/>
        </a:xfrm>
        <a:prstGeom prst="pie">
          <a:avLst>
            <a:gd name="adj1" fmla="val 5400000"/>
            <a:gd name="adj2" fmla="val 16200000"/>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F66D2-BAAF-4B2A-A3D8-C889F2E5D0F7}">
      <dsp:nvSpPr>
        <dsp:cNvPr id="0" name=""/>
        <dsp:cNvSpPr/>
      </dsp:nvSpPr>
      <dsp:spPr>
        <a:xfrm>
          <a:off x="1064822" y="905099"/>
          <a:ext cx="4551801" cy="1011581"/>
        </a:xfrm>
        <a:prstGeom prst="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0"/>
            </a:rPr>
            <a:t>Promote our business in a simple and direct way</a:t>
          </a:r>
          <a:endParaRPr lang="es-ES" sz="1100" kern="1200" dirty="0">
            <a:latin typeface="Arial Rounded MT Bold" panose="020F0704030504030204" pitchFamily="34" charset="0"/>
          </a:endParaRPr>
        </a:p>
      </dsp:txBody>
      <dsp:txXfrm>
        <a:off x="1064822" y="905099"/>
        <a:ext cx="4551801" cy="452549"/>
      </dsp:txXfrm>
    </dsp:sp>
    <dsp:sp modelId="{802CA998-4EF5-4B12-A388-2BB4F847DCDA}">
      <dsp:nvSpPr>
        <dsp:cNvPr id="0" name=""/>
        <dsp:cNvSpPr/>
      </dsp:nvSpPr>
      <dsp:spPr>
        <a:xfrm>
          <a:off x="838547" y="1357648"/>
          <a:ext cx="452549" cy="452549"/>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F38A-7AA1-4880-98CF-EDE8ADAF8D9B}">
      <dsp:nvSpPr>
        <dsp:cNvPr id="0" name=""/>
        <dsp:cNvSpPr/>
      </dsp:nvSpPr>
      <dsp:spPr>
        <a:xfrm>
          <a:off x="1064822" y="1357648"/>
          <a:ext cx="4551801" cy="452549"/>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0"/>
            </a:rPr>
            <a:t>moreover: the network allows us to stay in contact with people (potential customers, partners). This is why digital is attractive.</a:t>
          </a:r>
          <a:endParaRPr lang="es-ES" sz="1100" kern="1200" dirty="0">
            <a:latin typeface="Arial Rounded MT Bold" panose="020F0704030504030204" pitchFamily="34" charset="0"/>
          </a:endParaRPr>
        </a:p>
      </dsp:txBody>
      <dsp:txXfrm>
        <a:off x="1064822" y="1357648"/>
        <a:ext cx="4551801" cy="4525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1B0C-7970-46B3-8471-C152C881389B}">
      <dsp:nvSpPr>
        <dsp:cNvPr id="0" name=""/>
        <dsp:cNvSpPr/>
      </dsp:nvSpPr>
      <dsp:spPr>
        <a:xfrm>
          <a:off x="0" y="7540"/>
          <a:ext cx="56548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Rounded MT Bold" panose="020F0704030504030204" pitchFamily="34" charset="0"/>
            </a:rPr>
            <a:t>Listening</a:t>
          </a:r>
          <a:r>
            <a:rPr lang="en-US" sz="1200" kern="1200" dirty="0">
              <a:solidFill>
                <a:schemeClr val="tx1"/>
              </a:solidFill>
              <a:latin typeface="Arial Rounded MT Bold" panose="020F0704030504030204" pitchFamily="34" charset="0"/>
            </a:rPr>
            <a:t>: phase of acquisition of contents from Social Media</a:t>
          </a:r>
          <a:endParaRPr lang="es-ES" sz="1200" kern="1200" dirty="0">
            <a:solidFill>
              <a:schemeClr val="tx1"/>
            </a:solidFill>
            <a:latin typeface="Arial Rounded MT Bold" panose="020F0704030504030204" pitchFamily="34" charset="0"/>
          </a:endParaRPr>
        </a:p>
      </dsp:txBody>
      <dsp:txXfrm>
        <a:off x="21018" y="28558"/>
        <a:ext cx="5612816" cy="388524"/>
      </dsp:txXfrm>
    </dsp:sp>
    <dsp:sp modelId="{01B51D50-743B-429F-96D0-188A5AE20941}">
      <dsp:nvSpPr>
        <dsp:cNvPr id="0" name=""/>
        <dsp:cNvSpPr/>
      </dsp:nvSpPr>
      <dsp:spPr>
        <a:xfrm>
          <a:off x="0" y="504340"/>
          <a:ext cx="5654852" cy="4305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Rounded MT Bold" panose="020F0704030504030204" pitchFamily="34" charset="0"/>
            </a:rPr>
            <a:t>Classification</a:t>
          </a:r>
          <a:r>
            <a:rPr lang="en-US" sz="1200" kern="1200" dirty="0">
              <a:solidFill>
                <a:schemeClr val="tx1"/>
              </a:solidFill>
              <a:latin typeface="Arial Rounded MT Bold" panose="020F0704030504030204" pitchFamily="34" charset="0"/>
            </a:rPr>
            <a:t>: filtering of detected content</a:t>
          </a:r>
          <a:endParaRPr lang="es-ES" sz="1200" kern="1200" dirty="0">
            <a:solidFill>
              <a:schemeClr val="tx1"/>
            </a:solidFill>
            <a:latin typeface="Arial Rounded MT Bold" panose="020F0704030504030204" pitchFamily="34" charset="0"/>
          </a:endParaRPr>
        </a:p>
      </dsp:txBody>
      <dsp:txXfrm>
        <a:off x="21018" y="525358"/>
        <a:ext cx="5612816" cy="388524"/>
      </dsp:txXfrm>
    </dsp:sp>
    <dsp:sp modelId="{515CEC88-537E-4EFE-BAAF-089D2ED41CBF}">
      <dsp:nvSpPr>
        <dsp:cNvPr id="0" name=""/>
        <dsp:cNvSpPr/>
      </dsp:nvSpPr>
      <dsp:spPr>
        <a:xfrm>
          <a:off x="0" y="1001140"/>
          <a:ext cx="5654852" cy="4305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Rounded MT Bold" panose="020F0704030504030204" pitchFamily="34" charset="0"/>
            </a:rPr>
            <a:t>Analysis</a:t>
          </a:r>
          <a:r>
            <a:rPr lang="en-US" sz="1200" kern="1200" dirty="0">
              <a:solidFill>
                <a:schemeClr val="tx1"/>
              </a:solidFill>
              <a:latin typeface="Arial Rounded MT Bold" panose="020F0704030504030204" pitchFamily="34" charset="0"/>
            </a:rPr>
            <a:t>: analysis and reporting phase.</a:t>
          </a:r>
          <a:endParaRPr lang="es-ES" sz="1200" kern="1200" dirty="0">
            <a:solidFill>
              <a:schemeClr val="tx1"/>
            </a:solidFill>
            <a:latin typeface="Arial Rounded MT Bold" panose="020F0704030504030204" pitchFamily="34" charset="0"/>
          </a:endParaRPr>
        </a:p>
      </dsp:txBody>
      <dsp:txXfrm>
        <a:off x="21018" y="1022158"/>
        <a:ext cx="5612816" cy="3885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23A1-BB66-4AFF-A502-61EBBA2A9561}">
      <dsp:nvSpPr>
        <dsp:cNvPr id="0" name=""/>
        <dsp:cNvSpPr/>
      </dsp:nvSpPr>
      <dsp:spPr>
        <a:xfrm>
          <a:off x="0" y="455954"/>
          <a:ext cx="6207782"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18C-48D6-4D79-BE29-B31BD1B97883}">
      <dsp:nvSpPr>
        <dsp:cNvPr id="0" name=""/>
        <dsp:cNvSpPr/>
      </dsp:nvSpPr>
      <dsp:spPr>
        <a:xfrm>
          <a:off x="327605" y="0"/>
          <a:ext cx="5363253" cy="657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What kind engagement did our content generate? On Facebook for example: how many «likes», but above all how many «comments» and «shares» did it generate?</a:t>
          </a:r>
          <a:r>
            <a:rPr lang="it-IT"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359720" y="32115"/>
        <a:ext cx="5299023" cy="593649"/>
      </dsp:txXfrm>
    </dsp:sp>
    <dsp:sp modelId="{78802DF9-1FE9-4CCF-B86B-9E0CF11302AB}">
      <dsp:nvSpPr>
        <dsp:cNvPr id="0" name=""/>
        <dsp:cNvSpPr/>
      </dsp:nvSpPr>
      <dsp:spPr>
        <a:xfrm>
          <a:off x="0" y="1188017"/>
          <a:ext cx="6207782"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D983-C988-4147-B7E6-B1CA4CF317BD}">
      <dsp:nvSpPr>
        <dsp:cNvPr id="0" name=""/>
        <dsp:cNvSpPr/>
      </dsp:nvSpPr>
      <dsp:spPr>
        <a:xfrm>
          <a:off x="310085" y="873465"/>
          <a:ext cx="5348319" cy="506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A «post» that receives many likes, comments and shares is certainly more "relevant" than others who do not receive any. </a:t>
          </a:r>
          <a:endParaRPr lang="es-ES" sz="1200" kern="1200" dirty="0">
            <a:solidFill>
              <a:schemeClr val="tx1"/>
            </a:solidFill>
            <a:latin typeface="Arial Rounded MT Bold" panose="020F0704030504030204" pitchFamily="34" charset="0"/>
          </a:endParaRPr>
        </a:p>
      </dsp:txBody>
      <dsp:txXfrm>
        <a:off x="334807" y="898187"/>
        <a:ext cx="5298875" cy="456988"/>
      </dsp:txXfrm>
    </dsp:sp>
    <dsp:sp modelId="{74AF19CC-F8F6-48C5-9630-36FEBED0AC7F}">
      <dsp:nvSpPr>
        <dsp:cNvPr id="0" name=""/>
        <dsp:cNvSpPr/>
      </dsp:nvSpPr>
      <dsp:spPr>
        <a:xfrm>
          <a:off x="0" y="1777697"/>
          <a:ext cx="6207782"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649E2-69A3-43FE-8B68-20AC198CA409}">
      <dsp:nvSpPr>
        <dsp:cNvPr id="0" name=""/>
        <dsp:cNvSpPr/>
      </dsp:nvSpPr>
      <dsp:spPr>
        <a:xfrm>
          <a:off x="310389" y="1585817"/>
          <a:ext cx="5353547"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That is, it generates more "engagement". On Twitter we consider «retweets» or «mentions», on </a:t>
          </a:r>
          <a:r>
            <a:rPr lang="en-US" altLang="es-ES" sz="1200" kern="1200" dirty="0" err="1">
              <a:solidFill>
                <a:schemeClr val="tx1"/>
              </a:solidFill>
              <a:latin typeface="Arial Rounded MT Bold" panose="020F0704030504030204" pitchFamily="34" charset="0"/>
            </a:rPr>
            <a:t>Youtube</a:t>
          </a:r>
          <a:r>
            <a:rPr lang="en-US" altLang="es-ES" sz="1200" kern="1200" dirty="0">
              <a:solidFill>
                <a:schemeClr val="tx1"/>
              </a:solidFill>
              <a:latin typeface="Arial Rounded MT Bold" panose="020F0704030504030204" pitchFamily="34" charset="0"/>
            </a:rPr>
            <a:t> views and comments.</a:t>
          </a:r>
          <a:endParaRPr lang="es-ES" sz="1200" kern="1200" dirty="0">
            <a:solidFill>
              <a:schemeClr val="tx1"/>
            </a:solidFill>
            <a:latin typeface="Arial Rounded MT Bold" panose="020F0704030504030204" pitchFamily="34" charset="0"/>
          </a:endParaRPr>
        </a:p>
      </dsp:txBody>
      <dsp:txXfrm>
        <a:off x="329123" y="1604551"/>
        <a:ext cx="5316079"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09-637A-43E6-BCB8-F5070175EB57}">
      <dsp:nvSpPr>
        <dsp:cNvPr id="0" name=""/>
        <dsp:cNvSpPr/>
      </dsp:nvSpPr>
      <dsp:spPr>
        <a:xfrm>
          <a:off x="0" y="486806"/>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FEE9-8A65-44F7-8F3D-0CBF08E3E79C}">
      <dsp:nvSpPr>
        <dsp:cNvPr id="0" name=""/>
        <dsp:cNvSpPr/>
      </dsp:nvSpPr>
      <dsp:spPr>
        <a:xfrm>
          <a:off x="303214" y="99560"/>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It is the activity of measuring the performance of company (or Business) profiles:</a:t>
          </a:r>
          <a:endParaRPr lang="es-ES" sz="1200" kern="1200" dirty="0"/>
        </a:p>
      </dsp:txBody>
      <dsp:txXfrm>
        <a:off x="327703" y="124049"/>
        <a:ext cx="5849872" cy="452677"/>
      </dsp:txXfrm>
    </dsp:sp>
    <dsp:sp modelId="{4C173C20-23EA-4D69-B545-D9B86FCCD5A5}">
      <dsp:nvSpPr>
        <dsp:cNvPr id="0" name=""/>
        <dsp:cNvSpPr/>
      </dsp:nvSpPr>
      <dsp:spPr>
        <a:xfrm>
          <a:off x="0" y="1115182"/>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4064-D13C-4D90-89B1-B9816BC66C71}">
      <dsp:nvSpPr>
        <dsp:cNvPr id="0" name=""/>
        <dsp:cNvSpPr/>
      </dsp:nvSpPr>
      <dsp:spPr>
        <a:xfrm>
          <a:off x="303214" y="72793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for example the quantitative measurement of a profile (likes, interactions, sharing, producing an explanatory model. These analyzes allow us to bring out data that escape the simple «Social Listening».</a:t>
          </a:r>
          <a:endParaRPr lang="es-ES" sz="1200" kern="1200" dirty="0"/>
        </a:p>
      </dsp:txBody>
      <dsp:txXfrm>
        <a:off x="327703" y="752425"/>
        <a:ext cx="5849872" cy="452677"/>
      </dsp:txXfrm>
    </dsp:sp>
    <dsp:sp modelId="{5C0A7268-2B63-4EEA-BA50-9C3C088921DD}">
      <dsp:nvSpPr>
        <dsp:cNvPr id="0" name=""/>
        <dsp:cNvSpPr/>
      </dsp:nvSpPr>
      <dsp:spPr>
        <a:xfrm>
          <a:off x="0" y="1743558"/>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25795-A7A4-44B9-8EB5-5256999B7D51}">
      <dsp:nvSpPr>
        <dsp:cNvPr id="0" name=""/>
        <dsp:cNvSpPr/>
      </dsp:nvSpPr>
      <dsp:spPr>
        <a:xfrm>
          <a:off x="303214" y="136084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Some "Dashboards" present in the main Social Networks offer tools for conducting this type of analysis, but only of a preliminary type. </a:t>
          </a:r>
          <a:endParaRPr lang="es-ES" sz="1200" kern="1200" dirty="0"/>
        </a:p>
      </dsp:txBody>
      <dsp:txXfrm>
        <a:off x="327703" y="1385335"/>
        <a:ext cx="5849872" cy="452677"/>
      </dsp:txXfrm>
    </dsp:sp>
    <dsp:sp modelId="{291CE2A8-9310-461E-AE83-2BF301177AB7}">
      <dsp:nvSpPr>
        <dsp:cNvPr id="0" name=""/>
        <dsp:cNvSpPr/>
      </dsp:nvSpPr>
      <dsp:spPr>
        <a:xfrm>
          <a:off x="0" y="2371934"/>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76305-CCCB-47DB-80C3-1E3F04574697}">
      <dsp:nvSpPr>
        <dsp:cNvPr id="0" name=""/>
        <dsp:cNvSpPr/>
      </dsp:nvSpPr>
      <dsp:spPr>
        <a:xfrm>
          <a:off x="304023" y="1988358"/>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We generally rely on more sophisticated tools that are able to analyze the performance of the competitors or to evaluate our profile over time.</a:t>
          </a:r>
          <a:endParaRPr lang="es-ES" sz="1200" kern="1200" dirty="0"/>
        </a:p>
      </dsp:txBody>
      <dsp:txXfrm>
        <a:off x="328512" y="2012847"/>
        <a:ext cx="5849872" cy="4526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20C4-6925-4813-8EF2-E26BAF453AB4}">
      <dsp:nvSpPr>
        <dsp:cNvPr id="0" name=""/>
        <dsp:cNvSpPr/>
      </dsp:nvSpPr>
      <dsp:spPr>
        <a:xfrm>
          <a:off x="0" y="622441"/>
          <a:ext cx="6333974" cy="12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BD7C3-50A7-432D-B897-37FDA4FCBCC7}">
      <dsp:nvSpPr>
        <dsp:cNvPr id="0" name=""/>
        <dsp:cNvSpPr/>
      </dsp:nvSpPr>
      <dsp:spPr>
        <a:xfrm>
          <a:off x="307729" y="71999"/>
          <a:ext cx="6023704" cy="6242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A clarification: this case study (</a:t>
          </a:r>
          <a:r>
            <a:rPr lang="en-US" altLang="es-ES" sz="1200" kern="1200" dirty="0" err="1">
              <a:solidFill>
                <a:schemeClr val="tx1"/>
              </a:solidFill>
              <a:latin typeface="Arial Rounded MT Bold" panose="020F0704030504030204" pitchFamily="34" charset="0"/>
            </a:rPr>
            <a:t>FireSec</a:t>
          </a:r>
          <a:r>
            <a:rPr lang="en-US" altLang="es-ES" sz="1200" kern="1200" dirty="0">
              <a:solidFill>
                <a:schemeClr val="tx1"/>
              </a:solidFill>
              <a:latin typeface="Arial Rounded MT Bold" panose="020F0704030504030204" pitchFamily="34" charset="0"/>
            </a:rPr>
            <a:t> System) is a "B2B" company: Business to Business. This means that its products and / or services are aimed at other companies, not consumers. </a:t>
          </a:r>
          <a:endParaRPr lang="es-ES" sz="1200" kern="1200" dirty="0">
            <a:solidFill>
              <a:schemeClr val="tx1"/>
            </a:solidFill>
          </a:endParaRPr>
        </a:p>
      </dsp:txBody>
      <dsp:txXfrm>
        <a:off x="338202" y="102472"/>
        <a:ext cx="5962758" cy="563295"/>
      </dsp:txXfrm>
    </dsp:sp>
    <dsp:sp modelId="{88A2F7DA-A793-49E9-AF07-DA7EF4083E7D}">
      <dsp:nvSpPr>
        <dsp:cNvPr id="0" name=""/>
        <dsp:cNvSpPr/>
      </dsp:nvSpPr>
      <dsp:spPr>
        <a:xfrm>
          <a:off x="0" y="1170798"/>
          <a:ext cx="6333974" cy="126000"/>
        </a:xfrm>
        <a:prstGeom prst="rect">
          <a:avLst/>
        </a:prstGeom>
        <a:solidFill>
          <a:schemeClr val="lt1">
            <a:alpha val="90000"/>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EF1AE590-5610-4B32-9376-8DC7BD52D7DF}">
      <dsp:nvSpPr>
        <dsp:cNvPr id="0" name=""/>
        <dsp:cNvSpPr/>
      </dsp:nvSpPr>
      <dsp:spPr>
        <a:xfrm>
          <a:off x="307729" y="775441"/>
          <a:ext cx="6023704" cy="469156"/>
        </a:xfrm>
        <a:prstGeom prst="round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For "B2B" companies the sales cycle is generally more complex than "B2C" companies: Business to Customer. </a:t>
          </a:r>
          <a:endParaRPr lang="es-ES" sz="1200" kern="1200" dirty="0">
            <a:solidFill>
              <a:schemeClr val="tx1"/>
            </a:solidFill>
          </a:endParaRPr>
        </a:p>
      </dsp:txBody>
      <dsp:txXfrm>
        <a:off x="330631" y="798343"/>
        <a:ext cx="5977900" cy="423352"/>
      </dsp:txXfrm>
    </dsp:sp>
    <dsp:sp modelId="{E205FB75-F67E-4BC3-952D-764CCEB7308F}">
      <dsp:nvSpPr>
        <dsp:cNvPr id="0" name=""/>
        <dsp:cNvSpPr/>
      </dsp:nvSpPr>
      <dsp:spPr>
        <a:xfrm>
          <a:off x="0" y="1719155"/>
          <a:ext cx="6333974" cy="126000"/>
        </a:xfrm>
        <a:prstGeom prst="rect">
          <a:avLst/>
        </a:prstGeom>
        <a:solidFill>
          <a:schemeClr val="lt1">
            <a:alpha val="90000"/>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2ED896E9-1E69-44D5-866D-0B352F5680A6}">
      <dsp:nvSpPr>
        <dsp:cNvPr id="0" name=""/>
        <dsp:cNvSpPr/>
      </dsp:nvSpPr>
      <dsp:spPr>
        <a:xfrm>
          <a:off x="307729" y="1323798"/>
          <a:ext cx="6023704" cy="469156"/>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endParaRPr lang="en-US" altLang="es-ES" sz="1200" kern="1200" dirty="0">
            <a:solidFill>
              <a:schemeClr val="tx1"/>
            </a:solidFill>
            <a:latin typeface="Arial Rounded MT Bold" panose="020F0704030504030204" pitchFamily="34" charset="0"/>
          </a:endParaRPr>
        </a:p>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In "B2B", the purchasing decision-making processes within the company are followed by several people </a:t>
          </a:r>
        </a:p>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who contribute to form the Company's point of view. </a:t>
          </a:r>
          <a:endParaRPr lang="es-ES" sz="1200" kern="1200" dirty="0">
            <a:solidFill>
              <a:schemeClr val="tx1"/>
            </a:solidFill>
          </a:endParaRPr>
        </a:p>
      </dsp:txBody>
      <dsp:txXfrm>
        <a:off x="330631" y="1346700"/>
        <a:ext cx="5977900" cy="423352"/>
      </dsp:txXfrm>
    </dsp:sp>
    <dsp:sp modelId="{44404AAE-51A6-4933-A339-8AD637D851AD}">
      <dsp:nvSpPr>
        <dsp:cNvPr id="0" name=""/>
        <dsp:cNvSpPr/>
      </dsp:nvSpPr>
      <dsp:spPr>
        <a:xfrm>
          <a:off x="0" y="2267512"/>
          <a:ext cx="6333974" cy="126000"/>
        </a:xfrm>
        <a:prstGeom prst="rect">
          <a:avLst/>
        </a:prstGeom>
        <a:solidFill>
          <a:schemeClr val="lt1">
            <a:alpha val="90000"/>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92702D-0807-4E5A-B22B-C6C9276EB9FA}">
      <dsp:nvSpPr>
        <dsp:cNvPr id="0" name=""/>
        <dsp:cNvSpPr/>
      </dsp:nvSpPr>
      <dsp:spPr>
        <a:xfrm>
          <a:off x="307729" y="1872155"/>
          <a:ext cx="6023704" cy="469156"/>
        </a:xfrm>
        <a:prstGeom prst="round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In the past, sales of this type were based on interpersonal relationships, word of mouth and "</a:t>
          </a:r>
          <a:r>
            <a:rPr lang="en-US" altLang="es-ES" sz="1200" kern="1200" dirty="0" err="1">
              <a:solidFill>
                <a:schemeClr val="tx1"/>
              </a:solidFill>
              <a:latin typeface="Arial Rounded MT Bold" panose="020F0704030504030204" pitchFamily="34" charset="0"/>
            </a:rPr>
            <a:t>outboud</a:t>
          </a:r>
          <a:r>
            <a:rPr lang="en-US" altLang="es-ES" sz="1200" kern="1200" dirty="0">
              <a:solidFill>
                <a:schemeClr val="tx1"/>
              </a:solidFill>
              <a:latin typeface="Arial Rounded MT Bold" panose="020F0704030504030204" pitchFamily="34" charset="0"/>
            </a:rPr>
            <a:t> marketing" activities. </a:t>
          </a:r>
          <a:endParaRPr lang="es-ES" sz="1200" kern="1200" dirty="0">
            <a:solidFill>
              <a:schemeClr val="tx1"/>
            </a:solidFill>
          </a:endParaRPr>
        </a:p>
      </dsp:txBody>
      <dsp:txXfrm>
        <a:off x="330631" y="1895057"/>
        <a:ext cx="5977900" cy="423352"/>
      </dsp:txXfrm>
    </dsp:sp>
    <dsp:sp modelId="{9A6EE621-0DB4-4A6C-B0D4-E318E5C474F9}">
      <dsp:nvSpPr>
        <dsp:cNvPr id="0" name=""/>
        <dsp:cNvSpPr/>
      </dsp:nvSpPr>
      <dsp:spPr>
        <a:xfrm>
          <a:off x="0" y="2815869"/>
          <a:ext cx="6333974" cy="126000"/>
        </a:xfrm>
        <a:prstGeom prst="rect">
          <a:avLst/>
        </a:prstGeom>
        <a:solidFill>
          <a:schemeClr val="lt1">
            <a:alpha val="90000"/>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 modelId="{DFA66DCA-B309-4440-B191-AB387DAC8042}">
      <dsp:nvSpPr>
        <dsp:cNvPr id="0" name=""/>
        <dsp:cNvSpPr/>
      </dsp:nvSpPr>
      <dsp:spPr>
        <a:xfrm>
          <a:off x="307729" y="2420512"/>
          <a:ext cx="6023704" cy="46915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In detail, the </a:t>
          </a:r>
          <a:r>
            <a:rPr lang="en-US" altLang="es-ES" sz="1200" kern="1200" dirty="0" err="1">
              <a:solidFill>
                <a:schemeClr val="tx1"/>
              </a:solidFill>
              <a:latin typeface="Arial Rounded MT Bold" panose="020F0704030504030204" pitchFamily="34" charset="0"/>
            </a:rPr>
            <a:t>FireSec</a:t>
          </a:r>
          <a:r>
            <a:rPr lang="en-US" altLang="es-ES" sz="1200" kern="1200" dirty="0">
              <a:solidFill>
                <a:schemeClr val="tx1"/>
              </a:solidFill>
              <a:latin typeface="Arial Rounded MT Bold" panose="020F0704030504030204" pitchFamily="34" charset="0"/>
            </a:rPr>
            <a:t> System Company turned to a Communication and Marketing Agency to develop a coherent and updated Communication Plan.</a:t>
          </a:r>
          <a:endParaRPr lang="es-ES" sz="1200" kern="1200" dirty="0">
            <a:solidFill>
              <a:schemeClr val="tx1"/>
            </a:solidFill>
          </a:endParaRPr>
        </a:p>
      </dsp:txBody>
      <dsp:txXfrm>
        <a:off x="330631" y="2443414"/>
        <a:ext cx="5977900" cy="4233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6531-4A89-4D51-85E2-D411F44E9E34}">
      <dsp:nvSpPr>
        <dsp:cNvPr id="0" name=""/>
        <dsp:cNvSpPr/>
      </dsp:nvSpPr>
      <dsp:spPr>
        <a:xfrm>
          <a:off x="0" y="465168"/>
          <a:ext cx="5849347" cy="303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The Agency first had to identify: </a:t>
          </a:r>
          <a:endParaRPr lang="es-ES" sz="1200" kern="1200" dirty="0">
            <a:solidFill>
              <a:schemeClr val="tx1"/>
            </a:solidFill>
            <a:latin typeface="Arial Rounded MT Bold" panose="020F0704030504030204" pitchFamily="34" charset="0"/>
          </a:endParaRPr>
        </a:p>
      </dsp:txBody>
      <dsp:txXfrm>
        <a:off x="14819" y="479987"/>
        <a:ext cx="5819709" cy="273929"/>
      </dsp:txXfrm>
    </dsp:sp>
    <dsp:sp modelId="{0DC7E4D2-2E98-4BB8-BD0D-03D51690E507}">
      <dsp:nvSpPr>
        <dsp:cNvPr id="0" name=""/>
        <dsp:cNvSpPr/>
      </dsp:nvSpPr>
      <dsp:spPr>
        <a:xfrm>
          <a:off x="0" y="767745"/>
          <a:ext cx="584934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17"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en-US" altLang="es-ES" sz="1200" kern="1200" dirty="0">
              <a:latin typeface="Arial Rounded MT Bold" panose="020F0704030504030204" pitchFamily="34" charset="0"/>
            </a:rPr>
            <a:t>1) Who are the current customers of </a:t>
          </a:r>
          <a:r>
            <a:rPr lang="en-US" altLang="es-ES" sz="1200" kern="1200" dirty="0" err="1">
              <a:latin typeface="Arial Rounded MT Bold" panose="020F0704030504030204" pitchFamily="34" charset="0"/>
            </a:rPr>
            <a:t>FireSec</a:t>
          </a:r>
          <a:r>
            <a:rPr lang="en-US" altLang="es-ES" sz="1200" kern="1200" dirty="0">
              <a:latin typeface="Arial Rounded MT Bold" panose="020F0704030504030204" pitchFamily="34" charset="0"/>
            </a:rPr>
            <a:t> System</a:t>
          </a:r>
        </a:p>
        <a:p>
          <a:pPr marL="114300" lvl="1" indent="-114300" algn="l" defTabSz="533400">
            <a:lnSpc>
              <a:spcPct val="90000"/>
            </a:lnSpc>
            <a:spcBef>
              <a:spcPct val="0"/>
            </a:spcBef>
            <a:spcAft>
              <a:spcPct val="20000"/>
            </a:spcAft>
            <a:buChar char="•"/>
          </a:pPr>
          <a:r>
            <a:rPr lang="en-US" altLang="es-ES" sz="1200" kern="1200" dirty="0">
              <a:latin typeface="Arial Rounded MT Bold" panose="020F0704030504030204" pitchFamily="34" charset="0"/>
            </a:rPr>
            <a:t>2) Who are the potential customers, how they behave online </a:t>
          </a:r>
        </a:p>
        <a:p>
          <a:pPr marL="114300" lvl="1" indent="-114300" algn="l" defTabSz="533400">
            <a:lnSpc>
              <a:spcPct val="90000"/>
            </a:lnSpc>
            <a:spcBef>
              <a:spcPct val="0"/>
            </a:spcBef>
            <a:spcAft>
              <a:spcPct val="20000"/>
            </a:spcAft>
            <a:buChar char="•"/>
          </a:pPr>
          <a:r>
            <a:rPr lang="en-US" altLang="es-ES" sz="1200" kern="1200" dirty="0">
              <a:latin typeface="Arial Rounded MT Bold" panose="020F0704030504030204" pitchFamily="34" charset="0"/>
            </a:rPr>
            <a:t>3) What competitors do from a digital marketing point of view</a:t>
          </a:r>
        </a:p>
      </dsp:txBody>
      <dsp:txXfrm>
        <a:off x="0" y="767745"/>
        <a:ext cx="5849347" cy="1076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9A8D-6AD9-48D5-8DA6-F81AF4B47D85}">
      <dsp:nvSpPr>
        <dsp:cNvPr id="0" name=""/>
        <dsp:cNvSpPr/>
      </dsp:nvSpPr>
      <dsp:spPr>
        <a:xfrm>
          <a:off x="-3109072" y="-481668"/>
          <a:ext cx="3732340" cy="3732340"/>
        </a:xfrm>
        <a:prstGeom prst="blockArc">
          <a:avLst>
            <a:gd name="adj1" fmla="val 18900000"/>
            <a:gd name="adj2" fmla="val 2700000"/>
            <a:gd name="adj3" fmla="val 579"/>
          </a:avLst>
        </a:pr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8CCA25B-6E7B-4425-B0CA-4690BCD5E5A4}">
      <dsp:nvSpPr>
        <dsp:cNvPr id="0" name=""/>
        <dsp:cNvSpPr/>
      </dsp:nvSpPr>
      <dsp:spPr>
        <a:xfrm>
          <a:off x="509011" y="395579"/>
          <a:ext cx="5090221" cy="791048"/>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F8469B"/>
              </a:solidFill>
              <a:latin typeface="Arial Rounded MT Bold" panose="020F0704030504030204" pitchFamily="34" charset="0"/>
            </a:rPr>
            <a:t>Google Alert: </a:t>
          </a:r>
          <a:r>
            <a:rPr lang="en-US" sz="1200" kern="1200" dirty="0">
              <a:solidFill>
                <a:schemeClr val="tx1"/>
              </a:solidFill>
              <a:latin typeface="Arial Rounded MT Bold" panose="020F0704030504030204" pitchFamily="34" charset="0"/>
            </a:rPr>
            <a:t>a free tool that allows you to find public content referring to particular keywords chosen by the user. It can identify user profiles useful for our research (including for example "subject matter experts").</a:t>
          </a:r>
          <a:endParaRPr lang="es-ES" sz="1200" kern="1200" dirty="0">
            <a:solidFill>
              <a:schemeClr val="tx1"/>
            </a:solidFill>
            <a:latin typeface="Arial Rounded MT Bold" panose="020F0704030504030204" pitchFamily="34" charset="0"/>
          </a:endParaRPr>
        </a:p>
      </dsp:txBody>
      <dsp:txXfrm>
        <a:off x="509011" y="395579"/>
        <a:ext cx="5090221" cy="791048"/>
      </dsp:txXfrm>
    </dsp:sp>
    <dsp:sp modelId="{8A9F904D-84DE-4E78-B17F-38C6A95A5E99}">
      <dsp:nvSpPr>
        <dsp:cNvPr id="0" name=""/>
        <dsp:cNvSpPr/>
      </dsp:nvSpPr>
      <dsp:spPr>
        <a:xfrm>
          <a:off x="14606" y="296698"/>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39F09911-63AE-47B7-9BE6-8E87801AC9C5}">
      <dsp:nvSpPr>
        <dsp:cNvPr id="0" name=""/>
        <dsp:cNvSpPr/>
      </dsp:nvSpPr>
      <dsp:spPr>
        <a:xfrm>
          <a:off x="509011" y="1582374"/>
          <a:ext cx="5090221" cy="791048"/>
        </a:xfrm>
        <a:prstGeom prst="rect">
          <a:avLst/>
        </a:prstGeom>
        <a:solidFill>
          <a:schemeClr val="accent4">
            <a:lumMod val="20000"/>
            <a:lumOff val="8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F8469B"/>
              </a:solidFill>
              <a:latin typeface="Arial Rounded MT Bold" panose="020F0704030504030204" pitchFamily="34" charset="0"/>
            </a:rPr>
            <a:t>Google Trend</a:t>
          </a:r>
          <a:r>
            <a:rPr lang="en-US" sz="1200" kern="1200" dirty="0">
              <a:solidFill>
                <a:schemeClr val="tx1"/>
              </a:solidFill>
              <a:latin typeface="Arial Rounded MT Bold" panose="020F0704030504030204" pitchFamily="34" charset="0"/>
            </a:rPr>
            <a:t>: another free tool from Google that allows you to understand how much a term is searched for and what topics are talked about online.</a:t>
          </a:r>
          <a:endParaRPr lang="es-ES" sz="1200" kern="1200" dirty="0">
            <a:solidFill>
              <a:schemeClr val="tx1"/>
            </a:solidFill>
            <a:latin typeface="Arial Rounded MT Bold" panose="020F0704030504030204" pitchFamily="34" charset="0"/>
          </a:endParaRPr>
        </a:p>
      </dsp:txBody>
      <dsp:txXfrm>
        <a:off x="509011" y="1582374"/>
        <a:ext cx="5090221" cy="791048"/>
      </dsp:txXfrm>
    </dsp:sp>
    <dsp:sp modelId="{1460D825-5C23-4C95-A884-5CF3210B6FE9}">
      <dsp:nvSpPr>
        <dsp:cNvPr id="0" name=""/>
        <dsp:cNvSpPr/>
      </dsp:nvSpPr>
      <dsp:spPr>
        <a:xfrm>
          <a:off x="14606" y="1483493"/>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7377-A4B3-46A7-8E8B-7DA0A7E21DE6}">
      <dsp:nvSpPr>
        <dsp:cNvPr id="0" name=""/>
        <dsp:cNvSpPr/>
      </dsp:nvSpPr>
      <dsp:spPr>
        <a:xfrm>
          <a:off x="-3235469" y="-501064"/>
          <a:ext cx="3883898" cy="3883898"/>
        </a:xfrm>
        <a:prstGeom prst="blockArc">
          <a:avLst>
            <a:gd name="adj1" fmla="val 18900000"/>
            <a:gd name="adj2" fmla="val 2700000"/>
            <a:gd name="adj3" fmla="val 55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DC35824-BA65-434C-8C5E-F67A067FC949}">
      <dsp:nvSpPr>
        <dsp:cNvPr id="0" name=""/>
        <dsp:cNvSpPr/>
      </dsp:nvSpPr>
      <dsp:spPr>
        <a:xfrm>
          <a:off x="529741" y="411689"/>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solidFill>
                <a:srgbClr val="F8469B"/>
              </a:solidFill>
              <a:latin typeface="Arial Rounded MT Bold" panose="020F0704030504030204" pitchFamily="34" charset="0"/>
            </a:rPr>
            <a:t>SemRush</a:t>
          </a:r>
          <a:r>
            <a:rPr lang="en-US" sz="1200" kern="1200" dirty="0">
              <a:solidFill>
                <a:schemeClr val="tx1"/>
              </a:solidFill>
              <a:latin typeface="Arial Rounded MT Bold" panose="020F0704030504030204" pitchFamily="34" charset="0"/>
            </a:rPr>
            <a:t>: this is a paid tool, useful for doing online market research: it allows above all to carry out competitor analyzes. In fact, it provides data on the domains searched and on the use of keywords that bring traffic to the site.</a:t>
          </a:r>
          <a:endParaRPr lang="es-ES" sz="1200" kern="1200" dirty="0">
            <a:solidFill>
              <a:schemeClr val="tx1"/>
            </a:solidFill>
            <a:latin typeface="Arial Rounded MT Bold" panose="020F0704030504030204" pitchFamily="34" charset="0"/>
          </a:endParaRPr>
        </a:p>
      </dsp:txBody>
      <dsp:txXfrm>
        <a:off x="529741" y="411689"/>
        <a:ext cx="5210146" cy="823264"/>
      </dsp:txXfrm>
    </dsp:sp>
    <dsp:sp modelId="{969F9482-9A00-4D10-8A86-6ADFD49D000E}">
      <dsp:nvSpPr>
        <dsp:cNvPr id="0" name=""/>
        <dsp:cNvSpPr/>
      </dsp:nvSpPr>
      <dsp:spPr>
        <a:xfrm>
          <a:off x="1" y="329980"/>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5616A9FB-19DF-4F7B-95D4-E20289C6E527}">
      <dsp:nvSpPr>
        <dsp:cNvPr id="0" name=""/>
        <dsp:cNvSpPr/>
      </dsp:nvSpPr>
      <dsp:spPr>
        <a:xfrm>
          <a:off x="529741" y="1646816"/>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solidFill>
                <a:srgbClr val="F8469B"/>
              </a:solidFill>
              <a:latin typeface="Arial Rounded MT Bold" panose="020F0704030504030204" pitchFamily="34" charset="0"/>
            </a:rPr>
            <a:t>SimilareWeb</a:t>
          </a:r>
          <a:r>
            <a:rPr lang="en-US" sz="1200" kern="1200" dirty="0">
              <a:solidFill>
                <a:schemeClr val="tx1"/>
              </a:solidFill>
              <a:latin typeface="Arial Rounded MT Bold" panose="020F0704030504030204" pitchFamily="34" charset="0"/>
            </a:rPr>
            <a:t>: easy-to-use online tool: you enter the domain of the site of interest and the tool returns information, although it does not work if the site in question generates little traffic. It is a useful tool for searching for competitors or industry leaders.</a:t>
          </a:r>
          <a:endParaRPr lang="es-ES" sz="1200" kern="1200" dirty="0">
            <a:solidFill>
              <a:schemeClr val="tx1"/>
            </a:solidFill>
            <a:latin typeface="Arial Rounded MT Bold" panose="020F0704030504030204" pitchFamily="34" charset="0"/>
          </a:endParaRPr>
        </a:p>
      </dsp:txBody>
      <dsp:txXfrm>
        <a:off x="529741" y="1646816"/>
        <a:ext cx="5210146" cy="823264"/>
      </dsp:txXfrm>
    </dsp:sp>
    <dsp:sp modelId="{91DDD74F-A647-4741-A2A9-32D78B9907FE}">
      <dsp:nvSpPr>
        <dsp:cNvPr id="0" name=""/>
        <dsp:cNvSpPr/>
      </dsp:nvSpPr>
      <dsp:spPr>
        <a:xfrm>
          <a:off x="15201" y="1543908"/>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67F8-6223-4334-AECE-9EFF411A093C}">
      <dsp:nvSpPr>
        <dsp:cNvPr id="0" name=""/>
        <dsp:cNvSpPr/>
      </dsp:nvSpPr>
      <dsp:spPr>
        <a:xfrm>
          <a:off x="-2425537" y="-374693"/>
          <a:ext cx="2896440" cy="2896440"/>
        </a:xfrm>
        <a:prstGeom prst="blockArc">
          <a:avLst>
            <a:gd name="adj1" fmla="val 18900000"/>
            <a:gd name="adj2" fmla="val 2700000"/>
            <a:gd name="adj3" fmla="val 746"/>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E4834F1-13FA-4934-917E-E912AB51FB84}">
      <dsp:nvSpPr>
        <dsp:cNvPr id="0" name=""/>
        <dsp:cNvSpPr/>
      </dsp:nvSpPr>
      <dsp:spPr>
        <a:xfrm>
          <a:off x="302729" y="214705"/>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latin typeface="Arial Rounded MT Bold" panose="020F0704030504030204" pitchFamily="34" charset="0"/>
            </a:rPr>
            <a:t>1) </a:t>
          </a:r>
          <a:r>
            <a:rPr lang="en-US" altLang="es-ES" sz="1200" kern="1200" dirty="0">
              <a:solidFill>
                <a:srgbClr val="F8469B"/>
              </a:solidFill>
              <a:latin typeface="Arial Rounded MT Bold" panose="020F0704030504030204" pitchFamily="34" charset="0"/>
            </a:rPr>
            <a:t>Owned media</a:t>
          </a:r>
          <a:r>
            <a:rPr lang="en-US" altLang="es-ES" sz="1200" kern="1200" dirty="0">
              <a:solidFill>
                <a:schemeClr val="tx1"/>
              </a:solidFill>
              <a:latin typeface="Arial Rounded MT Bold" panose="020F0704030504030204" pitchFamily="34" charset="0"/>
            </a:rPr>
            <a:t>: these are the channels that the brand owns and on which it has a full control (Website, Blog): the heart of the Company's marketing activities</a:t>
          </a:r>
          <a:endParaRPr lang="es-ES" sz="1200" kern="1200" dirty="0">
            <a:solidFill>
              <a:schemeClr val="tx1"/>
            </a:solidFill>
            <a:latin typeface="Arial Rounded MT Bold" panose="020F0704030504030204" pitchFamily="34" charset="0"/>
          </a:endParaRPr>
        </a:p>
      </dsp:txBody>
      <dsp:txXfrm>
        <a:off x="302729" y="214705"/>
        <a:ext cx="5503001" cy="429410"/>
      </dsp:txXfrm>
    </dsp:sp>
    <dsp:sp modelId="{E52BBF4E-3EEF-4B07-9DBA-D32861D004D9}">
      <dsp:nvSpPr>
        <dsp:cNvPr id="0" name=""/>
        <dsp:cNvSpPr/>
      </dsp:nvSpPr>
      <dsp:spPr>
        <a:xfrm>
          <a:off x="34348" y="161029"/>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5EA58BD8-E273-48AD-8D2D-722A14E8C18B}">
      <dsp:nvSpPr>
        <dsp:cNvPr id="0" name=""/>
        <dsp:cNvSpPr/>
      </dsp:nvSpPr>
      <dsp:spPr>
        <a:xfrm>
          <a:off x="458820" y="858821"/>
          <a:ext cx="5346910"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2) </a:t>
          </a:r>
          <a:r>
            <a:rPr lang="en-US" altLang="es-ES" sz="1200" kern="1200" dirty="0">
              <a:solidFill>
                <a:srgbClr val="F8469B"/>
              </a:solidFill>
              <a:latin typeface="Arial Rounded MT Bold" panose="020F0704030504030204" pitchFamily="34" charset="0"/>
            </a:rPr>
            <a:t>Paid media</a:t>
          </a:r>
          <a:r>
            <a:rPr lang="en-US" altLang="es-ES" sz="1200" kern="1200" dirty="0">
              <a:solidFill>
                <a:schemeClr val="tx1"/>
              </a:solidFill>
              <a:latin typeface="Arial Rounded MT Bold" panose="020F0704030504030204" pitchFamily="34" charset="0"/>
            </a:rPr>
            <a:t>: purchased media, such as pay-per-click advertising, for example on Social Channels</a:t>
          </a:r>
          <a:endParaRPr lang="es-ES" sz="1200" kern="1200" dirty="0">
            <a:solidFill>
              <a:schemeClr val="tx1"/>
            </a:solidFill>
          </a:endParaRPr>
        </a:p>
      </dsp:txBody>
      <dsp:txXfrm>
        <a:off x="458820" y="858821"/>
        <a:ext cx="5346910" cy="429410"/>
      </dsp:txXfrm>
    </dsp:sp>
    <dsp:sp modelId="{BDCCFE97-4619-4BA6-8DF9-607FCF19DAD7}">
      <dsp:nvSpPr>
        <dsp:cNvPr id="0" name=""/>
        <dsp:cNvSpPr/>
      </dsp:nvSpPr>
      <dsp:spPr>
        <a:xfrm>
          <a:off x="190439" y="805145"/>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7E1BDA23-CEE3-4272-9630-07C47EEC4478}">
      <dsp:nvSpPr>
        <dsp:cNvPr id="0" name=""/>
        <dsp:cNvSpPr/>
      </dsp:nvSpPr>
      <dsp:spPr>
        <a:xfrm>
          <a:off x="302729" y="1502937"/>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a:t>
          </a:r>
          <a:r>
            <a:rPr lang="en-US" altLang="es-ES" sz="1200" kern="1200" dirty="0">
              <a:solidFill>
                <a:srgbClr val="F8469B"/>
              </a:solidFill>
              <a:latin typeface="Arial Rounded MT Bold" panose="020F0704030504030204" pitchFamily="34" charset="0"/>
            </a:rPr>
            <a:t>Earned media</a:t>
          </a:r>
          <a:r>
            <a:rPr lang="en-US" altLang="es-ES" sz="1200" kern="1200" dirty="0">
              <a:solidFill>
                <a:schemeClr val="tx1"/>
              </a:solidFill>
              <a:latin typeface="Arial Rounded MT Bold" panose="020F0704030504030204" pitchFamily="34" charset="0"/>
            </a:rPr>
            <a:t>: customers loyal to the brand who operate through shares, comments. </a:t>
          </a:r>
          <a:endParaRPr lang="es-ES" sz="1200" kern="1200" dirty="0">
            <a:solidFill>
              <a:schemeClr val="tx1"/>
            </a:solidFill>
            <a:latin typeface="Arial Rounded MT Bold" panose="020F0704030504030204" pitchFamily="34" charset="0"/>
          </a:endParaRPr>
        </a:p>
      </dsp:txBody>
      <dsp:txXfrm>
        <a:off x="302729" y="1502937"/>
        <a:ext cx="5503001" cy="429410"/>
      </dsp:txXfrm>
    </dsp:sp>
    <dsp:sp modelId="{C671FD8A-2E9D-46FB-A0CF-388DF7031A3E}">
      <dsp:nvSpPr>
        <dsp:cNvPr id="0" name=""/>
        <dsp:cNvSpPr/>
      </dsp:nvSpPr>
      <dsp:spPr>
        <a:xfrm>
          <a:off x="34348" y="1449261"/>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BF63-A06E-4712-B0FE-1A3420D3C873}">
      <dsp:nvSpPr>
        <dsp:cNvPr id="0" name=""/>
        <dsp:cNvSpPr/>
      </dsp:nvSpPr>
      <dsp:spPr>
        <a:xfrm>
          <a:off x="397491" y="713"/>
          <a:ext cx="1391509" cy="8174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What the Agency has therefore accomplished is:</a:t>
          </a:r>
          <a:endParaRPr lang="es-ES" sz="1200" kern="1200" dirty="0">
            <a:solidFill>
              <a:schemeClr val="tx1"/>
            </a:solidFill>
            <a:latin typeface="Arial Rounded MT Bold" panose="020F0704030504030204" pitchFamily="34" charset="0"/>
          </a:endParaRPr>
        </a:p>
      </dsp:txBody>
      <dsp:txXfrm>
        <a:off x="421433" y="24655"/>
        <a:ext cx="1343625" cy="769567"/>
      </dsp:txXfrm>
    </dsp:sp>
    <dsp:sp modelId="{A80E79F5-682F-4569-A3C9-010E9FBB9165}">
      <dsp:nvSpPr>
        <dsp:cNvPr id="0" name=""/>
        <dsp:cNvSpPr/>
      </dsp:nvSpPr>
      <dsp:spPr>
        <a:xfrm>
          <a:off x="1854103" y="317702"/>
          <a:ext cx="156839" cy="183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1854103" y="354396"/>
        <a:ext cx="109787" cy="110084"/>
      </dsp:txXfrm>
    </dsp:sp>
    <dsp:sp modelId="{EEF7F217-8C85-4DBC-9981-15F10FEE9FD2}">
      <dsp:nvSpPr>
        <dsp:cNvPr id="0" name=""/>
        <dsp:cNvSpPr/>
      </dsp:nvSpPr>
      <dsp:spPr>
        <a:xfrm>
          <a:off x="2084924" y="10055"/>
          <a:ext cx="1030015" cy="798768"/>
        </a:xfrm>
        <a:prstGeom prst="roundRect">
          <a:avLst>
            <a:gd name="adj" fmla="val 10000"/>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A work of analysis and monitoring</a:t>
          </a:r>
          <a:endParaRPr lang="es-ES" sz="1200" kern="1200" dirty="0">
            <a:solidFill>
              <a:schemeClr val="tx1"/>
            </a:solidFill>
            <a:latin typeface="Arial Rounded MT Bold" panose="020F0704030504030204" pitchFamily="34" charset="0"/>
          </a:endParaRPr>
        </a:p>
      </dsp:txBody>
      <dsp:txXfrm>
        <a:off x="2108319" y="33450"/>
        <a:ext cx="983225" cy="751978"/>
      </dsp:txXfrm>
    </dsp:sp>
    <dsp:sp modelId="{1AFCB61E-5956-4927-ABB2-8D7340342412}">
      <dsp:nvSpPr>
        <dsp:cNvPr id="0" name=""/>
        <dsp:cNvSpPr/>
      </dsp:nvSpPr>
      <dsp:spPr>
        <a:xfrm>
          <a:off x="3180043" y="317702"/>
          <a:ext cx="156839" cy="183472"/>
        </a:xfrm>
        <a:prstGeom prst="rightArrow">
          <a:avLst>
            <a:gd name="adj1" fmla="val 60000"/>
            <a:gd name="adj2" fmla="val 50000"/>
          </a:avLst>
        </a:prstGeom>
        <a:solidFill>
          <a:schemeClr val="accent3">
            <a:hueOff val="-1413945"/>
            <a:satOff val="-581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3180043" y="354396"/>
        <a:ext cx="109787" cy="110084"/>
      </dsp:txXfrm>
    </dsp:sp>
    <dsp:sp modelId="{87BDC5E9-17BB-48D9-80D7-7520DA144C0C}">
      <dsp:nvSpPr>
        <dsp:cNvPr id="0" name=""/>
        <dsp:cNvSpPr/>
      </dsp:nvSpPr>
      <dsp:spPr>
        <a:xfrm>
          <a:off x="3410864" y="10055"/>
          <a:ext cx="1242082" cy="798768"/>
        </a:xfrm>
        <a:prstGeom prst="roundRect">
          <a:avLst>
            <a:gd name="adj" fmla="val 10000"/>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An optimization process</a:t>
          </a:r>
          <a:endParaRPr lang="es-ES" sz="1200" kern="1200" dirty="0">
            <a:solidFill>
              <a:schemeClr val="tx1"/>
            </a:solidFill>
            <a:latin typeface="Arial Rounded MT Bold" panose="020F0704030504030204" pitchFamily="34" charset="0"/>
          </a:endParaRPr>
        </a:p>
      </dsp:txBody>
      <dsp:txXfrm>
        <a:off x="3434259" y="33450"/>
        <a:ext cx="1195292" cy="751978"/>
      </dsp:txXfrm>
    </dsp:sp>
    <dsp:sp modelId="{E8AD2075-4861-4ED5-9183-015A5AE211B0}">
      <dsp:nvSpPr>
        <dsp:cNvPr id="0" name=""/>
        <dsp:cNvSpPr/>
      </dsp:nvSpPr>
      <dsp:spPr>
        <a:xfrm rot="7705026">
          <a:off x="3494497" y="865141"/>
          <a:ext cx="206495" cy="183472"/>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rot="-5400000">
        <a:off x="3559803" y="859588"/>
        <a:ext cx="110084" cy="151453"/>
      </dsp:txXfrm>
    </dsp:sp>
    <dsp:sp modelId="{02DFACBF-7709-4913-A57E-64CF25FB1DC5}">
      <dsp:nvSpPr>
        <dsp:cNvPr id="0" name=""/>
        <dsp:cNvSpPr/>
      </dsp:nvSpPr>
      <dsp:spPr>
        <a:xfrm>
          <a:off x="1220811" y="1114089"/>
          <a:ext cx="3432135" cy="1352165"/>
        </a:xfrm>
        <a:prstGeom prst="roundRect">
          <a:avLst>
            <a:gd name="adj" fmla="val 10000"/>
          </a:avLst>
        </a:prstGeom>
        <a:solidFill>
          <a:schemeClr val="accent3">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Traditional "B2B" marketing techniques (cold calls, commercial e-mails, etc.) do not fit well in the new context dominated by Digital and Social Media. Companies should ask themselves how to move in this new scenario and how to invest.</a:t>
          </a:r>
          <a:endParaRPr lang="es-ES" sz="1200" kern="1200" dirty="0">
            <a:solidFill>
              <a:schemeClr val="tx1"/>
            </a:solidFill>
            <a:latin typeface="Arial Rounded MT Bold" panose="020F0704030504030204" pitchFamily="34" charset="0"/>
          </a:endParaRPr>
        </a:p>
      </dsp:txBody>
      <dsp:txXfrm>
        <a:off x="1260415" y="1153693"/>
        <a:ext cx="3352927" cy="1272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2A20F-1668-4F2F-A521-7F854F7B3433}">
      <dsp:nvSpPr>
        <dsp:cNvPr id="0" name=""/>
        <dsp:cNvSpPr/>
      </dsp:nvSpPr>
      <dsp:spPr>
        <a:xfrm>
          <a:off x="0" y="465391"/>
          <a:ext cx="6045614" cy="69752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US" altLang="es-ES" sz="1200" kern="1200" dirty="0">
              <a:latin typeface="Arial Rounded MT Bold" panose="020F0704030504030204" pitchFamily="34" charset="0"/>
            </a:rPr>
            <a:t>For the former, increase in social reach and impressions, increase in social </a:t>
          </a:r>
        </a:p>
        <a:p>
          <a:pPr marL="0" lvl="0" indent="0" algn="l" defTabSz="533400">
            <a:lnSpc>
              <a:spcPct val="100000"/>
            </a:lnSpc>
            <a:spcBef>
              <a:spcPct val="0"/>
            </a:spcBef>
            <a:spcAft>
              <a:spcPct val="35000"/>
            </a:spcAft>
            <a:buNone/>
          </a:pPr>
          <a:r>
            <a:rPr lang="en-US" altLang="es-ES" sz="1200" kern="1200" dirty="0">
              <a:latin typeface="Arial Rounded MT Bold" panose="020F0704030504030204" pitchFamily="34" charset="0"/>
            </a:rPr>
            <a:t>Networks, share, number of leads generated, acceleration of the purchase </a:t>
          </a:r>
        </a:p>
        <a:p>
          <a:pPr marL="0" lvl="0" indent="0" algn="l" defTabSz="533400">
            <a:lnSpc>
              <a:spcPct val="100000"/>
            </a:lnSpc>
            <a:spcBef>
              <a:spcPct val="0"/>
            </a:spcBef>
            <a:spcAft>
              <a:spcPct val="35000"/>
            </a:spcAft>
            <a:buNone/>
          </a:pPr>
          <a:r>
            <a:rPr lang="en-US" altLang="es-ES" sz="1200" kern="1200" dirty="0">
              <a:latin typeface="Arial Rounded MT Bold" panose="020F0704030504030204" pitchFamily="34" charset="0"/>
            </a:rPr>
            <a:t>process by the social customer.</a:t>
          </a:r>
          <a:endParaRPr lang="es-ES" sz="1200" kern="1200" dirty="0"/>
        </a:p>
      </dsp:txBody>
      <dsp:txXfrm>
        <a:off x="34050" y="499441"/>
        <a:ext cx="5977514" cy="629422"/>
      </dsp:txXfrm>
    </dsp:sp>
    <dsp:sp modelId="{9389D54A-DA6B-4CD3-AF5E-BBDFF21CBF0C}">
      <dsp:nvSpPr>
        <dsp:cNvPr id="0" name=""/>
        <dsp:cNvSpPr/>
      </dsp:nvSpPr>
      <dsp:spPr>
        <a:xfrm>
          <a:off x="0" y="1347233"/>
          <a:ext cx="6045614" cy="69752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For the latter, Customer Satisfaction index, Net Promoter Score, Trust Index </a:t>
          </a:r>
        </a:p>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(index of trust and corporate reputation), Sentiment index (level of perception, </a:t>
          </a:r>
        </a:p>
        <a:p>
          <a:pPr marL="0" lvl="0" indent="0" algn="l" defTabSz="533400">
            <a:lnSpc>
              <a:spcPct val="90000"/>
            </a:lnSpc>
            <a:spcBef>
              <a:spcPct val="0"/>
            </a:spcBef>
            <a:spcAft>
              <a:spcPct val="35000"/>
            </a:spcAft>
            <a:buNone/>
          </a:pPr>
          <a:r>
            <a:rPr lang="en-US" altLang="es-ES" sz="1200" kern="1200" dirty="0">
              <a:latin typeface="Arial Rounded MT Bold" panose="020F0704030504030204" pitchFamily="34" charset="0"/>
            </a:rPr>
            <a:t>positive or negative, associated with the Brand).</a:t>
          </a:r>
          <a:endParaRPr lang="es-ES" sz="1200" kern="1200" dirty="0"/>
        </a:p>
      </dsp:txBody>
      <dsp:txXfrm>
        <a:off x="34050" y="1381283"/>
        <a:ext cx="5977514" cy="629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A3214-C6E6-4E1A-832E-A286CE261482}">
      <dsp:nvSpPr>
        <dsp:cNvPr id="0" name=""/>
        <dsp:cNvSpPr/>
      </dsp:nvSpPr>
      <dsp:spPr>
        <a:xfrm>
          <a:off x="0" y="216940"/>
          <a:ext cx="602839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4B1B2-5D11-48F9-BC8B-DB38F8AEBE0E}">
      <dsp:nvSpPr>
        <dsp:cNvPr id="0" name=""/>
        <dsp:cNvSpPr/>
      </dsp:nvSpPr>
      <dsp:spPr>
        <a:xfrm>
          <a:off x="301419" y="69340"/>
          <a:ext cx="4219873"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1) Analysis</a:t>
          </a:r>
        </a:p>
      </dsp:txBody>
      <dsp:txXfrm>
        <a:off x="315829" y="83750"/>
        <a:ext cx="4191053" cy="266380"/>
      </dsp:txXfrm>
    </dsp:sp>
    <dsp:sp modelId="{5C9FB35F-3D74-4E02-A29B-A136DF546447}">
      <dsp:nvSpPr>
        <dsp:cNvPr id="0" name=""/>
        <dsp:cNvSpPr/>
      </dsp:nvSpPr>
      <dsp:spPr>
        <a:xfrm>
          <a:off x="0" y="670540"/>
          <a:ext cx="602839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DC5F137-C5E9-4FA1-936F-3C5C005F1667}">
      <dsp:nvSpPr>
        <dsp:cNvPr id="0" name=""/>
        <dsp:cNvSpPr/>
      </dsp:nvSpPr>
      <dsp:spPr>
        <a:xfrm>
          <a:off x="301419" y="522940"/>
          <a:ext cx="4219873"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2) Definition of the Strategy</a:t>
          </a:r>
        </a:p>
      </dsp:txBody>
      <dsp:txXfrm>
        <a:off x="315829" y="537350"/>
        <a:ext cx="4191053" cy="266380"/>
      </dsp:txXfrm>
    </dsp:sp>
    <dsp:sp modelId="{962450BA-894F-4C50-86F7-4475E652E5BA}">
      <dsp:nvSpPr>
        <dsp:cNvPr id="0" name=""/>
        <dsp:cNvSpPr/>
      </dsp:nvSpPr>
      <dsp:spPr>
        <a:xfrm>
          <a:off x="0" y="1124140"/>
          <a:ext cx="602839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D8EBB0F1-C290-4B6E-915A-C3F08E95CD2C}">
      <dsp:nvSpPr>
        <dsp:cNvPr id="0" name=""/>
        <dsp:cNvSpPr/>
      </dsp:nvSpPr>
      <dsp:spPr>
        <a:xfrm>
          <a:off x="301419" y="976540"/>
          <a:ext cx="4219873"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3) </a:t>
          </a:r>
          <a:r>
            <a:rPr lang="en-US" sz="1000" kern="1200" dirty="0">
              <a:solidFill>
                <a:schemeClr val="tx1"/>
              </a:solidFill>
              <a:latin typeface="Arial Rounded MT Bold" panose="020F0704030504030204" pitchFamily="34" charset="0"/>
            </a:rPr>
            <a:t>Creation of an operational plan</a:t>
          </a:r>
          <a:endParaRPr lang="it-IT" sz="1000" kern="1200" dirty="0">
            <a:solidFill>
              <a:schemeClr val="tx1"/>
            </a:solidFill>
            <a:latin typeface="Arial Rounded MT Bold" panose="020F0704030504030204" pitchFamily="34" charset="0"/>
          </a:endParaRPr>
        </a:p>
      </dsp:txBody>
      <dsp:txXfrm>
        <a:off x="315829" y="990950"/>
        <a:ext cx="4191053" cy="266380"/>
      </dsp:txXfrm>
    </dsp:sp>
    <dsp:sp modelId="{8488ECBD-9A14-4249-B343-77C0CC4F9E0E}">
      <dsp:nvSpPr>
        <dsp:cNvPr id="0" name=""/>
        <dsp:cNvSpPr/>
      </dsp:nvSpPr>
      <dsp:spPr>
        <a:xfrm>
          <a:off x="0" y="1577740"/>
          <a:ext cx="602839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AFF3605A-6FE6-4CDD-B83A-E9033F5E55D6}">
      <dsp:nvSpPr>
        <dsp:cNvPr id="0" name=""/>
        <dsp:cNvSpPr/>
      </dsp:nvSpPr>
      <dsp:spPr>
        <a:xfrm>
          <a:off x="301419" y="1430140"/>
          <a:ext cx="4219873"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4) </a:t>
          </a:r>
          <a:r>
            <a:rPr lang="it-IT" sz="1000" kern="1200" dirty="0" err="1">
              <a:solidFill>
                <a:schemeClr val="tx1"/>
              </a:solidFill>
              <a:latin typeface="Arial Rounded MT Bold" panose="020F0704030504030204" pitchFamily="34" charset="0"/>
            </a:rPr>
            <a:t>Measurement</a:t>
          </a:r>
          <a:endParaRPr lang="it-IT" sz="1000" kern="1200" dirty="0">
            <a:solidFill>
              <a:schemeClr val="tx1"/>
            </a:solidFill>
            <a:latin typeface="Arial Rounded MT Bold" panose="020F0704030504030204" pitchFamily="34" charset="0"/>
          </a:endParaRPr>
        </a:p>
      </dsp:txBody>
      <dsp:txXfrm>
        <a:off x="315829" y="1444550"/>
        <a:ext cx="4191053" cy="266380"/>
      </dsp:txXfrm>
    </dsp:sp>
    <dsp:sp modelId="{31AE8084-E858-4EC6-9AC1-32C7FD64C0AA}">
      <dsp:nvSpPr>
        <dsp:cNvPr id="0" name=""/>
        <dsp:cNvSpPr/>
      </dsp:nvSpPr>
      <dsp:spPr>
        <a:xfrm>
          <a:off x="0" y="2031340"/>
          <a:ext cx="602839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A3FB457F-24E0-4FA4-BDAC-A6A372F821D8}">
      <dsp:nvSpPr>
        <dsp:cNvPr id="0" name=""/>
        <dsp:cNvSpPr/>
      </dsp:nvSpPr>
      <dsp:spPr>
        <a:xfrm>
          <a:off x="301419" y="1883740"/>
          <a:ext cx="4219873"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5) </a:t>
          </a:r>
          <a:r>
            <a:rPr lang="en-US" sz="1000" kern="1200" dirty="0">
              <a:solidFill>
                <a:schemeClr val="tx1"/>
              </a:solidFill>
              <a:latin typeface="Arial Rounded MT Bold" panose="020F0704030504030204" pitchFamily="34" charset="0"/>
            </a:rPr>
            <a:t>Performance improvement thanks to the collected data</a:t>
          </a:r>
          <a:endParaRPr lang="it-IT" sz="1000" kern="1200" dirty="0">
            <a:solidFill>
              <a:schemeClr val="tx1"/>
            </a:solidFill>
            <a:latin typeface="Arial Rounded MT Bold" panose="020F0704030504030204" pitchFamily="34" charset="0"/>
          </a:endParaRPr>
        </a:p>
      </dsp:txBody>
      <dsp:txXfrm>
        <a:off x="315829" y="1898150"/>
        <a:ext cx="4191053" cy="2663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A22F-8135-4434-84C5-FAFCBB53551D}">
      <dsp:nvSpPr>
        <dsp:cNvPr id="0" name=""/>
        <dsp:cNvSpPr/>
      </dsp:nvSpPr>
      <dsp:spPr>
        <a:xfrm>
          <a:off x="0" y="0"/>
          <a:ext cx="5822414" cy="4867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Arial Rounded MT Bold" panose="020F0704030504030204" pitchFamily="34" charset="0"/>
            </a:rPr>
            <a:t>1) Making the store become an "experience" and less "distribution"</a:t>
          </a:r>
          <a:endParaRPr lang="it-IT" sz="1200" b="0" kern="1200" dirty="0">
            <a:solidFill>
              <a:schemeClr val="tx1"/>
            </a:solidFill>
            <a:latin typeface="Arial Rounded MT Bold" panose="020F0704030504030204" pitchFamily="34" charset="0"/>
          </a:endParaRPr>
        </a:p>
      </dsp:txBody>
      <dsp:txXfrm>
        <a:off x="23760" y="23760"/>
        <a:ext cx="5774894" cy="439200"/>
      </dsp:txXfrm>
    </dsp:sp>
    <dsp:sp modelId="{4B2850AC-2DD2-4E3D-A889-9FF2498FA359}">
      <dsp:nvSpPr>
        <dsp:cNvPr id="0" name=""/>
        <dsp:cNvSpPr/>
      </dsp:nvSpPr>
      <dsp:spPr>
        <a:xfrm>
          <a:off x="0" y="564262"/>
          <a:ext cx="5822414" cy="48672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Replace paper catalogs and magazine advertising because they are no longer effective</a:t>
          </a:r>
          <a:endParaRPr lang="it-IT" sz="1200" kern="1200" dirty="0">
            <a:solidFill>
              <a:schemeClr val="tx1"/>
            </a:solidFill>
            <a:latin typeface="Arial Rounded MT Bold" panose="020F0704030504030204" pitchFamily="34" charset="0"/>
          </a:endParaRPr>
        </a:p>
      </dsp:txBody>
      <dsp:txXfrm>
        <a:off x="23760" y="588022"/>
        <a:ext cx="5774894" cy="439200"/>
      </dsp:txXfrm>
    </dsp:sp>
    <dsp:sp modelId="{53245DB0-2B3A-4011-9379-65EFA6084B61}">
      <dsp:nvSpPr>
        <dsp:cNvPr id="0" name=""/>
        <dsp:cNvSpPr/>
      </dsp:nvSpPr>
      <dsp:spPr>
        <a:xfrm>
          <a:off x="0" y="1151202"/>
          <a:ext cx="5822414" cy="48672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3) Integrate digital technology in all company functions</a:t>
          </a:r>
          <a:endParaRPr lang="it-IT" sz="1200" kern="1200" dirty="0">
            <a:solidFill>
              <a:schemeClr val="tx1"/>
            </a:solidFill>
            <a:latin typeface="Arial Rounded MT Bold" panose="020F0704030504030204" pitchFamily="34" charset="0"/>
          </a:endParaRPr>
        </a:p>
      </dsp:txBody>
      <dsp:txXfrm>
        <a:off x="23760" y="1174962"/>
        <a:ext cx="5774894" cy="4392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BA2C-C7EA-438D-A285-9495D32564AB}">
      <dsp:nvSpPr>
        <dsp:cNvPr id="0" name=""/>
        <dsp:cNvSpPr/>
      </dsp:nvSpPr>
      <dsp:spPr>
        <a:xfrm>
          <a:off x="0" y="148073"/>
          <a:ext cx="590400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53932-59BE-4097-8DC0-3EB0C9F418A9}">
      <dsp:nvSpPr>
        <dsp:cNvPr id="0" name=""/>
        <dsp:cNvSpPr/>
      </dsp:nvSpPr>
      <dsp:spPr>
        <a:xfrm>
          <a:off x="295200" y="473"/>
          <a:ext cx="5428928"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Increase of visits to the website and launch of the Online Store</a:t>
          </a:r>
          <a:endParaRPr lang="es-ES" sz="1200" kern="1200" dirty="0">
            <a:solidFill>
              <a:schemeClr val="tx1"/>
            </a:solidFill>
            <a:latin typeface="Arial Rounded MT Bold" panose="020F0704030504030204" pitchFamily="34" charset="0"/>
          </a:endParaRPr>
        </a:p>
      </dsp:txBody>
      <dsp:txXfrm>
        <a:off x="309610" y="14883"/>
        <a:ext cx="5400108" cy="266380"/>
      </dsp:txXfrm>
    </dsp:sp>
    <dsp:sp modelId="{5DC1E064-8ABF-41FE-8752-B1D0FFE37C39}">
      <dsp:nvSpPr>
        <dsp:cNvPr id="0" name=""/>
        <dsp:cNvSpPr/>
      </dsp:nvSpPr>
      <dsp:spPr>
        <a:xfrm>
          <a:off x="0" y="601673"/>
          <a:ext cx="590400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F531129-B886-45AA-A12E-D7418A0C788F}">
      <dsp:nvSpPr>
        <dsp:cNvPr id="0" name=""/>
        <dsp:cNvSpPr/>
      </dsp:nvSpPr>
      <dsp:spPr>
        <a:xfrm>
          <a:off x="295200" y="454073"/>
          <a:ext cx="5428928"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Decrease spending on print and magazines</a:t>
          </a:r>
          <a:endParaRPr lang="es-ES" sz="1200" kern="1200" dirty="0">
            <a:solidFill>
              <a:schemeClr val="tx1"/>
            </a:solidFill>
            <a:latin typeface="Arial Rounded MT Bold" panose="020F0704030504030204" pitchFamily="34" charset="0"/>
          </a:endParaRPr>
        </a:p>
      </dsp:txBody>
      <dsp:txXfrm>
        <a:off x="309610" y="468483"/>
        <a:ext cx="5400108" cy="266380"/>
      </dsp:txXfrm>
    </dsp:sp>
    <dsp:sp modelId="{99FED7F7-C2E7-458F-8D7E-0F20BF1C1DA0}">
      <dsp:nvSpPr>
        <dsp:cNvPr id="0" name=""/>
        <dsp:cNvSpPr/>
      </dsp:nvSpPr>
      <dsp:spPr>
        <a:xfrm>
          <a:off x="0" y="1055273"/>
          <a:ext cx="590400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A17ED509-36EB-4B70-873C-DB25F10FB0FE}">
      <dsp:nvSpPr>
        <dsp:cNvPr id="0" name=""/>
        <dsp:cNvSpPr/>
      </dsp:nvSpPr>
      <dsp:spPr>
        <a:xfrm>
          <a:off x="295200" y="907673"/>
          <a:ext cx="5428928"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Improve the search engine rankings</a:t>
          </a:r>
          <a:endParaRPr lang="es-ES" sz="1200" kern="1200" dirty="0">
            <a:solidFill>
              <a:schemeClr val="tx1"/>
            </a:solidFill>
            <a:latin typeface="Arial Rounded MT Bold" panose="020F0704030504030204" pitchFamily="34" charset="0"/>
          </a:endParaRPr>
        </a:p>
      </dsp:txBody>
      <dsp:txXfrm>
        <a:off x="309610" y="922083"/>
        <a:ext cx="5400108" cy="266380"/>
      </dsp:txXfrm>
    </dsp:sp>
    <dsp:sp modelId="{5D4FEF8A-F8B7-4C16-906C-747EAC5F4D97}">
      <dsp:nvSpPr>
        <dsp:cNvPr id="0" name=""/>
        <dsp:cNvSpPr/>
      </dsp:nvSpPr>
      <dsp:spPr>
        <a:xfrm>
          <a:off x="0" y="1508873"/>
          <a:ext cx="590400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0C1ECD54-9215-4C1F-8085-9042F9AF70F5}">
      <dsp:nvSpPr>
        <dsp:cNvPr id="0" name=""/>
        <dsp:cNvSpPr/>
      </dsp:nvSpPr>
      <dsp:spPr>
        <a:xfrm>
          <a:off x="295200" y="1361273"/>
          <a:ext cx="5428928"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Create an ongoing and constant relationship with users</a:t>
          </a:r>
          <a:endParaRPr lang="es-ES" sz="1200" kern="1200" dirty="0">
            <a:solidFill>
              <a:schemeClr val="tx1"/>
            </a:solidFill>
            <a:latin typeface="Arial Rounded MT Bold" panose="020F0704030504030204" pitchFamily="34" charset="0"/>
          </a:endParaRPr>
        </a:p>
      </dsp:txBody>
      <dsp:txXfrm>
        <a:off x="309610" y="1375683"/>
        <a:ext cx="5400108" cy="266380"/>
      </dsp:txXfrm>
    </dsp:sp>
    <dsp:sp modelId="{8B7D82DE-CD87-4C39-919B-BF6B7DC9C53B}">
      <dsp:nvSpPr>
        <dsp:cNvPr id="0" name=""/>
        <dsp:cNvSpPr/>
      </dsp:nvSpPr>
      <dsp:spPr>
        <a:xfrm>
          <a:off x="0" y="2066649"/>
          <a:ext cx="590400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DC27D5D3-A3C7-4D34-8BE2-9CD70642810E}">
      <dsp:nvSpPr>
        <dsp:cNvPr id="0" name=""/>
        <dsp:cNvSpPr/>
      </dsp:nvSpPr>
      <dsp:spPr>
        <a:xfrm>
          <a:off x="294911" y="1814873"/>
          <a:ext cx="5423627" cy="39937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Differentiate from competitors thanks to their creativity, attention to the customer</a:t>
          </a:r>
          <a:endParaRPr lang="es-ES" sz="1200" kern="1200" dirty="0">
            <a:solidFill>
              <a:schemeClr val="tx1"/>
            </a:solidFill>
            <a:latin typeface="Arial Rounded MT Bold" panose="020F0704030504030204" pitchFamily="34" charset="0"/>
          </a:endParaRPr>
        </a:p>
      </dsp:txBody>
      <dsp:txXfrm>
        <a:off x="314407" y="1834369"/>
        <a:ext cx="5384635" cy="3603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EB77-CDAE-4779-BD48-07431F6075E9}">
      <dsp:nvSpPr>
        <dsp:cNvPr id="0" name=""/>
        <dsp:cNvSpPr/>
      </dsp:nvSpPr>
      <dsp:spPr>
        <a:xfrm>
          <a:off x="375139" y="66"/>
          <a:ext cx="2580039" cy="156952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What has the company done?</a:t>
          </a:r>
          <a:endParaRPr lang="it-IT" sz="1200" kern="1200" dirty="0">
            <a:solidFill>
              <a:schemeClr val="tx1"/>
            </a:solidFill>
          </a:endParaRPr>
        </a:p>
      </dsp:txBody>
      <dsp:txXfrm>
        <a:off x="375139" y="66"/>
        <a:ext cx="2580039" cy="1569526"/>
      </dsp:txXfrm>
    </dsp:sp>
    <dsp:sp modelId="{FAA331DC-EC32-44EB-A917-DB16CEA4BB77}">
      <dsp:nvSpPr>
        <dsp:cNvPr id="0" name=""/>
        <dsp:cNvSpPr/>
      </dsp:nvSpPr>
      <dsp:spPr>
        <a:xfrm>
          <a:off x="3216766" y="66"/>
          <a:ext cx="2615876" cy="156952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t>To put the new Editorial and Communication Plan into practice, the Company has hired a full time social manager who will work alongside the Sales and Communication office, also relying on an external consultant to ensure the consistency and effectiveness of the actions.</a:t>
          </a:r>
          <a:endParaRPr lang="it-IT" sz="1200" kern="1200" dirty="0">
            <a:solidFill>
              <a:schemeClr val="tx1"/>
            </a:solidFill>
          </a:endParaRPr>
        </a:p>
      </dsp:txBody>
      <dsp:txXfrm>
        <a:off x="3216766" y="66"/>
        <a:ext cx="2615876" cy="1569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7C7-6F1D-4AB1-9EBB-793C92901431}">
      <dsp:nvSpPr>
        <dsp:cNvPr id="0" name=""/>
        <dsp:cNvSpPr/>
      </dsp:nvSpPr>
      <dsp:spPr>
        <a:xfrm>
          <a:off x="0" y="526297"/>
          <a:ext cx="4572000" cy="701730"/>
        </a:xfrm>
        <a:prstGeom prst="notched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AF13F88-D358-42F6-B964-01EAC6B500CF}">
      <dsp:nvSpPr>
        <dsp:cNvPr id="0" name=""/>
        <dsp:cNvSpPr/>
      </dsp:nvSpPr>
      <dsp:spPr>
        <a:xfrm>
          <a:off x="1808"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About Us</a:t>
          </a:r>
          <a:endParaRPr lang="es-ES" sz="900" kern="1200" dirty="0"/>
        </a:p>
      </dsp:txBody>
      <dsp:txXfrm>
        <a:off x="1808" y="0"/>
        <a:ext cx="790612" cy="701730"/>
      </dsp:txXfrm>
    </dsp:sp>
    <dsp:sp modelId="{F8EA580B-7591-493A-9273-4C697D668F09}">
      <dsp:nvSpPr>
        <dsp:cNvPr id="0" name=""/>
        <dsp:cNvSpPr/>
      </dsp:nvSpPr>
      <dsp:spPr>
        <a:xfrm>
          <a:off x="309398"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5E4D1C-F159-4E1F-9827-057F71E7490D}">
      <dsp:nvSpPr>
        <dsp:cNvPr id="0" name=""/>
        <dsp:cNvSpPr/>
      </dsp:nvSpPr>
      <dsp:spPr>
        <a:xfrm>
          <a:off x="831951"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Collections</a:t>
          </a:r>
          <a:endParaRPr lang="es-ES" sz="900" kern="1200" dirty="0"/>
        </a:p>
      </dsp:txBody>
      <dsp:txXfrm>
        <a:off x="831951" y="1052595"/>
        <a:ext cx="790612" cy="701730"/>
      </dsp:txXfrm>
    </dsp:sp>
    <dsp:sp modelId="{9CD22EB4-A84B-4140-B28C-3B93D2093568}">
      <dsp:nvSpPr>
        <dsp:cNvPr id="0" name=""/>
        <dsp:cNvSpPr/>
      </dsp:nvSpPr>
      <dsp:spPr>
        <a:xfrm>
          <a:off x="1139540"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42B587-5D91-46AB-B168-1EF0F2A741C0}">
      <dsp:nvSpPr>
        <dsp:cNvPr id="0" name=""/>
        <dsp:cNvSpPr/>
      </dsp:nvSpPr>
      <dsp:spPr>
        <a:xfrm>
          <a:off x="1662093"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Store Finder</a:t>
          </a:r>
          <a:endParaRPr lang="es-ES" sz="900" kern="1200" dirty="0"/>
        </a:p>
      </dsp:txBody>
      <dsp:txXfrm>
        <a:off x="1662093" y="0"/>
        <a:ext cx="790612" cy="701730"/>
      </dsp:txXfrm>
    </dsp:sp>
    <dsp:sp modelId="{083C5D6E-4E28-4910-9E88-987A966E1CA3}">
      <dsp:nvSpPr>
        <dsp:cNvPr id="0" name=""/>
        <dsp:cNvSpPr/>
      </dsp:nvSpPr>
      <dsp:spPr>
        <a:xfrm>
          <a:off x="1969683"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FE8CC-8D72-4493-9F3A-1F79E98203F0}">
      <dsp:nvSpPr>
        <dsp:cNvPr id="0" name=""/>
        <dsp:cNvSpPr/>
      </dsp:nvSpPr>
      <dsp:spPr>
        <a:xfrm>
          <a:off x="2492236"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Interactive Area</a:t>
          </a:r>
          <a:endParaRPr lang="es-ES" sz="900" kern="1200" dirty="0"/>
        </a:p>
      </dsp:txBody>
      <dsp:txXfrm>
        <a:off x="2492236" y="1052595"/>
        <a:ext cx="790612" cy="701730"/>
      </dsp:txXfrm>
    </dsp:sp>
    <dsp:sp modelId="{F1200D86-B6B1-4AFB-83B4-5AFBEE396D0D}">
      <dsp:nvSpPr>
        <dsp:cNvPr id="0" name=""/>
        <dsp:cNvSpPr/>
      </dsp:nvSpPr>
      <dsp:spPr>
        <a:xfrm>
          <a:off x="2799826"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BC614-3077-457F-B55A-04217357EF56}">
      <dsp:nvSpPr>
        <dsp:cNvPr id="0" name=""/>
        <dsp:cNvSpPr/>
      </dsp:nvSpPr>
      <dsp:spPr>
        <a:xfrm>
          <a:off x="3322379"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Area Dedicated to Shops </a:t>
          </a:r>
        </a:p>
        <a:p>
          <a:pPr marL="0" lvl="0" indent="0" algn="ctr" defTabSz="400050">
            <a:lnSpc>
              <a:spcPct val="90000"/>
            </a:lnSpc>
            <a:spcBef>
              <a:spcPct val="0"/>
            </a:spcBef>
            <a:spcAft>
              <a:spcPct val="35000"/>
            </a:spcAft>
            <a:buNone/>
          </a:pPr>
          <a:r>
            <a:rPr lang="en-US" altLang="es-ES" sz="900" kern="1200" dirty="0">
              <a:latin typeface="Arial Rounded MT Bold" panose="020F0704030504030204" pitchFamily="34" charset="0"/>
            </a:rPr>
            <a:t>and Stores.</a:t>
          </a:r>
          <a:endParaRPr lang="es-ES" sz="900" kern="1200" dirty="0"/>
        </a:p>
      </dsp:txBody>
      <dsp:txXfrm>
        <a:off x="3322379" y="0"/>
        <a:ext cx="790612" cy="701730"/>
      </dsp:txXfrm>
    </dsp:sp>
    <dsp:sp modelId="{16D46C95-C892-4F2A-914C-5ACDDFE67592}">
      <dsp:nvSpPr>
        <dsp:cNvPr id="0" name=""/>
        <dsp:cNvSpPr/>
      </dsp:nvSpPr>
      <dsp:spPr>
        <a:xfrm>
          <a:off x="3629969"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7C76-5A26-43C4-8B28-B7E93F37D77C}">
      <dsp:nvSpPr>
        <dsp:cNvPr id="0" name=""/>
        <dsp:cNvSpPr/>
      </dsp:nvSpPr>
      <dsp:spPr>
        <a:xfrm>
          <a:off x="0" y="63868"/>
          <a:ext cx="6840433" cy="3297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The new editorial line includes:</a:t>
          </a:r>
          <a:endParaRPr lang="it-IT" sz="1200" kern="1200" dirty="0">
            <a:solidFill>
              <a:schemeClr val="tx1"/>
            </a:solidFill>
            <a:latin typeface="Arial Rounded MT Bold" panose="020F0704030504030204" pitchFamily="34" charset="0"/>
          </a:endParaRPr>
        </a:p>
      </dsp:txBody>
      <dsp:txXfrm>
        <a:off x="16099" y="79967"/>
        <a:ext cx="6808235" cy="297595"/>
      </dsp:txXfrm>
    </dsp:sp>
    <dsp:sp modelId="{C49534DE-192C-4414-A82D-A0402E95C7B0}">
      <dsp:nvSpPr>
        <dsp:cNvPr id="0" name=""/>
        <dsp:cNvSpPr/>
      </dsp:nvSpPr>
      <dsp:spPr>
        <a:xfrm>
          <a:off x="0" y="375074"/>
          <a:ext cx="6840433" cy="329793"/>
        </a:xfrm>
        <a:prstGeom prst="roundRect">
          <a:avLst/>
        </a:prstGeom>
        <a:solidFill>
          <a:schemeClr val="accent2">
            <a:hueOff val="-221834"/>
            <a:satOff val="216"/>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1) «Live» pictures: with photos and videos of internal stories.</a:t>
          </a:r>
          <a:endParaRPr lang="it-IT" sz="1200" kern="1200" dirty="0">
            <a:solidFill>
              <a:schemeClr val="tx1"/>
            </a:solidFill>
            <a:latin typeface="Arial Rounded MT Bold" panose="020F0704030504030204" pitchFamily="34" charset="0"/>
          </a:endParaRPr>
        </a:p>
      </dsp:txBody>
      <dsp:txXfrm>
        <a:off x="16099" y="391173"/>
        <a:ext cx="6808235" cy="297595"/>
      </dsp:txXfrm>
    </dsp:sp>
    <dsp:sp modelId="{AF2B8393-A00D-41C3-A277-2732510863FC}">
      <dsp:nvSpPr>
        <dsp:cNvPr id="0" name=""/>
        <dsp:cNvSpPr/>
      </dsp:nvSpPr>
      <dsp:spPr>
        <a:xfrm>
          <a:off x="0" y="719268"/>
          <a:ext cx="6840433" cy="329793"/>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2) Inspirational posts: detached from the product but related to ideal moments in the customer's life</a:t>
          </a:r>
          <a:endParaRPr lang="it-IT" sz="1200" kern="1200" dirty="0">
            <a:solidFill>
              <a:schemeClr val="tx1"/>
            </a:solidFill>
            <a:latin typeface="Arial Rounded MT Bold" panose="020F0704030504030204" pitchFamily="34" charset="0"/>
          </a:endParaRPr>
        </a:p>
      </dsp:txBody>
      <dsp:txXfrm>
        <a:off x="16099" y="735367"/>
        <a:ext cx="6808235" cy="297595"/>
      </dsp:txXfrm>
    </dsp:sp>
    <dsp:sp modelId="{998D50F8-F699-45C1-BA05-CAE777028D29}">
      <dsp:nvSpPr>
        <dsp:cNvPr id="0" name=""/>
        <dsp:cNvSpPr/>
      </dsp:nvSpPr>
      <dsp:spPr>
        <a:xfrm>
          <a:off x="0" y="1063462"/>
          <a:ext cx="6840433" cy="329793"/>
        </a:xfrm>
        <a:prstGeom prst="roundRect">
          <a:avLst/>
        </a:prstGeom>
        <a:solidFill>
          <a:schemeClr val="accent2">
            <a:hueOff val="-665501"/>
            <a:satOff val="648"/>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3) Post from "places of fashion": sector events</a:t>
          </a:r>
          <a:endParaRPr lang="it-IT" sz="1200" kern="1200" dirty="0">
            <a:solidFill>
              <a:schemeClr val="tx1"/>
            </a:solidFill>
            <a:latin typeface="Arial Rounded MT Bold" panose="020F0704030504030204" pitchFamily="34" charset="0"/>
          </a:endParaRPr>
        </a:p>
      </dsp:txBody>
      <dsp:txXfrm>
        <a:off x="16099" y="1079561"/>
        <a:ext cx="6808235" cy="297595"/>
      </dsp:txXfrm>
    </dsp:sp>
    <dsp:sp modelId="{C8F54F7F-432D-46E0-8F10-5DA09202BAEB}">
      <dsp:nvSpPr>
        <dsp:cNvPr id="0" name=""/>
        <dsp:cNvSpPr/>
      </dsp:nvSpPr>
      <dsp:spPr>
        <a:xfrm>
          <a:off x="0" y="1407656"/>
          <a:ext cx="6840433" cy="329793"/>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4) Weekly Trends</a:t>
          </a:r>
        </a:p>
      </dsp:txBody>
      <dsp:txXfrm>
        <a:off x="16099" y="1423755"/>
        <a:ext cx="6808235" cy="297595"/>
      </dsp:txXfrm>
    </dsp:sp>
    <dsp:sp modelId="{D885A04A-E5B4-44CA-B843-5914195D8CE5}">
      <dsp:nvSpPr>
        <dsp:cNvPr id="0" name=""/>
        <dsp:cNvSpPr/>
      </dsp:nvSpPr>
      <dsp:spPr>
        <a:xfrm>
          <a:off x="0" y="1751849"/>
          <a:ext cx="6840433" cy="329793"/>
        </a:xfrm>
        <a:prstGeom prst="roundRect">
          <a:avLst/>
        </a:prstGeom>
        <a:solidFill>
          <a:schemeClr val="accent2">
            <a:hueOff val="-1109168"/>
            <a:satOff val="1079"/>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5) Contests, Call-to-Action, </a:t>
          </a:r>
          <a:r>
            <a:rPr lang="it-IT" sz="1200" kern="1200" dirty="0" err="1">
              <a:solidFill>
                <a:schemeClr val="tx1"/>
              </a:solidFill>
              <a:latin typeface="Arial Rounded MT Bold" panose="020F0704030504030204" pitchFamily="34" charset="0"/>
            </a:rPr>
            <a:t>Tips</a:t>
          </a:r>
          <a:r>
            <a:rPr lang="it-IT" sz="1200" kern="1200" dirty="0">
              <a:solidFill>
                <a:schemeClr val="tx1"/>
              </a:solidFill>
              <a:latin typeface="Arial Rounded MT Bold" panose="020F0704030504030204" pitchFamily="34" charset="0"/>
            </a:rPr>
            <a:t> from </a:t>
          </a:r>
          <a:r>
            <a:rPr lang="it-IT" sz="1200" kern="1200" dirty="0" err="1">
              <a:solidFill>
                <a:schemeClr val="tx1"/>
              </a:solidFill>
              <a:latin typeface="Arial Rounded MT Bold" panose="020F0704030504030204" pitchFamily="34" charset="0"/>
            </a:rPr>
            <a:t>Stylists</a:t>
          </a:r>
          <a:endParaRPr lang="it-IT" sz="1200" kern="1200" dirty="0">
            <a:solidFill>
              <a:schemeClr val="tx1"/>
            </a:solidFill>
            <a:latin typeface="Arial Rounded MT Bold" panose="020F0704030504030204" pitchFamily="34" charset="0"/>
          </a:endParaRPr>
        </a:p>
      </dsp:txBody>
      <dsp:txXfrm>
        <a:off x="16099" y="1767948"/>
        <a:ext cx="6808235" cy="297595"/>
      </dsp:txXfrm>
    </dsp:sp>
    <dsp:sp modelId="{C4903D74-C785-4F7F-9101-4C74ED6862B9}">
      <dsp:nvSpPr>
        <dsp:cNvPr id="0" name=""/>
        <dsp:cNvSpPr/>
      </dsp:nvSpPr>
      <dsp:spPr>
        <a:xfrm>
          <a:off x="0" y="2096043"/>
          <a:ext cx="6840433" cy="329793"/>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6) Store live: staff are involved to "talk about themselves” </a:t>
          </a:r>
          <a:endParaRPr lang="it-IT" sz="1200" kern="1200" dirty="0">
            <a:solidFill>
              <a:schemeClr val="tx1"/>
            </a:solidFill>
            <a:latin typeface="Arial Rounded MT Bold" panose="020F0704030504030204" pitchFamily="34" charset="0"/>
          </a:endParaRPr>
        </a:p>
      </dsp:txBody>
      <dsp:txXfrm>
        <a:off x="16099" y="2112142"/>
        <a:ext cx="6808235" cy="297595"/>
      </dsp:txXfrm>
    </dsp:sp>
    <dsp:sp modelId="{DF41456F-715A-44C8-85FA-AD4153D8D07E}">
      <dsp:nvSpPr>
        <dsp:cNvPr id="0" name=""/>
        <dsp:cNvSpPr/>
      </dsp:nvSpPr>
      <dsp:spPr>
        <a:xfrm>
          <a:off x="0" y="2440237"/>
          <a:ext cx="6840433" cy="329793"/>
        </a:xfrm>
        <a:prstGeom prst="roundRect">
          <a:avLst/>
        </a:prstGeom>
        <a:solidFill>
          <a:schemeClr val="accent2">
            <a:hueOff val="-1552836"/>
            <a:satOff val="1511"/>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7) Online </a:t>
          </a:r>
          <a:r>
            <a:rPr lang="it-IT" sz="1200" kern="1200" dirty="0" err="1">
              <a:solidFill>
                <a:schemeClr val="tx1"/>
              </a:solidFill>
              <a:latin typeface="Arial Rounded MT Bold" panose="020F0704030504030204" pitchFamily="34" charset="0"/>
            </a:rPr>
            <a:t>promotional</a:t>
          </a:r>
          <a:r>
            <a:rPr lang="it-IT" sz="1200" kern="1200" dirty="0">
              <a:solidFill>
                <a:schemeClr val="tx1"/>
              </a:solidFill>
              <a:latin typeface="Arial Rounded MT Bold" panose="020F0704030504030204" pitchFamily="34" charset="0"/>
            </a:rPr>
            <a:t> </a:t>
          </a:r>
          <a:r>
            <a:rPr lang="it-IT" sz="1200" kern="1200" dirty="0" err="1">
              <a:solidFill>
                <a:schemeClr val="tx1"/>
              </a:solidFill>
              <a:latin typeface="Arial Rounded MT Bold" panose="020F0704030504030204" pitchFamily="34" charset="0"/>
            </a:rPr>
            <a:t>campaigns</a:t>
          </a:r>
          <a:endParaRPr lang="it-IT" sz="1200" kern="1200" dirty="0">
            <a:solidFill>
              <a:schemeClr val="tx1"/>
            </a:solidFill>
            <a:latin typeface="Arial Rounded MT Bold" panose="020F0704030504030204" pitchFamily="34" charset="0"/>
          </a:endParaRPr>
        </a:p>
      </dsp:txBody>
      <dsp:txXfrm>
        <a:off x="16099" y="2456336"/>
        <a:ext cx="6808235" cy="297595"/>
      </dsp:txXfrm>
    </dsp:sp>
    <dsp:sp modelId="{8A9D19FE-03CD-4591-82DE-9E46FA485BE2}">
      <dsp:nvSpPr>
        <dsp:cNvPr id="0" name=""/>
        <dsp:cNvSpPr/>
      </dsp:nvSpPr>
      <dsp:spPr>
        <a:xfrm>
          <a:off x="0" y="2815312"/>
          <a:ext cx="6840433" cy="448077"/>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8) Co-creation of Digital Advertising: customers will be able to propose themselves as "models" for future advertisements. This generally makes the communication more personal and less "artificial"</a:t>
          </a:r>
          <a:endParaRPr lang="it-IT" sz="1200" kern="1200" dirty="0">
            <a:solidFill>
              <a:schemeClr val="tx1"/>
            </a:solidFill>
            <a:latin typeface="Arial Rounded MT Bold" panose="020F0704030504030204" pitchFamily="34" charset="0"/>
          </a:endParaRPr>
        </a:p>
      </dsp:txBody>
      <dsp:txXfrm>
        <a:off x="21873" y="2837185"/>
        <a:ext cx="6796687" cy="40433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B917-9908-464D-9575-AA6D2EE241AA}">
      <dsp:nvSpPr>
        <dsp:cNvPr id="0" name=""/>
        <dsp:cNvSpPr/>
      </dsp:nvSpPr>
      <dsp:spPr>
        <a:xfrm>
          <a:off x="681855" y="487"/>
          <a:ext cx="2306700" cy="1384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The strength of Instagram is the community, encouraged to use the App thanks to constant updates. Instagram offers the following options upon registration:</a:t>
          </a:r>
          <a:endParaRPr lang="it-IT" sz="1200" kern="1200" dirty="0">
            <a:solidFill>
              <a:schemeClr val="tx1"/>
            </a:solidFill>
          </a:endParaRPr>
        </a:p>
      </dsp:txBody>
      <dsp:txXfrm>
        <a:off x="681855" y="487"/>
        <a:ext cx="2306700" cy="1384020"/>
      </dsp:txXfrm>
    </dsp:sp>
    <dsp:sp modelId="{1C7B7C79-2102-4D3B-8A4C-E5ABB2AB2008}">
      <dsp:nvSpPr>
        <dsp:cNvPr id="0" name=""/>
        <dsp:cNvSpPr/>
      </dsp:nvSpPr>
      <dsp:spPr>
        <a:xfrm>
          <a:off x="3219226" y="487"/>
          <a:ext cx="2306700" cy="1384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1) Personal </a:t>
          </a:r>
          <a:r>
            <a:rPr lang="it-IT" sz="1200" kern="1200" dirty="0" err="1">
              <a:solidFill>
                <a:schemeClr val="tx1"/>
              </a:solidFill>
            </a:rPr>
            <a:t>Profile</a:t>
          </a:r>
          <a:endParaRPr lang="it-IT" sz="1200" kern="1200" dirty="0">
            <a:solidFill>
              <a:schemeClr val="tx1"/>
            </a:solidFill>
          </a:endParaRPr>
        </a:p>
        <a:p>
          <a:pPr marL="0" lvl="0" indent="0" algn="ctr" defTabSz="533400">
            <a:lnSpc>
              <a:spcPct val="90000"/>
            </a:lnSpc>
            <a:spcBef>
              <a:spcPct val="0"/>
            </a:spcBef>
            <a:spcAft>
              <a:spcPct val="35000"/>
            </a:spcAft>
            <a:buNone/>
          </a:pPr>
          <a:r>
            <a:rPr lang="it-IT" sz="1200" kern="1200" dirty="0">
              <a:solidFill>
                <a:schemeClr val="tx1"/>
              </a:solidFill>
            </a:rPr>
            <a:t>2) Business </a:t>
          </a:r>
          <a:r>
            <a:rPr lang="it-IT" sz="1200" kern="1200" dirty="0" err="1">
              <a:solidFill>
                <a:schemeClr val="tx1"/>
              </a:solidFill>
            </a:rPr>
            <a:t>Profile</a:t>
          </a:r>
          <a:endParaRPr lang="it-IT" sz="1200" kern="1200" dirty="0">
            <a:solidFill>
              <a:schemeClr val="tx1"/>
            </a:solidFill>
          </a:endParaRPr>
        </a:p>
      </dsp:txBody>
      <dsp:txXfrm>
        <a:off x="3219226" y="487"/>
        <a:ext cx="2306700" cy="13840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40AE-E982-4A7B-AD09-AF18FFA40C88}">
      <dsp:nvSpPr>
        <dsp:cNvPr id="0" name=""/>
        <dsp:cNvSpPr/>
      </dsp:nvSpPr>
      <dsp:spPr>
        <a:xfrm>
          <a:off x="0" y="0"/>
          <a:ext cx="5904000"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1) Interest: opening Instagram the first posts displayed will be those that generated more interaction</a:t>
          </a:r>
          <a:endParaRPr lang="it-IT" sz="1200" kern="1200" dirty="0">
            <a:solidFill>
              <a:schemeClr val="tx1"/>
            </a:solidFill>
          </a:endParaRPr>
        </a:p>
      </dsp:txBody>
      <dsp:txXfrm>
        <a:off x="31984" y="31984"/>
        <a:ext cx="5840032" cy="591232"/>
      </dsp:txXfrm>
    </dsp:sp>
    <dsp:sp modelId="{40ED75C7-714B-4A39-83F0-1E9472197E6F}">
      <dsp:nvSpPr>
        <dsp:cNvPr id="0" name=""/>
        <dsp:cNvSpPr/>
      </dsp:nvSpPr>
      <dsp:spPr>
        <a:xfrm>
          <a:off x="0" y="770480"/>
          <a:ext cx="5904000" cy="6552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2) Timeliness: From the most recent to the oldest, however taking into consideration only the time interval between the last user access and the moment in which the same user reopens the App.</a:t>
          </a:r>
          <a:endParaRPr lang="it-IT" sz="1200" kern="1200" dirty="0">
            <a:solidFill>
              <a:schemeClr val="tx1"/>
            </a:solidFill>
          </a:endParaRPr>
        </a:p>
      </dsp:txBody>
      <dsp:txXfrm>
        <a:off x="31984" y="802464"/>
        <a:ext cx="5840032" cy="5912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5DB7-3323-4552-A4BD-2F40231B3520}">
      <dsp:nvSpPr>
        <dsp:cNvPr id="0" name=""/>
        <dsp:cNvSpPr/>
      </dsp:nvSpPr>
      <dsp:spPr>
        <a:xfrm>
          <a:off x="0" y="78060"/>
          <a:ext cx="6207782" cy="4563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3) Relationship: the contents of the “closest” accounts will always be displayed first.</a:t>
          </a:r>
          <a:endParaRPr lang="it-IT" sz="1200" kern="1200" dirty="0">
            <a:solidFill>
              <a:schemeClr val="tx1"/>
            </a:solidFill>
          </a:endParaRPr>
        </a:p>
      </dsp:txBody>
      <dsp:txXfrm>
        <a:off x="22275" y="100335"/>
        <a:ext cx="6163232" cy="411750"/>
      </dsp:txXfrm>
    </dsp:sp>
    <dsp:sp modelId="{088D3B53-A3AF-477C-A124-F9579C448D9E}">
      <dsp:nvSpPr>
        <dsp:cNvPr id="0" name=""/>
        <dsp:cNvSpPr/>
      </dsp:nvSpPr>
      <dsp:spPr>
        <a:xfrm>
          <a:off x="0" y="568920"/>
          <a:ext cx="6207782" cy="456300"/>
        </a:xfrm>
        <a:prstGeom prst="roundRect">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4) Frequency: the best posts since the last time you logged in.</a:t>
          </a:r>
          <a:endParaRPr lang="it-IT" sz="1200" kern="1200" dirty="0">
            <a:solidFill>
              <a:schemeClr val="tx1"/>
            </a:solidFill>
          </a:endParaRPr>
        </a:p>
      </dsp:txBody>
      <dsp:txXfrm>
        <a:off x="22275" y="591195"/>
        <a:ext cx="6163232" cy="411750"/>
      </dsp:txXfrm>
    </dsp:sp>
    <dsp:sp modelId="{EE42FAC9-5174-45F8-954F-B70644073D43}">
      <dsp:nvSpPr>
        <dsp:cNvPr id="0" name=""/>
        <dsp:cNvSpPr/>
      </dsp:nvSpPr>
      <dsp:spPr>
        <a:xfrm>
          <a:off x="0" y="1059780"/>
          <a:ext cx="6207782" cy="456300"/>
        </a:xfrm>
        <a:prstGeom prst="roundRect">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5) Following: the first posts will be those of those who "follow".</a:t>
          </a:r>
          <a:endParaRPr lang="it-IT" sz="1200" kern="1200" dirty="0">
            <a:solidFill>
              <a:schemeClr val="tx1"/>
            </a:solidFill>
          </a:endParaRPr>
        </a:p>
      </dsp:txBody>
      <dsp:txXfrm>
        <a:off x="22275" y="1082055"/>
        <a:ext cx="6163232" cy="411750"/>
      </dsp:txXfrm>
    </dsp:sp>
    <dsp:sp modelId="{99DEA170-E1B1-4628-A946-0856C0993239}">
      <dsp:nvSpPr>
        <dsp:cNvPr id="0" name=""/>
        <dsp:cNvSpPr/>
      </dsp:nvSpPr>
      <dsp:spPr>
        <a:xfrm>
          <a:off x="0" y="1550640"/>
          <a:ext cx="6207782" cy="4563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6) Use: how much time the user spends on Instagram. If little, the algorithm will condense the contents to the maximum.</a:t>
          </a:r>
          <a:endParaRPr lang="it-IT" sz="1200" kern="1200" dirty="0">
            <a:solidFill>
              <a:schemeClr val="tx1"/>
            </a:solidFill>
          </a:endParaRPr>
        </a:p>
      </dsp:txBody>
      <dsp:txXfrm>
        <a:off x="22275" y="1572915"/>
        <a:ext cx="6163232" cy="41175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B572-A2E2-45F4-9F7A-585A9FEB8AB4}">
      <dsp:nvSpPr>
        <dsp:cNvPr id="0" name=""/>
        <dsp:cNvSpPr/>
      </dsp:nvSpPr>
      <dsp:spPr>
        <a:xfrm>
          <a:off x="0" y="14100"/>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1) Place to geolocate history</a:t>
          </a:r>
          <a:endParaRPr lang="it-IT" sz="1200" kern="1200" dirty="0">
            <a:solidFill>
              <a:schemeClr val="tx1"/>
            </a:solidFill>
          </a:endParaRPr>
        </a:p>
      </dsp:txBody>
      <dsp:txXfrm>
        <a:off x="13593" y="27693"/>
        <a:ext cx="6180596" cy="251274"/>
      </dsp:txXfrm>
    </dsp:sp>
    <dsp:sp modelId="{E7F8701E-3E47-4235-9467-63048DDEE45E}">
      <dsp:nvSpPr>
        <dsp:cNvPr id="0" name=""/>
        <dsp:cNvSpPr/>
      </dsp:nvSpPr>
      <dsp:spPr>
        <a:xfrm>
          <a:off x="0" y="312720"/>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2) Mention to name other accounts</a:t>
          </a:r>
          <a:endParaRPr lang="it-IT" sz="1200" kern="1200" dirty="0">
            <a:solidFill>
              <a:schemeClr val="tx1"/>
            </a:solidFill>
          </a:endParaRPr>
        </a:p>
      </dsp:txBody>
      <dsp:txXfrm>
        <a:off x="13593" y="326313"/>
        <a:ext cx="6180596" cy="251274"/>
      </dsp:txXfrm>
    </dsp:sp>
    <dsp:sp modelId="{030E3828-B450-4581-A228-C9D69A4974A9}">
      <dsp:nvSpPr>
        <dsp:cNvPr id="0" name=""/>
        <dsp:cNvSpPr/>
      </dsp:nvSpPr>
      <dsp:spPr>
        <a:xfrm>
          <a:off x="0" y="611340"/>
          <a:ext cx="6207782" cy="278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3) Hashtags to boost visibility</a:t>
          </a:r>
          <a:endParaRPr lang="it-IT" sz="1200" kern="1200" dirty="0">
            <a:solidFill>
              <a:schemeClr val="tx1"/>
            </a:solidFill>
          </a:endParaRPr>
        </a:p>
      </dsp:txBody>
      <dsp:txXfrm>
        <a:off x="13593" y="624933"/>
        <a:ext cx="6180596" cy="251274"/>
      </dsp:txXfrm>
    </dsp:sp>
    <dsp:sp modelId="{A7248B51-97BB-4665-B38D-486641CEEB6C}">
      <dsp:nvSpPr>
        <dsp:cNvPr id="0" name=""/>
        <dsp:cNvSpPr/>
      </dsp:nvSpPr>
      <dsp:spPr>
        <a:xfrm>
          <a:off x="0" y="909960"/>
          <a:ext cx="6207782" cy="278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4) Gif</a:t>
          </a:r>
        </a:p>
      </dsp:txBody>
      <dsp:txXfrm>
        <a:off x="13593" y="923553"/>
        <a:ext cx="6180596" cy="251274"/>
      </dsp:txXfrm>
    </dsp:sp>
    <dsp:sp modelId="{E195B74B-B5A5-4FE9-8AE6-8F65E056F34E}">
      <dsp:nvSpPr>
        <dsp:cNvPr id="0" name=""/>
        <dsp:cNvSpPr/>
      </dsp:nvSpPr>
      <dsp:spPr>
        <a:xfrm>
          <a:off x="0" y="1208581"/>
          <a:ext cx="6207782" cy="278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5) Music</a:t>
          </a:r>
        </a:p>
      </dsp:txBody>
      <dsp:txXfrm>
        <a:off x="13593" y="1222174"/>
        <a:ext cx="6180596" cy="251274"/>
      </dsp:txXfrm>
    </dsp:sp>
    <dsp:sp modelId="{DA9C20A0-A545-4F36-8A30-CDEF571AF47A}">
      <dsp:nvSpPr>
        <dsp:cNvPr id="0" name=""/>
        <dsp:cNvSpPr/>
      </dsp:nvSpPr>
      <dsp:spPr>
        <a:xfrm>
          <a:off x="0" y="1507201"/>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6) Surveys</a:t>
          </a:r>
        </a:p>
      </dsp:txBody>
      <dsp:txXfrm>
        <a:off x="13593" y="1520794"/>
        <a:ext cx="6180596" cy="251274"/>
      </dsp:txXfrm>
    </dsp:sp>
    <dsp:sp modelId="{BD219490-6EAA-4322-A5EE-4CCC814CE021}">
      <dsp:nvSpPr>
        <dsp:cNvPr id="0" name=""/>
        <dsp:cNvSpPr/>
      </dsp:nvSpPr>
      <dsp:spPr>
        <a:xfrm>
          <a:off x="0" y="1805821"/>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7) Direct questions to our audience</a:t>
          </a:r>
          <a:endParaRPr lang="it-IT" sz="1200" kern="1200" dirty="0">
            <a:solidFill>
              <a:schemeClr val="tx1"/>
            </a:solidFill>
          </a:endParaRPr>
        </a:p>
      </dsp:txBody>
      <dsp:txXfrm>
        <a:off x="13593" y="1819414"/>
        <a:ext cx="6180596" cy="25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BB1E-BBBC-4D58-88E3-19B308D6C407}">
      <dsp:nvSpPr>
        <dsp:cNvPr id="0" name=""/>
        <dsp:cNvSpPr/>
      </dsp:nvSpPr>
      <dsp:spPr>
        <a:xfrm>
          <a:off x="281290" y="179"/>
          <a:ext cx="1764125" cy="105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Why</a:t>
          </a:r>
          <a:endParaRPr lang="it-IT" sz="1200" kern="1200" dirty="0">
            <a:solidFill>
              <a:schemeClr val="tx1"/>
            </a:solidFill>
            <a:latin typeface="Arial Rounded MT Bold" panose="020F0704030504030204" pitchFamily="34" charset="0"/>
          </a:endParaRPr>
        </a:p>
      </dsp:txBody>
      <dsp:txXfrm>
        <a:off x="281290" y="179"/>
        <a:ext cx="1764125" cy="1058475"/>
      </dsp:txXfrm>
    </dsp:sp>
    <dsp:sp modelId="{4E1209D1-EA7A-4676-A3BA-C79A01C06A39}">
      <dsp:nvSpPr>
        <dsp:cNvPr id="0" name=""/>
        <dsp:cNvSpPr/>
      </dsp:nvSpPr>
      <dsp:spPr>
        <a:xfrm>
          <a:off x="2221828" y="179"/>
          <a:ext cx="1764125" cy="1058475"/>
        </a:xfrm>
        <a:prstGeom prst="rect">
          <a:avLst/>
        </a:prstGeom>
        <a:solidFill>
          <a:schemeClr val="accent2">
            <a:hueOff val="-354934"/>
            <a:satOff val="345"/>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Who</a:t>
          </a:r>
        </a:p>
      </dsp:txBody>
      <dsp:txXfrm>
        <a:off x="2221828" y="179"/>
        <a:ext cx="1764125" cy="1058475"/>
      </dsp:txXfrm>
    </dsp:sp>
    <dsp:sp modelId="{0678C7DC-161E-43C5-8BA4-5A58FC2BEDD0}">
      <dsp:nvSpPr>
        <dsp:cNvPr id="0" name=""/>
        <dsp:cNvSpPr/>
      </dsp:nvSpPr>
      <dsp:spPr>
        <a:xfrm>
          <a:off x="4162366" y="179"/>
          <a:ext cx="1764125" cy="1058475"/>
        </a:xfrm>
        <a:prstGeom prst="rect">
          <a:avLst/>
        </a:prstGeom>
        <a:solidFill>
          <a:schemeClr val="accent2">
            <a:hueOff val="-709868"/>
            <a:satOff val="69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What</a:t>
          </a:r>
          <a:endParaRPr lang="it-IT" sz="1200" kern="1200" dirty="0">
            <a:solidFill>
              <a:schemeClr val="tx1"/>
            </a:solidFill>
            <a:latin typeface="Arial Rounded MT Bold" panose="020F0704030504030204" pitchFamily="34" charset="0"/>
          </a:endParaRPr>
        </a:p>
      </dsp:txBody>
      <dsp:txXfrm>
        <a:off x="4162366" y="179"/>
        <a:ext cx="1764125" cy="1058475"/>
      </dsp:txXfrm>
    </dsp:sp>
    <dsp:sp modelId="{45A9762F-7016-4B51-9DFA-58602AFCF512}">
      <dsp:nvSpPr>
        <dsp:cNvPr id="0" name=""/>
        <dsp:cNvSpPr/>
      </dsp:nvSpPr>
      <dsp:spPr>
        <a:xfrm>
          <a:off x="281290" y="1235067"/>
          <a:ext cx="1764125" cy="1058475"/>
        </a:xfrm>
        <a:prstGeom prst="rect">
          <a:avLst/>
        </a:prstGeom>
        <a:solidFill>
          <a:schemeClr val="accent2">
            <a:hueOff val="-1064802"/>
            <a:satOff val="1036"/>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Where</a:t>
          </a:r>
          <a:endParaRPr lang="it-IT" sz="1200" kern="1200" dirty="0">
            <a:solidFill>
              <a:schemeClr val="tx1"/>
            </a:solidFill>
            <a:latin typeface="Arial Rounded MT Bold" panose="020F0704030504030204" pitchFamily="34" charset="0"/>
          </a:endParaRPr>
        </a:p>
      </dsp:txBody>
      <dsp:txXfrm>
        <a:off x="281290" y="1235067"/>
        <a:ext cx="1764125" cy="1058475"/>
      </dsp:txXfrm>
    </dsp:sp>
    <dsp:sp modelId="{14B31D74-97B2-4F96-A4B9-57238B2CBE77}">
      <dsp:nvSpPr>
        <dsp:cNvPr id="0" name=""/>
        <dsp:cNvSpPr/>
      </dsp:nvSpPr>
      <dsp:spPr>
        <a:xfrm>
          <a:off x="2221828" y="1235067"/>
          <a:ext cx="1764125" cy="1058475"/>
        </a:xfrm>
        <a:prstGeom prst="rect">
          <a:avLst/>
        </a:prstGeom>
        <a:solidFill>
          <a:schemeClr val="accent2">
            <a:hueOff val="-1419735"/>
            <a:satOff val="138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err="1">
              <a:solidFill>
                <a:schemeClr val="tx1"/>
              </a:solidFill>
              <a:latin typeface="Arial Rounded MT Bold" panose="020F0704030504030204" pitchFamily="34" charset="0"/>
            </a:rPr>
            <a:t>When</a:t>
          </a:r>
          <a:endParaRPr lang="it-IT" sz="1200" kern="1200" dirty="0">
            <a:solidFill>
              <a:schemeClr val="tx1"/>
            </a:solidFill>
            <a:latin typeface="Arial Rounded MT Bold" panose="020F0704030504030204" pitchFamily="34" charset="0"/>
          </a:endParaRPr>
        </a:p>
      </dsp:txBody>
      <dsp:txXfrm>
        <a:off x="2221828" y="1235067"/>
        <a:ext cx="1764125" cy="1058475"/>
      </dsp:txXfrm>
    </dsp:sp>
    <dsp:sp modelId="{6FD7109A-6541-48F9-BEAE-5A89A5F9FAAF}">
      <dsp:nvSpPr>
        <dsp:cNvPr id="0" name=""/>
        <dsp:cNvSpPr/>
      </dsp:nvSpPr>
      <dsp:spPr>
        <a:xfrm>
          <a:off x="4162366" y="1235067"/>
          <a:ext cx="1764125" cy="1058475"/>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How</a:t>
          </a:r>
        </a:p>
      </dsp:txBody>
      <dsp:txXfrm>
        <a:off x="4162366" y="1235067"/>
        <a:ext cx="1764125" cy="10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866-3F00-4B05-96D2-83EFC62BC53F}">
      <dsp:nvSpPr>
        <dsp:cNvPr id="0" name=""/>
        <dsp:cNvSpPr/>
      </dsp:nvSpPr>
      <dsp:spPr>
        <a:xfrm>
          <a:off x="0" y="0"/>
          <a:ext cx="2523284" cy="1176173"/>
        </a:xfrm>
        <a:prstGeom prst="roundRect">
          <a:avLst>
            <a:gd name="adj" fmla="val 10000"/>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But what is the role of marketing? What is Social Media Marketing for?</a:t>
          </a:r>
          <a:endParaRPr lang="it-IT" sz="1200" kern="1200" dirty="0">
            <a:solidFill>
              <a:schemeClr val="tx1"/>
            </a:solidFill>
            <a:latin typeface="Arial Rounded MT Bold" panose="020F0704030504030204" pitchFamily="34" charset="0"/>
          </a:endParaRPr>
        </a:p>
      </dsp:txBody>
      <dsp:txXfrm>
        <a:off x="34449" y="34449"/>
        <a:ext cx="2454386" cy="1107275"/>
      </dsp:txXfrm>
    </dsp:sp>
    <dsp:sp modelId="{BDBC78E4-D0CD-4BB0-BF3E-FB91C1920EBE}">
      <dsp:nvSpPr>
        <dsp:cNvPr id="0" name=""/>
        <dsp:cNvSpPr/>
      </dsp:nvSpPr>
      <dsp:spPr>
        <a:xfrm>
          <a:off x="2775909" y="275199"/>
          <a:ext cx="535563" cy="625774"/>
        </a:xfrm>
        <a:prstGeom prst="rightArrow">
          <a:avLst>
            <a:gd name="adj1" fmla="val 60000"/>
            <a:gd name="adj2" fmla="val 50000"/>
          </a:avLst>
        </a:prstGeom>
        <a:solidFill>
          <a:srgbClr val="F8469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a:off x="2775909" y="400354"/>
        <a:ext cx="374894" cy="375464"/>
      </dsp:txXfrm>
    </dsp:sp>
    <dsp:sp modelId="{9B2F4DD7-2730-41EA-B3B4-39D3C13042EB}">
      <dsp:nvSpPr>
        <dsp:cNvPr id="0" name=""/>
        <dsp:cNvSpPr/>
      </dsp:nvSpPr>
      <dsp:spPr>
        <a:xfrm>
          <a:off x="3533781" y="0"/>
          <a:ext cx="2523284" cy="1176173"/>
        </a:xfrm>
        <a:prstGeom prst="roundRect">
          <a:avLst>
            <a:gd name="adj" fmla="val 10000"/>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An answer to this question is found in the </a:t>
          </a:r>
          <a:r>
            <a:rPr lang="en-US" sz="1200" i="1" kern="1200" dirty="0">
              <a:solidFill>
                <a:schemeClr val="tx1"/>
              </a:solidFill>
              <a:latin typeface="Arial Rounded MT Bold" panose="020F0704030504030204" pitchFamily="34" charset="0"/>
            </a:rPr>
            <a:t>Modern Marketing Manifesto</a:t>
          </a:r>
          <a:r>
            <a:rPr lang="en-US" sz="1200" kern="1200" dirty="0">
              <a:solidFill>
                <a:schemeClr val="tx1"/>
              </a:solidFill>
              <a:latin typeface="Arial Rounded MT Bold" panose="020F0704030504030204" pitchFamily="34" charset="0"/>
            </a:rPr>
            <a:t>, which is made up of 11 key points. Every marketing action should follow these essential guidelines:</a:t>
          </a:r>
          <a:endParaRPr lang="it-IT" sz="1200" kern="1200" dirty="0">
            <a:solidFill>
              <a:schemeClr val="tx1"/>
            </a:solidFill>
            <a:latin typeface="Arial Rounded MT Bold" panose="020F0704030504030204" pitchFamily="34" charset="0"/>
          </a:endParaRPr>
        </a:p>
      </dsp:txBody>
      <dsp:txXfrm>
        <a:off x="3568230" y="34449"/>
        <a:ext cx="2454386" cy="110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9BE0-B5E9-445A-A137-F7A7BCA0ACC5}">
      <dsp:nvSpPr>
        <dsp:cNvPr id="0" name=""/>
        <dsp:cNvSpPr/>
      </dsp:nvSpPr>
      <dsp:spPr>
        <a:xfrm>
          <a:off x="0" y="518652"/>
          <a:ext cx="6153681"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6F2A5-CCCB-48ED-9316-D371E974B33F}">
      <dsp:nvSpPr>
        <dsp:cNvPr id="0" name=""/>
        <dsp:cNvSpPr/>
      </dsp:nvSpPr>
      <dsp:spPr>
        <a:xfrm>
          <a:off x="307684" y="15515"/>
          <a:ext cx="5401830" cy="7835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1) </a:t>
          </a:r>
          <a:r>
            <a:rPr lang="en-US" sz="1200" kern="1200" dirty="0">
              <a:solidFill>
                <a:schemeClr val="tx1"/>
              </a:solidFill>
              <a:latin typeface="Arial Rounded MT Bold" panose="020F0704030504030204" pitchFamily="34" charset="0"/>
            </a:rPr>
            <a:t>Strategy: Marketing and Promotion contribute to guarantee the future of companies of any kind. Those involved in digital marketing should constantly be in contact with a large number of people, thanks to the web.</a:t>
          </a:r>
          <a:endParaRPr lang="it-IT" sz="1200" kern="1200" dirty="0">
            <a:solidFill>
              <a:schemeClr val="tx1"/>
            </a:solidFill>
            <a:latin typeface="Arial Rounded MT Bold" panose="020F0704030504030204" pitchFamily="34" charset="0"/>
          </a:endParaRPr>
        </a:p>
      </dsp:txBody>
      <dsp:txXfrm>
        <a:off x="345935" y="53766"/>
        <a:ext cx="5325328" cy="707075"/>
      </dsp:txXfrm>
    </dsp:sp>
    <dsp:sp modelId="{0BDB1170-A94E-4EE1-A737-8DACBF3FEE89}">
      <dsp:nvSpPr>
        <dsp:cNvPr id="0" name=""/>
        <dsp:cNvSpPr/>
      </dsp:nvSpPr>
      <dsp:spPr>
        <a:xfrm>
          <a:off x="0" y="1380492"/>
          <a:ext cx="6153681"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BD57-635A-47CF-A163-E3A5D21D07D1}">
      <dsp:nvSpPr>
        <dsp:cNvPr id="0" name=""/>
        <dsp:cNvSpPr/>
      </dsp:nvSpPr>
      <dsp:spPr>
        <a:xfrm>
          <a:off x="307684" y="1100052"/>
          <a:ext cx="5393947"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2) </a:t>
          </a:r>
          <a:r>
            <a:rPr lang="en-US" sz="1200" kern="1200" dirty="0">
              <a:solidFill>
                <a:schemeClr val="tx1"/>
              </a:solidFill>
              <a:latin typeface="Arial Rounded MT Bold" panose="020F0704030504030204" pitchFamily="34" charset="0"/>
            </a:rPr>
            <a:t>Commercial: Marketing means sales: those involved in Marketing must know where are the revenues and how they are acquired.</a:t>
          </a:r>
          <a:endParaRPr lang="it-IT" sz="1200" kern="1200" dirty="0">
            <a:solidFill>
              <a:schemeClr val="tx1"/>
            </a:solidFill>
            <a:latin typeface="Arial Rounded MT Bold" panose="020F0704030504030204" pitchFamily="34" charset="0"/>
          </a:endParaRPr>
        </a:p>
      </dsp:txBody>
      <dsp:txXfrm>
        <a:off x="335064" y="1127432"/>
        <a:ext cx="5339187" cy="506120"/>
      </dsp:txXfrm>
    </dsp:sp>
    <dsp:sp modelId="{34D306D7-8113-4445-8DB3-A8478B715604}">
      <dsp:nvSpPr>
        <dsp:cNvPr id="0" name=""/>
        <dsp:cNvSpPr/>
      </dsp:nvSpPr>
      <dsp:spPr>
        <a:xfrm>
          <a:off x="0" y="2348159"/>
          <a:ext cx="615368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D25CA-94D8-4049-B34A-8780F4F99CB0}">
      <dsp:nvSpPr>
        <dsp:cNvPr id="0" name=""/>
        <dsp:cNvSpPr/>
      </dsp:nvSpPr>
      <dsp:spPr>
        <a:xfrm>
          <a:off x="307684" y="1961892"/>
          <a:ext cx="5393947" cy="666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a:t>
          </a:r>
          <a:r>
            <a:rPr lang="en-US" sz="1200" kern="1200" dirty="0">
              <a:solidFill>
                <a:schemeClr val="tx1"/>
              </a:solidFill>
              <a:latin typeface="Arial Rounded MT Bold" panose="020F0704030504030204" pitchFamily="34" charset="0"/>
            </a:rPr>
            <a:t>Measure: They must also know how to measure and understand these data, to improve the customer shopping experience (first contact, product choice, purchase through, for example, an e-commerce platform)</a:t>
          </a:r>
          <a:endParaRPr lang="it-IT" sz="1200" kern="1200" dirty="0">
            <a:solidFill>
              <a:schemeClr val="tx1"/>
            </a:solidFill>
            <a:latin typeface="Arial Rounded MT Bold" panose="020F0704030504030204" pitchFamily="34" charset="0"/>
          </a:endParaRPr>
        </a:p>
      </dsp:txBody>
      <dsp:txXfrm>
        <a:off x="340230" y="1994438"/>
        <a:ext cx="5328855" cy="601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F742-0BC1-4312-9F54-8BE536BCEC92}">
      <dsp:nvSpPr>
        <dsp:cNvPr id="0" name=""/>
        <dsp:cNvSpPr/>
      </dsp:nvSpPr>
      <dsp:spPr>
        <a:xfrm>
          <a:off x="0" y="255170"/>
          <a:ext cx="6258534"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5F92-5C2A-4721-90A4-46E695031B36}">
      <dsp:nvSpPr>
        <dsp:cNvPr id="0" name=""/>
        <dsp:cNvSpPr/>
      </dsp:nvSpPr>
      <dsp:spPr>
        <a:xfrm>
          <a:off x="312926" y="10355"/>
          <a:ext cx="4694958" cy="6876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4) </a:t>
          </a:r>
          <a:r>
            <a:rPr lang="en-US" sz="1200" kern="1200" dirty="0">
              <a:solidFill>
                <a:schemeClr val="tx1"/>
              </a:solidFill>
              <a:latin typeface="Arial Rounded MT Bold" panose="020F0704030504030204" pitchFamily="34" charset="0"/>
            </a:rPr>
            <a:t>Experience: Modern marketing seeks to improve the customer experience (events, products or services. It makes no difference). A good marketing strategy should first of all segment the customers.</a:t>
          </a:r>
          <a:endParaRPr lang="it-IT" sz="1200" kern="1200" dirty="0">
            <a:solidFill>
              <a:schemeClr val="tx1"/>
            </a:solidFill>
            <a:latin typeface="Arial Rounded MT Bold" panose="020F0704030504030204" pitchFamily="34" charset="0"/>
          </a:endParaRPr>
        </a:p>
      </dsp:txBody>
      <dsp:txXfrm>
        <a:off x="346493" y="43922"/>
        <a:ext cx="4627824" cy="620481"/>
      </dsp:txXfrm>
    </dsp:sp>
    <dsp:sp modelId="{3E1B19AA-49C6-4CA4-ACF4-EE097C3857AF}">
      <dsp:nvSpPr>
        <dsp:cNvPr id="0" name=""/>
        <dsp:cNvSpPr/>
      </dsp:nvSpPr>
      <dsp:spPr>
        <a:xfrm>
          <a:off x="0" y="1417986"/>
          <a:ext cx="6258534" cy="75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FAF2D989-13A9-4ED4-85FC-880CD8889072}">
      <dsp:nvSpPr>
        <dsp:cNvPr id="0" name=""/>
        <dsp:cNvSpPr/>
      </dsp:nvSpPr>
      <dsp:spPr>
        <a:xfrm>
          <a:off x="312926" y="1173170"/>
          <a:ext cx="4694958" cy="68761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5) </a:t>
          </a:r>
          <a:r>
            <a:rPr lang="en-US" sz="1200" kern="1200" dirty="0">
              <a:solidFill>
                <a:schemeClr val="tx1"/>
              </a:solidFill>
              <a:latin typeface="Arial Rounded MT Bold" panose="020F0704030504030204" pitchFamily="34" charset="0"/>
            </a:rPr>
            <a:t>Integration: The Media and Mobile revolution has just begun: more and more customers are building their experience with companies through online contacts.</a:t>
          </a:r>
          <a:endParaRPr lang="it-IT" sz="1200" kern="1200" dirty="0">
            <a:solidFill>
              <a:schemeClr val="tx1"/>
            </a:solidFill>
            <a:latin typeface="Arial Rounded MT Bold" panose="020F0704030504030204" pitchFamily="34" charset="0"/>
          </a:endParaRPr>
        </a:p>
      </dsp:txBody>
      <dsp:txXfrm>
        <a:off x="346493" y="1206737"/>
        <a:ext cx="4627824" cy="620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0492-2FCF-49AE-8082-DEF989AD258C}">
      <dsp:nvSpPr>
        <dsp:cNvPr id="0" name=""/>
        <dsp:cNvSpPr/>
      </dsp:nvSpPr>
      <dsp:spPr>
        <a:xfrm>
          <a:off x="0" y="325151"/>
          <a:ext cx="62077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5528-5124-4078-A9E8-A9D3811F17E4}">
      <dsp:nvSpPr>
        <dsp:cNvPr id="0" name=""/>
        <dsp:cNvSpPr/>
      </dsp:nvSpPr>
      <dsp:spPr>
        <a:xfrm>
          <a:off x="340858" y="81008"/>
          <a:ext cx="493464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6) </a:t>
          </a:r>
          <a:r>
            <a:rPr lang="en-US" sz="1200" kern="1200" dirty="0">
              <a:solidFill>
                <a:schemeClr val="tx1"/>
              </a:solidFill>
              <a:latin typeface="Arial Rounded MT Bold" panose="020F0704030504030204" pitchFamily="34" charset="0"/>
            </a:rPr>
            <a:t>Brand: Consumers are truly the protagonists of the purchasing processes and the fate of every company. Companies must therefore be transparent and communicate directly.</a:t>
          </a:r>
          <a:endParaRPr lang="it-IT" sz="1200" kern="1200" dirty="0">
            <a:solidFill>
              <a:schemeClr val="tx1"/>
            </a:solidFill>
            <a:latin typeface="Arial Rounded MT Bold" panose="020F0704030504030204" pitchFamily="34" charset="0"/>
          </a:endParaRPr>
        </a:p>
      </dsp:txBody>
      <dsp:txXfrm>
        <a:off x="371120" y="111270"/>
        <a:ext cx="4874122" cy="559396"/>
      </dsp:txXfrm>
    </dsp:sp>
    <dsp:sp modelId="{BF517AAE-E720-4E59-8A76-FB592BE51611}">
      <dsp:nvSpPr>
        <dsp:cNvPr id="0" name=""/>
        <dsp:cNvSpPr/>
      </dsp:nvSpPr>
      <dsp:spPr>
        <a:xfrm>
          <a:off x="0" y="1277712"/>
          <a:ext cx="620778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D260F-F285-40B4-BC53-E202004C86F3}">
      <dsp:nvSpPr>
        <dsp:cNvPr id="0" name=""/>
        <dsp:cNvSpPr/>
      </dsp:nvSpPr>
      <dsp:spPr>
        <a:xfrm>
          <a:off x="340858" y="1033568"/>
          <a:ext cx="493464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7) Data: Those involved in Marketing must constantly collect the data derived from each implemented Strategy, to optimize the following ones.</a:t>
          </a:r>
          <a:endParaRPr lang="it-IT" sz="1200" kern="1200" dirty="0">
            <a:solidFill>
              <a:schemeClr val="tx1"/>
            </a:solidFill>
            <a:latin typeface="Arial Rounded MT Bold" panose="020F0704030504030204" pitchFamily="34" charset="0"/>
          </a:endParaRPr>
        </a:p>
      </dsp:txBody>
      <dsp:txXfrm>
        <a:off x="371120" y="1063830"/>
        <a:ext cx="4874122"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F923-EC19-4BB0-BBBE-1324FF9F8652}">
      <dsp:nvSpPr>
        <dsp:cNvPr id="0" name=""/>
        <dsp:cNvSpPr/>
      </dsp:nvSpPr>
      <dsp:spPr>
        <a:xfrm>
          <a:off x="0" y="421461"/>
          <a:ext cx="6207782"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DF674-DBE5-445B-BD3D-98465D0B94CF}">
      <dsp:nvSpPr>
        <dsp:cNvPr id="0" name=""/>
        <dsp:cNvSpPr/>
      </dsp:nvSpPr>
      <dsp:spPr>
        <a:xfrm>
          <a:off x="310389" y="37701"/>
          <a:ext cx="456902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8) Personalization: Digital channels allow those involved in Marketing to have access to large sets of data, which allow them to customize future Marketing Strategies to offer the best customer experience.</a:t>
          </a:r>
          <a:endParaRPr lang="it-IT" sz="1200" kern="1200" dirty="0">
            <a:solidFill>
              <a:schemeClr val="tx1"/>
            </a:solidFill>
            <a:latin typeface="Arial Rounded MT Bold" panose="020F0704030504030204" pitchFamily="34" charset="0"/>
          </a:endParaRPr>
        </a:p>
      </dsp:txBody>
      <dsp:txXfrm>
        <a:off x="347856" y="75168"/>
        <a:ext cx="4494086" cy="692586"/>
      </dsp:txXfrm>
    </dsp:sp>
    <dsp:sp modelId="{572CD2FD-3E11-43D9-8C38-2D61E6AD90C4}">
      <dsp:nvSpPr>
        <dsp:cNvPr id="0" name=""/>
        <dsp:cNvSpPr/>
      </dsp:nvSpPr>
      <dsp:spPr>
        <a:xfrm>
          <a:off x="0" y="1600821"/>
          <a:ext cx="620778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7D419-93A8-4E31-87ED-86C922064E40}">
      <dsp:nvSpPr>
        <dsp:cNvPr id="0" name=""/>
        <dsp:cNvSpPr/>
      </dsp:nvSpPr>
      <dsp:spPr>
        <a:xfrm>
          <a:off x="310389" y="1217061"/>
          <a:ext cx="456902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9) Technology: All this means that those involved in Marketing must fully know the technology behind the tools of Digital Marketing.</a:t>
          </a:r>
          <a:endParaRPr lang="it-IT" sz="1200" kern="1200" dirty="0">
            <a:solidFill>
              <a:schemeClr val="tx1"/>
            </a:solidFill>
            <a:latin typeface="Arial Rounded MT Bold" panose="020F0704030504030204" pitchFamily="34" charset="0"/>
          </a:endParaRPr>
        </a:p>
      </dsp:txBody>
      <dsp:txXfrm>
        <a:off x="347856" y="1254528"/>
        <a:ext cx="44940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CE183B40-86D5-4360-B7EB-A4971F50991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A0E3749-D036-4FBF-8C2D-C6BC248F435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A004C26-7D8C-4184-A0E3-EDECE4F11D1F}"/>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3.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4.xml"/><Relationship Id="rId7" Type="http://schemas.openxmlformats.org/officeDocument/2006/relationships/image" Target="../media/image18.jpeg"/><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5.xml"/><Relationship Id="rId7" Type="http://schemas.openxmlformats.org/officeDocument/2006/relationships/image" Target="../media/image18.jpeg"/><Relationship Id="rId2" Type="http://schemas.openxmlformats.org/officeDocument/2006/relationships/diagramData" Target="../diagrams/data35.xml"/><Relationship Id="rId1" Type="http://schemas.openxmlformats.org/officeDocument/2006/relationships/slideLayout" Target="../slideLayouts/slideLayout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6.xml"/><Relationship Id="rId7" Type="http://schemas.openxmlformats.org/officeDocument/2006/relationships/image" Target="../media/image18.jpeg"/><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7.xml"/><Relationship Id="rId7" Type="http://schemas.openxmlformats.org/officeDocument/2006/relationships/image" Target="../media/image18.jpeg"/><Relationship Id="rId2" Type="http://schemas.openxmlformats.org/officeDocument/2006/relationships/diagramData" Target="../diagrams/data37.xml"/><Relationship Id="rId1" Type="http://schemas.openxmlformats.org/officeDocument/2006/relationships/slideLayout" Target="../slideLayouts/slideLayout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8.xml"/><Relationship Id="rId7" Type="http://schemas.openxmlformats.org/officeDocument/2006/relationships/image" Target="../media/image18.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fif"/><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4.jfif"/><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png"/><Relationship Id="rId7" Type="http://schemas.openxmlformats.org/officeDocument/2006/relationships/diagramColors" Target="../diagrams/colors1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9.png"/><Relationship Id="rId7" Type="http://schemas.openxmlformats.org/officeDocument/2006/relationships/diagramColors" Target="../diagrams/colors20.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1.pn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9.png"/><Relationship Id="rId7" Type="http://schemas.openxmlformats.org/officeDocument/2006/relationships/diagramColors" Target="../diagrams/colors2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7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9.png"/><Relationship Id="rId7" Type="http://schemas.openxmlformats.org/officeDocument/2006/relationships/diagramColors" Target="../diagrams/colors26.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9.png"/><Relationship Id="rId7" Type="http://schemas.openxmlformats.org/officeDocument/2006/relationships/diagramColors" Target="../diagrams/colors27.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1.png"/><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9.png"/><Relationship Id="rId7" Type="http://schemas.openxmlformats.org/officeDocument/2006/relationships/diagramColors" Target="../diagrams/colors28.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2.bin"/></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0.xml"/><Relationship Id="rId7" Type="http://schemas.openxmlformats.org/officeDocument/2006/relationships/image" Target="../media/image18.jpe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9.png"/><Relationship Id="rId7" Type="http://schemas.openxmlformats.org/officeDocument/2006/relationships/diagramColors" Target="../diagrams/colors3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en-US" altLang="it-IT" sz="1400" dirty="0">
                <a:latin typeface="Arial Rounded MT Bold" panose="020F0704030504030204" pitchFamily="34" charset="0"/>
              </a:rPr>
              <a:t> </a:t>
            </a:r>
            <a:r>
              <a:rPr lang="en-US" altLang="it-IT" sz="1400" dirty="0">
                <a:solidFill>
                  <a:srgbClr val="00B0F0"/>
                </a:solidFill>
                <a:latin typeface="Arial Rounded MT Bold" panose="020F0704030504030204" pitchFamily="34" charset="0"/>
              </a:rPr>
              <a:t>1.3 WEB &amp; SOCIAL MEDIA MANAGEMENT, ANALYTICS</a:t>
            </a:r>
          </a:p>
          <a:p>
            <a:r>
              <a:rPr lang="en-US" altLang="it-IT" sz="1400" dirty="0">
                <a:solidFill>
                  <a:srgbClr val="00B0F0"/>
                </a:solidFill>
                <a:latin typeface="Arial Rounded MT Bold" panose="020F0704030504030204" pitchFamily="34" charset="0"/>
              </a:rPr>
              <a:t> &amp; MARKETING</a:t>
            </a:r>
          </a:p>
          <a:p>
            <a:r>
              <a:rPr lang="en-US" altLang="it-IT" sz="1400" dirty="0">
                <a:solidFill>
                  <a:srgbClr val="00B0F0"/>
                </a:solidFill>
                <a:latin typeface="Arial Rounded MT Bold" panose="020F0704030504030204" pitchFamily="34" charset="0"/>
              </a:rPr>
              <a:t>A module on Digital Networks</a:t>
            </a: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 4">
            <a:extLst>
              <a:ext uri="{FF2B5EF4-FFF2-40B4-BE49-F238E27FC236}">
                <a16:creationId xmlns:a16="http://schemas.microsoft.com/office/drawing/2014/main" id="{66371920-2E3A-4354-8FD7-65633F23E5E0}"/>
              </a:ext>
            </a:extLst>
          </p:cNvPr>
          <p:cNvGraphicFramePr/>
          <p:nvPr>
            <p:extLst>
              <p:ext uri="{D42A27DB-BD31-4B8C-83A1-F6EECF244321}">
                <p14:modId xmlns:p14="http://schemas.microsoft.com/office/powerpoint/2010/main" val="3382737966"/>
              </p:ext>
            </p:extLst>
          </p:nvPr>
        </p:nvGraphicFramePr>
        <p:xfrm>
          <a:off x="1625834" y="1971584"/>
          <a:ext cx="6258534" cy="2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001082-9DAC-4A63-AF6E-BC04DE61904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169649-115B-4854-B1F0-1B509771CFBA}"/>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5EEE988-60BE-44E3-9E80-B498D097B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92730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36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040" y="1657216"/>
            <a:ext cx="620778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website and the blog will also be at the center of the digital strategy here by </a:t>
            </a:r>
          </a:p>
          <a:p>
            <a:pPr>
              <a:defRPr/>
            </a:pP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Company must be an online presence that does not speak the language of </a:t>
            </a:r>
          </a:p>
          <a:p>
            <a:pPr>
              <a:defRPr/>
            </a:pPr>
            <a:r>
              <a:rPr lang="en-US" altLang="es-ES" sz="1200" dirty="0">
                <a:latin typeface="Arial Rounded MT Bold" panose="020F0704030504030204" pitchFamily="34" charset="0"/>
              </a:rPr>
              <a:t>the magazines, but that of the customers. The site will have to be less focused on </a:t>
            </a:r>
          </a:p>
          <a:p>
            <a:pPr>
              <a:defRPr/>
            </a:pPr>
            <a:r>
              <a:rPr lang="en-US" altLang="es-ES" sz="1200" dirty="0">
                <a:latin typeface="Arial Rounded MT Bold" panose="020F0704030504030204" pitchFamily="34" charset="0"/>
              </a:rPr>
              <a:t>the company and will no longer have to speak to retailers but to end customers.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structure of the Website includes: </a:t>
            </a: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9CC2BE8-C1F3-4B3B-AE91-E59A64FC177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0C1B91C-2A8D-47A8-8C8D-F447D5B511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1E84545-217B-43F4-9A8F-0044F1028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B74DA1DB-A612-439E-9789-B0295EC77A09}"/>
              </a:ext>
            </a:extLst>
          </p:cNvPr>
          <p:cNvGraphicFramePr/>
          <p:nvPr>
            <p:extLst>
              <p:ext uri="{D42A27DB-BD31-4B8C-83A1-F6EECF244321}">
                <p14:modId xmlns:p14="http://schemas.microsoft.com/office/powerpoint/2010/main" val="3009054001"/>
              </p:ext>
            </p:extLst>
          </p:nvPr>
        </p:nvGraphicFramePr>
        <p:xfrm>
          <a:off x="2286000" y="3080628"/>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3996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strength of a small family business lies in the </a:t>
            </a:r>
            <a:r>
              <a:rPr lang="en-US" altLang="es-ES" sz="1200" dirty="0">
                <a:solidFill>
                  <a:srgbClr val="F8469B"/>
                </a:solidFill>
                <a:latin typeface="Arial Rounded MT Bold" panose="020F0704030504030204" pitchFamily="34" charset="0"/>
              </a:rPr>
              <a:t>greater personality </a:t>
            </a:r>
            <a:r>
              <a:rPr lang="en-US" altLang="es-ES" sz="1200" dirty="0">
                <a:latin typeface="Arial Rounded MT Bold" panose="020F0704030504030204" pitchFamily="34" charset="0"/>
              </a:rPr>
              <a:t>and </a:t>
            </a:r>
          </a:p>
          <a:p>
            <a:pPr>
              <a:defRPr/>
            </a:pPr>
            <a:r>
              <a:rPr lang="en-US" altLang="es-ES" sz="1200" dirty="0">
                <a:solidFill>
                  <a:srgbClr val="F8469B"/>
                </a:solidFill>
                <a:latin typeface="Arial Rounded MT Bold" panose="020F0704030504030204" pitchFamily="34" charset="0"/>
              </a:rPr>
              <a:t>uniqueness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These traits are also defined by the content we publish, not only from products.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contents must therefore be based on the interests of the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that we </a:t>
            </a:r>
          </a:p>
          <a:p>
            <a:pPr>
              <a:defRPr/>
            </a:pPr>
            <a:r>
              <a:rPr lang="en-US" altLang="es-ES" sz="1200" dirty="0">
                <a:latin typeface="Arial Rounded MT Bold" panose="020F0704030504030204" pitchFamily="34" charset="0"/>
              </a:rPr>
              <a:t>have identified (contents therefore based on what customers like, not derived </a:t>
            </a:r>
          </a:p>
          <a:p>
            <a:pPr>
              <a:defRPr/>
            </a:pPr>
            <a:r>
              <a:rPr lang="en-US" altLang="es-ES" sz="1200" dirty="0">
                <a:latin typeface="Arial Rounded MT Bold" panose="020F0704030504030204" pitchFamily="34" charset="0"/>
              </a:rPr>
              <a:t>directly from the Company's products).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A0CE8F-96F7-4A22-8D68-4FEF496CDE2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C2D2DC-FA2B-4C75-A2FE-25879E5E864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F1FC623-E471-4FAC-A6CA-7F3FE655A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03773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CE5713-8E00-40C1-ADD4-81A5AAA959B6}"/>
              </a:ext>
            </a:extLst>
          </p:cNvPr>
          <p:cNvSpPr/>
          <p:nvPr/>
        </p:nvSpPr>
        <p:spPr>
          <a:xfrm>
            <a:off x="1365421" y="1854639"/>
            <a:ext cx="6239035" cy="150858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365422" y="1634766"/>
            <a:ext cx="6232676" cy="74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7A9FE1C-C096-4297-99A1-B089AD3561D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6D6993-1289-4B96-8BC8-C543F2F4799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04F73E7-4481-4AC4-909F-02675CA4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AC04A498-52BE-41AF-A9B5-105F7C1AAADD}"/>
              </a:ext>
            </a:extLst>
          </p:cNvPr>
          <p:cNvSpPr txBox="1"/>
          <p:nvPr/>
        </p:nvSpPr>
        <p:spPr>
          <a:xfrm>
            <a:off x="1426579" y="2095804"/>
            <a:ext cx="6239035" cy="830997"/>
          </a:xfrm>
          <a:prstGeom prst="rect">
            <a:avLst/>
          </a:prstGeom>
          <a:noFill/>
        </p:spPr>
        <p:txBody>
          <a:bodyPr wrap="square">
            <a:spAutoFit/>
          </a:bodyPr>
          <a:lstStyle/>
          <a:p>
            <a:pPr>
              <a:defRPr/>
            </a:pPr>
            <a:r>
              <a:rPr lang="en-US" altLang="es-ES" sz="1200" dirty="0">
                <a:latin typeface="Arial Rounded MT Bold" panose="020F0704030504030204" pitchFamily="34" charset="0"/>
              </a:rPr>
              <a:t>For this the case study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will no longer produce a seasonal paper </a:t>
            </a:r>
          </a:p>
          <a:p>
            <a:pPr>
              <a:defRPr/>
            </a:pPr>
            <a:r>
              <a:rPr lang="en-US" altLang="es-ES" sz="1200" dirty="0">
                <a:latin typeface="Arial Rounded MT Bold" panose="020F0704030504030204" pitchFamily="34" charset="0"/>
              </a:rPr>
              <a:t>catalog, but a daily and digital story that adapts to the everyday life of its </a:t>
            </a:r>
          </a:p>
          <a:p>
            <a:pPr>
              <a:defRPr/>
            </a:pPr>
            <a:r>
              <a:rPr lang="en-US" altLang="es-ES" sz="1200" dirty="0">
                <a:latin typeface="Arial Rounded MT Bold" panose="020F0704030504030204" pitchFamily="34" charset="0"/>
              </a:rPr>
              <a:t>customers. The distribution of these contents will then take place using platforms such as Hub, but above all </a:t>
            </a:r>
            <a:r>
              <a:rPr lang="en-US" altLang="es-ES" sz="1200" dirty="0">
                <a:solidFill>
                  <a:srgbClr val="F8469B"/>
                </a:solidFill>
                <a:latin typeface="Arial Rounded MT Bold" panose="020F0704030504030204" pitchFamily="34" charset="0"/>
              </a:rPr>
              <a:t>Facebook</a:t>
            </a:r>
            <a:r>
              <a:rPr lang="en-US" altLang="es-ES" sz="1200" dirty="0">
                <a:latin typeface="Arial Rounded MT Bold" panose="020F0704030504030204" pitchFamily="34" charset="0"/>
              </a:rPr>
              <a:t> as the main distribution channel.</a:t>
            </a: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277548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207219"/>
            <a:ext cx="6660559" cy="74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9F677D1-F48B-4F38-86DE-1139B2BD4E09}"/>
              </a:ext>
            </a:extLst>
          </p:cNvPr>
          <p:cNvGraphicFramePr/>
          <p:nvPr>
            <p:extLst>
              <p:ext uri="{D42A27DB-BD31-4B8C-83A1-F6EECF244321}">
                <p14:modId xmlns:p14="http://schemas.microsoft.com/office/powerpoint/2010/main" val="1752323811"/>
              </p:ext>
            </p:extLst>
          </p:nvPr>
        </p:nvGraphicFramePr>
        <p:xfrm>
          <a:off x="1169161" y="1346427"/>
          <a:ext cx="6840433" cy="326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6D10122-BDCD-45E5-8ECA-9E56421F39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A9C27F4-4CA2-4715-9602-5258EC2DEF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B280920-7A9D-4557-B970-F29F5B2379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60729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479" y="1846963"/>
            <a:ext cx="6207782" cy="1754326"/>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Social Network:</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Social channels are certainly those best suited to a small company of the Fashion sector such as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The company chooses to focus on a Facebook page and Instagram, maintaining a reactive presence on Twitter, </a:t>
            </a:r>
            <a:r>
              <a:rPr lang="en-US" altLang="es-ES" sz="1200" dirty="0" err="1">
                <a:latin typeface="Arial Rounded MT Bold" panose="020F0704030504030204" pitchFamily="34" charset="0"/>
              </a:rPr>
              <a:t>Youtube</a:t>
            </a:r>
            <a:r>
              <a:rPr lang="en-US" altLang="es-ES" sz="1200" dirty="0">
                <a:latin typeface="Arial Rounded MT Bold" panose="020F0704030504030204" pitchFamily="34" charset="0"/>
              </a:rPr>
              <a:t>, Pinterest </a:t>
            </a:r>
          </a:p>
          <a:p>
            <a:pPr>
              <a:defRPr/>
            </a:pPr>
            <a:r>
              <a:rPr lang="en-US" altLang="es-ES" sz="1200" dirty="0">
                <a:latin typeface="Arial Rounded MT Bold" panose="020F0704030504030204" pitchFamily="34" charset="0"/>
              </a:rPr>
              <a:t>and Google Plus. The effort is divided between these channels, taking into </a:t>
            </a:r>
          </a:p>
          <a:p>
            <a:pPr>
              <a:defRPr/>
            </a:pPr>
            <a:r>
              <a:rPr lang="en-US" altLang="es-ES" sz="1200" dirty="0">
                <a:latin typeface="Arial Rounded MT Bold" panose="020F0704030504030204" pitchFamily="34" charset="0"/>
              </a:rPr>
              <a:t>account their specific characteristics and the different capacity of these in </a:t>
            </a:r>
          </a:p>
          <a:p>
            <a:pPr>
              <a:defRPr/>
            </a:pPr>
            <a:r>
              <a:rPr lang="en-US" altLang="es-ES" sz="1200" dirty="0">
                <a:latin typeface="Arial Rounded MT Bold" panose="020F0704030504030204" pitchFamily="34" charset="0"/>
              </a:rPr>
              <a:t>respect to the public.</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DEBF958-54BC-4707-B419-47CBECD2E6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B26143-550D-4EA0-BADE-AD4CEB1A6C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BB9B991-2F1C-41C9-AA39-C2F36982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3447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8084" y="1856686"/>
            <a:ext cx="6047530" cy="1569660"/>
          </a:xfrm>
          <a:prstGeom prst="rect">
            <a:avLst/>
          </a:prstGeom>
          <a:noFill/>
        </p:spPr>
        <p:txBody>
          <a:bodyPr wrap="square" rtlCol="0">
            <a:spAutoFit/>
          </a:bodyPr>
          <a:lstStyle/>
          <a:p>
            <a:pPr lvl="2">
              <a:defRPr/>
            </a:pPr>
            <a:r>
              <a:rPr lang="en-US" altLang="es-ES" sz="1200" dirty="0">
                <a:latin typeface="Arial Rounded MT Bold" panose="020F0704030504030204" pitchFamily="34" charset="0"/>
              </a:rPr>
              <a:t>For example, the Company has chosen to actively use the Social</a:t>
            </a:r>
          </a:p>
          <a:p>
            <a:pPr lvl="2">
              <a:defRPr/>
            </a:pPr>
            <a:r>
              <a:rPr lang="en-US" altLang="es-ES" sz="1200" dirty="0">
                <a:latin typeface="Arial Rounded MT Bold" panose="020F0704030504030204" pitchFamily="34" charset="0"/>
              </a:rPr>
              <a:t>Blog "Tumblr", edited directly by the Staff of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"Tumblr" welcomes fans closest to the Company and those who come to it from search engines. “Tumblr” was chosen for its ability to adapt to the site template, but also because its peculiarity is to be an highly visual Social Network.</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2E441A-0491-4BE0-8477-E5B5C4CAC32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C65FE19-77AF-47DD-BFFD-1CD910EDEC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5A91268-5C55-42FF-9A55-E1D5FC2A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4" descr="Botón Share de Tumblr: Cómo agregar a su sitio web-ShareThis">
            <a:extLst>
              <a:ext uri="{FF2B5EF4-FFF2-40B4-BE49-F238E27FC236}">
                <a16:creationId xmlns:a16="http://schemas.microsoft.com/office/drawing/2014/main" id="{DAD4D962-2D04-459D-98C7-D4122E4F8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025" y="1842041"/>
            <a:ext cx="575286" cy="5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4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399749"/>
            <a:ext cx="6230137"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BB6631-C6F0-4D65-AFAD-281735C216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CC74792-E147-4985-B4E1-F589A82F7B0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893817-0610-4D15-8903-F010ECC87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140F3A78-C93A-4764-AFF9-02571D8565D1}"/>
              </a:ext>
            </a:extLst>
          </p:cNvPr>
          <p:cNvSpPr txBox="1"/>
          <p:nvPr/>
        </p:nvSpPr>
        <p:spPr>
          <a:xfrm>
            <a:off x="1578310" y="1589636"/>
            <a:ext cx="1295909" cy="276999"/>
          </a:xfrm>
          <a:prstGeom prst="rect">
            <a:avLst/>
          </a:prstGeom>
          <a:noFill/>
        </p:spPr>
        <p:txBody>
          <a:bodyPr wrap="square">
            <a:spAutoFit/>
          </a:bodyPr>
          <a:lstStyle/>
          <a:p>
            <a:pPr lvl="0"/>
            <a:r>
              <a:rPr lang="it-IT" sz="1200" b="1" dirty="0">
                <a:solidFill>
                  <a:schemeClr val="tx2">
                    <a:lumMod val="75000"/>
                  </a:schemeClr>
                </a:solidFill>
              </a:rPr>
              <a:t>Facebook</a:t>
            </a:r>
            <a:r>
              <a:rPr lang="it-IT" sz="1200" i="1" dirty="0">
                <a:solidFill>
                  <a:srgbClr val="FF0000"/>
                </a:solidFill>
              </a:rPr>
              <a:t>:</a:t>
            </a:r>
            <a:endParaRPr lang="it-IT" sz="1200" dirty="0"/>
          </a:p>
        </p:txBody>
      </p:sp>
      <p:sp>
        <p:nvSpPr>
          <p:cNvPr id="13" name="CuadroTexto 12">
            <a:extLst>
              <a:ext uri="{FF2B5EF4-FFF2-40B4-BE49-F238E27FC236}">
                <a16:creationId xmlns:a16="http://schemas.microsoft.com/office/drawing/2014/main" id="{DAF4CA6B-4A72-4DF3-BAB3-13DF8067B0EF}"/>
              </a:ext>
            </a:extLst>
          </p:cNvPr>
          <p:cNvSpPr txBox="1"/>
          <p:nvPr/>
        </p:nvSpPr>
        <p:spPr>
          <a:xfrm>
            <a:off x="1472253" y="1937919"/>
            <a:ext cx="6450074" cy="2492990"/>
          </a:xfrm>
          <a:prstGeom prst="rect">
            <a:avLst/>
          </a:prstGeom>
          <a:noFill/>
        </p:spPr>
        <p:txBody>
          <a:bodyPr wrap="square">
            <a:spAutoFit/>
          </a:bodyPr>
          <a:lstStyle/>
          <a:p>
            <a:pPr lvl="2"/>
            <a:r>
              <a:rPr lang="en-US" sz="1200" dirty="0">
                <a:latin typeface="Arial Rounded MT Bold" panose="020F0704030504030204" pitchFamily="34" charset="0"/>
              </a:rPr>
              <a:t>The main platform. Facebook was chosen for the dissemination of "awareness" through the sharing of content by the users themselves. The company will use  the channel taking care of:</a:t>
            </a:r>
            <a:endParaRPr lang="it-IT" sz="1200" dirty="0">
              <a:latin typeface="Arial Rounded MT Bold" panose="020F0704030504030204" pitchFamily="34" charset="0"/>
            </a:endParaRPr>
          </a:p>
          <a:p>
            <a:endParaRPr lang="it-IT" sz="1200" dirty="0">
              <a:latin typeface="Arial Rounded MT Bold" panose="020F0704030504030204" pitchFamily="34" charset="0"/>
            </a:endParaRPr>
          </a:p>
          <a:p>
            <a:pPr lvl="0"/>
            <a:r>
              <a:rPr lang="en-US" sz="1200" dirty="0">
                <a:latin typeface="Arial Rounded MT Bold" panose="020F0704030504030204" pitchFamily="34" charset="0"/>
              </a:rPr>
              <a:t>Use a daily and direct language, but also ...</a:t>
            </a:r>
            <a:endParaRPr lang="it-IT" sz="1200" dirty="0">
              <a:latin typeface="Arial Rounded MT Bold" panose="020F0704030504030204" pitchFamily="34" charset="0"/>
            </a:endParaRPr>
          </a:p>
          <a:p>
            <a:pPr lvl="0"/>
            <a:endParaRPr lang="it-IT" sz="1200" dirty="0">
              <a:solidFill>
                <a:schemeClr val="tx1"/>
              </a:solidFill>
              <a:latin typeface="Arial Rounded MT Bold" panose="020F0704030504030204" pitchFamily="34" charset="0"/>
            </a:endParaRPr>
          </a:p>
          <a:p>
            <a:pPr marL="171450" lvl="0" indent="-171450">
              <a:buFont typeface="Arial" panose="020B0604020202020204" pitchFamily="34" charset="0"/>
              <a:buChar char="•"/>
            </a:pPr>
            <a:r>
              <a:rPr lang="en-US" sz="1200" dirty="0">
                <a:latin typeface="Arial Rounded MT Bold" panose="020F0704030504030204" pitchFamily="34" charset="0"/>
              </a:rPr>
              <a:t>Give priority to visual content
Encourage Feedback, stimulating the public also through competitions and calls-to-action, surveys etc.
Use coupons and promotions reserved for fans
Publish entertainment material
Identify and value the "super fans"</a:t>
            </a:r>
            <a:endParaRPr lang="it-IT" sz="1200" dirty="0">
              <a:latin typeface="Arial Rounded MT Bold" panose="020F0704030504030204" pitchFamily="34" charset="0"/>
            </a:endParaRPr>
          </a:p>
          <a:p>
            <a:pPr lvl="0"/>
            <a:endParaRPr lang="it-IT" sz="1200" dirty="0">
              <a:solidFill>
                <a:schemeClr val="tx1"/>
              </a:solidFill>
              <a:latin typeface="Arial Rounded MT Bold" panose="020F0704030504030204" pitchFamily="34" charset="0"/>
            </a:endParaRPr>
          </a:p>
        </p:txBody>
      </p:sp>
      <p:sp>
        <p:nvSpPr>
          <p:cNvPr id="6" name="AutoShape 2">
            <a:extLst>
              <a:ext uri="{FF2B5EF4-FFF2-40B4-BE49-F238E27FC236}">
                <a16:creationId xmlns:a16="http://schemas.microsoft.com/office/drawing/2014/main" id="{7ADD37A3-684E-49D0-8D04-7DA652742361}"/>
              </a:ext>
            </a:extLst>
          </p:cNvPr>
          <p:cNvSpPr>
            <a:spLocks noChangeAspect="1" noChangeArrowheads="1"/>
          </p:cNvSpPr>
          <p:nvPr/>
        </p:nvSpPr>
        <p:spPr bwMode="auto">
          <a:xfrm>
            <a:off x="4419600" y="2419350"/>
            <a:ext cx="793966" cy="793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descr="Botón Seguir de Facebook: Añada el botón de Facebook a su página web">
            <a:extLst>
              <a:ext uri="{FF2B5EF4-FFF2-40B4-BE49-F238E27FC236}">
                <a16:creationId xmlns:a16="http://schemas.microsoft.com/office/drawing/2014/main" id="{7DD3FE78-B78E-4F1E-87FE-6FDDDC50C9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310" y="1907634"/>
            <a:ext cx="727212" cy="7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74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9437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734A199-448F-4B67-BC3F-05F136789AC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FCF84B4-71C5-4D62-A9C9-4D51308D87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88DDF5A-B6B9-453B-B734-1BBE4151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CF1E93DD-C7D8-43AF-AB79-B4027A96F030}"/>
              </a:ext>
            </a:extLst>
          </p:cNvPr>
          <p:cNvSpPr txBox="1"/>
          <p:nvPr/>
        </p:nvSpPr>
        <p:spPr>
          <a:xfrm>
            <a:off x="1547664" y="1779662"/>
            <a:ext cx="6462464" cy="2492990"/>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Instagram</a:t>
            </a:r>
            <a:r>
              <a:rPr lang="it-IT" altLang="es-ES" sz="1200" i="1" dirty="0">
                <a:latin typeface="Arial Rounded MT Bold" panose="020F0704030504030204" pitchFamily="34" charset="0"/>
              </a:rPr>
              <a:t>:</a:t>
            </a:r>
          </a:p>
          <a:p>
            <a:pPr lvl="2">
              <a:defRPr/>
            </a:pPr>
            <a:endParaRPr lang="it-IT" altLang="es-ES" sz="1200" i="1" dirty="0">
              <a:latin typeface="Arial Rounded MT Bold" panose="020F0704030504030204" pitchFamily="34" charset="0"/>
            </a:endParaRPr>
          </a:p>
          <a:p>
            <a:pPr lvl="2">
              <a:defRPr/>
            </a:pPr>
            <a:r>
              <a:rPr lang="en-US" altLang="es-ES" sz="1200" dirty="0">
                <a:latin typeface="Arial Rounded MT Bold" panose="020F0704030504030204" pitchFamily="34" charset="0"/>
              </a:rPr>
              <a:t>Given its strong expressive and visual charge, Instagram is a basic tool </a:t>
            </a:r>
          </a:p>
          <a:p>
            <a:pPr lvl="2">
              <a:defRPr/>
            </a:pPr>
            <a:r>
              <a:rPr lang="en-US" altLang="es-ES" sz="1200" dirty="0">
                <a:latin typeface="Arial Rounded MT Bold" panose="020F0704030504030204" pitchFamily="34" charset="0"/>
              </a:rPr>
              <a:t>in the content strategy for a company like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channel will propose:</a:t>
            </a:r>
          </a:p>
          <a:p>
            <a:pPr marL="228600" indent="-228600">
              <a:buAutoNum type="arabicParenR"/>
              <a:defRPr/>
            </a:pPr>
            <a:r>
              <a:rPr lang="en-US" altLang="es-ES" sz="1200" dirty="0">
                <a:latin typeface="Arial Rounded MT Bold" panose="020F0704030504030204" pitchFamily="34" charset="0"/>
              </a:rPr>
              <a:t>Company life (Stories)</a:t>
            </a:r>
          </a:p>
          <a:p>
            <a:pPr marL="228600" indent="-228600">
              <a:buAutoNum type="arabicParenR"/>
              <a:defRPr/>
            </a:pPr>
            <a:r>
              <a:rPr lang="en-US" altLang="es-ES" sz="1200" dirty="0">
                <a:latin typeface="Arial Rounded MT Bold" panose="020F0704030504030204" pitchFamily="34" charset="0"/>
              </a:rPr>
              <a:t>Live events</a:t>
            </a:r>
          </a:p>
          <a:p>
            <a:pPr marL="228600" indent="-228600">
              <a:buAutoNum type="arabicParenR"/>
              <a:defRPr/>
            </a:pPr>
            <a:r>
              <a:rPr lang="en-US" altLang="es-ES" sz="1200" dirty="0">
                <a:latin typeface="Arial Rounded MT Bold" panose="020F0704030504030204" pitchFamily="34" charset="0"/>
              </a:rPr>
              <a:t>Images of Places and Objects that are of inspiration or interest to our Public</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part of the Budget will also be used for Ads with the possibility of direct click.</a:t>
            </a:r>
            <a:endParaRPr lang="it-IT" altLang="es-ES" sz="1200" dirty="0">
              <a:latin typeface="Arial Rounded MT Bold" panose="020F0704030504030204" pitchFamily="34" charset="0"/>
            </a:endParaRPr>
          </a:p>
        </p:txBody>
      </p:sp>
      <p:pic>
        <p:nvPicPr>
          <p:cNvPr id="13" name="Picture 8" descr="Instagram: con este truco podrás volver a ver los &amp;quot;me gusta&amp;quot; | Tecnologia |  Tecnología Y Ciencia | La Prensa Peru">
            <a:extLst>
              <a:ext uri="{FF2B5EF4-FFF2-40B4-BE49-F238E27FC236}">
                <a16:creationId xmlns:a16="http://schemas.microsoft.com/office/drawing/2014/main" id="{5115F164-8477-4D75-B701-DDA9327A42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610094" y="2078236"/>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927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1670"/>
            <a:ext cx="6274274" cy="1200329"/>
          </a:xfrm>
          <a:prstGeom prst="rect">
            <a:avLst/>
          </a:prstGeom>
          <a:noFill/>
        </p:spPr>
        <p:txBody>
          <a:bodyPr wrap="square" rtlCol="0">
            <a:spAutoFit/>
          </a:bodyPr>
          <a:lstStyle/>
          <a:p>
            <a:pPr>
              <a:defRPr/>
            </a:pPr>
            <a:r>
              <a:rPr lang="en-US" altLang="es-ES" sz="1200" dirty="0">
                <a:solidFill>
                  <a:srgbClr val="00B0F0"/>
                </a:solidFill>
                <a:latin typeface="Arial Rounded MT Bold" panose="020F0704030504030204" pitchFamily="34" charset="0"/>
              </a:rPr>
              <a:t>Twitter:</a:t>
            </a:r>
          </a:p>
          <a:p>
            <a:pPr>
              <a:defRPr/>
            </a:pPr>
            <a:endParaRPr lang="en-US" altLang="es-ES" sz="1200" i="1" dirty="0">
              <a:latin typeface="Arial Rounded MT Bold" panose="020F0704030504030204" pitchFamily="34" charset="0"/>
            </a:endParaRPr>
          </a:p>
          <a:p>
            <a:pPr lvl="2">
              <a:defRPr/>
            </a:pPr>
            <a:r>
              <a:rPr lang="en-US" altLang="es-ES" sz="1200" dirty="0">
                <a:latin typeface="Arial Rounded MT Bold" panose="020F0704030504030204" pitchFamily="34" charset="0"/>
              </a:rPr>
              <a:t>In this case "Twitter" will be used simply to offer an additional reading aside of the Blog, publishing the same contents. The purpose of </a:t>
            </a:r>
          </a:p>
          <a:p>
            <a:pPr lvl="2">
              <a:defRPr/>
            </a:pPr>
            <a:r>
              <a:rPr lang="en-US" altLang="es-ES" sz="1200" dirty="0">
                <a:latin typeface="Arial Rounded MT Bold" panose="020F0704030504030204" pitchFamily="34" charset="0"/>
              </a:rPr>
              <a:t>«Twitter» for a small artisan company could be above all of "listening" and data collection.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49BC6C4-7CB7-4B68-8D9E-5B0F10FAD1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D111D0E-D29C-433B-8247-59A7234D774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C68FB68-66BE-49C8-885B-1DDC7328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2" descr="Centro de ayuda">
            <a:extLst>
              <a:ext uri="{FF2B5EF4-FFF2-40B4-BE49-F238E27FC236}">
                <a16:creationId xmlns:a16="http://schemas.microsoft.com/office/drawing/2014/main" id="{0266E4E9-883C-4125-9B03-8AD6A3170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949378"/>
            <a:ext cx="1189577" cy="11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7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892" y="1866194"/>
            <a:ext cx="6372484" cy="1754326"/>
          </a:xfrm>
          <a:prstGeom prst="rect">
            <a:avLst/>
          </a:prstGeom>
          <a:noFill/>
        </p:spPr>
        <p:txBody>
          <a:bodyPr wrap="square" rtlCol="0">
            <a:spAutoFit/>
          </a:bodyPr>
          <a:lstStyle/>
          <a:p>
            <a:pPr lvl="2">
              <a:defRPr/>
            </a:pPr>
            <a:r>
              <a:rPr lang="en-US" altLang="es-ES" sz="1200" dirty="0" err="1">
                <a:solidFill>
                  <a:srgbClr val="FF0000"/>
                </a:solidFill>
                <a:latin typeface="Arial Rounded MT Bold" panose="020F0704030504030204" pitchFamily="34" charset="0"/>
              </a:rPr>
              <a:t>Youtube</a:t>
            </a:r>
            <a:r>
              <a:rPr lang="en-US" altLang="es-ES" sz="1200" i="1" dirty="0">
                <a:latin typeface="Arial Rounded MT Bold" panose="020F0704030504030204" pitchFamily="34" charset="0"/>
              </a:rPr>
              <a:t>:</a:t>
            </a:r>
          </a:p>
          <a:p>
            <a:pPr lvl="2">
              <a:defRPr/>
            </a:pPr>
            <a:r>
              <a:rPr lang="en-US" altLang="es-ES" sz="1200" dirty="0">
                <a:latin typeface="Arial Rounded MT Bold" panose="020F0704030504030204" pitchFamily="34" charset="0"/>
              </a:rPr>
              <a:t>Due to lack of resources, the company does not intend to devote a </a:t>
            </a:r>
          </a:p>
          <a:p>
            <a:pPr lvl="2">
              <a:defRPr/>
            </a:pPr>
            <a:r>
              <a:rPr lang="en-US" altLang="es-ES" sz="1200" dirty="0">
                <a:latin typeface="Arial Rounded MT Bold" panose="020F0704030504030204" pitchFamily="34" charset="0"/>
              </a:rPr>
              <a:t>real strategy on this channel.</a:t>
            </a:r>
          </a:p>
          <a:p>
            <a:pPr lvl="2">
              <a:defRPr/>
            </a:pPr>
            <a:endParaRPr lang="en-US" altLang="es-ES" sz="1200" i="1" dirty="0">
              <a:latin typeface="Arial Rounded MT Bold" panose="020F0704030504030204" pitchFamily="34" charset="0"/>
            </a:endParaRPr>
          </a:p>
          <a:p>
            <a:pPr lvl="2">
              <a:defRPr/>
            </a:pPr>
            <a:r>
              <a:rPr lang="en-US" altLang="es-ES" sz="1200" dirty="0">
                <a:solidFill>
                  <a:srgbClr val="FF0000"/>
                </a:solidFill>
                <a:latin typeface="Arial Rounded MT Bold" panose="020F0704030504030204" pitchFamily="34" charset="0"/>
              </a:rPr>
              <a:t>Pinterest</a:t>
            </a:r>
            <a:r>
              <a:rPr lang="en-US" altLang="es-ES" sz="1200" i="1" dirty="0">
                <a:latin typeface="Arial Rounded MT Bold" panose="020F0704030504030204" pitchFamily="34" charset="0"/>
              </a:rPr>
              <a:t>:</a:t>
            </a:r>
          </a:p>
          <a:p>
            <a:pPr lvl="2">
              <a:defRPr/>
            </a:pPr>
            <a:r>
              <a:rPr lang="en-US" altLang="es-ES" sz="1200" dirty="0">
                <a:latin typeface="Arial Rounded MT Bold" panose="020F0704030504030204" pitchFamily="34" charset="0"/>
              </a:rPr>
              <a:t>The Company decides not to actively manage its own profile, due to </a:t>
            </a:r>
          </a:p>
          <a:p>
            <a:pPr lvl="2">
              <a:defRPr/>
            </a:pPr>
            <a:r>
              <a:rPr lang="en-US" altLang="es-ES" sz="1200" dirty="0">
                <a:latin typeface="Arial Rounded MT Bold" panose="020F0704030504030204" pitchFamily="34" charset="0"/>
              </a:rPr>
              <a:t>the lack of resources and considering the little use of this channel in</a:t>
            </a:r>
          </a:p>
          <a:p>
            <a:pPr lvl="2">
              <a:defRPr/>
            </a:pPr>
            <a:r>
              <a:rPr lang="en-US" altLang="es-ES" sz="1200" dirty="0">
                <a:latin typeface="Arial Rounded MT Bold" panose="020F0704030504030204" pitchFamily="34" charset="0"/>
              </a:rPr>
              <a:t>Italy. The digital team, if anything, it will use Pinterest to find inspiration for its own content.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1809C22-EAAA-4D23-A64E-5C941CF9321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9D1D4AD-BDEE-48F0-ACF0-ACF0E0C981E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AEF4909-C242-4688-81AA-9F0C11D6C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10" descr="Comprar Pinterest - Microsoft Store es-ES">
            <a:extLst>
              <a:ext uri="{FF2B5EF4-FFF2-40B4-BE49-F238E27FC236}">
                <a16:creationId xmlns:a16="http://schemas.microsoft.com/office/drawing/2014/main" id="{88011F19-6457-4C2A-8BF0-AED4CF6D5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419" y="2763236"/>
            <a:ext cx="740929" cy="7409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Tube Latinoamérica - YouTube">
            <a:extLst>
              <a:ext uri="{FF2B5EF4-FFF2-40B4-BE49-F238E27FC236}">
                <a16:creationId xmlns:a16="http://schemas.microsoft.com/office/drawing/2014/main" id="{CC80087F-FBCF-4875-8E5F-1B8E761BEC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6" t="14193" r="3365" b="12449"/>
          <a:stretch/>
        </p:blipFill>
        <p:spPr bwMode="auto">
          <a:xfrm>
            <a:off x="1544146" y="1776789"/>
            <a:ext cx="987476" cy="82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719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DB9D2BD-A2E3-431E-A3FC-CA72507E237C}"/>
              </a:ext>
            </a:extLst>
          </p:cNvPr>
          <p:cNvGraphicFramePr/>
          <p:nvPr>
            <p:extLst>
              <p:ext uri="{D42A27DB-BD31-4B8C-83A1-F6EECF244321}">
                <p14:modId xmlns:p14="http://schemas.microsoft.com/office/powerpoint/2010/main" val="972445335"/>
              </p:ext>
            </p:extLst>
          </p:nvPr>
        </p:nvGraphicFramePr>
        <p:xfrm>
          <a:off x="1460562" y="1862203"/>
          <a:ext cx="6207782" cy="182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7979BA3-E80D-4D98-B81B-A69B95092A6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FC79D68-98C2-47DF-8133-C3BC93748764}"/>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070A24-551B-4EA7-A625-CAF5546B5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2965289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29"/>
            <a:ext cx="62050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79790" cy="1384995"/>
          </a:xfrm>
          <a:prstGeom prst="rect">
            <a:avLst/>
          </a:prstGeom>
          <a:solidFill>
            <a:schemeClr val="accent3">
              <a:lumMod val="60000"/>
              <a:lumOff val="4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en-US" altLang="es-ES" sz="1200" dirty="0">
                <a:solidFill>
                  <a:schemeClr val="tx1"/>
                </a:solidFill>
                <a:latin typeface="Arial Rounded MT Bold" panose="020F0704030504030204" pitchFamily="34" charset="0"/>
              </a:rPr>
              <a:t>In our case study, it will be important to locate Bloggers or Digital "influencers" </a:t>
            </a:r>
          </a:p>
          <a:p>
            <a:pPr algn="just">
              <a:defRPr/>
            </a:pPr>
            <a:r>
              <a:rPr lang="en-US" altLang="es-ES" sz="1200" dirty="0">
                <a:solidFill>
                  <a:schemeClr val="tx1"/>
                </a:solidFill>
                <a:latin typeface="Arial Rounded MT Bold" panose="020F0704030504030204" pitchFamily="34" charset="0"/>
              </a:rPr>
              <a:t>who can introduce </a:t>
            </a:r>
            <a:r>
              <a:rPr lang="en-US" altLang="es-ES" sz="1200" dirty="0" err="1">
                <a:solidFill>
                  <a:schemeClr val="tx1"/>
                </a:solidFill>
                <a:latin typeface="Arial Rounded MT Bold" panose="020F0704030504030204" pitchFamily="34" charset="0"/>
              </a:rPr>
              <a:t>LouAnne</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S.r.l</a:t>
            </a:r>
            <a:r>
              <a:rPr lang="en-US" altLang="es-ES" sz="1200" dirty="0">
                <a:solidFill>
                  <a:schemeClr val="tx1"/>
                </a:solidFill>
                <a:latin typeface="Arial Rounded MT Bold" panose="020F0704030504030204" pitchFamily="34" charset="0"/>
              </a:rPr>
              <a:t> into their communities of reference. It is about </a:t>
            </a:r>
          </a:p>
          <a:p>
            <a:pPr algn="just">
              <a:defRPr/>
            </a:pPr>
            <a:r>
              <a:rPr lang="en-US" altLang="es-ES" sz="1200" dirty="0">
                <a:solidFill>
                  <a:schemeClr val="tx1"/>
                </a:solidFill>
                <a:latin typeface="Arial Rounded MT Bold" panose="020F0704030504030204" pitchFamily="34" charset="0"/>
              </a:rPr>
              <a:t>establishing ongoing relationships and not about getting likes or followers in a </a:t>
            </a:r>
          </a:p>
          <a:p>
            <a:pPr algn="just">
              <a:defRPr/>
            </a:pPr>
            <a:r>
              <a:rPr lang="en-US" altLang="es-ES" sz="1200" dirty="0">
                <a:solidFill>
                  <a:schemeClr val="tx1"/>
                </a:solidFill>
                <a:latin typeface="Arial Rounded MT Bold" panose="020F0704030504030204" pitchFamily="34" charset="0"/>
              </a:rPr>
              <a:t>short time. Thanks to monitoring systems like Mention, we can identify a list of </a:t>
            </a:r>
          </a:p>
          <a:p>
            <a:pPr algn="just">
              <a:defRPr/>
            </a:pPr>
            <a:r>
              <a:rPr lang="en-US" altLang="es-ES" sz="1200" dirty="0">
                <a:solidFill>
                  <a:schemeClr val="tx1"/>
                </a:solidFill>
                <a:latin typeface="Arial Rounded MT Bold" panose="020F0704030504030204" pitchFamily="34" charset="0"/>
              </a:rPr>
              <a:t>people to carry out actions for us. The Company can for example invite them to </a:t>
            </a:r>
          </a:p>
          <a:p>
            <a:pPr algn="just">
              <a:defRPr/>
            </a:pPr>
            <a:r>
              <a:rPr lang="en-US" altLang="es-ES" sz="1200" dirty="0">
                <a:solidFill>
                  <a:schemeClr val="tx1"/>
                </a:solidFill>
                <a:latin typeface="Arial Rounded MT Bold" panose="020F0704030504030204" pitchFamily="34" charset="0"/>
              </a:rPr>
              <a:t>private events or preview presentations, allowing garments to be tested, </a:t>
            </a:r>
          </a:p>
          <a:p>
            <a:pPr algn="just">
              <a:defRPr/>
            </a:pPr>
            <a:r>
              <a:rPr lang="en-US" altLang="es-ES" sz="1200" dirty="0">
                <a:solidFill>
                  <a:schemeClr val="tx1"/>
                </a:solidFill>
                <a:latin typeface="Arial Rounded MT Bold" panose="020F0704030504030204" pitchFamily="34" charset="0"/>
              </a:rPr>
              <a:t>Integrating these content creators in the Company’s own channels.</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777CFDA-9170-4403-A605-2A1D1419EE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D00A74D-7267-4BDA-86EA-F02A7D12F0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64721406-E47F-4526-86B5-901C22E0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835069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6"/>
            <a:ext cx="605552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1670"/>
            <a:ext cx="5976664" cy="1938992"/>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E-commerce:</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To evaluate whether to open the e-commerce platform, several factors were </a:t>
            </a:r>
          </a:p>
          <a:p>
            <a:pPr>
              <a:defRPr/>
            </a:pPr>
            <a:r>
              <a:rPr lang="en-US" altLang="es-ES" sz="1200" dirty="0">
                <a:latin typeface="Arial Rounded MT Bold" panose="020F0704030504030204" pitchFamily="34" charset="0"/>
              </a:rPr>
              <a:t>considered: the traffic generated on the site, the necessary resources, the </a:t>
            </a:r>
          </a:p>
          <a:p>
            <a:pPr>
              <a:defRPr/>
            </a:pPr>
            <a:r>
              <a:rPr lang="en-US" altLang="es-ES" sz="1200" dirty="0">
                <a:latin typeface="Arial Rounded MT Bold" panose="020F0704030504030204" pitchFamily="34" charset="0"/>
              </a:rPr>
              <a:t>warehouse’s logistics, the advantages related to the coverage of the territory but also related to physical stores. In this case </a:t>
            </a:r>
            <a:r>
              <a:rPr lang="en-US" altLang="es-ES" sz="1200" dirty="0" err="1">
                <a:latin typeface="Arial Rounded MT Bold" panose="020F0704030504030204" pitchFamily="34" charset="0"/>
              </a:rPr>
              <a:t>LouAnne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S.r.l</a:t>
            </a:r>
            <a:r>
              <a:rPr lang="en-US" altLang="es-ES" sz="1200" dirty="0">
                <a:latin typeface="Arial Rounded MT Bold" panose="020F0704030504030204" pitchFamily="34" charset="0"/>
              </a:rPr>
              <a:t> decides to start </a:t>
            </a:r>
          </a:p>
          <a:p>
            <a:pPr>
              <a:defRPr/>
            </a:pPr>
            <a:r>
              <a:rPr lang="en-US" altLang="es-ES" sz="1200" dirty="0">
                <a:latin typeface="Arial Rounded MT Bold" panose="020F0704030504030204" pitchFamily="34" charset="0"/>
              </a:rPr>
              <a:t>gradually and to publish an e-commerce platform only when digital businesses </a:t>
            </a:r>
          </a:p>
          <a:p>
            <a:pPr>
              <a:defRPr/>
            </a:pPr>
            <a:r>
              <a:rPr lang="en-US" altLang="es-ES" sz="1200" dirty="0">
                <a:latin typeface="Arial Rounded MT Bold" panose="020F0704030504030204" pitchFamily="34" charset="0"/>
              </a:rPr>
              <a:t>will have reached a good incidence and efficacy. On the contrary, the company </a:t>
            </a:r>
          </a:p>
          <a:p>
            <a:pPr>
              <a:defRPr/>
            </a:pPr>
            <a:r>
              <a:rPr lang="en-US" altLang="es-ES" sz="1200" dirty="0">
                <a:latin typeface="Arial Rounded MT Bold" panose="020F0704030504030204" pitchFamily="34" charset="0"/>
              </a:rPr>
              <a:t>chooses to direct customers to the physical stores, through Web and </a:t>
            </a:r>
          </a:p>
          <a:p>
            <a:pPr>
              <a:defRPr/>
            </a:pPr>
            <a:r>
              <a:rPr lang="en-US" altLang="es-ES" sz="1200" dirty="0">
                <a:latin typeface="Arial Rounded MT Bold" panose="020F0704030504030204" pitchFamily="34" charset="0"/>
              </a:rPr>
              <a:t>geo-localized Digital Advertising.</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7BAFEE5-878E-464C-AAA2-1541FE0A95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41D18F-B90D-450B-B93E-72F60A9DB99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642F0DD-7169-4542-9DB8-1EBB104A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73004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31209" y="1888661"/>
            <a:ext cx="6374154" cy="1938992"/>
          </a:xfrm>
          <a:prstGeom prst="rect">
            <a:avLst/>
          </a:prstGeom>
          <a:noFill/>
        </p:spPr>
        <p:txBody>
          <a:bodyPr wrap="square" rtlCol="0">
            <a:spAutoFit/>
          </a:bodyPr>
          <a:lstStyle/>
          <a:p>
            <a:pPr lvl="2">
              <a:defRPr/>
            </a:pPr>
            <a:r>
              <a:rPr lang="en-US" altLang="es-ES" sz="1200" dirty="0">
                <a:solidFill>
                  <a:srgbClr val="F8469B"/>
                </a:solidFill>
                <a:latin typeface="Arial Rounded MT Bold" panose="020F0704030504030204" pitchFamily="34" charset="0"/>
              </a:rPr>
              <a:t>An in-depth study: INSTAGRAM</a:t>
            </a:r>
          </a:p>
          <a:p>
            <a:pPr lvl="2">
              <a:defRPr/>
            </a:pPr>
            <a:endParaRPr lang="en-US" altLang="es-ES" sz="1200" i="1" dirty="0">
              <a:latin typeface="Arial Rounded MT Bold" panose="020F0704030504030204" pitchFamily="34" charset="0"/>
            </a:endParaRPr>
          </a:p>
          <a:p>
            <a:pPr lvl="2">
              <a:defRPr/>
            </a:pPr>
            <a:r>
              <a:rPr lang="en-US" altLang="es-ES" sz="1200" dirty="0">
                <a:latin typeface="Arial Rounded MT Bold" panose="020F0704030504030204" pitchFamily="34" charset="0"/>
              </a:rPr>
              <a:t>Instagram was founded by Kevin Systrom and Mike Krieger in 2010 as    instrument characterized by instantaneity. This in-depth study provides references for orientation and understanding about how to find an </a:t>
            </a:r>
          </a:p>
          <a:p>
            <a:pPr lvl="2">
              <a:defRPr/>
            </a:pPr>
            <a:r>
              <a:rPr lang="en-US" altLang="es-ES" sz="1200" dirty="0">
                <a:latin typeface="Arial Rounded MT Bold" panose="020F0704030504030204" pitchFamily="34" charset="0"/>
              </a:rPr>
              <a:t>adequate and therefore functional approach to the Instagram context: </a:t>
            </a:r>
          </a:p>
          <a:p>
            <a:pPr lvl="2">
              <a:defRPr/>
            </a:pPr>
            <a:r>
              <a:rPr lang="en-US" altLang="es-ES" sz="1200" dirty="0">
                <a:latin typeface="Arial Rounded MT Bold" panose="020F0704030504030204" pitchFamily="34" charset="0"/>
              </a:rPr>
              <a:t>an extremely specific and far from the simple label of “fun tool” Social Media. </a:t>
            </a:r>
            <a:endParaRPr lang="it-IT" altLang="es-ES" sz="1200" dirty="0">
              <a:latin typeface="Arial Rounded MT Bold" panose="020F0704030504030204" pitchFamily="34" charset="0"/>
            </a:endParaRPr>
          </a:p>
          <a:p>
            <a:pPr>
              <a:defRPr/>
            </a:pPr>
            <a:endParaRPr lang="it-IT" altLang="es-ES" sz="1200" i="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8CD442C-C9E2-486B-B6D9-10E1F6A108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28F45B-EE3C-449D-B7C9-1631D543C43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1F5DC1-E75C-4A9E-86BF-7D8D54D86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8" descr="Instagram: con este truco podrás volver a ver los &amp;quot;me gusta&amp;quot; | Tecnologia |  Tecnología Y Ciencia | La Prensa Peru">
            <a:extLst>
              <a:ext uri="{FF2B5EF4-FFF2-40B4-BE49-F238E27FC236}">
                <a16:creationId xmlns:a16="http://schemas.microsoft.com/office/drawing/2014/main" id="{5EAF2E28-37AD-4382-AA84-A3227E6B52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573475" y="1858548"/>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594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3926"/>
            <a:ext cx="620778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There were already numerous platforms for sharing images such as Pinterest, </a:t>
            </a:r>
          </a:p>
          <a:p>
            <a:pPr>
              <a:defRPr/>
            </a:pPr>
            <a:r>
              <a:rPr lang="en-US" altLang="es-ES" sz="1200" dirty="0">
                <a:latin typeface="Arial Rounded MT Bold" panose="020F0704030504030204" pitchFamily="34" charset="0"/>
              </a:rPr>
              <a:t>Flickr and Tumblr. The main difference of Instagram is that it is not a platform, </a:t>
            </a:r>
          </a:p>
          <a:p>
            <a:pPr>
              <a:defRPr/>
            </a:pPr>
            <a:r>
              <a:rPr lang="en-US" altLang="es-ES" sz="1200" dirty="0">
                <a:latin typeface="Arial Rounded MT Bold" panose="020F0704030504030204" pitchFamily="34" charset="0"/>
              </a:rPr>
              <a:t>but a </a:t>
            </a:r>
            <a:r>
              <a:rPr lang="en-US" altLang="es-ES" sz="1200" dirty="0">
                <a:solidFill>
                  <a:srgbClr val="F8469B"/>
                </a:solidFill>
                <a:latin typeface="Arial Rounded MT Bold" panose="020F0704030504030204" pitchFamily="34" charset="0"/>
              </a:rPr>
              <a:t>Social Network</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Instagram comes out at a decisive moment: smartphones already were</a:t>
            </a:r>
          </a:p>
          <a:p>
            <a:pPr>
              <a:defRPr/>
            </a:pPr>
            <a:r>
              <a:rPr lang="en-US" altLang="es-ES" sz="1200" dirty="0">
                <a:latin typeface="Arial Rounded MT Bold" panose="020F0704030504030204" pitchFamily="34" charset="0"/>
              </a:rPr>
              <a:t>widespread, wireless networks and 3g were accessible, the cameras built into </a:t>
            </a:r>
          </a:p>
          <a:p>
            <a:pPr>
              <a:defRPr/>
            </a:pPr>
            <a:r>
              <a:rPr lang="en-US" altLang="es-ES" sz="1200" dirty="0">
                <a:latin typeface="Arial Rounded MT Bold" panose="020F0704030504030204" pitchFamily="34" charset="0"/>
              </a:rPr>
              <a:t>smartphones were qualitatively good.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Facebook acquired Instagram in 2012.</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9D93D4-6709-4A02-A6BA-22DFCAD254F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A6A40F2-FE13-404B-A839-A2C1D2081CE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7193273-9AB5-4A86-BFDF-6678BD52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3697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C649F90-53F9-4922-8930-AEC02117E694}"/>
              </a:ext>
            </a:extLst>
          </p:cNvPr>
          <p:cNvGraphicFramePr/>
          <p:nvPr>
            <p:extLst>
              <p:ext uri="{D42A27DB-BD31-4B8C-83A1-F6EECF244321}">
                <p14:modId xmlns:p14="http://schemas.microsoft.com/office/powerpoint/2010/main" val="2458622371"/>
              </p:ext>
            </p:extLst>
          </p:nvPr>
        </p:nvGraphicFramePr>
        <p:xfrm>
          <a:off x="1468109" y="1942348"/>
          <a:ext cx="6207782"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4872BA2-86A3-4817-9F12-CF2E63BFBA1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9DF208C-F6EA-4146-89C6-B4CD1E47E6B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A25DBAF-EF69-48C7-9DA0-0EA421E7BB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956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35646"/>
            <a:ext cx="6207782"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solidFill>
            <a:schemeClr val="accent3">
              <a:lumMod val="60000"/>
              <a:lumOff val="40000"/>
            </a:schemeClr>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The Business Profile is suitable for those who intend to use Instagram as a </a:t>
            </a:r>
          </a:p>
          <a:p>
            <a:pPr>
              <a:defRPr/>
            </a:pPr>
            <a:r>
              <a:rPr lang="en-US" altLang="es-ES" sz="1200" dirty="0">
                <a:solidFill>
                  <a:schemeClr val="tx1"/>
                </a:solidFill>
                <a:latin typeface="Arial Rounded MT Bold" panose="020F0704030504030204" pitchFamily="34" charset="0"/>
              </a:rPr>
              <a:t>support for a professional activity. It is therefore possible to promote content for </a:t>
            </a:r>
          </a:p>
          <a:p>
            <a:pPr>
              <a:defRPr/>
            </a:pPr>
            <a:r>
              <a:rPr lang="en-US" altLang="es-ES" sz="1200" dirty="0">
                <a:solidFill>
                  <a:schemeClr val="tx1"/>
                </a:solidFill>
                <a:latin typeface="Arial Rounded MT Bold" panose="020F0704030504030204" pitchFamily="34" charset="0"/>
              </a:rPr>
              <a:t>a fee and use the App as an advertising tool thanks to sponsored advertisement.</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The use of Instagram is now considered fundamental from the commercial point </a:t>
            </a:r>
          </a:p>
          <a:p>
            <a:pPr>
              <a:defRPr/>
            </a:pPr>
            <a:r>
              <a:rPr lang="en-US" altLang="es-ES" sz="1200" dirty="0">
                <a:solidFill>
                  <a:schemeClr val="tx1"/>
                </a:solidFill>
                <a:latin typeface="Arial Rounded MT Bold" panose="020F0704030504030204" pitchFamily="34" charset="0"/>
              </a:rPr>
              <a:t>of view: </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We must include it our communication plan and in the general marketing of any</a:t>
            </a:r>
          </a:p>
          <a:p>
            <a:pPr>
              <a:defRPr/>
            </a:pPr>
            <a:r>
              <a:rPr lang="en-US" altLang="es-ES" sz="1200" dirty="0">
                <a:solidFill>
                  <a:schemeClr val="tx1"/>
                </a:solidFill>
                <a:latin typeface="Arial Rounded MT Bold" panose="020F0704030504030204" pitchFamily="34" charset="0"/>
              </a:rPr>
              <a:t>company, brand or business.</a:t>
            </a:r>
            <a:endParaRPr lang="it-IT" altLang="es-ES" sz="1200" dirty="0">
              <a:solidFill>
                <a:schemeClr val="tx1"/>
              </a:solidFill>
              <a:latin typeface="Arial Rounded MT Bold" panose="020F0704030504030204" pitchFamily="34" charset="0"/>
            </a:endParaRPr>
          </a:p>
          <a:p>
            <a:pPr>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5A787C1-8D34-40C4-9E34-0B12B372198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E6FF37-345E-42C1-AF3B-D6953F14AA6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2CACDB5-777D-4C75-B8EA-39C0D701B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4249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179" y="1848144"/>
            <a:ext cx="6300192" cy="230832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Instagram first of all offers tools for "</a:t>
            </a:r>
            <a:r>
              <a:rPr lang="en-US" altLang="es-ES" sz="1200" dirty="0">
                <a:solidFill>
                  <a:srgbClr val="F8469B"/>
                </a:solidFill>
                <a:latin typeface="Arial Rounded MT Bold" panose="020F0704030504030204" pitchFamily="34" charset="0"/>
              </a:rPr>
              <a:t>the humanization of the brand</a:t>
            </a:r>
            <a:r>
              <a:rPr lang="en-US" altLang="es-ES" sz="1200" dirty="0">
                <a:latin typeface="Arial Rounded MT Bold" panose="020F0704030504030204" pitchFamily="34" charset="0"/>
              </a:rPr>
              <a: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Products are shown as accessible and more desirable. Instagram also offers </a:t>
            </a:r>
          </a:p>
          <a:p>
            <a:pPr>
              <a:defRPr/>
            </a:pPr>
            <a:r>
              <a:rPr lang="en-US" altLang="es-ES" sz="1200" dirty="0">
                <a:latin typeface="Arial Rounded MT Bold" panose="020F0704030504030204" pitchFamily="34" charset="0"/>
              </a:rPr>
              <a:t>specific features for "</a:t>
            </a:r>
            <a:r>
              <a:rPr lang="en-US" altLang="es-ES" sz="1200" dirty="0">
                <a:solidFill>
                  <a:srgbClr val="F8469B"/>
                </a:solidFill>
                <a:latin typeface="Arial Rounded MT Bold" panose="020F0704030504030204" pitchFamily="34" charset="0"/>
              </a:rPr>
              <a:t>Reputation</a:t>
            </a:r>
            <a:r>
              <a:rPr lang="en-US" altLang="es-ES" sz="1200" dirty="0">
                <a:latin typeface="Arial Rounded MT Bold" panose="020F0704030504030204" pitchFamily="34" charset="0"/>
              </a:rPr>
              <a:t>" and "</a:t>
            </a:r>
            <a:r>
              <a:rPr lang="en-US" altLang="es-ES" sz="1200" dirty="0">
                <a:solidFill>
                  <a:srgbClr val="F8469B"/>
                </a:solidFill>
                <a:latin typeface="Arial Rounded MT Bold" panose="020F0704030504030204" pitchFamily="34" charset="0"/>
              </a:rPr>
              <a:t>Awareness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lvl="3">
              <a:defRPr/>
            </a:pPr>
            <a:r>
              <a:rPr lang="en-US" altLang="es-ES" sz="1200" dirty="0">
                <a:latin typeface="Arial Rounded MT Bold" panose="020F0704030504030204" pitchFamily="34" charset="0"/>
              </a:rPr>
              <a:t>Brand reputation is the consideration, the reputation of a brand, its activity.</a:t>
            </a:r>
          </a:p>
          <a:p>
            <a:pPr lvl="3">
              <a:defRPr/>
            </a:pPr>
            <a:endParaRPr lang="en-US" altLang="es-ES" sz="1200" dirty="0">
              <a:latin typeface="Arial Rounded MT Bold" panose="020F0704030504030204" pitchFamily="34" charset="0"/>
            </a:endParaRPr>
          </a:p>
          <a:p>
            <a:pPr lvl="3">
              <a:defRPr/>
            </a:pPr>
            <a:r>
              <a:rPr lang="en-US" altLang="es-ES" sz="1200" dirty="0">
                <a:latin typeface="Arial Rounded MT Bold" panose="020F0704030504030204" pitchFamily="34" charset="0"/>
              </a:rPr>
              <a:t>Instagram offers a number of tools to analyze and understand   our "</a:t>
            </a:r>
            <a:r>
              <a:rPr lang="en-US" altLang="es-ES" sz="1200" dirty="0">
                <a:solidFill>
                  <a:srgbClr val="F8469B"/>
                </a:solidFill>
                <a:latin typeface="Arial Rounded MT Bold" panose="020F0704030504030204" pitchFamily="34" charset="0"/>
              </a:rPr>
              <a:t>reputation</a:t>
            </a:r>
            <a:r>
              <a:rPr lang="en-US" altLang="es-ES" sz="1200" dirty="0">
                <a:latin typeface="Arial Rounded MT Bold" panose="020F0704030504030204" pitchFamily="34" charset="0"/>
              </a:rPr>
              <a:t>".</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D2EAE3A-E799-48D2-A590-1858FEFD3F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398D87-89BB-4093-821F-8664E086452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8126F5-EB0D-46A0-8097-12F5659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218" name="Picture 2" descr="The Importance of Online Reputation Management - Small Business Design,  SEO, and Marketing Blog | High Level Marketing">
            <a:extLst>
              <a:ext uri="{FF2B5EF4-FFF2-40B4-BE49-F238E27FC236}">
                <a16:creationId xmlns:a16="http://schemas.microsoft.com/office/drawing/2014/main" id="{29096D74-8D44-4BBF-BEC0-C6C455119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859782"/>
            <a:ext cx="1188799" cy="11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535"/>
            <a:ext cx="6207782" cy="1938992"/>
          </a:xfrm>
          <a:prstGeom prst="rect">
            <a:avLst/>
          </a:prstGeom>
          <a:noFill/>
        </p:spPr>
        <p:txBody>
          <a:bodyPr wrap="square" rtlCol="0">
            <a:spAutoFit/>
          </a:bodyPr>
          <a:lstStyle/>
          <a:p>
            <a:pPr>
              <a:defRPr/>
            </a:pPr>
            <a:r>
              <a:rPr lang="en-US" altLang="es-ES" sz="1200" i="1" dirty="0">
                <a:latin typeface="Arial Rounded MT Bold" panose="020F0704030504030204" pitchFamily="34" charset="0"/>
              </a:rPr>
              <a:t>The Structure of a Business Profile:</a:t>
            </a:r>
          </a:p>
          <a:p>
            <a:pPr>
              <a:defRPr/>
            </a:pPr>
            <a:endParaRPr lang="en-US" altLang="es-ES" sz="1200" i="1" dirty="0">
              <a:latin typeface="Arial Rounded MT Bold" panose="020F0704030504030204" pitchFamily="34" charset="0"/>
            </a:endParaRPr>
          </a:p>
          <a:p>
            <a:pPr marL="228600" indent="-228600">
              <a:buFont typeface="+mj-lt"/>
              <a:buAutoNum type="arabicPeriod"/>
              <a:defRPr/>
            </a:pPr>
            <a:r>
              <a:rPr lang="en-US" altLang="es-ES" sz="1200" dirty="0">
                <a:solidFill>
                  <a:schemeClr val="accent2">
                    <a:lumMod val="75000"/>
                  </a:schemeClr>
                </a:solidFill>
                <a:latin typeface="Arial Rounded MT Bold" panose="020F0704030504030204" pitchFamily="34" charset="0"/>
              </a:rPr>
              <a:t>Biography, our showcase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company profile’s bio is an essential part. Like a ticket for a virtual visit, it </a:t>
            </a:r>
          </a:p>
          <a:p>
            <a:pPr>
              <a:defRPr/>
            </a:pPr>
            <a:r>
              <a:rPr lang="en-US" altLang="es-ES" sz="1200" dirty="0">
                <a:latin typeface="Arial Rounded MT Bold" panose="020F0704030504030204" pitchFamily="34" charset="0"/>
              </a:rPr>
              <a:t>must be clear and reliable.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Its elements are:</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F12918A-8BFF-4C87-92EE-46838D42AEF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5AECEE7-515C-4EB9-B340-ADC52D47FFF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6523BD-FFCC-456D-B1D8-F036AF52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53898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635646"/>
            <a:ext cx="643463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7" y="1671650"/>
            <a:ext cx="6518169" cy="2492990"/>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Username </a:t>
            </a: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Name</a:t>
            </a: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Profile picture</a:t>
            </a: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Biography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Username and Name are fundamental fields for recognition, identifiability </a:t>
            </a:r>
          </a:p>
          <a:p>
            <a:pPr>
              <a:defRPr/>
            </a:pPr>
            <a:r>
              <a:rPr lang="en-US" altLang="es-ES" sz="1200" dirty="0">
                <a:latin typeface="Arial Rounded MT Bold" panose="020F0704030504030204" pitchFamily="34" charset="0"/>
              </a:rPr>
              <a:t>and subsequently "loyalty" by users. The same goes for the Profile Image: </a:t>
            </a:r>
          </a:p>
          <a:p>
            <a:pPr>
              <a:defRPr/>
            </a:pPr>
            <a:r>
              <a:rPr lang="en-US" altLang="es-ES" sz="1200" dirty="0">
                <a:latin typeface="Arial Rounded MT Bold" panose="020F0704030504030204" pitchFamily="34" charset="0"/>
              </a:rPr>
              <a:t>the visual content of the biography.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If the company or business has a website or an e-commerce, the link must be </a:t>
            </a:r>
          </a:p>
          <a:p>
            <a:pPr>
              <a:defRPr/>
            </a:pPr>
            <a:r>
              <a:rPr lang="en-US" altLang="es-ES" sz="1200" dirty="0">
                <a:latin typeface="Arial Rounded MT Bold" panose="020F0704030504030204" pitchFamily="34" charset="0"/>
              </a:rPr>
              <a:t>added in the Website field.</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4CB90EB-1963-40C4-90AF-D5EF449296B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CC19F0-6294-47E8-AEC6-F2CCDE4A5D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4F1E4B-CDD6-4335-AB44-1A6FB24D8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89529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554" y="13617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563638"/>
            <a:ext cx="6207782" cy="323165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Instagram contents have a format that lends itself to numerous realities, even small scale companies. They are divided into «</a:t>
            </a:r>
            <a:r>
              <a:rPr lang="en-US" altLang="es-ES" sz="1200" dirty="0">
                <a:solidFill>
                  <a:schemeClr val="accent2">
                    <a:lumMod val="75000"/>
                  </a:schemeClr>
                </a:solidFill>
                <a:latin typeface="Arial Rounded MT Bold" panose="020F0704030504030204" pitchFamily="34" charset="0"/>
              </a:rPr>
              <a:t>Posts</a:t>
            </a:r>
            <a:r>
              <a:rPr lang="en-US" altLang="es-ES" sz="1200" dirty="0">
                <a:latin typeface="Arial Rounded MT Bold" panose="020F0704030504030204" pitchFamily="34" charset="0"/>
              </a:rPr>
              <a:t>» and «</a:t>
            </a:r>
            <a:r>
              <a:rPr lang="en-US" altLang="es-ES" sz="1200" dirty="0">
                <a:solidFill>
                  <a:schemeClr val="accent2">
                    <a:lumMod val="75000"/>
                  </a:schemeClr>
                </a:solidFill>
                <a:latin typeface="Arial Rounded MT Bold" panose="020F0704030504030204" pitchFamily="34" charset="0"/>
              </a:rPr>
              <a:t>Stories</a:t>
            </a:r>
            <a:r>
              <a:rPr lang="en-US" altLang="es-ES" sz="1200" dirty="0">
                <a:latin typeface="Arial Rounded MT Bold" panose="020F0704030504030204" pitchFamily="34" charset="0"/>
              </a:rPr>
              <a: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«Post» is the published content: </a:t>
            </a:r>
          </a:p>
          <a:p>
            <a:pPr>
              <a:defRPr/>
            </a:pPr>
            <a:endParaRPr lang="en-US" altLang="es-ES" sz="1200" dirty="0">
              <a:latin typeface="Arial Rounded MT Bold" panose="020F0704030504030204" pitchFamily="34" charset="0"/>
            </a:endParaRP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Pictures</a:t>
            </a:r>
          </a:p>
          <a:p>
            <a:pPr marL="228600" indent="-228600">
              <a:buAutoNum type="arabicParenR"/>
              <a:defRPr/>
            </a:pPr>
            <a:r>
              <a:rPr lang="en-US" altLang="es-ES" sz="1200" dirty="0">
                <a:solidFill>
                  <a:schemeClr val="accent2">
                    <a:lumMod val="75000"/>
                  </a:schemeClr>
                </a:solidFill>
                <a:latin typeface="Arial Rounded MT Bold" panose="020F0704030504030204" pitchFamily="34" charset="0"/>
              </a:rPr>
              <a:t>Carousels</a:t>
            </a:r>
            <a:r>
              <a:rPr lang="en-US" altLang="es-ES" sz="1200" dirty="0">
                <a:latin typeface="Arial Rounded MT Bold" panose="020F0704030504030204" pitchFamily="34" charset="0"/>
              </a:rPr>
              <a:t>, a set of up to ten images and / or videos that are loaded in </a:t>
            </a:r>
          </a:p>
          <a:p>
            <a:pPr>
              <a:defRPr/>
            </a:pPr>
            <a:r>
              <a:rPr lang="en-US" altLang="es-ES" sz="1200" dirty="0">
                <a:latin typeface="Arial Rounded MT Bold" panose="020F0704030504030204" pitchFamily="34" charset="0"/>
              </a:rPr>
              <a:t>Sequence</a:t>
            </a:r>
          </a:p>
          <a:p>
            <a:pPr>
              <a:defRPr/>
            </a:pPr>
            <a:r>
              <a:rPr lang="en-US" altLang="es-ES" sz="1200" dirty="0">
                <a:solidFill>
                  <a:schemeClr val="accent2">
                    <a:lumMod val="75000"/>
                  </a:schemeClr>
                </a:solidFill>
                <a:latin typeface="Arial Rounded MT Bold" panose="020F0704030504030204" pitchFamily="34" charset="0"/>
              </a:rPr>
              <a:t>3) Videos </a:t>
            </a:r>
            <a:r>
              <a:rPr lang="en-US" altLang="es-ES" sz="1200" dirty="0">
                <a:latin typeface="Arial Rounded MT Bold" panose="020F0704030504030204" pitchFamily="34" charset="0"/>
              </a:rPr>
              <a:t>with a maximum duration of 1 minute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Cover option allows you to choose the image to show at the beginning.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first thing to do is to write a caption: the text that will be published under the photo. The "tag people" command allows you to mention other users. It is highly </a:t>
            </a:r>
          </a:p>
          <a:p>
            <a:pPr>
              <a:defRPr/>
            </a:pPr>
            <a:r>
              <a:rPr lang="en-US" altLang="es-ES" sz="1200" dirty="0">
                <a:latin typeface="Arial Rounded MT Bold" panose="020F0704030504030204" pitchFamily="34" charset="0"/>
              </a:rPr>
              <a:t>recommended to insert the "geotag", that is the geographical point where the </a:t>
            </a:r>
          </a:p>
          <a:p>
            <a:pPr>
              <a:defRPr/>
            </a:pPr>
            <a:r>
              <a:rPr lang="en-US" altLang="es-ES" sz="1200" dirty="0">
                <a:latin typeface="Arial Rounded MT Bold" panose="020F0704030504030204" pitchFamily="34" charset="0"/>
              </a:rPr>
              <a:t>photo was taken and / or published, for reasons of visibility.</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2776D7C-C9D6-45FF-B9E5-4988A928C4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26AD552-5B69-40AC-BCA2-2E85E51153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01309F-3815-409E-A065-F3398150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54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ABBAE2CD-CE76-421E-88A4-40391B98E521}"/>
              </a:ext>
            </a:extLst>
          </p:cNvPr>
          <p:cNvGraphicFramePr/>
          <p:nvPr>
            <p:extLst>
              <p:ext uri="{D42A27DB-BD31-4B8C-83A1-F6EECF244321}">
                <p14:modId xmlns:p14="http://schemas.microsoft.com/office/powerpoint/2010/main" val="2364557351"/>
              </p:ext>
            </p:extLst>
          </p:nvPr>
        </p:nvGraphicFramePr>
        <p:xfrm>
          <a:off x="1468109" y="1851670"/>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12FD9F-E8D4-4E9E-99BF-79CE4D6F5231}"/>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0BE46B3-6318-45D9-820D-47B4AFFC22F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516ADC9-3207-4024-AFB7-2AE06B7DEB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79248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8152" y="1923678"/>
            <a:ext cx="6207782" cy="249299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Stories</a:t>
            </a:r>
            <a:r>
              <a:rPr lang="en-US" altLang="es-ES" sz="1200" dirty="0">
                <a:latin typeface="Arial Rounded MT Bold" panose="020F0704030504030204" pitchFamily="34" charset="0"/>
              </a:rPr>
              <a:t>» were launched on Instagram in 2016 and became a part of the </a:t>
            </a:r>
          </a:p>
          <a:p>
            <a:pPr>
              <a:defRPr/>
            </a:pPr>
            <a:r>
              <a:rPr lang="en-US" altLang="es-ES" sz="1200" dirty="0">
                <a:latin typeface="Arial Rounded MT Bold" panose="020F0704030504030204" pitchFamily="34" charset="0"/>
              </a:rPr>
              <a:t>platform in just a few months. Stories are the heart of Instagram and their use is </a:t>
            </a:r>
          </a:p>
          <a:p>
            <a:pPr>
              <a:defRPr/>
            </a:pPr>
            <a:r>
              <a:rPr lang="en-US" altLang="es-ES" sz="1200" dirty="0">
                <a:latin typeface="Arial Rounded MT Bold" panose="020F0704030504030204" pitchFamily="34" charset="0"/>
              </a:rPr>
              <a:t>essential for a Business account.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Stories are made up of images and / or videos with a maximum duration of </a:t>
            </a:r>
          </a:p>
          <a:p>
            <a:pPr>
              <a:defRPr/>
            </a:pPr>
            <a:r>
              <a:rPr lang="en-US" altLang="es-ES" sz="1200" dirty="0">
                <a:latin typeface="Arial Rounded MT Bold" panose="020F0704030504030204" pitchFamily="34" charset="0"/>
              </a:rPr>
              <a:t>15 seconds that are displayed sequentially for a maximum of 24 hours. Then they disappear from the gallery.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Real-time and instant sharing. The Stories last 24 hours and are not included in the main gallery of the account.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tool for communication conceived as "in real time".</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1368FB-A91C-4958-BC50-8E18D87A630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BFD439-38B5-4DBE-B504-D2B493F348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967A24-9D79-443A-A6CC-CB0B9AFA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78059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71585"/>
            <a:ext cx="5802771" cy="1015663"/>
          </a:xfrm>
          <a:prstGeom prst="rect">
            <a:avLst/>
          </a:prstGeom>
          <a:solidFill>
            <a:schemeClr val="accent4">
              <a:lumMod val="40000"/>
              <a:lumOff val="6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The «Stories» for a Business profile are a «storytelling tool», a dynamic tool, a micro commercial. </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The outcome of a Story will be available later: number of views, interactions obtained, statistical data (number of views, impressions, followers earned).</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A002825-9EFE-49C4-8F77-F83DA08C18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50B1F0E-FB48-4CDA-95E7-7A97648CBB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4B46DE-05DC-4483-BB7E-0B4AF3F98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3425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9001"/>
            <a:ext cx="6207782" cy="138499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Private Messages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Private and instant messaging tool on Instagram. As already pointed out, Instant messaging is a great and important tool for a business profile, not just on </a:t>
            </a:r>
          </a:p>
          <a:p>
            <a:pPr>
              <a:defRPr/>
            </a:pPr>
            <a:r>
              <a:rPr lang="en-US" altLang="es-ES" sz="1200" dirty="0">
                <a:latin typeface="Arial Rounded MT Bold" panose="020F0704030504030204" pitchFamily="34" charset="0"/>
              </a:rPr>
              <a:t>Instagram. Communicate and engage customers, invite to events and promotions directly. In short: Customer Care.</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9A11896-6373-458B-ACE8-04FE3A82F2B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90A185-45EA-4F10-A408-2892615A3DF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7794EA2-D0BB-48E4-8EB9-C8C28680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26405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56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1FAB277-219C-44DE-938D-8552BCA70B4D}"/>
              </a:ext>
            </a:extLst>
          </p:cNvPr>
          <p:cNvGraphicFramePr/>
          <p:nvPr>
            <p:extLst>
              <p:ext uri="{D42A27DB-BD31-4B8C-83A1-F6EECF244321}">
                <p14:modId xmlns:p14="http://schemas.microsoft.com/office/powerpoint/2010/main" val="1158697031"/>
              </p:ext>
            </p:extLst>
          </p:nvPr>
        </p:nvGraphicFramePr>
        <p:xfrm>
          <a:off x="1648889" y="2737441"/>
          <a:ext cx="5904000"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B01D665-EA72-4AA1-BE95-2946AB9BF8D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E31A65-6264-48A6-9B67-6167D39BA15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B30761B-2064-419E-A4DD-D6B2EA4B97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1A6D54A1-0075-428E-AFD5-F6FD56226C01}"/>
              </a:ext>
            </a:extLst>
          </p:cNvPr>
          <p:cNvSpPr txBox="1"/>
          <p:nvPr/>
        </p:nvSpPr>
        <p:spPr>
          <a:xfrm>
            <a:off x="1602203" y="1603167"/>
            <a:ext cx="5950685" cy="830997"/>
          </a:xfrm>
          <a:prstGeom prst="rect">
            <a:avLst/>
          </a:prstGeom>
          <a:noFill/>
        </p:spPr>
        <p:txBody>
          <a:bodyPr wrap="square">
            <a:spAutoFit/>
          </a:bodyPr>
          <a:lstStyle/>
          <a:p>
            <a:pPr lvl="0"/>
            <a:r>
              <a:rPr lang="it-IT" sz="1200" b="1" dirty="0"/>
              <a:t>The Instagram </a:t>
            </a:r>
            <a:r>
              <a:rPr lang="it-IT" sz="1200" b="1" dirty="0" err="1"/>
              <a:t>algorithm</a:t>
            </a:r>
            <a:endParaRPr lang="it-IT" sz="1200" b="1" dirty="0"/>
          </a:p>
          <a:p>
            <a:pPr lvl="0"/>
            <a:endParaRPr lang="it-IT" sz="1200" b="1" dirty="0"/>
          </a:p>
          <a:p>
            <a:pPr lvl="0"/>
            <a:r>
              <a:rPr lang="en-US" sz="1200" dirty="0"/>
              <a:t>Until 2016, the contents of the profiles were displayed in chronological order. </a:t>
            </a:r>
          </a:p>
          <a:p>
            <a:pPr lvl="0"/>
            <a:r>
              <a:rPr lang="en-US" sz="1200" dirty="0"/>
              <a:t>Later, the Instagram developers made changes. Today the display order are:</a:t>
            </a:r>
            <a:endParaRPr lang="it-IT" sz="1200" dirty="0"/>
          </a:p>
        </p:txBody>
      </p:sp>
    </p:spTree>
    <p:extLst>
      <p:ext uri="{BB962C8B-B14F-4D97-AF65-F5344CB8AC3E}">
        <p14:creationId xmlns:p14="http://schemas.microsoft.com/office/powerpoint/2010/main" val="22472104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817" y="1618011"/>
            <a:ext cx="6158208" cy="4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D61E6DF6-E0D1-4DD6-A5D6-60A77706A785}"/>
              </a:ext>
            </a:extLst>
          </p:cNvPr>
          <p:cNvGraphicFramePr/>
          <p:nvPr>
            <p:extLst>
              <p:ext uri="{D42A27DB-BD31-4B8C-83A1-F6EECF244321}">
                <p14:modId xmlns:p14="http://schemas.microsoft.com/office/powerpoint/2010/main" val="3594189229"/>
              </p:ext>
            </p:extLst>
          </p:nvPr>
        </p:nvGraphicFramePr>
        <p:xfrm>
          <a:off x="1560520" y="1786552"/>
          <a:ext cx="6207782" cy="208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D477D-BD07-443B-A0A3-657A3DD722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6C40379-9263-428D-8381-AFAD20C2A9A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90C9C75-2F7A-46D3-96DD-1C344087E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700891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52" y="147179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61425"/>
            <a:ext cx="6207782" cy="2862322"/>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Engagement</a:t>
            </a:r>
            <a:endParaRPr lang="it-IT" altLang="es-ES" sz="1200" i="1" dirty="0">
              <a:latin typeface="Arial Rounded MT Bold" panose="020F0704030504030204" pitchFamily="34" charset="0"/>
            </a:endParaRPr>
          </a:p>
          <a:p>
            <a:pPr>
              <a:defRPr/>
            </a:pPr>
            <a:endParaRPr lang="it-IT"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The word "engagement" defines the ability of a subject (for example an activity, </a:t>
            </a:r>
          </a:p>
          <a:p>
            <a:pPr>
              <a:defRPr/>
            </a:pPr>
            <a:r>
              <a:rPr lang="en-US" altLang="es-ES" sz="1200" dirty="0">
                <a:latin typeface="Arial Rounded MT Bold" panose="020F0704030504030204" pitchFamily="34" charset="0"/>
              </a:rPr>
              <a:t>a company) to create solid and positive relationships with their target audience. </a:t>
            </a:r>
          </a:p>
          <a:p>
            <a:pPr>
              <a:defRPr/>
            </a:pPr>
            <a:r>
              <a:rPr lang="en-US" altLang="es-ES" sz="1200" dirty="0">
                <a:latin typeface="Arial Rounded MT Bold" panose="020F0704030504030204" pitchFamily="34" charset="0"/>
              </a:rPr>
              <a:t>The most important activity on Instagram is in fact the conversation, that is the </a:t>
            </a:r>
          </a:p>
          <a:p>
            <a:pPr>
              <a:defRPr/>
            </a:pPr>
            <a:r>
              <a:rPr lang="en-US" altLang="es-ES" sz="1200" dirty="0">
                <a:latin typeface="Arial Rounded MT Bold" panose="020F0704030504030204" pitchFamily="34" charset="0"/>
              </a:rPr>
              <a:t>activities that stimulate and encourage the involvement of the public.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There are different strategies to "generate engagement":</a:t>
            </a:r>
          </a:p>
          <a:p>
            <a:pPr>
              <a:defRPr/>
            </a:pPr>
            <a:endParaRPr lang="en-US" altLang="es-ES" sz="1200" dirty="0">
              <a:latin typeface="Arial Rounded MT Bold" panose="020F0704030504030204" pitchFamily="34" charset="0"/>
            </a:endParaRPr>
          </a:p>
          <a:p>
            <a:pPr marL="228600" indent="-228600">
              <a:buAutoNum type="arabicParenR"/>
              <a:defRPr/>
            </a:pPr>
            <a:r>
              <a:rPr lang="en-US" altLang="es-ES" sz="1200" dirty="0">
                <a:solidFill>
                  <a:schemeClr val="accent2">
                    <a:lumMod val="50000"/>
                  </a:schemeClr>
                </a:solidFill>
                <a:latin typeface="Arial Rounded MT Bold" panose="020F0704030504030204" pitchFamily="34" charset="0"/>
              </a:rPr>
              <a:t>Answer to comments</a:t>
            </a:r>
          </a:p>
          <a:p>
            <a:pPr marL="228600" indent="-228600">
              <a:buAutoNum type="arabicParenR"/>
              <a:defRPr/>
            </a:pPr>
            <a:r>
              <a:rPr lang="en-US" altLang="es-ES" sz="1200" dirty="0">
                <a:solidFill>
                  <a:schemeClr val="accent2">
                    <a:lumMod val="50000"/>
                  </a:schemeClr>
                </a:solidFill>
                <a:latin typeface="Arial Rounded MT Bold" panose="020F0704030504030204" pitchFamily="34" charset="0"/>
              </a:rPr>
              <a:t>Search for profiles and / or similar users</a:t>
            </a:r>
          </a:p>
          <a:p>
            <a:pPr marL="228600" indent="-228600">
              <a:buAutoNum type="arabicParenR"/>
              <a:defRPr/>
            </a:pPr>
            <a:r>
              <a:rPr lang="en-US" altLang="es-ES" sz="1200" dirty="0">
                <a:solidFill>
                  <a:schemeClr val="accent2">
                    <a:lumMod val="50000"/>
                  </a:schemeClr>
                </a:solidFill>
                <a:latin typeface="Arial Rounded MT Bold" panose="020F0704030504030204" pitchFamily="34" charset="0"/>
              </a:rPr>
              <a:t>Call to action: phrases, questions in captions that stimulate interactions </a:t>
            </a:r>
          </a:p>
          <a:p>
            <a:pPr marL="228600" indent="-228600">
              <a:buAutoNum type="arabicParen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Clustering is also important: following and interacting with a well-defined </a:t>
            </a:r>
          </a:p>
          <a:p>
            <a:pPr>
              <a:defRPr/>
            </a:pPr>
            <a:r>
              <a:rPr lang="en-US" altLang="es-ES" sz="1200" dirty="0">
                <a:latin typeface="Arial Rounded MT Bold" panose="020F0704030504030204" pitchFamily="34" charset="0"/>
              </a:rPr>
              <a:t>audience, in line with our products and / or services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818B841-24AA-4B83-B2AD-E040E9E3316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4C43D03-CE82-45EA-8CCE-55EC9E3A79F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43514EA-5E7E-464A-B630-0680DE3F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30422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4824"/>
            <a:ext cx="6207782" cy="2123658"/>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The project and the contents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Once we understand the Instagram algorithm, the next step is to produce and </a:t>
            </a:r>
          </a:p>
          <a:p>
            <a:pPr>
              <a:defRPr/>
            </a:pPr>
            <a:r>
              <a:rPr lang="en-US" altLang="es-ES" sz="1200" dirty="0">
                <a:latin typeface="Arial Rounded MT Bold" panose="020F0704030504030204" pitchFamily="34" charset="0"/>
              </a:rPr>
              <a:t>publish quality content that is original, recognizable, memorable.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Editorial Plan is therefore a fundamental element: content that makes a brand recognizable.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With "memorability" we mean the possibility of having an echo even outside of </a:t>
            </a:r>
          </a:p>
          <a:p>
            <a:pPr>
              <a:defRPr/>
            </a:pPr>
            <a:r>
              <a:rPr lang="en-US" altLang="es-ES" sz="1200" dirty="0">
                <a:latin typeface="Arial Rounded MT Bold" panose="020F0704030504030204" pitchFamily="34" charset="0"/>
              </a:rPr>
              <a:t>Instagram.</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B2039B1-A408-4800-988A-7A223BDC42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CB734F3-2ECF-4676-A6A5-604FBF8A9B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126DD04-D336-4BC9-9714-C6ADF776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7658745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887" y="1615239"/>
            <a:ext cx="6302225" cy="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0887" y="1899886"/>
            <a:ext cx="6391473" cy="1938992"/>
          </a:xfrm>
          <a:prstGeom prst="rect">
            <a:avLst/>
          </a:prstGeom>
          <a:solidFill>
            <a:schemeClr val="accent2">
              <a:lumMod val="20000"/>
              <a:lumOff val="80000"/>
            </a:schemeClr>
          </a:solidFill>
          <a:ln>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Strategic use of Stories</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32% of Italians prefer to see Stories rather than read a post. A percentage that </a:t>
            </a:r>
          </a:p>
          <a:p>
            <a:pPr>
              <a:defRPr/>
            </a:pPr>
            <a:r>
              <a:rPr lang="en-US" altLang="es-ES" sz="1200" dirty="0">
                <a:solidFill>
                  <a:schemeClr val="tx1"/>
                </a:solidFill>
                <a:latin typeface="Arial Rounded MT Bold" panose="020F0704030504030204" pitchFamily="34" charset="0"/>
              </a:rPr>
              <a:t>rises up to 52-54% if users are in the 15-24 age range. </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Also in this case "involvement" and "originality" are key elements, together with </a:t>
            </a:r>
          </a:p>
          <a:p>
            <a:pPr>
              <a:defRPr/>
            </a:pPr>
            <a:r>
              <a:rPr lang="en-US" altLang="es-ES" sz="1200" dirty="0">
                <a:solidFill>
                  <a:schemeClr val="tx1"/>
                </a:solidFill>
                <a:latin typeface="Arial Rounded MT Bold" panose="020F0704030504030204" pitchFamily="34" charset="0"/>
              </a:rPr>
              <a:t>"speed" and "dynamism". </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The Stories also offer various engagement tools. They are "boxes" or labels that </a:t>
            </a:r>
          </a:p>
          <a:p>
            <a:pPr>
              <a:defRPr/>
            </a:pPr>
            <a:r>
              <a:rPr lang="en-US" altLang="es-ES" sz="1200" dirty="0">
                <a:solidFill>
                  <a:schemeClr val="tx1"/>
                </a:solidFill>
                <a:latin typeface="Arial Rounded MT Bold" panose="020F0704030504030204" pitchFamily="34" charset="0"/>
              </a:rPr>
              <a:t>can be placed anywhere on the screen:</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9F4425-F390-472C-AB9B-4FAC54EA73B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6E2A19D-0394-43EB-8D06-39AE9798151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251DE7-2DD5-4C49-A0F6-5EAA15FA0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407238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99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AF1CEC3-8CBD-49F5-BF71-49838990255A}"/>
              </a:ext>
            </a:extLst>
          </p:cNvPr>
          <p:cNvGraphicFramePr/>
          <p:nvPr>
            <p:extLst>
              <p:ext uri="{D42A27DB-BD31-4B8C-83A1-F6EECF244321}">
                <p14:modId xmlns:p14="http://schemas.microsoft.com/office/powerpoint/2010/main" val="3904623370"/>
              </p:ext>
            </p:extLst>
          </p:nvPr>
        </p:nvGraphicFramePr>
        <p:xfrm>
          <a:off x="1531323" y="1713811"/>
          <a:ext cx="6207782" cy="20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AB5DA9-072D-4584-9A94-4649F4B8F33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465572F-A57E-4DC1-8F7D-BD2A777918E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FE666-1BA5-4D35-9E4D-D5F618CA2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2592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8485" y="1871766"/>
            <a:ext cx="6207782" cy="2492990"/>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Hashtag, mention, geotag:</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Hashtag, mention and geotag are the engagement functions offered by Instagram which can be associated with both posts and stories. If used correctly they can </a:t>
            </a:r>
          </a:p>
          <a:p>
            <a:pPr>
              <a:defRPr/>
            </a:pPr>
            <a:r>
              <a:rPr lang="en-US" altLang="es-ES" sz="1200" dirty="0">
                <a:latin typeface="Arial Rounded MT Bold" panose="020F0704030504030204" pitchFamily="34" charset="0"/>
              </a:rPr>
              <a:t>multiply the visibility of content, outside our own circle of users who already </a:t>
            </a:r>
          </a:p>
          <a:p>
            <a:pPr>
              <a:defRPr/>
            </a:pPr>
            <a:r>
              <a:rPr lang="en-US" altLang="es-ES" sz="1200" dirty="0">
                <a:latin typeface="Arial Rounded MT Bold" panose="020F0704030504030204" pitchFamily="34" charset="0"/>
              </a:rPr>
              <a:t>follow the account. </a:t>
            </a:r>
          </a:p>
          <a:p>
            <a:pPr>
              <a:defRPr/>
            </a:pPr>
            <a:endParaRPr lang="en-US" altLang="es-ES" sz="1200" dirty="0">
              <a:latin typeface="Arial Rounded MT Bold" panose="020F0704030504030204" pitchFamily="34" charset="0"/>
            </a:endParaRPr>
          </a:p>
          <a:p>
            <a:pPr>
              <a:defRPr/>
            </a:pPr>
            <a:r>
              <a:rPr lang="en-US" altLang="es-ES" sz="1200" dirty="0">
                <a:solidFill>
                  <a:schemeClr val="accent2">
                    <a:lumMod val="75000"/>
                  </a:schemeClr>
                </a:solidFill>
                <a:latin typeface="Arial Rounded MT Bold" panose="020F0704030504030204" pitchFamily="34" charset="0"/>
              </a:rPr>
              <a:t>1) Hashtag: a thematic aggregator to facilitate searches on specific contents</a:t>
            </a:r>
          </a:p>
          <a:p>
            <a:pPr>
              <a:defRPr/>
            </a:pPr>
            <a:r>
              <a:rPr lang="en-US" altLang="es-ES" sz="1200" dirty="0">
                <a:solidFill>
                  <a:schemeClr val="accent2">
                    <a:lumMod val="75000"/>
                  </a:schemeClr>
                </a:solidFill>
                <a:latin typeface="Arial Rounded MT Bold" panose="020F0704030504030204" pitchFamily="34" charset="0"/>
              </a:rPr>
              <a:t>2) Mention: direct mention to other users and accounts </a:t>
            </a:r>
          </a:p>
          <a:p>
            <a:pPr>
              <a:defRPr/>
            </a:pPr>
            <a:r>
              <a:rPr lang="en-US" altLang="es-ES" sz="1200" dirty="0">
                <a:solidFill>
                  <a:schemeClr val="accent2">
                    <a:lumMod val="75000"/>
                  </a:schemeClr>
                </a:solidFill>
                <a:latin typeface="Arial Rounded MT Bold" panose="020F0704030504030204" pitchFamily="34" charset="0"/>
              </a:rPr>
              <a:t>Hashtags are a great tool for categorizing our content. Direct mentions are a </a:t>
            </a:r>
          </a:p>
          <a:p>
            <a:pPr>
              <a:defRPr/>
            </a:pPr>
            <a:r>
              <a:rPr lang="en-US" altLang="es-ES" sz="1200" dirty="0">
                <a:solidFill>
                  <a:schemeClr val="accent2">
                    <a:lumMod val="75000"/>
                  </a:schemeClr>
                </a:solidFill>
                <a:latin typeface="Arial Rounded MT Bold" panose="020F0704030504030204" pitchFamily="34" charset="0"/>
              </a:rPr>
              <a:t>more strategic activity. </a:t>
            </a:r>
          </a:p>
          <a:p>
            <a:pPr>
              <a:defRPr/>
            </a:pPr>
            <a:r>
              <a:rPr lang="en-US" altLang="es-ES" sz="1200" dirty="0">
                <a:solidFill>
                  <a:schemeClr val="accent2">
                    <a:lumMod val="75000"/>
                  </a:schemeClr>
                </a:solidFill>
                <a:latin typeface="Arial Rounded MT Bold" panose="020F0704030504030204" pitchFamily="34" charset="0"/>
              </a:rPr>
              <a:t>3) Geotag: geolocation</a:t>
            </a:r>
            <a:endParaRPr lang="it-IT" altLang="es-ES" sz="1200" dirty="0">
              <a:solidFill>
                <a:schemeClr val="accent2">
                  <a:lumMod val="75000"/>
                </a:schemeClr>
              </a:solidFill>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CFFF66A-16B2-42FC-A64F-A07DB274D7F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7139704-D532-4BB7-95D4-EC1698F452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DE7E12-D509-4A7C-9A9C-8233364FC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96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EC74819-AA7D-4481-96CF-D76461239C43}"/>
              </a:ext>
            </a:extLst>
          </p:cNvPr>
          <p:cNvGraphicFramePr/>
          <p:nvPr>
            <p:extLst>
              <p:ext uri="{D42A27DB-BD31-4B8C-83A1-F6EECF244321}">
                <p14:modId xmlns:p14="http://schemas.microsoft.com/office/powerpoint/2010/main" val="2324399303"/>
              </p:ext>
            </p:extLst>
          </p:nvPr>
        </p:nvGraphicFramePr>
        <p:xfrm>
          <a:off x="1460562" y="1862203"/>
          <a:ext cx="6135774" cy="17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20E1476-9EA3-4057-84FF-0183CC7A608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22F36E9-324E-49B1-B54E-2E74240B7383}"/>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364DCD-03E7-4E80-8CF0-1D190BDB1B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541330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566" y="1817283"/>
            <a:ext cx="6207782" cy="1015663"/>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Instagram SEO:</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ability to enter a text description of the published content(images). An </a:t>
            </a:r>
          </a:p>
          <a:p>
            <a:pPr>
              <a:defRPr/>
            </a:pPr>
            <a:r>
              <a:rPr lang="en-US" altLang="es-ES" sz="1200" dirty="0">
                <a:latin typeface="Arial Rounded MT Bold" panose="020F0704030504030204" pitchFamily="34" charset="0"/>
              </a:rPr>
              <a:t>"alternative text" to the caption that is displayed when the image is not available.</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6207CF0-47AA-4B06-B649-5A022C4F4D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2EC9EE-C1FD-4615-85EE-6A04F4310F9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EB07961-0D39-48EC-964B-7177F7647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70709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5112" y="1923678"/>
            <a:ext cx="6207782" cy="1938992"/>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The study of audience: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Even in the context of Instagram it is appropriate to define our target of </a:t>
            </a:r>
          </a:p>
          <a:p>
            <a:pPr>
              <a:defRPr/>
            </a:pPr>
            <a:r>
              <a:rPr lang="en-US" altLang="es-ES" sz="1200" dirty="0">
                <a:latin typeface="Arial Rounded MT Bold" panose="020F0704030504030204" pitchFamily="34" charset="0"/>
              </a:rPr>
              <a:t>reference, that is to study the real and potential audience, also on the basis of the geographical location and one's activity. How do you intercept this potential user?</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Instagram is a Social Network, however based on visual data: images and / or </a:t>
            </a:r>
          </a:p>
          <a:p>
            <a:pPr>
              <a:defRPr/>
            </a:pPr>
            <a:r>
              <a:rPr lang="en-US" altLang="es-ES" sz="1200" dirty="0">
                <a:latin typeface="Arial Rounded MT Bold" panose="020F0704030504030204" pitchFamily="34" charset="0"/>
              </a:rPr>
              <a:t>videos. On average, users pay close attention to published images. Secondly, it </a:t>
            </a:r>
          </a:p>
          <a:p>
            <a:pPr>
              <a:defRPr/>
            </a:pPr>
            <a:r>
              <a:rPr lang="en-US" altLang="es-ES" sz="1200" dirty="0">
                <a:latin typeface="Arial Rounded MT Bold" panose="020F0704030504030204" pitchFamily="34" charset="0"/>
              </a:rPr>
              <a:t>may be appropriate to narrow down which users interact with the account and </a:t>
            </a:r>
          </a:p>
          <a:p>
            <a:pPr>
              <a:defRPr/>
            </a:pPr>
            <a:r>
              <a:rPr lang="en-US" altLang="es-ES" sz="1200" dirty="0">
                <a:latin typeface="Arial Rounded MT Bold" panose="020F0704030504030204" pitchFamily="34" charset="0"/>
              </a:rPr>
              <a:t>then log in to their profile to observe what kind of content they post and share.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7BB09AE-B901-4DD3-8E05-1F5F775C5D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1D84AF-D588-4947-BF20-97E18B20692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D4DDADC-85E1-4299-AEFD-2CD3F1896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36543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431" y="1901936"/>
            <a:ext cx="6207782"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 further element could be the study of competition: to identify the accounts of </a:t>
            </a:r>
          </a:p>
          <a:p>
            <a:pPr>
              <a:defRPr/>
            </a:pPr>
            <a:r>
              <a:rPr lang="en-US" altLang="es-ES" sz="1200" dirty="0">
                <a:latin typeface="Arial Rounded MT Bold" panose="020F0704030504030204" pitchFamily="34" charset="0"/>
              </a:rPr>
              <a:t>direct competitors, especially those with high traffic, to understand the editorial </a:t>
            </a:r>
          </a:p>
          <a:p>
            <a:pPr>
              <a:defRPr/>
            </a:pPr>
            <a:r>
              <a:rPr lang="en-US" altLang="es-ES" sz="1200" dirty="0">
                <a:latin typeface="Arial Rounded MT Bold" panose="020F0704030504030204" pitchFamily="34" charset="0"/>
              </a:rPr>
              <a:t>line.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strategy deemed effective is the use of "call to action - CTC": ask direct </a:t>
            </a:r>
          </a:p>
          <a:p>
            <a:pPr>
              <a:defRPr/>
            </a:pPr>
            <a:r>
              <a:rPr lang="en-US" altLang="es-ES" sz="1200" dirty="0">
                <a:latin typeface="Arial Rounded MT Bold" panose="020F0704030504030204" pitchFamily="34" charset="0"/>
              </a:rPr>
              <a:t>questions to the public, also using the tools of "Engagement" of the Stories.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includes the use of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3928B22-BD75-4367-9551-D673B8CFA4D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67F876F-3E22-4908-AC48-64F516DE84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B2E45-6A7E-455B-AE9E-2A6DD721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79360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8108" y="1226992"/>
            <a:ext cx="634425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8" y="1462995"/>
            <a:ext cx="634425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en-US" altLang="es-ES" sz="1200" dirty="0">
                <a:solidFill>
                  <a:srgbClr val="F8469B"/>
                </a:solidFill>
                <a:latin typeface="Arial Rounded MT Bold" panose="020F0704030504030204" pitchFamily="34" charset="0"/>
              </a:rPr>
              <a:t>Advertising</a:t>
            </a:r>
            <a:r>
              <a:rPr lang="en-US" altLang="es-ES" sz="1200" dirty="0">
                <a:latin typeface="Arial Rounded MT Bold" panose="020F0704030504030204" pitchFamily="34" charset="0"/>
              </a:rPr>
              <a:t>:</a:t>
            </a:r>
          </a:p>
          <a:p>
            <a:pPr>
              <a:defRPr/>
            </a:pPr>
            <a:endParaRPr lang="en-US"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The creation of paid ads is an activity from which no profile Business can avoid </a:t>
            </a:r>
          </a:p>
          <a:p>
            <a:pPr>
              <a:defRPr/>
            </a:pPr>
            <a:r>
              <a:rPr lang="en-US" altLang="es-ES" sz="1200" dirty="0">
                <a:solidFill>
                  <a:schemeClr val="tx2">
                    <a:lumMod val="60000"/>
                    <a:lumOff val="40000"/>
                  </a:schemeClr>
                </a:solidFill>
                <a:latin typeface="Arial Rounded MT Bold" panose="020F0704030504030204" pitchFamily="34" charset="0"/>
              </a:rPr>
              <a:t>anymore. </a:t>
            </a:r>
          </a:p>
          <a:p>
            <a:pPr>
              <a:defRPr/>
            </a:pPr>
            <a:endParaRPr lang="en-US" altLang="es-ES" sz="1200" dirty="0">
              <a:solidFill>
                <a:schemeClr val="tx2">
                  <a:lumMod val="60000"/>
                  <a:lumOff val="40000"/>
                </a:schemeClr>
              </a:solidFill>
              <a:latin typeface="Arial Rounded MT Bold" panose="020F0704030504030204" pitchFamily="34" charset="0"/>
            </a:endParaRPr>
          </a:p>
          <a:p>
            <a:pPr>
              <a:defRPr/>
            </a:pPr>
            <a:r>
              <a:rPr lang="en-US" altLang="es-ES" sz="1200" dirty="0">
                <a:latin typeface="Arial Rounded MT Bold" panose="020F0704030504030204" pitchFamily="34" charset="0"/>
              </a:rPr>
              <a:t>A necessary condition is obviously the registration of a payment </a:t>
            </a:r>
          </a:p>
          <a:p>
            <a:pPr>
              <a:defRPr/>
            </a:pPr>
            <a:r>
              <a:rPr lang="en-US" altLang="es-ES" sz="1200" dirty="0">
                <a:latin typeface="Arial Rounded MT Bold" panose="020F0704030504030204" pitchFamily="34" charset="0"/>
              </a:rPr>
              <a:t>Method (credit card, PayPal </a:t>
            </a:r>
            <a:r>
              <a:rPr lang="en-US" altLang="es-ES" sz="1200" dirty="0" err="1">
                <a:latin typeface="Arial Rounded MT Bold" panose="020F0704030504030204" pitchFamily="34" charset="0"/>
              </a:rPr>
              <a:t>etc</a:t>
            </a:r>
            <a:r>
              <a:rPr lang="en-US" altLang="es-ES" sz="1200" dirty="0">
                <a:latin typeface="Arial Rounded MT Bold" panose="020F0704030504030204" pitchFamily="34" charset="0"/>
              </a:rPr>
              <a:t>).You can promote any content by selecting it and </a:t>
            </a:r>
          </a:p>
          <a:p>
            <a:pPr>
              <a:defRPr/>
            </a:pPr>
            <a:r>
              <a:rPr lang="en-US" altLang="es-ES" sz="1200" dirty="0">
                <a:latin typeface="Arial Rounded MT Bold" panose="020F0704030504030204" pitchFamily="34" charset="0"/>
              </a:rPr>
              <a:t>clicking on «highlight».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Once the Ad has been geolocated, you will have to choose the interests of the </a:t>
            </a:r>
          </a:p>
          <a:p>
            <a:pPr>
              <a:defRPr/>
            </a:pPr>
            <a:r>
              <a:rPr lang="en-US" altLang="es-ES" sz="1200" dirty="0">
                <a:latin typeface="Arial Rounded MT Bold" panose="020F0704030504030204" pitchFamily="34" charset="0"/>
              </a:rPr>
              <a:t>public: the Instagram database is very complete.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By selecting specifically, the number of users that will be reached will decline. </a:t>
            </a:r>
          </a:p>
          <a:p>
            <a:pPr>
              <a:defRPr/>
            </a:pPr>
            <a:r>
              <a:rPr lang="en-US" altLang="es-ES" sz="1200" dirty="0">
                <a:latin typeface="Arial Rounded MT Bold" panose="020F0704030504030204" pitchFamily="34" charset="0"/>
              </a:rPr>
              <a:t>It is always better to "spread" the budget over several days rather than concentrate  it. Ads on Instagram work on a "merit-based" basis: </a:t>
            </a:r>
            <a:r>
              <a:rPr lang="en-US" altLang="es-ES" sz="1200" dirty="0">
                <a:solidFill>
                  <a:schemeClr val="tx2">
                    <a:lumMod val="60000"/>
                    <a:lumOff val="40000"/>
                  </a:schemeClr>
                </a:solidFill>
                <a:latin typeface="Arial Rounded MT Bold" panose="020F0704030504030204" pitchFamily="34" charset="0"/>
              </a:rPr>
              <a:t>more interactions produce </a:t>
            </a:r>
          </a:p>
          <a:p>
            <a:pPr>
              <a:defRPr/>
            </a:pPr>
            <a:r>
              <a:rPr lang="en-US" altLang="es-ES" sz="1200" dirty="0">
                <a:solidFill>
                  <a:schemeClr val="tx2">
                    <a:lumMod val="60000"/>
                    <a:lumOff val="40000"/>
                  </a:schemeClr>
                </a:solidFill>
                <a:latin typeface="Arial Rounded MT Bold" panose="020F0704030504030204" pitchFamily="34" charset="0"/>
              </a:rPr>
              <a:t>more traffic.</a:t>
            </a:r>
            <a:endParaRPr lang="it-IT" altLang="es-ES" sz="1200" dirty="0">
              <a:solidFill>
                <a:schemeClr val="tx2">
                  <a:lumMod val="60000"/>
                  <a:lumOff val="40000"/>
                </a:schemeClr>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BD70F16-71F2-46F1-9098-888DEEDC13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6AD86FC-3C5B-4E98-80B7-DA0C9403FF4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12147FE-B270-4B7A-A8C3-428A5EE3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66207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73798"/>
            <a:ext cx="6300193"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Stories can also be sponsored, with some minor differences: Stories will always </a:t>
            </a:r>
          </a:p>
          <a:p>
            <a:pPr>
              <a:defRPr/>
            </a:pPr>
            <a:r>
              <a:rPr lang="en-US" altLang="es-ES" sz="1200" dirty="0">
                <a:latin typeface="Arial Rounded MT Bold" panose="020F0704030504030204" pitchFamily="34" charset="0"/>
              </a:rPr>
              <a:t>be available for 24 hours. Is it really convenient to do paid advertisements?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depends on many factors, especially on what the goal is: to acquire an </a:t>
            </a:r>
          </a:p>
          <a:p>
            <a:pPr>
              <a:defRPr/>
            </a:pPr>
            <a:r>
              <a:rPr lang="en-US" altLang="es-ES" sz="1200" dirty="0">
                <a:latin typeface="Arial Rounded MT Bold" panose="020F0704030504030204" pitchFamily="34" charset="0"/>
              </a:rPr>
              <a:t>audience, to direct it to a specific and external web page and so on.</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Recently Instagram has greatly reduced the visibility of posts and Stories not </a:t>
            </a:r>
          </a:p>
          <a:p>
            <a:pPr>
              <a:defRPr/>
            </a:pPr>
            <a:r>
              <a:rPr lang="en-US" altLang="es-ES" sz="1200" dirty="0">
                <a:latin typeface="Arial Rounded MT Bold" panose="020F0704030504030204" pitchFamily="34" charset="0"/>
              </a:rPr>
              <a:t>promoted through advertisements, such as Facebook. </a:t>
            </a:r>
            <a:r>
              <a:rPr lang="en-US" altLang="es-ES" sz="1200" dirty="0">
                <a:solidFill>
                  <a:schemeClr val="tx2">
                    <a:lumMod val="60000"/>
                    <a:lumOff val="40000"/>
                  </a:schemeClr>
                </a:solidFill>
                <a:latin typeface="Arial Rounded MT Bold" panose="020F0704030504030204" pitchFamily="34" charset="0"/>
              </a:rPr>
              <a:t>So investing a budget is </a:t>
            </a:r>
          </a:p>
          <a:p>
            <a:pPr>
              <a:defRPr/>
            </a:pPr>
            <a:r>
              <a:rPr lang="en-US" altLang="es-ES" sz="1200" dirty="0">
                <a:solidFill>
                  <a:schemeClr val="tx2">
                    <a:lumMod val="60000"/>
                    <a:lumOff val="40000"/>
                  </a:schemeClr>
                </a:solidFill>
                <a:latin typeface="Arial Rounded MT Bold" panose="020F0704030504030204" pitchFamily="34" charset="0"/>
              </a:rPr>
              <a:t>the only solution to get visibility.</a:t>
            </a:r>
            <a:endParaRPr lang="it-IT" altLang="es-ES" sz="1200" dirty="0">
              <a:solidFill>
                <a:schemeClr val="tx2">
                  <a:lumMod val="60000"/>
                  <a:lumOff val="40000"/>
                </a:schemeClr>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0702437-7C05-4019-822D-66C4B135DA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DE8ACF6-C456-498A-A253-F529842DF21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ECDC83-0C8F-4929-965E-AF13E5CA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84581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49828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47727"/>
            <a:ext cx="6207782" cy="1938992"/>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User Generated Content:</a:t>
            </a:r>
          </a:p>
          <a:p>
            <a:pPr>
              <a:defRPr/>
            </a:pPr>
            <a:endParaRPr lang="en-US" altLang="es-ES" sz="1200" dirty="0">
              <a:solidFill>
                <a:srgbClr val="F8469B"/>
              </a:solidFill>
              <a:latin typeface="Arial Rounded MT Bold" panose="020F0704030504030204" pitchFamily="34" charset="0"/>
            </a:endParaRPr>
          </a:p>
          <a:p>
            <a:pPr>
              <a:defRPr/>
            </a:pPr>
            <a:r>
              <a:rPr lang="en-US" altLang="es-ES" sz="1200" dirty="0">
                <a:latin typeface="Arial Rounded MT Bold" panose="020F0704030504030204" pitchFamily="34" charset="0"/>
              </a:rPr>
              <a:t>By this we mean the set of "spontaneous" content that one or more users can </a:t>
            </a:r>
          </a:p>
          <a:p>
            <a:pPr>
              <a:defRPr/>
            </a:pPr>
            <a:r>
              <a:rPr lang="en-US" altLang="es-ES" sz="1200" dirty="0">
                <a:latin typeface="Arial Rounded MT Bold" panose="020F0704030504030204" pitchFamily="34" charset="0"/>
              </a:rPr>
              <a:t>produce for the benefit of a Brand. UGCs are of great interest to companies: </a:t>
            </a:r>
          </a:p>
          <a:p>
            <a:pPr>
              <a:defRPr/>
            </a:pPr>
            <a:r>
              <a:rPr lang="en-US" altLang="es-ES" sz="1200" dirty="0">
                <a:latin typeface="Arial Rounded MT Bold" panose="020F0704030504030204" pitchFamily="34" charset="0"/>
              </a:rPr>
              <a:t>autonomous elements, unfunded, "spontaneous" and original. Very often </a:t>
            </a:r>
          </a:p>
          <a:p>
            <a:pPr>
              <a:defRPr/>
            </a:pPr>
            <a:r>
              <a:rPr lang="en-US" altLang="es-ES" sz="1200" dirty="0">
                <a:latin typeface="Arial Rounded MT Bold" panose="020F0704030504030204" pitchFamily="34" charset="0"/>
              </a:rPr>
              <a:t>companies "co-opt" users, acquiring their contact list, who presumably share </a:t>
            </a:r>
          </a:p>
          <a:p>
            <a:pPr>
              <a:defRPr/>
            </a:pPr>
            <a:r>
              <a:rPr lang="en-US" altLang="es-ES" sz="1200" dirty="0">
                <a:latin typeface="Arial Rounded MT Bold" panose="020F0704030504030204" pitchFamily="34" charset="0"/>
              </a:rPr>
              <a:t>the same interests. A subsection of User Generated Content consists of content </a:t>
            </a:r>
          </a:p>
          <a:p>
            <a:pPr>
              <a:defRPr/>
            </a:pPr>
            <a:r>
              <a:rPr lang="en-US" altLang="es-ES" sz="1200" dirty="0">
                <a:latin typeface="Arial Rounded MT Bold" panose="020F0704030504030204" pitchFamily="34" charset="0"/>
              </a:rPr>
              <a:t>created and published "spontaneously" by employees of a company in favor of </a:t>
            </a:r>
          </a:p>
          <a:p>
            <a:pPr>
              <a:defRPr/>
            </a:pPr>
            <a:r>
              <a:rPr lang="en-US" altLang="es-ES" sz="1200" dirty="0">
                <a:latin typeface="Arial Rounded MT Bold" panose="020F0704030504030204" pitchFamily="34" charset="0"/>
              </a:rPr>
              <a:t>the Brand. Additional elements of interest for advertising are also contests and </a:t>
            </a:r>
          </a:p>
          <a:p>
            <a:pPr>
              <a:defRPr/>
            </a:pPr>
            <a:r>
              <a:rPr lang="en-US" altLang="es-ES" sz="1200" dirty="0">
                <a:latin typeface="Arial Rounded MT Bold" panose="020F0704030504030204" pitchFamily="34" charset="0"/>
              </a:rPr>
              <a:t>often the "give away".</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4F2CD2-28C7-4A89-84BA-F2DA8E4B9A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7FC7C0-5145-458D-8714-175875FC3D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F51898-810D-4EFA-BE09-F5295BF8D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272502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505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124" y="1740079"/>
            <a:ext cx="6207782"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 further element could be the study of competition: to identify the accounts of </a:t>
            </a:r>
          </a:p>
          <a:p>
            <a:pPr>
              <a:defRPr/>
            </a:pPr>
            <a:r>
              <a:rPr lang="en-US" altLang="es-ES" sz="1200" dirty="0">
                <a:latin typeface="Arial Rounded MT Bold" panose="020F0704030504030204" pitchFamily="34" charset="0"/>
              </a:rPr>
              <a:t>direct competitors, especially those with high traffic, to understand the editorial </a:t>
            </a:r>
          </a:p>
          <a:p>
            <a:pPr>
              <a:defRPr/>
            </a:pPr>
            <a:r>
              <a:rPr lang="en-US" altLang="es-ES" sz="1200" dirty="0">
                <a:latin typeface="Arial Rounded MT Bold" panose="020F0704030504030204" pitchFamily="34" charset="0"/>
              </a:rPr>
              <a:t>line.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strategy deemed effective is the use of "call to action - CTC": ask direct </a:t>
            </a:r>
          </a:p>
          <a:p>
            <a:pPr>
              <a:defRPr/>
            </a:pPr>
            <a:r>
              <a:rPr lang="en-US" altLang="es-ES" sz="1200" dirty="0">
                <a:latin typeface="Arial Rounded MT Bold" panose="020F0704030504030204" pitchFamily="34" charset="0"/>
              </a:rPr>
              <a:t>questions to the public, also using the tools of "Engagement" of the Stories. </a:t>
            </a:r>
          </a:p>
          <a:p>
            <a:pPr>
              <a:defRPr/>
            </a:pPr>
            <a:r>
              <a:rPr lang="en-US" altLang="es-ES" sz="1200" dirty="0">
                <a:latin typeface="Arial Rounded MT Bold" panose="020F0704030504030204" pitchFamily="34" charset="0"/>
              </a:rPr>
              <a:t>This includes the use of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EC9412A-36DA-4AD9-9309-1B44C98DA73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138EBE-5AF2-44F4-9275-FD2CD817DE7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613AE6-0889-4925-AEF5-0408C5DC5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3909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03976"/>
            <a:ext cx="6207782" cy="2123658"/>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Artificial growth techniques</a:t>
            </a:r>
          </a:p>
          <a:p>
            <a:pPr>
              <a:defRPr/>
            </a:pPr>
            <a:endParaRPr lang="en-US" altLang="es-ES" sz="1200" dirty="0">
              <a:solidFill>
                <a:srgbClr val="F8469B"/>
              </a:solidFill>
              <a:latin typeface="Arial Rounded MT Bold" panose="020F0704030504030204" pitchFamily="34" charset="0"/>
            </a:endParaRPr>
          </a:p>
          <a:p>
            <a:pPr>
              <a:defRPr/>
            </a:pPr>
            <a:r>
              <a:rPr lang="en-US" altLang="es-ES" sz="1200" dirty="0">
                <a:latin typeface="Arial Rounded MT Bold" panose="020F0704030504030204" pitchFamily="34" charset="0"/>
              </a:rPr>
              <a:t>Achieving certain goals (followers, views) is often one arduous challenge. Very </a:t>
            </a:r>
          </a:p>
          <a:p>
            <a:pPr>
              <a:defRPr/>
            </a:pPr>
            <a:r>
              <a:rPr lang="en-US" altLang="es-ES" sz="1200" dirty="0">
                <a:latin typeface="Arial Rounded MT Bold" panose="020F0704030504030204" pitchFamily="34" charset="0"/>
              </a:rPr>
              <a:t>often small businesses or small brands, for lack of budget and time, are unable to  produce an organic Communication Plan, nor to create a constantly growing </a:t>
            </a:r>
          </a:p>
          <a:p>
            <a:pPr>
              <a:defRPr/>
            </a:pPr>
            <a:r>
              <a:rPr lang="en-US" altLang="es-ES" sz="1200" dirty="0">
                <a:latin typeface="Arial Rounded MT Bold" panose="020F0704030504030204" pitchFamily="34" charset="0"/>
              </a:rPr>
              <a:t>community. Instagram is not, as mentioned, a "photo sharing" tool, but a Social </a:t>
            </a:r>
          </a:p>
          <a:p>
            <a:pPr>
              <a:defRPr/>
            </a:pPr>
            <a:r>
              <a:rPr lang="en-US" altLang="es-ES" sz="1200" dirty="0">
                <a:latin typeface="Arial Rounded MT Bold" panose="020F0704030504030204" pitchFamily="34" charset="0"/>
              </a:rPr>
              <a:t>Network, albeit based on images and / or videos.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means that conversation is the element of primary importance. Bots, </a:t>
            </a:r>
          </a:p>
          <a:p>
            <a:pPr>
              <a:defRPr/>
            </a:pPr>
            <a:r>
              <a:rPr lang="en-US" altLang="es-ES" sz="1200" dirty="0">
                <a:latin typeface="Arial Rounded MT Bold" panose="020F0704030504030204" pitchFamily="34" charset="0"/>
              </a:rPr>
              <a:t>exchange programs, are widely used tools for speeding up the path (with some </a:t>
            </a:r>
          </a:p>
          <a:p>
            <a:pPr>
              <a:defRPr/>
            </a:pPr>
            <a:r>
              <a:rPr lang="en-US" altLang="es-ES" sz="1200" dirty="0">
                <a:latin typeface="Arial Rounded MT Bold" panose="020F0704030504030204" pitchFamily="34" charset="0"/>
              </a:rPr>
              <a:t>contraindications).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2C418EE-E311-4C6C-9A10-329FDEDC49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1E3687-58D8-443C-B896-A2D34706404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69328B-01E0-4AE8-B372-48695FCD6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9856437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424" y="1541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9244" y="1755811"/>
            <a:ext cx="6253116" cy="2492990"/>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The Statistics and Blackout of Likes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Like any other Marketing activity, even those designed and implemented on </a:t>
            </a:r>
          </a:p>
          <a:p>
            <a:pPr>
              <a:defRPr/>
            </a:pPr>
            <a:r>
              <a:rPr lang="en-US" altLang="es-ES" sz="1200" dirty="0">
                <a:latin typeface="Arial Rounded MT Bold" panose="020F0704030504030204" pitchFamily="34" charset="0"/>
              </a:rPr>
              <a:t>Instagram require careful monitoring, for example by observing the data that the </a:t>
            </a:r>
          </a:p>
          <a:p>
            <a:pPr>
              <a:defRPr/>
            </a:pPr>
            <a:r>
              <a:rPr lang="en-US" altLang="es-ES" sz="1200" dirty="0">
                <a:latin typeface="Arial Rounded MT Bold" panose="020F0704030504030204" pitchFamily="34" charset="0"/>
              </a:rPr>
              <a:t>same platform offers through the «Insight» page of each Business account.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option to display "Like" of posts and content of others. </a:t>
            </a:r>
          </a:p>
          <a:p>
            <a:pPr>
              <a:defRPr/>
            </a:pPr>
            <a:r>
              <a:rPr lang="en-US" altLang="es-ES" sz="1200" dirty="0">
                <a:latin typeface="Arial Rounded MT Bold" panose="020F0704030504030204" pitchFamily="34" charset="0"/>
              </a:rPr>
              <a:t>A choice of the developers to "ease" the pressure on users. In terms of efficiency, the lack of likes and other public data will make the evaluation of an account more difficult.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Finally, it is appropriate to keep in mind the crucial aspects of a promotional </a:t>
            </a:r>
          </a:p>
          <a:p>
            <a:pPr>
              <a:defRPr/>
            </a:pPr>
            <a:r>
              <a:rPr lang="en-US" altLang="es-ES" sz="1200" dirty="0">
                <a:latin typeface="Arial Rounded MT Bold" panose="020F0704030504030204" pitchFamily="34" charset="0"/>
              </a:rPr>
              <a:t>activity on Instagram: grow, engage, monetize.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742152-7EC1-4F06-9616-1A9C6D52AF7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46CB800-98C9-45E7-8789-7F436EFE385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9C901F6-C781-4FA5-8EBA-94EECFAC2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366913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0711"/>
            <a:ext cx="6207782" cy="1569660"/>
          </a:xfrm>
          <a:prstGeom prst="rect">
            <a:avLst/>
          </a:prstGeom>
          <a:noFill/>
        </p:spPr>
        <p:txBody>
          <a:bodyPr wrap="square" rtlCol="0">
            <a:spAutoFit/>
          </a:bodyPr>
          <a:lstStyle/>
          <a:p>
            <a:pPr>
              <a:defRPr/>
            </a:pPr>
            <a:r>
              <a:rPr lang="it-IT" altLang="es-ES" sz="1200" dirty="0" err="1">
                <a:solidFill>
                  <a:srgbClr val="F8469B"/>
                </a:solidFill>
                <a:latin typeface="Arial Rounded MT Bold" panose="020F0704030504030204" pitchFamily="34" charset="0"/>
              </a:rPr>
              <a:t>Bibliography</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 Laurita G., Venturini R., </a:t>
            </a:r>
            <a:r>
              <a:rPr lang="it-IT" altLang="es-ES" sz="1200" i="1" dirty="0">
                <a:latin typeface="Arial Rounded MT Bold" panose="020F0704030504030204" pitchFamily="34" charset="0"/>
              </a:rPr>
              <a:t>Strategia Digitale</a:t>
            </a:r>
            <a:r>
              <a:rPr lang="it-IT" altLang="es-ES" sz="1200" dirty="0">
                <a:latin typeface="Arial Rounded MT Bold" panose="020F0704030504030204" pitchFamily="34" charset="0"/>
              </a:rPr>
              <a:t>, Hoepli 2016 (seconda edizione)</a:t>
            </a:r>
          </a:p>
          <a:p>
            <a:pPr>
              <a:defRPr/>
            </a:pPr>
            <a:r>
              <a:rPr lang="it-IT" altLang="es-ES" sz="1200" dirty="0">
                <a:latin typeface="Arial Rounded MT Bold" panose="020F0704030504030204" pitchFamily="34" charset="0"/>
              </a:rPr>
              <a:t>2) Di Fraia G. (a cura di), </a:t>
            </a:r>
            <a:r>
              <a:rPr lang="it-IT" altLang="es-ES" sz="1200" i="1" dirty="0">
                <a:latin typeface="Arial Rounded MT Bold" panose="020F0704030504030204" pitchFamily="34" charset="0"/>
              </a:rPr>
              <a:t>Social Media Marketing - Strategie e tecniche per </a:t>
            </a:r>
          </a:p>
          <a:p>
            <a:pPr>
              <a:defRPr/>
            </a:pPr>
            <a:r>
              <a:rPr lang="it-IT" altLang="es-ES" sz="1200" i="1" dirty="0">
                <a:latin typeface="Arial Rounded MT Bold" panose="020F0704030504030204" pitchFamily="34" charset="0"/>
              </a:rPr>
              <a:t>aziende B2B e B2C</a:t>
            </a:r>
            <a:r>
              <a:rPr lang="it-IT" altLang="es-ES" sz="1200" dirty="0">
                <a:latin typeface="Arial Rounded MT Bold" panose="020F0704030504030204" pitchFamily="34" charset="0"/>
              </a:rPr>
              <a:t>, Hoepli 2015 (seconda edizione)</a:t>
            </a:r>
          </a:p>
          <a:p>
            <a:pPr>
              <a:defRPr/>
            </a:pPr>
            <a:r>
              <a:rPr lang="it-IT" altLang="es-ES" sz="1200" dirty="0">
                <a:latin typeface="Arial Rounded MT Bold" panose="020F0704030504030204" pitchFamily="34" charset="0"/>
              </a:rPr>
              <a:t>3) Di Costanzo F., </a:t>
            </a:r>
            <a:r>
              <a:rPr lang="it-IT" altLang="es-ES" sz="1200" i="1" dirty="0">
                <a:latin typeface="Arial Rounded MT Bold" panose="020F0704030504030204" pitchFamily="34" charset="0"/>
              </a:rPr>
              <a:t>PA Social. Viaggio nell’Italia della nuova comunicazione </a:t>
            </a:r>
          </a:p>
          <a:p>
            <a:pPr>
              <a:defRPr/>
            </a:pPr>
            <a:r>
              <a:rPr lang="it-IT" altLang="es-ES" sz="1200" i="1" dirty="0">
                <a:latin typeface="Arial Rounded MT Bold" panose="020F0704030504030204" pitchFamily="34" charset="0"/>
              </a:rPr>
              <a:t>tra lavoro, servizi e innovazione</a:t>
            </a:r>
            <a:r>
              <a:rPr lang="it-IT" altLang="es-ES" sz="1200" dirty="0">
                <a:latin typeface="Arial Rounded MT Bold" panose="020F0704030504030204" pitchFamily="34" charset="0"/>
              </a:rPr>
              <a:t>, </a:t>
            </a:r>
            <a:r>
              <a:rPr lang="it-IT" altLang="es-ES" sz="1200" dirty="0" err="1">
                <a:latin typeface="Arial Rounded MT Bold" panose="020F0704030504030204" pitchFamily="34" charset="0"/>
              </a:rPr>
              <a:t>FrancoAngeli</a:t>
            </a:r>
            <a:r>
              <a:rPr lang="it-IT" altLang="es-ES" sz="1200" dirty="0">
                <a:latin typeface="Arial Rounded MT Bold" panose="020F0704030504030204" pitchFamily="34" charset="0"/>
              </a:rPr>
              <a:t>, 2017</a:t>
            </a:r>
          </a:p>
          <a:p>
            <a:pPr>
              <a:defRPr/>
            </a:pPr>
            <a:r>
              <a:rPr lang="it-IT" altLang="es-ES" sz="1200" dirty="0">
                <a:latin typeface="Arial Rounded MT Bold" panose="020F0704030504030204" pitchFamily="34" charset="0"/>
              </a:rPr>
              <a:t>4) F. Matteucci, Instagram non è fotografia, Dario Flaccovio Editore, 2019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86A9262-C109-4091-B39C-2428C205036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A2D0C45-01AB-4A1E-B180-8D6678135B4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EE67744-9D3A-4F85-A625-3E8E081A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57511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738E618-22DA-4B26-B52B-B729EA3A1567}"/>
              </a:ext>
            </a:extLst>
          </p:cNvPr>
          <p:cNvGraphicFramePr/>
          <p:nvPr>
            <p:extLst>
              <p:ext uri="{D42A27DB-BD31-4B8C-83A1-F6EECF244321}">
                <p14:modId xmlns:p14="http://schemas.microsoft.com/office/powerpoint/2010/main" val="1996578468"/>
              </p:ext>
            </p:extLst>
          </p:nvPr>
        </p:nvGraphicFramePr>
        <p:xfrm>
          <a:off x="1460562" y="2283710"/>
          <a:ext cx="5904000" cy="115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B338C7-A64D-4220-9745-5F382A6B794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F5B08C9-9A64-4738-8B7E-39B1AC870F79}"/>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77999-41DB-484A-A9F1-5B763AB03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031389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rgbClr val="F8469B"/>
                </a:solidFill>
              </a:rPr>
              <a:t>Thank You</a:t>
            </a:r>
            <a:endParaRPr lang="ko-KR" altLang="en-US" sz="3200" dirty="0">
              <a:solidFill>
                <a:srgbClr val="F8469B"/>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 2">
            <a:extLst>
              <a:ext uri="{FF2B5EF4-FFF2-40B4-BE49-F238E27FC236}">
                <a16:creationId xmlns:a16="http://schemas.microsoft.com/office/drawing/2014/main" id="{8FFD8AC1-33FA-46D8-9657-7333349AAB4A}"/>
              </a:ext>
            </a:extLst>
          </p:cNvPr>
          <p:cNvGraphicFramePr/>
          <p:nvPr>
            <p:extLst>
              <p:ext uri="{D42A27DB-BD31-4B8C-83A1-F6EECF244321}">
                <p14:modId xmlns:p14="http://schemas.microsoft.com/office/powerpoint/2010/main" val="1821343421"/>
              </p:ext>
            </p:extLst>
          </p:nvPr>
        </p:nvGraphicFramePr>
        <p:xfrm>
          <a:off x="1115616" y="1409600"/>
          <a:ext cx="7272808" cy="29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223BC2D-84BD-48C9-9D0B-CB2404C16F3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pic>
        <p:nvPicPr>
          <p:cNvPr id="17" name="Imagen 16">
            <a:extLst>
              <a:ext uri="{FF2B5EF4-FFF2-40B4-BE49-F238E27FC236}">
                <a16:creationId xmlns:a16="http://schemas.microsoft.com/office/drawing/2014/main" id="{B5CCF9A4-0915-47B7-A32F-A2BF75EA5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Donut 24">
            <a:extLst>
              <a:ext uri="{FF2B5EF4-FFF2-40B4-BE49-F238E27FC236}">
                <a16:creationId xmlns:a16="http://schemas.microsoft.com/office/drawing/2014/main" id="{A3E41A79-A7E2-4651-B772-CAB326FD96C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275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102597"/>
            <a:ext cx="6274274" cy="120032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Analysis Phase </a:t>
            </a:r>
            <a:r>
              <a:rPr lang="en-US" altLang="es-ES" sz="1200" dirty="0">
                <a:latin typeface="Arial Rounded MT Bold" panose="020F0704030504030204" pitchFamily="34" charset="0"/>
              </a:rPr>
              <a:t>allows us to </a:t>
            </a:r>
            <a:r>
              <a:rPr lang="en-US" altLang="es-ES" sz="1200" dirty="0">
                <a:solidFill>
                  <a:srgbClr val="F8469B"/>
                </a:solidFill>
                <a:latin typeface="Arial Rounded MT Bold" panose="020F0704030504030204" pitchFamily="34" charset="0"/>
              </a:rPr>
              <a:t>understand where we are as a Brand or Company</a:t>
            </a:r>
            <a:r>
              <a:rPr lang="en-US" altLang="es-ES" sz="1200" dirty="0">
                <a:latin typeface="Arial Rounded MT Bold" panose="020F0704030504030204" pitchFamily="34" charset="0"/>
              </a:rPr>
              <a:t>.</a:t>
            </a:r>
          </a:p>
          <a:p>
            <a:pPr>
              <a:defRPr/>
            </a:pPr>
            <a:r>
              <a:rPr lang="en-US" altLang="es-ES" sz="1200" dirty="0">
                <a:latin typeface="Arial Rounded MT Bold" panose="020F0704030504030204" pitchFamily="34" charset="0"/>
              </a:rPr>
              <a:t>Now we can define the </a:t>
            </a:r>
            <a:r>
              <a:rPr lang="en-US" altLang="es-ES" sz="1200" dirty="0">
                <a:solidFill>
                  <a:srgbClr val="F8469B"/>
                </a:solidFill>
                <a:latin typeface="Arial Rounded MT Bold" panose="020F0704030504030204" pitchFamily="34" charset="0"/>
              </a:rPr>
              <a:t>new Digital Marketing Strategies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That is, to create an </a:t>
            </a:r>
            <a:r>
              <a:rPr lang="en-US" altLang="es-ES" sz="1200" dirty="0">
                <a:solidFill>
                  <a:schemeClr val="accent4">
                    <a:lumMod val="50000"/>
                  </a:schemeClr>
                </a:solidFill>
                <a:latin typeface="Arial Rounded MT Bold" panose="020F0704030504030204" pitchFamily="34" charset="0"/>
              </a:rPr>
              <a:t>operational plan</a:t>
            </a:r>
            <a:r>
              <a:rPr lang="en-US" altLang="es-ES" sz="1200" dirty="0">
                <a:latin typeface="Arial Rounded MT Bold" panose="020F0704030504030204" pitchFamily="34" charset="0"/>
              </a:rPr>
              <a:t>, a real document that is structured generally as a time schedule, indicating:</a:t>
            </a:r>
            <a:endParaRPr lang="en-GB" altLang="es-ES" sz="1200" dirty="0">
              <a:latin typeface="Arial Rounded MT Bold" panose="020F0704030504030204" pitchFamily="34" charset="0"/>
            </a:endParaRPr>
          </a:p>
          <a:p>
            <a:pPr>
              <a:defRPr/>
            </a:pPr>
            <a:endParaRPr lang="en-US"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DAC959D-D53E-4C4E-9EE9-C9187E21C5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B6A89D1-104E-46D6-8D49-2BFFCDF6307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4715B1E-02B2-4C8C-8B04-4309264E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AC593449-B22B-4278-A481-DB03852C3318}"/>
              </a:ext>
            </a:extLst>
          </p:cNvPr>
          <p:cNvSpPr txBox="1"/>
          <p:nvPr/>
        </p:nvSpPr>
        <p:spPr>
          <a:xfrm>
            <a:off x="3779912" y="1465942"/>
            <a:ext cx="1440160"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ANALYSIS</a:t>
            </a:r>
            <a:endParaRPr lang="es-ES" sz="1100" dirty="0">
              <a:solidFill>
                <a:srgbClr val="7030A0"/>
              </a:solidFill>
            </a:endParaRPr>
          </a:p>
        </p:txBody>
      </p:sp>
    </p:spTree>
    <p:extLst>
      <p:ext uri="{BB962C8B-B14F-4D97-AF65-F5344CB8AC3E}">
        <p14:creationId xmlns:p14="http://schemas.microsoft.com/office/powerpoint/2010/main" val="314936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075B6CC-31C0-4867-B302-F2E95F6ABBFA}"/>
              </a:ext>
            </a:extLst>
          </p:cNvPr>
          <p:cNvGraphicFramePr/>
          <p:nvPr>
            <p:extLst>
              <p:ext uri="{D42A27DB-BD31-4B8C-83A1-F6EECF244321}">
                <p14:modId xmlns:p14="http://schemas.microsoft.com/office/powerpoint/2010/main" val="2214167133"/>
              </p:ext>
            </p:extLst>
          </p:nvPr>
        </p:nvGraphicFramePr>
        <p:xfrm>
          <a:off x="1864153" y="1505923"/>
          <a:ext cx="5415694" cy="302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A9A380B-B0A3-4163-B4B8-68381F1FD42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6F4DB88-3AE3-4DC6-9A95-6133FC723DF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4D4428B-5031-4872-A7C4-42010E7A5F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380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6864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387" y="2256732"/>
            <a:ext cx="5945614"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At this point you can move on to </a:t>
            </a:r>
            <a:r>
              <a:rPr lang="en-US" altLang="es-ES" sz="1200" dirty="0">
                <a:solidFill>
                  <a:srgbClr val="F8469B"/>
                </a:solidFill>
                <a:latin typeface="Arial Rounded MT Bold" panose="020F0704030504030204" pitchFamily="34" charset="0"/>
              </a:rPr>
              <a:t>Execution</a:t>
            </a:r>
            <a:r>
              <a:rPr lang="en-US" altLang="es-ES" sz="1200" dirty="0">
                <a:latin typeface="Arial Rounded MT Bold" panose="020F0704030504030204" pitchFamily="34" charset="0"/>
              </a:rPr>
              <a:t>, bearing in mind your </a:t>
            </a:r>
            <a:r>
              <a:rPr lang="en-US" altLang="es-ES" sz="1200" dirty="0">
                <a:solidFill>
                  <a:srgbClr val="F8469B"/>
                </a:solidFill>
                <a:latin typeface="Arial Rounded MT Bold" panose="020F0704030504030204" pitchFamily="34" charset="0"/>
              </a:rPr>
              <a:t>Operational </a:t>
            </a:r>
          </a:p>
          <a:p>
            <a:pPr>
              <a:defRPr/>
            </a:pPr>
            <a:r>
              <a:rPr lang="en-US" altLang="es-ES" sz="1200" dirty="0">
                <a:solidFill>
                  <a:srgbClr val="F8469B"/>
                </a:solidFill>
                <a:latin typeface="Arial Rounded MT Bold" panose="020F0704030504030204" pitchFamily="34" charset="0"/>
              </a:rPr>
              <a:t>Plan</a:t>
            </a:r>
            <a:r>
              <a:rPr lang="en-US" altLang="es-ES" sz="1200" dirty="0">
                <a:latin typeface="Arial Rounded MT Bold" panose="020F0704030504030204" pitchFamily="34" charset="0"/>
              </a:rPr>
              <a:t> must include the </a:t>
            </a:r>
            <a:r>
              <a:rPr lang="en-US" altLang="es-ES" sz="1200" dirty="0">
                <a:solidFill>
                  <a:srgbClr val="F8469B"/>
                </a:solidFill>
                <a:latin typeface="Arial Rounded MT Bold" panose="020F0704030504030204" pitchFamily="34" charset="0"/>
              </a:rPr>
              <a:t>design</a:t>
            </a:r>
            <a:r>
              <a:rPr lang="en-US" altLang="es-ES" sz="1200" dirty="0">
                <a:latin typeface="Arial Rounded MT Bold" panose="020F0704030504030204" pitchFamily="34" charset="0"/>
              </a:rPr>
              <a:t>, the </a:t>
            </a:r>
            <a:r>
              <a:rPr lang="en-US" altLang="es-ES" sz="1200" dirty="0">
                <a:solidFill>
                  <a:srgbClr val="F8469B"/>
                </a:solidFill>
                <a:latin typeface="Arial Rounded MT Bold" panose="020F0704030504030204" pitchFamily="34" charset="0"/>
              </a:rPr>
              <a:t>website design</a:t>
            </a:r>
            <a:r>
              <a:rPr lang="en-US" altLang="es-ES" sz="1200" dirty="0">
                <a:latin typeface="Arial Rounded MT Bold" panose="020F0704030504030204" pitchFamily="34" charset="0"/>
              </a:rPr>
              <a:t>, the </a:t>
            </a:r>
            <a:r>
              <a:rPr lang="en-US" altLang="es-ES" sz="1200" dirty="0">
                <a:solidFill>
                  <a:srgbClr val="F8469B"/>
                </a:solidFill>
                <a:latin typeface="Arial Rounded MT Bold" panose="020F0704030504030204" pitchFamily="34" charset="0"/>
              </a:rPr>
              <a:t>budget</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What really matters here is the degree of </a:t>
            </a:r>
            <a:r>
              <a:rPr lang="en-US" altLang="es-ES" sz="1200" dirty="0">
                <a:solidFill>
                  <a:srgbClr val="F8469B"/>
                </a:solidFill>
                <a:latin typeface="Arial Rounded MT Bold" panose="020F0704030504030204" pitchFamily="34" charset="0"/>
              </a:rPr>
              <a:t>commitment</a:t>
            </a:r>
            <a:r>
              <a:rPr lang="en-US" altLang="es-ES" sz="1200" dirty="0">
                <a:latin typeface="Arial Rounded MT Bold" panose="020F0704030504030204" pitchFamily="34" charset="0"/>
              </a:rPr>
              <a:t> of those in the company </a:t>
            </a:r>
          </a:p>
          <a:p>
            <a:pPr>
              <a:defRPr/>
            </a:pPr>
            <a:r>
              <a:rPr lang="en-US" altLang="es-ES" sz="1200" dirty="0">
                <a:latin typeface="Arial Rounded MT Bold" panose="020F0704030504030204" pitchFamily="34" charset="0"/>
              </a:rPr>
              <a:t>Who have the guidance of Digital Marketing activities (how much they believe in it, what is their level of competence). In short: their professional skills.</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75ADE-4E60-49C9-9A59-719DF56406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1AD891B-5429-45C5-8540-E27FF5E29ED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89D1DE-3EA4-400E-9005-79322273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0998282D-3269-4D8D-BBE3-2CD69BAB8EB7}"/>
              </a:ext>
            </a:extLst>
          </p:cNvPr>
          <p:cNvSpPr txBox="1"/>
          <p:nvPr/>
        </p:nvSpPr>
        <p:spPr>
          <a:xfrm>
            <a:off x="3555735" y="1486440"/>
            <a:ext cx="1919563"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EXECUTION</a:t>
            </a:r>
            <a:endParaRPr lang="es-ES" sz="2000" dirty="0"/>
          </a:p>
        </p:txBody>
      </p:sp>
    </p:spTree>
    <p:extLst>
      <p:ext uri="{BB962C8B-B14F-4D97-AF65-F5344CB8AC3E}">
        <p14:creationId xmlns:p14="http://schemas.microsoft.com/office/powerpoint/2010/main" val="232589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88127"/>
            <a:ext cx="6480720" cy="2123658"/>
          </a:xfrm>
          <a:prstGeom prst="rect">
            <a:avLst/>
          </a:prstGeom>
          <a:noFill/>
        </p:spPr>
        <p:txBody>
          <a:bodyPr wrap="square" rtlCol="0">
            <a:spAutoFit/>
          </a:bodyPr>
          <a:lstStyle/>
          <a:p>
            <a:pPr>
              <a:defRPr/>
            </a:pPr>
            <a:endParaRPr lang="it-IT" altLang="es-ES" sz="1200" dirty="0">
              <a:solidFill>
                <a:srgbClr val="F8469B"/>
              </a:solidFill>
              <a:latin typeface="Arial Rounded MT Bold" panose="020F0704030504030204" pitchFamily="34" charset="0"/>
            </a:endParaRPr>
          </a:p>
          <a:p>
            <a:pPr>
              <a:defRPr/>
            </a:pPr>
            <a:r>
              <a:rPr lang="en-US" altLang="es-ES" sz="1200" dirty="0">
                <a:solidFill>
                  <a:srgbClr val="F8469B"/>
                </a:solidFill>
                <a:latin typeface="Arial Rounded MT Bold" panose="020F0704030504030204" pitchFamily="34" charset="0"/>
              </a:rPr>
              <a:t>Measurement</a:t>
            </a:r>
            <a:r>
              <a:rPr lang="en-US" altLang="es-ES" sz="1200" dirty="0">
                <a:latin typeface="Arial Rounded MT Bold" panose="020F0704030504030204" pitchFamily="34" charset="0"/>
              </a:rPr>
              <a:t>: this is a primary phase that occurs during the implementation of </a:t>
            </a:r>
          </a:p>
          <a:p>
            <a:pPr>
              <a:defRPr/>
            </a:pPr>
            <a:r>
              <a:rPr lang="en-US" altLang="es-ES" sz="1200" dirty="0">
                <a:latin typeface="Arial Rounded MT Bold" panose="020F0704030504030204" pitchFamily="34" charset="0"/>
              </a:rPr>
              <a:t>each Digital Marketing Strategy.</a:t>
            </a:r>
          </a:p>
          <a:p>
            <a:pPr>
              <a:defRPr/>
            </a:pPr>
            <a:r>
              <a:rPr lang="en-US" altLang="es-ES" sz="1200" dirty="0">
                <a:latin typeface="Arial Rounded MT Bold" panose="020F0704030504030204" pitchFamily="34" charset="0"/>
              </a:rPr>
              <a:t>Generally, the following units </a:t>
            </a:r>
            <a:r>
              <a:rPr lang="en-US" altLang="es-ES" sz="1200" dirty="0">
                <a:solidFill>
                  <a:srgbClr val="F8469B"/>
                </a:solidFill>
                <a:latin typeface="Arial Rounded MT Bold" panose="020F0704030504030204" pitchFamily="34" charset="0"/>
              </a:rPr>
              <a:t>are measured</a:t>
            </a:r>
            <a:r>
              <a:rPr lang="en-US" altLang="es-ES" sz="1200" dirty="0">
                <a:latin typeface="Arial Rounded MT Bold" panose="020F0704030504030204" pitchFamily="34" charset="0"/>
              </a:rPr>
              <a:t>: the </a:t>
            </a:r>
            <a:r>
              <a:rPr lang="en-US" altLang="es-ES" sz="1200" dirty="0">
                <a:solidFill>
                  <a:srgbClr val="F8469B"/>
                </a:solidFill>
                <a:latin typeface="Arial Rounded MT Bold" panose="020F0704030504030204" pitchFamily="34" charset="0"/>
              </a:rPr>
              <a:t>number of contacts and interactions with the advertisement</a:t>
            </a:r>
            <a:r>
              <a:rPr lang="en-US" altLang="es-ES" sz="1200" dirty="0">
                <a:latin typeface="Arial Rounded MT Bold" panose="020F0704030504030204" pitchFamily="34" charset="0"/>
              </a:rPr>
              <a:t>, how many </a:t>
            </a:r>
            <a:r>
              <a:rPr lang="en-US" altLang="es-ES" sz="1200" dirty="0">
                <a:solidFill>
                  <a:srgbClr val="F8469B"/>
                </a:solidFill>
                <a:latin typeface="Arial Rounded MT Bold" panose="020F0704030504030204" pitchFamily="34" charset="0"/>
              </a:rPr>
              <a:t>new</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customers</a:t>
            </a:r>
            <a:r>
              <a:rPr lang="en-US" altLang="es-ES" sz="1200" dirty="0">
                <a:latin typeface="Arial Rounded MT Bold" panose="020F0704030504030204" pitchFamily="34" charset="0"/>
              </a:rPr>
              <a:t> have been acquired, what is the level of </a:t>
            </a:r>
            <a:r>
              <a:rPr lang="en-US" altLang="es-ES" sz="1200" dirty="0">
                <a:solidFill>
                  <a:srgbClr val="F8469B"/>
                </a:solidFill>
                <a:latin typeface="Arial Rounded MT Bold" panose="020F0704030504030204" pitchFamily="34" charset="0"/>
              </a:rPr>
              <a:t>engagement</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All this data tells us </a:t>
            </a:r>
            <a:r>
              <a:rPr lang="en-US" altLang="es-ES" sz="1200" dirty="0">
                <a:solidFill>
                  <a:srgbClr val="F8469B"/>
                </a:solidFill>
                <a:latin typeface="Arial Rounded MT Bold" panose="020F0704030504030204" pitchFamily="34" charset="0"/>
              </a:rPr>
              <a:t>what worked </a:t>
            </a:r>
            <a:r>
              <a:rPr lang="en-US" altLang="es-ES" sz="1200" dirty="0">
                <a:latin typeface="Arial Rounded MT Bold" panose="020F0704030504030204" pitchFamily="34" charset="0"/>
              </a:rPr>
              <a:t>with our Digital Marketing Plan and </a:t>
            </a:r>
            <a:r>
              <a:rPr lang="en-US" altLang="es-ES" sz="1200" dirty="0">
                <a:solidFill>
                  <a:srgbClr val="F8469B"/>
                </a:solidFill>
                <a:latin typeface="Arial Rounded MT Bold" panose="020F0704030504030204" pitchFamily="34" charset="0"/>
              </a:rPr>
              <a:t>what</a:t>
            </a:r>
            <a:r>
              <a:rPr lang="en-US" altLang="es-ES" sz="1200" dirty="0">
                <a:latin typeface="Arial Rounded MT Bold" panose="020F0704030504030204" pitchFamily="34" charset="0"/>
              </a:rPr>
              <a:t> can be </a:t>
            </a:r>
          </a:p>
          <a:p>
            <a:pPr>
              <a:defRPr/>
            </a:pPr>
            <a:r>
              <a:rPr lang="en-US" altLang="es-ES" sz="1200" dirty="0">
                <a:solidFill>
                  <a:srgbClr val="F8469B"/>
                </a:solidFill>
                <a:latin typeface="Arial Rounded MT Bold" panose="020F0704030504030204" pitchFamily="34" charset="0"/>
              </a:rPr>
              <a:t>improved</a:t>
            </a:r>
            <a:r>
              <a:rPr lang="en-US" altLang="es-ES" sz="1200" dirty="0">
                <a:latin typeface="Arial Rounded MT Bold" panose="020F0704030504030204" pitchFamily="34" charset="0"/>
              </a:rPr>
              <a:t>. By measuring and understanding the data </a:t>
            </a:r>
            <a:r>
              <a:rPr lang="en-US" altLang="es-ES" sz="1200" dirty="0">
                <a:solidFill>
                  <a:srgbClr val="F8469B"/>
                </a:solidFill>
                <a:latin typeface="Arial Rounded MT Bold" panose="020F0704030504030204" pitchFamily="34" charset="0"/>
              </a:rPr>
              <a:t>it will be possible to </a:t>
            </a:r>
          </a:p>
          <a:p>
            <a:pPr>
              <a:defRPr/>
            </a:pPr>
            <a:r>
              <a:rPr lang="en-US" altLang="es-ES" sz="1200" dirty="0">
                <a:solidFill>
                  <a:srgbClr val="F8469B"/>
                </a:solidFill>
                <a:latin typeface="Arial Rounded MT Bold" panose="020F0704030504030204" pitchFamily="34" charset="0"/>
              </a:rPr>
              <a:t>replicate successful initiatives, avoiding to repeat those that are not effective</a:t>
            </a:r>
            <a:r>
              <a:rPr lang="en-US" altLang="es-ES" sz="1200" dirty="0">
                <a:latin typeface="Arial Rounded MT Bold" panose="020F0704030504030204" pitchFamily="34" charset="0"/>
              </a:rPr>
              <a:t>.</a:t>
            </a:r>
            <a:endParaRPr lang="en-GB" altLang="es-ES" sz="1200" dirty="0">
              <a:solidFill>
                <a:srgbClr val="F8469B"/>
              </a:solidFill>
              <a:latin typeface="Arial Rounded MT Bold" panose="020F0704030504030204" pitchFamily="34" charset="0"/>
            </a:endParaRPr>
          </a:p>
          <a:p>
            <a:pPr>
              <a:defRPr/>
            </a:pP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939D0D5-BFA5-4584-9536-3EF6A25B2B8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E62EFF4-FE26-490D-8B93-46874DDFCA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56EF7317-9800-40C1-B407-B8AEE2D7E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1" name="CuadroTexto 20">
            <a:extLst>
              <a:ext uri="{FF2B5EF4-FFF2-40B4-BE49-F238E27FC236}">
                <a16:creationId xmlns:a16="http://schemas.microsoft.com/office/drawing/2014/main" id="{C43C8526-801D-447D-89D7-E4B2DC639A37}"/>
              </a:ext>
            </a:extLst>
          </p:cNvPr>
          <p:cNvSpPr txBox="1"/>
          <p:nvPr/>
        </p:nvSpPr>
        <p:spPr>
          <a:xfrm>
            <a:off x="3572664" y="1471592"/>
            <a:ext cx="2367487"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MEASUREMENT</a:t>
            </a:r>
            <a:endParaRPr lang="es-ES" sz="2000" dirty="0"/>
          </a:p>
        </p:txBody>
      </p:sp>
    </p:spTree>
    <p:extLst>
      <p:ext uri="{BB962C8B-B14F-4D97-AF65-F5344CB8AC3E}">
        <p14:creationId xmlns:p14="http://schemas.microsoft.com/office/powerpoint/2010/main" val="8479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9" name="Diagram 8">
            <a:extLst>
              <a:ext uri="{FF2B5EF4-FFF2-40B4-BE49-F238E27FC236}">
                <a16:creationId xmlns:a16="http://schemas.microsoft.com/office/drawing/2014/main" id="{3310855C-C822-4488-A3FB-E538E9571A86}"/>
              </a:ext>
            </a:extLst>
          </p:cNvPr>
          <p:cNvGraphicFramePr/>
          <p:nvPr>
            <p:extLst>
              <p:ext uri="{D42A27DB-BD31-4B8C-83A1-F6EECF244321}">
                <p14:modId xmlns:p14="http://schemas.microsoft.com/office/powerpoint/2010/main" val="1436141306"/>
              </p:ext>
            </p:extLst>
          </p:nvPr>
        </p:nvGraphicFramePr>
        <p:xfrm>
          <a:off x="1524938" y="1863391"/>
          <a:ext cx="5995617" cy="17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8469B"/>
                </a:solidFill>
                <a:latin typeface="Arial Rounded MT Bold" panose="020F0704030504030204" pitchFamily="34" charset="0"/>
              </a:rPr>
              <a:t>Results</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880971" y="4827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48144"/>
            <a:ext cx="6207782" cy="646331"/>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5W + HOW METHOD</a:t>
            </a:r>
            <a:r>
              <a:rPr lang="en-US" altLang="es-ES" sz="1200" dirty="0">
                <a:latin typeface="Arial Rounded MT Bold" panose="020F0704030504030204" pitchFamily="34" charset="0"/>
              </a:rPr>
              <a:t>: THE RIGHT QUESTIONS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For an effective Digital Marketing Strategy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0663DAF-0A11-4FF7-BC15-90DC2879AF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7D3CA77-E5F5-4DAF-813E-8885F6A8B5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10C6279-7127-42CF-978D-A48831A50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660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451" y="1372448"/>
            <a:ext cx="6004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91239" y="1475294"/>
            <a:ext cx="6300192" cy="2862322"/>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Why</a:t>
            </a:r>
            <a:r>
              <a:rPr lang="en-US" altLang="es-ES" sz="1200" dirty="0">
                <a:latin typeface="Arial Rounded MT Bold" panose="020F0704030504030204" pitchFamily="34" charset="0"/>
              </a:rPr>
              <a:t>: </a:t>
            </a:r>
            <a:r>
              <a:rPr lang="en-US" altLang="es-ES" sz="1200" dirty="0">
                <a:solidFill>
                  <a:schemeClr val="accent2">
                    <a:lumMod val="75000"/>
                  </a:schemeClr>
                </a:solidFill>
                <a:latin typeface="Arial Rounded MT Bold" panose="020F0704030504030204" pitchFamily="34" charset="0"/>
              </a:rPr>
              <a:t>what objectives do we want to achieve</a:t>
            </a:r>
            <a:r>
              <a:rPr lang="en-US" altLang="es-ES" sz="1200" dirty="0">
                <a:latin typeface="Arial Rounded MT Bold" panose="020F0704030504030204" pitchFamily="34" charset="0"/>
              </a:rPr>
              <a:t>: as already said, Digital Marketing is a “real” Marketing tool: every strategy must achieve </a:t>
            </a:r>
            <a:r>
              <a:rPr lang="en-US" altLang="es-ES" sz="1200" dirty="0">
                <a:solidFill>
                  <a:schemeClr val="accent2">
                    <a:lumMod val="75000"/>
                  </a:schemeClr>
                </a:solidFill>
                <a:latin typeface="Arial Rounded MT Bold" panose="020F0704030504030204" pitchFamily="34" charset="0"/>
              </a:rPr>
              <a:t>business goals</a:t>
            </a:r>
            <a:r>
              <a:rPr lang="en-US" altLang="es-ES" sz="1200" dirty="0">
                <a:latin typeface="Arial Rounded MT Bold" panose="020F0704030504030204" pitchFamily="34" charset="0"/>
              </a:rPr>
              <a:t>. So first of all you need to have clear business objectives (what does the company want to achieve?)</a:t>
            </a:r>
          </a:p>
          <a:p>
            <a:pPr>
              <a:defRPr/>
            </a:pP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solidFill>
                  <a:schemeClr val="accent2">
                    <a:lumMod val="75000"/>
                  </a:schemeClr>
                </a:solidFill>
                <a:latin typeface="Arial Rounded MT Bold" panose="020F0704030504030204" pitchFamily="34" charset="0"/>
              </a:rPr>
              <a:t>Goals</a:t>
            </a:r>
            <a:r>
              <a:rPr lang="en-US" altLang="es-ES" sz="1200" dirty="0">
                <a:latin typeface="Arial Rounded MT Bold" panose="020F0704030504030204" pitchFamily="34" charset="0"/>
              </a:rPr>
              <a:t> must be </a:t>
            </a:r>
            <a:r>
              <a:rPr lang="en-US" altLang="es-ES" sz="1200" dirty="0">
                <a:solidFill>
                  <a:schemeClr val="accent2">
                    <a:lumMod val="75000"/>
                  </a:schemeClr>
                </a:solidFill>
                <a:latin typeface="Arial Rounded MT Bold" panose="020F0704030504030204" pitchFamily="34" charset="0"/>
              </a:rPr>
              <a:t>realistic</a:t>
            </a:r>
            <a:r>
              <a:rPr lang="en-US" altLang="es-ES" sz="1200" dirty="0">
                <a:latin typeface="Arial Rounded MT Bold" panose="020F0704030504030204" pitchFamily="34" charset="0"/>
              </a:rPr>
              <a:t> (if we have a small family business that produces furniture we cannot expect to reach Ikea’s sales volume). </a:t>
            </a:r>
          </a:p>
          <a:p>
            <a:pPr>
              <a:defRPr/>
            </a:pPr>
            <a:r>
              <a:rPr lang="en-US" altLang="es-ES" sz="1200" dirty="0">
                <a:latin typeface="Arial Rounded MT Bold" panose="020F0704030504030204" pitchFamily="34" charset="0"/>
              </a:rPr>
              <a:t>And they must be </a:t>
            </a:r>
            <a:r>
              <a:rPr lang="en-US" altLang="es-ES" sz="1200" dirty="0">
                <a:solidFill>
                  <a:schemeClr val="accent2">
                    <a:lumMod val="75000"/>
                  </a:schemeClr>
                </a:solidFill>
                <a:latin typeface="Arial Rounded MT Bold" panose="020F0704030504030204" pitchFamily="34" charset="0"/>
              </a:rPr>
              <a:t>measurable</a:t>
            </a:r>
            <a:r>
              <a:rPr lang="en-US" altLang="es-ES" sz="1200" dirty="0">
                <a:latin typeface="Arial Rounded MT Bold" panose="020F0704030504030204" pitchFamily="34" charset="0"/>
              </a:rPr>
              <a:t> (next to each goal we have to be able to write a </a:t>
            </a:r>
          </a:p>
          <a:p>
            <a:pPr>
              <a:defRPr/>
            </a:pPr>
            <a:r>
              <a:rPr lang="en-US" altLang="es-ES" sz="1200" dirty="0">
                <a:latin typeface="Arial Rounded MT Bold" panose="020F0704030504030204" pitchFamily="34" charset="0"/>
              </a:rPr>
              <a:t>number that can measure it)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21"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B2D1D29-5C60-4C21-9BDE-EC29C577FA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234CDA55-E96E-4344-B35E-01068DB210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21E2EB68-46E9-4941-9EC6-23D1500B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12" name="Diagrama 11">
            <a:extLst>
              <a:ext uri="{FF2B5EF4-FFF2-40B4-BE49-F238E27FC236}">
                <a16:creationId xmlns:a16="http://schemas.microsoft.com/office/drawing/2014/main" id="{C767B220-BADF-4E94-8CC2-0E02FC620C23}"/>
              </a:ext>
            </a:extLst>
          </p:cNvPr>
          <p:cNvGraphicFramePr/>
          <p:nvPr>
            <p:extLst>
              <p:ext uri="{D42A27DB-BD31-4B8C-83A1-F6EECF244321}">
                <p14:modId xmlns:p14="http://schemas.microsoft.com/office/powerpoint/2010/main" val="3168154207"/>
              </p:ext>
            </p:extLst>
          </p:nvPr>
        </p:nvGraphicFramePr>
        <p:xfrm>
          <a:off x="1533451" y="2013462"/>
          <a:ext cx="6143912" cy="167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90F99F31-D05E-475A-857A-18F7EA676B31}"/>
              </a:ext>
            </a:extLst>
          </p:cNvPr>
          <p:cNvSpPr txBox="1"/>
          <p:nvPr/>
        </p:nvSpPr>
        <p:spPr>
          <a:xfrm>
            <a:off x="4067944" y="995197"/>
            <a:ext cx="1440160"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WHY?</a:t>
            </a:r>
            <a:endParaRPr lang="es-ES" sz="2000" dirty="0">
              <a:solidFill>
                <a:srgbClr val="00B0F0"/>
              </a:solidFill>
            </a:endParaRPr>
          </a:p>
        </p:txBody>
      </p:sp>
    </p:spTree>
    <p:extLst>
      <p:ext uri="{BB962C8B-B14F-4D97-AF65-F5344CB8AC3E}">
        <p14:creationId xmlns:p14="http://schemas.microsoft.com/office/powerpoint/2010/main" val="24124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63707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515" y="1823843"/>
            <a:ext cx="3290258" cy="2123658"/>
          </a:xfrm>
          <a:prstGeom prst="rect">
            <a:avLst/>
          </a:prstGeom>
          <a:noFill/>
        </p:spPr>
        <p:txBody>
          <a:bodyPr wrap="square" rtlCol="0">
            <a:spAutoFit/>
          </a:bodyPr>
          <a:lstStyle/>
          <a:p>
            <a:pPr>
              <a:defRPr/>
            </a:pPr>
            <a:r>
              <a:rPr lang="en-US" altLang="es-ES" sz="1200" dirty="0">
                <a:latin typeface="Arial Rounded MT Bold" panose="020F0704030504030204" pitchFamily="34" charset="0"/>
              </a:rPr>
              <a:t>It is therefore necessary to consider the    long, medium and short term horizons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fact, well-structured companies have  multi-year development plans, while less  structured ones have annual or half-yearly development plans.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any case, in </a:t>
            </a:r>
            <a:r>
              <a:rPr lang="en-US" altLang="es-ES" sz="1200" dirty="0">
                <a:solidFill>
                  <a:srgbClr val="F8469B"/>
                </a:solidFill>
                <a:latin typeface="Arial Rounded MT Bold" panose="020F0704030504030204" pitchFamily="34" charset="0"/>
              </a:rPr>
              <a:t>Digital Marketing it is </a:t>
            </a:r>
          </a:p>
          <a:p>
            <a:pPr>
              <a:defRPr/>
            </a:pPr>
            <a:r>
              <a:rPr lang="en-US" altLang="es-ES" sz="1200" dirty="0">
                <a:solidFill>
                  <a:srgbClr val="F8469B"/>
                </a:solidFill>
                <a:latin typeface="Arial Rounded MT Bold" panose="020F0704030504030204" pitchFamily="34" charset="0"/>
              </a:rPr>
              <a:t>necessary to predict long-term goals and </a:t>
            </a:r>
          </a:p>
          <a:p>
            <a:pPr>
              <a:defRPr/>
            </a:pPr>
            <a:r>
              <a:rPr lang="en-US" altLang="es-ES" sz="1200" dirty="0">
                <a:solidFill>
                  <a:srgbClr val="F8469B"/>
                </a:solidFill>
                <a:latin typeface="Arial Rounded MT Bold" panose="020F0704030504030204" pitchFamily="34" charset="0"/>
              </a:rPr>
              <a:t>intermediate goals</a:t>
            </a:r>
            <a:r>
              <a:rPr lang="en-US" altLang="es-ES" sz="1200" dirty="0">
                <a:latin typeface="Arial Rounded MT Bold" panose="020F0704030504030204" pitchFamily="34" charset="0"/>
              </a:rPr>
              <a: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A04C8C77-57E7-4DF4-821D-036E99A0331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9A23828-0AE0-49F3-A17F-20894342738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D066ABE0-265A-4055-9458-48E9CA1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7" name="Grupo 6">
            <a:extLst>
              <a:ext uri="{FF2B5EF4-FFF2-40B4-BE49-F238E27FC236}">
                <a16:creationId xmlns:a16="http://schemas.microsoft.com/office/drawing/2014/main" id="{E5085D6D-411F-4351-A1BA-2CABBB3A48AB}"/>
              </a:ext>
            </a:extLst>
          </p:cNvPr>
          <p:cNvGrpSpPr/>
          <p:nvPr/>
        </p:nvGrpSpPr>
        <p:grpSpPr>
          <a:xfrm rot="357426">
            <a:off x="4805073" y="1799733"/>
            <a:ext cx="2938477" cy="1869098"/>
            <a:chOff x="5631860" y="2533934"/>
            <a:chExt cx="3168352" cy="1817401"/>
          </a:xfrm>
        </p:grpSpPr>
        <p:grpSp>
          <p:nvGrpSpPr>
            <p:cNvPr id="5" name="Grupo 4">
              <a:extLst>
                <a:ext uri="{FF2B5EF4-FFF2-40B4-BE49-F238E27FC236}">
                  <a16:creationId xmlns:a16="http://schemas.microsoft.com/office/drawing/2014/main" id="{5B90DAA1-92EA-4782-884D-CD805892908E}"/>
                </a:ext>
              </a:extLst>
            </p:cNvPr>
            <p:cNvGrpSpPr/>
            <p:nvPr/>
          </p:nvGrpSpPr>
          <p:grpSpPr>
            <a:xfrm>
              <a:off x="5631860" y="2533934"/>
              <a:ext cx="3168352" cy="1817401"/>
              <a:chOff x="5631860" y="2533934"/>
              <a:chExt cx="3168352" cy="1817401"/>
            </a:xfrm>
          </p:grpSpPr>
          <p:pic>
            <p:nvPicPr>
              <p:cNvPr id="12" name="object 8">
                <a:extLst>
                  <a:ext uri="{FF2B5EF4-FFF2-40B4-BE49-F238E27FC236}">
                    <a16:creationId xmlns:a16="http://schemas.microsoft.com/office/drawing/2014/main" id="{2B8DF87C-16DD-4A3F-9D1D-BF8EDEE1DF91}"/>
                  </a:ext>
                </a:extLst>
              </p:cNvPr>
              <p:cNvPicPr/>
              <p:nvPr/>
            </p:nvPicPr>
            <p:blipFill>
              <a:blip r:embed="rId4" cstate="print"/>
              <a:stretch>
                <a:fillRect/>
              </a:stretch>
            </p:blipFill>
            <p:spPr>
              <a:xfrm>
                <a:off x="5912054" y="2735447"/>
                <a:ext cx="2888158" cy="1615888"/>
              </a:xfrm>
              <a:prstGeom prst="rect">
                <a:avLst/>
              </a:prstGeom>
            </p:spPr>
          </p:pic>
          <p:pic>
            <p:nvPicPr>
              <p:cNvPr id="14" name="object 10">
                <a:extLst>
                  <a:ext uri="{FF2B5EF4-FFF2-40B4-BE49-F238E27FC236}">
                    <a16:creationId xmlns:a16="http://schemas.microsoft.com/office/drawing/2014/main" id="{31BC2A9E-8B9C-488F-82AC-546F97102AF6}"/>
                  </a:ext>
                </a:extLst>
              </p:cNvPr>
              <p:cNvPicPr/>
              <p:nvPr/>
            </p:nvPicPr>
            <p:blipFill>
              <a:blip r:embed="rId5" cstate="print"/>
              <a:stretch>
                <a:fillRect/>
              </a:stretch>
            </p:blipFill>
            <p:spPr>
              <a:xfrm>
                <a:off x="5631860" y="2533934"/>
                <a:ext cx="1529779" cy="545504"/>
              </a:xfrm>
              <a:prstGeom prst="rect">
                <a:avLst/>
              </a:prstGeom>
            </p:spPr>
          </p:pic>
        </p:grpSp>
        <p:pic>
          <p:nvPicPr>
            <p:cNvPr id="3" name="Imagen 2">
              <a:extLst>
                <a:ext uri="{FF2B5EF4-FFF2-40B4-BE49-F238E27FC236}">
                  <a16:creationId xmlns:a16="http://schemas.microsoft.com/office/drawing/2014/main" id="{A6ED612C-4D9E-432C-B343-6D69245A1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985" y="2860407"/>
              <a:ext cx="2664296" cy="1230094"/>
            </a:xfrm>
            <a:prstGeom prst="rect">
              <a:avLst/>
            </a:prstGeom>
          </p:spPr>
        </p:pic>
      </p:grpSp>
    </p:spTree>
    <p:extLst>
      <p:ext uri="{BB962C8B-B14F-4D97-AF65-F5344CB8AC3E}">
        <p14:creationId xmlns:p14="http://schemas.microsoft.com/office/powerpoint/2010/main" val="41296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508865" y="1608983"/>
            <a:ext cx="629471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47393" y="1772635"/>
            <a:ext cx="4335574" cy="276999"/>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Who</a:t>
            </a:r>
            <a:r>
              <a:rPr lang="en-US" altLang="es-ES" sz="1200" dirty="0">
                <a:latin typeface="Arial Rounded MT Bold" panose="020F0704030504030204" pitchFamily="34" charset="0"/>
              </a:rPr>
              <a:t>: that is the people. </a:t>
            </a:r>
            <a:r>
              <a:rPr lang="en-US" altLang="es-ES" sz="1200" dirty="0">
                <a:solidFill>
                  <a:srgbClr val="F8469B"/>
                </a:solidFill>
                <a:latin typeface="Arial Rounded MT Bold" panose="020F0704030504030204" pitchFamily="34" charset="0"/>
              </a:rPr>
              <a:t>Who are our products for?</a:t>
            </a:r>
            <a:endParaRPr lang="it-IT"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1E96048-2847-4F18-9A1A-0DCEC82C3CF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7B08681-036E-45C8-ACF1-D31CAE6BF6F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4D8F18E-57E0-49DA-B1B9-450903CDF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24B69830-0CCA-4B85-813E-73480F78145C}"/>
              </a:ext>
            </a:extLst>
          </p:cNvPr>
          <p:cNvSpPr txBox="1"/>
          <p:nvPr/>
        </p:nvSpPr>
        <p:spPr>
          <a:xfrm>
            <a:off x="4119472" y="1090029"/>
            <a:ext cx="1100600"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WHO?</a:t>
            </a:r>
            <a:endParaRPr lang="es-ES" sz="2000" dirty="0">
              <a:solidFill>
                <a:srgbClr val="00B0F0"/>
              </a:solidFill>
            </a:endParaRPr>
          </a:p>
        </p:txBody>
      </p:sp>
      <p:sp>
        <p:nvSpPr>
          <p:cNvPr id="13" name="CuadroTexto 12">
            <a:extLst>
              <a:ext uri="{FF2B5EF4-FFF2-40B4-BE49-F238E27FC236}">
                <a16:creationId xmlns:a16="http://schemas.microsoft.com/office/drawing/2014/main" id="{7B30B6BA-44E9-4252-89C3-C125BC9D0E14}"/>
              </a:ext>
            </a:extLst>
          </p:cNvPr>
          <p:cNvSpPr txBox="1"/>
          <p:nvPr/>
        </p:nvSpPr>
        <p:spPr>
          <a:xfrm>
            <a:off x="1436246" y="2079642"/>
            <a:ext cx="4263566" cy="1754326"/>
          </a:xfrm>
          <a:prstGeom prst="rect">
            <a:avLst/>
          </a:prstGeom>
          <a:noFill/>
        </p:spPr>
        <p:txBody>
          <a:bodyPr wrap="square">
            <a:spAutoFit/>
          </a:bodyPr>
          <a:lstStyle/>
          <a:p>
            <a:pPr>
              <a:defRPr/>
            </a:pPr>
            <a:r>
              <a:rPr lang="en-US" altLang="es-ES" sz="1200" dirty="0">
                <a:latin typeface="Arial Rounded MT Bold" panose="020F0704030504030204" pitchFamily="34" charset="0"/>
              </a:rPr>
              <a:t>We must therefore think about </a:t>
            </a:r>
            <a:r>
              <a:rPr lang="en-US" altLang="es-ES" sz="1200" dirty="0">
                <a:solidFill>
                  <a:srgbClr val="F8469B"/>
                </a:solidFill>
                <a:latin typeface="Arial Rounded MT Bold" panose="020F0704030504030204" pitchFamily="34" charset="0"/>
              </a:rPr>
              <a:t>People</a:t>
            </a:r>
            <a:r>
              <a:rPr lang="en-US" altLang="es-ES" sz="1200" dirty="0">
                <a:latin typeface="Arial Rounded MT Bold" panose="020F0704030504030204" pitchFamily="34" charset="0"/>
              </a:rPr>
              <a:t>. For example: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 English Language School caters to two categories </a:t>
            </a:r>
          </a:p>
          <a:p>
            <a:pPr>
              <a:defRPr/>
            </a:pPr>
            <a:r>
              <a:rPr lang="en-US" altLang="es-ES" sz="1200" dirty="0">
                <a:latin typeface="Arial Rounded MT Bold" panose="020F0704030504030204" pitchFamily="34" charset="0"/>
              </a:rPr>
              <a:t>of people: students who wish to improve their English </a:t>
            </a:r>
          </a:p>
          <a:p>
            <a:pPr>
              <a:defRPr/>
            </a:pPr>
            <a:r>
              <a:rPr lang="en-US" altLang="es-ES" sz="1200" dirty="0">
                <a:latin typeface="Arial Rounded MT Bold" panose="020F0704030504030204" pitchFamily="34" charset="0"/>
              </a:rPr>
              <a:t>and adults who need it for professional reasons. </a:t>
            </a:r>
          </a:p>
          <a:p>
            <a:pPr>
              <a:defRPr/>
            </a:pPr>
            <a:r>
              <a:rPr lang="en-US" altLang="es-ES" sz="1200" dirty="0">
                <a:latin typeface="Arial Rounded MT Bold" panose="020F0704030504030204" pitchFamily="34" charset="0"/>
              </a:rPr>
              <a:t>The two categories of people have completely different characteristics, habits, expectations and interests. </a:t>
            </a:r>
          </a:p>
          <a:p>
            <a:pPr>
              <a:defRPr/>
            </a:pPr>
            <a:r>
              <a:rPr lang="en-US" altLang="es-ES" sz="1200" dirty="0">
                <a:latin typeface="Arial Rounded MT Bold" panose="020F0704030504030204" pitchFamily="34" charset="0"/>
              </a:rPr>
              <a:t>A central part of the digital strategy defines these </a:t>
            </a:r>
          </a:p>
          <a:p>
            <a:pPr>
              <a:defRPr/>
            </a:pPr>
            <a:r>
              <a:rPr lang="en-US" altLang="es-ES" sz="1200" dirty="0">
                <a:latin typeface="Arial Rounded MT Bold" panose="020F0704030504030204" pitchFamily="34" charset="0"/>
              </a:rPr>
              <a:t>groups of people, segmenting them).</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A5E99902-7ABD-434D-942F-7031260E7B44}"/>
              </a:ext>
            </a:extLst>
          </p:cNvPr>
          <p:cNvGrpSpPr/>
          <p:nvPr/>
        </p:nvGrpSpPr>
        <p:grpSpPr>
          <a:xfrm>
            <a:off x="5508104" y="1834355"/>
            <a:ext cx="2590690" cy="2176621"/>
            <a:chOff x="5292079" y="2054933"/>
            <a:chExt cx="2590690" cy="2176621"/>
          </a:xfrm>
        </p:grpSpPr>
        <p:grpSp>
          <p:nvGrpSpPr>
            <p:cNvPr id="14" name="object 7">
              <a:extLst>
                <a:ext uri="{FF2B5EF4-FFF2-40B4-BE49-F238E27FC236}">
                  <a16:creationId xmlns:a16="http://schemas.microsoft.com/office/drawing/2014/main" id="{725183DC-0582-483A-A5F7-7DFD640AF546}"/>
                </a:ext>
              </a:extLst>
            </p:cNvPr>
            <p:cNvGrpSpPr/>
            <p:nvPr/>
          </p:nvGrpSpPr>
          <p:grpSpPr>
            <a:xfrm>
              <a:off x="5292079" y="2054933"/>
              <a:ext cx="2590690" cy="2176621"/>
              <a:chOff x="9498089" y="2635105"/>
              <a:chExt cx="7054012" cy="5788766"/>
            </a:xfrm>
          </p:grpSpPr>
          <p:pic>
            <p:nvPicPr>
              <p:cNvPr id="18" name="object 8">
                <a:extLst>
                  <a:ext uri="{FF2B5EF4-FFF2-40B4-BE49-F238E27FC236}">
                    <a16:creationId xmlns:a16="http://schemas.microsoft.com/office/drawing/2014/main" id="{6E86DFBB-2FA6-436E-B70D-D68BB0AFEBC3}"/>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F37D8CDF-54AA-4D1E-9BFD-AA9798D8CE78}"/>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71CF8A61-5E2D-46EF-861F-524659BC36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37266"/>
              <a:ext cx="2223471" cy="1453372"/>
            </a:xfrm>
            <a:prstGeom prst="rect">
              <a:avLst/>
            </a:prstGeom>
          </p:spPr>
        </p:pic>
      </p:grpSp>
    </p:spTree>
    <p:extLst>
      <p:ext uri="{BB962C8B-B14F-4D97-AF65-F5344CB8AC3E}">
        <p14:creationId xmlns:p14="http://schemas.microsoft.com/office/powerpoint/2010/main" val="352951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668839"/>
            <a:ext cx="64071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53922" y="1851048"/>
            <a:ext cx="4214690" cy="1569660"/>
          </a:xfrm>
          <a:prstGeom prst="rect">
            <a:avLst/>
          </a:prstGeom>
          <a:noFill/>
        </p:spPr>
        <p:txBody>
          <a:bodyPr wrap="square" rtlCol="0">
            <a:spAutoFit/>
          </a:bodyPr>
          <a:lstStyle/>
          <a:p>
            <a:pPr>
              <a:defRPr/>
            </a:pPr>
            <a:r>
              <a:rPr lang="en-US" altLang="es-ES" sz="1200" dirty="0">
                <a:solidFill>
                  <a:schemeClr val="accent2">
                    <a:lumMod val="75000"/>
                  </a:schemeClr>
                </a:solidFill>
                <a:latin typeface="Arial Rounded MT Bold" panose="020F0704030504030204" pitchFamily="34" charset="0"/>
              </a:rPr>
              <a:t>Where</a:t>
            </a:r>
            <a:r>
              <a:rPr lang="en-US" altLang="es-ES" sz="1200" dirty="0">
                <a:latin typeface="Arial Rounded MT Bold" panose="020F0704030504030204" pitchFamily="34" charset="0"/>
              </a:rPr>
              <a:t>: This question means two things: </a:t>
            </a:r>
          </a:p>
          <a:p>
            <a:pPr>
              <a:defRPr/>
            </a:pPr>
            <a:r>
              <a:rPr lang="en-US" altLang="es-ES" sz="1200" dirty="0">
                <a:latin typeface="Arial Rounded MT Bold" panose="020F0704030504030204" pitchFamily="34" charset="0"/>
              </a:rPr>
              <a:t>The </a:t>
            </a:r>
            <a:r>
              <a:rPr lang="en-US" altLang="es-ES" sz="1200" dirty="0">
                <a:solidFill>
                  <a:schemeClr val="accent2">
                    <a:lumMod val="75000"/>
                  </a:schemeClr>
                </a:solidFill>
                <a:latin typeface="Arial Rounded MT Bold" panose="020F0704030504030204" pitchFamily="34" charset="0"/>
              </a:rPr>
              <a:t>Scenario</a:t>
            </a:r>
            <a:r>
              <a:rPr lang="en-US" altLang="es-ES" sz="1200" dirty="0">
                <a:latin typeface="Arial Rounded MT Bold" panose="020F0704030504030204" pitchFamily="34" charset="0"/>
              </a:rPr>
              <a:t> (what's around the </a:t>
            </a:r>
          </a:p>
          <a:p>
            <a:pPr>
              <a:defRPr/>
            </a:pPr>
            <a:r>
              <a:rPr lang="en-US" altLang="es-ES" sz="1200" dirty="0">
                <a:latin typeface="Arial Rounded MT Bold" panose="020F0704030504030204" pitchFamily="34" charset="0"/>
              </a:rPr>
              <a:t>Company: trends, threats, competitors, opportunities, </a:t>
            </a:r>
          </a:p>
          <a:p>
            <a:pPr>
              <a:defRPr/>
            </a:pPr>
            <a:r>
              <a:rPr lang="en-US" altLang="es-ES" sz="1200" dirty="0">
                <a:latin typeface="Arial Rounded MT Bold" panose="020F0704030504030204" pitchFamily="34" charset="0"/>
              </a:rPr>
              <a:t>legal constraints). </a:t>
            </a:r>
          </a:p>
          <a:p>
            <a:pPr>
              <a:defRPr/>
            </a:pPr>
            <a:r>
              <a:rPr lang="en-US" altLang="es-ES" sz="1200" dirty="0">
                <a:latin typeface="Arial Rounded MT Bold" panose="020F0704030504030204" pitchFamily="34" charset="0"/>
              </a:rPr>
              <a:t>But also </a:t>
            </a:r>
            <a:r>
              <a:rPr lang="en-US" altLang="es-ES" sz="1200" dirty="0">
                <a:solidFill>
                  <a:schemeClr val="accent2">
                    <a:lumMod val="75000"/>
                  </a:schemeClr>
                </a:solidFill>
                <a:latin typeface="Arial Rounded MT Bold" panose="020F0704030504030204" pitchFamily="34" charset="0"/>
              </a:rPr>
              <a:t>Geography</a:t>
            </a:r>
            <a:r>
              <a:rPr lang="en-US" altLang="es-ES" sz="1200" dirty="0">
                <a:latin typeface="Arial Rounded MT Bold" panose="020F0704030504030204" pitchFamily="34" charset="0"/>
              </a:rPr>
              <a:t>: the geographic, cultural market. </a:t>
            </a:r>
          </a:p>
          <a:p>
            <a:pPr>
              <a:defRPr/>
            </a:pPr>
            <a:r>
              <a:rPr lang="en-US" altLang="es-ES" sz="1200" dirty="0">
                <a:solidFill>
                  <a:schemeClr val="accent2">
                    <a:lumMod val="75000"/>
                  </a:schemeClr>
                </a:solidFill>
                <a:latin typeface="Arial Rounded MT Bold" panose="020F0704030504030204" pitchFamily="34" charset="0"/>
              </a:rPr>
              <a:t>Where is the company based</a:t>
            </a:r>
            <a:r>
              <a:rPr lang="en-US" altLang="es-ES" sz="1200" dirty="0">
                <a:latin typeface="Arial Rounded MT Bold" panose="020F0704030504030204" pitchFamily="34" charset="0"/>
              </a:rPr>
              <a:t>? The farther you go from our "where", the more we will have to adapt our </a:t>
            </a:r>
          </a:p>
          <a:p>
            <a:pPr>
              <a:defRPr/>
            </a:pPr>
            <a:r>
              <a:rPr lang="en-US" altLang="es-ES" sz="1200" dirty="0">
                <a:latin typeface="Arial Rounded MT Bold" panose="020F0704030504030204" pitchFamily="34" charset="0"/>
              </a:rPr>
              <a:t>strategies and our products.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E3A01A-ED20-40BB-866E-D4AC94DE907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57033CC-80CC-408C-9CB5-21FCF63626A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FABEC29-FF4C-4E64-B7B0-28B227A2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3" name="CuadroTexto 12">
            <a:extLst>
              <a:ext uri="{FF2B5EF4-FFF2-40B4-BE49-F238E27FC236}">
                <a16:creationId xmlns:a16="http://schemas.microsoft.com/office/drawing/2014/main" id="{2F9A010E-97A1-49C3-9CED-372B82B90412}"/>
              </a:ext>
            </a:extLst>
          </p:cNvPr>
          <p:cNvSpPr txBox="1"/>
          <p:nvPr/>
        </p:nvSpPr>
        <p:spPr>
          <a:xfrm>
            <a:off x="3975790" y="1137269"/>
            <a:ext cx="1338853"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WHERE?</a:t>
            </a:r>
            <a:endParaRPr lang="es-ES" sz="2000" dirty="0">
              <a:solidFill>
                <a:srgbClr val="00B0F0"/>
              </a:solidFill>
            </a:endParaRPr>
          </a:p>
        </p:txBody>
      </p:sp>
      <p:grpSp>
        <p:nvGrpSpPr>
          <p:cNvPr id="9" name="Grupo 8">
            <a:extLst>
              <a:ext uri="{FF2B5EF4-FFF2-40B4-BE49-F238E27FC236}">
                <a16:creationId xmlns:a16="http://schemas.microsoft.com/office/drawing/2014/main" id="{2B040B99-A36D-4D57-AA0B-44458E5F1D9A}"/>
              </a:ext>
            </a:extLst>
          </p:cNvPr>
          <p:cNvGrpSpPr/>
          <p:nvPr/>
        </p:nvGrpSpPr>
        <p:grpSpPr>
          <a:xfrm rot="327451">
            <a:off x="5508104" y="1800313"/>
            <a:ext cx="2664296" cy="2041448"/>
            <a:chOff x="5220072" y="1924745"/>
            <a:chExt cx="2664296" cy="2041448"/>
          </a:xfrm>
        </p:grpSpPr>
        <p:grpSp>
          <p:nvGrpSpPr>
            <p:cNvPr id="18" name="object 7">
              <a:extLst>
                <a:ext uri="{FF2B5EF4-FFF2-40B4-BE49-F238E27FC236}">
                  <a16:creationId xmlns:a16="http://schemas.microsoft.com/office/drawing/2014/main" id="{9C7886DB-B04C-4DEA-94C5-38D46D064457}"/>
                </a:ext>
              </a:extLst>
            </p:cNvPr>
            <p:cNvGrpSpPr/>
            <p:nvPr/>
          </p:nvGrpSpPr>
          <p:grpSpPr>
            <a:xfrm>
              <a:off x="5220072" y="1924745"/>
              <a:ext cx="2664296" cy="2041448"/>
              <a:chOff x="9498089" y="2635105"/>
              <a:chExt cx="7054012" cy="5788766"/>
            </a:xfrm>
          </p:grpSpPr>
          <p:pic>
            <p:nvPicPr>
              <p:cNvPr id="20" name="object 8">
                <a:extLst>
                  <a:ext uri="{FF2B5EF4-FFF2-40B4-BE49-F238E27FC236}">
                    <a16:creationId xmlns:a16="http://schemas.microsoft.com/office/drawing/2014/main" id="{6951E7E8-1C74-4A74-8E9B-BD09ABE5FFCC}"/>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C4B905DD-C329-41B9-8C84-FB085B890D01}"/>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D5CB3BC0-EA5D-40FA-BA30-6D49D2F49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00" y="2266458"/>
              <a:ext cx="2255198" cy="1423585"/>
            </a:xfrm>
            <a:prstGeom prst="rect">
              <a:avLst/>
            </a:prstGeom>
          </p:spPr>
        </p:pic>
      </p:grpSp>
    </p:spTree>
    <p:extLst>
      <p:ext uri="{BB962C8B-B14F-4D97-AF65-F5344CB8AC3E}">
        <p14:creationId xmlns:p14="http://schemas.microsoft.com/office/powerpoint/2010/main" val="25682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20478"/>
            <a:ext cx="4204728" cy="1938992"/>
          </a:xfrm>
          <a:prstGeom prst="rect">
            <a:avLst/>
          </a:prstGeom>
          <a:noFill/>
        </p:spPr>
        <p:txBody>
          <a:bodyPr wrap="square" rtlCol="0">
            <a:spAutoFit/>
          </a:bodyPr>
          <a:lstStyle/>
          <a:p>
            <a:pPr>
              <a:defRPr/>
            </a:pPr>
            <a:r>
              <a:rPr lang="en-US" altLang="es-ES" sz="1200" dirty="0">
                <a:solidFill>
                  <a:schemeClr val="accent2">
                    <a:lumMod val="75000"/>
                  </a:schemeClr>
                </a:solidFill>
                <a:latin typeface="Arial Rounded MT Bold" panose="020F0704030504030204" pitchFamily="34" charset="0"/>
              </a:rPr>
              <a:t>When</a:t>
            </a:r>
            <a:r>
              <a:rPr lang="en-US" altLang="es-ES" sz="1200" dirty="0">
                <a:latin typeface="Arial Rounded MT Bold" panose="020F0704030504030204" pitchFamily="34" charset="0"/>
              </a:rPr>
              <a:t>: </a:t>
            </a:r>
            <a:r>
              <a:rPr lang="en-US" altLang="es-ES" sz="1200" dirty="0">
                <a:solidFill>
                  <a:schemeClr val="accent2">
                    <a:lumMod val="75000"/>
                  </a:schemeClr>
                </a:solidFill>
                <a:latin typeface="Arial Rounded MT Bold" panose="020F0704030504030204" pitchFamily="34" charset="0"/>
              </a:rPr>
              <a:t>the time axis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One of the major changes that digital has brought is     the speed. We are always connected, as are our </a:t>
            </a:r>
          </a:p>
          <a:p>
            <a:pPr>
              <a:defRPr/>
            </a:pPr>
            <a:r>
              <a:rPr lang="en-US" altLang="es-ES" sz="1200" dirty="0">
                <a:latin typeface="Arial Rounded MT Bold" panose="020F0704030504030204" pitchFamily="34" charset="0"/>
              </a:rPr>
              <a:t>customers (our social channels do not go on vacation). </a:t>
            </a:r>
          </a:p>
          <a:p>
            <a:pPr>
              <a:defRPr/>
            </a:pPr>
            <a:r>
              <a:rPr lang="en-US" altLang="es-ES" sz="1200" dirty="0">
                <a:latin typeface="Arial Rounded MT Bold" panose="020F0704030504030204" pitchFamily="34" charset="0"/>
              </a:rPr>
              <a:t>The Digital Marketing Plans foresee to work on long     periods (12 or more months) and short periods (for      example just one week). Enlarging the time axis, you   get to consider what time of day is the best for </a:t>
            </a:r>
          </a:p>
          <a:p>
            <a:pPr>
              <a:defRPr/>
            </a:pPr>
            <a:r>
              <a:rPr lang="en-US" altLang="es-ES" sz="1200" dirty="0">
                <a:latin typeface="Arial Rounded MT Bold" panose="020F0704030504030204" pitchFamily="34" charset="0"/>
              </a:rPr>
              <a:t>example to post something on Twitter.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B4C03D-48A5-4891-BCD8-BA9F0D714ED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7417552-AC15-49EE-B189-61D7E733F8E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15367E9-273B-4988-8935-D488863D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0A7F5232-A945-4F29-BF95-182D7E082F53}"/>
              </a:ext>
            </a:extLst>
          </p:cNvPr>
          <p:cNvSpPr txBox="1"/>
          <p:nvPr/>
        </p:nvSpPr>
        <p:spPr>
          <a:xfrm>
            <a:off x="3810796" y="1223445"/>
            <a:ext cx="1522408"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WHEN?</a:t>
            </a:r>
            <a:endParaRPr lang="es-ES" sz="2000" dirty="0">
              <a:solidFill>
                <a:srgbClr val="00B0F0"/>
              </a:solidFill>
            </a:endParaRPr>
          </a:p>
        </p:txBody>
      </p:sp>
      <p:grpSp>
        <p:nvGrpSpPr>
          <p:cNvPr id="21" name="Grupo 20">
            <a:extLst>
              <a:ext uri="{FF2B5EF4-FFF2-40B4-BE49-F238E27FC236}">
                <a16:creationId xmlns:a16="http://schemas.microsoft.com/office/drawing/2014/main" id="{E6C6FD1C-ED97-443F-A2ED-394DB6480EA9}"/>
              </a:ext>
            </a:extLst>
          </p:cNvPr>
          <p:cNvGrpSpPr/>
          <p:nvPr/>
        </p:nvGrpSpPr>
        <p:grpSpPr>
          <a:xfrm rot="321022">
            <a:off x="5611750" y="1859325"/>
            <a:ext cx="2602522" cy="2237947"/>
            <a:chOff x="5713894" y="1698003"/>
            <a:chExt cx="2602522" cy="2237947"/>
          </a:xfrm>
        </p:grpSpPr>
        <p:grpSp>
          <p:nvGrpSpPr>
            <p:cNvPr id="14" name="object 7">
              <a:extLst>
                <a:ext uri="{FF2B5EF4-FFF2-40B4-BE49-F238E27FC236}">
                  <a16:creationId xmlns:a16="http://schemas.microsoft.com/office/drawing/2014/main" id="{0BDF7364-DD37-4950-B2D5-BF973A632393}"/>
                </a:ext>
              </a:extLst>
            </p:cNvPr>
            <p:cNvGrpSpPr/>
            <p:nvPr/>
          </p:nvGrpSpPr>
          <p:grpSpPr>
            <a:xfrm>
              <a:off x="5713894" y="1698003"/>
              <a:ext cx="2602522" cy="2237947"/>
              <a:chOff x="9498089" y="2635105"/>
              <a:chExt cx="7054012" cy="5788766"/>
            </a:xfrm>
          </p:grpSpPr>
          <p:pic>
            <p:nvPicPr>
              <p:cNvPr id="19" name="object 8">
                <a:extLst>
                  <a:ext uri="{FF2B5EF4-FFF2-40B4-BE49-F238E27FC236}">
                    <a16:creationId xmlns:a16="http://schemas.microsoft.com/office/drawing/2014/main" id="{8CC2B3DF-2FCB-49BA-80CD-5149CD5ACF91}"/>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9C5CE348-C185-41BA-BA86-8E161A2345AC}"/>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1D5B4464-9D4A-4F4C-A776-0A83F80B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306" y="2104047"/>
              <a:ext cx="2212207" cy="1475823"/>
            </a:xfrm>
            <a:prstGeom prst="rect">
              <a:avLst/>
            </a:prstGeom>
          </p:spPr>
        </p:pic>
      </p:grpSp>
    </p:spTree>
    <p:extLst>
      <p:ext uri="{BB962C8B-B14F-4D97-AF65-F5344CB8AC3E}">
        <p14:creationId xmlns:p14="http://schemas.microsoft.com/office/powerpoint/2010/main" val="353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60" y="1661867"/>
            <a:ext cx="6207782" cy="5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82060" y="1772593"/>
            <a:ext cx="6207782" cy="461665"/>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What</a:t>
            </a:r>
            <a:r>
              <a:rPr lang="en-US" altLang="es-ES" sz="1200" dirty="0">
                <a:latin typeface="Arial Rounded MT Bold" panose="020F0704030504030204" pitchFamily="34" charset="0"/>
              </a:rPr>
              <a:t>: the </a:t>
            </a:r>
            <a:r>
              <a:rPr lang="en-US" altLang="es-ES" sz="1200" dirty="0">
                <a:solidFill>
                  <a:schemeClr val="tx2">
                    <a:lumMod val="60000"/>
                    <a:lumOff val="40000"/>
                  </a:schemeClr>
                </a:solidFill>
                <a:latin typeface="Arial Rounded MT Bold" panose="020F0704030504030204" pitchFamily="34" charset="0"/>
              </a:rPr>
              <a:t>content</a:t>
            </a:r>
            <a:r>
              <a:rPr lang="en-US" altLang="es-ES" sz="1200" dirty="0">
                <a:latin typeface="Arial Rounded MT Bold" panose="020F0704030504030204" pitchFamily="34" charset="0"/>
              </a:rPr>
              <a:t> itself. The </a:t>
            </a:r>
            <a:r>
              <a:rPr lang="en-US" altLang="es-ES" sz="1200" i="1" dirty="0">
                <a:latin typeface="Arial Rounded MT Bold" panose="020F0704030504030204" pitchFamily="34" charset="0"/>
              </a:rPr>
              <a:t>Modern Marketing Manifesto </a:t>
            </a:r>
            <a:r>
              <a:rPr lang="en-US" altLang="es-ES" sz="1200" dirty="0">
                <a:latin typeface="Arial Rounded MT Bold" panose="020F0704030504030204" pitchFamily="34" charset="0"/>
              </a:rPr>
              <a:t>emphasizes the importance of content of any kind: text, images, videos.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6DB91EB-6FB0-4FC1-8B8B-712851B14C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8F3B0A-A7D3-492E-B91C-C7567A7614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9A047FB-4B37-4637-85A2-EFBB36E0B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87EDAA82-3D2B-4A31-8F91-BA8516E3657A}"/>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WHAT?</a:t>
            </a:r>
            <a:endParaRPr lang="es-ES" sz="2000" dirty="0">
              <a:solidFill>
                <a:srgbClr val="00B0F0"/>
              </a:solidFill>
            </a:endParaRPr>
          </a:p>
        </p:txBody>
      </p:sp>
      <p:sp>
        <p:nvSpPr>
          <p:cNvPr id="13" name="CuadroTexto 12">
            <a:extLst>
              <a:ext uri="{FF2B5EF4-FFF2-40B4-BE49-F238E27FC236}">
                <a16:creationId xmlns:a16="http://schemas.microsoft.com/office/drawing/2014/main" id="{FBE40EFB-9942-4258-A20F-1C53173E71C4}"/>
              </a:ext>
            </a:extLst>
          </p:cNvPr>
          <p:cNvSpPr txBox="1"/>
          <p:nvPr/>
        </p:nvSpPr>
        <p:spPr>
          <a:xfrm>
            <a:off x="1269064" y="2251138"/>
            <a:ext cx="4889307" cy="1938992"/>
          </a:xfrm>
          <a:prstGeom prst="rect">
            <a:avLst/>
          </a:prstGeom>
          <a:noFill/>
        </p:spPr>
        <p:txBody>
          <a:bodyPr wrap="square">
            <a:spAutoFit/>
          </a:bodyPr>
          <a:lstStyle/>
          <a:p>
            <a:pPr>
              <a:defRPr/>
            </a:pPr>
            <a:r>
              <a:rPr lang="en-US" altLang="es-ES" sz="1200" dirty="0">
                <a:latin typeface="Arial Rounded MT Bold" panose="020F0704030504030204" pitchFamily="34" charset="0"/>
              </a:rPr>
              <a:t>Contents are the heart of every Digital Marketing Strategy: they allow us to optimize the Brand, to facilitate customer loyalty and sales processes.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Digital has allowed those who were only a recipient to become </a:t>
            </a:r>
          </a:p>
          <a:p>
            <a:pPr>
              <a:defRPr/>
            </a:pPr>
            <a:r>
              <a:rPr lang="en-US" altLang="es-ES" sz="1200" dirty="0">
                <a:latin typeface="Arial Rounded MT Bold" panose="020F0704030504030204" pitchFamily="34" charset="0"/>
              </a:rPr>
              <a:t>content producers.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Once you share a photo or tell something, content is generated. No Content Marketing strategy is successful if it does not start with clear objectives.</a:t>
            </a:r>
            <a:endParaRPr lang="it-IT" altLang="es-ES" sz="1200" dirty="0">
              <a:latin typeface="Arial Rounded MT Bold" panose="020F0704030504030204" pitchFamily="34" charset="0"/>
            </a:endParaRPr>
          </a:p>
        </p:txBody>
      </p:sp>
      <p:grpSp>
        <p:nvGrpSpPr>
          <p:cNvPr id="22" name="Grupo 21">
            <a:extLst>
              <a:ext uri="{FF2B5EF4-FFF2-40B4-BE49-F238E27FC236}">
                <a16:creationId xmlns:a16="http://schemas.microsoft.com/office/drawing/2014/main" id="{8F0ED452-52F4-40A1-B7DF-75FCF593EBA8}"/>
              </a:ext>
            </a:extLst>
          </p:cNvPr>
          <p:cNvGrpSpPr/>
          <p:nvPr/>
        </p:nvGrpSpPr>
        <p:grpSpPr>
          <a:xfrm rot="209923">
            <a:off x="5928534" y="2059507"/>
            <a:ext cx="2512504" cy="2055874"/>
            <a:chOff x="5948549" y="1901759"/>
            <a:chExt cx="2583891" cy="2260028"/>
          </a:xfrm>
        </p:grpSpPr>
        <p:grpSp>
          <p:nvGrpSpPr>
            <p:cNvPr id="18" name="object 7">
              <a:extLst>
                <a:ext uri="{FF2B5EF4-FFF2-40B4-BE49-F238E27FC236}">
                  <a16:creationId xmlns:a16="http://schemas.microsoft.com/office/drawing/2014/main" id="{0DCC5742-2590-45F2-A3BA-940E9CBE24CB}"/>
                </a:ext>
              </a:extLst>
            </p:cNvPr>
            <p:cNvGrpSpPr/>
            <p:nvPr/>
          </p:nvGrpSpPr>
          <p:grpSpPr>
            <a:xfrm>
              <a:off x="5948549" y="1901759"/>
              <a:ext cx="2583891" cy="2260028"/>
              <a:chOff x="9498089" y="2635105"/>
              <a:chExt cx="7054012" cy="5788766"/>
            </a:xfrm>
          </p:grpSpPr>
          <p:pic>
            <p:nvPicPr>
              <p:cNvPr id="20" name="object 8">
                <a:extLst>
                  <a:ext uri="{FF2B5EF4-FFF2-40B4-BE49-F238E27FC236}">
                    <a16:creationId xmlns:a16="http://schemas.microsoft.com/office/drawing/2014/main" id="{F3522A5B-1AE4-4F0C-917E-6B46DE4D3C0E}"/>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0FB4D5A9-E4EB-43F2-B251-D4A7366D2D2A}"/>
                  </a:ext>
                </a:extLst>
              </p:cNvPr>
              <p:cNvPicPr/>
              <p:nvPr/>
            </p:nvPicPr>
            <p:blipFill>
              <a:blip r:embed="rId5" cstate="print"/>
              <a:stretch>
                <a:fillRect/>
              </a:stretch>
            </p:blipFill>
            <p:spPr>
              <a:xfrm>
                <a:off x="9498089" y="2635105"/>
                <a:ext cx="3405897" cy="1737535"/>
              </a:xfrm>
              <a:prstGeom prst="rect">
                <a:avLst/>
              </a:prstGeom>
            </p:spPr>
          </p:pic>
        </p:grpSp>
        <p:pic>
          <p:nvPicPr>
            <p:cNvPr id="10" name="Imagen 9">
              <a:extLst>
                <a:ext uri="{FF2B5EF4-FFF2-40B4-BE49-F238E27FC236}">
                  <a16:creationId xmlns:a16="http://schemas.microsoft.com/office/drawing/2014/main" id="{58DC9F2C-6C4F-4A69-B9BF-434768482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2297553"/>
              <a:ext cx="2232248" cy="1525133"/>
            </a:xfrm>
            <a:prstGeom prst="rect">
              <a:avLst/>
            </a:prstGeom>
          </p:spPr>
        </p:pic>
      </p:grpSp>
    </p:spTree>
    <p:extLst>
      <p:ext uri="{BB962C8B-B14F-4D97-AF65-F5344CB8AC3E}">
        <p14:creationId xmlns:p14="http://schemas.microsoft.com/office/powerpoint/2010/main" val="38664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646331"/>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How: the strategy and tools actually used</a:t>
            </a:r>
            <a:r>
              <a:rPr lang="en-US" altLang="es-ES" sz="1200" dirty="0">
                <a:latin typeface="Arial Rounded MT Bold" panose="020F0704030504030204" pitchFamily="34" charset="0"/>
              </a:rPr>
              <a:t>. Starting with the right questions makes it easier to produce a good strategy. This takes the form of a plan which includes</a:t>
            </a:r>
          </a:p>
          <a:p>
            <a:pPr>
              <a:defRPr/>
            </a:pPr>
            <a:r>
              <a:rPr lang="en-US" altLang="es-ES" sz="1200" dirty="0">
                <a:latin typeface="Arial Rounded MT Bold" panose="020F0704030504030204" pitchFamily="34" charset="0"/>
              </a:rPr>
              <a:t>the tools we want to use (Website, App, Newsletter, Promotional Campaigns).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2">
            <a:extLst>
              <a:ext uri="{FF2B5EF4-FFF2-40B4-BE49-F238E27FC236}">
                <a16:creationId xmlns:a16="http://schemas.microsoft.com/office/drawing/2014/main" id="{8353399A-8812-4A82-B6AC-50DBFF74CFE6}"/>
              </a:ext>
            </a:extLst>
          </p:cNvPr>
          <p:cNvSpPr txBox="1">
            <a:spLocks/>
          </p:cNvSpPr>
          <p:nvPr/>
        </p:nvSpPr>
        <p:spPr>
          <a:xfrm>
            <a:off x="0" y="8340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a:p>
        </p:txBody>
      </p:sp>
      <p:sp>
        <p:nvSpPr>
          <p:cNvPr id="12" name="Marcador de texto 7">
            <a:extLst>
              <a:ext uri="{FF2B5EF4-FFF2-40B4-BE49-F238E27FC236}">
                <a16:creationId xmlns:a16="http://schemas.microsoft.com/office/drawing/2014/main" id="{7931F693-FFCB-484F-B91E-695F4EE1A20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7" name="Donut 24">
            <a:extLst>
              <a:ext uri="{FF2B5EF4-FFF2-40B4-BE49-F238E27FC236}">
                <a16:creationId xmlns:a16="http://schemas.microsoft.com/office/drawing/2014/main" id="{44F0784B-AC37-49B8-9491-7415160F42B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8" name="Imagen 17">
            <a:extLst>
              <a:ext uri="{FF2B5EF4-FFF2-40B4-BE49-F238E27FC236}">
                <a16:creationId xmlns:a16="http://schemas.microsoft.com/office/drawing/2014/main" id="{B04A8DD9-C626-4C48-9C70-B46CE199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ECA27F70-A980-4A1C-9CB2-95D8A1D41921}"/>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HOW?</a:t>
            </a:r>
            <a:endParaRPr lang="es-ES" sz="2000" dirty="0">
              <a:solidFill>
                <a:srgbClr val="00B0F0"/>
              </a:solidFill>
            </a:endParaRPr>
          </a:p>
        </p:txBody>
      </p:sp>
      <p:sp>
        <p:nvSpPr>
          <p:cNvPr id="13" name="CuadroTexto 12">
            <a:extLst>
              <a:ext uri="{FF2B5EF4-FFF2-40B4-BE49-F238E27FC236}">
                <a16:creationId xmlns:a16="http://schemas.microsoft.com/office/drawing/2014/main" id="{D6938E3D-F454-47A7-A627-57B384E0908E}"/>
              </a:ext>
            </a:extLst>
          </p:cNvPr>
          <p:cNvSpPr txBox="1"/>
          <p:nvPr/>
        </p:nvSpPr>
        <p:spPr>
          <a:xfrm>
            <a:off x="1481561" y="2638345"/>
            <a:ext cx="3546645" cy="1384995"/>
          </a:xfrm>
          <a:prstGeom prst="rect">
            <a:avLst/>
          </a:prstGeom>
          <a:noFill/>
        </p:spPr>
        <p:txBody>
          <a:bodyPr wrap="square">
            <a:spAutoFit/>
          </a:bodyPr>
          <a:lstStyle/>
          <a:p>
            <a:pPr algn="just">
              <a:defRPr/>
            </a:pPr>
            <a:r>
              <a:rPr lang="en-US" altLang="es-ES" sz="1200" dirty="0">
                <a:solidFill>
                  <a:schemeClr val="tx2">
                    <a:lumMod val="60000"/>
                    <a:lumOff val="40000"/>
                  </a:schemeClr>
                </a:solidFill>
                <a:latin typeface="Arial Rounded MT Bold" panose="020F0704030504030204" pitchFamily="34" charset="0"/>
              </a:rPr>
              <a:t>The ultimate goal is to achieve business goals </a:t>
            </a:r>
            <a:r>
              <a:rPr lang="en-US" altLang="es-ES" sz="1200" dirty="0">
                <a:latin typeface="Arial Rounded MT Bold" panose="020F0704030504030204" pitchFamily="34" charset="0"/>
              </a:rPr>
              <a:t>and it is only possible if we integrate online   and offline. The intersection of objectives,     people, scenarios, markets, times, contents, available tools and offline initiatives leads to  the strategy and to the proper definition of     the online operational plan.</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E034B2D2-54DF-4C4A-A2D2-4D9F456DBD7E}"/>
              </a:ext>
            </a:extLst>
          </p:cNvPr>
          <p:cNvGrpSpPr/>
          <p:nvPr/>
        </p:nvGrpSpPr>
        <p:grpSpPr>
          <a:xfrm rot="528600">
            <a:off x="5060941" y="2511612"/>
            <a:ext cx="2396715" cy="1867867"/>
            <a:chOff x="4849798" y="2445154"/>
            <a:chExt cx="2746538" cy="2070812"/>
          </a:xfrm>
        </p:grpSpPr>
        <p:grpSp>
          <p:nvGrpSpPr>
            <p:cNvPr id="19" name="object 7">
              <a:extLst>
                <a:ext uri="{FF2B5EF4-FFF2-40B4-BE49-F238E27FC236}">
                  <a16:creationId xmlns:a16="http://schemas.microsoft.com/office/drawing/2014/main" id="{E9D3FAFB-35E6-4EC7-9EBA-2DC7AE5855C8}"/>
                </a:ext>
              </a:extLst>
            </p:cNvPr>
            <p:cNvGrpSpPr/>
            <p:nvPr/>
          </p:nvGrpSpPr>
          <p:grpSpPr>
            <a:xfrm>
              <a:off x="4849798" y="2445154"/>
              <a:ext cx="2746538" cy="2070812"/>
              <a:chOff x="9498089" y="2635105"/>
              <a:chExt cx="7054012" cy="5788766"/>
            </a:xfrm>
          </p:grpSpPr>
          <p:pic>
            <p:nvPicPr>
              <p:cNvPr id="21" name="object 8">
                <a:extLst>
                  <a:ext uri="{FF2B5EF4-FFF2-40B4-BE49-F238E27FC236}">
                    <a16:creationId xmlns:a16="http://schemas.microsoft.com/office/drawing/2014/main" id="{7526C555-3B76-45A8-B62A-4B3D7B483E34}"/>
                  </a:ext>
                </a:extLst>
              </p:cNvPr>
              <p:cNvPicPr/>
              <p:nvPr/>
            </p:nvPicPr>
            <p:blipFill>
              <a:blip r:embed="rId4" cstate="print"/>
              <a:stretch>
                <a:fillRect/>
              </a:stretch>
            </p:blipFill>
            <p:spPr>
              <a:xfrm>
                <a:off x="10121912" y="3276961"/>
                <a:ext cx="6430189" cy="5146910"/>
              </a:xfrm>
              <a:prstGeom prst="rect">
                <a:avLst/>
              </a:prstGeom>
            </p:spPr>
          </p:pic>
          <p:pic>
            <p:nvPicPr>
              <p:cNvPr id="22" name="object 10">
                <a:extLst>
                  <a:ext uri="{FF2B5EF4-FFF2-40B4-BE49-F238E27FC236}">
                    <a16:creationId xmlns:a16="http://schemas.microsoft.com/office/drawing/2014/main" id="{AA300FDB-7AF6-410F-AEE6-A5787D13FB67}"/>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DDD19D3E-721E-4A91-94B8-8D2543B7D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31" y="2811330"/>
              <a:ext cx="2339163" cy="1410404"/>
            </a:xfrm>
            <a:prstGeom prst="rect">
              <a:avLst/>
            </a:prstGeom>
          </p:spPr>
        </p:pic>
      </p:grpSp>
    </p:spTree>
    <p:extLst>
      <p:ext uri="{BB962C8B-B14F-4D97-AF65-F5344CB8AC3E}">
        <p14:creationId xmlns:p14="http://schemas.microsoft.com/office/powerpoint/2010/main" val="30635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8414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94332"/>
            <a:ext cx="6207782" cy="3046988"/>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To make it work… People and Processes</a:t>
            </a:r>
          </a:p>
          <a:p>
            <a:pPr>
              <a:defRPr/>
            </a:pPr>
            <a:endParaRPr lang="en-GB"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As seen above, the skills of those who ensure the execution of a </a:t>
            </a:r>
            <a:r>
              <a:rPr lang="en-US" altLang="es-ES" sz="1200" dirty="0">
                <a:solidFill>
                  <a:schemeClr val="tx2">
                    <a:lumMod val="60000"/>
                    <a:lumOff val="40000"/>
                  </a:schemeClr>
                </a:solidFill>
                <a:latin typeface="Arial Rounded MT Bold" panose="020F0704030504030204" pitchFamily="34" charset="0"/>
              </a:rPr>
              <a:t>Digital Marketing Plan </a:t>
            </a:r>
            <a:r>
              <a:rPr lang="en-US" altLang="es-ES" sz="1200" dirty="0">
                <a:latin typeface="Arial Rounded MT Bold" panose="020F0704030504030204" pitchFamily="34" charset="0"/>
              </a:rPr>
              <a:t>are the success factors. There are two options: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There are mixed solutions, with good internal skills and an external supervisor.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1609E9B-A929-4078-9198-A387D3398B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885358-53DE-4CEF-A3E6-FD049E2C654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BEF50FE-033A-435B-A061-24CF9DEDE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975854BA-19EB-4FCD-B747-B44D9CE746ED}"/>
              </a:ext>
            </a:extLst>
          </p:cNvPr>
          <p:cNvGrpSpPr/>
          <p:nvPr/>
        </p:nvGrpSpPr>
        <p:grpSpPr>
          <a:xfrm>
            <a:off x="1652857" y="2360562"/>
            <a:ext cx="4935367" cy="1721667"/>
            <a:chOff x="1652857" y="2360562"/>
            <a:chExt cx="4575327" cy="1721667"/>
          </a:xfrm>
        </p:grpSpPr>
        <p:sp>
          <p:nvSpPr>
            <p:cNvPr id="7" name="Forma libre: forma 6">
              <a:extLst>
                <a:ext uri="{FF2B5EF4-FFF2-40B4-BE49-F238E27FC236}">
                  <a16:creationId xmlns:a16="http://schemas.microsoft.com/office/drawing/2014/main" id="{A01D2945-883B-497B-878A-42BD02745A52}"/>
                </a:ext>
              </a:extLst>
            </p:cNvPr>
            <p:cNvSpPr/>
            <p:nvPr/>
          </p:nvSpPr>
          <p:spPr>
            <a:xfrm>
              <a:off x="2046670" y="2364803"/>
              <a:ext cx="4181514" cy="758908"/>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383" tIns="41911" rIns="78232" bIns="41911" numCol="1" spcCol="1270" anchor="ctr" anchorCtr="0">
              <a:noAutofit/>
            </a:bodyPr>
            <a:lstStyle/>
            <a:p>
              <a:pPr>
                <a:defRPr/>
              </a:pPr>
              <a:r>
                <a:rPr lang="en-US" altLang="es-ES" sz="1100" dirty="0">
                  <a:solidFill>
                    <a:schemeClr val="tx1"/>
                  </a:solidFill>
                  <a:latin typeface="Arial Rounded MT Bold" panose="020F0704030504030204" pitchFamily="34" charset="0"/>
                </a:rPr>
                <a:t>Internal: those who are already within the company have a better knowledge of its products and projects. It can be faster but it is a cost that is usually not sustainable for </a:t>
              </a:r>
            </a:p>
            <a:p>
              <a:pPr>
                <a:defRPr/>
              </a:pPr>
              <a:r>
                <a:rPr lang="en-US" altLang="es-ES" sz="1100" dirty="0">
                  <a:solidFill>
                    <a:schemeClr val="tx1"/>
                  </a:solidFill>
                  <a:latin typeface="Arial Rounded MT Bold" panose="020F0704030504030204" pitchFamily="34" charset="0"/>
                </a:rPr>
                <a:t>companies. </a:t>
              </a:r>
            </a:p>
          </p:txBody>
        </p:sp>
        <p:sp>
          <p:nvSpPr>
            <p:cNvPr id="8" name="Elipse 7">
              <a:extLst>
                <a:ext uri="{FF2B5EF4-FFF2-40B4-BE49-F238E27FC236}">
                  <a16:creationId xmlns:a16="http://schemas.microsoft.com/office/drawing/2014/main" id="{1BE4732F-D246-4BA8-B68B-F9A972C04F93}"/>
                </a:ext>
              </a:extLst>
            </p:cNvPr>
            <p:cNvSpPr/>
            <p:nvPr/>
          </p:nvSpPr>
          <p:spPr>
            <a:xfrm>
              <a:off x="1652857" y="2360562"/>
              <a:ext cx="758906" cy="758906"/>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69E31C53-13F6-4DA2-AC8F-048F968CCBC1}"/>
                </a:ext>
              </a:extLst>
            </p:cNvPr>
            <p:cNvSpPr/>
            <p:nvPr/>
          </p:nvSpPr>
          <p:spPr>
            <a:xfrm>
              <a:off x="2046670" y="3311666"/>
              <a:ext cx="4181513" cy="758907"/>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2827891"/>
                <a:satOff val="-11636"/>
                <a:lumOff val="-2353"/>
                <a:alphaOff val="0"/>
              </a:schemeClr>
            </a:fillRef>
            <a:effectRef idx="0">
              <a:schemeClr val="accent3">
                <a:hueOff val="-2827891"/>
                <a:satOff val="-11636"/>
                <a:lumOff val="-2353"/>
                <a:alphaOff val="0"/>
              </a:schemeClr>
            </a:effectRef>
            <a:fontRef idx="minor">
              <a:schemeClr val="lt1"/>
            </a:fontRef>
          </p:style>
          <p:txBody>
            <a:bodyPr spcFirstLastPara="0" vert="horz" wrap="square" lIns="524383" tIns="41911" rIns="78232" bIns="41910" numCol="1" spcCol="1270" anchor="ctr" anchorCtr="0">
              <a:noAutofit/>
            </a:bodyPr>
            <a:lstStyle/>
            <a:p>
              <a:pPr>
                <a:defRPr/>
              </a:pPr>
              <a:r>
                <a:rPr lang="it-IT" sz="1100" kern="1200" dirty="0">
                  <a:solidFill>
                    <a:schemeClr val="tx1"/>
                  </a:solidFill>
                </a:rPr>
                <a:t> </a:t>
              </a:r>
              <a:r>
                <a:rPr lang="en-US" altLang="es-ES" sz="1100" dirty="0">
                  <a:solidFill>
                    <a:schemeClr val="tx1"/>
                  </a:solidFill>
                  <a:latin typeface="Arial Rounded MT Bold" panose="020F0704030504030204" pitchFamily="34" charset="0"/>
                </a:rPr>
                <a:t>External: outsourcing is the most widespread solution: a Sector Agency, a Consultant</a:t>
              </a:r>
              <a:endParaRPr lang="es-ES" sz="1100" kern="1200" dirty="0">
                <a:solidFill>
                  <a:schemeClr val="tx1"/>
                </a:solidFill>
              </a:endParaRPr>
            </a:p>
          </p:txBody>
        </p:sp>
        <p:sp>
          <p:nvSpPr>
            <p:cNvPr id="13" name="Elipse 12">
              <a:extLst>
                <a:ext uri="{FF2B5EF4-FFF2-40B4-BE49-F238E27FC236}">
                  <a16:creationId xmlns:a16="http://schemas.microsoft.com/office/drawing/2014/main" id="{623BE2E9-7D82-4B0F-9CBF-50520806991A}"/>
                </a:ext>
              </a:extLst>
            </p:cNvPr>
            <p:cNvSpPr/>
            <p:nvPr/>
          </p:nvSpPr>
          <p:spPr>
            <a:xfrm>
              <a:off x="1686067" y="3323323"/>
              <a:ext cx="758906" cy="758906"/>
            </a:xfrm>
            <a:prstGeom prst="ellipse">
              <a:avLst/>
            </a:prstGeom>
          </p:spPr>
          <p:style>
            <a:lnRef idx="2">
              <a:schemeClr val="lt1">
                <a:hueOff val="0"/>
                <a:satOff val="0"/>
                <a:lumOff val="0"/>
                <a:alphaOff val="0"/>
              </a:schemeClr>
            </a:lnRef>
            <a:fillRef idx="1">
              <a:schemeClr val="accent3">
                <a:tint val="50000"/>
                <a:hueOff val="-3099036"/>
                <a:satOff val="-12181"/>
                <a:lumOff val="-1034"/>
                <a:alphaOff val="0"/>
              </a:schemeClr>
            </a:fillRef>
            <a:effectRef idx="0">
              <a:schemeClr val="accent3">
                <a:tint val="50000"/>
                <a:hueOff val="-3099036"/>
                <a:satOff val="-12181"/>
                <a:lumOff val="-1034"/>
                <a:alphaOff val="0"/>
              </a:schemeClr>
            </a:effectRef>
            <a:fontRef idx="minor">
              <a:schemeClr val="lt1">
                <a:hueOff val="0"/>
                <a:satOff val="0"/>
                <a:lumOff val="0"/>
                <a:alphaOff val="0"/>
              </a:schemeClr>
            </a:fontRef>
          </p:style>
        </p:sp>
      </p:grpSp>
      <p:sp>
        <p:nvSpPr>
          <p:cNvPr id="18" name="CuadroTexto 17">
            <a:extLst>
              <a:ext uri="{FF2B5EF4-FFF2-40B4-BE49-F238E27FC236}">
                <a16:creationId xmlns:a16="http://schemas.microsoft.com/office/drawing/2014/main" id="{84020694-3F9F-490E-9161-B52F059AF080}"/>
              </a:ext>
            </a:extLst>
          </p:cNvPr>
          <p:cNvSpPr txBox="1"/>
          <p:nvPr/>
        </p:nvSpPr>
        <p:spPr>
          <a:xfrm>
            <a:off x="1888447" y="2519885"/>
            <a:ext cx="287726" cy="369332"/>
          </a:xfrm>
          <a:prstGeom prst="rect">
            <a:avLst/>
          </a:prstGeom>
          <a:noFill/>
        </p:spPr>
        <p:txBody>
          <a:bodyPr wrap="square">
            <a:spAutoFit/>
          </a:bodyPr>
          <a:lstStyle/>
          <a:p>
            <a:r>
              <a:rPr lang="it-IT" sz="1800" kern="1200" dirty="0">
                <a:solidFill>
                  <a:schemeClr val="tx1"/>
                </a:solidFill>
              </a:rPr>
              <a:t>1</a:t>
            </a:r>
            <a:endParaRPr lang="es-ES" dirty="0"/>
          </a:p>
        </p:txBody>
      </p:sp>
      <p:sp>
        <p:nvSpPr>
          <p:cNvPr id="19" name="CuadroTexto 18">
            <a:extLst>
              <a:ext uri="{FF2B5EF4-FFF2-40B4-BE49-F238E27FC236}">
                <a16:creationId xmlns:a16="http://schemas.microsoft.com/office/drawing/2014/main" id="{BA28D8E4-F74C-484A-857F-74CE114BA138}"/>
              </a:ext>
            </a:extLst>
          </p:cNvPr>
          <p:cNvSpPr txBox="1"/>
          <p:nvPr/>
        </p:nvSpPr>
        <p:spPr>
          <a:xfrm>
            <a:off x="1921657" y="3506453"/>
            <a:ext cx="287726" cy="369332"/>
          </a:xfrm>
          <a:prstGeom prst="rect">
            <a:avLst/>
          </a:prstGeom>
          <a:noFill/>
        </p:spPr>
        <p:txBody>
          <a:bodyPr wrap="square">
            <a:spAutoFit/>
          </a:bodyPr>
          <a:lstStyle/>
          <a:p>
            <a:r>
              <a:rPr lang="it-IT" dirty="0"/>
              <a:t>2</a:t>
            </a:r>
            <a:endParaRPr lang="es-ES" dirty="0"/>
          </a:p>
        </p:txBody>
      </p:sp>
    </p:spTree>
    <p:extLst>
      <p:ext uri="{BB962C8B-B14F-4D97-AF65-F5344CB8AC3E}">
        <p14:creationId xmlns:p14="http://schemas.microsoft.com/office/powerpoint/2010/main" val="75103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332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27289"/>
            <a:ext cx="4141905" cy="46166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Keywords: </a:t>
            </a:r>
            <a:r>
              <a:rPr lang="en-US" altLang="es-ES" sz="1200" dirty="0">
                <a:solidFill>
                  <a:schemeClr val="accent4">
                    <a:lumMod val="75000"/>
                  </a:schemeClr>
                </a:solidFill>
                <a:latin typeface="Arial Rounded MT Bold" panose="020F0704030504030204" pitchFamily="34" charset="0"/>
              </a:rPr>
              <a:t>gradual</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simple</a:t>
            </a:r>
            <a:r>
              <a:rPr lang="en-US" altLang="es-ES" sz="1200" dirty="0">
                <a:latin typeface="Arial Rounded MT Bold" panose="020F0704030504030204" pitchFamily="34" charset="0"/>
              </a:rPr>
              <a:t> and </a:t>
            </a:r>
            <a:r>
              <a:rPr lang="en-US" altLang="es-ES" sz="1200" dirty="0">
                <a:solidFill>
                  <a:srgbClr val="F8469B"/>
                </a:solidFill>
                <a:latin typeface="Arial Rounded MT Bold" panose="020F0704030504030204" pitchFamily="34" charset="0"/>
              </a:rPr>
              <a:t>flexible</a:t>
            </a:r>
            <a:r>
              <a:rPr lang="en-US" altLang="es-ES" sz="1200" dirty="0">
                <a:latin typeface="Arial Rounded MT Bold" panose="020F0704030504030204" pitchFamily="34" charset="0"/>
              </a:rPr>
              <a:t> </a:t>
            </a:r>
          </a:p>
          <a:p>
            <a:pPr>
              <a:defRPr/>
            </a:pPr>
            <a:endParaRPr lang="it-IT" altLang="es-ES" sz="1200" i="1"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B9AD0E2-5EE1-4AFA-9EB9-9D95461C926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D815604-1828-4373-9EBF-774D41D6545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BD9EA2-8D3F-499A-BDD8-FB9FE24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D902FB43-0C1B-4C38-9D2A-FADF503DD664}"/>
              </a:ext>
            </a:extLst>
          </p:cNvPr>
          <p:cNvGraphicFramePr/>
          <p:nvPr>
            <p:extLst>
              <p:ext uri="{D42A27DB-BD31-4B8C-83A1-F6EECF244321}">
                <p14:modId xmlns:p14="http://schemas.microsoft.com/office/powerpoint/2010/main" val="4014496460"/>
              </p:ext>
            </p:extLst>
          </p:nvPr>
        </p:nvGraphicFramePr>
        <p:xfrm>
          <a:off x="1468109" y="1696621"/>
          <a:ext cx="6416259" cy="299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7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595" y="127277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7C55B97F-7A1B-4435-9949-3DF5A2EB6D30}"/>
              </a:ext>
            </a:extLst>
          </p:cNvPr>
          <p:cNvSpPr txBox="1"/>
          <p:nvPr/>
        </p:nvSpPr>
        <p:spPr>
          <a:xfrm>
            <a:off x="1511595" y="1399704"/>
            <a:ext cx="4572000" cy="276999"/>
          </a:xfrm>
          <a:prstGeom prst="rect">
            <a:avLst/>
          </a:prstGeom>
          <a:noFill/>
        </p:spPr>
        <p:txBody>
          <a:bodyPr wrap="square">
            <a:spAutoFit/>
          </a:bodyPr>
          <a:lstStyle/>
          <a:p>
            <a:pPr lvl="0"/>
            <a:r>
              <a:rPr lang="en-US" sz="1200" dirty="0">
                <a:latin typeface="Arial Rounded MT Bold" panose="020F0704030504030204" pitchFamily="34" charset="0"/>
              </a:rPr>
              <a:t>The web and social media allow us to:</a:t>
            </a:r>
            <a:endParaRPr lang="it-IT" sz="1200" dirty="0">
              <a:latin typeface="Arial Rounded MT Bold" panose="020F0704030504030204" pitchFamily="34" charset="0"/>
            </a:endParaRPr>
          </a:p>
        </p:txBody>
      </p:sp>
      <p:graphicFrame>
        <p:nvGraphicFramePr>
          <p:cNvPr id="9" name="Diagrama 8">
            <a:extLst>
              <a:ext uri="{FF2B5EF4-FFF2-40B4-BE49-F238E27FC236}">
                <a16:creationId xmlns:a16="http://schemas.microsoft.com/office/drawing/2014/main" id="{C9F7AC69-A658-430D-8653-8466E193C867}"/>
              </a:ext>
            </a:extLst>
          </p:cNvPr>
          <p:cNvGraphicFramePr/>
          <p:nvPr>
            <p:extLst>
              <p:ext uri="{D42A27DB-BD31-4B8C-83A1-F6EECF244321}">
                <p14:modId xmlns:p14="http://schemas.microsoft.com/office/powerpoint/2010/main" val="1651601137"/>
              </p:ext>
            </p:extLst>
          </p:nvPr>
        </p:nvGraphicFramePr>
        <p:xfrm>
          <a:off x="1577179" y="1938660"/>
          <a:ext cx="5616624" cy="2129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AFA0B96-A224-4338-9E15-CA3466502B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09ACDF7-3554-43D9-8698-0680A8F726C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CD2692F-4B19-4041-AED7-651B0B61C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TextBox 5">
            <a:extLst>
              <a:ext uri="{FF2B5EF4-FFF2-40B4-BE49-F238E27FC236}">
                <a16:creationId xmlns:a16="http://schemas.microsoft.com/office/drawing/2014/main" id="{9CE232BE-FAD1-42D8-9DBC-3A621D33E725}"/>
              </a:ext>
            </a:extLst>
          </p:cNvPr>
          <p:cNvSpPr txBox="1"/>
          <p:nvPr/>
        </p:nvSpPr>
        <p:spPr>
          <a:xfrm>
            <a:off x="1584867" y="1923678"/>
            <a:ext cx="5929227"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en-US" altLang="es-ES" sz="1200" dirty="0">
                <a:solidFill>
                  <a:srgbClr val="F8469B"/>
                </a:solidFill>
                <a:latin typeface="Arial Rounded MT Bold" panose="020F0704030504030204" pitchFamily="34" charset="0"/>
              </a:rPr>
              <a:t>IT'S ALL ABOUT CONTENT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With the advent of social media, the power relationship typical of traditional </a:t>
            </a:r>
          </a:p>
          <a:p>
            <a:pPr>
              <a:defRPr/>
            </a:pPr>
            <a:r>
              <a:rPr lang="en-US" altLang="es-ES" sz="1200" dirty="0">
                <a:latin typeface="Arial Rounded MT Bold" panose="020F0704030504030204" pitchFamily="34" charset="0"/>
              </a:rPr>
              <a:t>Media has changed. Now, each individual connected to the network is able to </a:t>
            </a:r>
          </a:p>
          <a:p>
            <a:pPr>
              <a:defRPr/>
            </a:pPr>
            <a:r>
              <a:rPr lang="en-US" altLang="es-ES" sz="1200" dirty="0">
                <a:latin typeface="Arial Rounded MT Bold" panose="020F0704030504030204" pitchFamily="34" charset="0"/>
              </a:rPr>
              <a:t>produce content that can be conveyed globally and is therefore able to obtain the same visibility that in the past was only possible thanks to Mass Media.</a:t>
            </a:r>
            <a:endParaRPr lang="en-GB" altLang="es-ES" sz="1200" dirty="0">
              <a:latin typeface="Arial Rounded MT Bold" panose="020F0704030504030204" pitchFamily="34" charset="0"/>
            </a:endParaRPr>
          </a:p>
          <a:p>
            <a:pPr>
              <a:defRPr/>
            </a:pPr>
            <a:endParaRPr lang="en-GB"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042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51868"/>
            <a:ext cx="598624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en-US" altLang="es-ES" sz="1200" dirty="0">
                <a:latin typeface="Arial Rounded MT Bold" panose="020F0704030504030204" pitchFamily="34" charset="0"/>
              </a:rPr>
              <a:t>The production of content, both by experts and thanks to paid tools for Digital </a:t>
            </a:r>
          </a:p>
          <a:p>
            <a:pPr>
              <a:defRPr/>
            </a:pPr>
            <a:r>
              <a:rPr lang="en-US" altLang="es-ES" sz="1200" dirty="0">
                <a:latin typeface="Arial Rounded MT Bold" panose="020F0704030504030204" pitchFamily="34" charset="0"/>
              </a:rPr>
              <a:t>Marketing, is subject to asymmetries: Economic availability, staff, skills.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Digital Marketing Tools are also for free: economic resources alone do not </a:t>
            </a:r>
          </a:p>
          <a:p>
            <a:pPr>
              <a:defRPr/>
            </a:pPr>
            <a:r>
              <a:rPr lang="en-US" altLang="es-ES" sz="1200" dirty="0">
                <a:latin typeface="Arial Rounded MT Bold" panose="020F0704030504030204" pitchFamily="34" charset="0"/>
              </a:rPr>
              <a:t>guarantee visibility or effectiveness. Even the smallest company can achieve </a:t>
            </a:r>
          </a:p>
          <a:p>
            <a:pPr>
              <a:defRPr/>
            </a:pPr>
            <a:r>
              <a:rPr lang="en-US" altLang="es-ES" sz="1200" dirty="0">
                <a:latin typeface="Arial Rounded MT Bold" panose="020F0704030504030204" pitchFamily="34" charset="0"/>
              </a:rPr>
              <a:t>excellent results thanks to low budget and social channels.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F17928-3D10-4C4C-AC3C-FC560BD302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98240AC-D5DE-4ACF-B330-72A39F51F48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972BA2F-F716-4C33-A6F3-45753322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06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5FDFED-2FAC-4C32-8D3C-AC554BBD7ED6}"/>
              </a:ext>
            </a:extLst>
          </p:cNvPr>
          <p:cNvSpPr/>
          <p:nvPr/>
        </p:nvSpPr>
        <p:spPr>
          <a:xfrm>
            <a:off x="1604911" y="2828079"/>
            <a:ext cx="5726081" cy="36933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D189B2A-C64C-4FD3-8110-B967CA36921F}"/>
              </a:ext>
            </a:extLst>
          </p:cNvPr>
          <p:cNvSpPr/>
          <p:nvPr/>
        </p:nvSpPr>
        <p:spPr>
          <a:xfrm>
            <a:off x="1610094" y="2398773"/>
            <a:ext cx="5078009" cy="3514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5224" y="1863382"/>
            <a:ext cx="6207782" cy="120032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downside</a:t>
            </a:r>
            <a:r>
              <a:rPr lang="en-US" altLang="es-ES" sz="1200" dirty="0">
                <a:latin typeface="Arial Rounded MT Bold" panose="020F0704030504030204" pitchFamily="34" charset="0"/>
              </a:rPr>
              <a:t> is that Social platforms, allowing everyone to create and publish</a:t>
            </a:r>
          </a:p>
          <a:p>
            <a:pPr>
              <a:defRPr/>
            </a:pPr>
            <a:r>
              <a:rPr lang="en-US" altLang="es-ES" sz="1200" dirty="0">
                <a:latin typeface="Arial Rounded MT Bold" panose="020F0704030504030204" pitchFamily="34" charset="0"/>
              </a:rPr>
              <a:t>content, cause a real overload: </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is objectively difficult for a company to conquer its spot. </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Therefore, Content remains the success factor for any marketing activity.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9A14F5-2929-44B5-9361-27223AC294C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B45FAE4-7B32-4EAD-B251-CF14E792557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65996E0-C51F-40EB-8FDA-1D7A0264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814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54C0BBF9-5EE1-44B9-9E0C-2831F6B87C5D}"/>
              </a:ext>
            </a:extLst>
          </p:cNvPr>
          <p:cNvGraphicFramePr/>
          <p:nvPr>
            <p:extLst>
              <p:ext uri="{D42A27DB-BD31-4B8C-83A1-F6EECF244321}">
                <p14:modId xmlns:p14="http://schemas.microsoft.com/office/powerpoint/2010/main" val="961212565"/>
              </p:ext>
            </p:extLst>
          </p:nvPr>
        </p:nvGraphicFramePr>
        <p:xfrm>
          <a:off x="1610093" y="1923678"/>
          <a:ext cx="590400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C631EC3-3023-4C3F-9B41-2DA779CB2BA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846891-B967-4072-AD6E-D87DA574BE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4D0B8DF-4BB0-4703-90A2-FCA734EAA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1478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EACAC21D-AED7-4F9E-8D6E-D47ADA40DE57}"/>
              </a:ext>
            </a:extLst>
          </p:cNvPr>
          <p:cNvSpPr/>
          <p:nvPr/>
        </p:nvSpPr>
        <p:spPr>
          <a:xfrm>
            <a:off x="624537" y="1715178"/>
            <a:ext cx="1702237" cy="146753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862203"/>
            <a:ext cx="6192688"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All </a:t>
            </a:r>
            <a:r>
              <a:rPr lang="en-US" altLang="es-ES" sz="1200" i="1" dirty="0">
                <a:solidFill>
                  <a:srgbClr val="F8469B"/>
                </a:solidFill>
                <a:latin typeface="Arial Rounded MT Bold" panose="020F0704030504030204" pitchFamily="34" charset="0"/>
              </a:rPr>
              <a:t>inbound marketing </a:t>
            </a:r>
            <a:r>
              <a:rPr lang="en-US" altLang="es-ES" sz="1200" dirty="0">
                <a:latin typeface="Arial Rounded MT Bold" panose="020F0704030504030204" pitchFamily="34" charset="0"/>
              </a:rPr>
              <a:t>(the Company's internal marketing plans) that has the </a:t>
            </a:r>
          </a:p>
          <a:p>
            <a:pPr>
              <a:defRPr/>
            </a:pPr>
            <a:r>
              <a:rPr lang="en-US" altLang="es-ES" sz="1200" dirty="0">
                <a:latin typeface="Arial Rounded MT Bold" panose="020F0704030504030204" pitchFamily="34" charset="0"/>
              </a:rPr>
              <a:t>purpose of generating more traffic on the company's digital channels to acquire </a:t>
            </a:r>
          </a:p>
          <a:p>
            <a:pPr>
              <a:defRPr/>
            </a:pPr>
            <a:r>
              <a:rPr lang="en-US" altLang="es-ES" sz="1200" dirty="0">
                <a:latin typeface="Arial Rounded MT Bold" panose="020F0704030504030204" pitchFamily="34" charset="0"/>
              </a:rPr>
              <a:t>new customers is based on the contents and on their quality.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2015 survey indicates how, out of 529 marketing managers, only 3% plan to </a:t>
            </a:r>
          </a:p>
          <a:p>
            <a:pPr>
              <a:defRPr/>
            </a:pPr>
            <a:r>
              <a:rPr lang="en-US" altLang="es-ES" sz="1200" dirty="0">
                <a:latin typeface="Arial Rounded MT Bold" panose="020F0704030504030204" pitchFamily="34" charset="0"/>
              </a:rPr>
              <a:t>reduce their investments on content. The same survey points out that on average each company invests 25% of its marketing budget solely on content.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5BA03C6-7A12-49CE-90FC-3E1DF9C85BD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A8DC5E-103D-47CA-8A55-BF59F5AFDC6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8B7EE7C-DA80-4837-97D2-FA0238CFF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13069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774B7F-BB2E-4DBA-BD7C-B12593E91E6E}"/>
              </a:ext>
            </a:extLst>
          </p:cNvPr>
          <p:cNvSpPr/>
          <p:nvPr/>
        </p:nvSpPr>
        <p:spPr>
          <a:xfrm>
            <a:off x="1494621" y="1837828"/>
            <a:ext cx="6123130" cy="1642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62937" y="1617307"/>
            <a:ext cx="61548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6249" y="1862203"/>
            <a:ext cx="6207782"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But what does it mean to do </a:t>
            </a:r>
            <a:r>
              <a:rPr lang="en-US" altLang="es-ES" sz="1200" dirty="0">
                <a:solidFill>
                  <a:srgbClr val="F8469B"/>
                </a:solidFill>
                <a:latin typeface="Arial Rounded MT Bold" panose="020F0704030504030204" pitchFamily="34" charset="0"/>
              </a:rPr>
              <a:t>Digital Marketing </a:t>
            </a:r>
            <a:r>
              <a:rPr lang="en-US" altLang="es-ES" sz="1200" dirty="0">
                <a:latin typeface="Arial Rounded MT Bold" panose="020F0704030504030204" pitchFamily="34" charset="0"/>
              </a:rPr>
              <a:t>by focusing on content?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means structuring the Digital Marketing Plans starting from a study on the </a:t>
            </a:r>
          </a:p>
          <a:p>
            <a:pPr>
              <a:defRPr/>
            </a:pPr>
            <a:r>
              <a:rPr lang="en-US" altLang="es-ES" sz="1200" dirty="0">
                <a:latin typeface="Arial Rounded MT Bold" panose="020F0704030504030204" pitchFamily="34" charset="0"/>
              </a:rPr>
              <a:t>possible interests of customers that the Company already owns and on those of </a:t>
            </a:r>
          </a:p>
          <a:p>
            <a:pPr>
              <a:defRPr/>
            </a:pPr>
            <a:r>
              <a:rPr lang="en-US" altLang="es-ES" sz="1200" dirty="0">
                <a:latin typeface="Arial Rounded MT Bold" panose="020F0704030504030204" pitchFamily="34" charset="0"/>
              </a:rPr>
              <a:t>potential customers.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Each company must therefore be its own publisher to operate effectively in the </a:t>
            </a:r>
          </a:p>
          <a:p>
            <a:pPr>
              <a:defRPr/>
            </a:pPr>
            <a:r>
              <a:rPr lang="en-US" altLang="es-ES" sz="1200" dirty="0">
                <a:latin typeface="Arial Rounded MT Bold" panose="020F0704030504030204" pitchFamily="34" charset="0"/>
              </a:rPr>
              <a:t>new communication scenario.</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BCD26C2-563A-4849-8B20-1D1E3997E8A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FED7D3E-7C4C-4A17-9B51-9C5FA0E2AFE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5420EC-4152-4951-A4F1-B45E815A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9477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136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1903" y="1699751"/>
            <a:ext cx="6300193" cy="830997"/>
          </a:xfrm>
          <a:prstGeom prst="rect">
            <a:avLst/>
          </a:prstGeom>
          <a:noFill/>
        </p:spPr>
        <p:txBody>
          <a:bodyPr wrap="square" rtlCol="0">
            <a:spAutoFit/>
          </a:bodyPr>
          <a:lstStyle/>
          <a:p>
            <a:pPr marL="228600" indent="-228600">
              <a:buAutoNum type="arabicParenR"/>
              <a:defRPr/>
            </a:pPr>
            <a:r>
              <a:rPr lang="en-US" altLang="es-ES" sz="1200" dirty="0">
                <a:latin typeface="Arial Rounded MT Bold" panose="020F0704030504030204" pitchFamily="34" charset="0"/>
              </a:rPr>
              <a:t>To be successful, in a world full of content, Ads and competitors, </a:t>
            </a:r>
            <a:r>
              <a:rPr lang="en-US" altLang="es-ES" sz="1200" dirty="0">
                <a:solidFill>
                  <a:srgbClr val="F8469B"/>
                </a:solidFill>
                <a:latin typeface="Arial Rounded MT Bold" panose="020F0704030504030204" pitchFamily="34" charset="0"/>
              </a:rPr>
              <a:t>what we </a:t>
            </a:r>
          </a:p>
          <a:p>
            <a:pPr>
              <a:defRPr/>
            </a:pPr>
            <a:r>
              <a:rPr lang="en-US" altLang="es-ES" sz="1200" dirty="0">
                <a:solidFill>
                  <a:srgbClr val="F8469B"/>
                </a:solidFill>
                <a:latin typeface="Arial Rounded MT Bold" panose="020F0704030504030204" pitchFamily="34" charset="0"/>
              </a:rPr>
              <a:t>produce and publish must be interesting for our audience</a:t>
            </a:r>
            <a:r>
              <a:rPr lang="en-US" altLang="es-ES" sz="1200" dirty="0">
                <a:latin typeface="Arial Rounded MT Bold" panose="020F0704030504030204" pitchFamily="34" charset="0"/>
              </a:rPr>
              <a:t> by satisfying their </a:t>
            </a:r>
          </a:p>
          <a:p>
            <a:pPr>
              <a:defRPr/>
            </a:pPr>
            <a:r>
              <a:rPr lang="en-US" altLang="es-ES" sz="1200" dirty="0">
                <a:latin typeface="Arial Rounded MT Bold" panose="020F0704030504030204" pitchFamily="34" charset="0"/>
              </a:rPr>
              <a:t>needs. The needs that can be satisfied by media content are obviously limited: </a:t>
            </a:r>
          </a:p>
          <a:p>
            <a:pPr>
              <a:defRPr/>
            </a:pP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AB23EB-FBF0-4DBB-9B4E-D2307A8DC9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57B9F3-8E95-467A-B2EA-BF5A4D9615C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F4E0CA1-A006-4412-BFFD-920F45A1F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18E3BA79-3D34-40EA-A0F7-C63841B16606}"/>
              </a:ext>
            </a:extLst>
          </p:cNvPr>
          <p:cNvGrpSpPr/>
          <p:nvPr/>
        </p:nvGrpSpPr>
        <p:grpSpPr>
          <a:xfrm>
            <a:off x="1961671" y="2750831"/>
            <a:ext cx="5130609" cy="1720102"/>
            <a:chOff x="1961671" y="2750831"/>
            <a:chExt cx="5130609" cy="1720102"/>
          </a:xfrm>
        </p:grpSpPr>
        <p:sp>
          <p:nvSpPr>
            <p:cNvPr id="7" name="Forma libre: forma 6">
              <a:extLst>
                <a:ext uri="{FF2B5EF4-FFF2-40B4-BE49-F238E27FC236}">
                  <a16:creationId xmlns:a16="http://schemas.microsoft.com/office/drawing/2014/main" id="{56B731ED-CCF8-4903-8222-87136222F571}"/>
                </a:ext>
              </a:extLst>
            </p:cNvPr>
            <p:cNvSpPr/>
            <p:nvPr/>
          </p:nvSpPr>
          <p:spPr>
            <a:xfrm>
              <a:off x="2354441" y="2754224"/>
              <a:ext cx="4737839"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8241" tIns="45721" rIns="85344" bIns="45721" numCol="1" spcCol="1270" anchor="ctr" anchorCtr="0">
              <a:noAutofit/>
            </a:bodyPr>
            <a:lstStyle/>
            <a:p>
              <a:pPr>
                <a:defRPr/>
              </a:pPr>
              <a:r>
                <a:rPr lang="en-US" altLang="es-ES" sz="1200" dirty="0">
                  <a:solidFill>
                    <a:schemeClr val="tx1"/>
                  </a:solidFill>
                  <a:latin typeface="Arial Rounded MT Bold" panose="020F0704030504030204" pitchFamily="34" charset="0"/>
                </a:rPr>
                <a:t>information, education, entertainment, services: the classic needs to which, thanks to social media, we can add active participation</a:t>
              </a:r>
              <a:endParaRPr lang="es-ES" sz="1200" kern="1200" dirty="0">
                <a:solidFill>
                  <a:schemeClr val="tx1"/>
                </a:solidFill>
              </a:endParaRPr>
            </a:p>
          </p:txBody>
        </p:sp>
        <p:sp>
          <p:nvSpPr>
            <p:cNvPr id="8" name="Elipse 7">
              <a:extLst>
                <a:ext uri="{FF2B5EF4-FFF2-40B4-BE49-F238E27FC236}">
                  <a16:creationId xmlns:a16="http://schemas.microsoft.com/office/drawing/2014/main" id="{50F30F17-EFBD-4395-BADC-F527E641E053}"/>
                </a:ext>
              </a:extLst>
            </p:cNvPr>
            <p:cNvSpPr/>
            <p:nvPr/>
          </p:nvSpPr>
          <p:spPr>
            <a:xfrm>
              <a:off x="1961671" y="2750831"/>
              <a:ext cx="764489" cy="764489"/>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156FE462-CB48-4444-B636-AAC03F196715}"/>
                </a:ext>
              </a:extLst>
            </p:cNvPr>
            <p:cNvSpPr/>
            <p:nvPr/>
          </p:nvSpPr>
          <p:spPr>
            <a:xfrm>
              <a:off x="2343916" y="3706442"/>
              <a:ext cx="4748364"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528241" tIns="45721" rIns="85344" bIns="45721" numCol="1" spcCol="1270" anchor="ctr" anchorCtr="0">
              <a:noAutofit/>
            </a:bodyPr>
            <a:lstStyle/>
            <a:p>
              <a:pPr>
                <a:defRPr/>
              </a:pPr>
              <a:r>
                <a:rPr lang="en-US" altLang="es-ES" sz="1200" dirty="0">
                  <a:solidFill>
                    <a:schemeClr val="tx1"/>
                  </a:solidFill>
                  <a:latin typeface="Arial Rounded MT Bold" panose="020F0704030504030204" pitchFamily="34" charset="0"/>
                </a:rPr>
                <a:t>A strategic plan suggests what is the best way to reach a specific audience and their needs.</a:t>
              </a:r>
              <a:endParaRPr lang="en-GB" altLang="es-ES" sz="1200" dirty="0">
                <a:solidFill>
                  <a:schemeClr val="tx1"/>
                </a:solidFill>
                <a:latin typeface="Arial Rounded MT Bold" panose="020F0704030504030204" pitchFamily="34" charset="0"/>
              </a:endParaRPr>
            </a:p>
          </p:txBody>
        </p:sp>
        <p:sp>
          <p:nvSpPr>
            <p:cNvPr id="13" name="Elipse 12">
              <a:extLst>
                <a:ext uri="{FF2B5EF4-FFF2-40B4-BE49-F238E27FC236}">
                  <a16:creationId xmlns:a16="http://schemas.microsoft.com/office/drawing/2014/main" id="{57C820F1-BC5E-41A0-AEB4-0FECBE29A0FC}"/>
                </a:ext>
              </a:extLst>
            </p:cNvPr>
            <p:cNvSpPr/>
            <p:nvPr/>
          </p:nvSpPr>
          <p:spPr>
            <a:xfrm>
              <a:off x="1961671" y="3706443"/>
              <a:ext cx="764489" cy="764489"/>
            </a:xfrm>
            <a:prstGeom prst="ellipse">
              <a:avLst/>
            </a:prstGeom>
          </p:spPr>
          <p:style>
            <a:lnRef idx="2">
              <a:schemeClr val="lt1">
                <a:hueOff val="0"/>
                <a:satOff val="0"/>
                <a:lumOff val="0"/>
                <a:alphaOff val="0"/>
              </a:schemeClr>
            </a:lnRef>
            <a:fillRef idx="1">
              <a:schemeClr val="accent2">
                <a:tint val="50000"/>
                <a:hueOff val="-1747974"/>
                <a:satOff val="1231"/>
                <a:lumOff val="-759"/>
                <a:alphaOff val="0"/>
              </a:schemeClr>
            </a:fillRef>
            <a:effectRef idx="0">
              <a:schemeClr val="accent2">
                <a:tint val="50000"/>
                <a:hueOff val="-1747974"/>
                <a:satOff val="1231"/>
                <a:lumOff val="-75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223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88369"/>
            <a:ext cx="6048672" cy="64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2) </a:t>
            </a:r>
            <a:r>
              <a:rPr lang="en-US" altLang="es-ES" sz="1200" dirty="0">
                <a:latin typeface="Arial Rounded MT Bold" panose="020F0704030504030204" pitchFamily="34" charset="0"/>
              </a:rPr>
              <a:t>In order to generate valuable content, </a:t>
            </a:r>
            <a:r>
              <a:rPr lang="en-US" altLang="es-ES" sz="1200" dirty="0">
                <a:solidFill>
                  <a:schemeClr val="tx2">
                    <a:lumMod val="60000"/>
                    <a:lumOff val="40000"/>
                  </a:schemeClr>
                </a:solidFill>
                <a:latin typeface="Arial Rounded MT Bold" panose="020F0704030504030204" pitchFamily="34" charset="0"/>
              </a:rPr>
              <a:t>creativity</a:t>
            </a:r>
            <a:r>
              <a:rPr lang="en-US" altLang="es-ES" sz="1200" dirty="0">
                <a:latin typeface="Arial Rounded MT Bold" panose="020F0704030504030204" pitchFamily="34" charset="0"/>
              </a:rPr>
              <a:t> is not enough</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3) </a:t>
            </a:r>
            <a:r>
              <a:rPr lang="en-US" altLang="es-ES" sz="1200" dirty="0">
                <a:latin typeface="Arial Rounded MT Bold" panose="020F0704030504030204" pitchFamily="34" charset="0"/>
              </a:rPr>
              <a:t>The agencies that create the </a:t>
            </a:r>
            <a:r>
              <a:rPr lang="en-US" altLang="es-ES" sz="1200" dirty="0">
                <a:solidFill>
                  <a:schemeClr val="tx2">
                    <a:lumMod val="60000"/>
                    <a:lumOff val="40000"/>
                  </a:schemeClr>
                </a:solidFill>
                <a:latin typeface="Arial Rounded MT Bold" panose="020F0704030504030204" pitchFamily="34" charset="0"/>
              </a:rPr>
              <a:t>content</a:t>
            </a:r>
            <a:r>
              <a:rPr lang="en-US" altLang="es-ES" sz="1200" dirty="0">
                <a:latin typeface="Arial Rounded MT Bold" panose="020F0704030504030204" pitchFamily="34" charset="0"/>
              </a:rPr>
              <a:t> must have the resources and skills to do </a:t>
            </a:r>
          </a:p>
          <a:p>
            <a:pPr>
              <a:defRPr/>
            </a:pPr>
            <a:r>
              <a:rPr lang="en-US" altLang="es-ES" sz="1200" dirty="0">
                <a:latin typeface="Arial Rounded MT Bold" panose="020F0704030504030204" pitchFamily="34" charset="0"/>
              </a:rPr>
              <a:t>so, but they are not the owners of the content itself.</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Nonetheless, </a:t>
            </a:r>
            <a:r>
              <a:rPr lang="en-US" altLang="es-ES" sz="1200" dirty="0">
                <a:solidFill>
                  <a:schemeClr val="tx2">
                    <a:lumMod val="60000"/>
                    <a:lumOff val="40000"/>
                  </a:schemeClr>
                </a:solidFill>
                <a:latin typeface="Arial Rounded MT Bold" panose="020F0704030504030204" pitchFamily="34" charset="0"/>
              </a:rPr>
              <a:t>the company must have the necessary skills to produce content</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the Company must be able to supervise the work of the Agency (for example the </a:t>
            </a:r>
          </a:p>
          <a:p>
            <a:pPr>
              <a:defRPr/>
            </a:pPr>
            <a:r>
              <a:rPr lang="en-US" altLang="es-ES" sz="1200" dirty="0">
                <a:latin typeface="Arial Rounded MT Bold" panose="020F0704030504030204" pitchFamily="34" charset="0"/>
              </a:rPr>
              <a:t>Company must be able to read the data collected by the analytics tools and </a:t>
            </a:r>
          </a:p>
          <a:p>
            <a:pPr>
              <a:defRPr/>
            </a:pPr>
            <a:r>
              <a:rPr lang="en-US" altLang="es-ES" sz="1200" dirty="0">
                <a:latin typeface="Arial Rounded MT Bold" panose="020F0704030504030204" pitchFamily="34" charset="0"/>
              </a:rPr>
              <a:t>understand the results actually achieved by the Agency)</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38B842D-803C-49C9-A73F-65804A119D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0E0757-A9C3-4130-A352-848FB4871E0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1F1957B-9BA3-4B0E-BFCE-6170B794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0806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07699"/>
            <a:ext cx="6207782" cy="1569660"/>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Brand Awareness: increase brand awareness.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Content is an excellent tool to generate or strengthen the notoriety of Brands, </a:t>
            </a:r>
          </a:p>
          <a:p>
            <a:pPr>
              <a:defRPr/>
            </a:pPr>
            <a:r>
              <a:rPr lang="en-US" altLang="es-ES" sz="1200" dirty="0">
                <a:latin typeface="Arial Rounded MT Bold" panose="020F0704030504030204" pitchFamily="34" charset="0"/>
              </a:rPr>
              <a:t>more effectively than "push" communication (the one that "pushes" its products </a:t>
            </a:r>
          </a:p>
          <a:p>
            <a:pPr>
              <a:defRPr/>
            </a:pPr>
            <a:r>
              <a:rPr lang="en-US" altLang="es-ES" sz="1200" dirty="0">
                <a:latin typeface="Arial Rounded MT Bold" panose="020F0704030504030204" pitchFamily="34" charset="0"/>
              </a:rPr>
              <a:t>through advertising. The opposite is a "pull" communication: this works to </a:t>
            </a:r>
          </a:p>
          <a:p>
            <a:pPr>
              <a:defRPr/>
            </a:pPr>
            <a:r>
              <a:rPr lang="en-US" altLang="es-ES" sz="1200" dirty="0">
                <a:latin typeface="Arial Rounded MT Bold" panose="020F0704030504030204" pitchFamily="34" charset="0"/>
              </a:rPr>
              <a:t>increase the awareness of the product, to increase interest in the public).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Again, the content must meet at least one </a:t>
            </a:r>
            <a:r>
              <a:rPr lang="en-US" altLang="es-ES" sz="1200" dirty="0">
                <a:solidFill>
                  <a:srgbClr val="F8469B"/>
                </a:solidFill>
                <a:latin typeface="Arial Rounded MT Bold" panose="020F0704030504030204" pitchFamily="34" charset="0"/>
              </a:rPr>
              <a:t>need</a:t>
            </a:r>
            <a:r>
              <a:rPr lang="en-US" altLang="es-ES" sz="1200" dirty="0">
                <a:latin typeface="Arial Rounded MT Bold" panose="020F0704030504030204" pitchFamily="34" charset="0"/>
              </a:rPr>
              <a:t> of its specific audience.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B6084E0-AAB6-47AF-B343-098387E2B4E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AB4752-76C7-4010-9FCF-6B04FB8FFF5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85B2509-1F4A-45AE-8405-D5048854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49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4FB6AEF-9353-4335-8A17-AA005E0E0C4C}"/>
              </a:ext>
            </a:extLst>
          </p:cNvPr>
          <p:cNvGraphicFramePr/>
          <p:nvPr>
            <p:extLst>
              <p:ext uri="{D42A27DB-BD31-4B8C-83A1-F6EECF244321}">
                <p14:modId xmlns:p14="http://schemas.microsoft.com/office/powerpoint/2010/main" val="889581637"/>
              </p:ext>
            </p:extLst>
          </p:nvPr>
        </p:nvGraphicFramePr>
        <p:xfrm>
          <a:off x="1460562" y="1862203"/>
          <a:ext cx="6207782" cy="135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B47392-4785-4585-9DF4-506E2DE42E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1DFC123-DDFF-4C50-85F0-AFC63BED969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57A9527-6437-4CD0-A371-CBAEE49AD7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160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97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4DDD13B-2C24-42CE-9DD3-68142A504E88}"/>
              </a:ext>
            </a:extLst>
          </p:cNvPr>
          <p:cNvGraphicFramePr/>
          <p:nvPr>
            <p:extLst>
              <p:ext uri="{D42A27DB-BD31-4B8C-83A1-F6EECF244321}">
                <p14:modId xmlns:p14="http://schemas.microsoft.com/office/powerpoint/2010/main" val="4244418837"/>
              </p:ext>
            </p:extLst>
          </p:nvPr>
        </p:nvGraphicFramePr>
        <p:xfrm>
          <a:off x="1557805" y="2002392"/>
          <a:ext cx="6028390" cy="235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7A3F9048-5046-4E9E-8CFE-A762461938F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2BD78A4-1449-4274-8BE2-FB1F7EC1D782}"/>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B63EA6E4-16AB-4CC1-8CFE-D745B3D982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0" name="CuadroTexto 19">
            <a:extLst>
              <a:ext uri="{FF2B5EF4-FFF2-40B4-BE49-F238E27FC236}">
                <a16:creationId xmlns:a16="http://schemas.microsoft.com/office/drawing/2014/main" id="{A48CFB32-9E4A-40AA-958E-E19BD56B4990}"/>
              </a:ext>
            </a:extLst>
          </p:cNvPr>
          <p:cNvSpPr txBox="1"/>
          <p:nvPr/>
        </p:nvSpPr>
        <p:spPr>
          <a:xfrm>
            <a:off x="1475655" y="1475953"/>
            <a:ext cx="6013297" cy="461665"/>
          </a:xfrm>
          <a:prstGeom prst="rect">
            <a:avLst/>
          </a:prstGeom>
          <a:noFill/>
        </p:spPr>
        <p:txBody>
          <a:bodyPr wrap="square">
            <a:spAutoFit/>
          </a:bodyPr>
          <a:lstStyle/>
          <a:p>
            <a:pPr lvl="0"/>
            <a:r>
              <a:rPr lang="en-US" sz="1200" dirty="0">
                <a:latin typeface="Arial Rounded MT Bold" panose="020F0704030504030204" pitchFamily="34" charset="0"/>
              </a:rPr>
              <a:t>The planning of a successful digital marketing strategy follows well-defined phases:</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4947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8045" y="1635647"/>
            <a:ext cx="6116049" cy="9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8045" y="1951868"/>
            <a:ext cx="6116049"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defRPr/>
            </a:pPr>
            <a:r>
              <a:rPr lang="en-US" altLang="es-ES" sz="1200" dirty="0">
                <a:solidFill>
                  <a:schemeClr val="accent4">
                    <a:lumMod val="50000"/>
                  </a:schemeClr>
                </a:solidFill>
                <a:latin typeface="Arial Rounded MT Bold" panose="020F0704030504030204" pitchFamily="34" charset="0"/>
              </a:rPr>
              <a:t>Loyalty and "Upsell":</a:t>
            </a:r>
          </a:p>
          <a:p>
            <a:pPr>
              <a:defRPr/>
            </a:pPr>
            <a:endParaRPr lang="en-US" altLang="es-ES" sz="1200" dirty="0">
              <a:solidFill>
                <a:srgbClr val="FF0000"/>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A good Digital Marketing Plan wants to retain existing customers to push them </a:t>
            </a:r>
          </a:p>
          <a:p>
            <a:pPr>
              <a:defRPr/>
            </a:pPr>
            <a:r>
              <a:rPr lang="en-US" altLang="es-ES" sz="1200" dirty="0">
                <a:solidFill>
                  <a:schemeClr val="tx1"/>
                </a:solidFill>
                <a:latin typeface="Arial Rounded MT Bold" panose="020F0704030504030204" pitchFamily="34" charset="0"/>
              </a:rPr>
              <a:t>to further purchases. In this case, the content must be more personalized. </a:t>
            </a:r>
          </a:p>
          <a:p>
            <a:pPr>
              <a:defRPr/>
            </a:pPr>
            <a:r>
              <a:rPr lang="en-US" altLang="es-ES" sz="1200" dirty="0">
                <a:solidFill>
                  <a:schemeClr val="tx1"/>
                </a:solidFill>
                <a:latin typeface="Arial Rounded MT Bold" panose="020F0704030504030204" pitchFamily="34" charset="0"/>
              </a:rPr>
              <a:t>Upselling is a strategy that directs the customer to a different product than the </a:t>
            </a:r>
          </a:p>
          <a:p>
            <a:pPr>
              <a:defRPr/>
            </a:pPr>
            <a:r>
              <a:rPr lang="en-US" altLang="es-ES" sz="1200" dirty="0">
                <a:solidFill>
                  <a:schemeClr val="tx1"/>
                </a:solidFill>
                <a:latin typeface="Arial Rounded MT Bold" panose="020F0704030504030204" pitchFamily="34" charset="0"/>
              </a:rPr>
              <a:t>original one. A product that has the same functionality of the first one already </a:t>
            </a:r>
          </a:p>
          <a:p>
            <a:pPr>
              <a:defRPr/>
            </a:pPr>
            <a:r>
              <a:rPr lang="en-US" altLang="es-ES" sz="1200" dirty="0">
                <a:solidFill>
                  <a:schemeClr val="tx1"/>
                </a:solidFill>
                <a:latin typeface="Arial Rounded MT Bold" panose="020F0704030504030204" pitchFamily="34" charset="0"/>
              </a:rPr>
              <a:t>purchased but which is of on a higher level: the customer, buying the second </a:t>
            </a:r>
          </a:p>
          <a:p>
            <a:pPr>
              <a:defRPr/>
            </a:pPr>
            <a:r>
              <a:rPr lang="en-US" altLang="es-ES" sz="1200" dirty="0">
                <a:solidFill>
                  <a:schemeClr val="tx1"/>
                </a:solidFill>
                <a:latin typeface="Arial Rounded MT Bold" panose="020F0704030504030204" pitchFamily="34" charset="0"/>
              </a:rPr>
              <a:t>product, will appreciate the added value.</a:t>
            </a:r>
            <a:endParaRPr lang="it-IT" altLang="es-ES" sz="1200" dirty="0">
              <a:solidFill>
                <a:schemeClr val="tx1"/>
              </a:solidFill>
              <a:latin typeface="Arial Rounded MT Bold" panose="020F0704030504030204" pitchFamily="34" charset="0"/>
            </a:endParaRPr>
          </a:p>
          <a:p>
            <a:pPr>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ED64B4-0B81-4527-9DE8-264389D1251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BAF11EB-058B-461F-98BD-BCD7918193C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D92ADA-B14D-4A69-85E1-4320ED110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7286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34712"/>
            <a:ext cx="598624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en-US" altLang="es-ES" sz="1200" dirty="0">
                <a:solidFill>
                  <a:srgbClr val="F8469B"/>
                </a:solidFill>
                <a:latin typeface="Arial Rounded MT Bold" panose="020F0704030504030204" pitchFamily="34" charset="0"/>
              </a:rPr>
              <a:t>Create enthusiastic customers and make them promoters of the Brand</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A customer can be loyal to the point of knowing products or services offered  by the Company. The customer thus becomes a promotional tool: Social Media, </a:t>
            </a:r>
          </a:p>
          <a:p>
            <a:pPr>
              <a:defRPr/>
            </a:pPr>
            <a:r>
              <a:rPr lang="en-US" altLang="es-ES" sz="1200" dirty="0">
                <a:latin typeface="Arial Rounded MT Bold" panose="020F0704030504030204" pitchFamily="34" charset="0"/>
              </a:rPr>
              <a:t>word of mouth, interpersonal relationships. A "Community" of loyal customers is a strategic resource of enormous value.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A42F227-E8E9-4FE8-A48D-31101DB004A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6565FA-2D78-4CBE-89E7-ACE34CFFEB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E30AC62-D30E-46CE-8CCE-952A4580D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4044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 name="Grupo 1">
            <a:extLst>
              <a:ext uri="{FF2B5EF4-FFF2-40B4-BE49-F238E27FC236}">
                <a16:creationId xmlns:a16="http://schemas.microsoft.com/office/drawing/2014/main" id="{43AFCE6D-45FE-4191-92E0-FECC5DADFE33}"/>
              </a:ext>
            </a:extLst>
          </p:cNvPr>
          <p:cNvGrpSpPr/>
          <p:nvPr/>
        </p:nvGrpSpPr>
        <p:grpSpPr>
          <a:xfrm>
            <a:off x="2439216" y="1851670"/>
            <a:ext cx="4221016" cy="2123658"/>
            <a:chOff x="2441574" y="1862203"/>
            <a:chExt cx="4245756" cy="2123658"/>
          </a:xfrm>
        </p:grpSpPr>
        <p:sp>
          <p:nvSpPr>
            <p:cNvPr id="3" name="Conector recto 2">
              <a:extLst>
                <a:ext uri="{FF2B5EF4-FFF2-40B4-BE49-F238E27FC236}">
                  <a16:creationId xmlns:a16="http://schemas.microsoft.com/office/drawing/2014/main" id="{7B2F29F3-26AC-4D48-B2CB-E6FE946E9AAC}"/>
                </a:ext>
              </a:extLst>
            </p:cNvPr>
            <p:cNvSpPr/>
            <p:nvPr/>
          </p:nvSpPr>
          <p:spPr>
            <a:xfrm>
              <a:off x="3503403" y="3752258"/>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5" name="Conector recto 4">
              <a:extLst>
                <a:ext uri="{FF2B5EF4-FFF2-40B4-BE49-F238E27FC236}">
                  <a16:creationId xmlns:a16="http://schemas.microsoft.com/office/drawing/2014/main" id="{B40808C7-3837-43C9-82F1-02894FD11B38}"/>
                </a:ext>
              </a:extLst>
            </p:cNvPr>
            <p:cNvSpPr/>
            <p:nvPr/>
          </p:nvSpPr>
          <p:spPr>
            <a:xfrm>
              <a:off x="3503403" y="3236209"/>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6" name="Conector recto 5">
              <a:extLst>
                <a:ext uri="{FF2B5EF4-FFF2-40B4-BE49-F238E27FC236}">
                  <a16:creationId xmlns:a16="http://schemas.microsoft.com/office/drawing/2014/main" id="{7C64108B-5110-4942-BF04-8EA083DA9C15}"/>
                </a:ext>
              </a:extLst>
            </p:cNvPr>
            <p:cNvSpPr/>
            <p:nvPr/>
          </p:nvSpPr>
          <p:spPr>
            <a:xfrm>
              <a:off x="3503403" y="2611854"/>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7" name="Conector recto 6">
              <a:extLst>
                <a:ext uri="{FF2B5EF4-FFF2-40B4-BE49-F238E27FC236}">
                  <a16:creationId xmlns:a16="http://schemas.microsoft.com/office/drawing/2014/main" id="{C8888A2B-9331-474E-B948-3230CC3A3C3B}"/>
                </a:ext>
              </a:extLst>
            </p:cNvPr>
            <p:cNvSpPr/>
            <p:nvPr/>
          </p:nvSpPr>
          <p:spPr>
            <a:xfrm>
              <a:off x="3503403" y="2095805"/>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8" name="Elipse 7">
              <a:extLst>
                <a:ext uri="{FF2B5EF4-FFF2-40B4-BE49-F238E27FC236}">
                  <a16:creationId xmlns:a16="http://schemas.microsoft.com/office/drawing/2014/main" id="{E9E3F6CD-CE86-4D37-AAF5-331AB4F47601}"/>
                </a:ext>
              </a:extLst>
            </p:cNvPr>
            <p:cNvSpPr/>
            <p:nvPr/>
          </p:nvSpPr>
          <p:spPr>
            <a:xfrm>
              <a:off x="2441574" y="1862203"/>
              <a:ext cx="2123658" cy="2123658"/>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3" name="Elipse 12">
              <a:extLst>
                <a:ext uri="{FF2B5EF4-FFF2-40B4-BE49-F238E27FC236}">
                  <a16:creationId xmlns:a16="http://schemas.microsoft.com/office/drawing/2014/main" id="{880839F8-90E0-4D00-8CA8-6A121129C5DE}"/>
                </a:ext>
              </a:extLst>
            </p:cNvPr>
            <p:cNvSpPr/>
            <p:nvPr/>
          </p:nvSpPr>
          <p:spPr>
            <a:xfrm>
              <a:off x="5361604" y="1862203"/>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Forma libre: forma 13">
              <a:extLst>
                <a:ext uri="{FF2B5EF4-FFF2-40B4-BE49-F238E27FC236}">
                  <a16:creationId xmlns:a16="http://schemas.microsoft.com/office/drawing/2014/main" id="{1D792A6A-B23B-4132-8042-51609BA06DD6}"/>
                </a:ext>
              </a:extLst>
            </p:cNvPr>
            <p:cNvSpPr/>
            <p:nvPr/>
          </p:nvSpPr>
          <p:spPr>
            <a:xfrm>
              <a:off x="5828809" y="1862203"/>
              <a:ext cx="758022" cy="467204"/>
            </a:xfrm>
            <a:custGeom>
              <a:avLst/>
              <a:gdLst>
                <a:gd name="connsiteX0" fmla="*/ 0 w 758022"/>
                <a:gd name="connsiteY0" fmla="*/ 0 h 467204"/>
                <a:gd name="connsiteX1" fmla="*/ 758022 w 758022"/>
                <a:gd name="connsiteY1" fmla="*/ 0 h 467204"/>
                <a:gd name="connsiteX2" fmla="*/ 758022 w 758022"/>
                <a:gd name="connsiteY2" fmla="*/ 467204 h 467204"/>
                <a:gd name="connsiteX3" fmla="*/ 0 w 758022"/>
                <a:gd name="connsiteY3" fmla="*/ 467204 h 467204"/>
                <a:gd name="connsiteX4" fmla="*/ 0 w 758022"/>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2" h="467204">
                  <a:moveTo>
                    <a:pt x="0" y="0"/>
                  </a:moveTo>
                  <a:lnTo>
                    <a:pt x="758022" y="0"/>
                  </a:lnTo>
                  <a:lnTo>
                    <a:pt x="758022"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err="1">
                  <a:solidFill>
                    <a:schemeClr val="tx1"/>
                  </a:solidFill>
                </a:rPr>
                <a:t>Ideation</a:t>
              </a:r>
              <a:endParaRPr lang="es-ES" sz="1200" dirty="0">
                <a:solidFill>
                  <a:schemeClr val="tx1"/>
                </a:solidFill>
              </a:endParaRP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18" name="Elipse 17">
              <a:extLst>
                <a:ext uri="{FF2B5EF4-FFF2-40B4-BE49-F238E27FC236}">
                  <a16:creationId xmlns:a16="http://schemas.microsoft.com/office/drawing/2014/main" id="{E7E893A8-CBD8-479D-A400-31A7BC987F36}"/>
                </a:ext>
              </a:extLst>
            </p:cNvPr>
            <p:cNvSpPr/>
            <p:nvPr/>
          </p:nvSpPr>
          <p:spPr>
            <a:xfrm>
              <a:off x="5011201" y="2378251"/>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9" name="Forma libre: forma 18">
              <a:extLst>
                <a:ext uri="{FF2B5EF4-FFF2-40B4-BE49-F238E27FC236}">
                  <a16:creationId xmlns:a16="http://schemas.microsoft.com/office/drawing/2014/main" id="{F222F0E9-AA3A-4048-9C40-696BCBE074DB}"/>
                </a:ext>
              </a:extLst>
            </p:cNvPr>
            <p:cNvSpPr/>
            <p:nvPr/>
          </p:nvSpPr>
          <p:spPr>
            <a:xfrm>
              <a:off x="5478405" y="2378251"/>
              <a:ext cx="941376" cy="467204"/>
            </a:xfrm>
            <a:custGeom>
              <a:avLst/>
              <a:gdLst>
                <a:gd name="connsiteX0" fmla="*/ 0 w 941376"/>
                <a:gd name="connsiteY0" fmla="*/ 0 h 467204"/>
                <a:gd name="connsiteX1" fmla="*/ 941376 w 941376"/>
                <a:gd name="connsiteY1" fmla="*/ 0 h 467204"/>
                <a:gd name="connsiteX2" fmla="*/ 941376 w 941376"/>
                <a:gd name="connsiteY2" fmla="*/ 467204 h 467204"/>
                <a:gd name="connsiteX3" fmla="*/ 0 w 941376"/>
                <a:gd name="connsiteY3" fmla="*/ 467204 h 467204"/>
                <a:gd name="connsiteX4" fmla="*/ 0 w 941376"/>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76" h="467204">
                  <a:moveTo>
                    <a:pt x="0" y="0"/>
                  </a:moveTo>
                  <a:lnTo>
                    <a:pt x="941376" y="0"/>
                  </a:lnTo>
                  <a:lnTo>
                    <a:pt x="941376"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a:solidFill>
                    <a:schemeClr val="tx1"/>
                  </a:solidFill>
                </a:rPr>
                <a:t>Production</a:t>
              </a: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20" name="Elipse 19">
              <a:extLst>
                <a:ext uri="{FF2B5EF4-FFF2-40B4-BE49-F238E27FC236}">
                  <a16:creationId xmlns:a16="http://schemas.microsoft.com/office/drawing/2014/main" id="{D59CD769-35E7-4925-9244-A49C54374DE6}"/>
                </a:ext>
              </a:extLst>
            </p:cNvPr>
            <p:cNvSpPr/>
            <p:nvPr/>
          </p:nvSpPr>
          <p:spPr>
            <a:xfrm>
              <a:off x="5011201" y="3002607"/>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1" name="Forma libre: forma 20">
              <a:extLst>
                <a:ext uri="{FF2B5EF4-FFF2-40B4-BE49-F238E27FC236}">
                  <a16:creationId xmlns:a16="http://schemas.microsoft.com/office/drawing/2014/main" id="{CDF6DE11-65D5-40B3-9844-44DA893EC6F6}"/>
                </a:ext>
              </a:extLst>
            </p:cNvPr>
            <p:cNvSpPr/>
            <p:nvPr/>
          </p:nvSpPr>
          <p:spPr>
            <a:xfrm>
              <a:off x="5478405" y="3002607"/>
              <a:ext cx="1208925" cy="467204"/>
            </a:xfrm>
            <a:custGeom>
              <a:avLst/>
              <a:gdLst>
                <a:gd name="connsiteX0" fmla="*/ 0 w 1208925"/>
                <a:gd name="connsiteY0" fmla="*/ 0 h 467204"/>
                <a:gd name="connsiteX1" fmla="*/ 1208925 w 1208925"/>
                <a:gd name="connsiteY1" fmla="*/ 0 h 467204"/>
                <a:gd name="connsiteX2" fmla="*/ 1208925 w 1208925"/>
                <a:gd name="connsiteY2" fmla="*/ 467204 h 467204"/>
                <a:gd name="connsiteX3" fmla="*/ 0 w 1208925"/>
                <a:gd name="connsiteY3" fmla="*/ 467204 h 467204"/>
                <a:gd name="connsiteX4" fmla="*/ 0 w 1208925"/>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25" h="467204">
                  <a:moveTo>
                    <a:pt x="0" y="0"/>
                  </a:moveTo>
                  <a:lnTo>
                    <a:pt x="1208925" y="0"/>
                  </a:lnTo>
                  <a:lnTo>
                    <a:pt x="1208925"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err="1">
                  <a:solidFill>
                    <a:schemeClr val="tx1"/>
                  </a:solidFill>
                </a:rPr>
                <a:t>Dissemination</a:t>
              </a:r>
              <a:endParaRPr lang="it-IT" sz="1200" dirty="0">
                <a:solidFill>
                  <a:schemeClr val="tx1"/>
                </a:solidFill>
              </a:endParaRP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22" name="Elipse 21">
              <a:extLst>
                <a:ext uri="{FF2B5EF4-FFF2-40B4-BE49-F238E27FC236}">
                  <a16:creationId xmlns:a16="http://schemas.microsoft.com/office/drawing/2014/main" id="{4D22D399-9086-4EE8-9778-74A911D3782A}"/>
                </a:ext>
              </a:extLst>
            </p:cNvPr>
            <p:cNvSpPr/>
            <p:nvPr/>
          </p:nvSpPr>
          <p:spPr>
            <a:xfrm>
              <a:off x="5361604" y="3518656"/>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3" name="Forma libre: forma 22">
              <a:extLst>
                <a:ext uri="{FF2B5EF4-FFF2-40B4-BE49-F238E27FC236}">
                  <a16:creationId xmlns:a16="http://schemas.microsoft.com/office/drawing/2014/main" id="{DECCEFBD-19DF-45F2-B54F-35E6561565D0}"/>
                </a:ext>
              </a:extLst>
            </p:cNvPr>
            <p:cNvSpPr/>
            <p:nvPr/>
          </p:nvSpPr>
          <p:spPr>
            <a:xfrm>
              <a:off x="5828809" y="3518656"/>
              <a:ext cx="837350" cy="467204"/>
            </a:xfrm>
            <a:custGeom>
              <a:avLst/>
              <a:gdLst>
                <a:gd name="connsiteX0" fmla="*/ 0 w 837350"/>
                <a:gd name="connsiteY0" fmla="*/ 0 h 467204"/>
                <a:gd name="connsiteX1" fmla="*/ 837350 w 837350"/>
                <a:gd name="connsiteY1" fmla="*/ 0 h 467204"/>
                <a:gd name="connsiteX2" fmla="*/ 837350 w 837350"/>
                <a:gd name="connsiteY2" fmla="*/ 467204 h 467204"/>
                <a:gd name="connsiteX3" fmla="*/ 0 w 837350"/>
                <a:gd name="connsiteY3" fmla="*/ 467204 h 467204"/>
                <a:gd name="connsiteX4" fmla="*/ 0 w 837350"/>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0" h="467204">
                  <a:moveTo>
                    <a:pt x="0" y="0"/>
                  </a:moveTo>
                  <a:lnTo>
                    <a:pt x="837350" y="0"/>
                  </a:lnTo>
                  <a:lnTo>
                    <a:pt x="837350"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lvl="0" algn="ctr"/>
              <a:r>
                <a:rPr lang="it-IT" sz="1200" dirty="0">
                  <a:solidFill>
                    <a:schemeClr val="tx1"/>
                  </a:solidFill>
                </a:rPr>
                <a:t>Analysis of </a:t>
              </a:r>
              <a:r>
                <a:rPr lang="it-IT" sz="1200" dirty="0" err="1">
                  <a:solidFill>
                    <a:schemeClr val="tx1"/>
                  </a:solidFill>
                </a:rPr>
                <a:t>results</a:t>
              </a:r>
              <a:endParaRPr lang="it-IT" sz="1200" dirty="0">
                <a:solidFill>
                  <a:schemeClr val="tx1"/>
                </a:solidFill>
              </a:endParaRPr>
            </a:p>
          </p:txBody>
        </p:sp>
      </p:gr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5F91CF-E85E-481D-88C6-31CD75304E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C34F7E7-C0AB-4C5A-B80D-8C9F92634F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56D1466-135F-45C5-AC9E-462459AD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5" name="CuadroTexto 24">
            <a:extLst>
              <a:ext uri="{FF2B5EF4-FFF2-40B4-BE49-F238E27FC236}">
                <a16:creationId xmlns:a16="http://schemas.microsoft.com/office/drawing/2014/main" id="{A05215A1-C108-4109-AFA6-C723F4803B03}"/>
              </a:ext>
            </a:extLst>
          </p:cNvPr>
          <p:cNvSpPr txBox="1"/>
          <p:nvPr/>
        </p:nvSpPr>
        <p:spPr>
          <a:xfrm>
            <a:off x="2610310" y="2285635"/>
            <a:ext cx="1781467" cy="1384995"/>
          </a:xfrm>
          <a:prstGeom prst="rect">
            <a:avLst/>
          </a:prstGeom>
          <a:noFill/>
        </p:spPr>
        <p:txBody>
          <a:bodyPr wrap="square">
            <a:spAutoFit/>
          </a:bodyPr>
          <a:lstStyle/>
          <a:p>
            <a:pPr lvl="0"/>
            <a:r>
              <a:rPr lang="en-US" sz="1200" dirty="0">
                <a:solidFill>
                  <a:schemeClr val="tx1"/>
                </a:solidFill>
              </a:rPr>
              <a:t>Once our content-based strategy is set up, you need to understand how to concretely implement it. It is a process that usually consists of 4 phases:</a:t>
            </a:r>
            <a:endParaRPr lang="it-IT" sz="1200" dirty="0">
              <a:solidFill>
                <a:schemeClr val="tx1"/>
              </a:solidFill>
            </a:endParaRPr>
          </a:p>
        </p:txBody>
      </p:sp>
    </p:spTree>
    <p:extLst>
      <p:ext uri="{BB962C8B-B14F-4D97-AF65-F5344CB8AC3E}">
        <p14:creationId xmlns:p14="http://schemas.microsoft.com/office/powerpoint/2010/main" val="422127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46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solidFill>
            <a:schemeClr val="accent4">
              <a:lumMod val="40000"/>
              <a:lumOff val="6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PERSONAS</a:t>
            </a:r>
            <a:r>
              <a:rPr lang="en-US" altLang="es-ES" sz="1200" dirty="0">
                <a:solidFill>
                  <a:schemeClr val="tx1"/>
                </a:solidFill>
                <a:latin typeface="Arial Rounded MT Bold" panose="020F0704030504030204" pitchFamily="34" charset="0"/>
              </a:rPr>
              <a:t> MODEL</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After having gathered as much information as possible about the audience we are targeting, we must make this information suitable for our purposes. To do this, the "</a:t>
            </a:r>
            <a:r>
              <a:rPr lang="en-US" altLang="es-ES" sz="1200" dirty="0">
                <a:solidFill>
                  <a:srgbClr val="F8469B"/>
                </a:solidFill>
                <a:latin typeface="Arial Rounded MT Bold" panose="020F0704030504030204" pitchFamily="34" charset="0"/>
              </a:rPr>
              <a:t>Personas Model</a:t>
            </a:r>
            <a:r>
              <a:rPr lang="en-US" altLang="es-ES" sz="1200" dirty="0">
                <a:solidFill>
                  <a:schemeClr val="tx1"/>
                </a:solidFill>
                <a:latin typeface="Arial Rounded MT Bold" panose="020F0704030504030204" pitchFamily="34" charset="0"/>
              </a:rPr>
              <a:t>" is useful: Each Personas is a collection of consumers. Using </a:t>
            </a:r>
          </a:p>
          <a:p>
            <a:pPr>
              <a:defRPr/>
            </a:pPr>
            <a:r>
              <a:rPr lang="en-US" altLang="es-ES" sz="1200" dirty="0">
                <a:solidFill>
                  <a:schemeClr val="tx1"/>
                </a:solidFill>
                <a:latin typeface="Arial Rounded MT Bold" panose="020F0704030504030204" pitchFamily="34" charset="0"/>
              </a:rPr>
              <a:t>this model means to build a "profile": a set of customers, consumers, citizens who have in common different characteristics, interests, attitudes and that can be </a:t>
            </a:r>
          </a:p>
          <a:p>
            <a:pPr>
              <a:defRPr/>
            </a:pPr>
            <a:r>
              <a:rPr lang="en-US" altLang="es-ES" sz="1200" dirty="0">
                <a:solidFill>
                  <a:schemeClr val="tx1"/>
                </a:solidFill>
                <a:latin typeface="Arial Rounded MT Bold" panose="020F0704030504030204" pitchFamily="34" charset="0"/>
              </a:rPr>
              <a:t>interested in the Company's goods and services.</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32DE988-E117-4E99-9CEB-D6C81C962D1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B13423-5166-4A0C-B4DB-6E13D80C22C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6725B6-2EFB-4A9D-BF2A-ED4D2EA33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7482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86242"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endParaRPr lang="it-IT" altLang="es-ES" sz="1200" dirty="0">
              <a:solidFill>
                <a:schemeClr val="tx1"/>
              </a:solidFill>
              <a:latin typeface="Arial Rounded MT Bold" panose="020F0704030504030204" pitchFamily="34" charset="0"/>
            </a:endParaRPr>
          </a:p>
          <a:p>
            <a:pPr>
              <a:defRPr/>
            </a:pPr>
            <a:r>
              <a:rPr lang="en-US" altLang="es-ES" sz="1200" dirty="0">
                <a:latin typeface="Arial Rounded MT Bold" panose="020F0704030504030204" pitchFamily="34" charset="0"/>
              </a:rPr>
              <a:t>The information that the "profile" must contain may vary, but the "</a:t>
            </a:r>
            <a:r>
              <a:rPr lang="en-US" altLang="es-ES" sz="1200" dirty="0" err="1">
                <a:latin typeface="Arial Rounded MT Bold" panose="020F0704030504030204" pitchFamily="34" charset="0"/>
              </a:rPr>
              <a:t>profile"must</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contain information such as </a:t>
            </a:r>
            <a:r>
              <a:rPr lang="en-US" altLang="es-ES" sz="1200" dirty="0">
                <a:solidFill>
                  <a:srgbClr val="F8469B"/>
                </a:solidFill>
                <a:latin typeface="Arial Rounded MT Bold" panose="020F0704030504030204" pitchFamily="34" charset="0"/>
              </a:rPr>
              <a:t>Name</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Social and Demographic Indications</a:t>
            </a:r>
            <a:r>
              <a:rPr lang="en-US" altLang="es-ES" sz="1200" dirty="0">
                <a:latin typeface="Arial Rounded MT Bold" panose="020F0704030504030204" pitchFamily="34" charset="0"/>
              </a:rPr>
              <a:t>, </a:t>
            </a:r>
          </a:p>
          <a:p>
            <a:pPr>
              <a:defRPr/>
            </a:pPr>
            <a:r>
              <a:rPr lang="en-US" altLang="es-ES" sz="1200" dirty="0">
                <a:solidFill>
                  <a:srgbClr val="F8469B"/>
                </a:solidFill>
                <a:latin typeface="Arial Rounded MT Bold" panose="020F0704030504030204" pitchFamily="34" charset="0"/>
              </a:rPr>
              <a:t>Profession</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Goals</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Values</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Interests</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Use of Social Media</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a:p>
            <a:pPr>
              <a:defRPr/>
            </a:pP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94D6D2D-9E20-4B2B-8768-13709999870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570F7D0-1C89-4679-B714-6D0F8C5A318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C66D9D-1FA3-4145-A807-9BE784F94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59173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D27CA9E-AD54-4819-8F1B-76C8D8D5EFF5}"/>
              </a:ext>
            </a:extLst>
          </p:cNvPr>
          <p:cNvSpPr/>
          <p:nvPr/>
        </p:nvSpPr>
        <p:spPr>
          <a:xfrm>
            <a:off x="1610093" y="1793351"/>
            <a:ext cx="6179911" cy="192969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610094" y="1635646"/>
            <a:ext cx="617991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38499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THE PRODUCTION OF CONTENTS</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Anything we target to our audiences must be relevant and follow various rules: </a:t>
            </a:r>
          </a:p>
          <a:p>
            <a:pPr>
              <a:defRPr/>
            </a:pPr>
            <a:r>
              <a:rPr lang="en-US" altLang="es-ES" sz="1200" dirty="0">
                <a:latin typeface="Arial Rounded MT Bold" panose="020F0704030504030204" pitchFamily="34" charset="0"/>
              </a:rPr>
              <a:t>of form, of technique, being also pertinent. </a:t>
            </a:r>
          </a:p>
          <a:p>
            <a:pPr>
              <a:defRPr/>
            </a:pPr>
            <a:r>
              <a:rPr lang="en-US" altLang="es-ES" sz="1200" dirty="0">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Communicative Style </a:t>
            </a:r>
            <a:r>
              <a:rPr lang="en-US" altLang="es-ES" sz="1200" dirty="0">
                <a:latin typeface="Arial Rounded MT Bold" panose="020F0704030504030204" pitchFamily="34" charset="0"/>
              </a:rPr>
              <a:t>is an important element. Ideally, the content promoted and published by the Company should have one uniform and recognizable </a:t>
            </a:r>
          </a:p>
          <a:p>
            <a:pPr>
              <a:defRPr/>
            </a:pPr>
            <a:r>
              <a:rPr lang="en-US" altLang="es-ES" sz="1200" dirty="0">
                <a:latin typeface="Arial Rounded MT Bold" panose="020F0704030504030204" pitchFamily="34" charset="0"/>
              </a:rPr>
              <a:t>communication style.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AE14D5-3A0C-4972-9F38-EF9EF8A0A1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548ACDF-AD97-4CFD-B8AC-201BFDF566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619E71B-2D4C-4D44-93AE-23E34653A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6056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ADED600E-BC2E-48AB-AD46-9AC0A3570F75}"/>
              </a:ext>
            </a:extLst>
          </p:cNvPr>
          <p:cNvGraphicFramePr/>
          <p:nvPr>
            <p:extLst>
              <p:ext uri="{D42A27DB-BD31-4B8C-83A1-F6EECF244321}">
                <p14:modId xmlns:p14="http://schemas.microsoft.com/office/powerpoint/2010/main" val="1345916908"/>
              </p:ext>
            </p:extLst>
          </p:nvPr>
        </p:nvGraphicFramePr>
        <p:xfrm>
          <a:off x="1361952" y="1862203"/>
          <a:ext cx="6300193" cy="20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DC9CE5-2E99-40FD-A801-4263DF92081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E330F6C-28CC-4D72-A4EB-3B79FCC2431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22D2264-0DFB-4108-8A94-26009895D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02057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332490"/>
            <a:ext cx="596643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5421" y="1480684"/>
            <a:ext cx="6207782" cy="286232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Styles and codes have an infinite variety of possible combinations.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Some elements must be taken into account when producing content: </a:t>
            </a:r>
          </a:p>
          <a:p>
            <a:pPr>
              <a:defRPr/>
            </a:pP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To stimulate users to create content there are some specific formats such as </a:t>
            </a:r>
          </a:p>
          <a:p>
            <a:pPr>
              <a:defRPr/>
            </a:pPr>
            <a:r>
              <a:rPr lang="en-US" altLang="es-ES" sz="1200" dirty="0">
                <a:latin typeface="Arial Rounded MT Bold" panose="020F0704030504030204" pitchFamily="34" charset="0"/>
              </a:rPr>
              <a:t>contests and questionnaires but, beyond these, any content should be proposed </a:t>
            </a:r>
          </a:p>
          <a:p>
            <a:pPr>
              <a:defRPr/>
            </a:pPr>
            <a:r>
              <a:rPr lang="en-US" altLang="es-ES" sz="1200" dirty="0">
                <a:latin typeface="Arial Rounded MT Bold" panose="020F0704030504030204" pitchFamily="34" charset="0"/>
              </a:rPr>
              <a:t>in such a way as to produce proactive behavior from users (a like, a share, a </a:t>
            </a:r>
          </a:p>
          <a:p>
            <a:pPr>
              <a:defRPr/>
            </a:pPr>
            <a:r>
              <a:rPr lang="en-US" altLang="es-ES" sz="1200" dirty="0">
                <a:latin typeface="Arial Rounded MT Bold" panose="020F0704030504030204" pitchFamily="34" charset="0"/>
              </a:rPr>
              <a:t>comment)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5321865-F6DC-46AD-B8D9-E2EE6048D1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F79E1CE-25F1-43E0-89C6-9D3EA4E7A5E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3368C84-00AC-45E0-937F-C969E31D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46742DE0-5C85-4F64-9DF7-5359A9347FFD}"/>
              </a:ext>
            </a:extLst>
          </p:cNvPr>
          <p:cNvGraphicFramePr/>
          <p:nvPr>
            <p:extLst>
              <p:ext uri="{D42A27DB-BD31-4B8C-83A1-F6EECF244321}">
                <p14:modId xmlns:p14="http://schemas.microsoft.com/office/powerpoint/2010/main" val="3660187536"/>
              </p:ext>
            </p:extLst>
          </p:nvPr>
        </p:nvGraphicFramePr>
        <p:xfrm>
          <a:off x="1496539" y="2211650"/>
          <a:ext cx="473164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6335B31-E733-4826-8045-30E020BBB887}"/>
              </a:ext>
            </a:extLst>
          </p:cNvPr>
          <p:cNvSpPr txBox="1"/>
          <p:nvPr/>
        </p:nvSpPr>
        <p:spPr>
          <a:xfrm>
            <a:off x="1533934" y="2306785"/>
            <a:ext cx="302485" cy="307777"/>
          </a:xfrm>
          <a:prstGeom prst="rect">
            <a:avLst/>
          </a:prstGeom>
          <a:noFill/>
        </p:spPr>
        <p:txBody>
          <a:bodyPr wrap="square" rtlCol="0">
            <a:spAutoFit/>
          </a:bodyPr>
          <a:lstStyle/>
          <a:p>
            <a:r>
              <a:rPr lang="es-ES" sz="1400" dirty="0"/>
              <a:t>1</a:t>
            </a:r>
          </a:p>
        </p:txBody>
      </p:sp>
      <p:sp>
        <p:nvSpPr>
          <p:cNvPr id="19" name="CuadroTexto 18">
            <a:extLst>
              <a:ext uri="{FF2B5EF4-FFF2-40B4-BE49-F238E27FC236}">
                <a16:creationId xmlns:a16="http://schemas.microsoft.com/office/drawing/2014/main" id="{6889681D-6D24-4034-BA0D-645BB60DAD96}"/>
              </a:ext>
            </a:extLst>
          </p:cNvPr>
          <p:cNvSpPr txBox="1"/>
          <p:nvPr/>
        </p:nvSpPr>
        <p:spPr>
          <a:xfrm>
            <a:off x="1636506" y="2659019"/>
            <a:ext cx="302485" cy="307777"/>
          </a:xfrm>
          <a:prstGeom prst="rect">
            <a:avLst/>
          </a:prstGeom>
          <a:noFill/>
        </p:spPr>
        <p:txBody>
          <a:bodyPr wrap="square" rtlCol="0">
            <a:spAutoFit/>
          </a:bodyPr>
          <a:lstStyle/>
          <a:p>
            <a:r>
              <a:rPr lang="es-ES" sz="1400" dirty="0"/>
              <a:t>2</a:t>
            </a:r>
          </a:p>
        </p:txBody>
      </p:sp>
      <p:sp>
        <p:nvSpPr>
          <p:cNvPr id="20" name="CuadroTexto 19">
            <a:extLst>
              <a:ext uri="{FF2B5EF4-FFF2-40B4-BE49-F238E27FC236}">
                <a16:creationId xmlns:a16="http://schemas.microsoft.com/office/drawing/2014/main" id="{B3C01EF7-0C96-4C2A-933A-ED502AB2DDD4}"/>
              </a:ext>
            </a:extLst>
          </p:cNvPr>
          <p:cNvSpPr txBox="1"/>
          <p:nvPr/>
        </p:nvSpPr>
        <p:spPr>
          <a:xfrm>
            <a:off x="1540547" y="3040437"/>
            <a:ext cx="302485" cy="307777"/>
          </a:xfrm>
          <a:prstGeom prst="rect">
            <a:avLst/>
          </a:prstGeom>
          <a:noFill/>
        </p:spPr>
        <p:txBody>
          <a:bodyPr wrap="square" rtlCol="0">
            <a:spAutoFit/>
          </a:bodyPr>
          <a:lstStyle/>
          <a:p>
            <a:r>
              <a:rPr lang="es-ES" sz="1400" dirty="0"/>
              <a:t>3</a:t>
            </a:r>
          </a:p>
        </p:txBody>
      </p:sp>
    </p:spTree>
    <p:extLst>
      <p:ext uri="{BB962C8B-B14F-4D97-AF65-F5344CB8AC3E}">
        <p14:creationId xmlns:p14="http://schemas.microsoft.com/office/powerpoint/2010/main" val="212742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079" y="1879252"/>
            <a:ext cx="6111841"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Achieving this result must be the </a:t>
            </a:r>
            <a:r>
              <a:rPr lang="en-US" altLang="es-ES" sz="1200" dirty="0">
                <a:solidFill>
                  <a:schemeClr val="tx2">
                    <a:lumMod val="60000"/>
                    <a:lumOff val="40000"/>
                  </a:schemeClr>
                </a:solidFill>
                <a:latin typeface="Arial Rounded MT Bold" panose="020F0704030504030204" pitchFamily="34" charset="0"/>
              </a:rPr>
              <a:t>goal of every act of communication on Social </a:t>
            </a:r>
          </a:p>
          <a:p>
            <a:pPr>
              <a:defRPr/>
            </a:pPr>
            <a:r>
              <a:rPr lang="en-US" altLang="es-ES" sz="1200" dirty="0">
                <a:solidFill>
                  <a:schemeClr val="tx2">
                    <a:lumMod val="60000"/>
                    <a:lumOff val="40000"/>
                  </a:schemeClr>
                </a:solidFill>
                <a:latin typeface="Arial Rounded MT Bold" panose="020F0704030504030204" pitchFamily="34" charset="0"/>
              </a:rPr>
              <a:t>Media</a:t>
            </a:r>
            <a:r>
              <a:rPr lang="en-US" altLang="es-ES" sz="1200" dirty="0">
                <a:latin typeface="Arial Rounded MT Bold" panose="020F0704030504030204" pitchFamily="34" charset="0"/>
              </a:rPr>
              <a:t> (an example: the thank you page which appears to the user after he has </a:t>
            </a:r>
          </a:p>
          <a:p>
            <a:pPr>
              <a:defRPr/>
            </a:pPr>
            <a:r>
              <a:rPr lang="en-US" altLang="es-ES" sz="1200" dirty="0">
                <a:latin typeface="Arial Rounded MT Bold" panose="020F0704030504030204" pitchFamily="34" charset="0"/>
              </a:rPr>
              <a:t>provided his data and which invites him to invite other friends).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 Social Media, every communicative act must be thought of as </a:t>
            </a:r>
          </a:p>
          <a:p>
            <a:pPr>
              <a:defRPr/>
            </a:pPr>
            <a:r>
              <a:rPr lang="en-US" altLang="es-ES" sz="1200" dirty="0">
                <a:latin typeface="Arial Rounded MT Bold" panose="020F0704030504030204" pitchFamily="34" charset="0"/>
              </a:rPr>
              <a:t>a </a:t>
            </a:r>
            <a:r>
              <a:rPr lang="en-US" altLang="es-ES" sz="1200" dirty="0">
                <a:solidFill>
                  <a:schemeClr val="tx2">
                    <a:lumMod val="60000"/>
                    <a:lumOff val="40000"/>
                  </a:schemeClr>
                </a:solidFill>
                <a:latin typeface="Arial Rounded MT Bold" panose="020F0704030504030204" pitchFamily="34" charset="0"/>
              </a:rPr>
              <a:t>«Turn to Speak»</a:t>
            </a:r>
            <a:r>
              <a:rPr lang="en-US" altLang="es-ES" sz="1200" dirty="0">
                <a:latin typeface="Arial Rounded MT Bold" panose="020F0704030504030204" pitchFamily="34" charset="0"/>
              </a:rPr>
              <a:t>: a conversation with the user that must continue over time.</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47CD852-9F62-4527-AB79-DFD3E2B5253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8831526-B103-420E-82F5-D8B070F42F6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B638B6F-51D0-47F3-B368-3B988EFD8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5141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0867" y="1635646"/>
            <a:ext cx="6202266"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0867" y="2039937"/>
            <a:ext cx="6202266" cy="1384995"/>
          </a:xfrm>
          <a:prstGeom prst="rect">
            <a:avLst/>
          </a:prstGeom>
          <a:solidFill>
            <a:schemeClr val="accent4">
              <a:lumMod val="60000"/>
              <a:lumOff val="4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n-US" altLang="es-ES" sz="1200" dirty="0">
                <a:solidFill>
                  <a:srgbClr val="F8469B"/>
                </a:solidFill>
                <a:latin typeface="Arial Rounded MT Bold" panose="020F0704030504030204" pitchFamily="34" charset="0"/>
              </a:rPr>
              <a:t>DISSEMINATE THE CONTENT</a:t>
            </a:r>
          </a:p>
          <a:p>
            <a:pPr>
              <a:defRPr/>
            </a:pPr>
            <a:endParaRPr lang="en-US" altLang="es-ES" sz="1200" i="1"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If designing a content is a creative moment, its production and publication are an operational moment that must be organized keeping in mind: skills, time / man, </a:t>
            </a:r>
          </a:p>
          <a:p>
            <a:pPr>
              <a:defRPr/>
            </a:pPr>
            <a:r>
              <a:rPr lang="en-US" altLang="es-ES" sz="1200" dirty="0">
                <a:solidFill>
                  <a:schemeClr val="tx1"/>
                </a:solidFill>
                <a:latin typeface="Arial Rounded MT Bold" panose="020F0704030504030204" pitchFamily="34" charset="0"/>
              </a:rPr>
              <a:t>processes. For example: to manage a Facebook page you need to know in our </a:t>
            </a:r>
          </a:p>
          <a:p>
            <a:pPr>
              <a:defRPr/>
            </a:pPr>
            <a:r>
              <a:rPr lang="en-US" altLang="es-ES" sz="1200" dirty="0">
                <a:solidFill>
                  <a:schemeClr val="tx1"/>
                </a:solidFill>
                <a:latin typeface="Arial Rounded MT Bold" panose="020F0704030504030204" pitchFamily="34" charset="0"/>
              </a:rPr>
              <a:t>case English, some graphics, some photo editing programs, programs for video </a:t>
            </a:r>
          </a:p>
          <a:p>
            <a:pPr>
              <a:defRPr/>
            </a:pPr>
            <a:r>
              <a:rPr lang="en-US" altLang="es-ES" sz="1200" dirty="0">
                <a:solidFill>
                  <a:schemeClr val="tx1"/>
                </a:solidFill>
                <a:latin typeface="Arial Rounded MT Bold" panose="020F0704030504030204" pitchFamily="34" charset="0"/>
              </a:rPr>
              <a:t>and audio editing.</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87615B-CF43-4C56-82AE-BB958C92902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A2AD46-844C-4A84-8DF9-4BA3DE82319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C8FA5B6-27FF-4227-94E0-9E8ACF33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762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131A164-87E1-4B3E-ABF8-C85DE9ABA94C}"/>
              </a:ext>
            </a:extLst>
          </p:cNvPr>
          <p:cNvGraphicFramePr/>
          <p:nvPr>
            <p:extLst>
              <p:ext uri="{D42A27DB-BD31-4B8C-83A1-F6EECF244321}">
                <p14:modId xmlns:p14="http://schemas.microsoft.com/office/powerpoint/2010/main" val="3947546564"/>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3FCB41F7-F509-4996-A5F4-6EAB1AF7AC5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08224A6E-143A-45E1-8AED-FA3C41974B7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DE18520D-63DE-47DA-8DB3-32DE58C298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4" name="CuadroTexto 23">
            <a:extLst>
              <a:ext uri="{FF2B5EF4-FFF2-40B4-BE49-F238E27FC236}">
                <a16:creationId xmlns:a16="http://schemas.microsoft.com/office/drawing/2014/main" id="{62451B62-8E7C-48FC-A811-9FE95F3424B0}"/>
              </a:ext>
            </a:extLst>
          </p:cNvPr>
          <p:cNvSpPr txBox="1"/>
          <p:nvPr/>
        </p:nvSpPr>
        <p:spPr>
          <a:xfrm>
            <a:off x="1542190" y="1328192"/>
            <a:ext cx="6039808" cy="276999"/>
          </a:xfrm>
          <a:prstGeom prst="rect">
            <a:avLst/>
          </a:prstGeom>
          <a:noFill/>
        </p:spPr>
        <p:txBody>
          <a:bodyPr wrap="square">
            <a:spAutoFit/>
          </a:bodyPr>
          <a:lstStyle/>
          <a:p>
            <a:pPr lvl="0"/>
            <a:r>
              <a:rPr lang="en-US" sz="1200" dirty="0">
                <a:latin typeface="Arial Rounded MT Bold" panose="020F0704030504030204" pitchFamily="34" charset="0"/>
              </a:rPr>
              <a:t>The basis of any strategy is to formulate five questions (the 5 "</a:t>
            </a:r>
            <a:r>
              <a:rPr lang="en-US" sz="1200" dirty="0" err="1">
                <a:latin typeface="Arial Rounded MT Bold" panose="020F0704030504030204" pitchFamily="34" charset="0"/>
              </a:rPr>
              <a:t>Ws</a:t>
            </a:r>
            <a:r>
              <a:rPr lang="en-US" sz="1200" dirty="0">
                <a:latin typeface="Arial Rounded MT Bold" panose="020F0704030504030204" pitchFamily="34" charset="0"/>
              </a:rPr>
              <a:t>"):</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22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C3C217-08C0-4CF8-B04F-D4110D0F7DD5}"/>
              </a:ext>
            </a:extLst>
          </p:cNvPr>
          <p:cNvSpPr/>
          <p:nvPr/>
        </p:nvSpPr>
        <p:spPr>
          <a:xfrm>
            <a:off x="1460562" y="1775817"/>
            <a:ext cx="6135774" cy="1645651"/>
          </a:xfrm>
          <a:prstGeom prst="rect">
            <a:avLst/>
          </a:prstGeom>
          <a:solidFill>
            <a:schemeClr val="tx2">
              <a:lumMod val="20000"/>
              <a:lumOff val="80000"/>
            </a:schemeClr>
          </a:solid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60562" y="1577556"/>
            <a:ext cx="6135774" cy="8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DISSEMINATION OF CONTENTS AND ANALYSIS OF RESULTS</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From the moment a produced content is published, we are only at the beginning </a:t>
            </a:r>
          </a:p>
          <a:p>
            <a:pPr>
              <a:defRPr/>
            </a:pPr>
            <a:r>
              <a:rPr lang="en-US" altLang="es-ES" sz="1200" dirty="0">
                <a:latin typeface="Arial Rounded MT Bold" panose="020F0704030504030204" pitchFamily="34" charset="0"/>
              </a:rPr>
              <a:t>of the process: while the content is of quality and able to respond to the interests of the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for which it was designed, the problem remains to emerge from </a:t>
            </a:r>
          </a:p>
          <a:p>
            <a:pPr>
              <a:defRPr/>
            </a:pPr>
            <a:r>
              <a:rPr lang="en-US" altLang="es-ES" sz="1200" dirty="0">
                <a:latin typeface="Arial Rounded MT Bold" panose="020F0704030504030204" pitchFamily="34" charset="0"/>
              </a:rPr>
              <a:t>the crowd. The levers on which we can act to channel the public on our own </a:t>
            </a:r>
          </a:p>
          <a:p>
            <a:pPr>
              <a:defRPr/>
            </a:pPr>
            <a:r>
              <a:rPr lang="en-US" altLang="es-ES" sz="1200" dirty="0">
                <a:latin typeface="Arial Rounded MT Bold" panose="020F0704030504030204" pitchFamily="34" charset="0"/>
              </a:rPr>
              <a:t>contents are SEO, SEM, Digital People Relation and </a:t>
            </a:r>
            <a:r>
              <a:rPr lang="en-US" altLang="es-ES" sz="1200" dirty="0" err="1">
                <a:latin typeface="Arial Rounded MT Bold" panose="020F0704030504030204" pitchFamily="34" charset="0"/>
              </a:rPr>
              <a:t>Syndacation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CD7A3EA-B41E-41E8-8763-5EE35B76DE8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537FD8-185B-4A74-8BFC-EDF24BC62D3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D4FFA-939E-4CA8-B467-A557698B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348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6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However, the use of </a:t>
            </a:r>
            <a:r>
              <a:rPr lang="en-US" altLang="es-ES" sz="1200" dirty="0">
                <a:solidFill>
                  <a:srgbClr val="F8469B"/>
                </a:solidFill>
                <a:latin typeface="Arial Rounded MT Bold" panose="020F0704030504030204" pitchFamily="34" charset="0"/>
              </a:rPr>
              <a:t>Paid Functions </a:t>
            </a:r>
            <a:r>
              <a:rPr lang="en-US" altLang="es-ES" sz="1200" dirty="0">
                <a:solidFill>
                  <a:schemeClr val="tx1"/>
                </a:solidFill>
                <a:latin typeface="Arial Rounded MT Bold" panose="020F0704030504030204" pitchFamily="34" charset="0"/>
              </a:rPr>
              <a:t>in order to disseminate our content is now </a:t>
            </a:r>
          </a:p>
          <a:p>
            <a:pPr>
              <a:defRPr/>
            </a:pPr>
            <a:r>
              <a:rPr lang="en-US" altLang="es-ES" sz="1200" dirty="0">
                <a:solidFill>
                  <a:schemeClr val="tx1"/>
                </a:solidFill>
                <a:latin typeface="Arial Rounded MT Bold" panose="020F0704030504030204" pitchFamily="34" charset="0"/>
              </a:rPr>
              <a:t>decisive </a:t>
            </a:r>
          </a:p>
          <a:p>
            <a:pPr>
              <a:defRPr/>
            </a:pPr>
            <a:endParaRPr lang="en-US" altLang="es-ES" sz="1200" dirty="0">
              <a:solidFill>
                <a:schemeClr val="tx1"/>
              </a:solidFill>
              <a:latin typeface="Arial Rounded MT Bold" panose="020F0704030504030204" pitchFamily="34" charset="0"/>
            </a:endParaRPr>
          </a:p>
          <a:p>
            <a:pPr>
              <a:defRPr/>
            </a:pPr>
            <a:r>
              <a:rPr lang="en-US" altLang="es-ES" sz="1200" dirty="0">
                <a:solidFill>
                  <a:schemeClr val="tx1"/>
                </a:solidFill>
                <a:latin typeface="Arial Rounded MT Bold" panose="020F0704030504030204" pitchFamily="34" charset="0"/>
              </a:rPr>
              <a:t>For example: Google AdWords campaigns, Social Ads like on Facebook and </a:t>
            </a:r>
          </a:p>
          <a:p>
            <a:pPr>
              <a:defRPr/>
            </a:pPr>
            <a:r>
              <a:rPr lang="en-US" altLang="es-ES" sz="1200" dirty="0">
                <a:solidFill>
                  <a:schemeClr val="tx1"/>
                </a:solidFill>
                <a:latin typeface="Arial Rounded MT Bold" panose="020F0704030504030204" pitchFamily="34" charset="0"/>
              </a:rPr>
              <a:t>Instagram. The aim is to encourage encounters between the content produced </a:t>
            </a:r>
          </a:p>
          <a:p>
            <a:pPr>
              <a:defRPr/>
            </a:pPr>
            <a:r>
              <a:rPr lang="en-US" altLang="es-ES" sz="1200" dirty="0">
                <a:solidFill>
                  <a:schemeClr val="tx1"/>
                </a:solidFill>
                <a:latin typeface="Arial Rounded MT Bold" panose="020F0704030504030204" pitchFamily="34" charset="0"/>
              </a:rPr>
              <a:t>and a large number of subjects and / or personas.</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E8CE3E-D561-47DC-B4CF-26590CC0FE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C06EFF7-0331-4B65-8397-67E45CC9F22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99CF18-EAD4-4411-A96F-0BF03C0D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264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9193" y="1869224"/>
            <a:ext cx="6202266" cy="1754326"/>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LISTENING, MEASUREMENT AND METRICS FOR DIGITAL MARKETING AND </a:t>
            </a:r>
          </a:p>
          <a:p>
            <a:pPr>
              <a:defRPr/>
            </a:pPr>
            <a:r>
              <a:rPr lang="en-US" altLang="es-ES" sz="1200" dirty="0">
                <a:solidFill>
                  <a:schemeClr val="tx2">
                    <a:lumMod val="60000"/>
                    <a:lumOff val="40000"/>
                  </a:schemeClr>
                </a:solidFill>
                <a:latin typeface="Arial Rounded MT Bold" panose="020F0704030504030204" pitchFamily="34" charset="0"/>
              </a:rPr>
              <a:t>SOCIAL MEDIA</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What is the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 of Social Media Activities and how is it measured?</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 indicates a simple formula for calculating the profitability of capital </a:t>
            </a:r>
          </a:p>
          <a:p>
            <a:pPr>
              <a:defRPr/>
            </a:pPr>
            <a:r>
              <a:rPr lang="en-US" altLang="es-ES" sz="1200" dirty="0">
                <a:latin typeface="Arial Rounded MT Bold" panose="020F0704030504030204" pitchFamily="34" charset="0"/>
              </a:rPr>
              <a:t>invested (a financial metric that, for example, answers the question "what ROI can be expected if 10% of the Department's resources are invested in Customer Care on Facebook during the next semester?)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B2442FF-FE50-4DDE-9E3B-336641CBF6C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8FAC15-524A-48CC-9A08-9B1C53766D3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6E4DAC7-D005-41D5-AE84-79DED929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25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most common errors in the </a:t>
            </a:r>
            <a:r>
              <a:rPr lang="en-US" altLang="es-ES" sz="1200" dirty="0">
                <a:solidFill>
                  <a:schemeClr val="tx2">
                    <a:lumMod val="60000"/>
                    <a:lumOff val="40000"/>
                  </a:schemeClr>
                </a:solidFill>
                <a:latin typeface="Arial Rounded MT Bold" panose="020F0704030504030204" pitchFamily="34" charset="0"/>
              </a:rPr>
              <a:t>Approach to Measurement </a:t>
            </a:r>
            <a:r>
              <a:rPr lang="en-US" altLang="es-ES" sz="1200" dirty="0">
                <a:latin typeface="Arial Rounded MT Bold" panose="020F0704030504030204" pitchFamily="34" charset="0"/>
              </a:rPr>
              <a:t>(including ROI) are for example, having a too short-term perspective: neglecting the positive effects that can have a good impact on the Company’s reputation.</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above all be guided by the metrics "imposed" by social platforms, for example the number of "followers", which in reality tells us little about the real capacity to </a:t>
            </a:r>
          </a:p>
          <a:p>
            <a:pPr>
              <a:defRPr/>
            </a:pPr>
            <a:r>
              <a:rPr lang="en-US" altLang="es-ES" sz="1200" dirty="0">
                <a:latin typeface="Arial Rounded MT Bold" panose="020F0704030504030204" pitchFamily="34" charset="0"/>
              </a:rPr>
              <a:t>involve our target audience. Another common mistake is not to use a framework </a:t>
            </a:r>
          </a:p>
          <a:p>
            <a:pPr>
              <a:defRPr/>
            </a:pPr>
            <a:r>
              <a:rPr lang="en-US" altLang="es-ES" sz="1200" dirty="0">
                <a:latin typeface="Arial Rounded MT Bold" panose="020F0704030504030204" pitchFamily="34" charset="0"/>
              </a:rPr>
              <a:t>in which we can read and understand the actions and the results.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Another mistake is to not consider the objectives of business, considering them </a:t>
            </a:r>
          </a:p>
          <a:p>
            <a:pPr>
              <a:defRPr/>
            </a:pPr>
            <a:r>
              <a:rPr lang="en-US" altLang="es-ES" sz="1200" dirty="0">
                <a:latin typeface="Arial Rounded MT Bold" panose="020F0704030504030204" pitchFamily="34" charset="0"/>
              </a:rPr>
              <a:t>disconnected from the activity carried out on Social Media.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632A054-DE39-42CE-B737-55867AEF690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185081C-1846-49AD-A883-D0143D1BCED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1AE63B-7D64-4E3D-B46E-DC72AA08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4491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5009" y="1851670"/>
            <a:ext cx="6207782" cy="1938992"/>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MANAGE  OUR REPUTATION ONLINE</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If once the Marketing believed that the dissatisfied consumer was could complain to ten other people, in the new era of Social Media a dissatisfied customer has the power to tell ten million people. </a:t>
            </a:r>
          </a:p>
          <a:p>
            <a:pPr>
              <a:defRPr/>
            </a:pPr>
            <a:endParaRPr lang="en-US" altLang="es-ES" sz="1200" dirty="0">
              <a:latin typeface="Arial Rounded MT Bold" panose="020F0704030504030204" pitchFamily="34" charset="0"/>
            </a:endParaRPr>
          </a:p>
          <a:p>
            <a:pPr>
              <a:defRPr/>
            </a:pPr>
            <a:r>
              <a:rPr lang="en-US" altLang="es-ES" sz="1200" dirty="0">
                <a:solidFill>
                  <a:srgbClr val="F8469B"/>
                </a:solidFill>
                <a:latin typeface="Arial Rounded MT Bold" panose="020F0704030504030204" pitchFamily="34" charset="0"/>
              </a:rPr>
              <a:t>The Company loses control of the information that circulates around its Brand</a:t>
            </a:r>
            <a:r>
              <a:rPr lang="en-US" altLang="es-ES" sz="1200" dirty="0">
                <a:latin typeface="Arial Rounded MT Bold" panose="020F0704030504030204" pitchFamily="34" charset="0"/>
              </a:rPr>
              <a:t>, on its products and services. It becomes necessary to constantly monitor your </a:t>
            </a:r>
          </a:p>
          <a:p>
            <a:pPr>
              <a:defRPr/>
            </a:pPr>
            <a:r>
              <a:rPr lang="en-US" altLang="es-ES" sz="1200" dirty="0">
                <a:latin typeface="Arial Rounded MT Bold" panose="020F0704030504030204" pitchFamily="34" charset="0"/>
              </a:rPr>
              <a:t>channels in order to intercept any negativity and possibly activate</a:t>
            </a:r>
          </a:p>
          <a:p>
            <a:pPr>
              <a:defRPr/>
            </a:pPr>
            <a:r>
              <a:rPr lang="en-US" altLang="es-ES" sz="1200" dirty="0">
                <a:latin typeface="Arial Rounded MT Bold" panose="020F0704030504030204" pitchFamily="34" charset="0"/>
              </a:rPr>
              <a:t>actions in response.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FB781BD-3828-4A20-9528-B847E670C0A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A5F18D-7225-4E7C-9A18-31F1A544A05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C5DE079-8825-4F35-A69D-9C94C7AC6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38754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06771"/>
            <a:ext cx="59040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en-US" altLang="es-ES" sz="1200" dirty="0">
                <a:latin typeface="Arial Rounded MT Bold" panose="020F0704030504030204" pitchFamily="34" charset="0"/>
              </a:rPr>
              <a:t>For this reason there are real-time monitoring tools that allow you to discover </a:t>
            </a:r>
          </a:p>
          <a:p>
            <a:pPr>
              <a:defRPr/>
            </a:pPr>
            <a:r>
              <a:rPr lang="en-US" altLang="es-ES" sz="1200" dirty="0">
                <a:latin typeface="Arial Rounded MT Bold" panose="020F0704030504030204" pitchFamily="34" charset="0"/>
              </a:rPr>
              <a:t>"trends", "hashtags" and emerging relationships and to be notified in order to </a:t>
            </a:r>
          </a:p>
          <a:p>
            <a:pPr>
              <a:defRPr/>
            </a:pPr>
            <a:r>
              <a:rPr lang="en-US" altLang="es-ES" sz="1200" dirty="0">
                <a:latin typeface="Arial Rounded MT Bold" panose="020F0704030504030204" pitchFamily="34" charset="0"/>
              </a:rPr>
              <a:t>develop digital marketing activities in real time.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99C236F-D6FF-40F7-BCBE-5FC49B9C86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3013200-28A6-4BDC-ABCB-AF0E1194F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713A88-6631-4501-803E-7CB0D5F28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71684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71765"/>
            <a:ext cx="59040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defRPr/>
            </a:pPr>
            <a:r>
              <a:rPr lang="en-US" altLang="es-ES" sz="1200" dirty="0">
                <a:solidFill>
                  <a:schemeClr val="tx1"/>
                </a:solidFill>
                <a:latin typeface="Arial Rounded MT Bold" panose="020F0704030504030204" pitchFamily="34" charset="0"/>
              </a:rPr>
              <a:t>The activity of Public Relations must adapt to these new ways of interaction  and circulation of information not only in the context of strategies, but also </a:t>
            </a:r>
          </a:p>
          <a:p>
            <a:pPr>
              <a:defRPr/>
            </a:pPr>
            <a:r>
              <a:rPr lang="en-US" altLang="es-ES" sz="1200" dirty="0">
                <a:solidFill>
                  <a:schemeClr val="tx1"/>
                </a:solidFill>
                <a:latin typeface="Arial Rounded MT Bold" panose="020F0704030504030204" pitchFamily="34" charset="0"/>
              </a:rPr>
              <a:t>aiming at a simple management and at building up reputation.</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35FD7F5-F8F3-483F-B80C-E51258D5DE9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1AE56A-7D3A-4974-B204-554ED8FDBD6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934E3-551E-40BE-9B3F-5B33A12D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64477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421" y="119060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893C7B-425A-4D79-916B-6FDE53AC18F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5E1F023-7434-4519-9EF9-B1CB4B5A3BB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44D319D-8B64-48D3-A3BF-88EA6DBCE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D42B0-4D7A-49D7-BD98-11E717420B4C}"/>
              </a:ext>
            </a:extLst>
          </p:cNvPr>
          <p:cNvSpPr txBox="1"/>
          <p:nvPr/>
        </p:nvSpPr>
        <p:spPr>
          <a:xfrm>
            <a:off x="1259632" y="1384652"/>
            <a:ext cx="6009789" cy="461665"/>
          </a:xfrm>
          <a:prstGeom prst="rect">
            <a:avLst/>
          </a:prstGeom>
          <a:noFill/>
        </p:spPr>
        <p:txBody>
          <a:bodyPr wrap="square">
            <a:spAutoFit/>
          </a:bodyPr>
          <a:lstStyle/>
          <a:p>
            <a:pPr lvl="0"/>
            <a:r>
              <a:rPr lang="en-US" sz="1200" dirty="0">
                <a:latin typeface="Arial Rounded MT Bold" panose="020F0704030504030204" pitchFamily="34" charset="0"/>
              </a:rPr>
              <a:t>Social Media Analysis is generally divided into 3 phases supported by different technologies and skills</a:t>
            </a:r>
            <a:endParaRPr lang="it-IT" sz="1200" dirty="0">
              <a:latin typeface="Arial Rounded MT Bold" panose="020F0704030504030204" pitchFamily="34" charset="0"/>
            </a:endParaRPr>
          </a:p>
        </p:txBody>
      </p:sp>
      <p:sp>
        <p:nvSpPr>
          <p:cNvPr id="19" name="CuadroTexto 18">
            <a:extLst>
              <a:ext uri="{FF2B5EF4-FFF2-40B4-BE49-F238E27FC236}">
                <a16:creationId xmlns:a16="http://schemas.microsoft.com/office/drawing/2014/main" id="{A1B8B556-6459-43F5-9F5B-89DA219CF977}"/>
              </a:ext>
            </a:extLst>
          </p:cNvPr>
          <p:cNvSpPr txBox="1"/>
          <p:nvPr/>
        </p:nvSpPr>
        <p:spPr>
          <a:xfrm>
            <a:off x="1259632" y="3384843"/>
            <a:ext cx="5904656" cy="646331"/>
          </a:xfrm>
          <a:prstGeom prst="rect">
            <a:avLst/>
          </a:prstGeom>
          <a:noFill/>
        </p:spPr>
        <p:txBody>
          <a:bodyPr wrap="square">
            <a:spAutoFit/>
          </a:bodyPr>
          <a:lstStyle/>
          <a:p>
            <a:pPr lvl="0"/>
            <a:r>
              <a:rPr lang="en-US" sz="1200" dirty="0">
                <a:latin typeface="Arial Rounded MT Bold" panose="020F0704030504030204" pitchFamily="34" charset="0"/>
              </a:rPr>
              <a:t>These phases are followed by a fourth one, namely that of managing what has been learned from Social Media: for example by producing answers to the questions posed by users, creating engagement with the latter.</a:t>
            </a:r>
            <a:endParaRPr lang="it-IT" sz="1200" dirty="0">
              <a:latin typeface="Arial Rounded MT Bold" panose="020F0704030504030204" pitchFamily="34" charset="0"/>
            </a:endParaRPr>
          </a:p>
        </p:txBody>
      </p:sp>
      <p:graphicFrame>
        <p:nvGraphicFramePr>
          <p:cNvPr id="22" name="Diagrama 21">
            <a:extLst>
              <a:ext uri="{FF2B5EF4-FFF2-40B4-BE49-F238E27FC236}">
                <a16:creationId xmlns:a16="http://schemas.microsoft.com/office/drawing/2014/main" id="{6EADB025-B0E2-4C3B-9BC1-6D6BB77D9D48}"/>
              </a:ext>
            </a:extLst>
          </p:cNvPr>
          <p:cNvGraphicFramePr/>
          <p:nvPr>
            <p:extLst>
              <p:ext uri="{D42A27DB-BD31-4B8C-83A1-F6EECF244321}">
                <p14:modId xmlns:p14="http://schemas.microsoft.com/office/powerpoint/2010/main" val="698247935"/>
              </p:ext>
            </p:extLst>
          </p:nvPr>
        </p:nvGraphicFramePr>
        <p:xfrm>
          <a:off x="1365420" y="1922185"/>
          <a:ext cx="5654852" cy="143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5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5A29E-C355-4BAE-A047-4FBC304D223D}"/>
              </a:ext>
            </a:extLst>
          </p:cNvPr>
          <p:cNvSpPr/>
          <p:nvPr/>
        </p:nvSpPr>
        <p:spPr>
          <a:xfrm>
            <a:off x="1508866" y="1567880"/>
            <a:ext cx="5903999" cy="6838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08865" y="12995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4" y="1615129"/>
            <a:ext cx="5871448" cy="1754326"/>
          </a:xfrm>
          <a:prstGeom prst="rect">
            <a:avLst/>
          </a:prstGeom>
          <a:noFill/>
        </p:spPr>
        <p:txBody>
          <a:bodyPr wrap="square" rtlCol="0">
            <a:spAutoFit/>
          </a:bodyPr>
          <a:lstStyle/>
          <a:p>
            <a:pPr marL="228600" indent="-228600">
              <a:buAutoNum type="arabicParenR"/>
              <a:defRPr/>
            </a:pPr>
            <a:r>
              <a:rPr lang="en-US" altLang="es-ES" sz="1200" dirty="0">
                <a:solidFill>
                  <a:srgbClr val="F8469B"/>
                </a:solidFill>
                <a:latin typeface="Arial Rounded MT Bold" panose="020F0704030504030204" pitchFamily="34" charset="0"/>
              </a:rPr>
              <a:t>Listening</a:t>
            </a:r>
            <a:r>
              <a:rPr lang="en-US" altLang="es-ES" sz="1200" dirty="0">
                <a:latin typeface="Arial Rounded MT Bold" panose="020F0704030504030204" pitchFamily="34" charset="0"/>
              </a:rPr>
              <a:t>: as already mentioned, this is the phase dedicated to data </a:t>
            </a:r>
          </a:p>
          <a:p>
            <a:pPr>
              <a:defRPr/>
            </a:pPr>
            <a:r>
              <a:rPr lang="en-US" altLang="es-ES" sz="1200" dirty="0">
                <a:latin typeface="Arial Rounded MT Bold" panose="020F0704030504030204" pitchFamily="34" charset="0"/>
              </a:rPr>
              <a:t>acquisition thanks to the "User-Generated Content" (Social Media) platforms.</a:t>
            </a:r>
          </a:p>
          <a:p>
            <a:pPr>
              <a:defRPr/>
            </a:pPr>
            <a:endParaRPr lang="it-IT"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Given the number of Social Media, for each source we must identify the most </a:t>
            </a:r>
          </a:p>
          <a:p>
            <a:pPr>
              <a:defRPr/>
            </a:pPr>
            <a:r>
              <a:rPr lang="en-US" altLang="es-ES" sz="1200" dirty="0">
                <a:latin typeface="Arial Rounded MT Bold" panose="020F0704030504030204" pitchFamily="34" charset="0"/>
              </a:rPr>
              <a:t>suitable mechanism and technology. The most common technologies are the </a:t>
            </a:r>
          </a:p>
          <a:p>
            <a:pPr>
              <a:defRPr/>
            </a:pPr>
            <a:r>
              <a:rPr lang="en-US" altLang="es-ES" sz="1200" dirty="0">
                <a:latin typeface="Arial Rounded MT Bold" panose="020F0704030504030204" pitchFamily="34" charset="0"/>
              </a:rPr>
              <a:t>"RSS", which are equipped for example the blogs and news sites (known for  their RSS feeds that allow you to stay updated on new comments or articles  published on the sites of interest) and the "API" of Social Networks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875EF9-91FF-491C-BA1F-0B4AB628698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48E002-6BB6-436F-8BF9-27A37DA9CCE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725C6A3-7112-4F07-9683-D3F36E6D8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61882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9FBDC2B-AE56-4FED-86BF-0767DD12FC18}"/>
              </a:ext>
            </a:extLst>
          </p:cNvPr>
          <p:cNvSpPr/>
          <p:nvPr/>
        </p:nvSpPr>
        <p:spPr>
          <a:xfrm>
            <a:off x="1460562" y="1769312"/>
            <a:ext cx="6135774"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82223" y="14324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Classification</a:t>
            </a:r>
            <a:r>
              <a:rPr lang="en-US" altLang="es-ES" sz="1200" dirty="0">
                <a:latin typeface="Arial Rounded MT Bold" panose="020F0704030504030204" pitchFamily="34" charset="0"/>
              </a:rPr>
              <a:t>: The central phase of the monitoring process is the classification and understanding of the collected data. This requires the identification of a </a:t>
            </a:r>
          </a:p>
          <a:p>
            <a:pPr>
              <a:defRPr/>
            </a:pPr>
            <a:r>
              <a:rPr lang="en-US" altLang="es-ES" sz="1200" dirty="0">
                <a:latin typeface="Arial Rounded MT Bold" panose="020F0704030504030204" pitchFamily="34" charset="0"/>
              </a:rPr>
              <a:t>research domain, to circumscribe the perimeter of analysis: for example, the </a:t>
            </a:r>
          </a:p>
          <a:p>
            <a:pPr>
              <a:defRPr/>
            </a:pPr>
            <a:r>
              <a:rPr lang="en-US" altLang="es-ES" sz="1200" dirty="0">
                <a:latin typeface="Arial Rounded MT Bold" panose="020F0704030504030204" pitchFamily="34" charset="0"/>
              </a:rPr>
              <a:t>"Fashion Sector":</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will be necessary to identify the analysis drivers, that is the branches of the tree (in the case of fashion: brands, products, themes), in order to then be able to </a:t>
            </a:r>
          </a:p>
          <a:p>
            <a:pPr>
              <a:defRPr/>
            </a:pPr>
            <a:r>
              <a:rPr lang="en-US" altLang="es-ES" sz="1200" dirty="0">
                <a:latin typeface="Arial Rounded MT Bold" panose="020F0704030504030204" pitchFamily="34" charset="0"/>
              </a:rPr>
              <a:t>define "keywords" suitable for detecting all messages that are already relevant </a:t>
            </a:r>
          </a:p>
          <a:p>
            <a:pPr>
              <a:defRPr/>
            </a:pPr>
            <a:r>
              <a:rPr lang="en-US" altLang="es-ES" sz="1200" dirty="0">
                <a:latin typeface="Arial Rounded MT Bold" panose="020F0704030504030204" pitchFamily="34" charset="0"/>
              </a:rPr>
              <a:t>(for example: "LV ",«Louis Vuitton», «</a:t>
            </a:r>
            <a:r>
              <a:rPr lang="en-US" altLang="es-ES" sz="1200" dirty="0" err="1">
                <a:latin typeface="Arial Rounded MT Bold" panose="020F0704030504030204" pitchFamily="34" charset="0"/>
              </a:rPr>
              <a:t>louisvuitton</a:t>
            </a:r>
            <a:r>
              <a:rPr lang="en-US" altLang="es-ES" sz="1200" dirty="0">
                <a:latin typeface="Arial Rounded MT Bold" panose="020F0704030504030204" pitchFamily="34" charset="0"/>
              </a:rPr>
              <a:t>») to collect the messages that </a:t>
            </a:r>
          </a:p>
          <a:p>
            <a:pPr>
              <a:defRPr/>
            </a:pPr>
            <a:r>
              <a:rPr lang="en-US" altLang="es-ES" sz="1200" dirty="0">
                <a:latin typeface="Arial Rounded MT Bold" panose="020F0704030504030204" pitchFamily="34" charset="0"/>
              </a:rPr>
              <a:t>speak of the known Fashion brand.</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C4D7531-AD70-41AA-BD18-F57429F6CF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737D936-8B16-403B-A4CE-00E0C9FC996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924F30C-BCC8-4975-8FEE-CD9AB432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11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953" y="1749140"/>
            <a:ext cx="6533231"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Digital Marketing and Social Media Marketing are marketing activities.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Digital Marketing therefore follows the </a:t>
            </a:r>
            <a:r>
              <a:rPr lang="en-US" altLang="es-ES" sz="1200" dirty="0">
                <a:solidFill>
                  <a:srgbClr val="F8469B"/>
                </a:solidFill>
                <a:latin typeface="Arial Rounded MT Bold" panose="020F0704030504030204" pitchFamily="34" charset="0"/>
              </a:rPr>
              <a:t>4p</a:t>
            </a:r>
            <a:r>
              <a:rPr lang="en-US" altLang="es-ES" sz="1200" dirty="0">
                <a:latin typeface="Arial Rounded MT Bold" panose="020F0704030504030204" pitchFamily="34" charset="0"/>
              </a:rPr>
              <a:t>, as well as any other Marketing Strategy:  </a:t>
            </a:r>
          </a:p>
          <a:p>
            <a:pPr>
              <a:defRPr/>
            </a:pPr>
            <a:r>
              <a:rPr lang="en-US" altLang="es-ES" sz="1200" dirty="0">
                <a:solidFill>
                  <a:srgbClr val="F8469B"/>
                </a:solidFill>
                <a:latin typeface="Arial Rounded MT Bold" panose="020F0704030504030204" pitchFamily="34" charset="0"/>
              </a:rPr>
              <a:t>Product</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Price</a:t>
            </a:r>
            <a:r>
              <a:rPr lang="en-US" altLang="es-ES" sz="1200" dirty="0">
                <a:latin typeface="Arial Rounded MT Bold" panose="020F0704030504030204" pitchFamily="34" charset="0"/>
              </a:rPr>
              <a:t>,</a:t>
            </a:r>
            <a:r>
              <a:rPr lang="en-US" altLang="es-ES" sz="1200" dirty="0">
                <a:solidFill>
                  <a:srgbClr val="F8469B"/>
                </a:solidFill>
                <a:latin typeface="Arial Rounded MT Bold" panose="020F0704030504030204" pitchFamily="34" charset="0"/>
              </a:rPr>
              <a:t> Promotion </a:t>
            </a:r>
            <a:r>
              <a:rPr lang="en-US" altLang="es-ES" sz="1200" dirty="0">
                <a:latin typeface="Arial Rounded MT Bold" panose="020F0704030504030204" pitchFamily="34" charset="0"/>
              </a:rPr>
              <a:t>(communication), </a:t>
            </a:r>
            <a:r>
              <a:rPr lang="en-US" altLang="es-ES" sz="1200" dirty="0">
                <a:solidFill>
                  <a:srgbClr val="F8469B"/>
                </a:solidFill>
                <a:latin typeface="Arial Rounded MT Bold" panose="020F0704030504030204" pitchFamily="34" charset="0"/>
              </a:rPr>
              <a:t>Place</a:t>
            </a:r>
            <a:r>
              <a:rPr lang="en-US" altLang="es-ES" sz="1200" dirty="0">
                <a:latin typeface="Arial Rounded MT Bold" panose="020F0704030504030204" pitchFamily="34" charset="0"/>
              </a:rPr>
              <a:t> (Distribution). </a:t>
            </a:r>
          </a:p>
          <a:p>
            <a:pPr>
              <a:defRPr/>
            </a:pP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"4p" have recently been supplemented / replaced by the "</a:t>
            </a:r>
            <a:r>
              <a:rPr lang="en-US" altLang="es-ES" sz="1200" dirty="0">
                <a:solidFill>
                  <a:srgbClr val="F8469B"/>
                </a:solidFill>
                <a:latin typeface="Arial Rounded MT Bold" panose="020F0704030504030204" pitchFamily="34" charset="0"/>
              </a:rPr>
              <a:t>4c</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Customer solution</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Cost</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Communication</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Convenience</a:t>
            </a:r>
            <a:r>
              <a:rPr lang="en-US" altLang="es-ES" sz="1200" dirty="0">
                <a:latin typeface="Arial Rounded MT Bold" panose="020F0704030504030204" pitchFamily="34" charset="0"/>
              </a:rPr>
              <a:t>. These integrations shift the focus from the </a:t>
            </a:r>
          </a:p>
          <a:p>
            <a:pPr>
              <a:defRPr/>
            </a:pPr>
            <a:r>
              <a:rPr lang="en-US" altLang="es-ES" sz="1200" dirty="0">
                <a:latin typeface="Arial Rounded MT Bold" panose="020F0704030504030204" pitchFamily="34" charset="0"/>
              </a:rPr>
              <a:t>company (from those who propose the Marketing Strategy) to customer.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25E3F3-0556-4844-BE07-D870EF4578B4}"/>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D1CEF7-EF5D-484B-9A94-9CBC61EA084E}"/>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AB4F067-1DE6-4C49-83DC-396F0E7D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8" name="CuadroTexto 17">
            <a:extLst>
              <a:ext uri="{FF2B5EF4-FFF2-40B4-BE49-F238E27FC236}">
                <a16:creationId xmlns:a16="http://schemas.microsoft.com/office/drawing/2014/main" id="{B0194761-E14E-4138-925A-C1B45AEEA48F}"/>
              </a:ext>
            </a:extLst>
          </p:cNvPr>
          <p:cNvSpPr txBox="1"/>
          <p:nvPr/>
        </p:nvSpPr>
        <p:spPr>
          <a:xfrm>
            <a:off x="550462" y="1898936"/>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4P</a:t>
            </a:r>
            <a:endParaRPr lang="es-ES" sz="6600" dirty="0"/>
          </a:p>
        </p:txBody>
      </p:sp>
      <p:sp>
        <p:nvSpPr>
          <p:cNvPr id="19" name="CuadroTexto 18">
            <a:extLst>
              <a:ext uri="{FF2B5EF4-FFF2-40B4-BE49-F238E27FC236}">
                <a16:creationId xmlns:a16="http://schemas.microsoft.com/office/drawing/2014/main" id="{92226A55-CA32-4679-8AD4-925151601CB0}"/>
              </a:ext>
            </a:extLst>
          </p:cNvPr>
          <p:cNvSpPr txBox="1"/>
          <p:nvPr/>
        </p:nvSpPr>
        <p:spPr>
          <a:xfrm>
            <a:off x="520010" y="2792711"/>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4C</a:t>
            </a:r>
            <a:endParaRPr lang="es-ES" sz="5400" dirty="0"/>
          </a:p>
        </p:txBody>
      </p:sp>
    </p:spTree>
    <p:extLst>
      <p:ext uri="{BB962C8B-B14F-4D97-AF65-F5344CB8AC3E}">
        <p14:creationId xmlns:p14="http://schemas.microsoft.com/office/powerpoint/2010/main" val="265355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FBFD5B-B5DB-4E74-97BD-6CCE0579CD93}"/>
              </a:ext>
            </a:extLst>
          </p:cNvPr>
          <p:cNvSpPr/>
          <p:nvPr/>
        </p:nvSpPr>
        <p:spPr>
          <a:xfrm>
            <a:off x="1460562" y="1822709"/>
            <a:ext cx="6053532"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71366" y="1550313"/>
            <a:ext cx="6053532" cy="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3) </a:t>
            </a:r>
            <a:r>
              <a:rPr lang="en-US" altLang="es-ES" sz="1200" dirty="0">
                <a:solidFill>
                  <a:srgbClr val="F8469B"/>
                </a:solidFill>
                <a:latin typeface="Arial Rounded MT Bold" panose="020F0704030504030204" pitchFamily="34" charset="0"/>
              </a:rPr>
              <a:t>Analysis</a:t>
            </a:r>
            <a:r>
              <a:rPr lang="en-US" altLang="es-ES" sz="1200" dirty="0">
                <a:latin typeface="Arial Rounded MT Bold" panose="020F0704030504030204" pitchFamily="34" charset="0"/>
              </a:rPr>
              <a:t>: the final stage in which the data is subjected to analysis. It is useful to ask ourselves some questions, for example:</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Outsourcing the analysis?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Many channels and / or social media offer intuitive tools that allow the staff of any company to produce their own analysis and considerations. However, if this is </a:t>
            </a:r>
          </a:p>
          <a:p>
            <a:pPr>
              <a:defRPr/>
            </a:pPr>
            <a:r>
              <a:rPr lang="en-US" altLang="es-ES" sz="1200" dirty="0">
                <a:latin typeface="Arial Rounded MT Bold" panose="020F0704030504030204" pitchFamily="34" charset="0"/>
              </a:rPr>
              <a:t>positive for a competent staff, it becomes a further obstacle for those who have </a:t>
            </a:r>
          </a:p>
          <a:p>
            <a:pPr>
              <a:defRPr/>
            </a:pPr>
            <a:r>
              <a:rPr lang="en-US" altLang="es-ES" sz="1200" dirty="0">
                <a:latin typeface="Arial Rounded MT Bold" panose="020F0704030504030204" pitchFamily="34" charset="0"/>
              </a:rPr>
              <a:t>little competence in the sector.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11B2C1D-ED7E-44B5-9327-A25E7CC2955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85985F-59A9-4A39-8448-33822CCD888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52D56-FB3D-451D-AEBD-29A22D2CE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63502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460562" y="1577556"/>
            <a:ext cx="6205052" cy="64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en-US" altLang="es-ES" sz="1200" dirty="0">
                <a:solidFill>
                  <a:srgbClr val="F8469B"/>
                </a:solidFill>
                <a:latin typeface="Arial Rounded MT Bold" panose="020F0704030504030204" pitchFamily="34" charset="0"/>
              </a:rPr>
              <a:t>FREE TOOLS AND PAID TOOLS</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Given the current spread of Social Media, they have consequently increased the</a:t>
            </a:r>
          </a:p>
          <a:p>
            <a:pPr>
              <a:defRPr/>
            </a:pPr>
            <a:r>
              <a:rPr lang="en-US" altLang="es-ES" sz="1200" dirty="0">
                <a:latin typeface="Arial Rounded MT Bold" panose="020F0704030504030204" pitchFamily="34" charset="0"/>
              </a:rPr>
              <a:t>tools for their "monitoring": there are both free tools and paid tools. An example </a:t>
            </a:r>
          </a:p>
          <a:p>
            <a:pPr>
              <a:defRPr/>
            </a:pPr>
            <a:r>
              <a:rPr lang="en-US" altLang="es-ES" sz="1200" dirty="0">
                <a:latin typeface="Arial Rounded MT Bold" panose="020F0704030504030204" pitchFamily="34" charset="0"/>
              </a:rPr>
              <a:t>of a free tool is the simple "search engine": it can also be used for a monitoring </a:t>
            </a:r>
          </a:p>
          <a:p>
            <a:pPr>
              <a:defRPr/>
            </a:pPr>
            <a:r>
              <a:rPr lang="en-US" altLang="es-ES" sz="1200" dirty="0">
                <a:latin typeface="Arial Rounded MT Bold" panose="020F0704030504030204" pitchFamily="34" charset="0"/>
              </a:rPr>
              <a:t>activity. However, the results are often not very satisfactory.</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B41BD3D-154D-4871-8B0A-5C810B19DB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D82062D-3682-4625-AD20-918939003EE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DB5BDB-E585-4D56-8D68-C1E7B2B15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153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F812E2-5411-420B-A547-75A5BB565FEC}"/>
              </a:ext>
            </a:extLst>
          </p:cNvPr>
          <p:cNvSpPr/>
          <p:nvPr/>
        </p:nvSpPr>
        <p:spPr>
          <a:xfrm>
            <a:off x="1547664" y="2211710"/>
            <a:ext cx="6207782" cy="12437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547664" y="1642329"/>
            <a:ext cx="620778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14671"/>
            <a:ext cx="6207782" cy="138499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THE RELEVANCE OF THE CONTENT</a:t>
            </a:r>
          </a:p>
          <a:p>
            <a:pPr>
              <a:defRPr/>
            </a:pPr>
            <a:endParaRPr lang="it-IT"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Not all messages on Social Media have the same relevance. It is necessary for </a:t>
            </a:r>
          </a:p>
          <a:p>
            <a:pPr>
              <a:defRPr/>
            </a:pPr>
            <a:r>
              <a:rPr lang="en-US" altLang="es-ES" sz="1200" dirty="0">
                <a:latin typeface="Arial Rounded MT Bold" panose="020F0704030504030204" pitchFamily="34" charset="0"/>
              </a:rPr>
              <a:t>every company to understand both this and useful strategies to produce the most relevant content: correct use of sources, selection of the platform, author.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Relevance is generally measured using 4 tools: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D87DF6-DD0B-4BE4-8850-C2457C07AFC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261CF8-2025-48A4-A53E-8927607BF04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3CD4C0C-F22A-4059-B409-C41E62B0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3882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FAA0E-6960-4DA7-A696-A78F14A30427}"/>
              </a:ext>
            </a:extLst>
          </p:cNvPr>
          <p:cNvSpPr/>
          <p:nvPr/>
        </p:nvSpPr>
        <p:spPr>
          <a:xfrm>
            <a:off x="2411760" y="1960072"/>
            <a:ext cx="720080" cy="3230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70" y="1995830"/>
            <a:ext cx="6207782"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Who is the   subject   of the message: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If for example the subject of the message is the Brand itself (for example: «In the morning I always have breakfast with </a:t>
            </a:r>
            <a:r>
              <a:rPr lang="en-US" altLang="es-ES" sz="1200" i="1" dirty="0" err="1">
                <a:latin typeface="Arial Rounded MT Bold" panose="020F0704030504030204" pitchFamily="34" charset="0"/>
              </a:rPr>
              <a:t>Gocciole</a:t>
            </a:r>
            <a:r>
              <a:rPr lang="en-US" altLang="es-ES" sz="1200" dirty="0">
                <a:latin typeface="Arial Rounded MT Bold" panose="020F0704030504030204" pitchFamily="34" charset="0"/>
              </a:rPr>
              <a:t>, I like them a lot!". In this case the Brand is clearly the central subject).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Or if the user is directly involved in expressing opinions on others more general </a:t>
            </a:r>
          </a:p>
          <a:p>
            <a:pPr>
              <a:defRPr/>
            </a:pPr>
            <a:r>
              <a:rPr lang="en-US" altLang="es-ES" sz="1200" dirty="0">
                <a:latin typeface="Arial Rounded MT Bold" panose="020F0704030504030204" pitchFamily="34" charset="0"/>
              </a:rPr>
              <a:t>issues connected in any case to the sector to which the subject and / or the Brand</a:t>
            </a:r>
          </a:p>
          <a:p>
            <a:pPr>
              <a:defRPr/>
            </a:pPr>
            <a:r>
              <a:rPr lang="en-US" altLang="es-ES" sz="1200" dirty="0">
                <a:latin typeface="Arial Rounded MT Bold" panose="020F0704030504030204" pitchFamily="34" charset="0"/>
              </a:rPr>
              <a:t>belong.</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6243E9-1F22-455B-B872-EEF0679A1D4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6E15EF-ED88-4E88-B307-ACD6556479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70AC476-6DB6-4BF7-AF62-058CFF468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85367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338080-A578-4289-89B2-6873E31DD8C2}"/>
              </a:ext>
            </a:extLst>
          </p:cNvPr>
          <p:cNvSpPr/>
          <p:nvPr/>
        </p:nvSpPr>
        <p:spPr>
          <a:xfrm>
            <a:off x="2339752" y="2021016"/>
            <a:ext cx="1512168" cy="3003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56974" y="1990187"/>
            <a:ext cx="6207782" cy="1569660"/>
          </a:xfrm>
          <a:prstGeom prst="rect">
            <a:avLst/>
          </a:prstGeom>
          <a:noFill/>
        </p:spPr>
        <p:txBody>
          <a:bodyPr wrap="square" rtlCol="0">
            <a:spAutoFit/>
          </a:bodyPr>
          <a:lstStyle/>
          <a:p>
            <a:pPr>
              <a:lnSpc>
                <a:spcPct val="150000"/>
              </a:lnSpc>
              <a:defRPr/>
            </a:pPr>
            <a:r>
              <a:rPr lang="en-US" altLang="es-ES" sz="1200" dirty="0">
                <a:latin typeface="Arial Rounded MT Bold" panose="020F0704030504030204" pitchFamily="34" charset="0"/>
              </a:rPr>
              <a:t>What is the   thematic relevance  of the source: How does the content produced </a:t>
            </a:r>
          </a:p>
          <a:p>
            <a:pPr>
              <a:lnSpc>
                <a:spcPct val="150000"/>
              </a:lnSpc>
              <a:defRPr/>
            </a:pPr>
            <a:r>
              <a:rPr lang="en-US" altLang="es-ES" sz="1200" dirty="0">
                <a:latin typeface="Arial Rounded MT Bold" panose="020F0704030504030204" pitchFamily="34" charset="0"/>
              </a:rPr>
              <a:t>relate to the source it belongs to?</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refers in particular to the degree of affinity of the source with respect to the </a:t>
            </a:r>
          </a:p>
          <a:p>
            <a:pPr>
              <a:defRPr/>
            </a:pPr>
            <a:r>
              <a:rPr lang="en-US" altLang="es-ES" sz="1200" dirty="0">
                <a:latin typeface="Arial Rounded MT Bold" panose="020F0704030504030204" pitchFamily="34" charset="0"/>
              </a:rPr>
              <a:t>sector in analysis. For example, you can get an estimate by comparing the number of posts related to the sector with the number of posts produced by the source in question.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307784-21D1-497F-9B1E-737EB0E402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3B70753-DBF2-4820-968E-A6B94B6A00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C06E4DB-5702-4843-8D46-F0D7F8D4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81232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29A71D-E6F7-47ED-9160-BEA5D9FDF036}"/>
              </a:ext>
            </a:extLst>
          </p:cNvPr>
          <p:cNvSpPr/>
          <p:nvPr/>
        </p:nvSpPr>
        <p:spPr>
          <a:xfrm>
            <a:off x="1526222" y="1644850"/>
            <a:ext cx="1173570" cy="3370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26222" y="144801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7" name="Diagrama 6">
            <a:extLst>
              <a:ext uri="{FF2B5EF4-FFF2-40B4-BE49-F238E27FC236}">
                <a16:creationId xmlns:a16="http://schemas.microsoft.com/office/drawing/2014/main" id="{28491FC3-B17A-4E60-BF5C-65B140EBD151}"/>
              </a:ext>
            </a:extLst>
          </p:cNvPr>
          <p:cNvGraphicFramePr/>
          <p:nvPr>
            <p:extLst>
              <p:ext uri="{D42A27DB-BD31-4B8C-83A1-F6EECF244321}">
                <p14:modId xmlns:p14="http://schemas.microsoft.com/office/powerpoint/2010/main" val="3322227038"/>
              </p:ext>
            </p:extLst>
          </p:nvPr>
        </p:nvGraphicFramePr>
        <p:xfrm>
          <a:off x="1457832" y="2088291"/>
          <a:ext cx="6207782" cy="21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14F91DB-CD4D-4074-B760-E135F18459C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0A0896-0189-4EFF-BAEF-D0D45CD3FD1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E58A7DB-2035-4830-9F5B-B44D44CE1E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5BEEE6C7-31E6-4DC1-B0D5-5C764E51B12C}"/>
              </a:ext>
            </a:extLst>
          </p:cNvPr>
          <p:cNvSpPr txBox="1"/>
          <p:nvPr/>
        </p:nvSpPr>
        <p:spPr>
          <a:xfrm>
            <a:off x="1526222" y="1643622"/>
            <a:ext cx="4572000" cy="276999"/>
          </a:xfrm>
          <a:prstGeom prst="rect">
            <a:avLst/>
          </a:prstGeom>
          <a:noFill/>
        </p:spPr>
        <p:txBody>
          <a:bodyPr wrap="square">
            <a:spAutoFit/>
          </a:bodyPr>
          <a:lstStyle/>
          <a:p>
            <a:pPr>
              <a:defRPr/>
            </a:pPr>
            <a:r>
              <a:rPr lang="en-US" altLang="es-ES" sz="1200" dirty="0">
                <a:solidFill>
                  <a:srgbClr val="F8469B"/>
                </a:solidFill>
                <a:latin typeface="Arial Rounded MT Bold" panose="020F0704030504030204" pitchFamily="34" charset="0"/>
              </a:rPr>
              <a:t>Engagement</a:t>
            </a:r>
            <a:r>
              <a:rPr lang="en-US" altLang="es-ES" sz="1200" dirty="0">
                <a:latin typeface="Arial Rounded MT Bold" panose="020F0704030504030204" pitchFamily="34" charset="0"/>
              </a:rPr>
              <a:t>:</a:t>
            </a:r>
          </a:p>
        </p:txBody>
      </p:sp>
    </p:spTree>
    <p:extLst>
      <p:ext uri="{BB962C8B-B14F-4D97-AF65-F5344CB8AC3E}">
        <p14:creationId xmlns:p14="http://schemas.microsoft.com/office/powerpoint/2010/main" val="2168157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477781-31B6-4F95-80C7-51FFAC97144C}"/>
              </a:ext>
            </a:extLst>
          </p:cNvPr>
          <p:cNvSpPr/>
          <p:nvPr/>
        </p:nvSpPr>
        <p:spPr>
          <a:xfrm>
            <a:off x="1487392" y="1862203"/>
            <a:ext cx="1008112" cy="288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460562" y="1606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  Visibility</a:t>
            </a:r>
            <a:endParaRPr lang="it-IT" altLang="es-ES" sz="1200" dirty="0">
              <a:solidFill>
                <a:srgbClr val="F8469B"/>
              </a:solidFill>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parameter ideally considers the overall "audience" of the published content.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However, this data is almost never available, but we can rely on indicators such as </a:t>
            </a:r>
            <a:r>
              <a:rPr lang="en-US" altLang="es-ES" sz="1200" dirty="0">
                <a:solidFill>
                  <a:srgbClr val="F8469B"/>
                </a:solidFill>
                <a:latin typeface="Arial Rounded MT Bold" panose="020F0704030504030204" pitchFamily="34" charset="0"/>
              </a:rPr>
              <a:t>Google Page Rank </a:t>
            </a:r>
            <a:r>
              <a:rPr lang="en-US" altLang="es-ES" sz="1200" dirty="0">
                <a:latin typeface="Arial Rounded MT Bold" panose="020F0704030504030204" pitchFamily="34" charset="0"/>
              </a:rPr>
              <a:t>or the number of "followers" if we take into account Twitter (or number of "fans" if we talk about Facebook).</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0FD93-2E78-44B0-95A3-9EEBBC0E7EA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2C9655B-0A0C-4486-B384-70C7989C6F1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5815279-3A99-4CD7-95F0-513D7B76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43995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E4550-8C9D-4E1C-BE16-537062EB9E6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CDC712-B095-4DC5-BAB3-5A81134F52B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772DA38-7067-4287-AF69-B5B8136B0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D0804CA-9415-43A0-992B-30F4D3F131C4}"/>
              </a:ext>
            </a:extLst>
          </p:cNvPr>
          <p:cNvSpPr txBox="1"/>
          <p:nvPr/>
        </p:nvSpPr>
        <p:spPr>
          <a:xfrm>
            <a:off x="1582223" y="1879252"/>
            <a:ext cx="6246440" cy="1384995"/>
          </a:xfrm>
          <a:prstGeom prst="rect">
            <a:avLst/>
          </a:prstGeom>
          <a:noFill/>
        </p:spPr>
        <p:txBody>
          <a:bodyPr wrap="square">
            <a:spAutoFit/>
          </a:bodyPr>
          <a:lstStyle/>
          <a:p>
            <a:pPr>
              <a:defRPr/>
            </a:pPr>
            <a:r>
              <a:rPr lang="en-US" altLang="es-ES" sz="1200" dirty="0">
                <a:solidFill>
                  <a:srgbClr val="F8469B"/>
                </a:solidFill>
                <a:latin typeface="Arial Rounded MT Bold" panose="020F0704030504030204" pitchFamily="34" charset="0"/>
              </a:rPr>
              <a:t>MEASURE THE PERFORMANCE OF COMPANY PROFILES ON SOCIAL </a:t>
            </a:r>
          </a:p>
          <a:p>
            <a:pPr>
              <a:defRPr/>
            </a:pPr>
            <a:r>
              <a:rPr lang="en-US" altLang="es-ES" sz="1200" dirty="0">
                <a:solidFill>
                  <a:srgbClr val="F8469B"/>
                </a:solidFill>
                <a:latin typeface="Arial Rounded MT Bold" panose="020F0704030504030204" pitchFamily="34" charset="0"/>
              </a:rPr>
              <a:t>NETWORKS:SOCIAL ANALYTICS </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Conversations on social networks are constantly growing. It becomes therefore</a:t>
            </a:r>
          </a:p>
          <a:p>
            <a:pPr>
              <a:defRPr/>
            </a:pPr>
            <a:r>
              <a:rPr lang="en-US" altLang="es-ES" sz="1200" dirty="0">
                <a:latin typeface="Arial Rounded MT Bold" panose="020F0704030504030204" pitchFamily="34" charset="0"/>
              </a:rPr>
              <a:t>essential for companies to develop their own presence strategy. </a:t>
            </a:r>
          </a:p>
          <a:p>
            <a:pPr>
              <a:defRPr/>
            </a:pPr>
            <a:endParaRPr lang="en-US" altLang="es-ES" sz="1200" dirty="0">
              <a:latin typeface="Arial Rounded MT Bold" panose="020F0704030504030204" pitchFamily="34" charset="0"/>
            </a:endParaRPr>
          </a:p>
          <a:p>
            <a:pPr>
              <a:defRPr/>
            </a:pPr>
            <a:r>
              <a:rPr lang="en-US" altLang="es-ES" sz="1200" dirty="0">
                <a:solidFill>
                  <a:srgbClr val="F8469B"/>
                </a:solidFill>
                <a:latin typeface="Arial Rounded MT Bold" panose="020F0704030504030204" pitchFamily="34" charset="0"/>
              </a:rPr>
              <a:t>What is "SOCIAL ANALYTICS" and what is it for?</a:t>
            </a:r>
            <a:endParaRPr lang="it-IT" altLang="es-ES" sz="1200" dirty="0">
              <a:solidFill>
                <a:srgbClr val="F8469B"/>
              </a:solidFill>
              <a:latin typeface="Arial Rounded MT Bold" panose="020F0704030504030204" pitchFamily="34" charset="0"/>
            </a:endParaRPr>
          </a:p>
        </p:txBody>
      </p:sp>
    </p:spTree>
    <p:extLst>
      <p:ext uri="{BB962C8B-B14F-4D97-AF65-F5344CB8AC3E}">
        <p14:creationId xmlns:p14="http://schemas.microsoft.com/office/powerpoint/2010/main" val="684064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4470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E92CFE8A-04E7-4010-AD64-50EB017D740D}"/>
              </a:ext>
            </a:extLst>
          </p:cNvPr>
          <p:cNvGraphicFramePr/>
          <p:nvPr>
            <p:extLst>
              <p:ext uri="{D42A27DB-BD31-4B8C-83A1-F6EECF244321}">
                <p14:modId xmlns:p14="http://schemas.microsoft.com/office/powerpoint/2010/main" val="2229889950"/>
              </p:ext>
            </p:extLst>
          </p:nvPr>
        </p:nvGraphicFramePr>
        <p:xfrm>
          <a:off x="1307697" y="1635646"/>
          <a:ext cx="6207782" cy="267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160DAC-B85A-4FC3-9695-B570651304B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3C377B0-BFA1-4C5A-8227-19D922C5369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2F59069-E64B-40DE-947C-9283A8861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56243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38C6416-7C09-475E-88DD-F6BAE3417A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BB5B93E-83FD-4159-9466-9E6C58BCCA3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8E91A3C-1159-4D91-95A4-E6181774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C699792A-A25D-4F05-8AE4-27E04D167EAC}"/>
              </a:ext>
            </a:extLst>
          </p:cNvPr>
          <p:cNvSpPr txBox="1"/>
          <p:nvPr/>
        </p:nvSpPr>
        <p:spPr>
          <a:xfrm>
            <a:off x="1551621" y="1850016"/>
            <a:ext cx="6534472" cy="1384995"/>
          </a:xfrm>
          <a:prstGeom prst="rect">
            <a:avLst/>
          </a:prstGeom>
          <a:noFill/>
        </p:spPr>
        <p:txBody>
          <a:bodyPr wrap="square">
            <a:spAutoFit/>
          </a:bodyPr>
          <a:lstStyle/>
          <a:p>
            <a:pPr lvl="1">
              <a:defRPr/>
            </a:pPr>
            <a:r>
              <a:rPr lang="it-IT" altLang="es-ES" sz="1200" dirty="0">
                <a:latin typeface="Arial Rounded MT Bold" panose="020F0704030504030204" pitchFamily="34" charset="0"/>
              </a:rPr>
              <a:t>     </a:t>
            </a:r>
            <a:r>
              <a:rPr lang="en-US" altLang="es-ES" sz="1200" dirty="0">
                <a:latin typeface="Arial Rounded MT Bold" panose="020F0704030504030204" pitchFamily="34" charset="0"/>
              </a:rPr>
              <a:t>For example "</a:t>
            </a:r>
            <a:r>
              <a:rPr lang="en-US" altLang="es-ES" sz="1200" dirty="0">
                <a:solidFill>
                  <a:srgbClr val="F8469B"/>
                </a:solidFill>
                <a:latin typeface="Arial Rounded MT Bold" panose="020F0704030504030204" pitchFamily="34" charset="0"/>
              </a:rPr>
              <a:t>Facebook Analytics</a:t>
            </a:r>
            <a:r>
              <a:rPr lang="en-US"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Facebook has developed an intuitive analysis panel (it shows the "reach" of the </a:t>
            </a:r>
          </a:p>
          <a:p>
            <a:pPr>
              <a:defRPr/>
            </a:pPr>
            <a:r>
              <a:rPr lang="en-US" altLang="es-ES" sz="1200" dirty="0">
                <a:latin typeface="Arial Rounded MT Bold" panose="020F0704030504030204" pitchFamily="34" charset="0"/>
              </a:rPr>
              <a:t>contents: users involved, sharing). This is however possible within 92 days after </a:t>
            </a:r>
          </a:p>
          <a:p>
            <a:pPr>
              <a:defRPr/>
            </a:pPr>
            <a:r>
              <a:rPr lang="en-US" altLang="es-ES" sz="1200" dirty="0">
                <a:latin typeface="Arial Rounded MT Bold" panose="020F0704030504030204" pitchFamily="34" charset="0"/>
              </a:rPr>
              <a:t>we actually published the post.</a:t>
            </a:r>
            <a:endParaRPr lang="en-GB" altLang="es-ES" sz="1200" dirty="0">
              <a:latin typeface="Arial Rounded MT Bold" panose="020F0704030504030204" pitchFamily="34" charset="0"/>
            </a:endParaRPr>
          </a:p>
        </p:txBody>
      </p:sp>
      <p:pic>
        <p:nvPicPr>
          <p:cNvPr id="9" name="Imagen 8">
            <a:extLst>
              <a:ext uri="{FF2B5EF4-FFF2-40B4-BE49-F238E27FC236}">
                <a16:creationId xmlns:a16="http://schemas.microsoft.com/office/drawing/2014/main" id="{276CD71F-E20B-489D-9FD7-05997F1BD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9" y="1855812"/>
            <a:ext cx="560539" cy="560539"/>
          </a:xfrm>
          <a:prstGeom prst="rect">
            <a:avLst/>
          </a:prstGeom>
        </p:spPr>
      </p:pic>
    </p:spTree>
    <p:extLst>
      <p:ext uri="{BB962C8B-B14F-4D97-AF65-F5344CB8AC3E}">
        <p14:creationId xmlns:p14="http://schemas.microsoft.com/office/powerpoint/2010/main" val="28474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2F99234-9D3D-42E7-9F40-E5B396E1D75E}"/>
              </a:ext>
            </a:extLst>
          </p:cNvPr>
          <p:cNvSpPr/>
          <p:nvPr/>
        </p:nvSpPr>
        <p:spPr>
          <a:xfrm>
            <a:off x="1566247" y="1973607"/>
            <a:ext cx="2193978" cy="2254327"/>
          </a:xfrm>
          <a:prstGeom prst="triangle">
            <a:avLst/>
          </a:prstGeom>
          <a:solidFill>
            <a:srgbClr val="F8469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a:xfrm>
            <a:off x="1566247" y="134633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511942"/>
            <a:ext cx="6207782" cy="461665"/>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Social Media platforms </a:t>
            </a:r>
            <a:r>
              <a:rPr lang="en-US" altLang="es-ES" sz="1200" dirty="0">
                <a:latin typeface="Arial Rounded MT Bold" panose="020F0704030504030204" pitchFamily="34" charset="0"/>
              </a:rPr>
              <a:t>are all characterized by </a:t>
            </a:r>
            <a:r>
              <a:rPr lang="en-US" altLang="es-ES" sz="1200" dirty="0">
                <a:solidFill>
                  <a:srgbClr val="F8469B"/>
                </a:solidFill>
                <a:latin typeface="Arial Rounded MT Bold" panose="020F0704030504030204" pitchFamily="34" charset="0"/>
              </a:rPr>
              <a:t>simplicity</a:t>
            </a:r>
            <a:r>
              <a:rPr lang="en-US" altLang="es-ES" sz="1200" dirty="0">
                <a:latin typeface="Arial Rounded MT Bold" panose="020F0704030504030204" pitchFamily="34" charset="0"/>
              </a:rPr>
              <a:t>: For example, we are all able to create a Facebook page.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7120C33-20EF-4227-90B5-34BF37BFAE0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CD38C11-9AA2-4850-9254-613980FFC028}"/>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D5F1FA3-BA2E-4C9C-A84A-3D47DA70F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Forma libre: forma 18">
            <a:extLst>
              <a:ext uri="{FF2B5EF4-FFF2-40B4-BE49-F238E27FC236}">
                <a16:creationId xmlns:a16="http://schemas.microsoft.com/office/drawing/2014/main" id="{0952BABE-E467-4C35-B12F-315BEB08EDB7}"/>
              </a:ext>
            </a:extLst>
          </p:cNvPr>
          <p:cNvSpPr/>
          <p:nvPr/>
        </p:nvSpPr>
        <p:spPr>
          <a:xfrm>
            <a:off x="2699792" y="2252543"/>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a:defRPr/>
            </a:pPr>
            <a:r>
              <a:rPr lang="en-US" altLang="es-ES" sz="1200" dirty="0">
                <a:latin typeface="Arial Rounded MT Bold" panose="020F0704030504030204" pitchFamily="34" charset="0"/>
              </a:rPr>
              <a:t>The Platforms are also initially free: The ease of use leads us all to skip  the strategic definition phases, </a:t>
            </a:r>
            <a:endParaRPr lang="es-ES" sz="1200" kern="1200" dirty="0"/>
          </a:p>
        </p:txBody>
      </p:sp>
      <p:sp>
        <p:nvSpPr>
          <p:cNvPr id="20" name="Forma libre: forma 19">
            <a:extLst>
              <a:ext uri="{FF2B5EF4-FFF2-40B4-BE49-F238E27FC236}">
                <a16:creationId xmlns:a16="http://schemas.microsoft.com/office/drawing/2014/main" id="{22C34CBA-AB17-4912-86A1-1B7AC986FCF6}"/>
              </a:ext>
            </a:extLst>
          </p:cNvPr>
          <p:cNvSpPr/>
          <p:nvPr/>
        </p:nvSpPr>
        <p:spPr>
          <a:xfrm>
            <a:off x="2699792" y="2711218"/>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en-US" altLang="es-ES" sz="1200" dirty="0">
                <a:latin typeface="Arial Rounded MT Bold" panose="020F0704030504030204" pitchFamily="34" charset="0"/>
              </a:rPr>
              <a:t>passing directly to execution.</a:t>
            </a:r>
            <a:endParaRPr lang="es-ES" sz="1200" kern="1200" dirty="0"/>
          </a:p>
        </p:txBody>
      </p:sp>
      <p:sp>
        <p:nvSpPr>
          <p:cNvPr id="21" name="Forma libre: forma 20">
            <a:extLst>
              <a:ext uri="{FF2B5EF4-FFF2-40B4-BE49-F238E27FC236}">
                <a16:creationId xmlns:a16="http://schemas.microsoft.com/office/drawing/2014/main" id="{72041A6E-F5ED-4367-8736-D29FB0236B8E}"/>
              </a:ext>
            </a:extLst>
          </p:cNvPr>
          <p:cNvSpPr/>
          <p:nvPr/>
        </p:nvSpPr>
        <p:spPr>
          <a:xfrm>
            <a:off x="2699792" y="3169894"/>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defRPr/>
            </a:pPr>
            <a:r>
              <a:rPr lang="en-US" altLang="es-ES" sz="1200" dirty="0">
                <a:latin typeface="Arial Rounded MT Bold" panose="020F0704030504030204" pitchFamily="34" charset="0"/>
              </a:rPr>
              <a:t>But in reality, planning, thinking and designing continue to be necessary phases </a:t>
            </a:r>
          </a:p>
        </p:txBody>
      </p:sp>
      <p:sp>
        <p:nvSpPr>
          <p:cNvPr id="22" name="Forma libre: forma 21">
            <a:extLst>
              <a:ext uri="{FF2B5EF4-FFF2-40B4-BE49-F238E27FC236}">
                <a16:creationId xmlns:a16="http://schemas.microsoft.com/office/drawing/2014/main" id="{4B6B22F7-1795-4750-AB41-C17F509C34DB}"/>
              </a:ext>
            </a:extLst>
          </p:cNvPr>
          <p:cNvSpPr/>
          <p:nvPr/>
        </p:nvSpPr>
        <p:spPr>
          <a:xfrm>
            <a:off x="2699792" y="3628569"/>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a:defRPr/>
            </a:pPr>
            <a:r>
              <a:rPr lang="en-US" altLang="es-ES" sz="1200" dirty="0">
                <a:latin typeface="Arial Rounded MT Bold" panose="020F0704030504030204" pitchFamily="34" charset="0"/>
              </a:rPr>
              <a:t>to structure an effective </a:t>
            </a:r>
            <a:r>
              <a:rPr lang="en-US" altLang="es-ES" sz="1200" dirty="0">
                <a:solidFill>
                  <a:srgbClr val="F8469B"/>
                </a:solidFill>
                <a:latin typeface="Arial Rounded MT Bold" panose="020F0704030504030204" pitchFamily="34" charset="0"/>
              </a:rPr>
              <a:t>Marketing Strategy</a:t>
            </a:r>
            <a:endParaRPr lang="en-GB" altLang="es-ES" sz="1200" dirty="0">
              <a:solidFill>
                <a:srgbClr val="F8469B"/>
              </a:solidFill>
              <a:latin typeface="Arial Rounded MT Bold" panose="020F0704030504030204" pitchFamily="34" charset="0"/>
            </a:endParaRPr>
          </a:p>
        </p:txBody>
      </p:sp>
    </p:spTree>
    <p:extLst>
      <p:ext uri="{BB962C8B-B14F-4D97-AF65-F5344CB8AC3E}">
        <p14:creationId xmlns:p14="http://schemas.microsoft.com/office/powerpoint/2010/main" val="692396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FD05949-DFB7-4E41-B65D-AB2B6110ABA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B285A1-FC36-4E4A-A74E-99CD433E44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15509D-846D-470A-AC64-49659303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237BA0B-DAB8-420C-BBD8-684F03640BED}"/>
              </a:ext>
            </a:extLst>
          </p:cNvPr>
          <p:cNvSpPr txBox="1"/>
          <p:nvPr/>
        </p:nvSpPr>
        <p:spPr>
          <a:xfrm>
            <a:off x="1582223" y="2069549"/>
            <a:ext cx="5904000" cy="1384995"/>
          </a:xfrm>
          <a:prstGeom prst="rect">
            <a:avLst/>
          </a:prstGeom>
          <a:noFill/>
        </p:spPr>
        <p:txBody>
          <a:bodyPr wrap="square">
            <a:spAutoFit/>
          </a:bodyPr>
          <a:lstStyle/>
          <a:p>
            <a:pPr lvl="2">
              <a:defRPr/>
            </a:pPr>
            <a:r>
              <a:rPr lang="en-US" altLang="es-ES" sz="1200" dirty="0">
                <a:latin typeface="Arial Rounded MT Bold" panose="020F0704030504030204" pitchFamily="34" charset="0"/>
              </a:rPr>
              <a:t>More in detail: </a:t>
            </a:r>
            <a:r>
              <a:rPr lang="en-US" altLang="es-ES" sz="1200" dirty="0">
                <a:solidFill>
                  <a:srgbClr val="F8469B"/>
                </a:solidFill>
                <a:latin typeface="Arial Rounded MT Bold" panose="020F0704030504030204" pitchFamily="34" charset="0"/>
              </a:rPr>
              <a:t>Facebook Analytics </a:t>
            </a:r>
            <a:r>
              <a:rPr lang="en-US" altLang="es-ES" sz="1200" dirty="0">
                <a:latin typeface="Arial Rounded MT Bold" panose="020F0704030504030204" pitchFamily="34" charset="0"/>
              </a:rPr>
              <a:t>offers us numerous metrics to </a:t>
            </a:r>
          </a:p>
          <a:p>
            <a:pPr lvl="2">
              <a:defRPr/>
            </a:pPr>
            <a:r>
              <a:rPr lang="en-US" altLang="es-ES" sz="1200" dirty="0">
                <a:latin typeface="Arial Rounded MT Bold" panose="020F0704030504030204" pitchFamily="34" charset="0"/>
              </a:rPr>
              <a:t>evaluate the effectiveness of your Digital Marketing Strategy.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metrics must be selected based on the objectives that have been set:</a:t>
            </a:r>
          </a:p>
          <a:p>
            <a:pPr marL="228600" indent="-228600">
              <a:buAutoNum type="arabicParenR"/>
              <a:defRPr/>
            </a:pPr>
            <a:r>
              <a:rPr lang="en-US" altLang="es-ES" sz="1200" dirty="0">
                <a:solidFill>
                  <a:srgbClr val="F8469B"/>
                </a:solidFill>
                <a:latin typeface="Arial Rounded MT Bold" panose="020F0704030504030204" pitchFamily="34" charset="0"/>
              </a:rPr>
              <a:t>Liker or fan</a:t>
            </a:r>
            <a:r>
              <a:rPr lang="en-US" altLang="es-ES" sz="1200" dirty="0">
                <a:latin typeface="Arial Rounded MT Bold" panose="020F0704030504030204" pitchFamily="34" charset="0"/>
              </a:rPr>
              <a:t>: The most taken into consideration and the most publicized </a:t>
            </a:r>
          </a:p>
          <a:p>
            <a:pPr>
              <a:defRPr/>
            </a:pPr>
            <a:r>
              <a:rPr lang="en-US" altLang="es-ES" sz="1200" dirty="0">
                <a:latin typeface="Arial Rounded MT Bold" panose="020F0704030504030204" pitchFamily="34" charset="0"/>
              </a:rPr>
              <a:t>from the platform itself, but not the most relevant. It indicates the pool of </a:t>
            </a:r>
          </a:p>
          <a:p>
            <a:pPr>
              <a:defRPr/>
            </a:pPr>
            <a:r>
              <a:rPr lang="en-US" altLang="es-ES" sz="1200" dirty="0">
                <a:latin typeface="Arial Rounded MT Bold" panose="020F0704030504030204" pitchFamily="34" charset="0"/>
              </a:rPr>
              <a:t>potential readers of the published content.</a:t>
            </a:r>
            <a:endParaRPr lang="it-IT" altLang="es-ES" sz="1200" dirty="0">
              <a:latin typeface="Arial Rounded MT Bold" panose="020F0704030504030204" pitchFamily="34" charset="0"/>
            </a:endParaRPr>
          </a:p>
        </p:txBody>
      </p:sp>
      <p:pic>
        <p:nvPicPr>
          <p:cNvPr id="19" name="Imagen 18">
            <a:extLst>
              <a:ext uri="{FF2B5EF4-FFF2-40B4-BE49-F238E27FC236}">
                <a16:creationId xmlns:a16="http://schemas.microsoft.com/office/drawing/2014/main" id="{75E4F0F1-E52E-4C6C-BB5D-8D5179D64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94" y="1940478"/>
            <a:ext cx="560539" cy="560539"/>
          </a:xfrm>
          <a:prstGeom prst="rect">
            <a:avLst/>
          </a:prstGeom>
        </p:spPr>
      </p:pic>
    </p:spTree>
    <p:extLst>
      <p:ext uri="{BB962C8B-B14F-4D97-AF65-F5344CB8AC3E}">
        <p14:creationId xmlns:p14="http://schemas.microsoft.com/office/powerpoint/2010/main" val="1352989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2952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77235"/>
            <a:ext cx="3607947" cy="230832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Total Engagement</a:t>
            </a:r>
            <a:r>
              <a:rPr lang="en-US" altLang="es-ES" sz="1200" dirty="0">
                <a:latin typeface="Arial Rounded MT Bold" panose="020F0704030504030204" pitchFamily="34" charset="0"/>
              </a:rPr>
              <a:t>: namely the number of all interactions that activities on the </a:t>
            </a:r>
          </a:p>
          <a:p>
            <a:pPr>
              <a:defRPr/>
            </a:pPr>
            <a:r>
              <a:rPr lang="en-US" altLang="es-ES" sz="1200" dirty="0">
                <a:latin typeface="Arial Rounded MT Bold" panose="020F0704030504030204" pitchFamily="34" charset="0"/>
              </a:rPr>
              <a:t>page managed to produce</a:t>
            </a:r>
          </a:p>
          <a:p>
            <a:pPr>
              <a:defRPr/>
            </a:pPr>
            <a:r>
              <a:rPr lang="en-US" altLang="es-ES" sz="1200" dirty="0">
                <a:latin typeface="Arial Rounded MT Bold" panose="020F0704030504030204" pitchFamily="34" charset="0"/>
              </a:rPr>
              <a:t>3) </a:t>
            </a:r>
            <a:r>
              <a:rPr lang="en-US" altLang="es-ES" sz="1200" dirty="0">
                <a:solidFill>
                  <a:srgbClr val="F8469B"/>
                </a:solidFill>
                <a:latin typeface="Arial Rounded MT Bold" panose="020F0704030504030204" pitchFamily="34" charset="0"/>
              </a:rPr>
              <a:t>Page Engagement</a:t>
            </a:r>
            <a:r>
              <a:rPr lang="en-US" altLang="es-ES" sz="1200" dirty="0">
                <a:latin typeface="Arial Rounded MT Bold" panose="020F0704030504030204" pitchFamily="34" charset="0"/>
              </a:rPr>
              <a:t>: the relationship between Total Engagement and fans </a:t>
            </a:r>
          </a:p>
          <a:p>
            <a:pPr>
              <a:defRPr/>
            </a:pPr>
            <a:r>
              <a:rPr lang="en-US" altLang="es-ES" sz="1200" dirty="0">
                <a:latin typeface="Arial Rounded MT Bold" panose="020F0704030504030204" pitchFamily="34" charset="0"/>
              </a:rPr>
              <a:t>and / or likes. It is the number of interactions produced on average by each </a:t>
            </a:r>
          </a:p>
          <a:p>
            <a:pPr>
              <a:defRPr/>
            </a:pPr>
            <a:r>
              <a:rPr lang="en-US" altLang="es-ES" sz="1200" dirty="0">
                <a:latin typeface="Arial Rounded MT Bold" panose="020F0704030504030204" pitchFamily="34" charset="0"/>
              </a:rPr>
              <a:t>"follower" or "fan": this is an excellent parameter for measuring "engagement" </a:t>
            </a:r>
          </a:p>
          <a:p>
            <a:pPr>
              <a:defRPr/>
            </a:pPr>
            <a:r>
              <a:rPr lang="en-US" altLang="es-ES" sz="1200" dirty="0">
                <a:latin typeface="Arial Rounded MT Bold" panose="020F0704030504030204" pitchFamily="34" charset="0"/>
              </a:rPr>
              <a:t>more effectively</a:t>
            </a:r>
          </a:p>
          <a:p>
            <a:pPr>
              <a:defRPr/>
            </a:pPr>
            <a:r>
              <a:rPr lang="en-US" altLang="es-ES" sz="1200" dirty="0">
                <a:latin typeface="Arial Rounded MT Bold" panose="020F0704030504030204" pitchFamily="34" charset="0"/>
              </a:rPr>
              <a:t>4) </a:t>
            </a:r>
            <a:r>
              <a:rPr lang="en-US" altLang="es-ES" sz="1200" dirty="0">
                <a:solidFill>
                  <a:srgbClr val="F8469B"/>
                </a:solidFill>
                <a:latin typeface="Arial Rounded MT Bold" panose="020F0704030504030204" pitchFamily="34" charset="0"/>
              </a:rPr>
              <a:t>Total Reach</a:t>
            </a:r>
            <a:r>
              <a:rPr lang="en-US" altLang="es-ES" sz="1200" dirty="0">
                <a:latin typeface="Arial Rounded MT Bold" panose="020F0704030504030204" pitchFamily="34" charset="0"/>
              </a:rPr>
              <a:t>: number of unique people who have actually seen the contents.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CCC37B07-16B0-4B38-89BF-7DA30ED8721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6406F62B-758A-42B0-B888-3F7EF5E00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807FB69C-270B-48FA-8B69-AEB10A80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B1E85C2F-D000-4DC5-8471-4E7F4A089674}"/>
              </a:ext>
            </a:extLst>
          </p:cNvPr>
          <p:cNvGrpSpPr/>
          <p:nvPr/>
        </p:nvGrpSpPr>
        <p:grpSpPr>
          <a:xfrm>
            <a:off x="5436096" y="1780060"/>
            <a:ext cx="1800200" cy="2308324"/>
            <a:chOff x="5362825" y="1660428"/>
            <a:chExt cx="1622436" cy="2213456"/>
          </a:xfrm>
        </p:grpSpPr>
        <p:grpSp>
          <p:nvGrpSpPr>
            <p:cNvPr id="22" name="object 7">
              <a:extLst>
                <a:ext uri="{FF2B5EF4-FFF2-40B4-BE49-F238E27FC236}">
                  <a16:creationId xmlns:a16="http://schemas.microsoft.com/office/drawing/2014/main" id="{74A662E3-2343-4C3B-A25E-8772012F0656}"/>
                </a:ext>
              </a:extLst>
            </p:cNvPr>
            <p:cNvGrpSpPr/>
            <p:nvPr/>
          </p:nvGrpSpPr>
          <p:grpSpPr>
            <a:xfrm rot="321022">
              <a:off x="5362825" y="1660428"/>
              <a:ext cx="1622436" cy="2213456"/>
              <a:chOff x="9498089" y="2635105"/>
              <a:chExt cx="7054012" cy="5788766"/>
            </a:xfrm>
          </p:grpSpPr>
          <p:pic>
            <p:nvPicPr>
              <p:cNvPr id="24" name="object 8">
                <a:extLst>
                  <a:ext uri="{FF2B5EF4-FFF2-40B4-BE49-F238E27FC236}">
                    <a16:creationId xmlns:a16="http://schemas.microsoft.com/office/drawing/2014/main" id="{A5D24FC6-3288-46CB-9FC4-C2A06D5996C1}"/>
                  </a:ext>
                </a:extLst>
              </p:cNvPr>
              <p:cNvPicPr/>
              <p:nvPr/>
            </p:nvPicPr>
            <p:blipFill>
              <a:blip r:embed="rId4" cstate="print"/>
              <a:stretch>
                <a:fillRect/>
              </a:stretch>
            </p:blipFill>
            <p:spPr>
              <a:xfrm>
                <a:off x="10121912" y="3276961"/>
                <a:ext cx="6430189" cy="5146910"/>
              </a:xfrm>
              <a:prstGeom prst="rect">
                <a:avLst/>
              </a:prstGeom>
            </p:spPr>
          </p:pic>
          <p:pic>
            <p:nvPicPr>
              <p:cNvPr id="25" name="object 10">
                <a:extLst>
                  <a:ext uri="{FF2B5EF4-FFF2-40B4-BE49-F238E27FC236}">
                    <a16:creationId xmlns:a16="http://schemas.microsoft.com/office/drawing/2014/main" id="{953CD0B2-C0F9-48A0-8B64-1F8D9EC5565B}"/>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82ACB18D-F2A8-4222-B445-6364298B9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725"/>
            <a:stretch/>
          </p:blipFill>
          <p:spPr>
            <a:xfrm rot="332561">
              <a:off x="5556190" y="2079042"/>
              <a:ext cx="1379835" cy="1426240"/>
            </a:xfrm>
            <a:prstGeom prst="rect">
              <a:avLst/>
            </a:prstGeom>
          </p:spPr>
        </p:pic>
      </p:grpSp>
    </p:spTree>
    <p:extLst>
      <p:ext uri="{BB962C8B-B14F-4D97-AF65-F5344CB8AC3E}">
        <p14:creationId xmlns:p14="http://schemas.microsoft.com/office/powerpoint/2010/main" val="1207294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103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754AD8-F343-4E6D-8627-834DCEA48E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DB96C9A-4B4D-4E93-9824-79B7AA7EE27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AD52FC-7CE5-4979-B9B7-1B5E7018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FE9FF28-1803-436B-963B-3CC14A26D2E2}"/>
              </a:ext>
            </a:extLst>
          </p:cNvPr>
          <p:cNvSpPr txBox="1"/>
          <p:nvPr/>
        </p:nvSpPr>
        <p:spPr>
          <a:xfrm>
            <a:off x="1582222" y="1619182"/>
            <a:ext cx="6083392" cy="1015663"/>
          </a:xfrm>
          <a:prstGeom prst="rect">
            <a:avLst/>
          </a:prstGeom>
          <a:noFill/>
        </p:spPr>
        <p:txBody>
          <a:bodyPr wrap="square">
            <a:spAutoFit/>
          </a:bodyPr>
          <a:lstStyle/>
          <a:p>
            <a:pPr>
              <a:defRPr/>
            </a:pPr>
            <a:r>
              <a:rPr lang="en-US" altLang="es-ES" sz="1200" dirty="0">
                <a:latin typeface="Arial Rounded MT Bold" panose="020F0704030504030204" pitchFamily="34" charset="0"/>
              </a:rPr>
              <a:t>All these indicators become more significant if we </a:t>
            </a:r>
            <a:r>
              <a:rPr lang="en-US" altLang="es-ES" sz="1200" dirty="0" err="1">
                <a:latin typeface="Arial Rounded MT Bold" panose="020F0704030504030204" pitchFamily="34" charset="0"/>
              </a:rPr>
              <a:t>considerthe</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time variable</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Comparing multiple Facebook pages with each other allows us for example to </a:t>
            </a:r>
          </a:p>
          <a:p>
            <a:pPr>
              <a:defRPr/>
            </a:pPr>
            <a:r>
              <a:rPr lang="en-US" altLang="es-ES" sz="1200" dirty="0">
                <a:latin typeface="Arial Rounded MT Bold" panose="020F0704030504030204" pitchFamily="34" charset="0"/>
              </a:rPr>
              <a:t>have an Engagement Map that relates the number of fans with that of </a:t>
            </a:r>
          </a:p>
          <a:p>
            <a:pPr>
              <a:defRPr/>
            </a:pPr>
            <a:r>
              <a:rPr lang="en-US" altLang="es-ES" sz="1200" dirty="0">
                <a:latin typeface="Arial Rounded MT Bold" panose="020F0704030504030204" pitchFamily="34" charset="0"/>
              </a:rPr>
              <a:t>Total Engagement, also representing the commitment actually dedicated to the </a:t>
            </a:r>
          </a:p>
          <a:p>
            <a:pPr>
              <a:defRPr/>
            </a:pPr>
            <a:r>
              <a:rPr lang="en-US" altLang="es-ES" sz="1200" dirty="0">
                <a:latin typeface="Arial Rounded MT Bold" panose="020F0704030504030204" pitchFamily="34" charset="0"/>
              </a:rPr>
              <a:t>management of our page.</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529080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584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FE37F4-82BF-4B16-94EB-25E26CDE07F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CB7047E-4EAF-4A98-8FD1-7E024EBADC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CB18F3C-65B0-4D78-B89D-5AD831B5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60148B6-CC77-4A84-86A1-15D54FCA743D}"/>
              </a:ext>
            </a:extLst>
          </p:cNvPr>
          <p:cNvSpPr txBox="1"/>
          <p:nvPr/>
        </p:nvSpPr>
        <p:spPr>
          <a:xfrm>
            <a:off x="1475655" y="1509921"/>
            <a:ext cx="6300193" cy="1754326"/>
          </a:xfrm>
          <a:prstGeom prst="rect">
            <a:avLst/>
          </a:prstGeom>
          <a:noFill/>
        </p:spPr>
        <p:txBody>
          <a:bodyPr wrap="square">
            <a:spAutoFit/>
          </a:bodyPr>
          <a:lstStyle/>
          <a:p>
            <a:pPr>
              <a:defRPr/>
            </a:pPr>
            <a:r>
              <a:rPr lang="en-US" altLang="es-ES" sz="1200" dirty="0">
                <a:solidFill>
                  <a:srgbClr val="F8469B"/>
                </a:solidFill>
                <a:latin typeface="Arial Rounded MT Bold" panose="020F0704030504030204" pitchFamily="34" charset="0"/>
              </a:rPr>
              <a:t>DIGITAL AND SOCIAL MEDIA MARKETING FOR SMALL BUSINESSES: CASE </a:t>
            </a:r>
          </a:p>
          <a:p>
            <a:pPr>
              <a:defRPr/>
            </a:pPr>
            <a:r>
              <a:rPr lang="en-US" altLang="es-ES" sz="1200" dirty="0">
                <a:solidFill>
                  <a:srgbClr val="F8469B"/>
                </a:solidFill>
                <a:latin typeface="Arial Rounded MT Bold" panose="020F0704030504030204" pitchFamily="34" charset="0"/>
              </a:rPr>
              <a:t>STUDY: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company under consideration is </a:t>
            </a:r>
            <a:r>
              <a:rPr lang="en-US" altLang="es-ES" sz="1200" dirty="0" err="1">
                <a:solidFill>
                  <a:srgbClr val="F8469B"/>
                </a:solidFill>
                <a:latin typeface="Arial Rounded MT Bold" panose="020F0704030504030204" pitchFamily="34" charset="0"/>
              </a:rPr>
              <a:t>FireSec</a:t>
            </a:r>
            <a:r>
              <a:rPr lang="en-US" altLang="es-ES" sz="1200" dirty="0">
                <a:solidFill>
                  <a:srgbClr val="F8469B"/>
                </a:solidFill>
                <a:latin typeface="Arial Rounded MT Bold" panose="020F0704030504030204" pitchFamily="34" charset="0"/>
              </a:rPr>
              <a:t> System </a:t>
            </a:r>
            <a:r>
              <a:rPr lang="en-US" altLang="es-ES" sz="1200" dirty="0" err="1">
                <a:solidFill>
                  <a:srgbClr val="F8469B"/>
                </a:solidFill>
                <a:latin typeface="Arial Rounded MT Bold" panose="020F0704030504030204" pitchFamily="34" charset="0"/>
              </a:rPr>
              <a:t>Srl</a:t>
            </a:r>
            <a:r>
              <a:rPr lang="en-US" altLang="es-ES" sz="1200" dirty="0">
                <a:latin typeface="Arial Rounded MT Bold" panose="020F0704030504030204" pitchFamily="34" charset="0"/>
              </a:rPr>
              <a:t>, a small business formed  by a staff of 10 people. It deals with design, installation and maintenance of fire </a:t>
            </a:r>
          </a:p>
          <a:p>
            <a:pPr>
              <a:defRPr/>
            </a:pPr>
            <a:r>
              <a:rPr lang="en-US" altLang="es-ES" sz="1200" dirty="0">
                <a:latin typeface="Arial Rounded MT Bold" panose="020F0704030504030204" pitchFamily="34" charset="0"/>
              </a:rPr>
              <a:t>detection and extinguishing systems. Most of its turnover comes from contracts </a:t>
            </a:r>
          </a:p>
          <a:p>
            <a:pPr>
              <a:defRPr/>
            </a:pPr>
            <a:r>
              <a:rPr lang="en-US" altLang="es-ES" sz="1200" dirty="0">
                <a:latin typeface="Arial Rounded MT Bold" panose="020F0704030504030204" pitchFamily="34" charset="0"/>
              </a:rPr>
              <a:t>with companies located in the same region (Lombardy) and Northern Italy. The </a:t>
            </a:r>
          </a:p>
          <a:p>
            <a:pPr>
              <a:defRPr/>
            </a:pPr>
            <a:r>
              <a:rPr lang="en-US" altLang="es-ES" sz="1200" dirty="0">
                <a:latin typeface="Arial Rounded MT Bold" panose="020F0704030504030204" pitchFamily="34" charset="0"/>
              </a:rPr>
              <a:t>area in which it operates is therefore a very specialized sector, precisely for this </a:t>
            </a:r>
          </a:p>
          <a:p>
            <a:pPr>
              <a:defRPr/>
            </a:pPr>
            <a:r>
              <a:rPr lang="en-US" altLang="es-ES" sz="1200" dirty="0">
                <a:latin typeface="Arial Rounded MT Bold" panose="020F0704030504030204" pitchFamily="34" charset="0"/>
              </a:rPr>
              <a:t>reason it is not "saturated" or highly competitive.</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902508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6298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0967" y="1878758"/>
            <a:ext cx="4203097"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As is the case in most </a:t>
            </a:r>
            <a:r>
              <a:rPr lang="en-US" altLang="es-ES" sz="1200" dirty="0">
                <a:solidFill>
                  <a:srgbClr val="F8469B"/>
                </a:solidFill>
                <a:latin typeface="Arial Rounded MT Bold" panose="020F0704030504030204" pitchFamily="34" charset="0"/>
              </a:rPr>
              <a:t>SMEs</a:t>
            </a:r>
            <a:r>
              <a:rPr lang="en-US" altLang="es-ES" sz="1200" dirty="0">
                <a:latin typeface="Arial Rounded MT Bold" panose="020F0704030504030204" pitchFamily="34" charset="0"/>
              </a:rPr>
              <a:t> (Small and Medium    </a:t>
            </a:r>
          </a:p>
          <a:p>
            <a:pPr>
              <a:defRPr/>
            </a:pPr>
            <a:r>
              <a:rPr lang="en-US" altLang="es-ES" sz="1200" dirty="0">
                <a:latin typeface="Arial Rounded MT Bold" panose="020F0704030504030204" pitchFamily="34" charset="0"/>
              </a:rPr>
              <a:t>Enterprises), the staff of </a:t>
            </a:r>
            <a:r>
              <a:rPr lang="en-US" altLang="es-ES" sz="1200" dirty="0" err="1">
                <a:solidFill>
                  <a:srgbClr val="F8469B"/>
                </a:solidFill>
                <a:latin typeface="Arial Rounded MT Bold" panose="020F0704030504030204" pitchFamily="34" charset="0"/>
              </a:rPr>
              <a:t>FireSec</a:t>
            </a:r>
            <a:r>
              <a:rPr lang="en-US" altLang="es-ES" sz="1200" dirty="0">
                <a:solidFill>
                  <a:srgbClr val="F8469B"/>
                </a:solidFill>
                <a:latin typeface="Arial Rounded MT Bold" panose="020F0704030504030204" pitchFamily="34" charset="0"/>
              </a:rPr>
              <a:t> System </a:t>
            </a:r>
            <a:r>
              <a:rPr lang="en-US" altLang="es-ES" sz="1200" dirty="0">
                <a:latin typeface="Arial Rounded MT Bold" panose="020F0704030504030204" pitchFamily="34" charset="0"/>
              </a:rPr>
              <a:t>is </a:t>
            </a:r>
          </a:p>
          <a:p>
            <a:pPr>
              <a:defRPr/>
            </a:pPr>
            <a:r>
              <a:rPr lang="en-US" altLang="es-ES" sz="1200" dirty="0">
                <a:latin typeface="Arial Rounded MT Bold" panose="020F0704030504030204" pitchFamily="34" charset="0"/>
              </a:rPr>
              <a:t>structured in a simple way and has no employee   </a:t>
            </a:r>
          </a:p>
          <a:p>
            <a:pPr>
              <a:defRPr/>
            </a:pPr>
            <a:r>
              <a:rPr lang="en-US" altLang="es-ES" sz="1200" dirty="0">
                <a:latin typeface="Arial Rounded MT Bold" panose="020F0704030504030204" pitchFamily="34" charset="0"/>
              </a:rPr>
              <a:t>with specific skills for communication or marketing, </a:t>
            </a:r>
          </a:p>
          <a:p>
            <a:pPr>
              <a:defRPr/>
            </a:pPr>
            <a:r>
              <a:rPr lang="en-US" altLang="es-ES" sz="1200" dirty="0">
                <a:latin typeface="Arial Rounded MT Bold" panose="020F0704030504030204" pitchFamily="34" charset="0"/>
              </a:rPr>
              <a:t>distributing these functions to sales people</a:t>
            </a:r>
          </a:p>
          <a:p>
            <a:pPr>
              <a:defRPr/>
            </a:pPr>
            <a:endParaRPr lang="en-US" altLang="es-ES" sz="1200" dirty="0">
              <a:latin typeface="Arial Rounded MT Bold" panose="020F0704030504030204" pitchFamily="34" charset="0"/>
            </a:endParaRPr>
          </a:p>
          <a:p>
            <a:pPr>
              <a:defRPr/>
            </a:pPr>
            <a:r>
              <a:rPr lang="en-US" altLang="es-ES" sz="1200" dirty="0">
                <a:solidFill>
                  <a:srgbClr val="F8469B"/>
                </a:solidFill>
                <a:latin typeface="Arial Rounded MT Bold" panose="020F0704030504030204" pitchFamily="34" charset="0"/>
              </a:rPr>
              <a:t>This company therefore has a limited online presence: only a website.</a:t>
            </a: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E0CD19B-92CF-45F5-A78A-50F29FFAB06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19BCEC-468A-4E7E-AE1D-0849A75E6F3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14A46A1-BA58-463A-9C66-726F5A19E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48EE44FB-E9E6-420C-8126-05F2578F78DC}"/>
              </a:ext>
            </a:extLst>
          </p:cNvPr>
          <p:cNvGrpSpPr/>
          <p:nvPr/>
        </p:nvGrpSpPr>
        <p:grpSpPr>
          <a:xfrm>
            <a:off x="5148064" y="1824109"/>
            <a:ext cx="2711257" cy="2044516"/>
            <a:chOff x="4778751" y="1826214"/>
            <a:chExt cx="3107856" cy="2211142"/>
          </a:xfrm>
        </p:grpSpPr>
        <p:grpSp>
          <p:nvGrpSpPr>
            <p:cNvPr id="19" name="object 7">
              <a:extLst>
                <a:ext uri="{FF2B5EF4-FFF2-40B4-BE49-F238E27FC236}">
                  <a16:creationId xmlns:a16="http://schemas.microsoft.com/office/drawing/2014/main" id="{A7D3A266-7AEE-48E9-A229-BA1FC12EB6FF}"/>
                </a:ext>
              </a:extLst>
            </p:cNvPr>
            <p:cNvGrpSpPr/>
            <p:nvPr/>
          </p:nvGrpSpPr>
          <p:grpSpPr>
            <a:xfrm rot="321022">
              <a:off x="5240161" y="1826214"/>
              <a:ext cx="2646446" cy="2211142"/>
              <a:chOff x="9498089" y="2635105"/>
              <a:chExt cx="7136314" cy="5598391"/>
            </a:xfrm>
          </p:grpSpPr>
          <p:pic>
            <p:nvPicPr>
              <p:cNvPr id="21" name="object 8">
                <a:extLst>
                  <a:ext uri="{FF2B5EF4-FFF2-40B4-BE49-F238E27FC236}">
                    <a16:creationId xmlns:a16="http://schemas.microsoft.com/office/drawing/2014/main" id="{59A8E4EB-273C-4E87-8853-C0E3E4994D46}"/>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CDEC4B34-541E-47B9-A001-959C31304CE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35992E5F-6026-4A83-A410-66F36474B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4" t="80" r="26214" b="-80"/>
            <a:stretch/>
          </p:blipFill>
          <p:spPr>
            <a:xfrm rot="325821">
              <a:off x="4778751" y="2236648"/>
              <a:ext cx="3034829" cy="1469718"/>
            </a:xfrm>
            <a:prstGeom prst="rect">
              <a:avLst/>
            </a:prstGeom>
          </p:spPr>
        </p:pic>
      </p:grpSp>
    </p:spTree>
    <p:extLst>
      <p:ext uri="{BB962C8B-B14F-4D97-AF65-F5344CB8AC3E}">
        <p14:creationId xmlns:p14="http://schemas.microsoft.com/office/powerpoint/2010/main" val="440935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33435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62BB90AC-CD34-4E28-A434-F62416F79541}"/>
              </a:ext>
            </a:extLst>
          </p:cNvPr>
          <p:cNvGraphicFramePr/>
          <p:nvPr>
            <p:extLst>
              <p:ext uri="{D42A27DB-BD31-4B8C-83A1-F6EECF244321}">
                <p14:modId xmlns:p14="http://schemas.microsoft.com/office/powerpoint/2010/main" val="3992278857"/>
              </p:ext>
            </p:extLst>
          </p:nvPr>
        </p:nvGraphicFramePr>
        <p:xfrm>
          <a:off x="1331640" y="1501151"/>
          <a:ext cx="6333974"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CC92E7E-BCBF-4ADB-B063-E1EFC76F374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A5B3DEB-20CC-4E72-AE3C-C65EFA5B0DC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212F3B5-2BEC-41B4-8545-564E56D09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9999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300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57832" y="1724870"/>
            <a:ext cx="6207782" cy="249299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rgbClr val="F8469B"/>
                </a:solidFill>
                <a:latin typeface="Arial Rounded MT Bold" panose="020F0704030504030204" pitchFamily="34" charset="0"/>
              </a:rPr>
              <a:t>client's goal </a:t>
            </a:r>
            <a:r>
              <a:rPr lang="en-US" altLang="es-ES" sz="1200" dirty="0">
                <a:latin typeface="Arial Rounded MT Bold" panose="020F0704030504030204" pitchFamily="34" charset="0"/>
              </a:rPr>
              <a:t>is clear: to increase the volume by at least 15%in annual sales, </a:t>
            </a:r>
          </a:p>
          <a:p>
            <a:pPr>
              <a:defRPr/>
            </a:pPr>
            <a:r>
              <a:rPr lang="en-US" altLang="es-ES" sz="1200" dirty="0">
                <a:latin typeface="Arial Rounded MT Bold" panose="020F0704030504030204" pitchFamily="34" charset="0"/>
              </a:rPr>
              <a:t>thanks to the acquisition of new customers and the closure of economically </a:t>
            </a:r>
          </a:p>
          <a:p>
            <a:pPr>
              <a:defRPr/>
            </a:pPr>
            <a:r>
              <a:rPr lang="en-US" altLang="es-ES" sz="1200" dirty="0">
                <a:latin typeface="Arial Rounded MT Bold" panose="020F0704030504030204" pitchFamily="34" charset="0"/>
              </a:rPr>
              <a:t>significant contracts. The starting point is the examination of the online presence of the company which, as already said, it is limited to a simple website and a </a:t>
            </a:r>
          </a:p>
          <a:p>
            <a:pPr>
              <a:defRPr/>
            </a:pPr>
            <a:r>
              <a:rPr lang="en-US" altLang="es-ES" sz="1200" dirty="0">
                <a:latin typeface="Arial Rounded MT Bold" panose="020F0704030504030204" pitchFamily="34" charset="0"/>
              </a:rPr>
              <a:t>traditional Communication Style.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lvl="0"/>
            <a:r>
              <a:rPr lang="en-US" altLang="es-ES" sz="1200" dirty="0">
                <a:latin typeface="Arial Rounded MT Bold" panose="020F0704030504030204" pitchFamily="34" charset="0"/>
              </a:rPr>
              <a:t>The tools used by the agency to obtain this information are: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9BC8469-596E-4087-B44C-47E1FF7B98B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65AA45E-EE18-42E1-915E-F192D904A5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23CA5EF-37B6-4312-BEBA-36F62483A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A55CDF3E-B399-4858-807E-9636ABDA608C}"/>
              </a:ext>
            </a:extLst>
          </p:cNvPr>
          <p:cNvGraphicFramePr/>
          <p:nvPr>
            <p:extLst>
              <p:ext uri="{D42A27DB-BD31-4B8C-83A1-F6EECF244321}">
                <p14:modId xmlns:p14="http://schemas.microsoft.com/office/powerpoint/2010/main" val="3987310012"/>
              </p:ext>
            </p:extLst>
          </p:nvPr>
        </p:nvGraphicFramePr>
        <p:xfrm>
          <a:off x="1582223" y="2301493"/>
          <a:ext cx="5849348"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203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548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18AD215-79C5-4426-93C6-52BB9D9A06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BCCDD26-FCAA-4A6E-92C5-425C198A46D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87D2C9F-711B-4860-9385-38D466E8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0557FCEC-04EF-463C-BC02-43F47DAAAAFB}"/>
              </a:ext>
            </a:extLst>
          </p:cNvPr>
          <p:cNvGraphicFramePr/>
          <p:nvPr>
            <p:extLst>
              <p:ext uri="{D42A27DB-BD31-4B8C-83A1-F6EECF244321}">
                <p14:modId xmlns:p14="http://schemas.microsoft.com/office/powerpoint/2010/main" val="1018343569"/>
              </p:ext>
            </p:extLst>
          </p:nvPr>
        </p:nvGraphicFramePr>
        <p:xfrm>
          <a:off x="1799025" y="1468790"/>
          <a:ext cx="5613840" cy="276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38FC9FD-53A3-40F1-9019-75E0745728A5}"/>
              </a:ext>
            </a:extLst>
          </p:cNvPr>
          <p:cNvSpPr txBox="1"/>
          <p:nvPr/>
        </p:nvSpPr>
        <p:spPr>
          <a:xfrm>
            <a:off x="2133654" y="2067694"/>
            <a:ext cx="504056" cy="369332"/>
          </a:xfrm>
          <a:prstGeom prst="rect">
            <a:avLst/>
          </a:prstGeom>
          <a:noFill/>
        </p:spPr>
        <p:txBody>
          <a:bodyPr wrap="square" rtlCol="0">
            <a:spAutoFit/>
          </a:bodyPr>
          <a:lstStyle/>
          <a:p>
            <a:r>
              <a:rPr lang="es-ES" dirty="0">
                <a:latin typeface="Arial Rounded MT Bold" panose="020F0704030504030204" pitchFamily="34" charset="0"/>
              </a:rPr>
              <a:t>1</a:t>
            </a:r>
          </a:p>
        </p:txBody>
      </p:sp>
      <p:sp>
        <p:nvSpPr>
          <p:cNvPr id="19" name="CuadroTexto 18">
            <a:extLst>
              <a:ext uri="{FF2B5EF4-FFF2-40B4-BE49-F238E27FC236}">
                <a16:creationId xmlns:a16="http://schemas.microsoft.com/office/drawing/2014/main" id="{4E45D368-5A15-43F1-94E1-5B6C4CD61C33}"/>
              </a:ext>
            </a:extLst>
          </p:cNvPr>
          <p:cNvSpPr txBox="1"/>
          <p:nvPr/>
        </p:nvSpPr>
        <p:spPr>
          <a:xfrm>
            <a:off x="2123728" y="3219822"/>
            <a:ext cx="504056" cy="369332"/>
          </a:xfrm>
          <a:prstGeom prst="rect">
            <a:avLst/>
          </a:prstGeom>
          <a:noFill/>
        </p:spPr>
        <p:txBody>
          <a:bodyPr wrap="square" rtlCol="0">
            <a:spAutoFit/>
          </a:bodyPr>
          <a:lstStyle/>
          <a:p>
            <a:r>
              <a:rPr lang="es-ES" dirty="0">
                <a:latin typeface="Arial Rounded MT Bold" panose="020F0704030504030204" pitchFamily="34" charset="0"/>
              </a:rPr>
              <a:t>2</a:t>
            </a:r>
          </a:p>
        </p:txBody>
      </p:sp>
    </p:spTree>
    <p:extLst>
      <p:ext uri="{BB962C8B-B14F-4D97-AF65-F5344CB8AC3E}">
        <p14:creationId xmlns:p14="http://schemas.microsoft.com/office/powerpoint/2010/main" val="282242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72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369CD58-4D62-4965-B6F9-098EF2EE4AE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B7031B7-1015-4CD5-86C4-C66012938A3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41C1B0-6A52-4CD7-8D61-DD78C300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DAE5DF07-286B-4859-9D8E-464CE4B48AE7}"/>
              </a:ext>
            </a:extLst>
          </p:cNvPr>
          <p:cNvGraphicFramePr/>
          <p:nvPr>
            <p:extLst>
              <p:ext uri="{D42A27DB-BD31-4B8C-83A1-F6EECF244321}">
                <p14:modId xmlns:p14="http://schemas.microsoft.com/office/powerpoint/2010/main" val="70659466"/>
              </p:ext>
            </p:extLst>
          </p:nvPr>
        </p:nvGraphicFramePr>
        <p:xfrm>
          <a:off x="1657776" y="1369296"/>
          <a:ext cx="5755089" cy="2881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C91A07C2-D17D-4899-A68C-5A0532062CAF}"/>
              </a:ext>
            </a:extLst>
          </p:cNvPr>
          <p:cNvSpPr txBox="1"/>
          <p:nvPr/>
        </p:nvSpPr>
        <p:spPr>
          <a:xfrm>
            <a:off x="1979712" y="2056911"/>
            <a:ext cx="504056" cy="369332"/>
          </a:xfrm>
          <a:prstGeom prst="rect">
            <a:avLst/>
          </a:prstGeom>
          <a:noFill/>
        </p:spPr>
        <p:txBody>
          <a:bodyPr wrap="square" rtlCol="0">
            <a:spAutoFit/>
          </a:bodyPr>
          <a:lstStyle/>
          <a:p>
            <a:r>
              <a:rPr lang="es-ES" dirty="0">
                <a:latin typeface="Arial Rounded MT Bold" panose="020F0704030504030204" pitchFamily="34" charset="0"/>
              </a:rPr>
              <a:t>3</a:t>
            </a:r>
          </a:p>
        </p:txBody>
      </p:sp>
      <p:sp>
        <p:nvSpPr>
          <p:cNvPr id="20" name="CuadroTexto 19">
            <a:extLst>
              <a:ext uri="{FF2B5EF4-FFF2-40B4-BE49-F238E27FC236}">
                <a16:creationId xmlns:a16="http://schemas.microsoft.com/office/drawing/2014/main" id="{81340E96-D8EF-4CFF-AD2A-8AF00605F65B}"/>
              </a:ext>
            </a:extLst>
          </p:cNvPr>
          <p:cNvSpPr txBox="1"/>
          <p:nvPr/>
        </p:nvSpPr>
        <p:spPr>
          <a:xfrm>
            <a:off x="1969786" y="3194119"/>
            <a:ext cx="504056" cy="369332"/>
          </a:xfrm>
          <a:prstGeom prst="rect">
            <a:avLst/>
          </a:prstGeom>
          <a:noFill/>
        </p:spPr>
        <p:txBody>
          <a:bodyPr wrap="square" rtlCol="0">
            <a:spAutoFit/>
          </a:bodyPr>
          <a:lstStyle/>
          <a:p>
            <a:r>
              <a:rPr lang="es-ES" dirty="0">
                <a:latin typeface="Arial Rounded MT Bold" panose="020F0704030504030204" pitchFamily="34" charset="0"/>
              </a:rPr>
              <a:t>4</a:t>
            </a:r>
          </a:p>
        </p:txBody>
      </p:sp>
    </p:spTree>
    <p:extLst>
      <p:ext uri="{BB962C8B-B14F-4D97-AF65-F5344CB8AC3E}">
        <p14:creationId xmlns:p14="http://schemas.microsoft.com/office/powerpoint/2010/main" val="683434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Forma libre: forma 6">
            <a:extLst>
              <a:ext uri="{FF2B5EF4-FFF2-40B4-BE49-F238E27FC236}">
                <a16:creationId xmlns:a16="http://schemas.microsoft.com/office/drawing/2014/main" id="{D7AADB2D-FB7B-4338-855D-BB316ACC0F18}"/>
              </a:ext>
            </a:extLst>
          </p:cNvPr>
          <p:cNvSpPr/>
          <p:nvPr/>
        </p:nvSpPr>
        <p:spPr>
          <a:xfrm>
            <a:off x="2494189" y="2764133"/>
            <a:ext cx="4526083" cy="1247777"/>
          </a:xfrm>
          <a:custGeom>
            <a:avLst/>
            <a:gdLst>
              <a:gd name="connsiteX0" fmla="*/ 135424 w 812530"/>
              <a:gd name="connsiteY0" fmla="*/ 0 h 3874260"/>
              <a:gd name="connsiteX1" fmla="*/ 677106 w 812530"/>
              <a:gd name="connsiteY1" fmla="*/ 0 h 3874260"/>
              <a:gd name="connsiteX2" fmla="*/ 812530 w 812530"/>
              <a:gd name="connsiteY2" fmla="*/ 135424 h 3874260"/>
              <a:gd name="connsiteX3" fmla="*/ 812530 w 812530"/>
              <a:gd name="connsiteY3" fmla="*/ 3874260 h 3874260"/>
              <a:gd name="connsiteX4" fmla="*/ 812530 w 812530"/>
              <a:gd name="connsiteY4" fmla="*/ 3874260 h 3874260"/>
              <a:gd name="connsiteX5" fmla="*/ 0 w 812530"/>
              <a:gd name="connsiteY5" fmla="*/ 3874260 h 3874260"/>
              <a:gd name="connsiteX6" fmla="*/ 0 w 812530"/>
              <a:gd name="connsiteY6" fmla="*/ 3874260 h 3874260"/>
              <a:gd name="connsiteX7" fmla="*/ 0 w 812530"/>
              <a:gd name="connsiteY7" fmla="*/ 135424 h 3874260"/>
              <a:gd name="connsiteX8" fmla="*/ 135424 w 812530"/>
              <a:gd name="connsiteY8" fmla="*/ 0 h 38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30" h="3874260">
                <a:moveTo>
                  <a:pt x="812530" y="645721"/>
                </a:moveTo>
                <a:lnTo>
                  <a:pt x="812530" y="3228539"/>
                </a:lnTo>
                <a:cubicBezTo>
                  <a:pt x="812530" y="3585163"/>
                  <a:pt x="799814" y="3874260"/>
                  <a:pt x="784128" y="3874260"/>
                </a:cubicBezTo>
                <a:lnTo>
                  <a:pt x="0" y="3874260"/>
                </a:lnTo>
                <a:lnTo>
                  <a:pt x="0" y="3874260"/>
                </a:lnTo>
                <a:lnTo>
                  <a:pt x="0" y="0"/>
                </a:lnTo>
                <a:lnTo>
                  <a:pt x="0" y="0"/>
                </a:lnTo>
                <a:lnTo>
                  <a:pt x="784128" y="0"/>
                </a:lnTo>
                <a:cubicBezTo>
                  <a:pt x="799814" y="0"/>
                  <a:pt x="812530" y="289097"/>
                  <a:pt x="812530" y="645721"/>
                </a:cubicBezTo>
                <a:close/>
              </a:path>
            </a:pathLst>
          </a:cu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45720" tIns="62524" rIns="85384" bIns="62524" numCol="1" spcCol="1270" anchor="ctr" anchorCtr="0">
            <a:noAutofit/>
          </a:bodyPr>
          <a:lstStyle/>
          <a:p>
            <a:pPr marL="171450" lvl="0" indent="-171450">
              <a:buFont typeface="Arial" panose="020B0604020202020204" pitchFamily="34" charset="0"/>
              <a:buChar char="•"/>
            </a:pPr>
            <a:r>
              <a:rPr lang="en-US" sz="1200" dirty="0">
                <a:latin typeface="Arial Rounded MT Bold" panose="020F0704030504030204" pitchFamily="34" charset="0"/>
              </a:rPr>
              <a:t>Position the Brand (</a:t>
            </a:r>
            <a:r>
              <a:rPr lang="en-US" sz="1200" dirty="0" err="1">
                <a:latin typeface="Arial Rounded MT Bold" panose="020F0704030504030204" pitchFamily="34" charset="0"/>
              </a:rPr>
              <a:t>FireSec</a:t>
            </a:r>
            <a:r>
              <a:rPr lang="en-US" sz="1200" dirty="0">
                <a:latin typeface="Arial Rounded MT Bold" panose="020F0704030504030204" pitchFamily="34" charset="0"/>
              </a:rPr>
              <a:t> System) on search engines          among the first results
Acquire new customers
Generate authority by developing relationships on the net</a:t>
            </a:r>
            <a:endParaRPr lang="it-IT" sz="1200" dirty="0">
              <a:latin typeface="Arial Rounded MT Bold" panose="020F0704030504030204" pitchFamily="34" charset="0"/>
            </a:endParaRPr>
          </a:p>
        </p:txBody>
      </p:sp>
      <p:sp>
        <p:nvSpPr>
          <p:cNvPr id="9" name="Forma libre: forma 8">
            <a:extLst>
              <a:ext uri="{FF2B5EF4-FFF2-40B4-BE49-F238E27FC236}">
                <a16:creationId xmlns:a16="http://schemas.microsoft.com/office/drawing/2014/main" id="{1F723033-856B-42C9-AFCA-3C09CACA2A4B}"/>
              </a:ext>
            </a:extLst>
          </p:cNvPr>
          <p:cNvSpPr/>
          <p:nvPr/>
        </p:nvSpPr>
        <p:spPr>
          <a:xfrm>
            <a:off x="1610094" y="2110036"/>
            <a:ext cx="3321946" cy="796568"/>
          </a:xfrm>
          <a:custGeom>
            <a:avLst/>
            <a:gdLst>
              <a:gd name="connsiteX0" fmla="*/ 0 w 2179271"/>
              <a:gd name="connsiteY0" fmla="*/ 169281 h 1015663"/>
              <a:gd name="connsiteX1" fmla="*/ 169281 w 2179271"/>
              <a:gd name="connsiteY1" fmla="*/ 0 h 1015663"/>
              <a:gd name="connsiteX2" fmla="*/ 2009990 w 2179271"/>
              <a:gd name="connsiteY2" fmla="*/ 0 h 1015663"/>
              <a:gd name="connsiteX3" fmla="*/ 2179271 w 2179271"/>
              <a:gd name="connsiteY3" fmla="*/ 169281 h 1015663"/>
              <a:gd name="connsiteX4" fmla="*/ 2179271 w 2179271"/>
              <a:gd name="connsiteY4" fmla="*/ 846382 h 1015663"/>
              <a:gd name="connsiteX5" fmla="*/ 2009990 w 2179271"/>
              <a:gd name="connsiteY5" fmla="*/ 1015663 h 1015663"/>
              <a:gd name="connsiteX6" fmla="*/ 169281 w 2179271"/>
              <a:gd name="connsiteY6" fmla="*/ 1015663 h 1015663"/>
              <a:gd name="connsiteX7" fmla="*/ 0 w 2179271"/>
              <a:gd name="connsiteY7" fmla="*/ 846382 h 1015663"/>
              <a:gd name="connsiteX8" fmla="*/ 0 w 2179271"/>
              <a:gd name="connsiteY8"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271" h="1015663">
                <a:moveTo>
                  <a:pt x="0" y="169281"/>
                </a:moveTo>
                <a:cubicBezTo>
                  <a:pt x="0" y="75790"/>
                  <a:pt x="75790" y="0"/>
                  <a:pt x="169281" y="0"/>
                </a:cubicBezTo>
                <a:lnTo>
                  <a:pt x="2009990" y="0"/>
                </a:lnTo>
                <a:cubicBezTo>
                  <a:pt x="2103481" y="0"/>
                  <a:pt x="2179271" y="75790"/>
                  <a:pt x="2179271" y="169281"/>
                </a:cubicBezTo>
                <a:lnTo>
                  <a:pt x="2179271" y="846382"/>
                </a:lnTo>
                <a:cubicBezTo>
                  <a:pt x="2179271" y="939873"/>
                  <a:pt x="2103481" y="1015663"/>
                  <a:pt x="2009990" y="1015663"/>
                </a:cubicBezTo>
                <a:lnTo>
                  <a:pt x="169281" y="1015663"/>
                </a:lnTo>
                <a:cubicBezTo>
                  <a:pt x="75790" y="1015663"/>
                  <a:pt x="0" y="939873"/>
                  <a:pt x="0" y="846382"/>
                </a:cubicBezTo>
                <a:lnTo>
                  <a:pt x="0" y="169281"/>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5301" tIns="72441" rIns="95301" bIns="72441" numCol="1" spcCol="1270" anchor="ctr" anchorCtr="0">
            <a:noAutofit/>
          </a:bodyPr>
          <a:lstStyle/>
          <a:p>
            <a:pPr lvl="0"/>
            <a:r>
              <a:rPr lang="en-US" sz="1200" dirty="0">
                <a:latin typeface="Arial Rounded MT Bold" panose="020F0704030504030204" pitchFamily="34" charset="0"/>
              </a:rPr>
              <a:t>In the case analyzed, the </a:t>
            </a:r>
            <a:r>
              <a:rPr lang="en-US" sz="1200" dirty="0">
                <a:solidFill>
                  <a:srgbClr val="F8469B"/>
                </a:solidFill>
                <a:latin typeface="Arial Rounded MT Bold" panose="020F0704030504030204" pitchFamily="34" charset="0"/>
              </a:rPr>
              <a:t>Marketing objectives </a:t>
            </a:r>
            <a:r>
              <a:rPr lang="en-US" sz="1200" dirty="0">
                <a:latin typeface="Arial Rounded MT Bold" panose="020F0704030504030204" pitchFamily="34" charset="0"/>
              </a:rPr>
              <a:t>must always be kept in mind:</a:t>
            </a:r>
            <a:endParaRPr lang="it-IT"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3B2C00E-8C25-4489-B0EA-94DB380F2C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8D10848-7C62-40BD-B829-76FD50246A0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1440783-DF28-482A-857A-F13FD449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750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4ADBEF6-59B6-4256-B61B-ADF058C0C83C}"/>
              </a:ext>
            </a:extLst>
          </p:cNvPr>
          <p:cNvGraphicFramePr/>
          <p:nvPr>
            <p:extLst>
              <p:ext uri="{D42A27DB-BD31-4B8C-83A1-F6EECF244321}">
                <p14:modId xmlns:p14="http://schemas.microsoft.com/office/powerpoint/2010/main" val="2608536814"/>
              </p:ext>
            </p:extLst>
          </p:nvPr>
        </p:nvGraphicFramePr>
        <p:xfrm>
          <a:off x="1610094" y="1899633"/>
          <a:ext cx="6058250" cy="117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E44E672-B8F1-4312-8E23-0B961FB016BC}"/>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81AD97-7348-4644-8477-12AD7C2D010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BDC09-7D11-4A28-9615-9982B4CEC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98168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46166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Agency has therefore based its analysis on the conceptual scheme that </a:t>
            </a:r>
          </a:p>
          <a:p>
            <a:pPr>
              <a:defRPr/>
            </a:pPr>
            <a:r>
              <a:rPr lang="en-US" altLang="es-ES" sz="1200" dirty="0">
                <a:latin typeface="Arial Rounded MT Bold" panose="020F0704030504030204" pitchFamily="34" charset="0"/>
              </a:rPr>
              <a:t>divides the channels between: </a:t>
            </a:r>
            <a:r>
              <a:rPr lang="en-US" altLang="es-ES" sz="1200" dirty="0">
                <a:solidFill>
                  <a:srgbClr val="F8469B"/>
                </a:solidFill>
                <a:latin typeface="Arial Rounded MT Bold" panose="020F0704030504030204" pitchFamily="34" charset="0"/>
              </a:rPr>
              <a:t>owned</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earned</a:t>
            </a:r>
            <a:r>
              <a:rPr lang="en-US" altLang="es-ES" sz="1200" dirty="0">
                <a:latin typeface="Arial Rounded MT Bold" panose="020F0704030504030204" pitchFamily="34" charset="0"/>
              </a:rPr>
              <a:t> and </a:t>
            </a:r>
            <a:r>
              <a:rPr lang="en-US" altLang="es-ES" sz="1200" dirty="0">
                <a:solidFill>
                  <a:srgbClr val="F8469B"/>
                </a:solidFill>
                <a:latin typeface="Arial Rounded MT Bold" panose="020F0704030504030204" pitchFamily="34" charset="0"/>
              </a:rPr>
              <a:t>paid</a:t>
            </a:r>
            <a:r>
              <a:rPr lang="en-US" altLang="es-ES" sz="1200" dirty="0">
                <a:latin typeface="Arial Rounded MT Bold" panose="020F0704030504030204" pitchFamily="34" charset="0"/>
              </a:rPr>
              <a:t>.</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95BC21E-B8E5-4F2F-9ACF-73C8E94DB6C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1FB9C7D-CA95-4003-9BAD-3474AC95ED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795272-5E04-4F45-8E86-2157A1D8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B12F2BCC-FC98-44AD-B54A-48CF3E141E87}"/>
              </a:ext>
            </a:extLst>
          </p:cNvPr>
          <p:cNvGraphicFramePr/>
          <p:nvPr>
            <p:extLst>
              <p:ext uri="{D42A27DB-BD31-4B8C-83A1-F6EECF244321}">
                <p14:modId xmlns:p14="http://schemas.microsoft.com/office/powerpoint/2010/main" val="1166239164"/>
              </p:ext>
            </p:extLst>
          </p:nvPr>
        </p:nvGraphicFramePr>
        <p:xfrm>
          <a:off x="1582223" y="2378020"/>
          <a:ext cx="5830642" cy="214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1EFA901-8792-45EE-88D4-14F953904779}"/>
              </a:ext>
            </a:extLst>
          </p:cNvPr>
          <p:cNvSpPr txBox="1"/>
          <p:nvPr/>
        </p:nvSpPr>
        <p:spPr>
          <a:xfrm>
            <a:off x="1731135" y="2625329"/>
            <a:ext cx="288032" cy="369332"/>
          </a:xfrm>
          <a:prstGeom prst="rect">
            <a:avLst/>
          </a:prstGeom>
          <a:noFill/>
        </p:spPr>
        <p:txBody>
          <a:bodyPr wrap="square" rtlCol="0">
            <a:spAutoFit/>
          </a:bodyPr>
          <a:lstStyle/>
          <a:p>
            <a:r>
              <a:rPr lang="es-ES" dirty="0"/>
              <a:t>1</a:t>
            </a:r>
          </a:p>
        </p:txBody>
      </p:sp>
      <p:sp>
        <p:nvSpPr>
          <p:cNvPr id="19" name="CuadroTexto 18">
            <a:extLst>
              <a:ext uri="{FF2B5EF4-FFF2-40B4-BE49-F238E27FC236}">
                <a16:creationId xmlns:a16="http://schemas.microsoft.com/office/drawing/2014/main" id="{3B621783-C5B3-49B5-BFB8-53B3182DC6AC}"/>
              </a:ext>
            </a:extLst>
          </p:cNvPr>
          <p:cNvSpPr txBox="1"/>
          <p:nvPr/>
        </p:nvSpPr>
        <p:spPr>
          <a:xfrm>
            <a:off x="1875151" y="3247571"/>
            <a:ext cx="288032" cy="369332"/>
          </a:xfrm>
          <a:prstGeom prst="rect">
            <a:avLst/>
          </a:prstGeom>
          <a:noFill/>
        </p:spPr>
        <p:txBody>
          <a:bodyPr wrap="square" rtlCol="0">
            <a:spAutoFit/>
          </a:bodyPr>
          <a:lstStyle/>
          <a:p>
            <a:r>
              <a:rPr lang="es-ES" dirty="0"/>
              <a:t>2</a:t>
            </a:r>
          </a:p>
        </p:txBody>
      </p:sp>
      <p:sp>
        <p:nvSpPr>
          <p:cNvPr id="20" name="CuadroTexto 19">
            <a:extLst>
              <a:ext uri="{FF2B5EF4-FFF2-40B4-BE49-F238E27FC236}">
                <a16:creationId xmlns:a16="http://schemas.microsoft.com/office/drawing/2014/main" id="{C0C02E49-A87C-4D84-9EEC-49E7F129A352}"/>
              </a:ext>
            </a:extLst>
          </p:cNvPr>
          <p:cNvSpPr txBox="1"/>
          <p:nvPr/>
        </p:nvSpPr>
        <p:spPr>
          <a:xfrm>
            <a:off x="1723661" y="3906520"/>
            <a:ext cx="288032"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184266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Agency therefore studied a new synergy between Website, Blog and </a:t>
            </a:r>
          </a:p>
          <a:p>
            <a:pPr>
              <a:defRPr/>
            </a:pPr>
            <a:r>
              <a:rPr lang="en-US" altLang="es-ES" sz="1200" dirty="0">
                <a:latin typeface="Arial Rounded MT Bold" panose="020F0704030504030204" pitchFamily="34" charset="0"/>
              </a:rPr>
              <a:t>Channels: the goal is to </a:t>
            </a:r>
            <a:r>
              <a:rPr lang="en-US" altLang="es-ES" sz="1200" dirty="0">
                <a:solidFill>
                  <a:srgbClr val="F8469B"/>
                </a:solidFill>
                <a:latin typeface="Arial Rounded MT Bold" panose="020F0704030504030204" pitchFamily="34" charset="0"/>
              </a:rPr>
              <a:t>differentiate</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 from competitors and to </a:t>
            </a:r>
          </a:p>
          <a:p>
            <a:pPr>
              <a:defRPr/>
            </a:pPr>
            <a:r>
              <a:rPr lang="en-US" altLang="es-ES" sz="1200" dirty="0">
                <a:solidFill>
                  <a:srgbClr val="F8469B"/>
                </a:solidFill>
                <a:latin typeface="Arial Rounded MT Bold" panose="020F0704030504030204" pitchFamily="34" charset="0"/>
              </a:rPr>
              <a:t>position</a:t>
            </a:r>
            <a:r>
              <a:rPr lang="en-US" altLang="es-ES" sz="1200" dirty="0">
                <a:latin typeface="Arial Rounded MT Bold" panose="020F0704030504030204" pitchFamily="34" charset="0"/>
              </a:rPr>
              <a:t> it appropriately on the net.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first step: a new </a:t>
            </a:r>
            <a:r>
              <a:rPr lang="en-US" altLang="es-ES" sz="1200" dirty="0">
                <a:solidFill>
                  <a:srgbClr val="F8469B"/>
                </a:solidFill>
                <a:latin typeface="Arial Rounded MT Bold" panose="020F0704030504030204" pitchFamily="34" charset="0"/>
              </a:rPr>
              <a:t>website</a:t>
            </a:r>
            <a:r>
              <a:rPr lang="en-US" altLang="es-ES" sz="1200" dirty="0">
                <a:latin typeface="Arial Rounded MT Bold" panose="020F0704030504030204" pitchFamily="34" charset="0"/>
              </a:rPr>
              <a:t> for </a:t>
            </a: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 structured in:</a:t>
            </a:r>
          </a:p>
          <a:p>
            <a:pPr>
              <a:defRPr/>
            </a:pPr>
            <a:r>
              <a:rPr lang="en-US" altLang="es-ES" sz="1200" dirty="0">
                <a:latin typeface="Arial Rounded MT Bold" panose="020F0704030504030204" pitchFamily="34" charset="0"/>
              </a:rPr>
              <a:t>Home, Company, Fire-fighting systems, Services, News, Contacts.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second step: "hooking up" a Blog to the Website.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0BEF391-DDC5-4B0E-8D22-C9F31B0901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F11DBFE-4389-4884-9442-33C8AC280AA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8C345B4-99E5-4EA8-B9F1-560B7006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21329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3264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0B1C08E-0929-4249-B0C3-CEC86BD019D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9E4346-2473-4141-ABE3-BD952C5863D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736F0F7-C3C9-4EFD-A396-5B75DEEEC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A3B2DEA-6330-4484-9AE2-169669AAF8ED}"/>
              </a:ext>
            </a:extLst>
          </p:cNvPr>
          <p:cNvSpPr txBox="1"/>
          <p:nvPr/>
        </p:nvSpPr>
        <p:spPr>
          <a:xfrm>
            <a:off x="1421903" y="1569121"/>
            <a:ext cx="6300193" cy="1569660"/>
          </a:xfrm>
          <a:prstGeom prst="rect">
            <a:avLst/>
          </a:prstGeom>
          <a:noFill/>
        </p:spPr>
        <p:txBody>
          <a:bodyPr wrap="square">
            <a:spAutoFit/>
          </a:bodyPr>
          <a:lstStyle/>
          <a:p>
            <a:pPr>
              <a:defRPr/>
            </a:pPr>
            <a:r>
              <a:rPr lang="en-US" altLang="es-ES" sz="1200" dirty="0">
                <a:latin typeface="Arial Rounded MT Bold" panose="020F0704030504030204" pitchFamily="34" charset="0"/>
              </a:rPr>
              <a:t>In this </a:t>
            </a:r>
            <a:r>
              <a:rPr lang="en-US" altLang="es-ES" sz="1200" dirty="0">
                <a:solidFill>
                  <a:srgbClr val="F8469B"/>
                </a:solidFill>
                <a:latin typeface="Arial Rounded MT Bold" panose="020F0704030504030204" pitchFamily="34" charset="0"/>
              </a:rPr>
              <a:t>Marketing Plan</a:t>
            </a:r>
            <a:r>
              <a:rPr lang="en-US" altLang="es-ES" sz="1200" dirty="0">
                <a:latin typeface="Arial Rounded MT Bold" panose="020F0704030504030204" pitchFamily="34" charset="0"/>
              </a:rPr>
              <a:t>, the </a:t>
            </a:r>
            <a:r>
              <a:rPr lang="en-US" altLang="es-ES" sz="1200" dirty="0">
                <a:solidFill>
                  <a:srgbClr val="F8469B"/>
                </a:solidFill>
                <a:latin typeface="Arial Rounded MT Bold" panose="020F0704030504030204" pitchFamily="34" charset="0"/>
              </a:rPr>
              <a:t>Blog</a:t>
            </a:r>
            <a:r>
              <a:rPr lang="en-US" altLang="es-ES" sz="1200" dirty="0">
                <a:latin typeface="Arial Rounded MT Bold" panose="020F0704030504030204" pitchFamily="34" charset="0"/>
              </a:rPr>
              <a:t> occupies a prominent position because it is home to all the contents that will also be disseminated through Social Channels and</a:t>
            </a:r>
          </a:p>
          <a:p>
            <a:pPr>
              <a:defRPr/>
            </a:pPr>
            <a:r>
              <a:rPr lang="en-US" altLang="es-ES" sz="1200" dirty="0">
                <a:latin typeface="Arial Rounded MT Bold" panose="020F0704030504030204" pitchFamily="34" charset="0"/>
              </a:rPr>
              <a:t>Newsletter.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You need to have a clear </a:t>
            </a:r>
            <a:r>
              <a:rPr lang="en-US" altLang="es-ES" sz="1200" dirty="0">
                <a:solidFill>
                  <a:srgbClr val="F8469B"/>
                </a:solidFill>
                <a:latin typeface="Arial Rounded MT Bold" panose="020F0704030504030204" pitchFamily="34" charset="0"/>
              </a:rPr>
              <a:t>profile of the customers </a:t>
            </a:r>
            <a:r>
              <a:rPr lang="en-US" altLang="es-ES" sz="1200" dirty="0">
                <a:latin typeface="Arial Rounded MT Bold" panose="020F0704030504030204" pitchFamily="34" charset="0"/>
              </a:rPr>
              <a:t>you want to address with content which must be published on a regular basis, but also of quality.</a:t>
            </a:r>
          </a:p>
          <a:p>
            <a:pPr>
              <a:defRPr/>
            </a:pPr>
            <a:r>
              <a:rPr lang="en-US" altLang="es-ES" sz="1200" dirty="0">
                <a:latin typeface="Arial Rounded MT Bold" panose="020F0704030504030204" pitchFamily="34" charset="0"/>
              </a:rPr>
              <a:t>For example: call-to-action, </a:t>
            </a:r>
            <a:r>
              <a:rPr lang="en-US" altLang="es-ES" sz="1200" dirty="0" err="1">
                <a:latin typeface="Arial Rounded MT Bold" panose="020F0704030504030204" pitchFamily="34" charset="0"/>
              </a:rPr>
              <a:t>Ebook</a:t>
            </a:r>
            <a:r>
              <a:rPr lang="en-US" altLang="es-ES" sz="1200" dirty="0">
                <a:latin typeface="Arial Rounded MT Bold" panose="020F0704030504030204" pitchFamily="34" charset="0"/>
              </a:rPr>
              <a:t>, Webinar.</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804895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93" y="160233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62203"/>
            <a:ext cx="4151007"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Another tool implemented is the </a:t>
            </a:r>
            <a:r>
              <a:rPr lang="en-US" altLang="es-ES" sz="1200" dirty="0">
                <a:solidFill>
                  <a:srgbClr val="F8469B"/>
                </a:solidFill>
                <a:latin typeface="Arial Rounded MT Bold" panose="020F0704030504030204" pitchFamily="34" charset="0"/>
              </a:rPr>
              <a:t>Newsletter</a:t>
            </a:r>
            <a:r>
              <a:rPr lang="en-US" altLang="es-ES" sz="1200" dirty="0">
                <a:latin typeface="Arial Rounded MT Bold" panose="020F0704030504030204" pitchFamily="34" charset="0"/>
              </a:rPr>
              <a: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our case a monthly newsletter has been prepared with buttons to easily share the content published on the main Social Channels.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call to action is placed on both the Website and the Blog with an invitation to subscribe to the Newsletter.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E376D55-A38E-42A8-8DC7-CC53F655B6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9D907DD-1598-42BB-92DA-6AC8305B281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96D310C-3617-4E77-928F-4085FC09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04CE19EF-7907-47C0-BC41-1B728EA24D79}"/>
              </a:ext>
            </a:extLst>
          </p:cNvPr>
          <p:cNvGrpSpPr/>
          <p:nvPr/>
        </p:nvGrpSpPr>
        <p:grpSpPr>
          <a:xfrm rot="452309">
            <a:off x="5399995" y="2012144"/>
            <a:ext cx="2121549" cy="1784912"/>
            <a:chOff x="5199493" y="1810755"/>
            <a:chExt cx="2308728" cy="2044516"/>
          </a:xfrm>
        </p:grpSpPr>
        <p:grpSp>
          <p:nvGrpSpPr>
            <p:cNvPr id="19" name="object 7">
              <a:extLst>
                <a:ext uri="{FF2B5EF4-FFF2-40B4-BE49-F238E27FC236}">
                  <a16:creationId xmlns:a16="http://schemas.microsoft.com/office/drawing/2014/main" id="{452C776D-50B9-487A-AA0A-3517BC2FD204}"/>
                </a:ext>
              </a:extLst>
            </p:cNvPr>
            <p:cNvGrpSpPr/>
            <p:nvPr/>
          </p:nvGrpSpPr>
          <p:grpSpPr>
            <a:xfrm>
              <a:off x="5199493" y="1810755"/>
              <a:ext cx="2308728" cy="2044516"/>
              <a:chOff x="9498089" y="2635105"/>
              <a:chExt cx="7136314" cy="5598391"/>
            </a:xfrm>
          </p:grpSpPr>
          <p:pic>
            <p:nvPicPr>
              <p:cNvPr id="21" name="object 8">
                <a:extLst>
                  <a:ext uri="{FF2B5EF4-FFF2-40B4-BE49-F238E27FC236}">
                    <a16:creationId xmlns:a16="http://schemas.microsoft.com/office/drawing/2014/main" id="{C1725D4F-C51F-441A-84BC-A4BAEBE70F45}"/>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70A8DB9B-EBF1-4A20-80D7-FAE19045ECA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5EE4A822-3E36-49D4-A14A-6B7C041F15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231365"/>
              <a:ext cx="1950649" cy="1289082"/>
            </a:xfrm>
            <a:prstGeom prst="rect">
              <a:avLst/>
            </a:prstGeom>
          </p:spPr>
        </p:pic>
      </p:grpSp>
    </p:spTree>
    <p:extLst>
      <p:ext uri="{BB962C8B-B14F-4D97-AF65-F5344CB8AC3E}">
        <p14:creationId xmlns:p14="http://schemas.microsoft.com/office/powerpoint/2010/main" val="2886969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643" y="1923678"/>
            <a:ext cx="6207782" cy="230832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Lastly, </a:t>
            </a:r>
            <a:r>
              <a:rPr lang="en-US" altLang="es-ES" sz="1200" dirty="0">
                <a:solidFill>
                  <a:srgbClr val="F8469B"/>
                </a:solidFill>
                <a:latin typeface="Arial Rounded MT Bold" panose="020F0704030504030204" pitchFamily="34" charset="0"/>
              </a:rPr>
              <a:t>ADWORDS</a:t>
            </a:r>
            <a:r>
              <a:rPr lang="en-US" altLang="es-ES" sz="1200" dirty="0">
                <a:latin typeface="Arial Rounded MT Bold" panose="020F0704030504030204" pitchFamily="34" charset="0"/>
              </a:rPr>
              <a:t> (for a fee):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Agency's goal is to immediately bring a </a:t>
            </a:r>
            <a:r>
              <a:rPr lang="en-US" altLang="es-ES" sz="1200" dirty="0">
                <a:solidFill>
                  <a:srgbClr val="F8469B"/>
                </a:solidFill>
                <a:latin typeface="Arial Rounded MT Bold" panose="020F0704030504030204" pitchFamily="34" charset="0"/>
              </a:rPr>
              <a:t>positive</a:t>
            </a:r>
            <a:r>
              <a:rPr lang="en-US" altLang="es-ES" sz="1200" dirty="0">
                <a:latin typeface="Arial Rounded MT Bold" panose="020F0704030504030204" pitchFamily="34" charset="0"/>
              </a:rPr>
              <a:t> "</a:t>
            </a:r>
            <a:r>
              <a:rPr lang="en-US" altLang="es-ES" sz="1200" dirty="0">
                <a:solidFill>
                  <a:srgbClr val="F8469B"/>
                </a:solidFill>
                <a:latin typeface="Arial Rounded MT Bold" panose="020F0704030504030204" pitchFamily="34" charset="0"/>
              </a:rPr>
              <a:t>ROI</a:t>
            </a:r>
            <a:r>
              <a:rPr lang="en-US" altLang="es-ES" sz="1200" dirty="0">
                <a:latin typeface="Arial Rounded MT Bold" panose="020F0704030504030204" pitchFamily="34" charset="0"/>
              </a:rPr>
              <a:t>", even with an initially </a:t>
            </a:r>
          </a:p>
          <a:p>
            <a:pPr>
              <a:defRPr/>
            </a:pPr>
            <a:r>
              <a:rPr lang="en-US" altLang="es-ES" sz="1200" dirty="0">
                <a:latin typeface="Arial Rounded MT Bold" panose="020F0704030504030204" pitchFamily="34" charset="0"/>
              </a:rPr>
              <a:t>limited budget.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basic idea is to simply </a:t>
            </a:r>
            <a:r>
              <a:rPr lang="en-US" altLang="es-ES" sz="1200" dirty="0">
                <a:solidFill>
                  <a:srgbClr val="F8469B"/>
                </a:solidFill>
                <a:latin typeface="Arial Rounded MT Bold" panose="020F0704030504030204" pitchFamily="34" charset="0"/>
              </a:rPr>
              <a:t>be present in web searches</a:t>
            </a:r>
            <a:r>
              <a:rPr lang="en-US" altLang="es-ES" sz="1200" dirty="0">
                <a:latin typeface="Arial Rounded MT Bold" panose="020F0704030504030204" pitchFamily="34" charset="0"/>
              </a:rPr>
              <a:t>, focusing </a:t>
            </a:r>
          </a:p>
          <a:p>
            <a:pPr>
              <a:defRPr/>
            </a:pPr>
            <a:r>
              <a:rPr lang="en-US" altLang="es-ES" sz="1200" dirty="0">
                <a:latin typeface="Arial Rounded MT Bold" panose="020F0704030504030204" pitchFamily="34" charset="0"/>
              </a:rPr>
              <a:t>on terms very close to the activity (in this case “fire-fighting systems” and similar)</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Aggregates of words are created, dividing them by concept, thus identifying </a:t>
            </a:r>
          </a:p>
          <a:p>
            <a:pPr>
              <a:defRPr/>
            </a:pPr>
            <a:r>
              <a:rPr lang="en-US" altLang="es-ES" sz="1200" dirty="0">
                <a:latin typeface="Arial Rounded MT Bold" panose="020F0704030504030204" pitchFamily="34" charset="0"/>
              </a:rPr>
              <a:t>potential searchers. In addition, the Agency has opened LinkedIn profiles to all </a:t>
            </a:r>
          </a:p>
          <a:p>
            <a:pPr>
              <a:defRPr/>
            </a:pPr>
            <a:r>
              <a:rPr lang="en-US" altLang="es-ES" sz="1200" dirty="0">
                <a:latin typeface="Arial Rounded MT Bold" panose="020F0704030504030204" pitchFamily="34" charset="0"/>
              </a:rPr>
              <a:t>employees.</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889E05F-E57A-4B41-916F-4DB80BA73C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FDC2411-2AF6-4436-B690-0FA8A43F932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CF89ED-A7C9-461A-AA87-FE4AFFC1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25359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48252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E70F335-37EE-4DD6-8638-A10C77C1E9D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490C630-47B0-4320-9C4E-BD0721DC00D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7B009D2-32D0-4DA1-8B12-FCF7E9D42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21" name="Diagrama 20">
            <a:extLst>
              <a:ext uri="{FF2B5EF4-FFF2-40B4-BE49-F238E27FC236}">
                <a16:creationId xmlns:a16="http://schemas.microsoft.com/office/drawing/2014/main" id="{6838AF61-8E32-4B7D-8FF2-36671167BA65}"/>
              </a:ext>
            </a:extLst>
          </p:cNvPr>
          <p:cNvGraphicFramePr/>
          <p:nvPr>
            <p:extLst>
              <p:ext uri="{D42A27DB-BD31-4B8C-83A1-F6EECF244321}">
                <p14:modId xmlns:p14="http://schemas.microsoft.com/office/powerpoint/2010/main" val="3901354603"/>
              </p:ext>
            </p:extLst>
          </p:nvPr>
        </p:nvGraphicFramePr>
        <p:xfrm>
          <a:off x="1582223" y="1808215"/>
          <a:ext cx="5050438" cy="2466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9831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443167"/>
            <a:ext cx="6696744" cy="59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03648" y="1639939"/>
            <a:ext cx="6768752" cy="249299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To summarize, which are the elements of an analysis like the one conducted for </a:t>
            </a:r>
          </a:p>
          <a:p>
            <a:pPr>
              <a:defRPr/>
            </a:pPr>
            <a:r>
              <a:rPr lang="en-US" altLang="es-ES" sz="1200" dirty="0" err="1">
                <a:latin typeface="Arial Rounded MT Bold" panose="020F0704030504030204" pitchFamily="34" charset="0"/>
              </a:rPr>
              <a:t>FireSec</a:t>
            </a:r>
            <a:r>
              <a:rPr lang="en-US" altLang="es-ES" sz="1200" dirty="0">
                <a:latin typeface="Arial Rounded MT Bold" panose="020F0704030504030204" pitchFamily="34" charset="0"/>
              </a:rPr>
              <a:t> System case study?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1) </a:t>
            </a:r>
            <a:r>
              <a:rPr lang="en-US" altLang="es-ES" sz="1200" dirty="0">
                <a:solidFill>
                  <a:srgbClr val="F8469B"/>
                </a:solidFill>
                <a:latin typeface="Arial Rounded MT Bold" panose="020F0704030504030204" pitchFamily="34" charset="0"/>
              </a:rPr>
              <a:t>Intercepting Mentions</a:t>
            </a:r>
            <a:r>
              <a:rPr lang="en-US" altLang="es-ES" sz="1200" dirty="0">
                <a:latin typeface="Arial Rounded MT Bold" panose="020F0704030504030204" pitchFamily="34" charset="0"/>
              </a:rPr>
              <a:t>: A generic first listen with free tools like Google Alerts is a great first step along with other online alerting services like Mention.net and Google's Keyword Planner. The goal is to understand the "trends", the topics of interest, the research habits in the area of interest.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2) </a:t>
            </a:r>
            <a:r>
              <a:rPr lang="en-US" altLang="es-ES" sz="1200" dirty="0">
                <a:solidFill>
                  <a:srgbClr val="F8469B"/>
                </a:solidFill>
                <a:latin typeface="Arial Rounded MT Bold" panose="020F0704030504030204" pitchFamily="34" charset="0"/>
              </a:rPr>
              <a:t>Listening to customers and the market</a:t>
            </a:r>
            <a:r>
              <a:rPr lang="en-US" altLang="es-ES" sz="1200" dirty="0">
                <a:latin typeface="Arial Rounded MT Bold" panose="020F0704030504030204" pitchFamily="34" charset="0"/>
              </a:rPr>
              <a:t>: that is, to prepare tools through which </a:t>
            </a:r>
          </a:p>
          <a:p>
            <a:pPr>
              <a:defRPr/>
            </a:pPr>
            <a:r>
              <a:rPr lang="en-US" altLang="es-ES" sz="1200" dirty="0">
                <a:latin typeface="Arial Rounded MT Bold" panose="020F0704030504030204" pitchFamily="34" charset="0"/>
              </a:rPr>
              <a:t>The customers can interact with the Company. This also means looking at the market </a:t>
            </a:r>
          </a:p>
          <a:p>
            <a:pPr>
              <a:defRPr/>
            </a:pPr>
            <a:r>
              <a:rPr lang="en-US" altLang="es-ES" sz="1200" dirty="0">
                <a:latin typeface="Arial Rounded MT Bold" panose="020F0704030504030204" pitchFamily="34" charset="0"/>
              </a:rPr>
              <a:t>sector that interests us: identify sector magazines, forums, blogs (by Subscribing for </a:t>
            </a:r>
          </a:p>
          <a:p>
            <a:pPr>
              <a:defRPr/>
            </a:pPr>
            <a:r>
              <a:rPr lang="en-US" altLang="es-ES" sz="1200" dirty="0">
                <a:latin typeface="Arial Rounded MT Bold" panose="020F0704030504030204" pitchFamily="34" charset="0"/>
              </a:rPr>
              <a:t>example to the RSS Feeds of the Sector Content Developers).</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8EADFCD-70E7-4716-8A91-FA4A50BF03B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CDF9B10-A0ED-460B-8C60-8CA4B3778F1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C70E779A-2A81-417E-A274-F1AAC6D9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9869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166" y="1422925"/>
            <a:ext cx="6203689" cy="66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56881A4-AB4B-459E-8E1B-CA34E5FA54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AFA8BF-E436-49B8-B6E3-1FFC964D855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4F1B816-5BED-444A-8228-3A78AED6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05C78-59FD-43FF-8936-971B1F464422}"/>
              </a:ext>
            </a:extLst>
          </p:cNvPr>
          <p:cNvSpPr txBox="1"/>
          <p:nvPr/>
        </p:nvSpPr>
        <p:spPr>
          <a:xfrm>
            <a:off x="1410574" y="1587912"/>
            <a:ext cx="6473794" cy="2492990"/>
          </a:xfrm>
          <a:prstGeom prst="rect">
            <a:avLst/>
          </a:prstGeom>
          <a:noFill/>
        </p:spPr>
        <p:txBody>
          <a:bodyPr wrap="square">
            <a:spAutoFit/>
          </a:bodyPr>
          <a:lstStyle/>
          <a:p>
            <a:pPr>
              <a:defRPr/>
            </a:pPr>
            <a:r>
              <a:rPr lang="en-US" altLang="es-ES" sz="1200" dirty="0">
                <a:latin typeface="Arial Rounded MT Bold" panose="020F0704030504030204" pitchFamily="34" charset="0"/>
              </a:rPr>
              <a:t>Create a Content </a:t>
            </a:r>
            <a:r>
              <a:rPr lang="en-US" altLang="es-ES" sz="1200" dirty="0">
                <a:solidFill>
                  <a:srgbClr val="F8469B"/>
                </a:solidFill>
                <a:latin typeface="Arial Rounded MT Bold" panose="020F0704030504030204" pitchFamily="34" charset="0"/>
              </a:rPr>
              <a:t>Marketing Plan</a:t>
            </a:r>
            <a:r>
              <a:rPr lang="en-US" altLang="es-ES" sz="1200" dirty="0">
                <a:latin typeface="Arial Rounded MT Bold" panose="020F0704030504030204" pitchFamily="34" charset="0"/>
              </a:rPr>
              <a:t>:</a:t>
            </a:r>
          </a:p>
          <a:p>
            <a:pPr>
              <a:defRPr/>
            </a:pPr>
            <a:endParaRPr lang="en-US" altLang="es-ES" sz="1200" i="1" dirty="0">
              <a:latin typeface="Arial Rounded MT Bold" panose="020F0704030504030204" pitchFamily="34" charset="0"/>
            </a:endParaRPr>
          </a:p>
          <a:p>
            <a:pPr>
              <a:defRPr/>
            </a:pPr>
            <a:r>
              <a:rPr lang="en-US" altLang="es-ES" sz="1200" dirty="0">
                <a:latin typeface="Arial Rounded MT Bold" panose="020F0704030504030204" pitchFamily="34" charset="0"/>
              </a:rPr>
              <a:t>How to get noticed by your potential audience? In the era not only of the Digital </a:t>
            </a:r>
          </a:p>
          <a:p>
            <a:pPr>
              <a:defRPr/>
            </a:pPr>
            <a:r>
              <a:rPr lang="en-US" altLang="es-ES" sz="1200" dirty="0">
                <a:latin typeface="Arial Rounded MT Bold" panose="020F0704030504030204" pitchFamily="34" charset="0"/>
              </a:rPr>
              <a:t>Marketing, but above all of the "inbound" one, our audience will be able to find us </a:t>
            </a:r>
          </a:p>
          <a:p>
            <a:pPr>
              <a:defRPr/>
            </a:pPr>
            <a:r>
              <a:rPr lang="en-US" altLang="es-ES" sz="1200" dirty="0">
                <a:latin typeface="Arial Rounded MT Bold" panose="020F0704030504030204" pitchFamily="34" charset="0"/>
              </a:rPr>
              <a:t>only if we provide the right content.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other words, </a:t>
            </a:r>
            <a:r>
              <a:rPr lang="en-US" altLang="es-ES" sz="1200" dirty="0">
                <a:solidFill>
                  <a:srgbClr val="F8469B"/>
                </a:solidFill>
                <a:latin typeface="Arial Rounded MT Bold" panose="020F0704030504030204" pitchFamily="34" charset="0"/>
              </a:rPr>
              <a:t>it is necessary to create contents that respond to precise information needs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is possible by listening to and tracking conversations between people in </a:t>
            </a:r>
          </a:p>
          <a:p>
            <a:pPr>
              <a:defRPr/>
            </a:pPr>
            <a:r>
              <a:rPr lang="en-US" altLang="es-ES" sz="1200" dirty="0">
                <a:latin typeface="Arial Rounded MT Bold" panose="020F0704030504030204" pitchFamily="34" charset="0"/>
              </a:rPr>
              <a:t>places identified in the listening phase, knowing the most used keywords on search </a:t>
            </a:r>
          </a:p>
          <a:p>
            <a:pPr>
              <a:defRPr/>
            </a:pPr>
            <a:r>
              <a:rPr lang="en-US" altLang="es-ES" sz="1200" dirty="0">
                <a:latin typeface="Arial Rounded MT Bold" panose="020F0704030504030204" pitchFamily="34" charset="0"/>
              </a:rPr>
              <a:t>engines, using these same keywords in tags and content, finally using the Social </a:t>
            </a:r>
          </a:p>
          <a:p>
            <a:pPr>
              <a:defRPr/>
            </a:pPr>
            <a:r>
              <a:rPr lang="en-US" altLang="es-ES" sz="1200" dirty="0">
                <a:latin typeface="Arial Rounded MT Bold" panose="020F0704030504030204" pitchFamily="34" charset="0"/>
              </a:rPr>
              <a:t>Channels to deepen knowledge of the Brand and attract new people.</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303387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3818" y="1803976"/>
            <a:ext cx="6207782" cy="2123658"/>
          </a:xfrm>
          <a:prstGeom prst="rect">
            <a:avLst/>
          </a:prstGeom>
          <a:noFill/>
        </p:spPr>
        <p:txBody>
          <a:bodyPr wrap="square" rtlCol="0">
            <a:spAutoFit/>
          </a:bodyPr>
          <a:lstStyle/>
          <a:p>
            <a:pPr>
              <a:defRPr/>
            </a:pPr>
            <a:r>
              <a:rPr lang="en-US" altLang="es-ES" sz="1200" dirty="0">
                <a:latin typeface="Arial Rounded MT Bold" panose="020F0704030504030204" pitchFamily="34" charset="0"/>
              </a:rPr>
              <a:t>In the creation of the </a:t>
            </a:r>
            <a:r>
              <a:rPr lang="en-US" altLang="es-ES" sz="1200" dirty="0">
                <a:solidFill>
                  <a:srgbClr val="F8469B"/>
                </a:solidFill>
                <a:latin typeface="Arial Rounded MT Bold" panose="020F0704030504030204" pitchFamily="34" charset="0"/>
              </a:rPr>
              <a:t>Editorial Plan </a:t>
            </a:r>
            <a:r>
              <a:rPr lang="en-US" altLang="es-ES" sz="1200" dirty="0">
                <a:latin typeface="Arial Rounded MT Bold" panose="020F0704030504030204" pitchFamily="34" charset="0"/>
              </a:rPr>
              <a:t>to be conveyed on all the </a:t>
            </a:r>
            <a:r>
              <a:rPr lang="en-US" altLang="es-ES" sz="1200" dirty="0">
                <a:solidFill>
                  <a:srgbClr val="F8469B"/>
                </a:solidFill>
                <a:latin typeface="Arial Rounded MT Bold" panose="020F0704030504030204" pitchFamily="34" charset="0"/>
              </a:rPr>
              <a:t>Social Channels </a:t>
            </a:r>
            <a:r>
              <a:rPr lang="en-US" altLang="es-ES" sz="1200" dirty="0">
                <a:latin typeface="Arial Rounded MT Bold" panose="020F0704030504030204" pitchFamily="34" charset="0"/>
              </a:rPr>
              <a:t>in </a:t>
            </a:r>
          </a:p>
          <a:p>
            <a:pPr>
              <a:defRPr/>
            </a:pPr>
            <a:r>
              <a:rPr lang="en-US" altLang="es-ES" sz="1200" dirty="0">
                <a:latin typeface="Arial Rounded MT Bold" panose="020F0704030504030204" pitchFamily="34" charset="0"/>
              </a:rPr>
              <a:t>our possession, it will be necessary to provide for the regular publication of </a:t>
            </a:r>
          </a:p>
          <a:p>
            <a:pPr>
              <a:defRPr/>
            </a:pPr>
            <a:r>
              <a:rPr lang="en-US" altLang="es-ES" sz="1200" dirty="0">
                <a:latin typeface="Arial Rounded MT Bold" panose="020F0704030504030204" pitchFamily="34" charset="0"/>
              </a:rPr>
              <a:t>contents topics of relevance to our audience.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We must not limit ourselves to the typical formats of each channel (</a:t>
            </a:r>
            <a:r>
              <a:rPr lang="en-US" altLang="es-ES" sz="1200" dirty="0" err="1">
                <a:latin typeface="Arial Rounded MT Bold" panose="020F0704030504030204" pitchFamily="34" charset="0"/>
              </a:rPr>
              <a:t>eg</a:t>
            </a:r>
            <a:r>
              <a:rPr lang="en-US" altLang="es-ES" sz="1200" dirty="0">
                <a:latin typeface="Arial Rounded MT Bold" panose="020F0704030504030204" pitchFamily="34" charset="0"/>
              </a:rPr>
              <a:t> Twitter → </a:t>
            </a:r>
          </a:p>
          <a:p>
            <a:pPr>
              <a:defRPr/>
            </a:pPr>
            <a:r>
              <a:rPr lang="en-US" altLang="es-ES" sz="1200" dirty="0">
                <a:latin typeface="Arial Rounded MT Bold" panose="020F0704030504030204" pitchFamily="34" charset="0"/>
              </a:rPr>
              <a:t>tweet; Facebook → post), but all the «Content Object»: Newsletter, Post, </a:t>
            </a:r>
            <a:r>
              <a:rPr lang="en-US" altLang="es-ES" sz="1200" dirty="0" err="1">
                <a:latin typeface="Arial Rounded MT Bold" panose="020F0704030504030204" pitchFamily="34" charset="0"/>
              </a:rPr>
              <a:t>Ebook</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Infographics.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However, </a:t>
            </a:r>
            <a:r>
              <a:rPr lang="en-US" altLang="es-ES" sz="1200" dirty="0">
                <a:solidFill>
                  <a:srgbClr val="F8469B"/>
                </a:solidFill>
                <a:latin typeface="Arial Rounded MT Bold" panose="020F0704030504030204" pitchFamily="34" charset="0"/>
              </a:rPr>
              <a:t>it is a priority to integrate Social Media into your Sales Cycle</a:t>
            </a:r>
            <a:r>
              <a:rPr lang="en-US" altLang="es-ES" sz="1200" dirty="0">
                <a:latin typeface="Arial Rounded MT Bold" panose="020F0704030504030204" pitchFamily="34" charset="0"/>
              </a:rPr>
              <a:t>, so that</a:t>
            </a:r>
          </a:p>
          <a:p>
            <a:pPr>
              <a:defRPr/>
            </a:pPr>
            <a:r>
              <a:rPr lang="en-US" altLang="es-ES" sz="1200" dirty="0">
                <a:latin typeface="Arial Rounded MT Bold" panose="020F0704030504030204" pitchFamily="34" charset="0"/>
              </a:rPr>
              <a:t>more users know our company through these channels in order to generate "word of mouth“.</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A8671E1-AF22-4774-AC9B-AA11DBBD5F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48DC2E-27B9-47DA-A11D-7BB6507606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A6EFB6E-7E33-49D3-AA9A-83B1C8FC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32014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Once the </a:t>
            </a:r>
            <a:r>
              <a:rPr lang="en-US" altLang="es-ES" sz="1200" dirty="0">
                <a:solidFill>
                  <a:srgbClr val="F8469B"/>
                </a:solidFill>
                <a:latin typeface="Arial Rounded MT Bold" panose="020F0704030504030204" pitchFamily="34" charset="0"/>
              </a:rPr>
              <a:t>user</a:t>
            </a:r>
            <a:r>
              <a:rPr lang="en-US" altLang="es-ES" sz="1200" dirty="0">
                <a:latin typeface="Arial Rounded MT Bold" panose="020F0704030504030204" pitchFamily="34" charset="0"/>
              </a:rPr>
              <a:t> has been reached, it is necessary to involve it with well-published </a:t>
            </a:r>
          </a:p>
          <a:p>
            <a:pPr>
              <a:defRPr/>
            </a:pPr>
            <a:r>
              <a:rPr lang="en-US" altLang="es-ES" sz="1200" dirty="0">
                <a:latin typeface="Arial Rounded MT Bold" panose="020F0704030504030204" pitchFamily="34" charset="0"/>
              </a:rPr>
              <a:t>content: </a:t>
            </a:r>
            <a:r>
              <a:rPr lang="en-US" altLang="es-ES" sz="1200" dirty="0">
                <a:solidFill>
                  <a:srgbClr val="F8469B"/>
                </a:solidFill>
                <a:latin typeface="Arial Rounded MT Bold" panose="020F0704030504030204" pitchFamily="34" charset="0"/>
              </a:rPr>
              <a:t>Personalized Conversation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Respond to questions by actively interacting and encouraging customers to </a:t>
            </a:r>
          </a:p>
          <a:p>
            <a:pPr>
              <a:defRPr/>
            </a:pPr>
            <a:r>
              <a:rPr lang="en-US" altLang="es-ES" sz="1200" dirty="0">
                <a:latin typeface="Arial Rounded MT Bold" panose="020F0704030504030204" pitchFamily="34" charset="0"/>
              </a:rPr>
              <a:t>follow the page. So first listen to what customers say participating in discussions and joining industry forums</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Again: sharing information with people who now follow us by announcing </a:t>
            </a:r>
          </a:p>
          <a:p>
            <a:pPr>
              <a:defRPr/>
            </a:pPr>
            <a:r>
              <a:rPr lang="en-US" altLang="es-ES" sz="1200" dirty="0">
                <a:latin typeface="Arial Rounded MT Bold" panose="020F0704030504030204" pitchFamily="34" charset="0"/>
              </a:rPr>
              <a:t>previews and exclusives that lead them to "word of mouth".</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47970E8-B4E5-415B-B5D5-719759D2472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60940FF-F6AB-44A0-93E6-7C01DC55C69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31A602E-7C6B-44A0-B262-81FEF0C2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944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95702"/>
            <a:ext cx="6480720" cy="5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FA9B35D3-C524-4EC7-9974-8272FC7F089C}"/>
              </a:ext>
            </a:extLst>
          </p:cNvPr>
          <p:cNvGraphicFramePr/>
          <p:nvPr>
            <p:extLst>
              <p:ext uri="{D42A27DB-BD31-4B8C-83A1-F6EECF244321}">
                <p14:modId xmlns:p14="http://schemas.microsoft.com/office/powerpoint/2010/main" val="2208736650"/>
              </p:ext>
            </p:extLst>
          </p:nvPr>
        </p:nvGraphicFramePr>
        <p:xfrm>
          <a:off x="1403648" y="1563638"/>
          <a:ext cx="6153681" cy="28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4ED24F1-FBA2-432D-8604-D40970E5623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926B147-02B9-4AC7-9EAC-307BCABF5231}"/>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EFE65D-BF4E-4A8A-A462-FD174BFF3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621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10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94F6F59-5C56-456D-B0E4-E4E59F589ED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59BD7D-8908-4A0A-8EF0-BF162F02778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1783A9-9052-41E6-AE4D-CDEBBBCB7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82A460B3-334B-449B-8FEF-BAB69EC9340E}"/>
              </a:ext>
            </a:extLst>
          </p:cNvPr>
          <p:cNvSpPr txBox="1"/>
          <p:nvPr/>
        </p:nvSpPr>
        <p:spPr>
          <a:xfrm>
            <a:off x="1556151" y="1409436"/>
            <a:ext cx="6400225" cy="1015663"/>
          </a:xfrm>
          <a:prstGeom prst="rect">
            <a:avLst/>
          </a:prstGeom>
          <a:noFill/>
        </p:spPr>
        <p:txBody>
          <a:bodyPr wrap="square">
            <a:spAutoFit/>
          </a:bodyPr>
          <a:lstStyle/>
          <a:p>
            <a:pPr>
              <a:defRPr/>
            </a:pPr>
            <a:r>
              <a:rPr lang="en-US" altLang="es-ES" sz="1200" dirty="0">
                <a:solidFill>
                  <a:srgbClr val="F8469B"/>
                </a:solidFill>
                <a:latin typeface="Arial Rounded MT Bold" panose="020F0704030504030204" pitchFamily="34" charset="0"/>
              </a:rPr>
              <a:t>THE MEASUREMENT:</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analysis of the results aims to connect the initial marketing and business </a:t>
            </a:r>
          </a:p>
          <a:p>
            <a:pPr>
              <a:defRPr/>
            </a:pPr>
            <a:r>
              <a:rPr lang="en-US" altLang="es-ES" sz="1200" dirty="0">
                <a:latin typeface="Arial Rounded MT Bold" panose="020F0704030504030204" pitchFamily="34" charset="0"/>
              </a:rPr>
              <a:t>objectives with the actions and results, translated into metrics and KPIs obtained on Social Media. This impact is measured by quantitative and qualitative metrics.</a:t>
            </a:r>
          </a:p>
        </p:txBody>
      </p:sp>
      <p:graphicFrame>
        <p:nvGraphicFramePr>
          <p:cNvPr id="9" name="Diagrama 8">
            <a:extLst>
              <a:ext uri="{FF2B5EF4-FFF2-40B4-BE49-F238E27FC236}">
                <a16:creationId xmlns:a16="http://schemas.microsoft.com/office/drawing/2014/main" id="{F9A5BDAD-49E6-44E7-AFCA-16D4B45964D1}"/>
              </a:ext>
            </a:extLst>
          </p:cNvPr>
          <p:cNvGraphicFramePr/>
          <p:nvPr>
            <p:extLst>
              <p:ext uri="{D42A27DB-BD31-4B8C-83A1-F6EECF244321}">
                <p14:modId xmlns:p14="http://schemas.microsoft.com/office/powerpoint/2010/main" val="939529937"/>
              </p:ext>
            </p:extLst>
          </p:nvPr>
        </p:nvGraphicFramePr>
        <p:xfrm>
          <a:off x="1620000" y="2151265"/>
          <a:ext cx="6045614" cy="251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703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294922"/>
            <a:ext cx="6374153" cy="64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424404"/>
            <a:ext cx="6632284" cy="3046988"/>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lvl="4">
              <a:defRPr/>
            </a:pPr>
            <a:r>
              <a:rPr lang="en-US" altLang="es-ES" sz="1200" dirty="0">
                <a:latin typeface="Arial Rounded MT Bold" panose="020F0704030504030204" pitchFamily="34" charset="0"/>
              </a:rPr>
              <a:t>Taking into consideration the Social Networking platforms we have mentioned(Twitter, Facebook Business, Blog, </a:t>
            </a:r>
            <a:r>
              <a:rPr lang="en-US" altLang="es-ES" sz="1200" dirty="0" err="1">
                <a:latin typeface="Arial Rounded MT Bold" panose="020F0704030504030204" pitchFamily="34" charset="0"/>
              </a:rPr>
              <a:t>Youtube</a:t>
            </a:r>
            <a:r>
              <a:rPr lang="en-US" altLang="es-ES" sz="1200" dirty="0">
                <a:latin typeface="Arial Rounded MT Bold" panose="020F0704030504030204" pitchFamily="34" charset="0"/>
              </a:rPr>
              <a:t>) </a:t>
            </a:r>
          </a:p>
          <a:p>
            <a:pPr lvl="4">
              <a:defRPr/>
            </a:pPr>
            <a:r>
              <a:rPr lang="en-US" altLang="es-ES" sz="1200" dirty="0">
                <a:latin typeface="Arial Rounded MT Bold" panose="020F0704030504030204" pitchFamily="34" charset="0"/>
              </a:rPr>
              <a:t>for each of these there will be more appropriate measurement metrics. Overall what will be measured is:</a:t>
            </a:r>
          </a:p>
          <a:p>
            <a:pPr>
              <a:defRPr/>
            </a:pP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Exposure: how much the "reach" of the Company has grown thanks to the Social </a:t>
            </a:r>
          </a:p>
          <a:p>
            <a:pPr>
              <a:defRPr/>
            </a:pPr>
            <a:r>
              <a:rPr lang="en-US" altLang="es-ES" sz="1200" dirty="0">
                <a:latin typeface="Arial Rounded MT Bold" panose="020F0704030504030204" pitchFamily="34" charset="0"/>
              </a:rPr>
              <a:t>Channel </a:t>
            </a:r>
          </a:p>
          <a:p>
            <a:pPr>
              <a:defRPr/>
            </a:pPr>
            <a:r>
              <a:rPr lang="en-US" altLang="es-ES" sz="1200" dirty="0">
                <a:latin typeface="Arial Rounded MT Bold" panose="020F0704030504030204" pitchFamily="34" charset="0"/>
              </a:rPr>
              <a:t>Engagement: level of engagement (posts, comments, retweets, citations)</a:t>
            </a:r>
          </a:p>
          <a:p>
            <a:pPr>
              <a:defRPr/>
            </a:pPr>
            <a:r>
              <a:rPr lang="en-US" altLang="es-ES" sz="1200" dirty="0">
                <a:latin typeface="Arial Rounded MT Bold" panose="020F0704030504030204" pitchFamily="34" charset="0"/>
              </a:rPr>
              <a:t>Conversion: number of recorded conversations </a:t>
            </a:r>
          </a:p>
          <a:p>
            <a:pPr>
              <a:defRPr/>
            </a:pPr>
            <a:r>
              <a:rPr lang="en-US" altLang="es-ES" sz="1200" dirty="0">
                <a:latin typeface="Arial Rounded MT Bold" panose="020F0704030504030204" pitchFamily="34" charset="0"/>
              </a:rPr>
              <a:t>Advocacy: number of users who cite, advise, talk about </a:t>
            </a:r>
            <a:r>
              <a:rPr lang="en-US" altLang="es-ES" sz="1200" dirty="0" err="1">
                <a:latin typeface="Arial Rounded MT Bold" panose="020F0704030504030204" pitchFamily="34" charset="0"/>
              </a:rPr>
              <a:t>theproduct</a:t>
            </a:r>
            <a:r>
              <a:rPr lang="en-US" altLang="es-ES" sz="1200" dirty="0">
                <a:latin typeface="Arial Rounded MT Bold" panose="020F0704030504030204" pitchFamily="34" charset="0"/>
              </a:rPr>
              <a:t> / service of </a:t>
            </a:r>
          </a:p>
          <a:p>
            <a:pPr>
              <a:defRPr/>
            </a:pPr>
            <a:r>
              <a:rPr lang="en-US" altLang="es-ES" sz="1200" dirty="0">
                <a:latin typeface="Arial Rounded MT Bold" panose="020F0704030504030204" pitchFamily="34" charset="0"/>
              </a:rPr>
              <a:t>the Company in question.</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Some parameters can be analyzed more accurately via Social Analytics platforms such as </a:t>
            </a:r>
            <a:r>
              <a:rPr lang="en-US" altLang="es-ES" sz="1200" dirty="0" err="1">
                <a:latin typeface="Arial Rounded MT Bold" panose="020F0704030504030204" pitchFamily="34" charset="0"/>
              </a:rPr>
              <a:t>Tweetreach</a:t>
            </a:r>
            <a:r>
              <a:rPr lang="en-US" altLang="es-ES" sz="1200" dirty="0">
                <a:latin typeface="Arial Rounded MT Bold" panose="020F0704030504030204" pitchFamily="34" charset="0"/>
              </a:rPr>
              <a:t>, Facebook </a:t>
            </a:r>
            <a:r>
              <a:rPr lang="en-US" altLang="es-ES" sz="1200" dirty="0" err="1">
                <a:latin typeface="Arial Rounded MT Bold" panose="020F0704030504030204" pitchFamily="34" charset="0"/>
              </a:rPr>
              <a:t>Insight,Youtube</a:t>
            </a:r>
            <a:r>
              <a:rPr lang="en-US" altLang="es-ES" sz="1200" dirty="0">
                <a:latin typeface="Arial Rounded MT Bold" panose="020F0704030504030204" pitchFamily="34" charset="0"/>
              </a:rPr>
              <a:t> Analytics, LinkedIn.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6D12C8-9F53-415E-A6B4-1A180E95A0D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D03CC9-BE35-4FBB-9B39-A9DDDBEF6A2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0C9045-B5CE-4937-BDB6-D626D2DFC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2" name="Imagen 21">
            <a:extLst>
              <a:ext uri="{FF2B5EF4-FFF2-40B4-BE49-F238E27FC236}">
                <a16:creationId xmlns:a16="http://schemas.microsoft.com/office/drawing/2014/main" id="{EB4AB7F5-4057-44E5-A5C9-4E5914455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1586290"/>
            <a:ext cx="1599242" cy="837050"/>
          </a:xfrm>
          <a:prstGeom prst="rect">
            <a:avLst/>
          </a:prstGeom>
        </p:spPr>
      </p:pic>
    </p:spTree>
    <p:extLst>
      <p:ext uri="{BB962C8B-B14F-4D97-AF65-F5344CB8AC3E}">
        <p14:creationId xmlns:p14="http://schemas.microsoft.com/office/powerpoint/2010/main" val="58203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 </a:t>
            </a:r>
            <a:r>
              <a:rPr lang="en-US" altLang="es-ES" sz="1200" dirty="0">
                <a:solidFill>
                  <a:srgbClr val="F8469B"/>
                </a:solidFill>
                <a:latin typeface="Arial Rounded MT Bold" panose="020F0704030504030204" pitchFamily="34" charset="0"/>
              </a:rPr>
              <a:t>digital marketing plan for small and medium-sized "B2C" companies</a:t>
            </a:r>
            <a:r>
              <a:rPr lang="en-US" altLang="es-ES" sz="1200" dirty="0">
                <a:latin typeface="Arial Rounded MT Bold" panose="020F0704030504030204" pitchFamily="34" charset="0"/>
              </a:rPr>
              <a:t>:</a:t>
            </a:r>
          </a:p>
          <a:p>
            <a:pPr>
              <a:defRPr/>
            </a:pPr>
            <a:r>
              <a:rPr lang="en-US" altLang="es-ES" sz="1200" dirty="0">
                <a:latin typeface="Arial Rounded MT Bold" panose="020F0704030504030204" pitchFamily="34" charset="0"/>
              </a:rPr>
              <a:t>An example of the «Fashion» sector.</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company in question is </a:t>
            </a:r>
            <a:r>
              <a:rPr lang="en-US" altLang="es-ES" sz="1200" dirty="0" err="1">
                <a:solidFill>
                  <a:srgbClr val="F8469B"/>
                </a:solidFill>
                <a:latin typeface="Arial Rounded MT Bold" panose="020F0704030504030204" pitchFamily="34" charset="0"/>
              </a:rPr>
              <a:t>LouAnne</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S.r.l</a:t>
            </a:r>
            <a:r>
              <a:rPr lang="en-US" altLang="es-ES" sz="1200" dirty="0">
                <a:latin typeface="Arial Rounded MT Bold" panose="020F0704030504030204" pitchFamily="34" charset="0"/>
              </a:rPr>
              <a:t>., a family-run manufacturer of </a:t>
            </a:r>
          </a:p>
          <a:p>
            <a:pPr>
              <a:defRPr/>
            </a:pPr>
            <a:r>
              <a:rPr lang="en-US" altLang="es-ES" sz="1200" dirty="0">
                <a:latin typeface="Arial Rounded MT Bold" panose="020F0704030504030204" pitchFamily="34" charset="0"/>
              </a:rPr>
              <a:t>women's clothing. The organizational structure includes a small Sales and </a:t>
            </a:r>
          </a:p>
          <a:p>
            <a:pPr>
              <a:defRPr/>
            </a:pPr>
            <a:r>
              <a:rPr lang="en-US" altLang="es-ES" sz="1200" dirty="0">
                <a:latin typeface="Arial Rounded MT Bold" panose="020F0704030504030204" pitchFamily="34" charset="0"/>
              </a:rPr>
              <a:t>Marketing office which mainly deals with catalogs. </a:t>
            </a:r>
          </a:p>
          <a:p>
            <a:pPr>
              <a:defRPr/>
            </a:pPr>
            <a:r>
              <a:rPr lang="en-US" altLang="es-ES" sz="1200" dirty="0">
                <a:latin typeface="Arial Rounded MT Bold" panose="020F0704030504030204" pitchFamily="34" charset="0"/>
              </a:rPr>
              <a:t>The company's presence on the Web is limited to the Website.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940788B-68D6-4B83-8977-3F00851BFF6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4C3D887-4E97-46E7-80E8-A8B184C3B84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71D211-4F72-4A50-90CF-1E726EE5E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51312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826C07C-C2D9-421D-98FC-12F30B16E8FD}"/>
              </a:ext>
            </a:extLst>
          </p:cNvPr>
          <p:cNvGraphicFramePr/>
          <p:nvPr>
            <p:extLst>
              <p:ext uri="{D42A27DB-BD31-4B8C-83A1-F6EECF244321}">
                <p14:modId xmlns:p14="http://schemas.microsoft.com/office/powerpoint/2010/main" val="2150633069"/>
              </p:ext>
            </p:extLst>
          </p:nvPr>
        </p:nvGraphicFramePr>
        <p:xfrm>
          <a:off x="1582223" y="2085956"/>
          <a:ext cx="5822414" cy="163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9CDE731F-0C0F-40E0-BAD5-BEED49ADAF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87C7F92C-AFA3-4A46-AA3C-3F08D26DDF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7F8FEC4C-CA53-4241-8A36-2A506FCF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E089416-00AD-4A6A-A32F-BBC6C67743CB}"/>
              </a:ext>
            </a:extLst>
          </p:cNvPr>
          <p:cNvSpPr txBox="1"/>
          <p:nvPr/>
        </p:nvSpPr>
        <p:spPr>
          <a:xfrm>
            <a:off x="1537005" y="1748163"/>
            <a:ext cx="4572000" cy="276999"/>
          </a:xfrm>
          <a:prstGeom prst="rect">
            <a:avLst/>
          </a:prstGeom>
          <a:noFill/>
        </p:spPr>
        <p:txBody>
          <a:bodyPr wrap="square">
            <a:spAutoFit/>
          </a:bodyPr>
          <a:lstStyle/>
          <a:p>
            <a:pPr lvl="0"/>
            <a:r>
              <a:rPr lang="it-IT" sz="1200" dirty="0">
                <a:latin typeface="Arial Rounded MT Bold" panose="020F0704030504030204" pitchFamily="34" charset="0"/>
              </a:rPr>
              <a:t>First </a:t>
            </a:r>
            <a:r>
              <a:rPr lang="it-IT" sz="1200" dirty="0" err="1">
                <a:latin typeface="Arial Rounded MT Bold" panose="020F0704030504030204" pitchFamily="34" charset="0"/>
              </a:rPr>
              <a:t>level</a:t>
            </a:r>
            <a:r>
              <a:rPr lang="it-IT" sz="1200" dirty="0">
                <a:latin typeface="Arial Rounded MT Bold" panose="020F0704030504030204" pitchFamily="34" charset="0"/>
              </a:rPr>
              <a:t> </a:t>
            </a:r>
            <a:r>
              <a:rPr lang="it-IT" sz="1200" dirty="0" err="1">
                <a:latin typeface="Arial Rounded MT Bold" panose="020F0704030504030204" pitchFamily="34" charset="0"/>
              </a:rPr>
              <a:t>objectives</a:t>
            </a:r>
            <a:r>
              <a:rPr lang="it-IT" sz="1200" dirty="0">
                <a:latin typeface="Arial Rounded MT Bold" panose="020F0704030504030204" pitchFamily="34" charset="0"/>
              </a:rPr>
              <a:t>:</a:t>
            </a:r>
          </a:p>
        </p:txBody>
      </p:sp>
    </p:spTree>
    <p:extLst>
      <p:ext uri="{BB962C8B-B14F-4D97-AF65-F5344CB8AC3E}">
        <p14:creationId xmlns:p14="http://schemas.microsoft.com/office/powerpoint/2010/main" val="3002657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D5DEA4A-19F7-4D32-BEF6-E75AAB206FC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6CE8BC-A758-4E19-B925-22818B015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41634E4-65D3-414D-83BE-E918CC9AA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C9FBA8A-EDB9-4F7A-AB39-961FD4A963BB}"/>
              </a:ext>
            </a:extLst>
          </p:cNvPr>
          <p:cNvSpPr txBox="1"/>
          <p:nvPr/>
        </p:nvSpPr>
        <p:spPr>
          <a:xfrm>
            <a:off x="1554651" y="1823962"/>
            <a:ext cx="4572000" cy="276999"/>
          </a:xfrm>
          <a:prstGeom prst="rect">
            <a:avLst/>
          </a:prstGeom>
          <a:noFill/>
        </p:spPr>
        <p:txBody>
          <a:bodyPr wrap="square">
            <a:spAutoFit/>
          </a:bodyPr>
          <a:lstStyle/>
          <a:p>
            <a:pPr lvl="0"/>
            <a:r>
              <a:rPr lang="en-US" sz="1200" dirty="0">
                <a:latin typeface="Arial Rounded MT Bold" panose="020F0704030504030204" pitchFamily="34" charset="0"/>
              </a:rPr>
              <a:t>The </a:t>
            </a:r>
            <a:r>
              <a:rPr lang="en-US" sz="1200" dirty="0">
                <a:solidFill>
                  <a:srgbClr val="F8469B"/>
                </a:solidFill>
                <a:latin typeface="Arial Rounded MT Bold" panose="020F0704030504030204" pitchFamily="34" charset="0"/>
              </a:rPr>
              <a:t>specific</a:t>
            </a:r>
            <a:r>
              <a:rPr lang="en-US" sz="1200" dirty="0">
                <a:latin typeface="Arial Rounded MT Bold" panose="020F0704030504030204" pitchFamily="34" charset="0"/>
              </a:rPr>
              <a:t> objectives that </a:t>
            </a:r>
            <a:r>
              <a:rPr lang="en-US" sz="1200" dirty="0" err="1">
                <a:latin typeface="Arial Rounded MT Bold" panose="020F0704030504030204" pitchFamily="34" charset="0"/>
              </a:rPr>
              <a:t>LouAnne</a:t>
            </a:r>
            <a:r>
              <a:rPr lang="en-US" sz="1200" dirty="0">
                <a:latin typeface="Arial Rounded MT Bold" panose="020F0704030504030204" pitchFamily="34" charset="0"/>
              </a:rPr>
              <a:t> </a:t>
            </a:r>
            <a:r>
              <a:rPr lang="en-US" sz="1200" dirty="0" err="1">
                <a:latin typeface="Arial Rounded MT Bold" panose="020F0704030504030204" pitchFamily="34" charset="0"/>
              </a:rPr>
              <a:t>S.r.l</a:t>
            </a:r>
            <a:r>
              <a:rPr lang="en-US" sz="1200" dirty="0">
                <a:latin typeface="Arial Rounded MT Bold" panose="020F0704030504030204" pitchFamily="34" charset="0"/>
              </a:rPr>
              <a:t> sets itself are:</a:t>
            </a:r>
            <a:endParaRPr lang="it-IT" sz="1200" dirty="0">
              <a:latin typeface="Arial Rounded MT Bold" panose="020F0704030504030204" pitchFamily="34" charset="0"/>
            </a:endParaRPr>
          </a:p>
        </p:txBody>
      </p:sp>
      <p:graphicFrame>
        <p:nvGraphicFramePr>
          <p:cNvPr id="6" name="Diagrama 5">
            <a:extLst>
              <a:ext uri="{FF2B5EF4-FFF2-40B4-BE49-F238E27FC236}">
                <a16:creationId xmlns:a16="http://schemas.microsoft.com/office/drawing/2014/main" id="{081CFBF6-9828-4198-885C-D1CB435F3179}"/>
              </a:ext>
            </a:extLst>
          </p:cNvPr>
          <p:cNvGraphicFramePr/>
          <p:nvPr>
            <p:extLst>
              <p:ext uri="{D42A27DB-BD31-4B8C-83A1-F6EECF244321}">
                <p14:modId xmlns:p14="http://schemas.microsoft.com/office/powerpoint/2010/main" val="1229647209"/>
              </p:ext>
            </p:extLst>
          </p:nvPr>
        </p:nvGraphicFramePr>
        <p:xfrm>
          <a:off x="1596013" y="2186151"/>
          <a:ext cx="5904000" cy="231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5993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75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7C522C7-3233-45D4-9839-D079F7B98C2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889371-4B30-48B9-9596-7DA3CC3DB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F90576-F97B-4497-887F-B1662E592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8A11DCAC-8E0C-4593-AAAC-961DAF784459}"/>
              </a:ext>
            </a:extLst>
          </p:cNvPr>
          <p:cNvSpPr txBox="1"/>
          <p:nvPr/>
        </p:nvSpPr>
        <p:spPr>
          <a:xfrm>
            <a:off x="1525722" y="1694447"/>
            <a:ext cx="4120273" cy="2492990"/>
          </a:xfrm>
          <a:prstGeom prst="rect">
            <a:avLst/>
          </a:prstGeom>
          <a:noFill/>
        </p:spPr>
        <p:txBody>
          <a:bodyPr wrap="square">
            <a:spAutoFit/>
          </a:bodyPr>
          <a:lstStyle/>
          <a:p>
            <a:pPr>
              <a:defRPr/>
            </a:pPr>
            <a:r>
              <a:rPr lang="en-US" altLang="es-ES" sz="1200" dirty="0">
                <a:latin typeface="Arial Rounded MT Bold" panose="020F0704030504030204" pitchFamily="34" charset="0"/>
              </a:rPr>
              <a:t>Identification of the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As we have already seen, it is a priority to understand the groups of users to whom we want to contact us. We need these "identikits" to understand what there needs are, even beyond the product and / or service.</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They will also help to identify the best digital places, where you can interact effectively with the audience.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For each of these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we will have to indicate which are the keyword strings with which it is </a:t>
            </a:r>
          </a:p>
          <a:p>
            <a:pPr>
              <a:defRPr/>
            </a:pPr>
            <a:r>
              <a:rPr lang="en-US" altLang="es-ES" sz="1200" dirty="0">
                <a:latin typeface="Arial Rounded MT Bold" panose="020F0704030504030204" pitchFamily="34" charset="0"/>
              </a:rPr>
              <a:t>possible to search for the product.</a:t>
            </a:r>
            <a:endParaRPr lang="it-IT" altLang="es-ES" sz="1200" dirty="0">
              <a:latin typeface="Arial Rounded MT Bold" panose="020F0704030504030204" pitchFamily="34" charset="0"/>
            </a:endParaRPr>
          </a:p>
        </p:txBody>
      </p:sp>
      <p:sp>
        <p:nvSpPr>
          <p:cNvPr id="13" name="CuadroTexto 12">
            <a:extLst>
              <a:ext uri="{FF2B5EF4-FFF2-40B4-BE49-F238E27FC236}">
                <a16:creationId xmlns:a16="http://schemas.microsoft.com/office/drawing/2014/main" id="{4864DDCE-C8BC-4997-9D8A-CE1D2B478285}"/>
              </a:ext>
            </a:extLst>
          </p:cNvPr>
          <p:cNvSpPr txBox="1"/>
          <p:nvPr/>
        </p:nvSpPr>
        <p:spPr>
          <a:xfrm>
            <a:off x="3729533" y="1294337"/>
            <a:ext cx="168493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PERSONAS</a:t>
            </a:r>
            <a:endParaRPr lang="es-ES" sz="1100" dirty="0">
              <a:solidFill>
                <a:srgbClr val="7030A0"/>
              </a:solidFill>
            </a:endParaRPr>
          </a:p>
        </p:txBody>
      </p:sp>
      <p:grpSp>
        <p:nvGrpSpPr>
          <p:cNvPr id="8" name="Grupo 7">
            <a:extLst>
              <a:ext uri="{FF2B5EF4-FFF2-40B4-BE49-F238E27FC236}">
                <a16:creationId xmlns:a16="http://schemas.microsoft.com/office/drawing/2014/main" id="{11D2005D-8D6D-408D-BEBD-8C3B2808FE40}"/>
              </a:ext>
            </a:extLst>
          </p:cNvPr>
          <p:cNvGrpSpPr/>
          <p:nvPr/>
        </p:nvGrpSpPr>
        <p:grpSpPr>
          <a:xfrm rot="364501">
            <a:off x="5471436" y="1643992"/>
            <a:ext cx="2376264" cy="2259362"/>
            <a:chOff x="3059832" y="1104476"/>
            <a:chExt cx="2808312" cy="2547401"/>
          </a:xfrm>
        </p:grpSpPr>
        <p:grpSp>
          <p:nvGrpSpPr>
            <p:cNvPr id="7" name="Grupo 6">
              <a:extLst>
                <a:ext uri="{FF2B5EF4-FFF2-40B4-BE49-F238E27FC236}">
                  <a16:creationId xmlns:a16="http://schemas.microsoft.com/office/drawing/2014/main" id="{554ACF4D-89FC-4F38-8B93-48B126CA81A1}"/>
                </a:ext>
              </a:extLst>
            </p:cNvPr>
            <p:cNvGrpSpPr/>
            <p:nvPr/>
          </p:nvGrpSpPr>
          <p:grpSpPr>
            <a:xfrm>
              <a:off x="3059832" y="1104476"/>
              <a:ext cx="2808312" cy="2547401"/>
              <a:chOff x="3059832" y="1104476"/>
              <a:chExt cx="2808312" cy="2547401"/>
            </a:xfrm>
          </p:grpSpPr>
          <p:pic>
            <p:nvPicPr>
              <p:cNvPr id="20" name="object 8">
                <a:extLst>
                  <a:ext uri="{FF2B5EF4-FFF2-40B4-BE49-F238E27FC236}">
                    <a16:creationId xmlns:a16="http://schemas.microsoft.com/office/drawing/2014/main" id="{2312ABDE-630E-419D-88F0-2E21CCE7C82C}"/>
                  </a:ext>
                </a:extLst>
              </p:cNvPr>
              <p:cNvPicPr/>
              <p:nvPr/>
            </p:nvPicPr>
            <p:blipFill>
              <a:blip r:embed="rId4" cstate="print"/>
              <a:stretch>
                <a:fillRect/>
              </a:stretch>
            </p:blipFill>
            <p:spPr>
              <a:xfrm>
                <a:off x="3337710" y="1444935"/>
                <a:ext cx="2530434" cy="2206942"/>
              </a:xfrm>
              <a:prstGeom prst="rect">
                <a:avLst/>
              </a:prstGeom>
            </p:spPr>
          </p:pic>
          <p:pic>
            <p:nvPicPr>
              <p:cNvPr id="21" name="object 10">
                <a:extLst>
                  <a:ext uri="{FF2B5EF4-FFF2-40B4-BE49-F238E27FC236}">
                    <a16:creationId xmlns:a16="http://schemas.microsoft.com/office/drawing/2014/main" id="{546608D0-7517-4ADB-89FF-340AC7DC8759}"/>
                  </a:ext>
                </a:extLst>
              </p:cNvPr>
              <p:cNvPicPr/>
              <p:nvPr/>
            </p:nvPicPr>
            <p:blipFill>
              <a:blip r:embed="rId5" cstate="print"/>
              <a:stretch>
                <a:fillRect/>
              </a:stretch>
            </p:blipFill>
            <p:spPr>
              <a:xfrm>
                <a:off x="3059832" y="1104476"/>
                <a:ext cx="1340303" cy="790620"/>
              </a:xfrm>
              <a:prstGeom prst="rect">
                <a:avLst/>
              </a:prstGeom>
            </p:spPr>
          </p:pic>
        </p:grpSp>
        <p:pic>
          <p:nvPicPr>
            <p:cNvPr id="5" name="Imagen 4">
              <a:extLst>
                <a:ext uri="{FF2B5EF4-FFF2-40B4-BE49-F238E27FC236}">
                  <a16:creationId xmlns:a16="http://schemas.microsoft.com/office/drawing/2014/main" id="{35D4D379-AC7B-4C2E-8C59-85488CB240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2" t="31674"/>
            <a:stretch/>
          </p:blipFill>
          <p:spPr>
            <a:xfrm>
              <a:off x="3397776" y="1596966"/>
              <a:ext cx="2393336" cy="1654873"/>
            </a:xfrm>
            <a:prstGeom prst="rect">
              <a:avLst/>
            </a:prstGeom>
          </p:spPr>
        </p:pic>
      </p:grpSp>
    </p:spTree>
    <p:extLst>
      <p:ext uri="{BB962C8B-B14F-4D97-AF65-F5344CB8AC3E}">
        <p14:creationId xmlns:p14="http://schemas.microsoft.com/office/powerpoint/2010/main" val="41056904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0712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28504"/>
            <a:ext cx="4176464" cy="2308324"/>
          </a:xfrm>
          <a:prstGeom prst="rect">
            <a:avLst/>
          </a:prstGeom>
          <a:noFill/>
        </p:spPr>
        <p:txBody>
          <a:bodyPr wrap="square" rtlCol="0">
            <a:spAutoFit/>
          </a:bodyPr>
          <a:lstStyle/>
          <a:p>
            <a:pPr>
              <a:defRPr/>
            </a:pPr>
            <a:r>
              <a:rPr lang="en-US" altLang="es-ES" sz="1200" dirty="0">
                <a:solidFill>
                  <a:srgbClr val="F8469B"/>
                </a:solidFill>
                <a:latin typeface="Arial Rounded MT Bold" panose="020F0704030504030204" pitchFamily="34" charset="0"/>
              </a:rPr>
              <a:t>Positioning</a:t>
            </a:r>
          </a:p>
          <a:p>
            <a:pPr>
              <a:defRPr/>
            </a:pPr>
            <a:endParaRPr lang="en-US" altLang="es-ES" sz="1200" i="1" dirty="0">
              <a:solidFill>
                <a:srgbClr val="FF0000"/>
              </a:solidFill>
              <a:latin typeface="Arial Rounded MT Bold" panose="020F0704030504030204" pitchFamily="34" charset="0"/>
            </a:endParaRPr>
          </a:p>
          <a:p>
            <a:pPr>
              <a:defRPr/>
            </a:pPr>
            <a:r>
              <a:rPr lang="en-US" altLang="es-ES" sz="1200" dirty="0">
                <a:latin typeface="Arial Rounded MT Bold" panose="020F0704030504030204" pitchFamily="34" charset="0"/>
              </a:rPr>
              <a:t>It is necessary to think first about the positioning of</a:t>
            </a:r>
          </a:p>
          <a:p>
            <a:pPr>
              <a:defRPr/>
            </a:pPr>
            <a:r>
              <a:rPr lang="en-US" altLang="es-ES" sz="1200" dirty="0">
                <a:latin typeface="Arial Rounded MT Bold" panose="020F0704030504030204" pitchFamily="34" charset="0"/>
              </a:rPr>
              <a:t>the company with respect to that Online (which is a   </a:t>
            </a:r>
          </a:p>
          <a:p>
            <a:pPr>
              <a:defRPr/>
            </a:pPr>
            <a:r>
              <a:rPr lang="en-US" altLang="es-ES" sz="1200" dirty="0">
                <a:latin typeface="Arial Rounded MT Bold" panose="020F0704030504030204" pitchFamily="34" charset="0"/>
              </a:rPr>
              <a:t>direct consequence of the first). The company in           question has decided to renew the range of products by focusing on the range from 25 to 35 years, </a:t>
            </a:r>
          </a:p>
          <a:p>
            <a:pPr>
              <a:defRPr/>
            </a:pPr>
            <a:r>
              <a:rPr lang="en-US" altLang="es-ES" sz="1200" dirty="0">
                <a:latin typeface="Arial Rounded MT Bold" panose="020F0704030504030204" pitchFamily="34" charset="0"/>
              </a:rPr>
              <a:t>positioning itself in that market niche that appreciates quality with a less price sensitivity and preferring less mass production. A niche that is little exploited by the market, in which the company wants to become a </a:t>
            </a:r>
          </a:p>
          <a:p>
            <a:pPr>
              <a:defRPr/>
            </a:pPr>
            <a:r>
              <a:rPr lang="en-US" altLang="es-ES" sz="1200" dirty="0">
                <a:latin typeface="Arial Rounded MT Bold" panose="020F0704030504030204" pitchFamily="34" charset="0"/>
              </a:rPr>
              <a:t>leader.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AE83DE-438E-40AD-A414-5B916BC1F7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CE2A1B2-229D-4BE2-A7C6-F085B3DD348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6B6024-01C1-4F4E-9224-FF2DE4A3F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D28884DF-CA78-43A6-ACF1-8B9F87021400}"/>
              </a:ext>
            </a:extLst>
          </p:cNvPr>
          <p:cNvSpPr txBox="1"/>
          <p:nvPr/>
        </p:nvSpPr>
        <p:spPr>
          <a:xfrm>
            <a:off x="3656030" y="1223797"/>
            <a:ext cx="201804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POSITIONING</a:t>
            </a:r>
            <a:endParaRPr lang="es-ES" sz="1100" dirty="0">
              <a:solidFill>
                <a:srgbClr val="7030A0"/>
              </a:solidFill>
            </a:endParaRPr>
          </a:p>
        </p:txBody>
      </p:sp>
      <p:grpSp>
        <p:nvGrpSpPr>
          <p:cNvPr id="2" name="Grupo 1">
            <a:extLst>
              <a:ext uri="{FF2B5EF4-FFF2-40B4-BE49-F238E27FC236}">
                <a16:creationId xmlns:a16="http://schemas.microsoft.com/office/drawing/2014/main" id="{B48CEEAF-FB68-4FA3-A748-A6EAE53C63B4}"/>
              </a:ext>
            </a:extLst>
          </p:cNvPr>
          <p:cNvGrpSpPr/>
          <p:nvPr/>
        </p:nvGrpSpPr>
        <p:grpSpPr>
          <a:xfrm rot="680649">
            <a:off x="5583113" y="1865270"/>
            <a:ext cx="2612767" cy="1754326"/>
            <a:chOff x="4512337" y="1926977"/>
            <a:chExt cx="3372031" cy="2259362"/>
          </a:xfrm>
        </p:grpSpPr>
        <p:grpSp>
          <p:nvGrpSpPr>
            <p:cNvPr id="13" name="Grupo 12">
              <a:extLst>
                <a:ext uri="{FF2B5EF4-FFF2-40B4-BE49-F238E27FC236}">
                  <a16:creationId xmlns:a16="http://schemas.microsoft.com/office/drawing/2014/main" id="{86490B40-4308-4E5B-8918-554B62FCC88A}"/>
                </a:ext>
              </a:extLst>
            </p:cNvPr>
            <p:cNvGrpSpPr/>
            <p:nvPr/>
          </p:nvGrpSpPr>
          <p:grpSpPr>
            <a:xfrm>
              <a:off x="4512337" y="1926977"/>
              <a:ext cx="3372031" cy="2259362"/>
              <a:chOff x="3059832" y="1104476"/>
              <a:chExt cx="2808312" cy="2547401"/>
            </a:xfrm>
          </p:grpSpPr>
          <p:pic>
            <p:nvPicPr>
              <p:cNvPr id="18" name="object 8">
                <a:extLst>
                  <a:ext uri="{FF2B5EF4-FFF2-40B4-BE49-F238E27FC236}">
                    <a16:creationId xmlns:a16="http://schemas.microsoft.com/office/drawing/2014/main" id="{22847AA6-6630-4C52-B820-EC40674025E3}"/>
                  </a:ext>
                </a:extLst>
              </p:cNvPr>
              <p:cNvPicPr/>
              <p:nvPr/>
            </p:nvPicPr>
            <p:blipFill>
              <a:blip r:embed="rId4" cstate="print"/>
              <a:stretch>
                <a:fillRect/>
              </a:stretch>
            </p:blipFill>
            <p:spPr>
              <a:xfrm>
                <a:off x="3337710" y="1444935"/>
                <a:ext cx="2530434" cy="2206942"/>
              </a:xfrm>
              <a:prstGeom prst="rect">
                <a:avLst/>
              </a:prstGeom>
            </p:spPr>
          </p:pic>
          <p:pic>
            <p:nvPicPr>
              <p:cNvPr id="19" name="object 10">
                <a:extLst>
                  <a:ext uri="{FF2B5EF4-FFF2-40B4-BE49-F238E27FC236}">
                    <a16:creationId xmlns:a16="http://schemas.microsoft.com/office/drawing/2014/main" id="{0FD1628A-C0FA-4CFE-BFC0-F8217C66A185}"/>
                  </a:ext>
                </a:extLst>
              </p:cNvPr>
              <p:cNvPicPr/>
              <p:nvPr/>
            </p:nvPicPr>
            <p:blipFill>
              <a:blip r:embed="rId5" cstate="print"/>
              <a:stretch>
                <a:fillRect/>
              </a:stretch>
            </p:blipFill>
            <p:spPr>
              <a:xfrm>
                <a:off x="3059832" y="1104476"/>
                <a:ext cx="1340303" cy="790620"/>
              </a:xfrm>
              <a:prstGeom prst="rect">
                <a:avLst/>
              </a:prstGeom>
            </p:spPr>
          </p:pic>
        </p:grpSp>
        <p:pic>
          <p:nvPicPr>
            <p:cNvPr id="1026" name="Picture 2" descr="Posizionamento sui motori di ricerca: cos&amp;#39;è e a cosa serve">
              <a:extLst>
                <a:ext uri="{FF2B5EF4-FFF2-40B4-BE49-F238E27FC236}">
                  <a16:creationId xmlns:a16="http://schemas.microsoft.com/office/drawing/2014/main" id="{AA1DF202-78E8-456C-91E1-983D829EB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35" y="2387804"/>
              <a:ext cx="2872091" cy="14691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95795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6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0000" y="1828714"/>
            <a:ext cx="6192360" cy="1754326"/>
          </a:xfrm>
          <a:prstGeom prst="rect">
            <a:avLst/>
          </a:prstGeom>
          <a:noFill/>
        </p:spPr>
        <p:txBody>
          <a:bodyPr wrap="square" rtlCol="0">
            <a:spAutoFit/>
          </a:bodyPr>
          <a:lstStyle/>
          <a:p>
            <a:pPr algn="just">
              <a:defRPr/>
            </a:pPr>
            <a:r>
              <a:rPr lang="en-US" altLang="es-ES" sz="1200" dirty="0">
                <a:latin typeface="Arial Rounded MT Bold" panose="020F0704030504030204" pitchFamily="34" charset="0"/>
              </a:rPr>
              <a:t>We can reconstruct the digital path of the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we address, imagining </a:t>
            </a:r>
          </a:p>
          <a:p>
            <a:pPr algn="just">
              <a:defRPr/>
            </a:pPr>
            <a:r>
              <a:rPr lang="en-US" altLang="es-ES" sz="1200" dirty="0">
                <a:latin typeface="Arial Rounded MT Bold" panose="020F0704030504030204" pitchFamily="34" charset="0"/>
              </a:rPr>
              <a:t>which news sites they frequent through researches. We will use combinations of </a:t>
            </a:r>
          </a:p>
          <a:p>
            <a:pPr algn="just">
              <a:defRPr/>
            </a:pPr>
            <a:r>
              <a:rPr lang="en-US" altLang="es-ES" sz="1200" dirty="0">
                <a:latin typeface="Arial Rounded MT Bold" panose="020F0704030504030204" pitchFamily="34" charset="0"/>
              </a:rPr>
              <a:t>keywords that we think they might be used. For budgetary reasons, only the free </a:t>
            </a:r>
          </a:p>
          <a:p>
            <a:pPr algn="just">
              <a:defRPr/>
            </a:pPr>
            <a:r>
              <a:rPr lang="en-US" altLang="es-ES" sz="1200" dirty="0">
                <a:latin typeface="Arial Rounded MT Bold" panose="020F0704030504030204" pitchFamily="34" charset="0"/>
              </a:rPr>
              <a:t>tools are used in this case. A list of keywords is created that the "</a:t>
            </a:r>
            <a:r>
              <a:rPr lang="en-US" altLang="es-ES" sz="1200" dirty="0">
                <a:solidFill>
                  <a:srgbClr val="F8469B"/>
                </a:solidFill>
                <a:latin typeface="Arial Rounded MT Bold" panose="020F0704030504030204" pitchFamily="34" charset="0"/>
              </a:rPr>
              <a:t>Personas</a:t>
            </a:r>
            <a:r>
              <a:rPr lang="en-US" altLang="es-ES" sz="1200" dirty="0">
                <a:latin typeface="Arial Rounded MT Bold" panose="020F0704030504030204" pitchFamily="34" charset="0"/>
              </a:rPr>
              <a:t>" could search for and that include the name of the Brand and Products, but also needs, </a:t>
            </a:r>
          </a:p>
          <a:p>
            <a:pPr algn="just">
              <a:defRPr/>
            </a:pPr>
            <a:r>
              <a:rPr lang="en-US" altLang="es-ES" sz="1200" dirty="0">
                <a:latin typeface="Arial Rounded MT Bold" panose="020F0704030504030204" pitchFamily="34" charset="0"/>
              </a:rPr>
              <a:t>Brands, competitors and their product names, information, doubts, idioms. </a:t>
            </a:r>
          </a:p>
          <a:p>
            <a:pPr algn="just">
              <a:defRPr/>
            </a:pPr>
            <a:r>
              <a:rPr lang="en-US" altLang="es-ES" sz="1200" dirty="0">
                <a:latin typeface="Arial Rounded MT Bold" panose="020F0704030504030204" pitchFamily="34" charset="0"/>
              </a:rPr>
              <a:t>By entering them into Google's keyword tool, this will provide us variations on the theme useful for understanding any other related words or trademarks related to </a:t>
            </a:r>
          </a:p>
          <a:p>
            <a:pPr algn="just">
              <a:defRPr/>
            </a:pPr>
            <a:r>
              <a:rPr lang="en-US" altLang="es-ES" sz="1200" dirty="0">
                <a:latin typeface="Arial Rounded MT Bold" panose="020F0704030504030204" pitchFamily="34" charset="0"/>
              </a:rPr>
              <a:t>competitors we hadn't thought of.</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D626F86-99C3-4A71-BA93-B4C5DCD9D71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ADA328-904F-48E0-BB15-980261742EA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99874-13E4-4459-AA19-251A6FFF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4678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38" y="1838299"/>
            <a:ext cx="6207782" cy="1015663"/>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same search process must be carried out on public </a:t>
            </a:r>
            <a:r>
              <a:rPr lang="en-US" altLang="es-ES" sz="1200" dirty="0">
                <a:solidFill>
                  <a:srgbClr val="F8469B"/>
                </a:solidFill>
                <a:latin typeface="Arial Rounded MT Bold" panose="020F0704030504030204" pitchFamily="34" charset="0"/>
              </a:rPr>
              <a:t>social channels </a:t>
            </a:r>
            <a:r>
              <a:rPr lang="en-US" altLang="es-ES" sz="1200" dirty="0">
                <a:latin typeface="Arial Rounded MT Bold" panose="020F0704030504030204" pitchFamily="34" charset="0"/>
              </a:rPr>
              <a:t>that allow us to freely find the contents posted by users: Twitter, Tumblr, Pinterest, </a:t>
            </a:r>
          </a:p>
          <a:p>
            <a:pPr>
              <a:defRPr/>
            </a:pPr>
            <a:r>
              <a:rPr lang="en-US" altLang="es-ES" sz="1200" dirty="0">
                <a:latin typeface="Arial Rounded MT Bold" panose="020F0704030504030204" pitchFamily="34" charset="0"/>
              </a:rPr>
              <a:t>Instagram. This is used by the Company to understand what languages and </a:t>
            </a:r>
          </a:p>
          <a:p>
            <a:pPr>
              <a:defRPr/>
            </a:pPr>
            <a:r>
              <a:rPr lang="en-US" altLang="es-ES" sz="1200" dirty="0">
                <a:latin typeface="Arial Rounded MT Bold" panose="020F0704030504030204" pitchFamily="34" charset="0"/>
              </a:rPr>
              <a:t>contents are more frequent. It is not possible to do this search in Facebook </a:t>
            </a:r>
          </a:p>
          <a:p>
            <a:pPr>
              <a:defRPr/>
            </a:pPr>
            <a:r>
              <a:rPr lang="en-US" altLang="es-ES" sz="1200" dirty="0">
                <a:latin typeface="Arial Rounded MT Bold" panose="020F0704030504030204" pitchFamily="34" charset="0"/>
              </a:rPr>
              <a:t>Private profiles, but only in Pages by manual search.</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806A488-2F34-4EDD-B045-35AFC3C2F00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C393A5-4E32-4FFB-A4AF-6D16A4ECC0B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820C86B-1993-4576-B8BE-2CD8A4CB2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050" name="Picture 2" descr="Centro de ayuda">
            <a:extLst>
              <a:ext uri="{FF2B5EF4-FFF2-40B4-BE49-F238E27FC236}">
                <a16:creationId xmlns:a16="http://schemas.microsoft.com/office/drawing/2014/main" id="{0D174957-0A32-4AAB-8507-E832FDD19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07" y="2865528"/>
            <a:ext cx="1574272" cy="1574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Share de Tumblr: Cómo agregar a su sitio web-ShareThis">
            <a:extLst>
              <a:ext uri="{FF2B5EF4-FFF2-40B4-BE49-F238E27FC236}">
                <a16:creationId xmlns:a16="http://schemas.microsoft.com/office/drawing/2014/main" id="{B9EDC04D-B615-435D-9435-0E136E03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171763"/>
            <a:ext cx="966768" cy="966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con este truco podrás volver a ver los &amp;quot;me gusta&amp;quot; | Tecnologia |  Tecnología Y Ciencia | La Prensa Peru">
            <a:extLst>
              <a:ext uri="{FF2B5EF4-FFF2-40B4-BE49-F238E27FC236}">
                <a16:creationId xmlns:a16="http://schemas.microsoft.com/office/drawing/2014/main" id="{52ED2A59-6037-4633-994E-7E323AF56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5" r="15094"/>
          <a:stretch/>
        </p:blipFill>
        <p:spPr bwMode="auto">
          <a:xfrm>
            <a:off x="6012160" y="3169280"/>
            <a:ext cx="1082343" cy="897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ar Pinterest - Microsoft Store es-ES">
            <a:extLst>
              <a:ext uri="{FF2B5EF4-FFF2-40B4-BE49-F238E27FC236}">
                <a16:creationId xmlns:a16="http://schemas.microsoft.com/office/drawing/2014/main" id="{6834E301-0BA5-440A-AAF7-09B9D93131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35" y="3121431"/>
            <a:ext cx="1082343" cy="10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3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254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2A31940-7171-4694-B7E1-F8B3975B52B5}"/>
              </a:ext>
            </a:extLst>
          </p:cNvPr>
          <p:cNvGraphicFramePr/>
          <p:nvPr>
            <p:extLst>
              <p:ext uri="{D42A27DB-BD31-4B8C-83A1-F6EECF244321}">
                <p14:modId xmlns:p14="http://schemas.microsoft.com/office/powerpoint/2010/main" val="3939507875"/>
              </p:ext>
            </p:extLst>
          </p:nvPr>
        </p:nvGraphicFramePr>
        <p:xfrm>
          <a:off x="1460562" y="1862203"/>
          <a:ext cx="6207782"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24442EC-4730-4C31-A1C1-B5842E8C00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62FDE82-A395-4FEC-9327-CCE75E8B1B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61A9A5D-C046-437D-984F-052A39BF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60836420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E0B51-40FC-4A2C-A157-EE00D2FF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3EFB10-B76E-4BCC-BDB5-CE22DB66B5B6}">
  <ds:schemaRefs>
    <ds:schemaRef ds:uri="http://schemas.microsoft.com/sharepoint/v3/contenttype/forms"/>
  </ds:schemaRefs>
</ds:datastoreItem>
</file>

<file path=customXml/itemProps3.xml><?xml version="1.0" encoding="utf-8"?>
<ds:datastoreItem xmlns:ds="http://schemas.openxmlformats.org/officeDocument/2006/customXml" ds:itemID="{DF9BBC37-422F-4E38-BC93-8356D55E3B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3641</TotalTime>
  <Words>19001</Words>
  <Application>Microsoft Office PowerPoint</Application>
  <PresentationFormat>Presentación en pantalla (16:9)</PresentationFormat>
  <Paragraphs>1391</Paragraphs>
  <Slides>140</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140</vt:i4>
      </vt:variant>
    </vt:vector>
  </HeadingPairs>
  <TitlesOfParts>
    <vt:vector size="148"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424</cp:revision>
  <dcterms:created xsi:type="dcterms:W3CDTF">2016-12-05T23:26:54Z</dcterms:created>
  <dcterms:modified xsi:type="dcterms:W3CDTF">2024-02-22T16:21:15Z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