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35"/>
  </p:notesMasterIdLst>
  <p:sldIdLst>
    <p:sldId id="256" r:id="rId7"/>
    <p:sldId id="296" r:id="rId8"/>
    <p:sldId id="298" r:id="rId9"/>
    <p:sldId id="299" r:id="rId10"/>
    <p:sldId id="300" r:id="rId11"/>
    <p:sldId id="302" r:id="rId12"/>
    <p:sldId id="304" r:id="rId13"/>
    <p:sldId id="303" r:id="rId14"/>
    <p:sldId id="305" r:id="rId15"/>
    <p:sldId id="306" r:id="rId16"/>
    <p:sldId id="308" r:id="rId17"/>
    <p:sldId id="307" r:id="rId18"/>
    <p:sldId id="309" r:id="rId19"/>
    <p:sldId id="310" r:id="rId20"/>
    <p:sldId id="311" r:id="rId21"/>
    <p:sldId id="312" r:id="rId22"/>
    <p:sldId id="313" r:id="rId23"/>
    <p:sldId id="314" r:id="rId24"/>
    <p:sldId id="315" r:id="rId25"/>
    <p:sldId id="316" r:id="rId26"/>
    <p:sldId id="317" r:id="rId27"/>
    <p:sldId id="319" r:id="rId28"/>
    <p:sldId id="318"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8" r:id="rId47"/>
    <p:sldId id="337"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388" r:id="rId97"/>
    <p:sldId id="389" r:id="rId98"/>
    <p:sldId id="390" r:id="rId99"/>
    <p:sldId id="391" r:id="rId100"/>
    <p:sldId id="392" r:id="rId101"/>
    <p:sldId id="393" r:id="rId102"/>
    <p:sldId id="394" r:id="rId103"/>
    <p:sldId id="395" r:id="rId104"/>
    <p:sldId id="396" r:id="rId105"/>
    <p:sldId id="397" r:id="rId106"/>
    <p:sldId id="398" r:id="rId107"/>
    <p:sldId id="400" r:id="rId108"/>
    <p:sldId id="401" r:id="rId109"/>
    <p:sldId id="402" r:id="rId110"/>
    <p:sldId id="403" r:id="rId111"/>
    <p:sldId id="404" r:id="rId112"/>
    <p:sldId id="405" r:id="rId113"/>
    <p:sldId id="406" r:id="rId114"/>
    <p:sldId id="407" r:id="rId115"/>
    <p:sldId id="408" r:id="rId116"/>
    <p:sldId id="409" r:id="rId117"/>
    <p:sldId id="410" r:id="rId118"/>
    <p:sldId id="411" r:id="rId119"/>
    <p:sldId id="412" r:id="rId120"/>
    <p:sldId id="413" r:id="rId121"/>
    <p:sldId id="414" r:id="rId122"/>
    <p:sldId id="415" r:id="rId123"/>
    <p:sldId id="416" r:id="rId124"/>
    <p:sldId id="417" r:id="rId125"/>
    <p:sldId id="418" r:id="rId126"/>
    <p:sldId id="419" r:id="rId127"/>
    <p:sldId id="420" r:id="rId128"/>
    <p:sldId id="421" r:id="rId129"/>
    <p:sldId id="422" r:id="rId130"/>
    <p:sldId id="423" r:id="rId131"/>
    <p:sldId id="424" r:id="rId132"/>
    <p:sldId id="425" r:id="rId133"/>
    <p:sldId id="262" r:id="rId13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AD3E9"/>
    <a:srgbClr val="A4B4EA"/>
    <a:srgbClr val="98DFBB"/>
    <a:srgbClr val="FFCDEE"/>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2" autoAdjust="0"/>
    <p:restoredTop sz="94479"/>
  </p:normalViewPr>
  <p:slideViewPr>
    <p:cSldViewPr>
      <p:cViewPr varScale="1">
        <p:scale>
          <a:sx n="142" d="100"/>
          <a:sy n="142" d="100"/>
        </p:scale>
        <p:origin x="750" y="102"/>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notesMaster" Target="notesMasters/notesMaster1.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080BA-E576-49FB-A6A5-85BF056661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D7C3578-7E9C-4011-AF98-47FCF6F39628}">
      <dgm:prSet custT="1"/>
      <dgm:spPr>
        <a:solidFill>
          <a:schemeClr val="accent2">
            <a:lumMod val="75000"/>
          </a:schemeClr>
        </a:solidFill>
      </dgm:spPr>
      <dgm:t>
        <a:bodyPr/>
        <a:lstStyle/>
        <a:p>
          <a:r>
            <a:rPr lang="en-GB" sz="1200" dirty="0">
              <a:latin typeface="Arial Rounded MT Bold" panose="020F0704030504030204" pitchFamily="34" charset="0"/>
            </a:rPr>
            <a:t>- </a:t>
          </a:r>
          <a:r>
            <a:rPr lang="nl-BE" sz="1200" dirty="0">
              <a:latin typeface="Arial Rounded MT Bold" panose="020F0704030504030204" pitchFamily="34" charset="0"/>
            </a:rPr>
            <a:t>Maak uw site toegankelijk voor iedereen</a:t>
          </a:r>
          <a:endParaRPr lang="en-GB" sz="1200" dirty="0">
            <a:latin typeface="Arial Rounded MT Bold" panose="020F0704030504030204" pitchFamily="34" charset="0"/>
          </a:endParaRPr>
        </a:p>
      </dgm:t>
    </dgm:pt>
    <dgm:pt modelId="{9BB40009-AA2B-45E5-86A3-5074E73C8189}" type="parTrans" cxnId="{78E08A92-46B4-452E-A8DC-78052CA5B9AC}">
      <dgm:prSet/>
      <dgm:spPr/>
      <dgm:t>
        <a:bodyPr/>
        <a:lstStyle/>
        <a:p>
          <a:endParaRPr lang="es-ES"/>
        </a:p>
      </dgm:t>
    </dgm:pt>
    <dgm:pt modelId="{22F26893-FD8F-4ECB-9DD2-53A8AC5CE9A8}" type="sibTrans" cxnId="{78E08A92-46B4-452E-A8DC-78052CA5B9AC}">
      <dgm:prSet/>
      <dgm:spPr/>
      <dgm:t>
        <a:bodyPr/>
        <a:lstStyle/>
        <a:p>
          <a:endParaRPr lang="es-ES"/>
        </a:p>
      </dgm:t>
    </dgm:pt>
    <dgm:pt modelId="{790738B5-EB5D-4099-B2E1-E660D5E89F7A}">
      <dgm:prSet custT="1"/>
      <dgm:spPr>
        <a:solidFill>
          <a:schemeClr val="accent2">
            <a:lumMod val="75000"/>
          </a:schemeClr>
        </a:solidFill>
      </dgm:spPr>
      <dgm:t>
        <a:bodyPr/>
        <a:lstStyle/>
        <a:p>
          <a:r>
            <a:rPr lang="nl-BE" sz="1200" dirty="0">
              <a:latin typeface="Arial Rounded MT Bold" panose="020F0704030504030204" pitchFamily="34" charset="0"/>
            </a:rPr>
            <a:t>- Herken de fouten van </a:t>
          </a:r>
          <a:r>
            <a:rPr lang="nl-BE" sz="1200" dirty="0" err="1">
              <a:latin typeface="Arial Rounded MT Bold" panose="020F0704030504030204" pitchFamily="34" charset="0"/>
            </a:rPr>
            <a:t>website-ontwerpers</a:t>
          </a:r>
          <a:r>
            <a:rPr lang="nl-BE" sz="1200" dirty="0">
              <a:latin typeface="Arial Rounded MT Bold" panose="020F0704030504030204" pitchFamily="34" charset="0"/>
            </a:rPr>
            <a:t> en managers</a:t>
          </a:r>
          <a:endParaRPr lang="es-ES" sz="1200" dirty="0"/>
        </a:p>
      </dgm:t>
    </dgm:pt>
    <dgm:pt modelId="{588AB928-A49B-42FF-8CB4-9E627FBFEF19}" type="parTrans" cxnId="{AEEFDC05-7AFF-41F8-9A8D-904E997D0AA3}">
      <dgm:prSet/>
      <dgm:spPr/>
      <dgm:t>
        <a:bodyPr/>
        <a:lstStyle/>
        <a:p>
          <a:endParaRPr lang="es-ES"/>
        </a:p>
      </dgm:t>
    </dgm:pt>
    <dgm:pt modelId="{B5B1379C-86DD-42F0-AE77-53BA48C98D20}" type="sibTrans" cxnId="{AEEFDC05-7AFF-41F8-9A8D-904E997D0AA3}">
      <dgm:prSet/>
      <dgm:spPr/>
      <dgm:t>
        <a:bodyPr/>
        <a:lstStyle/>
        <a:p>
          <a:endParaRPr lang="es-ES"/>
        </a:p>
      </dgm:t>
    </dgm:pt>
    <dgm:pt modelId="{717EE2A6-373D-457B-AA0B-BF2C05C7CE50}">
      <dgm:prSet custT="1"/>
      <dgm:spPr>
        <a:solidFill>
          <a:schemeClr val="accent2">
            <a:lumMod val="75000"/>
          </a:schemeClr>
        </a:solidFill>
      </dgm:spPr>
      <dgm:t>
        <a:bodyPr/>
        <a:lstStyle/>
        <a:p>
          <a:r>
            <a:rPr lang="en-GB" sz="1200" dirty="0">
              <a:latin typeface="Arial Rounded MT Bold" panose="020F0704030504030204" pitchFamily="34" charset="0"/>
            </a:rPr>
            <a:t>- </a:t>
          </a:r>
          <a:r>
            <a:rPr lang="nl-BE" sz="1200" dirty="0">
              <a:latin typeface="Arial Rounded MT Bold" panose="020F0704030504030204" pitchFamily="34" charset="0"/>
            </a:rPr>
            <a:t>Begrijp de evolutie van het web en de impact op de gebruiker die door de</a:t>
          </a:r>
        </a:p>
        <a:p>
          <a:r>
            <a:rPr lang="nl-BE" sz="1200" dirty="0">
              <a:latin typeface="Arial Rounded MT Bold" panose="020F0704030504030204" pitchFamily="34" charset="0"/>
            </a:rPr>
            <a:t>     internetten</a:t>
          </a:r>
          <a:endParaRPr lang="es-ES" sz="1200" dirty="0"/>
        </a:p>
      </dgm:t>
    </dgm:pt>
    <dgm:pt modelId="{D0538EA2-E353-4C3A-B5F9-33059E9696E8}" type="parTrans" cxnId="{DB0DA18F-B8A8-48A4-856A-5BD0ED0D190F}">
      <dgm:prSet/>
      <dgm:spPr/>
      <dgm:t>
        <a:bodyPr/>
        <a:lstStyle/>
        <a:p>
          <a:endParaRPr lang="es-ES"/>
        </a:p>
      </dgm:t>
    </dgm:pt>
    <dgm:pt modelId="{F5F58D81-506B-4C29-B0BB-165B6CBF1DB6}" type="sibTrans" cxnId="{DB0DA18F-B8A8-48A4-856A-5BD0ED0D190F}">
      <dgm:prSet/>
      <dgm:spPr/>
      <dgm:t>
        <a:bodyPr/>
        <a:lstStyle/>
        <a:p>
          <a:endParaRPr lang="es-ES"/>
        </a:p>
      </dgm:t>
    </dgm:pt>
    <dgm:pt modelId="{F49EA853-ABD9-43BF-AA53-6C5816D46A51}" type="pres">
      <dgm:prSet presAssocID="{758080BA-E576-49FB-A6A5-85BF056661DD}" presName="linear" presStyleCnt="0">
        <dgm:presLayoutVars>
          <dgm:animLvl val="lvl"/>
          <dgm:resizeHandles val="exact"/>
        </dgm:presLayoutVars>
      </dgm:prSet>
      <dgm:spPr/>
    </dgm:pt>
    <dgm:pt modelId="{0DE3472B-AA6A-4168-94BD-5AF7ED07D333}" type="pres">
      <dgm:prSet presAssocID="{8D7C3578-7E9C-4011-AF98-47FCF6F39628}" presName="parentText" presStyleLbl="node1" presStyleIdx="0" presStyleCnt="3">
        <dgm:presLayoutVars>
          <dgm:chMax val="0"/>
          <dgm:bulletEnabled val="1"/>
        </dgm:presLayoutVars>
      </dgm:prSet>
      <dgm:spPr/>
    </dgm:pt>
    <dgm:pt modelId="{0930F685-97B7-40D8-A6CC-67B6B308E0CA}" type="pres">
      <dgm:prSet presAssocID="{22F26893-FD8F-4ECB-9DD2-53A8AC5CE9A8}" presName="spacer" presStyleCnt="0"/>
      <dgm:spPr/>
    </dgm:pt>
    <dgm:pt modelId="{35D345A0-D2E1-41DD-92EB-F98A9BAC05BB}" type="pres">
      <dgm:prSet presAssocID="{790738B5-EB5D-4099-B2E1-E660D5E89F7A}" presName="parentText" presStyleLbl="node1" presStyleIdx="1" presStyleCnt="3">
        <dgm:presLayoutVars>
          <dgm:chMax val="0"/>
          <dgm:bulletEnabled val="1"/>
        </dgm:presLayoutVars>
      </dgm:prSet>
      <dgm:spPr/>
    </dgm:pt>
    <dgm:pt modelId="{0F5E90DC-31D7-45B5-9A5C-362DB2C9FEE4}" type="pres">
      <dgm:prSet presAssocID="{B5B1379C-86DD-42F0-AE77-53BA48C98D20}" presName="spacer" presStyleCnt="0"/>
      <dgm:spPr/>
    </dgm:pt>
    <dgm:pt modelId="{6DE6C5EE-1C69-4EB7-9726-13886D493B97}" type="pres">
      <dgm:prSet presAssocID="{717EE2A6-373D-457B-AA0B-BF2C05C7CE50}" presName="parentText" presStyleLbl="node1" presStyleIdx="2" presStyleCnt="3">
        <dgm:presLayoutVars>
          <dgm:chMax val="0"/>
          <dgm:bulletEnabled val="1"/>
        </dgm:presLayoutVars>
      </dgm:prSet>
      <dgm:spPr/>
    </dgm:pt>
  </dgm:ptLst>
  <dgm:cxnLst>
    <dgm:cxn modelId="{AEEFDC05-7AFF-41F8-9A8D-904E997D0AA3}" srcId="{758080BA-E576-49FB-A6A5-85BF056661DD}" destId="{790738B5-EB5D-4099-B2E1-E660D5E89F7A}" srcOrd="1" destOrd="0" parTransId="{588AB928-A49B-42FF-8CB4-9E627FBFEF19}" sibTransId="{B5B1379C-86DD-42F0-AE77-53BA48C98D20}"/>
    <dgm:cxn modelId="{DB0DA18F-B8A8-48A4-856A-5BD0ED0D190F}" srcId="{758080BA-E576-49FB-A6A5-85BF056661DD}" destId="{717EE2A6-373D-457B-AA0B-BF2C05C7CE50}" srcOrd="2" destOrd="0" parTransId="{D0538EA2-E353-4C3A-B5F9-33059E9696E8}" sibTransId="{F5F58D81-506B-4C29-B0BB-165B6CBF1DB6}"/>
    <dgm:cxn modelId="{78E08A92-46B4-452E-A8DC-78052CA5B9AC}" srcId="{758080BA-E576-49FB-A6A5-85BF056661DD}" destId="{8D7C3578-7E9C-4011-AF98-47FCF6F39628}" srcOrd="0" destOrd="0" parTransId="{9BB40009-AA2B-45E5-86A3-5074E73C8189}" sibTransId="{22F26893-FD8F-4ECB-9DD2-53A8AC5CE9A8}"/>
    <dgm:cxn modelId="{E2D39C9B-BF8D-49CD-9061-B161E5F65849}" type="presOf" srcId="{8D7C3578-7E9C-4011-AF98-47FCF6F39628}" destId="{0DE3472B-AA6A-4168-94BD-5AF7ED07D333}" srcOrd="0" destOrd="0" presId="urn:microsoft.com/office/officeart/2005/8/layout/vList2"/>
    <dgm:cxn modelId="{CA8B0AA4-47EE-4DD9-8008-485461F81C2D}" type="presOf" srcId="{758080BA-E576-49FB-A6A5-85BF056661DD}" destId="{F49EA853-ABD9-43BF-AA53-6C5816D46A51}" srcOrd="0" destOrd="0" presId="urn:microsoft.com/office/officeart/2005/8/layout/vList2"/>
    <dgm:cxn modelId="{F95E8CBD-EB50-48D7-9BA3-9C117A0E7B79}" type="presOf" srcId="{790738B5-EB5D-4099-B2E1-E660D5E89F7A}" destId="{35D345A0-D2E1-41DD-92EB-F98A9BAC05BB}" srcOrd="0" destOrd="0" presId="urn:microsoft.com/office/officeart/2005/8/layout/vList2"/>
    <dgm:cxn modelId="{EF978AFE-B5D7-4798-808A-6153367E0A88}" type="presOf" srcId="{717EE2A6-373D-457B-AA0B-BF2C05C7CE50}" destId="{6DE6C5EE-1C69-4EB7-9726-13886D493B97}" srcOrd="0" destOrd="0" presId="urn:microsoft.com/office/officeart/2005/8/layout/vList2"/>
    <dgm:cxn modelId="{FB65B480-A5A9-49F6-8419-3E3EAF42EDE7}" type="presParOf" srcId="{F49EA853-ABD9-43BF-AA53-6C5816D46A51}" destId="{0DE3472B-AA6A-4168-94BD-5AF7ED07D333}" srcOrd="0" destOrd="0" presId="urn:microsoft.com/office/officeart/2005/8/layout/vList2"/>
    <dgm:cxn modelId="{24073C26-4E25-4032-8836-1DDCB162F156}" type="presParOf" srcId="{F49EA853-ABD9-43BF-AA53-6C5816D46A51}" destId="{0930F685-97B7-40D8-A6CC-67B6B308E0CA}" srcOrd="1" destOrd="0" presId="urn:microsoft.com/office/officeart/2005/8/layout/vList2"/>
    <dgm:cxn modelId="{419A9495-0F72-4752-81A1-E2E085C9F415}" type="presParOf" srcId="{F49EA853-ABD9-43BF-AA53-6C5816D46A51}" destId="{35D345A0-D2E1-41DD-92EB-F98A9BAC05BB}" srcOrd="2" destOrd="0" presId="urn:microsoft.com/office/officeart/2005/8/layout/vList2"/>
    <dgm:cxn modelId="{F96C55AB-F78E-4713-A48A-DA2BDB5FD0BC}" type="presParOf" srcId="{F49EA853-ABD9-43BF-AA53-6C5816D46A51}" destId="{0F5E90DC-31D7-45B5-9A5C-362DB2C9FEE4}" srcOrd="3" destOrd="0" presId="urn:microsoft.com/office/officeart/2005/8/layout/vList2"/>
    <dgm:cxn modelId="{568C9886-E5AE-43F4-8210-CC2A2CCAD6F1}" type="presParOf" srcId="{F49EA853-ABD9-43BF-AA53-6C5816D46A51}" destId="{6DE6C5EE-1C69-4EB7-9726-13886D493B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2DA786-D3A4-48CF-AC91-01C9FC45888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A8E9D73E-EB74-49A7-A4F7-DB69726DB4FC}">
      <dgm:prSet custT="1"/>
      <dgm:spPr/>
      <dgm:t>
        <a:bodyPr/>
        <a:lstStyle/>
        <a:p>
          <a:r>
            <a:rPr lang="nl-NL" altLang="es-ES" sz="1200" b="1" dirty="0">
              <a:solidFill>
                <a:schemeClr val="tx1"/>
              </a:solidFill>
            </a:rPr>
            <a:t>Het voldoet niet aan de verwachtingen van de gebruiker</a:t>
          </a:r>
          <a:endParaRPr lang="es-ES" sz="1200" dirty="0">
            <a:solidFill>
              <a:schemeClr val="tx1"/>
            </a:solidFill>
          </a:endParaRPr>
        </a:p>
      </dgm:t>
    </dgm:pt>
    <dgm:pt modelId="{D2F346B5-16CD-4935-9E6F-18BA20A83FFC}" type="parTrans" cxnId="{AE414380-5152-49E9-9CC6-4CB960A2C36A}">
      <dgm:prSet/>
      <dgm:spPr/>
      <dgm:t>
        <a:bodyPr/>
        <a:lstStyle/>
        <a:p>
          <a:endParaRPr lang="es-ES" sz="1200">
            <a:solidFill>
              <a:schemeClr val="tx1"/>
            </a:solidFill>
          </a:endParaRPr>
        </a:p>
      </dgm:t>
    </dgm:pt>
    <dgm:pt modelId="{FA4C5F51-A533-4252-A158-04B6E012951B}" type="sibTrans" cxnId="{AE414380-5152-49E9-9CC6-4CB960A2C36A}">
      <dgm:prSet/>
      <dgm:spPr/>
      <dgm:t>
        <a:bodyPr/>
        <a:lstStyle/>
        <a:p>
          <a:endParaRPr lang="es-ES" sz="1200">
            <a:solidFill>
              <a:schemeClr val="tx1"/>
            </a:solidFill>
          </a:endParaRPr>
        </a:p>
      </dgm:t>
    </dgm:pt>
    <dgm:pt modelId="{3C6DA912-DF30-4108-9240-F5BE566EFEF2}">
      <dgm:prSet custT="1"/>
      <dgm:spPr/>
      <dgm:t>
        <a:bodyPr/>
        <a:lstStyle/>
        <a:p>
          <a:r>
            <a:rPr lang="nl-NL" altLang="es-ES" sz="1200" b="1" dirty="0">
              <a:solidFill>
                <a:schemeClr val="tx1"/>
              </a:solidFill>
            </a:rPr>
            <a:t>Vervuil de schermruimte met ongevraagde items</a:t>
          </a:r>
          <a:endParaRPr lang="es-ES" sz="1200" dirty="0">
            <a:solidFill>
              <a:schemeClr val="tx1"/>
            </a:solidFill>
          </a:endParaRPr>
        </a:p>
      </dgm:t>
    </dgm:pt>
    <dgm:pt modelId="{4848663B-43EE-4CCE-9FB6-BDE4A6DAAAA2}" type="parTrans" cxnId="{F0F537D3-241C-4797-8654-54B789C2DCF5}">
      <dgm:prSet/>
      <dgm:spPr/>
      <dgm:t>
        <a:bodyPr/>
        <a:lstStyle/>
        <a:p>
          <a:endParaRPr lang="es-ES" sz="1200">
            <a:solidFill>
              <a:schemeClr val="tx1"/>
            </a:solidFill>
          </a:endParaRPr>
        </a:p>
      </dgm:t>
    </dgm:pt>
    <dgm:pt modelId="{C1F85B13-A475-4150-ADA7-FF1805DCE237}" type="sibTrans" cxnId="{F0F537D3-241C-4797-8654-54B789C2DCF5}">
      <dgm:prSet/>
      <dgm:spPr/>
      <dgm:t>
        <a:bodyPr/>
        <a:lstStyle/>
        <a:p>
          <a:endParaRPr lang="es-ES" sz="1200">
            <a:solidFill>
              <a:schemeClr val="tx1"/>
            </a:solidFill>
          </a:endParaRPr>
        </a:p>
      </dgm:t>
    </dgm:pt>
    <dgm:pt modelId="{48141180-9153-4E45-A990-29B24B26C774}">
      <dgm:prSet custT="1"/>
      <dgm:spPr/>
      <dgm:t>
        <a:bodyPr/>
        <a:lstStyle/>
        <a:p>
          <a:r>
            <a:rPr lang="nl-NL" altLang="es-ES" sz="1200" b="1" dirty="0">
              <a:solidFill>
                <a:schemeClr val="tx1"/>
              </a:solidFill>
            </a:rPr>
            <a:t>Het maakt het voor de gebruiker moeilijk om op zijn stappen terug te keren</a:t>
          </a:r>
          <a:endParaRPr lang="es-ES" sz="1200" dirty="0">
            <a:solidFill>
              <a:schemeClr val="tx1"/>
            </a:solidFill>
          </a:endParaRPr>
        </a:p>
      </dgm:t>
    </dgm:pt>
    <dgm:pt modelId="{FAAADA40-3E11-498B-B210-487CE3FEF02E}" type="parTrans" cxnId="{73713A71-00D1-4C2E-B224-14A1B3A4546C}">
      <dgm:prSet/>
      <dgm:spPr/>
      <dgm:t>
        <a:bodyPr/>
        <a:lstStyle/>
        <a:p>
          <a:endParaRPr lang="es-ES" sz="1200">
            <a:solidFill>
              <a:schemeClr val="tx1"/>
            </a:solidFill>
          </a:endParaRPr>
        </a:p>
      </dgm:t>
    </dgm:pt>
    <dgm:pt modelId="{DFFC1DD1-9852-40BE-98C6-C3DA3AE7C764}" type="sibTrans" cxnId="{73713A71-00D1-4C2E-B224-14A1B3A4546C}">
      <dgm:prSet/>
      <dgm:spPr/>
      <dgm:t>
        <a:bodyPr/>
        <a:lstStyle/>
        <a:p>
          <a:endParaRPr lang="es-ES" sz="1200">
            <a:solidFill>
              <a:schemeClr val="tx1"/>
            </a:solidFill>
          </a:endParaRPr>
        </a:p>
      </dgm:t>
    </dgm:pt>
    <dgm:pt modelId="{354937C6-5D90-4E30-80A4-FD6DB2506D29}">
      <dgm:prSet custT="1"/>
      <dgm:spPr/>
      <dgm:t>
        <a:bodyPr/>
        <a:lstStyle/>
        <a:p>
          <a:r>
            <a:rPr lang="nl-NL" altLang="es-ES" sz="1200" b="1" dirty="0">
              <a:solidFill>
                <a:schemeClr val="tx1"/>
              </a:solidFill>
            </a:rPr>
            <a:t>Het bedekt het werkvenster van de gebruiker</a:t>
          </a:r>
          <a:endParaRPr lang="es-ES" sz="1200" dirty="0">
            <a:solidFill>
              <a:schemeClr val="tx1"/>
            </a:solidFill>
          </a:endParaRPr>
        </a:p>
      </dgm:t>
    </dgm:pt>
    <dgm:pt modelId="{2BEBCFF8-459C-4AF4-B71E-A04446461315}" type="parTrans" cxnId="{FB6F409A-140C-449A-84E6-D79502B501CE}">
      <dgm:prSet/>
      <dgm:spPr/>
      <dgm:t>
        <a:bodyPr/>
        <a:lstStyle/>
        <a:p>
          <a:endParaRPr lang="es-ES" sz="1200">
            <a:solidFill>
              <a:schemeClr val="tx1"/>
            </a:solidFill>
          </a:endParaRPr>
        </a:p>
      </dgm:t>
    </dgm:pt>
    <dgm:pt modelId="{1A81A48C-4976-4F3A-9ECF-80A441FA48F7}" type="sibTrans" cxnId="{FB6F409A-140C-449A-84E6-D79502B501CE}">
      <dgm:prSet/>
      <dgm:spPr/>
      <dgm:t>
        <a:bodyPr/>
        <a:lstStyle/>
        <a:p>
          <a:endParaRPr lang="es-ES" sz="1200">
            <a:solidFill>
              <a:schemeClr val="tx1"/>
            </a:solidFill>
          </a:endParaRPr>
        </a:p>
      </dgm:t>
    </dgm:pt>
    <dgm:pt modelId="{D0C8ACD2-DF4B-4437-B0EE-7B0C3E1259DD}">
      <dgm:prSet custT="1"/>
      <dgm:spPr/>
      <dgm:t>
        <a:bodyPr/>
        <a:lstStyle/>
        <a:p>
          <a:r>
            <a:rPr lang="nl-NL" altLang="es-ES" sz="1200" b="1" dirty="0">
              <a:solidFill>
                <a:schemeClr val="tx1"/>
              </a:solidFill>
            </a:rPr>
            <a:t>De gebruiker ziet het 'afgedekte' werkvenster niet en denkt dat de link niet actief is</a:t>
          </a:r>
          <a:endParaRPr lang="es-ES" sz="1200" dirty="0">
            <a:solidFill>
              <a:schemeClr val="tx1"/>
            </a:solidFill>
          </a:endParaRPr>
        </a:p>
      </dgm:t>
    </dgm:pt>
    <dgm:pt modelId="{16399BEE-1AE1-4E3A-9FE8-2F3D82D25233}" type="parTrans" cxnId="{32649266-5A06-40E9-A77C-6BE2B45E5A55}">
      <dgm:prSet/>
      <dgm:spPr/>
      <dgm:t>
        <a:bodyPr/>
        <a:lstStyle/>
        <a:p>
          <a:endParaRPr lang="es-ES" sz="1200">
            <a:solidFill>
              <a:schemeClr val="tx1"/>
            </a:solidFill>
          </a:endParaRPr>
        </a:p>
      </dgm:t>
    </dgm:pt>
    <dgm:pt modelId="{EF321549-3C1E-4B84-97A3-5AC8EF1534E4}" type="sibTrans" cxnId="{32649266-5A06-40E9-A77C-6BE2B45E5A55}">
      <dgm:prSet/>
      <dgm:spPr/>
      <dgm:t>
        <a:bodyPr/>
        <a:lstStyle/>
        <a:p>
          <a:endParaRPr lang="es-ES" sz="1200">
            <a:solidFill>
              <a:schemeClr val="tx1"/>
            </a:solidFill>
          </a:endParaRPr>
        </a:p>
      </dgm:t>
    </dgm:pt>
    <dgm:pt modelId="{C69FE8D7-B07C-447A-B561-A4828D296B19}" type="pres">
      <dgm:prSet presAssocID="{812DA786-D3A4-48CF-AC91-01C9FC458889}" presName="linear" presStyleCnt="0">
        <dgm:presLayoutVars>
          <dgm:dir/>
          <dgm:animLvl val="lvl"/>
          <dgm:resizeHandles val="exact"/>
        </dgm:presLayoutVars>
      </dgm:prSet>
      <dgm:spPr/>
    </dgm:pt>
    <dgm:pt modelId="{51EC5186-A15C-4313-9307-0977566F4E54}" type="pres">
      <dgm:prSet presAssocID="{A8E9D73E-EB74-49A7-A4F7-DB69726DB4FC}" presName="parentLin" presStyleCnt="0"/>
      <dgm:spPr/>
    </dgm:pt>
    <dgm:pt modelId="{CE49ED27-7F5C-4708-8B38-DED282EE867B}" type="pres">
      <dgm:prSet presAssocID="{A8E9D73E-EB74-49A7-A4F7-DB69726DB4FC}" presName="parentLeftMargin" presStyleLbl="node1" presStyleIdx="0" presStyleCnt="5"/>
      <dgm:spPr/>
    </dgm:pt>
    <dgm:pt modelId="{8F3EC330-9E15-4033-8468-518BD7242B63}" type="pres">
      <dgm:prSet presAssocID="{A8E9D73E-EB74-49A7-A4F7-DB69726DB4FC}" presName="parentText" presStyleLbl="node1" presStyleIdx="0" presStyleCnt="5" custScaleX="128666" custScaleY="204028">
        <dgm:presLayoutVars>
          <dgm:chMax val="0"/>
          <dgm:bulletEnabled val="1"/>
        </dgm:presLayoutVars>
      </dgm:prSet>
      <dgm:spPr/>
    </dgm:pt>
    <dgm:pt modelId="{08C8BE78-E605-4E03-91F6-4FA62FE27404}" type="pres">
      <dgm:prSet presAssocID="{A8E9D73E-EB74-49A7-A4F7-DB69726DB4FC}" presName="negativeSpace" presStyleCnt="0"/>
      <dgm:spPr/>
    </dgm:pt>
    <dgm:pt modelId="{E01E8179-A57F-4ACC-BAF4-1331A397D73F}" type="pres">
      <dgm:prSet presAssocID="{A8E9D73E-EB74-49A7-A4F7-DB69726DB4FC}" presName="childText" presStyleLbl="conFgAcc1" presStyleIdx="0" presStyleCnt="5">
        <dgm:presLayoutVars>
          <dgm:bulletEnabled val="1"/>
        </dgm:presLayoutVars>
      </dgm:prSet>
      <dgm:spPr/>
    </dgm:pt>
    <dgm:pt modelId="{1938B3B2-2528-47FD-9C26-58F527257E39}" type="pres">
      <dgm:prSet presAssocID="{FA4C5F51-A533-4252-A158-04B6E012951B}" presName="spaceBetweenRectangles" presStyleCnt="0"/>
      <dgm:spPr/>
    </dgm:pt>
    <dgm:pt modelId="{7AB5FA61-49DE-4276-860D-ADBC179883AB}" type="pres">
      <dgm:prSet presAssocID="{3C6DA912-DF30-4108-9240-F5BE566EFEF2}" presName="parentLin" presStyleCnt="0"/>
      <dgm:spPr/>
    </dgm:pt>
    <dgm:pt modelId="{5A7A8992-5815-408A-B1EA-BA766BCCD2EC}" type="pres">
      <dgm:prSet presAssocID="{3C6DA912-DF30-4108-9240-F5BE566EFEF2}" presName="parentLeftMargin" presStyleLbl="node1" presStyleIdx="0" presStyleCnt="5"/>
      <dgm:spPr/>
    </dgm:pt>
    <dgm:pt modelId="{2B3E8C9C-BC12-469F-A35E-612C1119131F}" type="pres">
      <dgm:prSet presAssocID="{3C6DA912-DF30-4108-9240-F5BE566EFEF2}" presName="parentText" presStyleLbl="node1" presStyleIdx="1" presStyleCnt="5" custScaleX="128666" custScaleY="204028">
        <dgm:presLayoutVars>
          <dgm:chMax val="0"/>
          <dgm:bulletEnabled val="1"/>
        </dgm:presLayoutVars>
      </dgm:prSet>
      <dgm:spPr/>
    </dgm:pt>
    <dgm:pt modelId="{EB45E15A-44E0-43F2-9989-2F4ABB8523C3}" type="pres">
      <dgm:prSet presAssocID="{3C6DA912-DF30-4108-9240-F5BE566EFEF2}" presName="negativeSpace" presStyleCnt="0"/>
      <dgm:spPr/>
    </dgm:pt>
    <dgm:pt modelId="{8BEF0B64-C1AD-41F1-88E7-D7785DDBDC0E}" type="pres">
      <dgm:prSet presAssocID="{3C6DA912-DF30-4108-9240-F5BE566EFEF2}" presName="childText" presStyleLbl="conFgAcc1" presStyleIdx="1" presStyleCnt="5">
        <dgm:presLayoutVars>
          <dgm:bulletEnabled val="1"/>
        </dgm:presLayoutVars>
      </dgm:prSet>
      <dgm:spPr/>
    </dgm:pt>
    <dgm:pt modelId="{24A7FC4A-F154-497A-9351-3208A3E1B14D}" type="pres">
      <dgm:prSet presAssocID="{C1F85B13-A475-4150-ADA7-FF1805DCE237}" presName="spaceBetweenRectangles" presStyleCnt="0"/>
      <dgm:spPr/>
    </dgm:pt>
    <dgm:pt modelId="{D03F7F02-9BD5-406E-953E-B96CE8D86105}" type="pres">
      <dgm:prSet presAssocID="{48141180-9153-4E45-A990-29B24B26C774}" presName="parentLin" presStyleCnt="0"/>
      <dgm:spPr/>
    </dgm:pt>
    <dgm:pt modelId="{D2D34F88-CC8D-4DE7-93ED-24870B6C47FA}" type="pres">
      <dgm:prSet presAssocID="{48141180-9153-4E45-A990-29B24B26C774}" presName="parentLeftMargin" presStyleLbl="node1" presStyleIdx="1" presStyleCnt="5"/>
      <dgm:spPr/>
    </dgm:pt>
    <dgm:pt modelId="{CC004761-F56B-41C9-994A-C210CACCC64C}" type="pres">
      <dgm:prSet presAssocID="{48141180-9153-4E45-A990-29B24B26C774}" presName="parentText" presStyleLbl="node1" presStyleIdx="2" presStyleCnt="5" custScaleX="128666" custScaleY="204028">
        <dgm:presLayoutVars>
          <dgm:chMax val="0"/>
          <dgm:bulletEnabled val="1"/>
        </dgm:presLayoutVars>
      </dgm:prSet>
      <dgm:spPr/>
    </dgm:pt>
    <dgm:pt modelId="{1F414289-F497-4A81-9CAA-77F3A6B9B3C5}" type="pres">
      <dgm:prSet presAssocID="{48141180-9153-4E45-A990-29B24B26C774}" presName="negativeSpace" presStyleCnt="0"/>
      <dgm:spPr/>
    </dgm:pt>
    <dgm:pt modelId="{90A6FECA-8C2B-49B0-8602-1F25CA825A5E}" type="pres">
      <dgm:prSet presAssocID="{48141180-9153-4E45-A990-29B24B26C774}" presName="childText" presStyleLbl="conFgAcc1" presStyleIdx="2" presStyleCnt="5">
        <dgm:presLayoutVars>
          <dgm:bulletEnabled val="1"/>
        </dgm:presLayoutVars>
      </dgm:prSet>
      <dgm:spPr/>
    </dgm:pt>
    <dgm:pt modelId="{2A3FD9A7-8946-4BD2-9D08-6C5205F9ACD2}" type="pres">
      <dgm:prSet presAssocID="{DFFC1DD1-9852-40BE-98C6-C3DA3AE7C764}" presName="spaceBetweenRectangles" presStyleCnt="0"/>
      <dgm:spPr/>
    </dgm:pt>
    <dgm:pt modelId="{A66BA308-E987-48E4-9A27-9B7A93B19B41}" type="pres">
      <dgm:prSet presAssocID="{354937C6-5D90-4E30-80A4-FD6DB2506D29}" presName="parentLin" presStyleCnt="0"/>
      <dgm:spPr/>
    </dgm:pt>
    <dgm:pt modelId="{B0FBFE66-8739-41B0-B833-0E04974D406E}" type="pres">
      <dgm:prSet presAssocID="{354937C6-5D90-4E30-80A4-FD6DB2506D29}" presName="parentLeftMargin" presStyleLbl="node1" presStyleIdx="2" presStyleCnt="5"/>
      <dgm:spPr/>
    </dgm:pt>
    <dgm:pt modelId="{7AFB5489-E3F7-40A7-80AF-B0EBC8AF6B51}" type="pres">
      <dgm:prSet presAssocID="{354937C6-5D90-4E30-80A4-FD6DB2506D29}" presName="parentText" presStyleLbl="node1" presStyleIdx="3" presStyleCnt="5" custScaleX="128666" custScaleY="204028">
        <dgm:presLayoutVars>
          <dgm:chMax val="0"/>
          <dgm:bulletEnabled val="1"/>
        </dgm:presLayoutVars>
      </dgm:prSet>
      <dgm:spPr/>
    </dgm:pt>
    <dgm:pt modelId="{297B0CF8-F9C9-4530-88DA-890B12DE6F0A}" type="pres">
      <dgm:prSet presAssocID="{354937C6-5D90-4E30-80A4-FD6DB2506D29}" presName="negativeSpace" presStyleCnt="0"/>
      <dgm:spPr/>
    </dgm:pt>
    <dgm:pt modelId="{F680E69D-1977-43F4-A385-437B1D874E09}" type="pres">
      <dgm:prSet presAssocID="{354937C6-5D90-4E30-80A4-FD6DB2506D29}" presName="childText" presStyleLbl="conFgAcc1" presStyleIdx="3" presStyleCnt="5">
        <dgm:presLayoutVars>
          <dgm:bulletEnabled val="1"/>
        </dgm:presLayoutVars>
      </dgm:prSet>
      <dgm:spPr/>
    </dgm:pt>
    <dgm:pt modelId="{D9BF1388-57F1-4980-BDCF-0FB32EAAB8F3}" type="pres">
      <dgm:prSet presAssocID="{1A81A48C-4976-4F3A-9ECF-80A441FA48F7}" presName="spaceBetweenRectangles" presStyleCnt="0"/>
      <dgm:spPr/>
    </dgm:pt>
    <dgm:pt modelId="{FB7A6391-147C-401E-A004-E06F517213BE}" type="pres">
      <dgm:prSet presAssocID="{D0C8ACD2-DF4B-4437-B0EE-7B0C3E1259DD}" presName="parentLin" presStyleCnt="0"/>
      <dgm:spPr/>
    </dgm:pt>
    <dgm:pt modelId="{3C3D2863-2906-4680-91C2-9341DA371178}" type="pres">
      <dgm:prSet presAssocID="{D0C8ACD2-DF4B-4437-B0EE-7B0C3E1259DD}" presName="parentLeftMargin" presStyleLbl="node1" presStyleIdx="3" presStyleCnt="5"/>
      <dgm:spPr/>
    </dgm:pt>
    <dgm:pt modelId="{82756D94-A9D8-4B59-A872-16E1E88A09C4}" type="pres">
      <dgm:prSet presAssocID="{D0C8ACD2-DF4B-4437-B0EE-7B0C3E1259DD}" presName="parentText" presStyleLbl="node1" presStyleIdx="4" presStyleCnt="5" custScaleX="128666" custScaleY="254664">
        <dgm:presLayoutVars>
          <dgm:chMax val="0"/>
          <dgm:bulletEnabled val="1"/>
        </dgm:presLayoutVars>
      </dgm:prSet>
      <dgm:spPr/>
    </dgm:pt>
    <dgm:pt modelId="{D204DF56-5F42-49B5-8323-011E14B78CA0}" type="pres">
      <dgm:prSet presAssocID="{D0C8ACD2-DF4B-4437-B0EE-7B0C3E1259DD}" presName="negativeSpace" presStyleCnt="0"/>
      <dgm:spPr/>
    </dgm:pt>
    <dgm:pt modelId="{AC736CCB-6FD9-4BB6-836F-FE1719D93845}" type="pres">
      <dgm:prSet presAssocID="{D0C8ACD2-DF4B-4437-B0EE-7B0C3E1259DD}" presName="childText" presStyleLbl="conFgAcc1" presStyleIdx="4" presStyleCnt="5">
        <dgm:presLayoutVars>
          <dgm:bulletEnabled val="1"/>
        </dgm:presLayoutVars>
      </dgm:prSet>
      <dgm:spPr/>
    </dgm:pt>
  </dgm:ptLst>
  <dgm:cxnLst>
    <dgm:cxn modelId="{66A09702-CA93-4B3F-9C5E-886F5026F412}" type="presOf" srcId="{A8E9D73E-EB74-49A7-A4F7-DB69726DB4FC}" destId="{8F3EC330-9E15-4033-8468-518BD7242B63}" srcOrd="1" destOrd="0" presId="urn:microsoft.com/office/officeart/2005/8/layout/list1"/>
    <dgm:cxn modelId="{D3361A1D-ABD9-4558-B5F2-D62D415BF8DE}" type="presOf" srcId="{3C6DA912-DF30-4108-9240-F5BE566EFEF2}" destId="{5A7A8992-5815-408A-B1EA-BA766BCCD2EC}" srcOrd="0" destOrd="0" presId="urn:microsoft.com/office/officeart/2005/8/layout/list1"/>
    <dgm:cxn modelId="{59FFC531-86F0-4440-9B66-2E3EC8AAEA2B}" type="presOf" srcId="{48141180-9153-4E45-A990-29B24B26C774}" destId="{D2D34F88-CC8D-4DE7-93ED-24870B6C47FA}" srcOrd="0" destOrd="0" presId="urn:microsoft.com/office/officeart/2005/8/layout/list1"/>
    <dgm:cxn modelId="{32649266-5A06-40E9-A77C-6BE2B45E5A55}" srcId="{812DA786-D3A4-48CF-AC91-01C9FC458889}" destId="{D0C8ACD2-DF4B-4437-B0EE-7B0C3E1259DD}" srcOrd="4" destOrd="0" parTransId="{16399BEE-1AE1-4E3A-9FE8-2F3D82D25233}" sibTransId="{EF321549-3C1E-4B84-97A3-5AC8EF1534E4}"/>
    <dgm:cxn modelId="{7357CC68-E611-4A68-96C8-48F491283AA7}" type="presOf" srcId="{354937C6-5D90-4E30-80A4-FD6DB2506D29}" destId="{7AFB5489-E3F7-40A7-80AF-B0EBC8AF6B51}" srcOrd="1" destOrd="0" presId="urn:microsoft.com/office/officeart/2005/8/layout/list1"/>
    <dgm:cxn modelId="{B66D246A-6822-4278-A16B-44518940C668}" type="presOf" srcId="{354937C6-5D90-4E30-80A4-FD6DB2506D29}" destId="{B0FBFE66-8739-41B0-B833-0E04974D406E}" srcOrd="0" destOrd="0" presId="urn:microsoft.com/office/officeart/2005/8/layout/list1"/>
    <dgm:cxn modelId="{73713A71-00D1-4C2E-B224-14A1B3A4546C}" srcId="{812DA786-D3A4-48CF-AC91-01C9FC458889}" destId="{48141180-9153-4E45-A990-29B24B26C774}" srcOrd="2" destOrd="0" parTransId="{FAAADA40-3E11-498B-B210-487CE3FEF02E}" sibTransId="{DFFC1DD1-9852-40BE-98C6-C3DA3AE7C764}"/>
    <dgm:cxn modelId="{AE414380-5152-49E9-9CC6-4CB960A2C36A}" srcId="{812DA786-D3A4-48CF-AC91-01C9FC458889}" destId="{A8E9D73E-EB74-49A7-A4F7-DB69726DB4FC}" srcOrd="0" destOrd="0" parTransId="{D2F346B5-16CD-4935-9E6F-18BA20A83FFC}" sibTransId="{FA4C5F51-A533-4252-A158-04B6E012951B}"/>
    <dgm:cxn modelId="{E09C3292-6F32-43AA-9962-063DB2DFE37F}" type="presOf" srcId="{D0C8ACD2-DF4B-4437-B0EE-7B0C3E1259DD}" destId="{3C3D2863-2906-4680-91C2-9341DA371178}" srcOrd="0" destOrd="0" presId="urn:microsoft.com/office/officeart/2005/8/layout/list1"/>
    <dgm:cxn modelId="{3D5C3495-BE91-4704-B935-88DC49832EA4}" type="presOf" srcId="{A8E9D73E-EB74-49A7-A4F7-DB69726DB4FC}" destId="{CE49ED27-7F5C-4708-8B38-DED282EE867B}" srcOrd="0" destOrd="0" presId="urn:microsoft.com/office/officeart/2005/8/layout/list1"/>
    <dgm:cxn modelId="{FB6F409A-140C-449A-84E6-D79502B501CE}" srcId="{812DA786-D3A4-48CF-AC91-01C9FC458889}" destId="{354937C6-5D90-4E30-80A4-FD6DB2506D29}" srcOrd="3" destOrd="0" parTransId="{2BEBCFF8-459C-4AF4-B71E-A04446461315}" sibTransId="{1A81A48C-4976-4F3A-9ECF-80A441FA48F7}"/>
    <dgm:cxn modelId="{D054E9C6-4B73-4DDF-8194-09AEC05D7D4E}" type="presOf" srcId="{3C6DA912-DF30-4108-9240-F5BE566EFEF2}" destId="{2B3E8C9C-BC12-469F-A35E-612C1119131F}" srcOrd="1" destOrd="0" presId="urn:microsoft.com/office/officeart/2005/8/layout/list1"/>
    <dgm:cxn modelId="{D37ECCCA-5D52-42E0-BE16-34658D844AC4}" type="presOf" srcId="{D0C8ACD2-DF4B-4437-B0EE-7B0C3E1259DD}" destId="{82756D94-A9D8-4B59-A872-16E1E88A09C4}" srcOrd="1" destOrd="0" presId="urn:microsoft.com/office/officeart/2005/8/layout/list1"/>
    <dgm:cxn modelId="{F0F537D3-241C-4797-8654-54B789C2DCF5}" srcId="{812DA786-D3A4-48CF-AC91-01C9FC458889}" destId="{3C6DA912-DF30-4108-9240-F5BE566EFEF2}" srcOrd="1" destOrd="0" parTransId="{4848663B-43EE-4CCE-9FB6-BDE4A6DAAAA2}" sibTransId="{C1F85B13-A475-4150-ADA7-FF1805DCE237}"/>
    <dgm:cxn modelId="{D5DA9CD4-2A69-47AF-BD59-236CFF944E76}" type="presOf" srcId="{48141180-9153-4E45-A990-29B24B26C774}" destId="{CC004761-F56B-41C9-994A-C210CACCC64C}" srcOrd="1" destOrd="0" presId="urn:microsoft.com/office/officeart/2005/8/layout/list1"/>
    <dgm:cxn modelId="{7957FEE2-D3F2-4A59-92FB-19DA6C7156AD}" type="presOf" srcId="{812DA786-D3A4-48CF-AC91-01C9FC458889}" destId="{C69FE8D7-B07C-447A-B561-A4828D296B19}" srcOrd="0" destOrd="0" presId="urn:microsoft.com/office/officeart/2005/8/layout/list1"/>
    <dgm:cxn modelId="{B69BF16E-78C5-4726-9D2F-98886B9C5841}" type="presParOf" srcId="{C69FE8D7-B07C-447A-B561-A4828D296B19}" destId="{51EC5186-A15C-4313-9307-0977566F4E54}" srcOrd="0" destOrd="0" presId="urn:microsoft.com/office/officeart/2005/8/layout/list1"/>
    <dgm:cxn modelId="{F72D8268-9695-44F2-9716-09D0A4F0FE14}" type="presParOf" srcId="{51EC5186-A15C-4313-9307-0977566F4E54}" destId="{CE49ED27-7F5C-4708-8B38-DED282EE867B}" srcOrd="0" destOrd="0" presId="urn:microsoft.com/office/officeart/2005/8/layout/list1"/>
    <dgm:cxn modelId="{A06B0D34-7B1E-478D-9908-396731E05109}" type="presParOf" srcId="{51EC5186-A15C-4313-9307-0977566F4E54}" destId="{8F3EC330-9E15-4033-8468-518BD7242B63}" srcOrd="1" destOrd="0" presId="urn:microsoft.com/office/officeart/2005/8/layout/list1"/>
    <dgm:cxn modelId="{3F68871F-3EDC-4825-85AE-EC9981938C27}" type="presParOf" srcId="{C69FE8D7-B07C-447A-B561-A4828D296B19}" destId="{08C8BE78-E605-4E03-91F6-4FA62FE27404}" srcOrd="1" destOrd="0" presId="urn:microsoft.com/office/officeart/2005/8/layout/list1"/>
    <dgm:cxn modelId="{6B49A519-EA91-44EC-9DCF-D64FA5CC7DAB}" type="presParOf" srcId="{C69FE8D7-B07C-447A-B561-A4828D296B19}" destId="{E01E8179-A57F-4ACC-BAF4-1331A397D73F}" srcOrd="2" destOrd="0" presId="urn:microsoft.com/office/officeart/2005/8/layout/list1"/>
    <dgm:cxn modelId="{114BFDA2-0AF6-4081-AF8B-1E391CD75CB3}" type="presParOf" srcId="{C69FE8D7-B07C-447A-B561-A4828D296B19}" destId="{1938B3B2-2528-47FD-9C26-58F527257E39}" srcOrd="3" destOrd="0" presId="urn:microsoft.com/office/officeart/2005/8/layout/list1"/>
    <dgm:cxn modelId="{F60EF4D6-507E-41C2-8FB5-20233CD6FBC0}" type="presParOf" srcId="{C69FE8D7-B07C-447A-B561-A4828D296B19}" destId="{7AB5FA61-49DE-4276-860D-ADBC179883AB}" srcOrd="4" destOrd="0" presId="urn:microsoft.com/office/officeart/2005/8/layout/list1"/>
    <dgm:cxn modelId="{34861A7C-7BA6-4132-9117-47E34B42514A}" type="presParOf" srcId="{7AB5FA61-49DE-4276-860D-ADBC179883AB}" destId="{5A7A8992-5815-408A-B1EA-BA766BCCD2EC}" srcOrd="0" destOrd="0" presId="urn:microsoft.com/office/officeart/2005/8/layout/list1"/>
    <dgm:cxn modelId="{1F6ADC7F-6238-4BFE-9EE0-C14BC88688F7}" type="presParOf" srcId="{7AB5FA61-49DE-4276-860D-ADBC179883AB}" destId="{2B3E8C9C-BC12-469F-A35E-612C1119131F}" srcOrd="1" destOrd="0" presId="urn:microsoft.com/office/officeart/2005/8/layout/list1"/>
    <dgm:cxn modelId="{9C68C121-59A8-4D6D-A4AB-044CCC20DB61}" type="presParOf" srcId="{C69FE8D7-B07C-447A-B561-A4828D296B19}" destId="{EB45E15A-44E0-43F2-9989-2F4ABB8523C3}" srcOrd="5" destOrd="0" presId="urn:microsoft.com/office/officeart/2005/8/layout/list1"/>
    <dgm:cxn modelId="{EC8F5C77-CB91-4302-89EE-A910053C1BBF}" type="presParOf" srcId="{C69FE8D7-B07C-447A-B561-A4828D296B19}" destId="{8BEF0B64-C1AD-41F1-88E7-D7785DDBDC0E}" srcOrd="6" destOrd="0" presId="urn:microsoft.com/office/officeart/2005/8/layout/list1"/>
    <dgm:cxn modelId="{560DA132-4D02-431D-8260-28308508D178}" type="presParOf" srcId="{C69FE8D7-B07C-447A-B561-A4828D296B19}" destId="{24A7FC4A-F154-497A-9351-3208A3E1B14D}" srcOrd="7" destOrd="0" presId="urn:microsoft.com/office/officeart/2005/8/layout/list1"/>
    <dgm:cxn modelId="{4C1EE8E5-14E2-49A9-8AC5-330F0AFA1BD7}" type="presParOf" srcId="{C69FE8D7-B07C-447A-B561-A4828D296B19}" destId="{D03F7F02-9BD5-406E-953E-B96CE8D86105}" srcOrd="8" destOrd="0" presId="urn:microsoft.com/office/officeart/2005/8/layout/list1"/>
    <dgm:cxn modelId="{3148B7B0-199B-4C98-9FFB-C70614FBAF8A}" type="presParOf" srcId="{D03F7F02-9BD5-406E-953E-B96CE8D86105}" destId="{D2D34F88-CC8D-4DE7-93ED-24870B6C47FA}" srcOrd="0" destOrd="0" presId="urn:microsoft.com/office/officeart/2005/8/layout/list1"/>
    <dgm:cxn modelId="{476DA2C3-0275-40E8-921F-F682B518669D}" type="presParOf" srcId="{D03F7F02-9BD5-406E-953E-B96CE8D86105}" destId="{CC004761-F56B-41C9-994A-C210CACCC64C}" srcOrd="1" destOrd="0" presId="urn:microsoft.com/office/officeart/2005/8/layout/list1"/>
    <dgm:cxn modelId="{2BC56A5D-D57C-49CB-B8C5-829C49A38406}" type="presParOf" srcId="{C69FE8D7-B07C-447A-B561-A4828D296B19}" destId="{1F414289-F497-4A81-9CAA-77F3A6B9B3C5}" srcOrd="9" destOrd="0" presId="urn:microsoft.com/office/officeart/2005/8/layout/list1"/>
    <dgm:cxn modelId="{FD9477BB-C76B-47F3-AF5D-1A1A51C8796B}" type="presParOf" srcId="{C69FE8D7-B07C-447A-B561-A4828D296B19}" destId="{90A6FECA-8C2B-49B0-8602-1F25CA825A5E}" srcOrd="10" destOrd="0" presId="urn:microsoft.com/office/officeart/2005/8/layout/list1"/>
    <dgm:cxn modelId="{2B34C5D2-8B7B-45A6-A103-69EF5CA85750}" type="presParOf" srcId="{C69FE8D7-B07C-447A-B561-A4828D296B19}" destId="{2A3FD9A7-8946-4BD2-9D08-6C5205F9ACD2}" srcOrd="11" destOrd="0" presId="urn:microsoft.com/office/officeart/2005/8/layout/list1"/>
    <dgm:cxn modelId="{5C7C99EE-E6E3-4E13-B73C-5CC9AF01DD6E}" type="presParOf" srcId="{C69FE8D7-B07C-447A-B561-A4828D296B19}" destId="{A66BA308-E987-48E4-9A27-9B7A93B19B41}" srcOrd="12" destOrd="0" presId="urn:microsoft.com/office/officeart/2005/8/layout/list1"/>
    <dgm:cxn modelId="{9AD87225-F908-4F08-96E8-49F465E17ECA}" type="presParOf" srcId="{A66BA308-E987-48E4-9A27-9B7A93B19B41}" destId="{B0FBFE66-8739-41B0-B833-0E04974D406E}" srcOrd="0" destOrd="0" presId="urn:microsoft.com/office/officeart/2005/8/layout/list1"/>
    <dgm:cxn modelId="{04555291-C4A5-4F44-9016-67AC50E0D0F6}" type="presParOf" srcId="{A66BA308-E987-48E4-9A27-9B7A93B19B41}" destId="{7AFB5489-E3F7-40A7-80AF-B0EBC8AF6B51}" srcOrd="1" destOrd="0" presId="urn:microsoft.com/office/officeart/2005/8/layout/list1"/>
    <dgm:cxn modelId="{8C0240E4-7E6F-45E4-88A3-F0DC0FD67B9B}" type="presParOf" srcId="{C69FE8D7-B07C-447A-B561-A4828D296B19}" destId="{297B0CF8-F9C9-4530-88DA-890B12DE6F0A}" srcOrd="13" destOrd="0" presId="urn:microsoft.com/office/officeart/2005/8/layout/list1"/>
    <dgm:cxn modelId="{6A3FEE9E-AF9E-4920-970A-55855FC66048}" type="presParOf" srcId="{C69FE8D7-B07C-447A-B561-A4828D296B19}" destId="{F680E69D-1977-43F4-A385-437B1D874E09}" srcOrd="14" destOrd="0" presId="urn:microsoft.com/office/officeart/2005/8/layout/list1"/>
    <dgm:cxn modelId="{05AFA60E-660B-4FC1-B3A8-CCCE573EB693}" type="presParOf" srcId="{C69FE8D7-B07C-447A-B561-A4828D296B19}" destId="{D9BF1388-57F1-4980-BDCF-0FB32EAAB8F3}" srcOrd="15" destOrd="0" presId="urn:microsoft.com/office/officeart/2005/8/layout/list1"/>
    <dgm:cxn modelId="{16E98CAE-458E-4806-8CD5-6C3A8B3B3205}" type="presParOf" srcId="{C69FE8D7-B07C-447A-B561-A4828D296B19}" destId="{FB7A6391-147C-401E-A004-E06F517213BE}" srcOrd="16" destOrd="0" presId="urn:microsoft.com/office/officeart/2005/8/layout/list1"/>
    <dgm:cxn modelId="{D1DA21FC-5EC1-4BBA-A925-1418860E0CE9}" type="presParOf" srcId="{FB7A6391-147C-401E-A004-E06F517213BE}" destId="{3C3D2863-2906-4680-91C2-9341DA371178}" srcOrd="0" destOrd="0" presId="urn:microsoft.com/office/officeart/2005/8/layout/list1"/>
    <dgm:cxn modelId="{8C9928AC-1041-4C48-8A2C-ECDD7786D4F7}" type="presParOf" srcId="{FB7A6391-147C-401E-A004-E06F517213BE}" destId="{82756D94-A9D8-4B59-A872-16E1E88A09C4}" srcOrd="1" destOrd="0" presId="urn:microsoft.com/office/officeart/2005/8/layout/list1"/>
    <dgm:cxn modelId="{AA48DEE8-BFE5-4EB1-84E9-271BF11CF3A4}" type="presParOf" srcId="{C69FE8D7-B07C-447A-B561-A4828D296B19}" destId="{D204DF56-5F42-49B5-8323-011E14B78CA0}" srcOrd="17" destOrd="0" presId="urn:microsoft.com/office/officeart/2005/8/layout/list1"/>
    <dgm:cxn modelId="{78B80014-7DCF-4CCC-803D-0C430AC5DEFD}" type="presParOf" srcId="{C69FE8D7-B07C-447A-B561-A4828D296B19}" destId="{AC736CCB-6FD9-4BB6-836F-FE1719D9384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4D2BEE-28D7-41C0-BE3A-FE11F8F18C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0612E3E-5C36-4A22-88E7-D2DF571BAAA6}">
      <dgm:prSet custT="1"/>
      <dgm:spPr>
        <a:solidFill>
          <a:schemeClr val="accent3">
            <a:lumMod val="40000"/>
            <a:lumOff val="60000"/>
          </a:schemeClr>
        </a:solidFill>
      </dgm:spPr>
      <dgm:t>
        <a:bodyPr/>
        <a:lstStyle/>
        <a:p>
          <a:r>
            <a:rPr lang="nl-NL" altLang="es-ES" sz="1200" b="1" dirty="0">
              <a:solidFill>
                <a:schemeClr val="tx1"/>
              </a:solidFill>
            </a:rPr>
            <a:t>Open niet-webdocumenten in een nieuw browservenster</a:t>
          </a:r>
          <a:endParaRPr lang="es-ES" sz="1200" dirty="0">
            <a:solidFill>
              <a:schemeClr val="tx1"/>
            </a:solidFill>
          </a:endParaRPr>
        </a:p>
      </dgm:t>
    </dgm:pt>
    <dgm:pt modelId="{80FD83D4-8CBC-406B-B9EB-A4C0EAF98FBF}" type="parTrans" cxnId="{7716CC2B-C694-45F0-8DFF-7884A9E298EB}">
      <dgm:prSet/>
      <dgm:spPr/>
      <dgm:t>
        <a:bodyPr/>
        <a:lstStyle/>
        <a:p>
          <a:endParaRPr lang="es-ES">
            <a:solidFill>
              <a:schemeClr val="tx1"/>
            </a:solidFill>
          </a:endParaRPr>
        </a:p>
      </dgm:t>
    </dgm:pt>
    <dgm:pt modelId="{D97D61FC-7090-410A-9E83-8907DCE3C4E3}" type="sibTrans" cxnId="{7716CC2B-C694-45F0-8DFF-7884A9E298EB}">
      <dgm:prSet/>
      <dgm:spPr/>
      <dgm:t>
        <a:bodyPr/>
        <a:lstStyle/>
        <a:p>
          <a:endParaRPr lang="es-ES">
            <a:solidFill>
              <a:schemeClr val="tx1"/>
            </a:solidFill>
          </a:endParaRPr>
        </a:p>
      </dgm:t>
    </dgm:pt>
    <dgm:pt modelId="{A4409C6E-3D0C-49E5-8722-A0A35478B279}">
      <dgm:prSet custT="1"/>
      <dgm:spPr>
        <a:solidFill>
          <a:schemeClr val="accent3">
            <a:lumMod val="40000"/>
            <a:lumOff val="60000"/>
          </a:schemeClr>
        </a:solidFill>
      </dgm:spPr>
      <dgm:t>
        <a:bodyPr/>
        <a:lstStyle/>
        <a:p>
          <a:r>
            <a:rPr lang="nl-NL" altLang="es-ES" sz="1200" b="1" dirty="0">
              <a:solidFill>
                <a:schemeClr val="tx1"/>
              </a:solidFill>
            </a:rPr>
            <a:t>Vooraf informeren over het verschijnen van een nieuw venster</a:t>
          </a:r>
          <a:endParaRPr lang="es-ES" sz="1200" dirty="0">
            <a:solidFill>
              <a:schemeClr val="tx1"/>
            </a:solidFill>
          </a:endParaRPr>
        </a:p>
      </dgm:t>
    </dgm:pt>
    <dgm:pt modelId="{D210063D-6769-4C67-A771-A2C1652E5D72}" type="parTrans" cxnId="{9C8D88F1-69DD-41CA-A260-1D101EA52C90}">
      <dgm:prSet/>
      <dgm:spPr/>
      <dgm:t>
        <a:bodyPr/>
        <a:lstStyle/>
        <a:p>
          <a:endParaRPr lang="es-ES">
            <a:solidFill>
              <a:schemeClr val="tx1"/>
            </a:solidFill>
          </a:endParaRPr>
        </a:p>
      </dgm:t>
    </dgm:pt>
    <dgm:pt modelId="{5187499A-1998-44DF-816B-1A78FD5E5668}" type="sibTrans" cxnId="{9C8D88F1-69DD-41CA-A260-1D101EA52C90}">
      <dgm:prSet/>
      <dgm:spPr/>
      <dgm:t>
        <a:bodyPr/>
        <a:lstStyle/>
        <a:p>
          <a:endParaRPr lang="es-ES">
            <a:solidFill>
              <a:schemeClr val="tx1"/>
            </a:solidFill>
          </a:endParaRPr>
        </a:p>
      </dgm:t>
    </dgm:pt>
    <dgm:pt modelId="{12D5127E-EAB9-4D83-BD8B-8DF73435EF8F}">
      <dgm:prSet custT="1"/>
      <dgm:spPr>
        <a:solidFill>
          <a:schemeClr val="accent3">
            <a:lumMod val="40000"/>
            <a:lumOff val="60000"/>
          </a:schemeClr>
        </a:solidFill>
      </dgm:spPr>
      <dgm:t>
        <a:bodyPr/>
        <a:lstStyle/>
        <a:p>
          <a:r>
            <a:rPr lang="nl-NL" altLang="es-ES" sz="1200" b="1" dirty="0">
              <a:solidFill>
                <a:schemeClr val="tx1"/>
              </a:solidFill>
            </a:rPr>
            <a:t>Verwijder de '</a:t>
          </a:r>
          <a:r>
            <a:rPr lang="nl-NL" altLang="es-ES" sz="1200" b="1" dirty="0" err="1">
              <a:solidFill>
                <a:schemeClr val="tx1"/>
              </a:solidFill>
            </a:rPr>
            <a:t>chrome</a:t>
          </a:r>
          <a:r>
            <a:rPr lang="nl-NL" altLang="es-ES" sz="1200" b="1" dirty="0">
              <a:solidFill>
                <a:schemeClr val="tx1"/>
              </a:solidFill>
            </a:rPr>
            <a:t>' (terug-knop) uit het nieuwe browservenster</a:t>
          </a:r>
          <a:endParaRPr lang="es-ES" sz="1200" dirty="0">
            <a:solidFill>
              <a:schemeClr val="tx1"/>
            </a:solidFill>
          </a:endParaRPr>
        </a:p>
      </dgm:t>
    </dgm:pt>
    <dgm:pt modelId="{D1485580-8589-4063-84E7-8193A1C75D71}" type="parTrans" cxnId="{BEE7F2D4-D4D3-4D59-99BD-CC352743E840}">
      <dgm:prSet/>
      <dgm:spPr/>
      <dgm:t>
        <a:bodyPr/>
        <a:lstStyle/>
        <a:p>
          <a:endParaRPr lang="es-ES">
            <a:solidFill>
              <a:schemeClr val="tx1"/>
            </a:solidFill>
          </a:endParaRPr>
        </a:p>
      </dgm:t>
    </dgm:pt>
    <dgm:pt modelId="{ED542FAA-0B36-4646-A383-316BBFCABB74}" type="sibTrans" cxnId="{BEE7F2D4-D4D3-4D59-99BD-CC352743E840}">
      <dgm:prSet/>
      <dgm:spPr/>
      <dgm:t>
        <a:bodyPr/>
        <a:lstStyle/>
        <a:p>
          <a:endParaRPr lang="es-ES">
            <a:solidFill>
              <a:schemeClr val="tx1"/>
            </a:solidFill>
          </a:endParaRPr>
        </a:p>
      </dgm:t>
    </dgm:pt>
    <dgm:pt modelId="{9D05B142-0F4E-49E4-9F67-33C42F33DF3D}">
      <dgm:prSet custT="1"/>
      <dgm:spPr>
        <a:solidFill>
          <a:schemeClr val="accent3">
            <a:lumMod val="40000"/>
            <a:lumOff val="60000"/>
          </a:schemeClr>
        </a:solidFill>
      </dgm:spPr>
      <dgm:t>
        <a:bodyPr/>
        <a:lstStyle/>
        <a:p>
          <a:r>
            <a:rPr lang="nl-NL" altLang="es-ES" sz="1200" b="1" dirty="0">
              <a:solidFill>
                <a:schemeClr val="tx1"/>
              </a:solidFill>
            </a:rPr>
            <a:t>Geef de gebruiker de mogelijkheid om het bestand op schijf op te slaan en vervolgens te openen met de juiste toepassing</a:t>
          </a:r>
          <a:endParaRPr lang="es-ES" sz="1200" dirty="0">
            <a:solidFill>
              <a:schemeClr val="tx1"/>
            </a:solidFill>
          </a:endParaRPr>
        </a:p>
      </dgm:t>
    </dgm:pt>
    <dgm:pt modelId="{C399E398-9DD5-4698-A7B9-357F6642CC49}" type="parTrans" cxnId="{58A9F1C7-8D38-4830-BEF4-03149B43F362}">
      <dgm:prSet/>
      <dgm:spPr/>
      <dgm:t>
        <a:bodyPr/>
        <a:lstStyle/>
        <a:p>
          <a:endParaRPr lang="es-ES">
            <a:solidFill>
              <a:schemeClr val="tx1"/>
            </a:solidFill>
          </a:endParaRPr>
        </a:p>
      </dgm:t>
    </dgm:pt>
    <dgm:pt modelId="{8CCAFA67-E4C9-478C-A8E9-37A681DD61A2}" type="sibTrans" cxnId="{58A9F1C7-8D38-4830-BEF4-03149B43F362}">
      <dgm:prSet/>
      <dgm:spPr/>
      <dgm:t>
        <a:bodyPr/>
        <a:lstStyle/>
        <a:p>
          <a:endParaRPr lang="es-ES">
            <a:solidFill>
              <a:schemeClr val="tx1"/>
            </a:solidFill>
          </a:endParaRPr>
        </a:p>
      </dgm:t>
    </dgm:pt>
    <dgm:pt modelId="{B8FFE66B-144F-4B3D-ABA6-65CBE759572E}" type="pres">
      <dgm:prSet presAssocID="{AB4D2BEE-28D7-41C0-BE3A-FE11F8F18C64}" presName="linear" presStyleCnt="0">
        <dgm:presLayoutVars>
          <dgm:dir/>
          <dgm:animLvl val="lvl"/>
          <dgm:resizeHandles val="exact"/>
        </dgm:presLayoutVars>
      </dgm:prSet>
      <dgm:spPr/>
    </dgm:pt>
    <dgm:pt modelId="{D3AA58D5-B7A7-4243-BE20-31EFBF66F68C}" type="pres">
      <dgm:prSet presAssocID="{90612E3E-5C36-4A22-88E7-D2DF571BAAA6}" presName="parentLin" presStyleCnt="0"/>
      <dgm:spPr/>
    </dgm:pt>
    <dgm:pt modelId="{22AF4199-BF0E-4C85-AD35-FB4AA9DF9778}" type="pres">
      <dgm:prSet presAssocID="{90612E3E-5C36-4A22-88E7-D2DF571BAAA6}" presName="parentLeftMargin" presStyleLbl="node1" presStyleIdx="0" presStyleCnt="4"/>
      <dgm:spPr/>
    </dgm:pt>
    <dgm:pt modelId="{A5410F6A-80AF-435C-AA56-AD912CB3EA27}" type="pres">
      <dgm:prSet presAssocID="{90612E3E-5C36-4A22-88E7-D2DF571BAAA6}" presName="parentText" presStyleLbl="node1" presStyleIdx="0" presStyleCnt="4" custScaleX="142857" custLinFactNeighborX="-2828" custLinFactNeighborY="-6273">
        <dgm:presLayoutVars>
          <dgm:chMax val="0"/>
          <dgm:bulletEnabled val="1"/>
        </dgm:presLayoutVars>
      </dgm:prSet>
      <dgm:spPr/>
    </dgm:pt>
    <dgm:pt modelId="{DFEFB0F3-84FD-4C2A-BECE-C22C77CE8662}" type="pres">
      <dgm:prSet presAssocID="{90612E3E-5C36-4A22-88E7-D2DF571BAAA6}" presName="negativeSpace" presStyleCnt="0"/>
      <dgm:spPr/>
    </dgm:pt>
    <dgm:pt modelId="{45730605-4391-4808-A73F-E5319E7F8979}" type="pres">
      <dgm:prSet presAssocID="{90612E3E-5C36-4A22-88E7-D2DF571BAAA6}" presName="childText" presStyleLbl="conFgAcc1" presStyleIdx="0" presStyleCnt="4">
        <dgm:presLayoutVars>
          <dgm:bulletEnabled val="1"/>
        </dgm:presLayoutVars>
      </dgm:prSet>
      <dgm:spPr/>
    </dgm:pt>
    <dgm:pt modelId="{C22C1F3B-0095-431D-A101-33B62D192EBF}" type="pres">
      <dgm:prSet presAssocID="{D97D61FC-7090-410A-9E83-8907DCE3C4E3}" presName="spaceBetweenRectangles" presStyleCnt="0"/>
      <dgm:spPr/>
    </dgm:pt>
    <dgm:pt modelId="{AB8D69DA-0A86-4A17-AD9A-C7B01B5B416F}" type="pres">
      <dgm:prSet presAssocID="{A4409C6E-3D0C-49E5-8722-A0A35478B279}" presName="parentLin" presStyleCnt="0"/>
      <dgm:spPr/>
    </dgm:pt>
    <dgm:pt modelId="{FE753599-6CD6-46CF-AF65-4B66017253AB}" type="pres">
      <dgm:prSet presAssocID="{A4409C6E-3D0C-49E5-8722-A0A35478B279}" presName="parentLeftMargin" presStyleLbl="node1" presStyleIdx="0" presStyleCnt="4"/>
      <dgm:spPr/>
    </dgm:pt>
    <dgm:pt modelId="{C72C09B6-681C-4B70-93C7-1A89512635D7}" type="pres">
      <dgm:prSet presAssocID="{A4409C6E-3D0C-49E5-8722-A0A35478B279}" presName="parentText" presStyleLbl="node1" presStyleIdx="1" presStyleCnt="4" custScaleX="142857" custLinFactNeighborX="-2828" custLinFactNeighborY="-6273">
        <dgm:presLayoutVars>
          <dgm:chMax val="0"/>
          <dgm:bulletEnabled val="1"/>
        </dgm:presLayoutVars>
      </dgm:prSet>
      <dgm:spPr/>
    </dgm:pt>
    <dgm:pt modelId="{A35D25A6-0BD6-4048-A43B-BF07C01D4D30}" type="pres">
      <dgm:prSet presAssocID="{A4409C6E-3D0C-49E5-8722-A0A35478B279}" presName="negativeSpace" presStyleCnt="0"/>
      <dgm:spPr/>
    </dgm:pt>
    <dgm:pt modelId="{0623FE7E-BD87-49FC-83A9-5C0339F9E607}" type="pres">
      <dgm:prSet presAssocID="{A4409C6E-3D0C-49E5-8722-A0A35478B279}" presName="childText" presStyleLbl="conFgAcc1" presStyleIdx="1" presStyleCnt="4" custLinFactNeighborX="110" custLinFactNeighborY="34950">
        <dgm:presLayoutVars>
          <dgm:bulletEnabled val="1"/>
        </dgm:presLayoutVars>
      </dgm:prSet>
      <dgm:spPr/>
    </dgm:pt>
    <dgm:pt modelId="{37910E27-1E32-4EA3-AC60-FB1D7C8AA564}" type="pres">
      <dgm:prSet presAssocID="{5187499A-1998-44DF-816B-1A78FD5E5668}" presName="spaceBetweenRectangles" presStyleCnt="0"/>
      <dgm:spPr/>
    </dgm:pt>
    <dgm:pt modelId="{AAB1E5A7-C143-44A4-ABF1-477C1A4936D2}" type="pres">
      <dgm:prSet presAssocID="{12D5127E-EAB9-4D83-BD8B-8DF73435EF8F}" presName="parentLin" presStyleCnt="0"/>
      <dgm:spPr/>
    </dgm:pt>
    <dgm:pt modelId="{D42F0EED-4CA9-44CF-A8B7-8C4F21F734A8}" type="pres">
      <dgm:prSet presAssocID="{12D5127E-EAB9-4D83-BD8B-8DF73435EF8F}" presName="parentLeftMargin" presStyleLbl="node1" presStyleIdx="1" presStyleCnt="4"/>
      <dgm:spPr/>
    </dgm:pt>
    <dgm:pt modelId="{FEB440B8-5C34-4971-AA4C-7032A384811C}" type="pres">
      <dgm:prSet presAssocID="{12D5127E-EAB9-4D83-BD8B-8DF73435EF8F}" presName="parentText" presStyleLbl="node1" presStyleIdx="2" presStyleCnt="4" custScaleX="142857" custLinFactNeighborX="-2828" custLinFactNeighborY="-6273">
        <dgm:presLayoutVars>
          <dgm:chMax val="0"/>
          <dgm:bulletEnabled val="1"/>
        </dgm:presLayoutVars>
      </dgm:prSet>
      <dgm:spPr/>
    </dgm:pt>
    <dgm:pt modelId="{3999962D-4375-4BAD-8ACE-158E05E42D75}" type="pres">
      <dgm:prSet presAssocID="{12D5127E-EAB9-4D83-BD8B-8DF73435EF8F}" presName="negativeSpace" presStyleCnt="0"/>
      <dgm:spPr/>
    </dgm:pt>
    <dgm:pt modelId="{8F1A285E-464B-477C-A8A1-00FCDA50778C}" type="pres">
      <dgm:prSet presAssocID="{12D5127E-EAB9-4D83-BD8B-8DF73435EF8F}" presName="childText" presStyleLbl="conFgAcc1" presStyleIdx="2" presStyleCnt="4">
        <dgm:presLayoutVars>
          <dgm:bulletEnabled val="1"/>
        </dgm:presLayoutVars>
      </dgm:prSet>
      <dgm:spPr/>
    </dgm:pt>
    <dgm:pt modelId="{F028AAD6-9DFE-45A6-BECD-DBFDC1239608}" type="pres">
      <dgm:prSet presAssocID="{ED542FAA-0B36-4646-A383-316BBFCABB74}" presName="spaceBetweenRectangles" presStyleCnt="0"/>
      <dgm:spPr/>
    </dgm:pt>
    <dgm:pt modelId="{5980B8E7-EB84-4D34-B9B7-52710E6633AF}" type="pres">
      <dgm:prSet presAssocID="{9D05B142-0F4E-49E4-9F67-33C42F33DF3D}" presName="parentLin" presStyleCnt="0"/>
      <dgm:spPr/>
    </dgm:pt>
    <dgm:pt modelId="{67796E1E-6D83-43CF-80B9-0ADB67D5189F}" type="pres">
      <dgm:prSet presAssocID="{9D05B142-0F4E-49E4-9F67-33C42F33DF3D}" presName="parentLeftMargin" presStyleLbl="node1" presStyleIdx="2" presStyleCnt="4"/>
      <dgm:spPr/>
    </dgm:pt>
    <dgm:pt modelId="{B16A815F-8045-4663-B464-459698667876}" type="pres">
      <dgm:prSet presAssocID="{9D05B142-0F4E-49E4-9F67-33C42F33DF3D}" presName="parentText" presStyleLbl="node1" presStyleIdx="3" presStyleCnt="4" custScaleX="142857" custLinFactX="49491" custLinFactNeighborX="100000" custLinFactNeighborY="2666">
        <dgm:presLayoutVars>
          <dgm:chMax val="0"/>
          <dgm:bulletEnabled val="1"/>
        </dgm:presLayoutVars>
      </dgm:prSet>
      <dgm:spPr/>
    </dgm:pt>
    <dgm:pt modelId="{4B62727D-5A2F-4858-AA48-202BEAB5E510}" type="pres">
      <dgm:prSet presAssocID="{9D05B142-0F4E-49E4-9F67-33C42F33DF3D}" presName="negativeSpace" presStyleCnt="0"/>
      <dgm:spPr/>
    </dgm:pt>
    <dgm:pt modelId="{C1A79370-C140-4971-9146-F039448F2757}" type="pres">
      <dgm:prSet presAssocID="{9D05B142-0F4E-49E4-9F67-33C42F33DF3D}" presName="childText" presStyleLbl="conFgAcc1" presStyleIdx="3" presStyleCnt="4">
        <dgm:presLayoutVars>
          <dgm:bulletEnabled val="1"/>
        </dgm:presLayoutVars>
      </dgm:prSet>
      <dgm:spPr/>
    </dgm:pt>
  </dgm:ptLst>
  <dgm:cxnLst>
    <dgm:cxn modelId="{C5355F18-5459-46C9-8FE7-E853EB3B272D}" type="presOf" srcId="{12D5127E-EAB9-4D83-BD8B-8DF73435EF8F}" destId="{FEB440B8-5C34-4971-AA4C-7032A384811C}" srcOrd="1" destOrd="0" presId="urn:microsoft.com/office/officeart/2005/8/layout/list1"/>
    <dgm:cxn modelId="{7716CC2B-C694-45F0-8DFF-7884A9E298EB}" srcId="{AB4D2BEE-28D7-41C0-BE3A-FE11F8F18C64}" destId="{90612E3E-5C36-4A22-88E7-D2DF571BAAA6}" srcOrd="0" destOrd="0" parTransId="{80FD83D4-8CBC-406B-B9EB-A4C0EAF98FBF}" sibTransId="{D97D61FC-7090-410A-9E83-8907DCE3C4E3}"/>
    <dgm:cxn modelId="{C30B632C-6226-4E4F-993B-9FC6369A262C}" type="presOf" srcId="{90612E3E-5C36-4A22-88E7-D2DF571BAAA6}" destId="{22AF4199-BF0E-4C85-AD35-FB4AA9DF9778}" srcOrd="0" destOrd="0" presId="urn:microsoft.com/office/officeart/2005/8/layout/list1"/>
    <dgm:cxn modelId="{B1C62864-4DFD-4245-A27E-13E8909315C2}" type="presOf" srcId="{A4409C6E-3D0C-49E5-8722-A0A35478B279}" destId="{C72C09B6-681C-4B70-93C7-1A89512635D7}" srcOrd="1" destOrd="0" presId="urn:microsoft.com/office/officeart/2005/8/layout/list1"/>
    <dgm:cxn modelId="{339EC451-77F5-487A-8C66-ADEDBE7EFE11}" type="presOf" srcId="{AB4D2BEE-28D7-41C0-BE3A-FE11F8F18C64}" destId="{B8FFE66B-144F-4B3D-ABA6-65CBE759572E}" srcOrd="0" destOrd="0" presId="urn:microsoft.com/office/officeart/2005/8/layout/list1"/>
    <dgm:cxn modelId="{9F34C278-FF52-4135-8826-D0690E52BE54}" type="presOf" srcId="{12D5127E-EAB9-4D83-BD8B-8DF73435EF8F}" destId="{D42F0EED-4CA9-44CF-A8B7-8C4F21F734A8}" srcOrd="0" destOrd="0" presId="urn:microsoft.com/office/officeart/2005/8/layout/list1"/>
    <dgm:cxn modelId="{D69C6159-6ECD-4709-8D9D-0D24BBBBE339}" type="presOf" srcId="{90612E3E-5C36-4A22-88E7-D2DF571BAAA6}" destId="{A5410F6A-80AF-435C-AA56-AD912CB3EA27}" srcOrd="1" destOrd="0" presId="urn:microsoft.com/office/officeart/2005/8/layout/list1"/>
    <dgm:cxn modelId="{1399677B-549A-4722-AB1E-DD63CBA74A7D}" type="presOf" srcId="{9D05B142-0F4E-49E4-9F67-33C42F33DF3D}" destId="{67796E1E-6D83-43CF-80B9-0ADB67D5189F}" srcOrd="0" destOrd="0" presId="urn:microsoft.com/office/officeart/2005/8/layout/list1"/>
    <dgm:cxn modelId="{C7AB11B4-A66A-402C-B71A-0528565DA34C}" type="presOf" srcId="{A4409C6E-3D0C-49E5-8722-A0A35478B279}" destId="{FE753599-6CD6-46CF-AF65-4B66017253AB}" srcOrd="0" destOrd="0" presId="urn:microsoft.com/office/officeart/2005/8/layout/list1"/>
    <dgm:cxn modelId="{58A9F1C7-8D38-4830-BEF4-03149B43F362}" srcId="{AB4D2BEE-28D7-41C0-BE3A-FE11F8F18C64}" destId="{9D05B142-0F4E-49E4-9F67-33C42F33DF3D}" srcOrd="3" destOrd="0" parTransId="{C399E398-9DD5-4698-A7B9-357F6642CC49}" sibTransId="{8CCAFA67-E4C9-478C-A8E9-37A681DD61A2}"/>
    <dgm:cxn modelId="{BEE7F2D4-D4D3-4D59-99BD-CC352743E840}" srcId="{AB4D2BEE-28D7-41C0-BE3A-FE11F8F18C64}" destId="{12D5127E-EAB9-4D83-BD8B-8DF73435EF8F}" srcOrd="2" destOrd="0" parTransId="{D1485580-8589-4063-84E7-8193A1C75D71}" sibTransId="{ED542FAA-0B36-4646-A383-316BBFCABB74}"/>
    <dgm:cxn modelId="{50EA07EC-B57D-48CF-99A4-72978A3A4AD9}" type="presOf" srcId="{9D05B142-0F4E-49E4-9F67-33C42F33DF3D}" destId="{B16A815F-8045-4663-B464-459698667876}" srcOrd="1" destOrd="0" presId="urn:microsoft.com/office/officeart/2005/8/layout/list1"/>
    <dgm:cxn modelId="{9C8D88F1-69DD-41CA-A260-1D101EA52C90}" srcId="{AB4D2BEE-28D7-41C0-BE3A-FE11F8F18C64}" destId="{A4409C6E-3D0C-49E5-8722-A0A35478B279}" srcOrd="1" destOrd="0" parTransId="{D210063D-6769-4C67-A771-A2C1652E5D72}" sibTransId="{5187499A-1998-44DF-816B-1A78FD5E5668}"/>
    <dgm:cxn modelId="{5D70FF28-029F-4F41-BF19-E7915373D112}" type="presParOf" srcId="{B8FFE66B-144F-4B3D-ABA6-65CBE759572E}" destId="{D3AA58D5-B7A7-4243-BE20-31EFBF66F68C}" srcOrd="0" destOrd="0" presId="urn:microsoft.com/office/officeart/2005/8/layout/list1"/>
    <dgm:cxn modelId="{CE43CF61-CCBE-4747-941D-2C96E9A412E2}" type="presParOf" srcId="{D3AA58D5-B7A7-4243-BE20-31EFBF66F68C}" destId="{22AF4199-BF0E-4C85-AD35-FB4AA9DF9778}" srcOrd="0" destOrd="0" presId="urn:microsoft.com/office/officeart/2005/8/layout/list1"/>
    <dgm:cxn modelId="{6F9AF90A-ED66-41EB-A01B-D70AA3484F98}" type="presParOf" srcId="{D3AA58D5-B7A7-4243-BE20-31EFBF66F68C}" destId="{A5410F6A-80AF-435C-AA56-AD912CB3EA27}" srcOrd="1" destOrd="0" presId="urn:microsoft.com/office/officeart/2005/8/layout/list1"/>
    <dgm:cxn modelId="{6F3CE5B4-9940-4C41-BECC-D28F4B7FCD1F}" type="presParOf" srcId="{B8FFE66B-144F-4B3D-ABA6-65CBE759572E}" destId="{DFEFB0F3-84FD-4C2A-BECE-C22C77CE8662}" srcOrd="1" destOrd="0" presId="urn:microsoft.com/office/officeart/2005/8/layout/list1"/>
    <dgm:cxn modelId="{01FD25E7-2499-46C9-9A3F-5CB4F7D4CC07}" type="presParOf" srcId="{B8FFE66B-144F-4B3D-ABA6-65CBE759572E}" destId="{45730605-4391-4808-A73F-E5319E7F8979}" srcOrd="2" destOrd="0" presId="urn:microsoft.com/office/officeart/2005/8/layout/list1"/>
    <dgm:cxn modelId="{3B990374-CB26-41CC-9625-D0E1B862858D}" type="presParOf" srcId="{B8FFE66B-144F-4B3D-ABA6-65CBE759572E}" destId="{C22C1F3B-0095-431D-A101-33B62D192EBF}" srcOrd="3" destOrd="0" presId="urn:microsoft.com/office/officeart/2005/8/layout/list1"/>
    <dgm:cxn modelId="{57E6B8C0-0249-4A01-9F67-1B950EB3E26C}" type="presParOf" srcId="{B8FFE66B-144F-4B3D-ABA6-65CBE759572E}" destId="{AB8D69DA-0A86-4A17-AD9A-C7B01B5B416F}" srcOrd="4" destOrd="0" presId="urn:microsoft.com/office/officeart/2005/8/layout/list1"/>
    <dgm:cxn modelId="{88DD6562-2655-47CB-B9EA-F3839780CD28}" type="presParOf" srcId="{AB8D69DA-0A86-4A17-AD9A-C7B01B5B416F}" destId="{FE753599-6CD6-46CF-AF65-4B66017253AB}" srcOrd="0" destOrd="0" presId="urn:microsoft.com/office/officeart/2005/8/layout/list1"/>
    <dgm:cxn modelId="{94481710-0ED5-412F-8ABC-F1D8949DA1E7}" type="presParOf" srcId="{AB8D69DA-0A86-4A17-AD9A-C7B01B5B416F}" destId="{C72C09B6-681C-4B70-93C7-1A89512635D7}" srcOrd="1" destOrd="0" presId="urn:microsoft.com/office/officeart/2005/8/layout/list1"/>
    <dgm:cxn modelId="{31653788-F562-4983-BA4C-393B5CA32BBA}" type="presParOf" srcId="{B8FFE66B-144F-4B3D-ABA6-65CBE759572E}" destId="{A35D25A6-0BD6-4048-A43B-BF07C01D4D30}" srcOrd="5" destOrd="0" presId="urn:microsoft.com/office/officeart/2005/8/layout/list1"/>
    <dgm:cxn modelId="{DF1189A7-29DE-4C7C-938E-816DCFAF783B}" type="presParOf" srcId="{B8FFE66B-144F-4B3D-ABA6-65CBE759572E}" destId="{0623FE7E-BD87-49FC-83A9-5C0339F9E607}" srcOrd="6" destOrd="0" presId="urn:microsoft.com/office/officeart/2005/8/layout/list1"/>
    <dgm:cxn modelId="{29B14AAF-F3ED-4E6F-8012-CBD516873AB5}" type="presParOf" srcId="{B8FFE66B-144F-4B3D-ABA6-65CBE759572E}" destId="{37910E27-1E32-4EA3-AC60-FB1D7C8AA564}" srcOrd="7" destOrd="0" presId="urn:microsoft.com/office/officeart/2005/8/layout/list1"/>
    <dgm:cxn modelId="{92D0AF9B-E7A1-42CC-AB06-B9DE6891CAF1}" type="presParOf" srcId="{B8FFE66B-144F-4B3D-ABA6-65CBE759572E}" destId="{AAB1E5A7-C143-44A4-ABF1-477C1A4936D2}" srcOrd="8" destOrd="0" presId="urn:microsoft.com/office/officeart/2005/8/layout/list1"/>
    <dgm:cxn modelId="{00850500-92CE-4837-894F-69CA801A4EB2}" type="presParOf" srcId="{AAB1E5A7-C143-44A4-ABF1-477C1A4936D2}" destId="{D42F0EED-4CA9-44CF-A8B7-8C4F21F734A8}" srcOrd="0" destOrd="0" presId="urn:microsoft.com/office/officeart/2005/8/layout/list1"/>
    <dgm:cxn modelId="{A8A905A0-2A9D-46F8-9B40-9BEF888357E0}" type="presParOf" srcId="{AAB1E5A7-C143-44A4-ABF1-477C1A4936D2}" destId="{FEB440B8-5C34-4971-AA4C-7032A384811C}" srcOrd="1" destOrd="0" presId="urn:microsoft.com/office/officeart/2005/8/layout/list1"/>
    <dgm:cxn modelId="{1D8BD9A4-BE45-47AC-98EF-CEAF8E3B9B34}" type="presParOf" srcId="{B8FFE66B-144F-4B3D-ABA6-65CBE759572E}" destId="{3999962D-4375-4BAD-8ACE-158E05E42D75}" srcOrd="9" destOrd="0" presId="urn:microsoft.com/office/officeart/2005/8/layout/list1"/>
    <dgm:cxn modelId="{775EAE43-FD51-4689-84F2-4249C9EFA020}" type="presParOf" srcId="{B8FFE66B-144F-4B3D-ABA6-65CBE759572E}" destId="{8F1A285E-464B-477C-A8A1-00FCDA50778C}" srcOrd="10" destOrd="0" presId="urn:microsoft.com/office/officeart/2005/8/layout/list1"/>
    <dgm:cxn modelId="{A0C12F00-695F-44D1-861B-2931D32FE039}" type="presParOf" srcId="{B8FFE66B-144F-4B3D-ABA6-65CBE759572E}" destId="{F028AAD6-9DFE-45A6-BECD-DBFDC1239608}" srcOrd="11" destOrd="0" presId="urn:microsoft.com/office/officeart/2005/8/layout/list1"/>
    <dgm:cxn modelId="{EE043964-C3A7-42B5-B823-4186C66A8E8A}" type="presParOf" srcId="{B8FFE66B-144F-4B3D-ABA6-65CBE759572E}" destId="{5980B8E7-EB84-4D34-B9B7-52710E6633AF}" srcOrd="12" destOrd="0" presId="urn:microsoft.com/office/officeart/2005/8/layout/list1"/>
    <dgm:cxn modelId="{E602F275-9005-4195-933E-E5E7F5637628}" type="presParOf" srcId="{5980B8E7-EB84-4D34-B9B7-52710E6633AF}" destId="{67796E1E-6D83-43CF-80B9-0ADB67D5189F}" srcOrd="0" destOrd="0" presId="urn:microsoft.com/office/officeart/2005/8/layout/list1"/>
    <dgm:cxn modelId="{A8E04421-3AEA-4EE9-BBAD-CA306F80FB17}" type="presParOf" srcId="{5980B8E7-EB84-4D34-B9B7-52710E6633AF}" destId="{B16A815F-8045-4663-B464-459698667876}" srcOrd="1" destOrd="0" presId="urn:microsoft.com/office/officeart/2005/8/layout/list1"/>
    <dgm:cxn modelId="{189C53E2-5DCB-4558-BC84-7B5AC16A7220}" type="presParOf" srcId="{B8FFE66B-144F-4B3D-ABA6-65CBE759572E}" destId="{4B62727D-5A2F-4858-AA48-202BEAB5E510}" srcOrd="13" destOrd="0" presId="urn:microsoft.com/office/officeart/2005/8/layout/list1"/>
    <dgm:cxn modelId="{9E3BE078-5282-4D4F-8E0F-DD21CC8793DA}" type="presParOf" srcId="{B8FFE66B-144F-4B3D-ABA6-65CBE759572E}" destId="{C1A79370-C140-4971-9146-F039448F275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D99FF4-84B8-4A1D-BF5F-18075DEAE96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9CC73264-517C-4B90-89A5-661522ED9763}">
      <dgm:prSet custT="1"/>
      <dgm:spPr/>
      <dgm:t>
        <a:bodyPr/>
        <a:lstStyle/>
        <a:p>
          <a:r>
            <a:rPr lang="nl-NL" altLang="es-ES" sz="1200" b="1" dirty="0">
              <a:solidFill>
                <a:schemeClr val="tx1"/>
              </a:solidFill>
            </a:rPr>
            <a:t>Nieuwe browsers voldoen meer aan de normen en tegenwoordig is het zeldzaam dat een site met slechts één browser werkt en crasht met een andere.</a:t>
          </a:r>
          <a:endParaRPr lang="es-ES" sz="1200" dirty="0">
            <a:solidFill>
              <a:schemeClr val="tx1"/>
            </a:solidFill>
          </a:endParaRPr>
        </a:p>
      </dgm:t>
    </dgm:pt>
    <dgm:pt modelId="{BE7A9EB0-0BB3-4253-9AE2-41BEB6148126}" type="parTrans" cxnId="{AA4C249B-3786-41B6-B6A8-B5B5BE5689CC}">
      <dgm:prSet/>
      <dgm:spPr/>
      <dgm:t>
        <a:bodyPr/>
        <a:lstStyle/>
        <a:p>
          <a:endParaRPr lang="es-ES" sz="1200">
            <a:solidFill>
              <a:schemeClr val="tx1"/>
            </a:solidFill>
          </a:endParaRPr>
        </a:p>
      </dgm:t>
    </dgm:pt>
    <dgm:pt modelId="{64B0CE00-49B7-4FFC-92E6-AA9A743890C1}" type="sibTrans" cxnId="{AA4C249B-3786-41B6-B6A8-B5B5BE5689CC}">
      <dgm:prSet/>
      <dgm:spPr/>
      <dgm:t>
        <a:bodyPr/>
        <a:lstStyle/>
        <a:p>
          <a:endParaRPr lang="es-ES" sz="1200">
            <a:solidFill>
              <a:schemeClr val="tx1"/>
            </a:solidFill>
          </a:endParaRPr>
        </a:p>
      </dgm:t>
    </dgm:pt>
    <dgm:pt modelId="{D20E5952-83B3-4138-AE18-4485DF97BE6E}">
      <dgm:prSet custT="1"/>
      <dgm:spPr/>
      <dgm:t>
        <a:bodyPr/>
        <a:lstStyle/>
        <a:p>
          <a:r>
            <a:rPr lang="nl-NL" altLang="es-ES" sz="1200" b="1" dirty="0">
              <a:solidFill>
                <a:schemeClr val="tx1"/>
              </a:solidFill>
            </a:rPr>
            <a:t>Met de komst van smartphones is het noodzakelijk om websites aan te passen aan mobiele platformen die radicaal anders zijn dan die voor pc. Mobiele platforms hebben een speciale website nodig met een vereenvoudigde ervaring.</a:t>
          </a:r>
          <a:endParaRPr lang="es-ES" sz="1200" dirty="0">
            <a:solidFill>
              <a:schemeClr val="tx1"/>
            </a:solidFill>
          </a:endParaRPr>
        </a:p>
      </dgm:t>
    </dgm:pt>
    <dgm:pt modelId="{AFBDCEAB-F000-4677-B925-C307A478B11C}" type="parTrans" cxnId="{238EC680-9822-41D8-912A-284902CD338C}">
      <dgm:prSet/>
      <dgm:spPr/>
      <dgm:t>
        <a:bodyPr/>
        <a:lstStyle/>
        <a:p>
          <a:endParaRPr lang="es-ES" sz="1200">
            <a:solidFill>
              <a:schemeClr val="tx1"/>
            </a:solidFill>
          </a:endParaRPr>
        </a:p>
      </dgm:t>
    </dgm:pt>
    <dgm:pt modelId="{39AAA156-F3CD-4C0E-A007-911711FF155B}" type="sibTrans" cxnId="{238EC680-9822-41D8-912A-284902CD338C}">
      <dgm:prSet/>
      <dgm:spPr/>
      <dgm:t>
        <a:bodyPr/>
        <a:lstStyle/>
        <a:p>
          <a:endParaRPr lang="es-ES" sz="1200">
            <a:solidFill>
              <a:schemeClr val="tx1"/>
            </a:solidFill>
          </a:endParaRPr>
        </a:p>
      </dgm:t>
    </dgm:pt>
    <dgm:pt modelId="{3FCF4889-BF0C-4BE7-A929-1947EF8720FA}" type="pres">
      <dgm:prSet presAssocID="{6BD99FF4-84B8-4A1D-BF5F-18075DEAE965}" presName="linear" presStyleCnt="0">
        <dgm:presLayoutVars>
          <dgm:animLvl val="lvl"/>
          <dgm:resizeHandles val="exact"/>
        </dgm:presLayoutVars>
      </dgm:prSet>
      <dgm:spPr/>
    </dgm:pt>
    <dgm:pt modelId="{3E85470E-80CB-4F1B-A52F-4DEE247EC4E0}" type="pres">
      <dgm:prSet presAssocID="{9CC73264-517C-4B90-89A5-661522ED9763}" presName="parentText" presStyleLbl="node1" presStyleIdx="0" presStyleCnt="2" custScaleY="79560">
        <dgm:presLayoutVars>
          <dgm:chMax val="0"/>
          <dgm:bulletEnabled val="1"/>
        </dgm:presLayoutVars>
      </dgm:prSet>
      <dgm:spPr/>
    </dgm:pt>
    <dgm:pt modelId="{C3249F89-5FC5-459B-9529-3ECD51091D8D}" type="pres">
      <dgm:prSet presAssocID="{64B0CE00-49B7-4FFC-92E6-AA9A743890C1}" presName="spacer" presStyleCnt="0"/>
      <dgm:spPr/>
    </dgm:pt>
    <dgm:pt modelId="{00B89487-C421-4DFF-AF25-17506872B3A1}" type="pres">
      <dgm:prSet presAssocID="{D20E5952-83B3-4138-AE18-4485DF97BE6E}" presName="parentText" presStyleLbl="node1" presStyleIdx="1" presStyleCnt="2" custScaleY="79560">
        <dgm:presLayoutVars>
          <dgm:chMax val="0"/>
          <dgm:bulletEnabled val="1"/>
        </dgm:presLayoutVars>
      </dgm:prSet>
      <dgm:spPr/>
    </dgm:pt>
  </dgm:ptLst>
  <dgm:cxnLst>
    <dgm:cxn modelId="{91D8A812-0CAB-41C0-AA29-1555CA4FA912}" type="presOf" srcId="{6BD99FF4-84B8-4A1D-BF5F-18075DEAE965}" destId="{3FCF4889-BF0C-4BE7-A929-1947EF8720FA}" srcOrd="0" destOrd="0" presId="urn:microsoft.com/office/officeart/2005/8/layout/vList2"/>
    <dgm:cxn modelId="{238EC680-9822-41D8-912A-284902CD338C}" srcId="{6BD99FF4-84B8-4A1D-BF5F-18075DEAE965}" destId="{D20E5952-83B3-4138-AE18-4485DF97BE6E}" srcOrd="1" destOrd="0" parTransId="{AFBDCEAB-F000-4677-B925-C307A478B11C}" sibTransId="{39AAA156-F3CD-4C0E-A007-911711FF155B}"/>
    <dgm:cxn modelId="{AA4C249B-3786-41B6-B6A8-B5B5BE5689CC}" srcId="{6BD99FF4-84B8-4A1D-BF5F-18075DEAE965}" destId="{9CC73264-517C-4B90-89A5-661522ED9763}" srcOrd="0" destOrd="0" parTransId="{BE7A9EB0-0BB3-4253-9AE2-41BEB6148126}" sibTransId="{64B0CE00-49B7-4FFC-92E6-AA9A743890C1}"/>
    <dgm:cxn modelId="{241DD4C5-77BB-4F7A-BD8F-6F9D62E7173B}" type="presOf" srcId="{D20E5952-83B3-4138-AE18-4485DF97BE6E}" destId="{00B89487-C421-4DFF-AF25-17506872B3A1}" srcOrd="0" destOrd="0" presId="urn:microsoft.com/office/officeart/2005/8/layout/vList2"/>
    <dgm:cxn modelId="{4146BFF1-6EEB-437B-B6C8-DFFDB3111612}" type="presOf" srcId="{9CC73264-517C-4B90-89A5-661522ED9763}" destId="{3E85470E-80CB-4F1B-A52F-4DEE247EC4E0}" srcOrd="0" destOrd="0" presId="urn:microsoft.com/office/officeart/2005/8/layout/vList2"/>
    <dgm:cxn modelId="{C713A7F4-D8E5-48C2-B468-089D0ECC24A0}" type="presParOf" srcId="{3FCF4889-BF0C-4BE7-A929-1947EF8720FA}" destId="{3E85470E-80CB-4F1B-A52F-4DEE247EC4E0}" srcOrd="0" destOrd="0" presId="urn:microsoft.com/office/officeart/2005/8/layout/vList2"/>
    <dgm:cxn modelId="{993B8045-097B-426E-A8EE-1FFDB92A33FE}" type="presParOf" srcId="{3FCF4889-BF0C-4BE7-A929-1947EF8720FA}" destId="{C3249F89-5FC5-459B-9529-3ECD51091D8D}" srcOrd="1" destOrd="0" presId="urn:microsoft.com/office/officeart/2005/8/layout/vList2"/>
    <dgm:cxn modelId="{70D0509B-002C-49A8-8EF6-694656A8660C}" type="presParOf" srcId="{3FCF4889-BF0C-4BE7-A929-1947EF8720FA}" destId="{00B89487-C421-4DFF-AF25-17506872B3A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2B274A-2273-45E5-9C5E-B11F3DFBEA20}"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78D685FE-3D2B-4EE2-B9DC-4CC6382EEC68}">
      <dgm:prSet/>
      <dgm:spPr/>
      <dgm:t>
        <a:bodyPr/>
        <a:lstStyle/>
        <a:p>
          <a:r>
            <a:rPr lang="nl-NL" altLang="es-ES" b="1" dirty="0"/>
            <a:t>In het verleden begreep de gebruiker niet waar hij op het scherm moest klikken als daar. waren pagina's met veel afbeeldingen en de links waren verborgen in afbeeldingen die geen indicatie gaven van klikbaarheid.</a:t>
          </a:r>
          <a:endParaRPr lang="nl-BE" altLang="es-ES" b="1" dirty="0"/>
        </a:p>
        <a:p>
          <a:r>
            <a:rPr lang="nl-NL" altLang="es-ES" b="1" dirty="0"/>
            <a:t>Tegenwoordig heeft de gebruiker de klikbaarheidsconventies van het web in feite geassimileerd. hij weet of hij op gekleurde en onderstreepte tekst kan klikken. Hij weet ook dat hij op grafische objecten kan klikken die op knoppen lijken.</a:t>
          </a:r>
          <a:endParaRPr lang="es-ES" dirty="0"/>
        </a:p>
      </dgm:t>
    </dgm:pt>
    <dgm:pt modelId="{C1510AF4-B5D8-4B72-B6BA-7F9FDC4E37C8}" type="parTrans" cxnId="{05652544-339A-486E-A70B-3595AC589162}">
      <dgm:prSet/>
      <dgm:spPr/>
      <dgm:t>
        <a:bodyPr/>
        <a:lstStyle/>
        <a:p>
          <a:endParaRPr lang="es-ES"/>
        </a:p>
      </dgm:t>
    </dgm:pt>
    <dgm:pt modelId="{74924406-BF1E-4449-BFF2-17A13023BD79}" type="sibTrans" cxnId="{05652544-339A-486E-A70B-3595AC589162}">
      <dgm:prSet/>
      <dgm:spPr/>
      <dgm:t>
        <a:bodyPr/>
        <a:lstStyle/>
        <a:p>
          <a:endParaRPr lang="es-ES"/>
        </a:p>
      </dgm:t>
    </dgm:pt>
    <dgm:pt modelId="{DDB65A6C-4CF1-4D7C-BAE1-442AAC0BF347}" type="pres">
      <dgm:prSet presAssocID="{062B274A-2273-45E5-9C5E-B11F3DFBEA20}" presName="Name0" presStyleCnt="0">
        <dgm:presLayoutVars>
          <dgm:chMax val="7"/>
          <dgm:dir/>
          <dgm:animLvl val="lvl"/>
          <dgm:resizeHandles val="exact"/>
        </dgm:presLayoutVars>
      </dgm:prSet>
      <dgm:spPr/>
    </dgm:pt>
    <dgm:pt modelId="{FFA9D1E7-6E8B-43C8-9EA4-B2C4E0565BD4}" type="pres">
      <dgm:prSet presAssocID="{78D685FE-3D2B-4EE2-B9DC-4CC6382EEC68}" presName="circle1" presStyleLbl="node1" presStyleIdx="0" presStyleCnt="1"/>
      <dgm:spPr>
        <a:solidFill>
          <a:schemeClr val="accent3">
            <a:lumMod val="60000"/>
            <a:lumOff val="40000"/>
          </a:schemeClr>
        </a:solidFill>
        <a:ln>
          <a:solidFill>
            <a:schemeClr val="accent4">
              <a:lumMod val="75000"/>
            </a:schemeClr>
          </a:solidFill>
        </a:ln>
      </dgm:spPr>
    </dgm:pt>
    <dgm:pt modelId="{24F7F4C4-BBF1-4D09-8840-DF55D18A9C19}" type="pres">
      <dgm:prSet presAssocID="{78D685FE-3D2B-4EE2-B9DC-4CC6382EEC68}" presName="space" presStyleCnt="0"/>
      <dgm:spPr/>
    </dgm:pt>
    <dgm:pt modelId="{BB505A66-998B-4B58-B3FB-0A9EC2A10BE2}" type="pres">
      <dgm:prSet presAssocID="{78D685FE-3D2B-4EE2-B9DC-4CC6382EEC68}" presName="rect1" presStyleLbl="alignAcc1" presStyleIdx="0" presStyleCnt="1"/>
      <dgm:spPr/>
    </dgm:pt>
    <dgm:pt modelId="{E80043DD-36F3-4399-8DE0-E372BBF951CE}" type="pres">
      <dgm:prSet presAssocID="{78D685FE-3D2B-4EE2-B9DC-4CC6382EEC68}" presName="rect1ParTxNoCh" presStyleLbl="alignAcc1" presStyleIdx="0" presStyleCnt="1">
        <dgm:presLayoutVars>
          <dgm:chMax val="1"/>
          <dgm:bulletEnabled val="1"/>
        </dgm:presLayoutVars>
      </dgm:prSet>
      <dgm:spPr/>
    </dgm:pt>
  </dgm:ptLst>
  <dgm:cxnLst>
    <dgm:cxn modelId="{05652544-339A-486E-A70B-3595AC589162}" srcId="{062B274A-2273-45E5-9C5E-B11F3DFBEA20}" destId="{78D685FE-3D2B-4EE2-B9DC-4CC6382EEC68}" srcOrd="0" destOrd="0" parTransId="{C1510AF4-B5D8-4B72-B6BA-7F9FDC4E37C8}" sibTransId="{74924406-BF1E-4449-BFF2-17A13023BD79}"/>
    <dgm:cxn modelId="{265A65AD-F662-484B-9F77-449A041B8585}" type="presOf" srcId="{78D685FE-3D2B-4EE2-B9DC-4CC6382EEC68}" destId="{BB505A66-998B-4B58-B3FB-0A9EC2A10BE2}" srcOrd="0" destOrd="0" presId="urn:microsoft.com/office/officeart/2005/8/layout/target3"/>
    <dgm:cxn modelId="{8CFE03EC-CC19-4399-8328-8A356580D393}" type="presOf" srcId="{062B274A-2273-45E5-9C5E-B11F3DFBEA20}" destId="{DDB65A6C-4CF1-4D7C-BAE1-442AAC0BF347}" srcOrd="0" destOrd="0" presId="urn:microsoft.com/office/officeart/2005/8/layout/target3"/>
    <dgm:cxn modelId="{270761EC-E316-4E5E-93AA-E2D879BCD6D4}" type="presOf" srcId="{78D685FE-3D2B-4EE2-B9DC-4CC6382EEC68}" destId="{E80043DD-36F3-4399-8DE0-E372BBF951CE}" srcOrd="1" destOrd="0" presId="urn:microsoft.com/office/officeart/2005/8/layout/target3"/>
    <dgm:cxn modelId="{27CABC93-2A10-4EF7-9F70-469D10EB9587}" type="presParOf" srcId="{DDB65A6C-4CF1-4D7C-BAE1-442AAC0BF347}" destId="{FFA9D1E7-6E8B-43C8-9EA4-B2C4E0565BD4}" srcOrd="0" destOrd="0" presId="urn:microsoft.com/office/officeart/2005/8/layout/target3"/>
    <dgm:cxn modelId="{9080A7F2-BDDE-4842-A426-98AA04E3F43C}" type="presParOf" srcId="{DDB65A6C-4CF1-4D7C-BAE1-442AAC0BF347}" destId="{24F7F4C4-BBF1-4D09-8840-DF55D18A9C19}" srcOrd="1" destOrd="0" presId="urn:microsoft.com/office/officeart/2005/8/layout/target3"/>
    <dgm:cxn modelId="{6A1D3164-7C45-47B1-BC6E-792F1F0C5DA8}" type="presParOf" srcId="{DDB65A6C-4CF1-4D7C-BAE1-442AAC0BF347}" destId="{BB505A66-998B-4B58-B3FB-0A9EC2A10BE2}" srcOrd="2" destOrd="0" presId="urn:microsoft.com/office/officeart/2005/8/layout/target3"/>
    <dgm:cxn modelId="{9391899F-457C-4536-8788-03F0D94930B9}" type="presParOf" srcId="{DDB65A6C-4CF1-4D7C-BAE1-442AAC0BF347}" destId="{E80043DD-36F3-4399-8DE0-E372BBF951CE}"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12BD47-054E-4169-88D3-A2753CE892D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9CBAC90-D8F3-4CFD-AE60-21B0F211B196}">
      <dgm:prSet custT="1"/>
      <dgm:spPr/>
      <dgm:t>
        <a:bodyPr/>
        <a:lstStyle/>
        <a:p>
          <a:r>
            <a:rPr lang="nl-NL" altLang="es-ES" sz="1200" b="1" dirty="0">
              <a:solidFill>
                <a:schemeClr val="tx1"/>
              </a:solidFill>
            </a:rPr>
            <a:t>Tot een paar jaar geleden zorgde elk dynamisch element op het web voor verwarring bij gebruikers. Nu is de gebruiker eraan gewend, maar de hiërarchische menu's die zich over te veel niveaus uitstrekken, zorgen voor bruikbaarheidsproblemen.</a:t>
          </a:r>
          <a:endParaRPr lang="es-ES" sz="1200" dirty="0">
            <a:solidFill>
              <a:schemeClr val="tx1"/>
            </a:solidFill>
          </a:endParaRPr>
        </a:p>
      </dgm:t>
    </dgm:pt>
    <dgm:pt modelId="{C04008EE-5402-408C-B390-4DCA1FF450BD}" type="parTrans" cxnId="{E4E8D7BC-F498-4DB0-8B7F-C59F9D24BF7C}">
      <dgm:prSet/>
      <dgm:spPr/>
      <dgm:t>
        <a:bodyPr/>
        <a:lstStyle/>
        <a:p>
          <a:endParaRPr lang="es-ES" sz="1200">
            <a:solidFill>
              <a:schemeClr val="tx1"/>
            </a:solidFill>
          </a:endParaRPr>
        </a:p>
      </dgm:t>
    </dgm:pt>
    <dgm:pt modelId="{B6E65F9B-7269-4FAA-AD7E-EB49C25547DD}" type="sibTrans" cxnId="{E4E8D7BC-F498-4DB0-8B7F-C59F9D24BF7C}">
      <dgm:prSet/>
      <dgm:spPr/>
      <dgm:t>
        <a:bodyPr/>
        <a:lstStyle/>
        <a:p>
          <a:endParaRPr lang="es-ES" sz="1200">
            <a:solidFill>
              <a:schemeClr val="tx1"/>
            </a:solidFill>
          </a:endParaRPr>
        </a:p>
      </dgm:t>
    </dgm:pt>
    <dgm:pt modelId="{A191FA94-BED4-4CBD-98B2-AA424774EC98}">
      <dgm:prSet custT="1"/>
      <dgm:spPr/>
      <dgm:t>
        <a:bodyPr/>
        <a:lstStyle/>
        <a:p>
          <a:r>
            <a:rPr lang="nl-NL" altLang="es-ES" sz="1200" b="1" dirty="0">
              <a:solidFill>
                <a:schemeClr val="tx1"/>
              </a:solidFill>
            </a:rPr>
            <a:t>DENK ERAAN: Gebruikers met motorische beperkingen hebben het moeilijker om de aanwijzer te besturen.</a:t>
          </a:r>
          <a:endParaRPr lang="es-ES" sz="1200" dirty="0">
            <a:solidFill>
              <a:schemeClr val="tx1"/>
            </a:solidFill>
          </a:endParaRPr>
        </a:p>
      </dgm:t>
    </dgm:pt>
    <dgm:pt modelId="{E378BB55-2866-4E0E-9C8C-B28C61879C22}" type="parTrans" cxnId="{E896BB92-ACDE-483C-8C9F-F3BCF0DD4B1F}">
      <dgm:prSet/>
      <dgm:spPr/>
      <dgm:t>
        <a:bodyPr/>
        <a:lstStyle/>
        <a:p>
          <a:endParaRPr lang="es-ES" sz="1200">
            <a:solidFill>
              <a:schemeClr val="tx1"/>
            </a:solidFill>
          </a:endParaRPr>
        </a:p>
      </dgm:t>
    </dgm:pt>
    <dgm:pt modelId="{B0075865-CBF4-4983-BE89-33DB5C1A1C44}" type="sibTrans" cxnId="{E896BB92-ACDE-483C-8C9F-F3BCF0DD4B1F}">
      <dgm:prSet/>
      <dgm:spPr/>
      <dgm:t>
        <a:bodyPr/>
        <a:lstStyle/>
        <a:p>
          <a:endParaRPr lang="es-ES" sz="1200">
            <a:solidFill>
              <a:schemeClr val="tx1"/>
            </a:solidFill>
          </a:endParaRPr>
        </a:p>
      </dgm:t>
    </dgm:pt>
    <dgm:pt modelId="{DA7AEDDA-325A-4F1F-A234-B537E213C22D}" type="pres">
      <dgm:prSet presAssocID="{4E12BD47-054E-4169-88D3-A2753CE892D4}" presName="linear" presStyleCnt="0">
        <dgm:presLayoutVars>
          <dgm:animLvl val="lvl"/>
          <dgm:resizeHandles val="exact"/>
        </dgm:presLayoutVars>
      </dgm:prSet>
      <dgm:spPr/>
    </dgm:pt>
    <dgm:pt modelId="{4512EA5B-2954-4FEC-AB2C-907510575FF7}" type="pres">
      <dgm:prSet presAssocID="{F9CBAC90-D8F3-4CFD-AE60-21B0F211B196}" presName="parentText" presStyleLbl="node1" presStyleIdx="0" presStyleCnt="2" custScaleY="65953">
        <dgm:presLayoutVars>
          <dgm:chMax val="0"/>
          <dgm:bulletEnabled val="1"/>
        </dgm:presLayoutVars>
      </dgm:prSet>
      <dgm:spPr/>
    </dgm:pt>
    <dgm:pt modelId="{47097B0B-8FFC-4BA3-9EA7-69D13348FD11}" type="pres">
      <dgm:prSet presAssocID="{B6E65F9B-7269-4FAA-AD7E-EB49C25547DD}" presName="spacer" presStyleCnt="0"/>
      <dgm:spPr/>
    </dgm:pt>
    <dgm:pt modelId="{2B5BE70B-CA11-4831-9470-BEA4B7FD954A}" type="pres">
      <dgm:prSet presAssocID="{A191FA94-BED4-4CBD-98B2-AA424774EC98}" presName="parentText" presStyleLbl="node1" presStyleIdx="1" presStyleCnt="2" custScaleY="65953">
        <dgm:presLayoutVars>
          <dgm:chMax val="0"/>
          <dgm:bulletEnabled val="1"/>
        </dgm:presLayoutVars>
      </dgm:prSet>
      <dgm:spPr/>
    </dgm:pt>
  </dgm:ptLst>
  <dgm:cxnLst>
    <dgm:cxn modelId="{3023F72D-778A-427D-B401-E6F27D279E5A}" type="presOf" srcId="{F9CBAC90-D8F3-4CFD-AE60-21B0F211B196}" destId="{4512EA5B-2954-4FEC-AB2C-907510575FF7}" srcOrd="0" destOrd="0" presId="urn:microsoft.com/office/officeart/2005/8/layout/vList2"/>
    <dgm:cxn modelId="{56ABD28A-42D0-4AE3-9C74-B22C664286EA}" type="presOf" srcId="{A191FA94-BED4-4CBD-98B2-AA424774EC98}" destId="{2B5BE70B-CA11-4831-9470-BEA4B7FD954A}" srcOrd="0" destOrd="0" presId="urn:microsoft.com/office/officeart/2005/8/layout/vList2"/>
    <dgm:cxn modelId="{E896BB92-ACDE-483C-8C9F-F3BCF0DD4B1F}" srcId="{4E12BD47-054E-4169-88D3-A2753CE892D4}" destId="{A191FA94-BED4-4CBD-98B2-AA424774EC98}" srcOrd="1" destOrd="0" parTransId="{E378BB55-2866-4E0E-9C8C-B28C61879C22}" sibTransId="{B0075865-CBF4-4983-BE89-33DB5C1A1C44}"/>
    <dgm:cxn modelId="{E4E8D7BC-F498-4DB0-8B7F-C59F9D24BF7C}" srcId="{4E12BD47-054E-4169-88D3-A2753CE892D4}" destId="{F9CBAC90-D8F3-4CFD-AE60-21B0F211B196}" srcOrd="0" destOrd="0" parTransId="{C04008EE-5402-408C-B390-4DCA1FF450BD}" sibTransId="{B6E65F9B-7269-4FAA-AD7E-EB49C25547DD}"/>
    <dgm:cxn modelId="{02572ED6-FFCB-4D8B-BB0B-7B699741CAEC}" type="presOf" srcId="{4E12BD47-054E-4169-88D3-A2753CE892D4}" destId="{DA7AEDDA-325A-4F1F-A234-B537E213C22D}" srcOrd="0" destOrd="0" presId="urn:microsoft.com/office/officeart/2005/8/layout/vList2"/>
    <dgm:cxn modelId="{13BB234E-B382-44E3-B7DA-0F327692CE91}" type="presParOf" srcId="{DA7AEDDA-325A-4F1F-A234-B537E213C22D}" destId="{4512EA5B-2954-4FEC-AB2C-907510575FF7}" srcOrd="0" destOrd="0" presId="urn:microsoft.com/office/officeart/2005/8/layout/vList2"/>
    <dgm:cxn modelId="{9E47AE25-ADA7-4E69-949C-60E50BCD31D1}" type="presParOf" srcId="{DA7AEDDA-325A-4F1F-A234-B537E213C22D}" destId="{47097B0B-8FFC-4BA3-9EA7-69D13348FD11}" srcOrd="1" destOrd="0" presId="urn:microsoft.com/office/officeart/2005/8/layout/vList2"/>
    <dgm:cxn modelId="{E30DE0A7-3B72-4DC1-9A4C-3385BF35B6E0}" type="presParOf" srcId="{DA7AEDDA-325A-4F1F-A234-B537E213C22D}" destId="{2B5BE70B-CA11-4831-9470-BEA4B7FD954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16BA0F-DE03-4558-93E7-80F4ACAFE4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54C5DE7-9AD8-431A-9BF3-89247E2B5E1B}">
      <dgm:prSet custT="1"/>
      <dgm:spPr/>
      <dgm:t>
        <a:bodyPr/>
        <a:lstStyle/>
        <a:p>
          <a:r>
            <a:rPr lang="nl-NL" altLang="es-ES" sz="1200" b="1" i="1" dirty="0">
              <a:solidFill>
                <a:schemeClr val="tx1"/>
              </a:solidFill>
            </a:rPr>
            <a:t>Bewegende afbeeldingen en vloeiende tekst:</a:t>
          </a:r>
          <a:r>
            <a:rPr lang="en-GB" altLang="es-ES" sz="1200" b="1" i="1" dirty="0">
              <a:solidFill>
                <a:srgbClr val="FF3399"/>
              </a:solidFill>
            </a:rPr>
            <a:t>LEVEL 1</a:t>
          </a:r>
          <a:endParaRPr lang="es-ES" sz="1200" dirty="0">
            <a:solidFill>
              <a:srgbClr val="FF3399"/>
            </a:solidFill>
          </a:endParaRPr>
        </a:p>
      </dgm:t>
    </dgm:pt>
    <dgm:pt modelId="{8378B73D-FD88-4EA4-B38A-68ADE8647B57}" type="parTrans" cxnId="{9E925398-BDCF-49F0-9E35-916B19A62931}">
      <dgm:prSet/>
      <dgm:spPr/>
      <dgm:t>
        <a:bodyPr/>
        <a:lstStyle/>
        <a:p>
          <a:endParaRPr lang="es-ES" sz="1200">
            <a:solidFill>
              <a:schemeClr val="tx1"/>
            </a:solidFill>
          </a:endParaRPr>
        </a:p>
      </dgm:t>
    </dgm:pt>
    <dgm:pt modelId="{750498B4-9284-400A-BBD6-D597ED3631FD}" type="sibTrans" cxnId="{9E925398-BDCF-49F0-9E35-916B19A62931}">
      <dgm:prSet/>
      <dgm:spPr/>
      <dgm:t>
        <a:bodyPr/>
        <a:lstStyle/>
        <a:p>
          <a:endParaRPr lang="es-ES" sz="1200">
            <a:solidFill>
              <a:schemeClr val="tx1"/>
            </a:solidFill>
          </a:endParaRPr>
        </a:p>
      </dgm:t>
    </dgm:pt>
    <dgm:pt modelId="{98B549A7-DFAC-48C1-9A1A-78F264C37CD3}">
      <dgm:prSet custT="1"/>
      <dgm:spPr/>
      <dgm:t>
        <a:bodyPr/>
        <a:lstStyle/>
        <a:p>
          <a:r>
            <a:rPr lang="nl-NL" altLang="es-ES" sz="1200" b="1" dirty="0">
              <a:solidFill>
                <a:schemeClr val="tx1"/>
              </a:solidFill>
            </a:rPr>
            <a:t>De gebruiker is van mening dat vloeiende tekst en geanimeerde afbeeldingen (het meest voorkomende probleem aan het begin van de groei van het web) waarschijnlijk nutteloos zijn en negeert ze daarom</a:t>
          </a:r>
          <a:endParaRPr lang="es-ES" sz="1200" dirty="0">
            <a:solidFill>
              <a:schemeClr val="tx1"/>
            </a:solidFill>
          </a:endParaRPr>
        </a:p>
      </dgm:t>
    </dgm:pt>
    <dgm:pt modelId="{8EFDA18A-2321-4E90-8AC6-4C4693F9512B}" type="parTrans" cxnId="{4CF2C190-E972-4D21-A9C7-D6AE3E1C2289}">
      <dgm:prSet/>
      <dgm:spPr/>
      <dgm:t>
        <a:bodyPr/>
        <a:lstStyle/>
        <a:p>
          <a:endParaRPr lang="es-ES" sz="1200">
            <a:solidFill>
              <a:schemeClr val="tx1"/>
            </a:solidFill>
          </a:endParaRPr>
        </a:p>
      </dgm:t>
    </dgm:pt>
    <dgm:pt modelId="{CDAD5997-4126-4EF2-B9FD-C34BA90D2947}" type="sibTrans" cxnId="{4CF2C190-E972-4D21-A9C7-D6AE3E1C2289}">
      <dgm:prSet/>
      <dgm:spPr/>
      <dgm:t>
        <a:bodyPr/>
        <a:lstStyle/>
        <a:p>
          <a:endParaRPr lang="es-ES" sz="1200">
            <a:solidFill>
              <a:schemeClr val="tx1"/>
            </a:solidFill>
          </a:endParaRPr>
        </a:p>
      </dgm:t>
    </dgm:pt>
    <dgm:pt modelId="{736AE9F2-BA57-41FA-9B26-7CB398C8D8E2}">
      <dgm:prSet custT="1"/>
      <dgm:spPr/>
      <dgm:t>
        <a:bodyPr/>
        <a:lstStyle/>
        <a:p>
          <a:r>
            <a:rPr lang="nl-NL" altLang="es-ES" sz="1200" b="1" dirty="0">
              <a:solidFill>
                <a:schemeClr val="tx1"/>
              </a:solidFill>
            </a:rPr>
            <a:t>Vaak wordt dit bevestigd omdat de gebruiker merkt dat het scherm wordt binnengedrongen door scrollende tekst, wat echter een advertentie is.</a:t>
          </a:r>
          <a:endParaRPr lang="es-ES" sz="1200" dirty="0">
            <a:solidFill>
              <a:schemeClr val="tx1"/>
            </a:solidFill>
          </a:endParaRPr>
        </a:p>
      </dgm:t>
    </dgm:pt>
    <dgm:pt modelId="{FD28453E-740C-4363-B960-D4F1DD91589D}" type="parTrans" cxnId="{C003CE32-F7A3-4CA8-BE11-7B93B7B00D45}">
      <dgm:prSet/>
      <dgm:spPr/>
      <dgm:t>
        <a:bodyPr/>
        <a:lstStyle/>
        <a:p>
          <a:endParaRPr lang="es-ES" sz="1200">
            <a:solidFill>
              <a:schemeClr val="tx1"/>
            </a:solidFill>
          </a:endParaRPr>
        </a:p>
      </dgm:t>
    </dgm:pt>
    <dgm:pt modelId="{CBA895E1-411A-4D66-86B2-29C01AD6DEC3}" type="sibTrans" cxnId="{C003CE32-F7A3-4CA8-BE11-7B93B7B00D45}">
      <dgm:prSet/>
      <dgm:spPr/>
      <dgm:t>
        <a:bodyPr/>
        <a:lstStyle/>
        <a:p>
          <a:endParaRPr lang="es-ES" sz="1200">
            <a:solidFill>
              <a:schemeClr val="tx1"/>
            </a:solidFill>
          </a:endParaRPr>
        </a:p>
      </dgm:t>
    </dgm:pt>
    <dgm:pt modelId="{5F8A6FD3-B1AF-46AD-B4DC-8C3768BC4EF6}" type="pres">
      <dgm:prSet presAssocID="{3516BA0F-DE03-4558-93E7-80F4ACAFE429}" presName="linear" presStyleCnt="0">
        <dgm:presLayoutVars>
          <dgm:animLvl val="lvl"/>
          <dgm:resizeHandles val="exact"/>
        </dgm:presLayoutVars>
      </dgm:prSet>
      <dgm:spPr/>
    </dgm:pt>
    <dgm:pt modelId="{670341A9-7242-481D-8CD9-DA58E784B2AB}" type="pres">
      <dgm:prSet presAssocID="{F54C5DE7-9AD8-431A-9BF3-89247E2B5E1B}" presName="parentText" presStyleLbl="node1" presStyleIdx="0" presStyleCnt="3" custScaleY="71798" custLinFactY="-4508" custLinFactNeighborX="-329" custLinFactNeighborY="-100000">
        <dgm:presLayoutVars>
          <dgm:chMax val="0"/>
          <dgm:bulletEnabled val="1"/>
        </dgm:presLayoutVars>
      </dgm:prSet>
      <dgm:spPr/>
    </dgm:pt>
    <dgm:pt modelId="{3502875E-432C-4FD3-BBE5-F11A8EA625F9}" type="pres">
      <dgm:prSet presAssocID="{750498B4-9284-400A-BBD6-D597ED3631FD}" presName="spacer" presStyleCnt="0"/>
      <dgm:spPr/>
    </dgm:pt>
    <dgm:pt modelId="{E5CB89A6-EDC5-4ECF-80FB-C9755AF7BB20}" type="pres">
      <dgm:prSet presAssocID="{98B549A7-DFAC-48C1-9A1A-78F264C37CD3}" presName="parentText" presStyleLbl="node1" presStyleIdx="1" presStyleCnt="3" custScaleY="162433" custLinFactNeighborX="-329" custLinFactNeighborY="12704">
        <dgm:presLayoutVars>
          <dgm:chMax val="0"/>
          <dgm:bulletEnabled val="1"/>
        </dgm:presLayoutVars>
      </dgm:prSet>
      <dgm:spPr/>
    </dgm:pt>
    <dgm:pt modelId="{94E063A9-6EF2-4CA1-9868-1A116D0F1B93}" type="pres">
      <dgm:prSet presAssocID="{CDAD5997-4126-4EF2-B9FD-C34BA90D2947}" presName="spacer" presStyleCnt="0"/>
      <dgm:spPr/>
    </dgm:pt>
    <dgm:pt modelId="{7D975CD1-D977-43F8-8929-A4A3459B1776}" type="pres">
      <dgm:prSet presAssocID="{736AE9F2-BA57-41FA-9B26-7CB398C8D8E2}" presName="parentText" presStyleLbl="node1" presStyleIdx="2" presStyleCnt="3" custLinFactY="5117" custLinFactNeighborX="-126" custLinFactNeighborY="100000">
        <dgm:presLayoutVars>
          <dgm:chMax val="0"/>
          <dgm:bulletEnabled val="1"/>
        </dgm:presLayoutVars>
      </dgm:prSet>
      <dgm:spPr/>
    </dgm:pt>
  </dgm:ptLst>
  <dgm:cxnLst>
    <dgm:cxn modelId="{C003CE32-F7A3-4CA8-BE11-7B93B7B00D45}" srcId="{3516BA0F-DE03-4558-93E7-80F4ACAFE429}" destId="{736AE9F2-BA57-41FA-9B26-7CB398C8D8E2}" srcOrd="2" destOrd="0" parTransId="{FD28453E-740C-4363-B960-D4F1DD91589D}" sibTransId="{CBA895E1-411A-4D66-86B2-29C01AD6DEC3}"/>
    <dgm:cxn modelId="{16E6917F-3D56-4FD8-AE94-D7F79270B550}" type="presOf" srcId="{98B549A7-DFAC-48C1-9A1A-78F264C37CD3}" destId="{E5CB89A6-EDC5-4ECF-80FB-C9755AF7BB20}" srcOrd="0" destOrd="0" presId="urn:microsoft.com/office/officeart/2005/8/layout/vList2"/>
    <dgm:cxn modelId="{4CF2C190-E972-4D21-A9C7-D6AE3E1C2289}" srcId="{3516BA0F-DE03-4558-93E7-80F4ACAFE429}" destId="{98B549A7-DFAC-48C1-9A1A-78F264C37CD3}" srcOrd="1" destOrd="0" parTransId="{8EFDA18A-2321-4E90-8AC6-4C4693F9512B}" sibTransId="{CDAD5997-4126-4EF2-B9FD-C34BA90D2947}"/>
    <dgm:cxn modelId="{9E925398-BDCF-49F0-9E35-916B19A62931}" srcId="{3516BA0F-DE03-4558-93E7-80F4ACAFE429}" destId="{F54C5DE7-9AD8-431A-9BF3-89247E2B5E1B}" srcOrd="0" destOrd="0" parTransId="{8378B73D-FD88-4EA4-B38A-68ADE8647B57}" sibTransId="{750498B4-9284-400A-BBD6-D597ED3631FD}"/>
    <dgm:cxn modelId="{0573899E-7B65-43A3-8C46-BDC313F90DA6}" type="presOf" srcId="{3516BA0F-DE03-4558-93E7-80F4ACAFE429}" destId="{5F8A6FD3-B1AF-46AD-B4DC-8C3768BC4EF6}" srcOrd="0" destOrd="0" presId="urn:microsoft.com/office/officeart/2005/8/layout/vList2"/>
    <dgm:cxn modelId="{816B31B7-330C-4B71-AEAC-0B027D862D7C}" type="presOf" srcId="{F54C5DE7-9AD8-431A-9BF3-89247E2B5E1B}" destId="{670341A9-7242-481D-8CD9-DA58E784B2AB}" srcOrd="0" destOrd="0" presId="urn:microsoft.com/office/officeart/2005/8/layout/vList2"/>
    <dgm:cxn modelId="{43A729F4-EF63-4912-91D9-C9881F32D3D3}" type="presOf" srcId="{736AE9F2-BA57-41FA-9B26-7CB398C8D8E2}" destId="{7D975CD1-D977-43F8-8929-A4A3459B1776}" srcOrd="0" destOrd="0" presId="urn:microsoft.com/office/officeart/2005/8/layout/vList2"/>
    <dgm:cxn modelId="{EAD6CB36-364D-402A-8BFC-915AE7AD6073}" type="presParOf" srcId="{5F8A6FD3-B1AF-46AD-B4DC-8C3768BC4EF6}" destId="{670341A9-7242-481D-8CD9-DA58E784B2AB}" srcOrd="0" destOrd="0" presId="urn:microsoft.com/office/officeart/2005/8/layout/vList2"/>
    <dgm:cxn modelId="{8B8F5C19-9EFD-44D9-AFE1-2573CE3933EC}" type="presParOf" srcId="{5F8A6FD3-B1AF-46AD-B4DC-8C3768BC4EF6}" destId="{3502875E-432C-4FD3-BBE5-F11A8EA625F9}" srcOrd="1" destOrd="0" presId="urn:microsoft.com/office/officeart/2005/8/layout/vList2"/>
    <dgm:cxn modelId="{A2D38552-3A0C-4B29-A4A4-4F193204CF31}" type="presParOf" srcId="{5F8A6FD3-B1AF-46AD-B4DC-8C3768BC4EF6}" destId="{E5CB89A6-EDC5-4ECF-80FB-C9755AF7BB20}" srcOrd="2" destOrd="0" presId="urn:microsoft.com/office/officeart/2005/8/layout/vList2"/>
    <dgm:cxn modelId="{519FDC8F-14BB-4719-A5BB-A652A41D4021}" type="presParOf" srcId="{5F8A6FD3-B1AF-46AD-B4DC-8C3768BC4EF6}" destId="{94E063A9-6EF2-4CA1-9868-1A116D0F1B93}" srcOrd="3" destOrd="0" presId="urn:microsoft.com/office/officeart/2005/8/layout/vList2"/>
    <dgm:cxn modelId="{658793CC-2131-4CF5-A43B-190FD4E0D6DF}" type="presParOf" srcId="{5F8A6FD3-B1AF-46AD-B4DC-8C3768BC4EF6}" destId="{7D975CD1-D977-43F8-8929-A4A3459B17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1DFCD7-AC39-4BC5-BB95-6F57B580BD38}"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67EEEBC6-CE3E-456A-8F7C-311B8970ABF4}">
      <dgm:prSet custT="1"/>
      <dgm:spPr/>
      <dgm:t>
        <a:bodyPr/>
        <a:lstStyle/>
        <a:p>
          <a:r>
            <a:rPr lang="nl-BE" altLang="es-ES" sz="1200" b="1" i="1" dirty="0">
              <a:solidFill>
                <a:schemeClr val="tx1"/>
              </a:solidFill>
            </a:rPr>
            <a:t>DIY-interfacebediening: NIVEAU 2</a:t>
          </a:r>
          <a:endParaRPr lang="es-ES" sz="1200" dirty="0">
            <a:solidFill>
              <a:schemeClr val="tx1"/>
            </a:solidFill>
          </a:endParaRPr>
        </a:p>
      </dgm:t>
    </dgm:pt>
    <dgm:pt modelId="{D3722B05-2485-4926-8B5C-86E26535FC83}" type="parTrans" cxnId="{BD524B76-7F1E-4B7D-A42E-D42BCEF00BB2}">
      <dgm:prSet/>
      <dgm:spPr/>
      <dgm:t>
        <a:bodyPr/>
        <a:lstStyle/>
        <a:p>
          <a:endParaRPr lang="es-ES" sz="1200">
            <a:solidFill>
              <a:schemeClr val="tx1"/>
            </a:solidFill>
          </a:endParaRPr>
        </a:p>
      </dgm:t>
    </dgm:pt>
    <dgm:pt modelId="{6C409E8C-F9FA-4F6D-AD36-3C33BFC5DEAE}" type="sibTrans" cxnId="{BD524B76-7F1E-4B7D-A42E-D42BCEF00BB2}">
      <dgm:prSet custT="1"/>
      <dgm:spPr/>
      <dgm:t>
        <a:bodyPr/>
        <a:lstStyle/>
        <a:p>
          <a:endParaRPr lang="es-ES" sz="1200">
            <a:solidFill>
              <a:schemeClr val="tx1"/>
            </a:solidFill>
          </a:endParaRPr>
        </a:p>
      </dgm:t>
    </dgm:pt>
    <dgm:pt modelId="{1FF70BC5-A0EE-445A-A8DC-F6960045CDA6}">
      <dgm:prSet custT="1"/>
      <dgm:spPr/>
      <dgm:t>
        <a:bodyPr/>
        <a:lstStyle/>
        <a:p>
          <a:endParaRPr lang="en-GB" altLang="es-ES" sz="1200" b="1" dirty="0">
            <a:solidFill>
              <a:schemeClr val="tx1"/>
            </a:solidFill>
          </a:endParaRPr>
        </a:p>
        <a:p>
          <a:r>
            <a:rPr lang="nl-NL" altLang="es-ES" sz="1200" b="1" dirty="0">
              <a:solidFill>
                <a:schemeClr val="tx1"/>
              </a:solidFill>
            </a:rPr>
            <a:t>De gebruiker verwacht dat elk interface-besturingselement zich gedraagt ​​in overeenstemming met wat het is gemaakt.</a:t>
          </a:r>
          <a:endParaRPr lang="es-ES" sz="1200" dirty="0">
            <a:solidFill>
              <a:schemeClr val="tx1"/>
            </a:solidFill>
          </a:endParaRPr>
        </a:p>
      </dgm:t>
    </dgm:pt>
    <dgm:pt modelId="{6D10BAA3-0B95-48F0-8623-7DDC32D32B33}" type="parTrans" cxnId="{AEFB5999-67BC-463C-B375-776B3CE88447}">
      <dgm:prSet/>
      <dgm:spPr/>
      <dgm:t>
        <a:bodyPr/>
        <a:lstStyle/>
        <a:p>
          <a:endParaRPr lang="es-ES" sz="1200">
            <a:solidFill>
              <a:schemeClr val="tx1"/>
            </a:solidFill>
          </a:endParaRPr>
        </a:p>
      </dgm:t>
    </dgm:pt>
    <dgm:pt modelId="{F42C23FD-96BC-4C42-A151-BB35511E752C}" type="sibTrans" cxnId="{AEFB5999-67BC-463C-B375-776B3CE88447}">
      <dgm:prSet custT="1"/>
      <dgm:spPr/>
      <dgm:t>
        <a:bodyPr/>
        <a:lstStyle/>
        <a:p>
          <a:endParaRPr lang="es-ES" sz="1200">
            <a:solidFill>
              <a:schemeClr val="tx1"/>
            </a:solidFill>
          </a:endParaRPr>
        </a:p>
      </dgm:t>
    </dgm:pt>
    <dgm:pt modelId="{AE58EED3-2051-4A64-854E-022C3D82FBA2}">
      <dgm:prSet custT="1"/>
      <dgm:spPr/>
      <dgm:t>
        <a:bodyPr/>
        <a:lstStyle/>
        <a:p>
          <a:pPr algn="ctr"/>
          <a:r>
            <a:rPr lang="nl-NL" altLang="es-ES" sz="1200" b="1" dirty="0">
              <a:solidFill>
                <a:schemeClr val="tx1"/>
              </a:solidFill>
            </a:rPr>
            <a:t>Het is daarom noodzakelijk dat de ontwerper van de site zich houdt aan standaarden van grafische interfaces en bedieningselementen (zoals schuifbalken) met een traditioneel uiterlijk gebruikt. Hierdoor kan de gebruiker volledig zien wat de site te bieden heeft.</a:t>
          </a:r>
          <a:endParaRPr lang="es-ES" sz="1200" dirty="0">
            <a:solidFill>
              <a:schemeClr val="tx1"/>
            </a:solidFill>
          </a:endParaRPr>
        </a:p>
      </dgm:t>
    </dgm:pt>
    <dgm:pt modelId="{0D190389-3517-4F84-A556-86C2EEA86566}" type="parTrans" cxnId="{FFF66F2F-B151-4DFC-B2C9-60A3D3AA14E0}">
      <dgm:prSet/>
      <dgm:spPr/>
      <dgm:t>
        <a:bodyPr/>
        <a:lstStyle/>
        <a:p>
          <a:endParaRPr lang="es-ES" sz="1200">
            <a:solidFill>
              <a:schemeClr val="tx1"/>
            </a:solidFill>
          </a:endParaRPr>
        </a:p>
      </dgm:t>
    </dgm:pt>
    <dgm:pt modelId="{57E95DA9-4740-42E2-BE4D-BE34AE16B0F0}" type="sibTrans" cxnId="{FFF66F2F-B151-4DFC-B2C9-60A3D3AA14E0}">
      <dgm:prSet/>
      <dgm:spPr/>
      <dgm:t>
        <a:bodyPr/>
        <a:lstStyle/>
        <a:p>
          <a:endParaRPr lang="es-ES" sz="1200">
            <a:solidFill>
              <a:schemeClr val="tx1"/>
            </a:solidFill>
          </a:endParaRPr>
        </a:p>
      </dgm:t>
    </dgm:pt>
    <dgm:pt modelId="{98DB1D6C-7F58-43CD-85FA-3D4D6C52968E}" type="pres">
      <dgm:prSet presAssocID="{B31DFCD7-AC39-4BC5-BB95-6F57B580BD38}" presName="Name0" presStyleCnt="0">
        <dgm:presLayoutVars>
          <dgm:dir/>
          <dgm:resizeHandles val="exact"/>
        </dgm:presLayoutVars>
      </dgm:prSet>
      <dgm:spPr/>
    </dgm:pt>
    <dgm:pt modelId="{CF37B914-852F-443B-9231-0ADA5FB37583}" type="pres">
      <dgm:prSet presAssocID="{67EEEBC6-CE3E-456A-8F7C-311B8970ABF4}" presName="node" presStyleLbl="node1" presStyleIdx="0" presStyleCnt="3">
        <dgm:presLayoutVars>
          <dgm:bulletEnabled val="1"/>
        </dgm:presLayoutVars>
      </dgm:prSet>
      <dgm:spPr/>
    </dgm:pt>
    <dgm:pt modelId="{66DF9375-C9BA-4EC3-9E91-4A464FCCDF7A}" type="pres">
      <dgm:prSet presAssocID="{6C409E8C-F9FA-4F6D-AD36-3C33BFC5DEAE}" presName="sibTrans" presStyleLbl="sibTrans2D1" presStyleIdx="0" presStyleCnt="2"/>
      <dgm:spPr/>
    </dgm:pt>
    <dgm:pt modelId="{64900188-0F52-4C7B-8110-02BCB835E066}" type="pres">
      <dgm:prSet presAssocID="{6C409E8C-F9FA-4F6D-AD36-3C33BFC5DEAE}" presName="connectorText" presStyleLbl="sibTrans2D1" presStyleIdx="0" presStyleCnt="2"/>
      <dgm:spPr/>
    </dgm:pt>
    <dgm:pt modelId="{B2399559-43D6-4A81-99E4-BB7BF3623F1F}" type="pres">
      <dgm:prSet presAssocID="{1FF70BC5-A0EE-445A-A8DC-F6960045CDA6}" presName="node" presStyleLbl="node1" presStyleIdx="1" presStyleCnt="3">
        <dgm:presLayoutVars>
          <dgm:bulletEnabled val="1"/>
        </dgm:presLayoutVars>
      </dgm:prSet>
      <dgm:spPr/>
    </dgm:pt>
    <dgm:pt modelId="{7972CEB1-8CF2-4040-98F7-40DAC6090906}" type="pres">
      <dgm:prSet presAssocID="{F42C23FD-96BC-4C42-A151-BB35511E752C}" presName="sibTrans" presStyleLbl="sibTrans2D1" presStyleIdx="1" presStyleCnt="2"/>
      <dgm:spPr/>
    </dgm:pt>
    <dgm:pt modelId="{CAD4E23B-F8E6-4D36-B501-0A4920DB2556}" type="pres">
      <dgm:prSet presAssocID="{F42C23FD-96BC-4C42-A151-BB35511E752C}" presName="connectorText" presStyleLbl="sibTrans2D1" presStyleIdx="1" presStyleCnt="2"/>
      <dgm:spPr/>
    </dgm:pt>
    <dgm:pt modelId="{4F8D07E8-9233-4352-92C1-99B6410EC300}" type="pres">
      <dgm:prSet presAssocID="{AE58EED3-2051-4A64-854E-022C3D82FBA2}" presName="node" presStyleLbl="node1" presStyleIdx="2" presStyleCnt="3">
        <dgm:presLayoutVars>
          <dgm:bulletEnabled val="1"/>
        </dgm:presLayoutVars>
      </dgm:prSet>
      <dgm:spPr/>
    </dgm:pt>
  </dgm:ptLst>
  <dgm:cxnLst>
    <dgm:cxn modelId="{0CAB1119-69A1-4850-B142-2E93F21B793C}" type="presOf" srcId="{F42C23FD-96BC-4C42-A151-BB35511E752C}" destId="{7972CEB1-8CF2-4040-98F7-40DAC6090906}" srcOrd="0" destOrd="0" presId="urn:microsoft.com/office/officeart/2005/8/layout/process1"/>
    <dgm:cxn modelId="{FFF66F2F-B151-4DFC-B2C9-60A3D3AA14E0}" srcId="{B31DFCD7-AC39-4BC5-BB95-6F57B580BD38}" destId="{AE58EED3-2051-4A64-854E-022C3D82FBA2}" srcOrd="2" destOrd="0" parTransId="{0D190389-3517-4F84-A556-86C2EEA86566}" sibTransId="{57E95DA9-4740-42E2-BE4D-BE34AE16B0F0}"/>
    <dgm:cxn modelId="{251F453D-7C58-412A-84C4-9C0CF00AB2A5}" type="presOf" srcId="{B31DFCD7-AC39-4BC5-BB95-6F57B580BD38}" destId="{98DB1D6C-7F58-43CD-85FA-3D4D6C52968E}" srcOrd="0" destOrd="0" presId="urn:microsoft.com/office/officeart/2005/8/layout/process1"/>
    <dgm:cxn modelId="{9F03263E-898F-463D-94C5-B722BC3452A9}" type="presOf" srcId="{6C409E8C-F9FA-4F6D-AD36-3C33BFC5DEAE}" destId="{66DF9375-C9BA-4EC3-9E91-4A464FCCDF7A}" srcOrd="0" destOrd="0" presId="urn:microsoft.com/office/officeart/2005/8/layout/process1"/>
    <dgm:cxn modelId="{7B003C40-2EBC-46C7-B609-AECD7208D37A}" type="presOf" srcId="{F42C23FD-96BC-4C42-A151-BB35511E752C}" destId="{CAD4E23B-F8E6-4D36-B501-0A4920DB2556}" srcOrd="1" destOrd="0" presId="urn:microsoft.com/office/officeart/2005/8/layout/process1"/>
    <dgm:cxn modelId="{D4834C61-4B7E-4C65-8E8C-9331D677C229}" type="presOf" srcId="{AE58EED3-2051-4A64-854E-022C3D82FBA2}" destId="{4F8D07E8-9233-4352-92C1-99B6410EC300}" srcOrd="0" destOrd="0" presId="urn:microsoft.com/office/officeart/2005/8/layout/process1"/>
    <dgm:cxn modelId="{9F485051-B07C-4EBA-832C-E3F0C2E9E329}" type="presOf" srcId="{67EEEBC6-CE3E-456A-8F7C-311B8970ABF4}" destId="{CF37B914-852F-443B-9231-0ADA5FB37583}" srcOrd="0" destOrd="0" presId="urn:microsoft.com/office/officeart/2005/8/layout/process1"/>
    <dgm:cxn modelId="{BD524B76-7F1E-4B7D-A42E-D42BCEF00BB2}" srcId="{B31DFCD7-AC39-4BC5-BB95-6F57B580BD38}" destId="{67EEEBC6-CE3E-456A-8F7C-311B8970ABF4}" srcOrd="0" destOrd="0" parTransId="{D3722B05-2485-4926-8B5C-86E26535FC83}" sibTransId="{6C409E8C-F9FA-4F6D-AD36-3C33BFC5DEAE}"/>
    <dgm:cxn modelId="{6A9D1C59-D69F-454D-98D8-0CF926CD7F59}" type="presOf" srcId="{6C409E8C-F9FA-4F6D-AD36-3C33BFC5DEAE}" destId="{64900188-0F52-4C7B-8110-02BCB835E066}" srcOrd="1" destOrd="0" presId="urn:microsoft.com/office/officeart/2005/8/layout/process1"/>
    <dgm:cxn modelId="{AEFB5999-67BC-463C-B375-776B3CE88447}" srcId="{B31DFCD7-AC39-4BC5-BB95-6F57B580BD38}" destId="{1FF70BC5-A0EE-445A-A8DC-F6960045CDA6}" srcOrd="1" destOrd="0" parTransId="{6D10BAA3-0B95-48F0-8623-7DDC32D32B33}" sibTransId="{F42C23FD-96BC-4C42-A151-BB35511E752C}"/>
    <dgm:cxn modelId="{BA5CEDA8-F8A0-4FD6-88BC-472633F7A0BC}" type="presOf" srcId="{1FF70BC5-A0EE-445A-A8DC-F6960045CDA6}" destId="{B2399559-43D6-4A81-99E4-BB7BF3623F1F}" srcOrd="0" destOrd="0" presId="urn:microsoft.com/office/officeart/2005/8/layout/process1"/>
    <dgm:cxn modelId="{E78E712B-45EB-4CDA-B9D6-477728694323}" type="presParOf" srcId="{98DB1D6C-7F58-43CD-85FA-3D4D6C52968E}" destId="{CF37B914-852F-443B-9231-0ADA5FB37583}" srcOrd="0" destOrd="0" presId="urn:microsoft.com/office/officeart/2005/8/layout/process1"/>
    <dgm:cxn modelId="{0EA37C41-0ACF-4C0F-A929-2040AEA8A049}" type="presParOf" srcId="{98DB1D6C-7F58-43CD-85FA-3D4D6C52968E}" destId="{66DF9375-C9BA-4EC3-9E91-4A464FCCDF7A}" srcOrd="1" destOrd="0" presId="urn:microsoft.com/office/officeart/2005/8/layout/process1"/>
    <dgm:cxn modelId="{002BE976-9573-414E-9C57-BFD46CAE4048}" type="presParOf" srcId="{66DF9375-C9BA-4EC3-9E91-4A464FCCDF7A}" destId="{64900188-0F52-4C7B-8110-02BCB835E066}" srcOrd="0" destOrd="0" presId="urn:microsoft.com/office/officeart/2005/8/layout/process1"/>
    <dgm:cxn modelId="{0B270DCF-30B5-49E7-8BE5-CA34C86F8F86}" type="presParOf" srcId="{98DB1D6C-7F58-43CD-85FA-3D4D6C52968E}" destId="{B2399559-43D6-4A81-99E4-BB7BF3623F1F}" srcOrd="2" destOrd="0" presId="urn:microsoft.com/office/officeart/2005/8/layout/process1"/>
    <dgm:cxn modelId="{2153FAAA-8EA4-419A-96B7-F0EA4D6AF357}" type="presParOf" srcId="{98DB1D6C-7F58-43CD-85FA-3D4D6C52968E}" destId="{7972CEB1-8CF2-4040-98F7-40DAC6090906}" srcOrd="3" destOrd="0" presId="urn:microsoft.com/office/officeart/2005/8/layout/process1"/>
    <dgm:cxn modelId="{70110845-1E49-48F3-B53C-558599EE0AC8}" type="presParOf" srcId="{7972CEB1-8CF2-4040-98F7-40DAC6090906}" destId="{CAD4E23B-F8E6-4D36-B501-0A4920DB2556}" srcOrd="0" destOrd="0" presId="urn:microsoft.com/office/officeart/2005/8/layout/process1"/>
    <dgm:cxn modelId="{CA1DAF80-3ABE-4093-8E13-67FD36DBAC45}" type="presParOf" srcId="{98DB1D6C-7F58-43CD-85FA-3D4D6C52968E}" destId="{4F8D07E8-9233-4352-92C1-99B6410EC30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7D9A9B-A178-416D-80E6-2FCECC55311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58131CDC-0291-46F5-B10F-6A61035BA8A8}">
      <dgm:prSet custT="1"/>
      <dgm:spPr/>
      <dgm:t>
        <a:bodyPr/>
        <a:lstStyle/>
        <a:p>
          <a:pPr algn="just"/>
          <a:r>
            <a:rPr lang="nl-NL" altLang="es-ES" sz="1200" b="1" i="1" dirty="0">
              <a:solidFill>
                <a:schemeClr val="tx1"/>
              </a:solidFill>
            </a:rPr>
            <a:t>Hoge </a:t>
          </a:r>
          <a:r>
            <a:rPr lang="nl-NL" altLang="es-ES" sz="1200" b="1" i="1" dirty="0" err="1">
              <a:solidFill>
                <a:schemeClr val="tx1"/>
              </a:solidFill>
            </a:rPr>
            <a:t>kritiekheid</a:t>
          </a:r>
          <a:r>
            <a:rPr lang="nl-NL" altLang="es-ES" sz="1200" b="1" i="1" dirty="0">
              <a:solidFill>
                <a:schemeClr val="tx1"/>
              </a:solidFill>
            </a:rPr>
            <a:t>: wanneer het onaanvaardbare kosten voor gebruikers en/of verlies van zaken met zich meebrengt, zowel waardoor het voor de gebruiker onmogelijk wordt om de site te gebruiken als het verlaten van de site.</a:t>
          </a:r>
          <a:endParaRPr lang="es-ES" sz="1200" dirty="0">
            <a:solidFill>
              <a:schemeClr val="tx1"/>
            </a:solidFill>
          </a:endParaRPr>
        </a:p>
      </dgm:t>
    </dgm:pt>
    <dgm:pt modelId="{73D5A9A9-A6A0-4B07-B446-1200C52B862A}" type="parTrans" cxnId="{DE7675A9-0654-4CB1-A392-92FFF7E47B90}">
      <dgm:prSet/>
      <dgm:spPr/>
      <dgm:t>
        <a:bodyPr/>
        <a:lstStyle/>
        <a:p>
          <a:endParaRPr lang="es-ES" sz="1200"/>
        </a:p>
      </dgm:t>
    </dgm:pt>
    <dgm:pt modelId="{7A9ECC83-78EA-41A4-8199-2019658A67BF}" type="sibTrans" cxnId="{DE7675A9-0654-4CB1-A392-92FFF7E47B90}">
      <dgm:prSet/>
      <dgm:spPr/>
      <dgm:t>
        <a:bodyPr/>
        <a:lstStyle/>
        <a:p>
          <a:endParaRPr lang="es-ES" sz="1200"/>
        </a:p>
      </dgm:t>
    </dgm:pt>
    <dgm:pt modelId="{13D9EBB0-1533-477F-8D7E-DE92005D982A}">
      <dgm:prSet custT="1"/>
      <dgm:spPr/>
      <dgm:t>
        <a:bodyPr/>
        <a:lstStyle/>
        <a:p>
          <a:pPr algn="just"/>
          <a:r>
            <a:rPr lang="nl-NL" altLang="es-ES" sz="1200" b="1" i="1" dirty="0">
              <a:solidFill>
                <a:schemeClr val="tx1"/>
              </a:solidFill>
            </a:rPr>
            <a:t>Medium </a:t>
          </a:r>
          <a:r>
            <a:rPr lang="nl-NL" altLang="es-ES" sz="1200" b="1" i="1" dirty="0" err="1">
              <a:solidFill>
                <a:schemeClr val="tx1"/>
              </a:solidFill>
            </a:rPr>
            <a:t>Criticality</a:t>
          </a:r>
          <a:r>
            <a:rPr lang="nl-NL" altLang="es-ES" sz="1200" b="1" i="1" dirty="0">
              <a:solidFill>
                <a:schemeClr val="tx1"/>
              </a:solidFill>
            </a:rPr>
            <a:t>: Als het verwarring, frustratie en verlies van zaken veroorzaakt.</a:t>
          </a:r>
          <a:endParaRPr lang="es-ES" sz="1200" dirty="0">
            <a:solidFill>
              <a:schemeClr val="tx1"/>
            </a:solidFill>
          </a:endParaRPr>
        </a:p>
      </dgm:t>
    </dgm:pt>
    <dgm:pt modelId="{A950312C-297F-40EF-A36A-37A9572DD73D}" type="parTrans" cxnId="{BDE39E7E-177E-4010-BCE3-54257E48D686}">
      <dgm:prSet/>
      <dgm:spPr/>
      <dgm:t>
        <a:bodyPr/>
        <a:lstStyle/>
        <a:p>
          <a:endParaRPr lang="es-ES" sz="1200"/>
        </a:p>
      </dgm:t>
    </dgm:pt>
    <dgm:pt modelId="{91CAD27D-326E-4A68-89A5-8B02C93810FE}" type="sibTrans" cxnId="{BDE39E7E-177E-4010-BCE3-54257E48D686}">
      <dgm:prSet/>
      <dgm:spPr/>
      <dgm:t>
        <a:bodyPr/>
        <a:lstStyle/>
        <a:p>
          <a:endParaRPr lang="es-ES" sz="1200"/>
        </a:p>
      </dgm:t>
    </dgm:pt>
    <dgm:pt modelId="{6BD6DD03-291F-4EA1-B7A3-42AC45051A05}">
      <dgm:prSet custT="1"/>
      <dgm:spPr/>
      <dgm:t>
        <a:bodyPr/>
        <a:lstStyle/>
        <a:p>
          <a:pPr algn="just"/>
          <a:r>
            <a:rPr lang="nl-NL" altLang="es-ES" sz="1200" b="1" i="1" dirty="0">
              <a:solidFill>
                <a:schemeClr val="tx1"/>
              </a:solidFill>
            </a:rPr>
            <a:t>Lage </a:t>
          </a:r>
          <a:r>
            <a:rPr lang="nl-NL" altLang="es-ES" sz="1200" b="1" i="1" dirty="0" err="1">
              <a:solidFill>
                <a:schemeClr val="tx1"/>
              </a:solidFill>
            </a:rPr>
            <a:t>kritiekheid</a:t>
          </a:r>
          <a:r>
            <a:rPr lang="nl-NL" altLang="es-ES" sz="1200" b="1" i="1" dirty="0">
              <a:solidFill>
                <a:schemeClr val="tx1"/>
              </a:solidFill>
            </a:rPr>
            <a:t>: problemen die de gebruiker ergeren, maar geen van deze kunnen de site economisch schaden als ze afzonderlijk worden genomen. Veel bijbehorende problemen met een lage </a:t>
          </a:r>
          <a:r>
            <a:rPr lang="nl-NL" altLang="es-ES" sz="1200" b="1" i="1" dirty="0" err="1">
              <a:solidFill>
                <a:schemeClr val="tx1"/>
              </a:solidFill>
            </a:rPr>
            <a:t>kriticiteit</a:t>
          </a:r>
          <a:r>
            <a:rPr lang="nl-NL" altLang="es-ES" sz="1200" b="1" i="1" dirty="0">
              <a:solidFill>
                <a:schemeClr val="tx1"/>
              </a:solidFill>
            </a:rPr>
            <a:t> dwingen de gebruiker om de site te verlaten.</a:t>
          </a:r>
          <a:endParaRPr lang="es-ES" sz="1200" dirty="0">
            <a:solidFill>
              <a:schemeClr val="tx1"/>
            </a:solidFill>
          </a:endParaRPr>
        </a:p>
      </dgm:t>
    </dgm:pt>
    <dgm:pt modelId="{76B1AA74-5E08-4B58-8738-6D9AC10B8F5F}" type="parTrans" cxnId="{8D97AC39-D734-48B4-BAAC-72C90DD206FF}">
      <dgm:prSet/>
      <dgm:spPr/>
      <dgm:t>
        <a:bodyPr/>
        <a:lstStyle/>
        <a:p>
          <a:endParaRPr lang="es-ES" sz="1200"/>
        </a:p>
      </dgm:t>
    </dgm:pt>
    <dgm:pt modelId="{D1544E1A-75C9-47DB-938B-70046840C2CE}" type="sibTrans" cxnId="{8D97AC39-D734-48B4-BAAC-72C90DD206FF}">
      <dgm:prSet/>
      <dgm:spPr/>
      <dgm:t>
        <a:bodyPr/>
        <a:lstStyle/>
        <a:p>
          <a:endParaRPr lang="es-ES" sz="1200"/>
        </a:p>
      </dgm:t>
    </dgm:pt>
    <dgm:pt modelId="{2068E891-A651-4F06-9C83-4859D0AFD13D}" type="pres">
      <dgm:prSet presAssocID="{6A7D9A9B-A178-416D-80E6-2FCECC55311B}" presName="Name0" presStyleCnt="0">
        <dgm:presLayoutVars>
          <dgm:chMax val="7"/>
          <dgm:dir/>
          <dgm:animLvl val="lvl"/>
          <dgm:resizeHandles val="exact"/>
        </dgm:presLayoutVars>
      </dgm:prSet>
      <dgm:spPr/>
    </dgm:pt>
    <dgm:pt modelId="{19777B3C-A787-429B-AE0D-6D2BE9289346}" type="pres">
      <dgm:prSet presAssocID="{58131CDC-0291-46F5-B10F-6A61035BA8A8}" presName="circle1" presStyleLbl="node1" presStyleIdx="0" presStyleCnt="3" custLinFactNeighborY="-1535"/>
      <dgm:spPr/>
    </dgm:pt>
    <dgm:pt modelId="{38834C2A-4A33-4B42-87E1-FC138018E9B0}" type="pres">
      <dgm:prSet presAssocID="{58131CDC-0291-46F5-B10F-6A61035BA8A8}" presName="space" presStyleCnt="0"/>
      <dgm:spPr/>
    </dgm:pt>
    <dgm:pt modelId="{627C946B-3F5E-44E7-A29E-2A84FC0A3239}" type="pres">
      <dgm:prSet presAssocID="{58131CDC-0291-46F5-B10F-6A61035BA8A8}" presName="rect1" presStyleLbl="alignAcc1" presStyleIdx="0" presStyleCnt="3" custLinFactNeighborX="772" custLinFactNeighborY="-4070"/>
      <dgm:spPr/>
    </dgm:pt>
    <dgm:pt modelId="{3A3B8686-0F85-4DB0-9B7E-C4325370115E}" type="pres">
      <dgm:prSet presAssocID="{13D9EBB0-1533-477F-8D7E-DE92005D982A}" presName="vertSpace2" presStyleLbl="node1" presStyleIdx="0" presStyleCnt="3"/>
      <dgm:spPr/>
    </dgm:pt>
    <dgm:pt modelId="{AB167609-7395-4BD6-952B-090882AFBD5A}" type="pres">
      <dgm:prSet presAssocID="{13D9EBB0-1533-477F-8D7E-DE92005D982A}" presName="circle2" presStyleLbl="node1" presStyleIdx="1" presStyleCnt="3"/>
      <dgm:spPr/>
    </dgm:pt>
    <dgm:pt modelId="{ED2831CF-246E-47DB-A9F7-38331DBE6792}" type="pres">
      <dgm:prSet presAssocID="{13D9EBB0-1533-477F-8D7E-DE92005D982A}" presName="rect2" presStyleLbl="alignAcc1" presStyleIdx="1" presStyleCnt="3" custLinFactNeighborX="249" custLinFactNeighborY="-1582"/>
      <dgm:spPr/>
    </dgm:pt>
    <dgm:pt modelId="{748A195F-87F8-494B-9087-B4A35307581A}" type="pres">
      <dgm:prSet presAssocID="{6BD6DD03-291F-4EA1-B7A3-42AC45051A05}" presName="vertSpace3" presStyleLbl="node1" presStyleIdx="1" presStyleCnt="3"/>
      <dgm:spPr/>
    </dgm:pt>
    <dgm:pt modelId="{B53D318A-17A2-4751-B2B0-0E65F926EDEA}" type="pres">
      <dgm:prSet presAssocID="{6BD6DD03-291F-4EA1-B7A3-42AC45051A05}" presName="circle3" presStyleLbl="node1" presStyleIdx="2" presStyleCnt="3"/>
      <dgm:spPr/>
    </dgm:pt>
    <dgm:pt modelId="{3EAC0FA7-CBF9-4FC2-BA15-A7205845E9A9}" type="pres">
      <dgm:prSet presAssocID="{6BD6DD03-291F-4EA1-B7A3-42AC45051A05}" presName="rect3" presStyleLbl="alignAcc1" presStyleIdx="2" presStyleCnt="3"/>
      <dgm:spPr/>
    </dgm:pt>
    <dgm:pt modelId="{49036B91-AE45-4AC6-8FD0-F0A8A6301DC8}" type="pres">
      <dgm:prSet presAssocID="{58131CDC-0291-46F5-B10F-6A61035BA8A8}" presName="rect1ParTxNoCh" presStyleLbl="alignAcc1" presStyleIdx="2" presStyleCnt="3">
        <dgm:presLayoutVars>
          <dgm:chMax val="1"/>
          <dgm:bulletEnabled val="1"/>
        </dgm:presLayoutVars>
      </dgm:prSet>
      <dgm:spPr/>
    </dgm:pt>
    <dgm:pt modelId="{99A6D0B8-A940-4858-BD55-6B6AE8CF113B}" type="pres">
      <dgm:prSet presAssocID="{13D9EBB0-1533-477F-8D7E-DE92005D982A}" presName="rect2ParTxNoCh" presStyleLbl="alignAcc1" presStyleIdx="2" presStyleCnt="3">
        <dgm:presLayoutVars>
          <dgm:chMax val="1"/>
          <dgm:bulletEnabled val="1"/>
        </dgm:presLayoutVars>
      </dgm:prSet>
      <dgm:spPr/>
    </dgm:pt>
    <dgm:pt modelId="{D149A711-65BC-44CC-904F-CDD6511BF90E}" type="pres">
      <dgm:prSet presAssocID="{6BD6DD03-291F-4EA1-B7A3-42AC45051A05}" presName="rect3ParTxNoCh" presStyleLbl="alignAcc1" presStyleIdx="2" presStyleCnt="3">
        <dgm:presLayoutVars>
          <dgm:chMax val="1"/>
          <dgm:bulletEnabled val="1"/>
        </dgm:presLayoutVars>
      </dgm:prSet>
      <dgm:spPr/>
    </dgm:pt>
  </dgm:ptLst>
  <dgm:cxnLst>
    <dgm:cxn modelId="{41CA8E00-ECEB-4DE3-9874-A72201AD6F26}" type="presOf" srcId="{6BD6DD03-291F-4EA1-B7A3-42AC45051A05}" destId="{3EAC0FA7-CBF9-4FC2-BA15-A7205845E9A9}" srcOrd="0" destOrd="0" presId="urn:microsoft.com/office/officeart/2005/8/layout/target3"/>
    <dgm:cxn modelId="{3B716420-696D-4F12-B175-8BC8A09F2074}" type="presOf" srcId="{13D9EBB0-1533-477F-8D7E-DE92005D982A}" destId="{99A6D0B8-A940-4858-BD55-6B6AE8CF113B}" srcOrd="1" destOrd="0" presId="urn:microsoft.com/office/officeart/2005/8/layout/target3"/>
    <dgm:cxn modelId="{2C32DB29-82F2-4E60-9A7E-F88C9C158D21}" type="presOf" srcId="{58131CDC-0291-46F5-B10F-6A61035BA8A8}" destId="{49036B91-AE45-4AC6-8FD0-F0A8A6301DC8}" srcOrd="1" destOrd="0" presId="urn:microsoft.com/office/officeart/2005/8/layout/target3"/>
    <dgm:cxn modelId="{8D97AC39-D734-48B4-BAAC-72C90DD206FF}" srcId="{6A7D9A9B-A178-416D-80E6-2FCECC55311B}" destId="{6BD6DD03-291F-4EA1-B7A3-42AC45051A05}" srcOrd="2" destOrd="0" parTransId="{76B1AA74-5E08-4B58-8738-6D9AC10B8F5F}" sibTransId="{D1544E1A-75C9-47DB-938B-70046840C2CE}"/>
    <dgm:cxn modelId="{11E78C3C-BF18-452C-8D64-1B7984EBD44E}" type="presOf" srcId="{58131CDC-0291-46F5-B10F-6A61035BA8A8}" destId="{627C946B-3F5E-44E7-A29E-2A84FC0A3239}" srcOrd="0" destOrd="0" presId="urn:microsoft.com/office/officeart/2005/8/layout/target3"/>
    <dgm:cxn modelId="{BE02A041-1D60-4DFF-8D73-A248CB1B59B5}" type="presOf" srcId="{6BD6DD03-291F-4EA1-B7A3-42AC45051A05}" destId="{D149A711-65BC-44CC-904F-CDD6511BF90E}" srcOrd="1" destOrd="0" presId="urn:microsoft.com/office/officeart/2005/8/layout/target3"/>
    <dgm:cxn modelId="{4C65CB55-B22A-4F21-A9FE-46749CF842FE}" type="presOf" srcId="{13D9EBB0-1533-477F-8D7E-DE92005D982A}" destId="{ED2831CF-246E-47DB-A9F7-38331DBE6792}" srcOrd="0" destOrd="0" presId="urn:microsoft.com/office/officeart/2005/8/layout/target3"/>
    <dgm:cxn modelId="{BDE39E7E-177E-4010-BCE3-54257E48D686}" srcId="{6A7D9A9B-A178-416D-80E6-2FCECC55311B}" destId="{13D9EBB0-1533-477F-8D7E-DE92005D982A}" srcOrd="1" destOrd="0" parTransId="{A950312C-297F-40EF-A36A-37A9572DD73D}" sibTransId="{91CAD27D-326E-4A68-89A5-8B02C93810FE}"/>
    <dgm:cxn modelId="{DE7675A9-0654-4CB1-A392-92FFF7E47B90}" srcId="{6A7D9A9B-A178-416D-80E6-2FCECC55311B}" destId="{58131CDC-0291-46F5-B10F-6A61035BA8A8}" srcOrd="0" destOrd="0" parTransId="{73D5A9A9-A6A0-4B07-B446-1200C52B862A}" sibTransId="{7A9ECC83-78EA-41A4-8199-2019658A67BF}"/>
    <dgm:cxn modelId="{1B83E4C1-6ADD-4397-8156-971E50367B94}" type="presOf" srcId="{6A7D9A9B-A178-416D-80E6-2FCECC55311B}" destId="{2068E891-A651-4F06-9C83-4859D0AFD13D}" srcOrd="0" destOrd="0" presId="urn:microsoft.com/office/officeart/2005/8/layout/target3"/>
    <dgm:cxn modelId="{674DD513-3032-43D7-96A0-F873F23923C5}" type="presParOf" srcId="{2068E891-A651-4F06-9C83-4859D0AFD13D}" destId="{19777B3C-A787-429B-AE0D-6D2BE9289346}" srcOrd="0" destOrd="0" presId="urn:microsoft.com/office/officeart/2005/8/layout/target3"/>
    <dgm:cxn modelId="{E3F2E85E-6258-446E-9B05-E4F1DC32044C}" type="presParOf" srcId="{2068E891-A651-4F06-9C83-4859D0AFD13D}" destId="{38834C2A-4A33-4B42-87E1-FC138018E9B0}" srcOrd="1" destOrd="0" presId="urn:microsoft.com/office/officeart/2005/8/layout/target3"/>
    <dgm:cxn modelId="{E5F6AE8C-2618-4920-B20E-1B90B20F77F0}" type="presParOf" srcId="{2068E891-A651-4F06-9C83-4859D0AFD13D}" destId="{627C946B-3F5E-44E7-A29E-2A84FC0A3239}" srcOrd="2" destOrd="0" presId="urn:microsoft.com/office/officeart/2005/8/layout/target3"/>
    <dgm:cxn modelId="{5DE050F6-0FE2-49F1-8CDC-EB97153F1266}" type="presParOf" srcId="{2068E891-A651-4F06-9C83-4859D0AFD13D}" destId="{3A3B8686-0F85-4DB0-9B7E-C4325370115E}" srcOrd="3" destOrd="0" presId="urn:microsoft.com/office/officeart/2005/8/layout/target3"/>
    <dgm:cxn modelId="{C9AE6E8B-7769-4AA9-B66F-4BEB42178993}" type="presParOf" srcId="{2068E891-A651-4F06-9C83-4859D0AFD13D}" destId="{AB167609-7395-4BD6-952B-090882AFBD5A}" srcOrd="4" destOrd="0" presId="urn:microsoft.com/office/officeart/2005/8/layout/target3"/>
    <dgm:cxn modelId="{11F406F8-8A56-46D4-9D93-F8C3308B94FF}" type="presParOf" srcId="{2068E891-A651-4F06-9C83-4859D0AFD13D}" destId="{ED2831CF-246E-47DB-A9F7-38331DBE6792}" srcOrd="5" destOrd="0" presId="urn:microsoft.com/office/officeart/2005/8/layout/target3"/>
    <dgm:cxn modelId="{B79B53FB-8765-4A2D-A93A-7217C2805E97}" type="presParOf" srcId="{2068E891-A651-4F06-9C83-4859D0AFD13D}" destId="{748A195F-87F8-494B-9087-B4A35307581A}" srcOrd="6" destOrd="0" presId="urn:microsoft.com/office/officeart/2005/8/layout/target3"/>
    <dgm:cxn modelId="{0B9F28C6-68D3-4A08-B206-DD139CD9519F}" type="presParOf" srcId="{2068E891-A651-4F06-9C83-4859D0AFD13D}" destId="{B53D318A-17A2-4751-B2B0-0E65F926EDEA}" srcOrd="7" destOrd="0" presId="urn:microsoft.com/office/officeart/2005/8/layout/target3"/>
    <dgm:cxn modelId="{3FC7B74B-2394-43D1-BCCC-BABB12FF2ADE}" type="presParOf" srcId="{2068E891-A651-4F06-9C83-4859D0AFD13D}" destId="{3EAC0FA7-CBF9-4FC2-BA15-A7205845E9A9}" srcOrd="8" destOrd="0" presId="urn:microsoft.com/office/officeart/2005/8/layout/target3"/>
    <dgm:cxn modelId="{FD62F39B-3AC7-4782-9877-9BF0C3B2E084}" type="presParOf" srcId="{2068E891-A651-4F06-9C83-4859D0AFD13D}" destId="{49036B91-AE45-4AC6-8FD0-F0A8A6301DC8}" srcOrd="9" destOrd="0" presId="urn:microsoft.com/office/officeart/2005/8/layout/target3"/>
    <dgm:cxn modelId="{F502B73A-4061-40DB-8CC9-7C6367E4112F}" type="presParOf" srcId="{2068E891-A651-4F06-9C83-4859D0AFD13D}" destId="{99A6D0B8-A940-4858-BD55-6B6AE8CF113B}" srcOrd="10" destOrd="0" presId="urn:microsoft.com/office/officeart/2005/8/layout/target3"/>
    <dgm:cxn modelId="{8EDB201B-E162-4492-BD95-7C9A32A5E0B4}" type="presParOf" srcId="{2068E891-A651-4F06-9C83-4859D0AFD13D}" destId="{D149A711-65BC-44CC-904F-CDD6511BF90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BC3163-4786-45B0-A0E3-8C695F1A31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DBE94F-40C9-42F8-B832-434E5D7E8D6D}">
      <dgm:prSet custT="1"/>
      <dgm:spPr>
        <a:solidFill>
          <a:schemeClr val="accent4">
            <a:lumMod val="20000"/>
            <a:lumOff val="80000"/>
          </a:schemeClr>
        </a:solidFill>
        <a:ln>
          <a:solidFill>
            <a:schemeClr val="accent4">
              <a:lumMod val="75000"/>
            </a:schemeClr>
          </a:solidFill>
        </a:ln>
      </dgm:spPr>
      <dgm:t>
        <a:bodyPr/>
        <a:lstStyle/>
        <a:p>
          <a:endParaRPr lang="es-ES" sz="1200"/>
        </a:p>
      </dgm:t>
    </dgm:pt>
    <dgm:pt modelId="{862CAD4B-80CA-4EF6-B5C8-603B5D978146}" type="parTrans" cxnId="{17AF8AB8-2D44-4E16-9012-14340CB63B8C}">
      <dgm:prSet/>
      <dgm:spPr/>
      <dgm:t>
        <a:bodyPr/>
        <a:lstStyle/>
        <a:p>
          <a:endParaRPr lang="es-ES" sz="1200"/>
        </a:p>
      </dgm:t>
    </dgm:pt>
    <dgm:pt modelId="{7FC33DFD-D4D5-4F0F-A936-FC915BD1101D}" type="sibTrans" cxnId="{17AF8AB8-2D44-4E16-9012-14340CB63B8C}">
      <dgm:prSet/>
      <dgm:spPr/>
      <dgm:t>
        <a:bodyPr/>
        <a:lstStyle/>
        <a:p>
          <a:endParaRPr lang="es-ES" sz="1200"/>
        </a:p>
      </dgm:t>
    </dgm:pt>
    <dgm:pt modelId="{865E69AE-9E94-4F11-B64A-298C9703C75D}">
      <dgm:prSet custT="1"/>
      <dgm:spPr>
        <a:ln>
          <a:solidFill>
            <a:schemeClr val="accent4">
              <a:lumMod val="75000"/>
            </a:schemeClr>
          </a:solidFill>
        </a:ln>
      </dgm:spPr>
      <dgm:t>
        <a:bodyPr/>
        <a:lstStyle/>
        <a:p>
          <a:r>
            <a:rPr lang="nl-NL" sz="1200" dirty="0"/>
            <a:t>Frequentie: hoeveel gebruikers zullen hetzelfde probleem hebben?</a:t>
          </a:r>
          <a:endParaRPr lang="es-ES" sz="1200" dirty="0"/>
        </a:p>
      </dgm:t>
    </dgm:pt>
    <dgm:pt modelId="{19873F88-6447-4BE2-A7C3-3CF4E83C5FAA}" type="parTrans" cxnId="{F85D33C8-F28C-494A-AD11-C85EE68CF172}">
      <dgm:prSet/>
      <dgm:spPr/>
      <dgm:t>
        <a:bodyPr/>
        <a:lstStyle/>
        <a:p>
          <a:endParaRPr lang="es-ES"/>
        </a:p>
      </dgm:t>
    </dgm:pt>
    <dgm:pt modelId="{CDAA5E02-1F40-4EAF-A31F-9DE2B7D11A74}" type="sibTrans" cxnId="{F85D33C8-F28C-494A-AD11-C85EE68CF172}">
      <dgm:prSet/>
      <dgm:spPr/>
      <dgm:t>
        <a:bodyPr/>
        <a:lstStyle/>
        <a:p>
          <a:endParaRPr lang="es-ES"/>
        </a:p>
      </dgm:t>
    </dgm:pt>
    <dgm:pt modelId="{A0A7CED4-AA3A-4775-AA1B-D6D688C9371A}">
      <dgm:prSet custT="1"/>
      <dgm:spPr/>
      <dgm:t>
        <a:bodyPr/>
        <a:lstStyle/>
        <a:p>
          <a:endParaRPr lang="it-IT" altLang="es-ES" sz="1200" b="1" dirty="0"/>
        </a:p>
      </dgm:t>
    </dgm:pt>
    <dgm:pt modelId="{86E9EA93-DA24-4C8C-9757-1E96C5424B89}" type="parTrans" cxnId="{F9209F4C-46BE-4794-9234-99C7B0DD7F1F}">
      <dgm:prSet/>
      <dgm:spPr/>
      <dgm:t>
        <a:bodyPr/>
        <a:lstStyle/>
        <a:p>
          <a:endParaRPr lang="es-ES"/>
        </a:p>
      </dgm:t>
    </dgm:pt>
    <dgm:pt modelId="{70888573-F721-4E55-9D6E-8B9C6108703C}" type="sibTrans" cxnId="{F9209F4C-46BE-4794-9234-99C7B0DD7F1F}">
      <dgm:prSet/>
      <dgm:spPr/>
      <dgm:t>
        <a:bodyPr/>
        <a:lstStyle/>
        <a:p>
          <a:endParaRPr lang="es-ES"/>
        </a:p>
      </dgm:t>
    </dgm:pt>
    <dgm:pt modelId="{D6412268-7DCC-408E-AF5E-E06EDF091F60}">
      <dgm:prSet custT="1"/>
      <dgm:spPr/>
      <dgm:t>
        <a:bodyPr/>
        <a:lstStyle/>
        <a:p>
          <a:r>
            <a:rPr lang="nl-NL" sz="1200" dirty="0"/>
            <a:t>Impact: als het een onmerkbare ergernis of verlies van werkuren veroorzaakt, of de gebruiker besluit de site te verlaten.</a:t>
          </a:r>
          <a:endParaRPr lang="nl-BE" sz="1200" dirty="0"/>
        </a:p>
      </dgm:t>
    </dgm:pt>
    <dgm:pt modelId="{B70AA5C8-6D35-4E4B-868A-F755EDB3BBD7}" type="parTrans" cxnId="{13E6E07D-B4DC-463F-835F-E904B74A68FD}">
      <dgm:prSet/>
      <dgm:spPr/>
      <dgm:t>
        <a:bodyPr/>
        <a:lstStyle/>
        <a:p>
          <a:endParaRPr lang="nl-BE"/>
        </a:p>
      </dgm:t>
    </dgm:pt>
    <dgm:pt modelId="{F05699E4-38DC-43D2-97C5-481CB589D632}" type="sibTrans" cxnId="{13E6E07D-B4DC-463F-835F-E904B74A68FD}">
      <dgm:prSet/>
      <dgm:spPr/>
      <dgm:t>
        <a:bodyPr/>
        <a:lstStyle/>
        <a:p>
          <a:endParaRPr lang="nl-BE"/>
        </a:p>
      </dgm:t>
    </dgm:pt>
    <dgm:pt modelId="{61BEA8CA-670F-4C05-BCB7-3A2955B542DC}">
      <dgm:prSet custT="1"/>
      <dgm:spPr/>
      <dgm:t>
        <a:bodyPr/>
        <a:lstStyle/>
        <a:p>
          <a:r>
            <a:rPr lang="nl-NL" sz="1200" dirty="0"/>
            <a:t>Persistentie: als het probleem unatantum of regelmatig optreedt. Nu leert een gebruiker na het tegenkomen van een probleem dit te vermijden.</a:t>
          </a:r>
          <a:endParaRPr lang="nl-BE" sz="1200" dirty="0"/>
        </a:p>
      </dgm:t>
    </dgm:pt>
    <dgm:pt modelId="{83A98E9E-A942-49F0-97E3-34FD91A20228}" type="parTrans" cxnId="{219E9CC2-6411-4730-95B4-E6738E17DBCE}">
      <dgm:prSet/>
      <dgm:spPr/>
      <dgm:t>
        <a:bodyPr/>
        <a:lstStyle/>
        <a:p>
          <a:endParaRPr lang="nl-BE"/>
        </a:p>
      </dgm:t>
    </dgm:pt>
    <dgm:pt modelId="{7619FF1E-355E-4BC2-8397-6BA89296C22A}" type="sibTrans" cxnId="{219E9CC2-6411-4730-95B4-E6738E17DBCE}">
      <dgm:prSet/>
      <dgm:spPr/>
      <dgm:t>
        <a:bodyPr/>
        <a:lstStyle/>
        <a:p>
          <a:endParaRPr lang="nl-BE"/>
        </a:p>
      </dgm:t>
    </dgm:pt>
    <dgm:pt modelId="{47AD7F11-697F-4504-8E8F-134F2CDAE0E3}" type="pres">
      <dgm:prSet presAssocID="{22BC3163-4786-45B0-A0E3-8C695F1A312A}" presName="linear" presStyleCnt="0">
        <dgm:presLayoutVars>
          <dgm:animLvl val="lvl"/>
          <dgm:resizeHandles val="exact"/>
        </dgm:presLayoutVars>
      </dgm:prSet>
      <dgm:spPr/>
    </dgm:pt>
    <dgm:pt modelId="{6719BBBB-F02E-4293-AC24-DCCE01798DB5}" type="pres">
      <dgm:prSet presAssocID="{87DBE94F-40C9-42F8-B832-434E5D7E8D6D}" presName="parentText" presStyleLbl="node1" presStyleIdx="0" presStyleCnt="1" custFlipVert="0" custScaleY="15384" custLinFactNeighborX="531" custLinFactNeighborY="351">
        <dgm:presLayoutVars>
          <dgm:chMax val="0"/>
          <dgm:bulletEnabled val="1"/>
        </dgm:presLayoutVars>
      </dgm:prSet>
      <dgm:spPr/>
    </dgm:pt>
    <dgm:pt modelId="{A58B2C80-022F-412C-AECD-538EDF9FF9F2}" type="pres">
      <dgm:prSet presAssocID="{87DBE94F-40C9-42F8-B832-434E5D7E8D6D}" presName="childText" presStyleLbl="revTx" presStyleIdx="0" presStyleCnt="1">
        <dgm:presLayoutVars>
          <dgm:bulletEnabled val="1"/>
        </dgm:presLayoutVars>
      </dgm:prSet>
      <dgm:spPr/>
    </dgm:pt>
  </dgm:ptLst>
  <dgm:cxnLst>
    <dgm:cxn modelId="{9D6CEC3D-7472-4B0D-AA91-9964F8263C1D}" type="presOf" srcId="{61BEA8CA-670F-4C05-BCB7-3A2955B542DC}" destId="{A58B2C80-022F-412C-AECD-538EDF9FF9F2}" srcOrd="0" destOrd="2" presId="urn:microsoft.com/office/officeart/2005/8/layout/vList2"/>
    <dgm:cxn modelId="{79B4FB5C-6078-45CB-8243-A626C24828DE}" type="presOf" srcId="{A0A7CED4-AA3A-4775-AA1B-D6D688C9371A}" destId="{A58B2C80-022F-412C-AECD-538EDF9FF9F2}" srcOrd="0" destOrd="3" presId="urn:microsoft.com/office/officeart/2005/8/layout/vList2"/>
    <dgm:cxn modelId="{D7D7AC60-79A3-44CB-8BAB-EC4E50FE3CE5}" type="presOf" srcId="{D6412268-7DCC-408E-AF5E-E06EDF091F60}" destId="{A58B2C80-022F-412C-AECD-538EDF9FF9F2}" srcOrd="0" destOrd="1" presId="urn:microsoft.com/office/officeart/2005/8/layout/vList2"/>
    <dgm:cxn modelId="{A39EE56A-27A6-4F66-9508-C15ADF3EDF9A}" type="presOf" srcId="{22BC3163-4786-45B0-A0E3-8C695F1A312A}" destId="{47AD7F11-697F-4504-8E8F-134F2CDAE0E3}" srcOrd="0" destOrd="0" presId="urn:microsoft.com/office/officeart/2005/8/layout/vList2"/>
    <dgm:cxn modelId="{F9209F4C-46BE-4794-9234-99C7B0DD7F1F}" srcId="{87DBE94F-40C9-42F8-B832-434E5D7E8D6D}" destId="{A0A7CED4-AA3A-4775-AA1B-D6D688C9371A}" srcOrd="3" destOrd="0" parTransId="{86E9EA93-DA24-4C8C-9757-1E96C5424B89}" sibTransId="{70888573-F721-4E55-9D6E-8B9C6108703C}"/>
    <dgm:cxn modelId="{13E6E07D-B4DC-463F-835F-E904B74A68FD}" srcId="{87DBE94F-40C9-42F8-B832-434E5D7E8D6D}" destId="{D6412268-7DCC-408E-AF5E-E06EDF091F60}" srcOrd="1" destOrd="0" parTransId="{B70AA5C8-6D35-4E4B-868A-F755EDB3BBD7}" sibTransId="{F05699E4-38DC-43D2-97C5-481CB589D632}"/>
    <dgm:cxn modelId="{17AF8AB8-2D44-4E16-9012-14340CB63B8C}" srcId="{22BC3163-4786-45B0-A0E3-8C695F1A312A}" destId="{87DBE94F-40C9-42F8-B832-434E5D7E8D6D}" srcOrd="0" destOrd="0" parTransId="{862CAD4B-80CA-4EF6-B5C8-603B5D978146}" sibTransId="{7FC33DFD-D4D5-4F0F-A936-FC915BD1101D}"/>
    <dgm:cxn modelId="{98C5E8BF-2826-4BD1-ABE0-EB8A485DE491}" type="presOf" srcId="{87DBE94F-40C9-42F8-B832-434E5D7E8D6D}" destId="{6719BBBB-F02E-4293-AC24-DCCE01798DB5}" srcOrd="0" destOrd="0" presId="urn:microsoft.com/office/officeart/2005/8/layout/vList2"/>
    <dgm:cxn modelId="{219E9CC2-6411-4730-95B4-E6738E17DBCE}" srcId="{87DBE94F-40C9-42F8-B832-434E5D7E8D6D}" destId="{61BEA8CA-670F-4C05-BCB7-3A2955B542DC}" srcOrd="2" destOrd="0" parTransId="{83A98E9E-A942-49F0-97E3-34FD91A20228}" sibTransId="{7619FF1E-355E-4BC2-8397-6BA89296C22A}"/>
    <dgm:cxn modelId="{F85D33C8-F28C-494A-AD11-C85EE68CF172}" srcId="{87DBE94F-40C9-42F8-B832-434E5D7E8D6D}" destId="{865E69AE-9E94-4F11-B64A-298C9703C75D}" srcOrd="0" destOrd="0" parTransId="{19873F88-6447-4BE2-A7C3-3CF4E83C5FAA}" sibTransId="{CDAA5E02-1F40-4EAF-A31F-9DE2B7D11A74}"/>
    <dgm:cxn modelId="{D22CF5DC-2445-46A8-9311-81D19D8442D4}" type="presOf" srcId="{865E69AE-9E94-4F11-B64A-298C9703C75D}" destId="{A58B2C80-022F-412C-AECD-538EDF9FF9F2}" srcOrd="0" destOrd="0" presId="urn:microsoft.com/office/officeart/2005/8/layout/vList2"/>
    <dgm:cxn modelId="{BD4DFF2D-3BFB-44F0-872B-F08ED1ADD5A6}" type="presParOf" srcId="{47AD7F11-697F-4504-8E8F-134F2CDAE0E3}" destId="{6719BBBB-F02E-4293-AC24-DCCE01798DB5}" srcOrd="0" destOrd="0" presId="urn:microsoft.com/office/officeart/2005/8/layout/vList2"/>
    <dgm:cxn modelId="{5E245082-55E0-42AF-BCAE-F20D049CBCA2}" type="presParOf" srcId="{47AD7F11-697F-4504-8E8F-134F2CDAE0E3}" destId="{A58B2C80-022F-412C-AECD-538EDF9FF9F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28F478-DDD3-4B5B-ABE3-482B7B20ECD0}"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ES"/>
        </a:p>
      </dgm:t>
    </dgm:pt>
    <dgm:pt modelId="{F5414E7F-416B-47C5-A46B-9CC46CD67E81}">
      <dgm:prSet/>
      <dgm:spPr/>
      <dgm:t>
        <a:bodyPr/>
        <a:lstStyle/>
        <a:p>
          <a:r>
            <a:rPr lang="nl-NL" altLang="es-ES" b="1" dirty="0">
              <a:solidFill>
                <a:schemeClr val="tx1"/>
              </a:solidFill>
            </a:rPr>
            <a:t>Een site heeft minder pagina's om te indexeren</a:t>
          </a:r>
          <a:endParaRPr lang="es-ES" dirty="0">
            <a:solidFill>
              <a:schemeClr val="tx1"/>
            </a:solidFill>
          </a:endParaRPr>
        </a:p>
      </dgm:t>
    </dgm:pt>
    <dgm:pt modelId="{6E9F83C5-633D-4B88-9BBB-9AA28D14E881}" type="parTrans" cxnId="{9574A276-4EF9-46BF-97A9-474D65F7F158}">
      <dgm:prSet/>
      <dgm:spPr/>
      <dgm:t>
        <a:bodyPr/>
        <a:lstStyle/>
        <a:p>
          <a:endParaRPr lang="es-ES">
            <a:solidFill>
              <a:schemeClr val="tx1"/>
            </a:solidFill>
          </a:endParaRPr>
        </a:p>
      </dgm:t>
    </dgm:pt>
    <dgm:pt modelId="{542CBDE9-3123-4A16-BC7F-74CC87852C6E}" type="sibTrans" cxnId="{9574A276-4EF9-46BF-97A9-474D65F7F158}">
      <dgm:prSet/>
      <dgm:spPr/>
      <dgm:t>
        <a:bodyPr/>
        <a:lstStyle/>
        <a:p>
          <a:endParaRPr lang="es-ES">
            <a:solidFill>
              <a:schemeClr val="tx1"/>
            </a:solidFill>
          </a:endParaRPr>
        </a:p>
      </dgm:t>
    </dgm:pt>
    <dgm:pt modelId="{614DDF67-97A0-499B-842E-D94C7BD183A6}">
      <dgm:prSet/>
      <dgm:spPr/>
      <dgm:t>
        <a:bodyPr/>
        <a:lstStyle/>
        <a:p>
          <a:r>
            <a:rPr lang="nl-NL" altLang="es-ES" b="1" dirty="0">
              <a:solidFill>
                <a:schemeClr val="tx1"/>
              </a:solidFill>
            </a:rPr>
            <a:t>Op een specifieke site zijn de doelstellingen van de gebruiker duidelijk</a:t>
          </a:r>
          <a:endParaRPr lang="es-ES" dirty="0">
            <a:solidFill>
              <a:schemeClr val="tx1"/>
            </a:solidFill>
          </a:endParaRPr>
        </a:p>
      </dgm:t>
    </dgm:pt>
    <dgm:pt modelId="{832A2C5C-1D49-4C25-846E-8D75E83E4466}" type="parTrans" cxnId="{90D92FB0-D778-4333-B140-CBB21D93FD96}">
      <dgm:prSet/>
      <dgm:spPr/>
      <dgm:t>
        <a:bodyPr/>
        <a:lstStyle/>
        <a:p>
          <a:endParaRPr lang="es-ES">
            <a:solidFill>
              <a:schemeClr val="tx1"/>
            </a:solidFill>
          </a:endParaRPr>
        </a:p>
      </dgm:t>
    </dgm:pt>
    <dgm:pt modelId="{F6B7CBC3-5460-405F-94FC-87D83257C1D2}" type="sibTrans" cxnId="{90D92FB0-D778-4333-B140-CBB21D93FD96}">
      <dgm:prSet/>
      <dgm:spPr/>
      <dgm:t>
        <a:bodyPr/>
        <a:lstStyle/>
        <a:p>
          <a:endParaRPr lang="es-ES">
            <a:solidFill>
              <a:schemeClr val="tx1"/>
            </a:solidFill>
          </a:endParaRPr>
        </a:p>
      </dgm:t>
    </dgm:pt>
    <dgm:pt modelId="{F887FC6D-4A08-4863-8140-C837A13B927A}">
      <dgm:prSet/>
      <dgm:spPr/>
      <dgm:t>
        <a:bodyPr/>
        <a:lstStyle/>
        <a:p>
          <a:r>
            <a:rPr lang="nl-NL" altLang="es-ES" b="1" dirty="0">
              <a:solidFill>
                <a:schemeClr val="tx1"/>
              </a:solidFill>
            </a:rPr>
            <a:t>Wie de site beheert, weet de belangrijkste onderdelen te identificeren</a:t>
          </a:r>
          <a:endParaRPr lang="es-ES" dirty="0">
            <a:solidFill>
              <a:schemeClr val="tx1"/>
            </a:solidFill>
          </a:endParaRPr>
        </a:p>
      </dgm:t>
    </dgm:pt>
    <dgm:pt modelId="{BDF98C01-4F1E-4C34-8604-2BB252B75DA8}" type="parTrans" cxnId="{8AB2C4CF-F14E-41D2-95BB-DF58BD928037}">
      <dgm:prSet/>
      <dgm:spPr/>
      <dgm:t>
        <a:bodyPr/>
        <a:lstStyle/>
        <a:p>
          <a:endParaRPr lang="es-ES">
            <a:solidFill>
              <a:schemeClr val="tx1"/>
            </a:solidFill>
          </a:endParaRPr>
        </a:p>
      </dgm:t>
    </dgm:pt>
    <dgm:pt modelId="{A23A7902-EA80-45AF-B79B-A8095E8A08B4}" type="sibTrans" cxnId="{8AB2C4CF-F14E-41D2-95BB-DF58BD928037}">
      <dgm:prSet/>
      <dgm:spPr/>
      <dgm:t>
        <a:bodyPr/>
        <a:lstStyle/>
        <a:p>
          <a:endParaRPr lang="es-ES">
            <a:solidFill>
              <a:schemeClr val="tx1"/>
            </a:solidFill>
          </a:endParaRPr>
        </a:p>
      </dgm:t>
    </dgm:pt>
    <dgm:pt modelId="{AB2647FB-8299-441B-A7B5-ADDF7D41CD3A}">
      <dgm:prSet/>
      <dgm:spPr/>
      <dgm:t>
        <a:bodyPr/>
        <a:lstStyle/>
        <a:p>
          <a:r>
            <a:rPr lang="nl-NL" altLang="es-ES" b="1" dirty="0">
              <a:solidFill>
                <a:schemeClr val="tx1"/>
              </a:solidFill>
            </a:rPr>
            <a:t>Het is bekend welke oude en verouderde documenten onderaan de lijst kunnen komen</a:t>
          </a:r>
          <a:endParaRPr lang="es-ES" dirty="0">
            <a:solidFill>
              <a:schemeClr val="tx1"/>
            </a:solidFill>
          </a:endParaRPr>
        </a:p>
      </dgm:t>
    </dgm:pt>
    <dgm:pt modelId="{31F1E075-9866-48DB-B93E-A8B0DD27A4CA}" type="parTrans" cxnId="{ADBF4A90-A7CF-4F2E-9EDE-6F4B5778ED00}">
      <dgm:prSet/>
      <dgm:spPr/>
      <dgm:t>
        <a:bodyPr/>
        <a:lstStyle/>
        <a:p>
          <a:endParaRPr lang="es-ES">
            <a:solidFill>
              <a:schemeClr val="tx1"/>
            </a:solidFill>
          </a:endParaRPr>
        </a:p>
      </dgm:t>
    </dgm:pt>
    <dgm:pt modelId="{D577C1AB-E8F5-41B6-8F1E-A2428665FD7E}" type="sibTrans" cxnId="{ADBF4A90-A7CF-4F2E-9EDE-6F4B5778ED00}">
      <dgm:prSet/>
      <dgm:spPr/>
      <dgm:t>
        <a:bodyPr/>
        <a:lstStyle/>
        <a:p>
          <a:endParaRPr lang="es-ES">
            <a:solidFill>
              <a:schemeClr val="tx1"/>
            </a:solidFill>
          </a:endParaRPr>
        </a:p>
      </dgm:t>
    </dgm:pt>
    <dgm:pt modelId="{FC23B5B5-55B5-4C81-B4FC-31B689D3EE5B}" type="pres">
      <dgm:prSet presAssocID="{A828F478-DDD3-4B5B-ABE3-482B7B20ECD0}" presName="linear" presStyleCnt="0">
        <dgm:presLayoutVars>
          <dgm:animLvl val="lvl"/>
          <dgm:resizeHandles val="exact"/>
        </dgm:presLayoutVars>
      </dgm:prSet>
      <dgm:spPr/>
    </dgm:pt>
    <dgm:pt modelId="{26523A00-E9B9-4343-9E7B-D1058FE4AB9A}" type="pres">
      <dgm:prSet presAssocID="{F5414E7F-416B-47C5-A46B-9CC46CD67E81}" presName="parentText" presStyleLbl="node1" presStyleIdx="0" presStyleCnt="4">
        <dgm:presLayoutVars>
          <dgm:chMax val="0"/>
          <dgm:bulletEnabled val="1"/>
        </dgm:presLayoutVars>
      </dgm:prSet>
      <dgm:spPr/>
    </dgm:pt>
    <dgm:pt modelId="{9C2BB6EA-C614-4793-8670-E5353021A46F}" type="pres">
      <dgm:prSet presAssocID="{542CBDE9-3123-4A16-BC7F-74CC87852C6E}" presName="spacer" presStyleCnt="0"/>
      <dgm:spPr/>
    </dgm:pt>
    <dgm:pt modelId="{0EBD8262-C04D-40DE-8D6B-5BC4E488DD0B}" type="pres">
      <dgm:prSet presAssocID="{614DDF67-97A0-499B-842E-D94C7BD183A6}" presName="parentText" presStyleLbl="node1" presStyleIdx="1" presStyleCnt="4">
        <dgm:presLayoutVars>
          <dgm:chMax val="0"/>
          <dgm:bulletEnabled val="1"/>
        </dgm:presLayoutVars>
      </dgm:prSet>
      <dgm:spPr/>
    </dgm:pt>
    <dgm:pt modelId="{6625A389-5018-438C-84FA-67B5E1A9E5F5}" type="pres">
      <dgm:prSet presAssocID="{F6B7CBC3-5460-405F-94FC-87D83257C1D2}" presName="spacer" presStyleCnt="0"/>
      <dgm:spPr/>
    </dgm:pt>
    <dgm:pt modelId="{304322B3-2601-4C73-A243-EA6CB4E8DD34}" type="pres">
      <dgm:prSet presAssocID="{F887FC6D-4A08-4863-8140-C837A13B927A}" presName="parentText" presStyleLbl="node1" presStyleIdx="2" presStyleCnt="4">
        <dgm:presLayoutVars>
          <dgm:chMax val="0"/>
          <dgm:bulletEnabled val="1"/>
        </dgm:presLayoutVars>
      </dgm:prSet>
      <dgm:spPr/>
    </dgm:pt>
    <dgm:pt modelId="{B647A3FB-FDE0-495F-9652-E5290363FE6B}" type="pres">
      <dgm:prSet presAssocID="{A23A7902-EA80-45AF-B79B-A8095E8A08B4}" presName="spacer" presStyleCnt="0"/>
      <dgm:spPr/>
    </dgm:pt>
    <dgm:pt modelId="{82CC2A8E-F09D-47F1-A2CE-D7EF032B98FA}" type="pres">
      <dgm:prSet presAssocID="{AB2647FB-8299-441B-A7B5-ADDF7D41CD3A}" presName="parentText" presStyleLbl="node1" presStyleIdx="3" presStyleCnt="4">
        <dgm:presLayoutVars>
          <dgm:chMax val="0"/>
          <dgm:bulletEnabled val="1"/>
        </dgm:presLayoutVars>
      </dgm:prSet>
      <dgm:spPr/>
    </dgm:pt>
  </dgm:ptLst>
  <dgm:cxnLst>
    <dgm:cxn modelId="{96D27F38-C4D9-43DB-85F2-6129F1AD9B26}" type="presOf" srcId="{AB2647FB-8299-441B-A7B5-ADDF7D41CD3A}" destId="{82CC2A8E-F09D-47F1-A2CE-D7EF032B98FA}" srcOrd="0" destOrd="0" presId="urn:microsoft.com/office/officeart/2005/8/layout/vList2"/>
    <dgm:cxn modelId="{1C90CC4C-B82A-4696-8F6A-82C8594A2DD4}" type="presOf" srcId="{614DDF67-97A0-499B-842E-D94C7BD183A6}" destId="{0EBD8262-C04D-40DE-8D6B-5BC4E488DD0B}" srcOrd="0" destOrd="0" presId="urn:microsoft.com/office/officeart/2005/8/layout/vList2"/>
    <dgm:cxn modelId="{9574A276-4EF9-46BF-97A9-474D65F7F158}" srcId="{A828F478-DDD3-4B5B-ABE3-482B7B20ECD0}" destId="{F5414E7F-416B-47C5-A46B-9CC46CD67E81}" srcOrd="0" destOrd="0" parTransId="{6E9F83C5-633D-4B88-9BBB-9AA28D14E881}" sibTransId="{542CBDE9-3123-4A16-BC7F-74CC87852C6E}"/>
    <dgm:cxn modelId="{F1363F8F-F24B-422F-9BC7-3DB79F153818}" type="presOf" srcId="{F5414E7F-416B-47C5-A46B-9CC46CD67E81}" destId="{26523A00-E9B9-4343-9E7B-D1058FE4AB9A}" srcOrd="0" destOrd="0" presId="urn:microsoft.com/office/officeart/2005/8/layout/vList2"/>
    <dgm:cxn modelId="{ADBF4A90-A7CF-4F2E-9EDE-6F4B5778ED00}" srcId="{A828F478-DDD3-4B5B-ABE3-482B7B20ECD0}" destId="{AB2647FB-8299-441B-A7B5-ADDF7D41CD3A}" srcOrd="3" destOrd="0" parTransId="{31F1E075-9866-48DB-B93E-A8B0DD27A4CA}" sibTransId="{D577C1AB-E8F5-41B6-8F1E-A2428665FD7E}"/>
    <dgm:cxn modelId="{90D92FB0-D778-4333-B140-CBB21D93FD96}" srcId="{A828F478-DDD3-4B5B-ABE3-482B7B20ECD0}" destId="{614DDF67-97A0-499B-842E-D94C7BD183A6}" srcOrd="1" destOrd="0" parTransId="{832A2C5C-1D49-4C25-846E-8D75E83E4466}" sibTransId="{F6B7CBC3-5460-405F-94FC-87D83257C1D2}"/>
    <dgm:cxn modelId="{8912BDC7-B587-4575-8843-6851D58DDF84}" type="presOf" srcId="{F887FC6D-4A08-4863-8140-C837A13B927A}" destId="{304322B3-2601-4C73-A243-EA6CB4E8DD34}" srcOrd="0" destOrd="0" presId="urn:microsoft.com/office/officeart/2005/8/layout/vList2"/>
    <dgm:cxn modelId="{8AB2C4CF-F14E-41D2-95BB-DF58BD928037}" srcId="{A828F478-DDD3-4B5B-ABE3-482B7B20ECD0}" destId="{F887FC6D-4A08-4863-8140-C837A13B927A}" srcOrd="2" destOrd="0" parTransId="{BDF98C01-4F1E-4C34-8604-2BB252B75DA8}" sibTransId="{A23A7902-EA80-45AF-B79B-A8095E8A08B4}"/>
    <dgm:cxn modelId="{011949FD-9053-494A-BB15-6D4C7C89DE88}" type="presOf" srcId="{A828F478-DDD3-4B5B-ABE3-482B7B20ECD0}" destId="{FC23B5B5-55B5-4C81-B4FC-31B689D3EE5B}" srcOrd="0" destOrd="0" presId="urn:microsoft.com/office/officeart/2005/8/layout/vList2"/>
    <dgm:cxn modelId="{7DB3084B-1F3D-4CB0-8665-0CF33E92E4F6}" type="presParOf" srcId="{FC23B5B5-55B5-4C81-B4FC-31B689D3EE5B}" destId="{26523A00-E9B9-4343-9E7B-D1058FE4AB9A}" srcOrd="0" destOrd="0" presId="urn:microsoft.com/office/officeart/2005/8/layout/vList2"/>
    <dgm:cxn modelId="{5EBC981F-8CEF-4CC4-8E99-DA9BFC47BC0A}" type="presParOf" srcId="{FC23B5B5-55B5-4C81-B4FC-31B689D3EE5B}" destId="{9C2BB6EA-C614-4793-8670-E5353021A46F}" srcOrd="1" destOrd="0" presId="urn:microsoft.com/office/officeart/2005/8/layout/vList2"/>
    <dgm:cxn modelId="{DCA20F5D-36FD-4B0F-91C6-7EA0A9F23018}" type="presParOf" srcId="{FC23B5B5-55B5-4C81-B4FC-31B689D3EE5B}" destId="{0EBD8262-C04D-40DE-8D6B-5BC4E488DD0B}" srcOrd="2" destOrd="0" presId="urn:microsoft.com/office/officeart/2005/8/layout/vList2"/>
    <dgm:cxn modelId="{4B4B15C3-1A76-4D29-B8E1-9F5FA16EB076}" type="presParOf" srcId="{FC23B5B5-55B5-4C81-B4FC-31B689D3EE5B}" destId="{6625A389-5018-438C-84FA-67B5E1A9E5F5}" srcOrd="3" destOrd="0" presId="urn:microsoft.com/office/officeart/2005/8/layout/vList2"/>
    <dgm:cxn modelId="{A3D19E8D-70B4-411A-9CC7-1326A335EA18}" type="presParOf" srcId="{FC23B5B5-55B5-4C81-B4FC-31B689D3EE5B}" destId="{304322B3-2601-4C73-A243-EA6CB4E8DD34}" srcOrd="4" destOrd="0" presId="urn:microsoft.com/office/officeart/2005/8/layout/vList2"/>
    <dgm:cxn modelId="{BE759FF7-5316-4CAD-9FAD-1E6BDE899F45}" type="presParOf" srcId="{FC23B5B5-55B5-4C81-B4FC-31B689D3EE5B}" destId="{B647A3FB-FDE0-495F-9652-E5290363FE6B}" srcOrd="5" destOrd="0" presId="urn:microsoft.com/office/officeart/2005/8/layout/vList2"/>
    <dgm:cxn modelId="{6739772F-00E1-4BD8-B109-12C4CE7FF57C}" type="presParOf" srcId="{FC23B5B5-55B5-4C81-B4FC-31B689D3EE5B}" destId="{82CC2A8E-F09D-47F1-A2CE-D7EF032B98F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3599A-A213-4C77-9685-F13C046C9B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267C95E-3BCF-47A1-8263-ECB5B0CCAE74}">
      <dgm:prSet custT="1"/>
      <dgm:spPr>
        <a:solidFill>
          <a:schemeClr val="accent4">
            <a:lumMod val="60000"/>
            <a:lumOff val="40000"/>
          </a:schemeClr>
        </a:solidFill>
      </dgm:spPr>
      <dgm:t>
        <a:bodyPr/>
        <a:lstStyle/>
        <a:p>
          <a:r>
            <a:rPr lang="nl-BE" altLang="es-ES" sz="1200" b="1" dirty="0">
              <a:solidFill>
                <a:schemeClr val="tx1"/>
              </a:solidFill>
            </a:rPr>
            <a:t>Een site is bruikbaar als deze solide en duidelijke inhoud in structuur heeft die gemakkelijk te doorzoeken is</a:t>
          </a:r>
          <a:endParaRPr lang="en-GB" altLang="es-ES" sz="1200" b="1" dirty="0">
            <a:solidFill>
              <a:schemeClr val="tx1"/>
            </a:solidFill>
          </a:endParaRPr>
        </a:p>
      </dgm:t>
    </dgm:pt>
    <dgm:pt modelId="{E2ECF9EA-6C65-4886-8A40-93905F55AE5E}" type="parTrans" cxnId="{0AD2E6CA-32AE-46F3-BF2B-003D9905A9B4}">
      <dgm:prSet/>
      <dgm:spPr/>
      <dgm:t>
        <a:bodyPr/>
        <a:lstStyle/>
        <a:p>
          <a:endParaRPr lang="es-ES"/>
        </a:p>
      </dgm:t>
    </dgm:pt>
    <dgm:pt modelId="{8658EB46-E26F-4BEA-904B-89AAC09DB5CE}" type="sibTrans" cxnId="{0AD2E6CA-32AE-46F3-BF2B-003D9905A9B4}">
      <dgm:prSet/>
      <dgm:spPr/>
      <dgm:t>
        <a:bodyPr/>
        <a:lstStyle/>
        <a:p>
          <a:endParaRPr lang="es-ES"/>
        </a:p>
      </dgm:t>
    </dgm:pt>
    <dgm:pt modelId="{4E10027B-7C19-484F-A269-2C2F451FF789}">
      <dgm:prSet custT="1"/>
      <dgm:spPr>
        <a:solidFill>
          <a:srgbClr val="9AD3E9"/>
        </a:solidFill>
      </dgm:spPr>
      <dgm:t>
        <a:bodyPr/>
        <a:lstStyle/>
        <a:p>
          <a:r>
            <a:rPr lang="nl-BE" altLang="es-ES" sz="1200" b="1" dirty="0">
              <a:solidFill>
                <a:schemeClr val="tx1"/>
              </a:solidFill>
            </a:rPr>
            <a:t>Gebruiksgemak: dit wordt bepaald door de gebruiker tijdens het eerste bezoek aan de site en zal het succes bepalen</a:t>
          </a:r>
          <a:endParaRPr lang="es-ES" sz="1200" dirty="0">
            <a:solidFill>
              <a:schemeClr val="tx1"/>
            </a:solidFill>
            <a:latin typeface="Arial Rounded MT Bold" panose="020F0704030504030204" pitchFamily="34" charset="0"/>
          </a:endParaRPr>
        </a:p>
      </dgm:t>
    </dgm:pt>
    <dgm:pt modelId="{48B8C987-F73C-4758-919B-4A269AB70F50}" type="parTrans" cxnId="{C5243F85-877A-42FB-8FA6-1BC732C79417}">
      <dgm:prSet/>
      <dgm:spPr/>
      <dgm:t>
        <a:bodyPr/>
        <a:lstStyle/>
        <a:p>
          <a:endParaRPr lang="es-ES"/>
        </a:p>
      </dgm:t>
    </dgm:pt>
    <dgm:pt modelId="{5C8DEC3A-C869-4F3E-A8EB-50573BFBB643}" type="sibTrans" cxnId="{C5243F85-877A-42FB-8FA6-1BC732C79417}">
      <dgm:prSet/>
      <dgm:spPr/>
      <dgm:t>
        <a:bodyPr/>
        <a:lstStyle/>
        <a:p>
          <a:endParaRPr lang="es-ES"/>
        </a:p>
      </dgm:t>
    </dgm:pt>
    <dgm:pt modelId="{72E33CC1-E4AA-4B81-BA4B-B33FA6916BDF}" type="pres">
      <dgm:prSet presAssocID="{A583599A-A213-4C77-9685-F13C046C9BEA}" presName="linear" presStyleCnt="0">
        <dgm:presLayoutVars>
          <dgm:animLvl val="lvl"/>
          <dgm:resizeHandles val="exact"/>
        </dgm:presLayoutVars>
      </dgm:prSet>
      <dgm:spPr/>
    </dgm:pt>
    <dgm:pt modelId="{0E7E97F8-2E24-4A6B-B5AB-1E9C2CAC1E18}" type="pres">
      <dgm:prSet presAssocID="{A267C95E-3BCF-47A1-8263-ECB5B0CCAE74}" presName="parentText" presStyleLbl="node1" presStyleIdx="0" presStyleCnt="2" custLinFactNeighborY="-25388">
        <dgm:presLayoutVars>
          <dgm:chMax val="0"/>
          <dgm:bulletEnabled val="1"/>
        </dgm:presLayoutVars>
      </dgm:prSet>
      <dgm:spPr/>
    </dgm:pt>
    <dgm:pt modelId="{BEADB7CB-973F-4D1A-A171-E828F35ADF7D}" type="pres">
      <dgm:prSet presAssocID="{8658EB46-E26F-4BEA-904B-89AAC09DB5CE}" presName="spacer" presStyleCnt="0"/>
      <dgm:spPr/>
    </dgm:pt>
    <dgm:pt modelId="{C5DEB833-602D-43EF-AE53-0E43D2021EF0}" type="pres">
      <dgm:prSet presAssocID="{4E10027B-7C19-484F-A269-2C2F451FF789}" presName="parentText" presStyleLbl="node1" presStyleIdx="1" presStyleCnt="2">
        <dgm:presLayoutVars>
          <dgm:chMax val="0"/>
          <dgm:bulletEnabled val="1"/>
        </dgm:presLayoutVars>
      </dgm:prSet>
      <dgm:spPr/>
    </dgm:pt>
  </dgm:ptLst>
  <dgm:cxnLst>
    <dgm:cxn modelId="{844AEA51-9BB5-4E7F-AB53-6C7DBA441644}" type="presOf" srcId="{A583599A-A213-4C77-9685-F13C046C9BEA}" destId="{72E33CC1-E4AA-4B81-BA4B-B33FA6916BDF}" srcOrd="0" destOrd="0" presId="urn:microsoft.com/office/officeart/2005/8/layout/vList2"/>
    <dgm:cxn modelId="{C5243F85-877A-42FB-8FA6-1BC732C79417}" srcId="{A583599A-A213-4C77-9685-F13C046C9BEA}" destId="{4E10027B-7C19-484F-A269-2C2F451FF789}" srcOrd="1" destOrd="0" parTransId="{48B8C987-F73C-4758-919B-4A269AB70F50}" sibTransId="{5C8DEC3A-C869-4F3E-A8EB-50573BFBB643}"/>
    <dgm:cxn modelId="{5943B8AF-35F4-4434-943D-D94CFF82E82D}" type="presOf" srcId="{4E10027B-7C19-484F-A269-2C2F451FF789}" destId="{C5DEB833-602D-43EF-AE53-0E43D2021EF0}" srcOrd="0" destOrd="0" presId="urn:microsoft.com/office/officeart/2005/8/layout/vList2"/>
    <dgm:cxn modelId="{0AD2E6CA-32AE-46F3-BF2B-003D9905A9B4}" srcId="{A583599A-A213-4C77-9685-F13C046C9BEA}" destId="{A267C95E-3BCF-47A1-8263-ECB5B0CCAE74}" srcOrd="0" destOrd="0" parTransId="{E2ECF9EA-6C65-4886-8A40-93905F55AE5E}" sibTransId="{8658EB46-E26F-4BEA-904B-89AAC09DB5CE}"/>
    <dgm:cxn modelId="{F70107D5-B74B-48ED-8AAC-B9A8CBC01B71}" type="presOf" srcId="{A267C95E-3BCF-47A1-8263-ECB5B0CCAE74}" destId="{0E7E97F8-2E24-4A6B-B5AB-1E9C2CAC1E18}" srcOrd="0" destOrd="0" presId="urn:microsoft.com/office/officeart/2005/8/layout/vList2"/>
    <dgm:cxn modelId="{EF8FB339-38C1-4055-A5E6-AB4CD5DA5288}" type="presParOf" srcId="{72E33CC1-E4AA-4B81-BA4B-B33FA6916BDF}" destId="{0E7E97F8-2E24-4A6B-B5AB-1E9C2CAC1E18}" srcOrd="0" destOrd="0" presId="urn:microsoft.com/office/officeart/2005/8/layout/vList2"/>
    <dgm:cxn modelId="{F9F2385E-AD42-405B-BB99-43BD43831024}" type="presParOf" srcId="{72E33CC1-E4AA-4B81-BA4B-B33FA6916BDF}" destId="{BEADB7CB-973F-4D1A-A171-E828F35ADF7D}" srcOrd="1" destOrd="0" presId="urn:microsoft.com/office/officeart/2005/8/layout/vList2"/>
    <dgm:cxn modelId="{60A630C3-1F24-4368-AD4D-B98252499A7F}" type="presParOf" srcId="{72E33CC1-E4AA-4B81-BA4B-B33FA6916BDF}" destId="{C5DEB833-602D-43EF-AE53-0E43D2021EF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EE2B6F-2511-43A9-8581-F9B163FC88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BAE7B618-9DF7-40FA-AD00-1488C4037DCC}">
      <dgm:prSet custT="1"/>
      <dgm:spPr>
        <a:solidFill>
          <a:schemeClr val="accent4">
            <a:lumMod val="40000"/>
            <a:lumOff val="60000"/>
          </a:schemeClr>
        </a:solidFill>
        <a:ln>
          <a:solidFill>
            <a:srgbClr val="98DFBB"/>
          </a:solidFill>
        </a:ln>
      </dgm:spPr>
      <dgm:t>
        <a:bodyPr/>
        <a:lstStyle/>
        <a:p>
          <a:pPr algn="l"/>
          <a:r>
            <a:rPr lang="nl-NL" altLang="es-ES" sz="1200" b="1" i="1" dirty="0">
              <a:solidFill>
                <a:schemeClr val="tx1"/>
              </a:solidFill>
            </a:rPr>
            <a:t>Waarom moet de zoekopdracht binnen een site beter zijn dan die op het generieke web?</a:t>
          </a:r>
          <a:endParaRPr lang="es-ES" sz="1200" dirty="0">
            <a:solidFill>
              <a:schemeClr val="tx1"/>
            </a:solidFill>
          </a:endParaRPr>
        </a:p>
      </dgm:t>
    </dgm:pt>
    <dgm:pt modelId="{EF89B70A-5D89-4A21-85BF-FD5C33FAE43D}" type="parTrans" cxnId="{DDE2C5AD-1EE9-4B0C-8348-9079B284D38F}">
      <dgm:prSet/>
      <dgm:spPr/>
      <dgm:t>
        <a:bodyPr/>
        <a:lstStyle/>
        <a:p>
          <a:endParaRPr lang="es-ES"/>
        </a:p>
      </dgm:t>
    </dgm:pt>
    <dgm:pt modelId="{D3B5F141-895D-4C1B-BDA9-CB1E755B575D}" type="sibTrans" cxnId="{DDE2C5AD-1EE9-4B0C-8348-9079B284D38F}">
      <dgm:prSet/>
      <dgm:spPr/>
      <dgm:t>
        <a:bodyPr/>
        <a:lstStyle/>
        <a:p>
          <a:endParaRPr lang="es-ES"/>
        </a:p>
      </dgm:t>
    </dgm:pt>
    <dgm:pt modelId="{2E1A47B5-243E-492C-92CE-8EF6D81C1441}">
      <dgm:prSet custT="1"/>
      <dgm:spPr/>
      <dgm:t>
        <a:bodyPr/>
        <a:lstStyle/>
        <a:p>
          <a:pPr>
            <a:lnSpc>
              <a:spcPct val="100000"/>
            </a:lnSpc>
          </a:pPr>
          <a:r>
            <a:rPr lang="nl-NL" altLang="es-ES" sz="1200" b="1" dirty="0"/>
            <a:t>Een interne engine heeft meer informatie over zijn documenten</a:t>
          </a:r>
          <a:endParaRPr lang="es-ES" sz="1200" dirty="0"/>
        </a:p>
      </dgm:t>
    </dgm:pt>
    <dgm:pt modelId="{B56A5937-526F-4B1B-99F7-B634E87EF56F}" type="sibTrans" cxnId="{4823FB3B-4D21-40EC-B332-C15DEA46D267}">
      <dgm:prSet/>
      <dgm:spPr/>
      <dgm:t>
        <a:bodyPr/>
        <a:lstStyle/>
        <a:p>
          <a:endParaRPr lang="es-ES"/>
        </a:p>
      </dgm:t>
    </dgm:pt>
    <dgm:pt modelId="{43D8FCE1-8970-4D84-9234-15F8CF3445C1}" type="parTrans" cxnId="{4823FB3B-4D21-40EC-B332-C15DEA46D267}">
      <dgm:prSet/>
      <dgm:spPr/>
      <dgm:t>
        <a:bodyPr/>
        <a:lstStyle/>
        <a:p>
          <a:endParaRPr lang="es-ES"/>
        </a:p>
      </dgm:t>
    </dgm:pt>
    <dgm:pt modelId="{29967D3D-4E52-481E-B430-45769F0E2A09}">
      <dgm:prSet custT="1"/>
      <dgm:spPr/>
      <dgm:t>
        <a:bodyPr/>
        <a:lstStyle/>
        <a:p>
          <a:pPr>
            <a:lnSpc>
              <a:spcPct val="100000"/>
            </a:lnSpc>
          </a:pPr>
          <a:endParaRPr lang="es-ES" sz="1200" dirty="0"/>
        </a:p>
      </dgm:t>
    </dgm:pt>
    <dgm:pt modelId="{8ADA5226-EFAA-49CE-BAE0-D44F404BCEA8}" type="parTrans" cxnId="{D494646B-3D7F-4EF9-8414-D24347DC2557}">
      <dgm:prSet/>
      <dgm:spPr/>
      <dgm:t>
        <a:bodyPr/>
        <a:lstStyle/>
        <a:p>
          <a:endParaRPr lang="es-ES"/>
        </a:p>
      </dgm:t>
    </dgm:pt>
    <dgm:pt modelId="{32B9C0D6-0F68-4396-A16F-D7C77596DA2F}" type="sibTrans" cxnId="{D494646B-3D7F-4EF9-8414-D24347DC2557}">
      <dgm:prSet/>
      <dgm:spPr/>
      <dgm:t>
        <a:bodyPr/>
        <a:lstStyle/>
        <a:p>
          <a:endParaRPr lang="es-ES"/>
        </a:p>
      </dgm:t>
    </dgm:pt>
    <dgm:pt modelId="{483DFD22-5474-4273-913F-B07768F3517A}">
      <dgm:prSet custT="1"/>
      <dgm:spPr/>
      <dgm:t>
        <a:bodyPr/>
        <a:lstStyle/>
        <a:p>
          <a:pPr>
            <a:lnSpc>
              <a:spcPct val="100000"/>
            </a:lnSpc>
          </a:pPr>
          <a:r>
            <a:rPr lang="nl-NL" altLang="es-ES" sz="1200" b="1" dirty="0"/>
            <a:t>De woordenschat van een site is beperkt en het is gemakkelijker om synoniemen en typefouten te vinden die overeenkomen met de zoekopdracht van de gebruiker</a:t>
          </a:r>
          <a:endParaRPr lang="nl-BE" altLang="es-ES" sz="1200" b="1" dirty="0"/>
        </a:p>
      </dgm:t>
    </dgm:pt>
    <dgm:pt modelId="{8F246645-807C-4946-BECB-3103F7689DFF}" type="parTrans" cxnId="{2561BBEF-0FCF-4E09-8A18-AD78DE780741}">
      <dgm:prSet/>
      <dgm:spPr/>
      <dgm:t>
        <a:bodyPr/>
        <a:lstStyle/>
        <a:p>
          <a:endParaRPr lang="nl-BE"/>
        </a:p>
      </dgm:t>
    </dgm:pt>
    <dgm:pt modelId="{813761BD-1159-44F3-B148-1920D20482D0}" type="sibTrans" cxnId="{2561BBEF-0FCF-4E09-8A18-AD78DE780741}">
      <dgm:prSet/>
      <dgm:spPr/>
      <dgm:t>
        <a:bodyPr/>
        <a:lstStyle/>
        <a:p>
          <a:endParaRPr lang="nl-BE"/>
        </a:p>
      </dgm:t>
    </dgm:pt>
    <dgm:pt modelId="{E1D67A56-6C03-413F-9BE1-78EBDAEA79BD}">
      <dgm:prSet custT="1"/>
      <dgm:spPr/>
      <dgm:t>
        <a:bodyPr/>
        <a:lstStyle/>
        <a:p>
          <a:pPr>
            <a:lnSpc>
              <a:spcPct val="100000"/>
            </a:lnSpc>
          </a:pPr>
          <a:r>
            <a:rPr lang="nl-NL" altLang="es-ES" sz="1200" b="1" dirty="0"/>
            <a:t>De informatie op een site wordt gecontroleerd en degenen die deze beheren, kunnen deze op een actuele manier samenvatten</a:t>
          </a:r>
          <a:endParaRPr lang="nl-BE" altLang="es-ES" sz="1200" b="1" dirty="0"/>
        </a:p>
      </dgm:t>
    </dgm:pt>
    <dgm:pt modelId="{593BD731-826B-4B5B-9926-439BE830F39B}" type="parTrans" cxnId="{1EF0B5EE-A017-4076-8B19-0B4B9BD0778E}">
      <dgm:prSet/>
      <dgm:spPr/>
      <dgm:t>
        <a:bodyPr/>
        <a:lstStyle/>
        <a:p>
          <a:endParaRPr lang="nl-BE"/>
        </a:p>
      </dgm:t>
    </dgm:pt>
    <dgm:pt modelId="{D6B802B9-F230-4523-8C65-C70D35246390}" type="sibTrans" cxnId="{1EF0B5EE-A017-4076-8B19-0B4B9BD0778E}">
      <dgm:prSet/>
      <dgm:spPr/>
      <dgm:t>
        <a:bodyPr/>
        <a:lstStyle/>
        <a:p>
          <a:endParaRPr lang="nl-BE"/>
        </a:p>
      </dgm:t>
    </dgm:pt>
    <dgm:pt modelId="{C9A09CF5-8E10-4205-AD7A-6AC3E95ACCBC}">
      <dgm:prSet custT="1"/>
      <dgm:spPr/>
      <dgm:t>
        <a:bodyPr/>
        <a:lstStyle/>
        <a:p>
          <a:pPr>
            <a:lnSpc>
              <a:spcPct val="100000"/>
            </a:lnSpc>
          </a:pPr>
          <a:r>
            <a:rPr lang="nl-NL" altLang="es-ES" sz="1200" b="1" dirty="0"/>
            <a:t>De zoekmachine van een site heeft geen concurrenten die op zoek zijn naar een betere positie in de resultaten</a:t>
          </a:r>
          <a:endParaRPr lang="nl-BE" altLang="es-ES" sz="1200" b="1" dirty="0"/>
        </a:p>
      </dgm:t>
    </dgm:pt>
    <dgm:pt modelId="{A30981F9-13DC-43B2-BF6C-BD4EECE94A0E}" type="parTrans" cxnId="{1C66437F-30C5-4852-9D37-3926BB4D690B}">
      <dgm:prSet/>
      <dgm:spPr/>
      <dgm:t>
        <a:bodyPr/>
        <a:lstStyle/>
        <a:p>
          <a:endParaRPr lang="nl-BE"/>
        </a:p>
      </dgm:t>
    </dgm:pt>
    <dgm:pt modelId="{70E62D3E-967B-45EB-A3B7-DDB620E6DFD4}" type="sibTrans" cxnId="{1C66437F-30C5-4852-9D37-3926BB4D690B}">
      <dgm:prSet/>
      <dgm:spPr/>
      <dgm:t>
        <a:bodyPr/>
        <a:lstStyle/>
        <a:p>
          <a:endParaRPr lang="nl-BE"/>
        </a:p>
      </dgm:t>
    </dgm:pt>
    <dgm:pt modelId="{053A8ABA-087F-4BE5-B243-F4EA4FDF187E}" type="pres">
      <dgm:prSet presAssocID="{9EEE2B6F-2511-43A9-8581-F9B163FC8887}" presName="linear" presStyleCnt="0">
        <dgm:presLayoutVars>
          <dgm:dir/>
          <dgm:animLvl val="lvl"/>
          <dgm:resizeHandles val="exact"/>
        </dgm:presLayoutVars>
      </dgm:prSet>
      <dgm:spPr/>
    </dgm:pt>
    <dgm:pt modelId="{2AC4695D-624B-47B1-AD11-E67BC907845C}" type="pres">
      <dgm:prSet presAssocID="{BAE7B618-9DF7-40FA-AD00-1488C4037DCC}" presName="parentLin" presStyleCnt="0"/>
      <dgm:spPr/>
    </dgm:pt>
    <dgm:pt modelId="{28AED69A-CD55-47D6-B906-0D764EC2AE53}" type="pres">
      <dgm:prSet presAssocID="{BAE7B618-9DF7-40FA-AD00-1488C4037DCC}" presName="parentLeftMargin" presStyleLbl="node1" presStyleIdx="0" presStyleCnt="1"/>
      <dgm:spPr/>
    </dgm:pt>
    <dgm:pt modelId="{EDEBD0F5-B539-4E12-9768-3BD0445C3054}" type="pres">
      <dgm:prSet presAssocID="{BAE7B618-9DF7-40FA-AD00-1488C4037DCC}" presName="parentText" presStyleLbl="node1" presStyleIdx="0" presStyleCnt="1" custScaleX="121739">
        <dgm:presLayoutVars>
          <dgm:chMax val="0"/>
          <dgm:bulletEnabled val="1"/>
        </dgm:presLayoutVars>
      </dgm:prSet>
      <dgm:spPr/>
    </dgm:pt>
    <dgm:pt modelId="{191A4996-A038-496D-8A08-8D7A6124AE0F}" type="pres">
      <dgm:prSet presAssocID="{BAE7B618-9DF7-40FA-AD00-1488C4037DCC}" presName="negativeSpace" presStyleCnt="0"/>
      <dgm:spPr/>
    </dgm:pt>
    <dgm:pt modelId="{C1A89E04-67DB-480B-BAB0-63B3DFDB0814}" type="pres">
      <dgm:prSet presAssocID="{BAE7B618-9DF7-40FA-AD00-1488C4037DCC}" presName="childText" presStyleLbl="conFgAcc1" presStyleIdx="0" presStyleCnt="1" custLinFactNeighborX="0" custLinFactNeighborY="-38384">
        <dgm:presLayoutVars>
          <dgm:bulletEnabled val="1"/>
        </dgm:presLayoutVars>
      </dgm:prSet>
      <dgm:spPr/>
    </dgm:pt>
  </dgm:ptLst>
  <dgm:cxnLst>
    <dgm:cxn modelId="{838CEA04-7E91-4582-9B74-53B80D6173EE}" type="presOf" srcId="{29967D3D-4E52-481E-B430-45769F0E2A09}" destId="{C1A89E04-67DB-480B-BAB0-63B3DFDB0814}" srcOrd="0" destOrd="0" presId="urn:microsoft.com/office/officeart/2005/8/layout/list1"/>
    <dgm:cxn modelId="{F89C071D-9CB8-445F-9F68-1B1A9F57128C}" type="presOf" srcId="{483DFD22-5474-4273-913F-B07768F3517A}" destId="{C1A89E04-67DB-480B-BAB0-63B3DFDB0814}" srcOrd="0" destOrd="2" presId="urn:microsoft.com/office/officeart/2005/8/layout/list1"/>
    <dgm:cxn modelId="{2430121E-5DF6-48F0-B32D-3EDA71E21D5B}" type="presOf" srcId="{E1D67A56-6C03-413F-9BE1-78EBDAEA79BD}" destId="{C1A89E04-67DB-480B-BAB0-63B3DFDB0814}" srcOrd="0" destOrd="3" presId="urn:microsoft.com/office/officeart/2005/8/layout/list1"/>
    <dgm:cxn modelId="{4FC9F52F-0DE9-4AEE-8D44-FC644D6F67AC}" type="presOf" srcId="{BAE7B618-9DF7-40FA-AD00-1488C4037DCC}" destId="{28AED69A-CD55-47D6-B906-0D764EC2AE53}" srcOrd="0" destOrd="0" presId="urn:microsoft.com/office/officeart/2005/8/layout/list1"/>
    <dgm:cxn modelId="{4823FB3B-4D21-40EC-B332-C15DEA46D267}" srcId="{BAE7B618-9DF7-40FA-AD00-1488C4037DCC}" destId="{2E1A47B5-243E-492C-92CE-8EF6D81C1441}" srcOrd="1" destOrd="0" parTransId="{43D8FCE1-8970-4D84-9234-15F8CF3445C1}" sibTransId="{B56A5937-526F-4B1B-99F7-B634E87EF56F}"/>
    <dgm:cxn modelId="{D494646B-3D7F-4EF9-8414-D24347DC2557}" srcId="{BAE7B618-9DF7-40FA-AD00-1488C4037DCC}" destId="{29967D3D-4E52-481E-B430-45769F0E2A09}" srcOrd="0" destOrd="0" parTransId="{8ADA5226-EFAA-49CE-BAE0-D44F404BCEA8}" sibTransId="{32B9C0D6-0F68-4396-A16F-D7C77596DA2F}"/>
    <dgm:cxn modelId="{1C66437F-30C5-4852-9D37-3926BB4D690B}" srcId="{BAE7B618-9DF7-40FA-AD00-1488C4037DCC}" destId="{C9A09CF5-8E10-4205-AD7A-6AC3E95ACCBC}" srcOrd="4" destOrd="0" parTransId="{A30981F9-13DC-43B2-BF6C-BD4EECE94A0E}" sibTransId="{70E62D3E-967B-45EB-A3B7-DDB620E6DFD4}"/>
    <dgm:cxn modelId="{03175BA8-452E-4AC2-9F3F-05DEC4096350}" type="presOf" srcId="{C9A09CF5-8E10-4205-AD7A-6AC3E95ACCBC}" destId="{C1A89E04-67DB-480B-BAB0-63B3DFDB0814}" srcOrd="0" destOrd="4" presId="urn:microsoft.com/office/officeart/2005/8/layout/list1"/>
    <dgm:cxn modelId="{30C005AD-47F0-40FF-9478-26776EA59D89}" type="presOf" srcId="{9EEE2B6F-2511-43A9-8581-F9B163FC8887}" destId="{053A8ABA-087F-4BE5-B243-F4EA4FDF187E}" srcOrd="0" destOrd="0" presId="urn:microsoft.com/office/officeart/2005/8/layout/list1"/>
    <dgm:cxn modelId="{DDE2C5AD-1EE9-4B0C-8348-9079B284D38F}" srcId="{9EEE2B6F-2511-43A9-8581-F9B163FC8887}" destId="{BAE7B618-9DF7-40FA-AD00-1488C4037DCC}" srcOrd="0" destOrd="0" parTransId="{EF89B70A-5D89-4A21-85BF-FD5C33FAE43D}" sibTransId="{D3B5F141-895D-4C1B-BDA9-CB1E755B575D}"/>
    <dgm:cxn modelId="{77ADB7B2-2176-4A0C-AA49-B5C2798BD11B}" type="presOf" srcId="{2E1A47B5-243E-492C-92CE-8EF6D81C1441}" destId="{C1A89E04-67DB-480B-BAB0-63B3DFDB0814}" srcOrd="0" destOrd="1" presId="urn:microsoft.com/office/officeart/2005/8/layout/list1"/>
    <dgm:cxn modelId="{1EF0B5EE-A017-4076-8B19-0B4B9BD0778E}" srcId="{BAE7B618-9DF7-40FA-AD00-1488C4037DCC}" destId="{E1D67A56-6C03-413F-9BE1-78EBDAEA79BD}" srcOrd="3" destOrd="0" parTransId="{593BD731-826B-4B5B-9926-439BE830F39B}" sibTransId="{D6B802B9-F230-4523-8C65-C70D35246390}"/>
    <dgm:cxn modelId="{2561BBEF-0FCF-4E09-8A18-AD78DE780741}" srcId="{BAE7B618-9DF7-40FA-AD00-1488C4037DCC}" destId="{483DFD22-5474-4273-913F-B07768F3517A}" srcOrd="2" destOrd="0" parTransId="{8F246645-807C-4946-BECB-3103F7689DFF}" sibTransId="{813761BD-1159-44F3-B148-1920D20482D0}"/>
    <dgm:cxn modelId="{A01D54F7-B90E-49CE-A872-6AFC395C53EB}" type="presOf" srcId="{BAE7B618-9DF7-40FA-AD00-1488C4037DCC}" destId="{EDEBD0F5-B539-4E12-9768-3BD0445C3054}" srcOrd="1" destOrd="0" presId="urn:microsoft.com/office/officeart/2005/8/layout/list1"/>
    <dgm:cxn modelId="{376AB99A-67A1-4646-A1C5-D24590850DF8}" type="presParOf" srcId="{053A8ABA-087F-4BE5-B243-F4EA4FDF187E}" destId="{2AC4695D-624B-47B1-AD11-E67BC907845C}" srcOrd="0" destOrd="0" presId="urn:microsoft.com/office/officeart/2005/8/layout/list1"/>
    <dgm:cxn modelId="{977BFD84-E370-436C-8166-08649F70D09D}" type="presParOf" srcId="{2AC4695D-624B-47B1-AD11-E67BC907845C}" destId="{28AED69A-CD55-47D6-B906-0D764EC2AE53}" srcOrd="0" destOrd="0" presId="urn:microsoft.com/office/officeart/2005/8/layout/list1"/>
    <dgm:cxn modelId="{CE9003CC-2BFC-4BE3-A3D3-3CBB0849603F}" type="presParOf" srcId="{2AC4695D-624B-47B1-AD11-E67BC907845C}" destId="{EDEBD0F5-B539-4E12-9768-3BD0445C3054}" srcOrd="1" destOrd="0" presId="urn:microsoft.com/office/officeart/2005/8/layout/list1"/>
    <dgm:cxn modelId="{ABA42297-3F3A-4CF2-A84E-598733944B93}" type="presParOf" srcId="{053A8ABA-087F-4BE5-B243-F4EA4FDF187E}" destId="{191A4996-A038-496D-8A08-8D7A6124AE0F}" srcOrd="1" destOrd="0" presId="urn:microsoft.com/office/officeart/2005/8/layout/list1"/>
    <dgm:cxn modelId="{28BCF3AF-979E-4A1E-AE51-D3BB6D0FAA06}" type="presParOf" srcId="{053A8ABA-087F-4BE5-B243-F4EA4FDF187E}" destId="{C1A89E04-67DB-480B-BAB0-63B3DFDB081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E8B406-6BC6-422D-B361-6A8140ACA2B0}" type="doc">
      <dgm:prSet loTypeId="urn:microsoft.com/office/officeart/2005/8/layout/hierarchy3" loCatId="list" qsTypeId="urn:microsoft.com/office/officeart/2005/8/quickstyle/simple1" qsCatId="simple" csTypeId="urn:microsoft.com/office/officeart/2005/8/colors/colorful1" csCatId="colorful" phldr="1"/>
      <dgm:spPr/>
      <dgm:t>
        <a:bodyPr/>
        <a:lstStyle/>
        <a:p>
          <a:endParaRPr lang="es-ES"/>
        </a:p>
      </dgm:t>
    </dgm:pt>
    <dgm:pt modelId="{A6378C89-0344-4F22-BE20-88121C9EDB45}">
      <dgm:prSet custT="1"/>
      <dgm:spPr/>
      <dgm:t>
        <a:bodyPr/>
        <a:lstStyle/>
        <a:p>
          <a:pPr>
            <a:buFont typeface="Arial" panose="020B0604020202020204" pitchFamily="34" charset="0"/>
            <a:buChar char="•"/>
          </a:pPr>
          <a:r>
            <a:rPr lang="nl-BE" altLang="es-ES" sz="1200" b="1" dirty="0">
              <a:solidFill>
                <a:schemeClr val="tx1"/>
              </a:solidFill>
            </a:rPr>
            <a:t>SEO op taal</a:t>
          </a:r>
          <a:endParaRPr lang="es-ES" sz="1200" dirty="0">
            <a:solidFill>
              <a:schemeClr val="tx1"/>
            </a:solidFill>
          </a:endParaRPr>
        </a:p>
      </dgm:t>
    </dgm:pt>
    <dgm:pt modelId="{58B0FD48-7BA5-4AF9-9779-D3B228A17567}" type="parTrans" cxnId="{A0D73EB0-27AA-4806-BC5B-56A17DA09023}">
      <dgm:prSet/>
      <dgm:spPr/>
      <dgm:t>
        <a:bodyPr/>
        <a:lstStyle/>
        <a:p>
          <a:endParaRPr lang="es-ES" sz="1200">
            <a:solidFill>
              <a:schemeClr val="tx1"/>
            </a:solidFill>
          </a:endParaRPr>
        </a:p>
      </dgm:t>
    </dgm:pt>
    <dgm:pt modelId="{21BB2A72-2B6B-40D7-B7D2-64FA0B531973}" type="sibTrans" cxnId="{A0D73EB0-27AA-4806-BC5B-56A17DA09023}">
      <dgm:prSet/>
      <dgm:spPr/>
      <dgm:t>
        <a:bodyPr/>
        <a:lstStyle/>
        <a:p>
          <a:endParaRPr lang="es-ES" sz="1200">
            <a:solidFill>
              <a:schemeClr val="tx1"/>
            </a:solidFill>
          </a:endParaRPr>
        </a:p>
      </dgm:t>
    </dgm:pt>
    <dgm:pt modelId="{E39024AF-F07A-41FF-8F5B-6BEDE8092C0C}">
      <dgm:prSet custT="1"/>
      <dgm:spPr/>
      <dgm:t>
        <a:bodyPr/>
        <a:lstStyle/>
        <a:p>
          <a:r>
            <a:rPr lang="nl-BE" altLang="es-ES" sz="1200" b="1" dirty="0">
              <a:solidFill>
                <a:schemeClr val="tx1"/>
              </a:solidFill>
            </a:rPr>
            <a:t>SEO op architectuur</a:t>
          </a:r>
          <a:endParaRPr lang="es-ES" sz="1200" dirty="0">
            <a:solidFill>
              <a:schemeClr val="tx1"/>
            </a:solidFill>
          </a:endParaRPr>
        </a:p>
      </dgm:t>
    </dgm:pt>
    <dgm:pt modelId="{FAB111C5-B525-4EB9-B20D-3889DCC27A9D}" type="parTrans" cxnId="{E2CC9109-277F-48E4-AA40-C36C84375797}">
      <dgm:prSet/>
      <dgm:spPr/>
      <dgm:t>
        <a:bodyPr/>
        <a:lstStyle/>
        <a:p>
          <a:endParaRPr lang="es-ES" sz="1200">
            <a:solidFill>
              <a:schemeClr val="tx1"/>
            </a:solidFill>
          </a:endParaRPr>
        </a:p>
      </dgm:t>
    </dgm:pt>
    <dgm:pt modelId="{9C20984E-6E05-4B11-A0A7-DED62F4BBC69}" type="sibTrans" cxnId="{E2CC9109-277F-48E4-AA40-C36C84375797}">
      <dgm:prSet/>
      <dgm:spPr/>
      <dgm:t>
        <a:bodyPr/>
        <a:lstStyle/>
        <a:p>
          <a:endParaRPr lang="es-ES" sz="1200">
            <a:solidFill>
              <a:schemeClr val="tx1"/>
            </a:solidFill>
          </a:endParaRPr>
        </a:p>
      </dgm:t>
    </dgm:pt>
    <dgm:pt modelId="{670CF8B0-3B69-41E4-BB36-1AD4FFDE7008}">
      <dgm:prSet custT="1"/>
      <dgm:spPr/>
      <dgm:t>
        <a:bodyPr/>
        <a:lstStyle/>
        <a:p>
          <a:r>
            <a:rPr lang="nl-BE" altLang="es-ES" sz="1200" b="1" dirty="0">
              <a:solidFill>
                <a:schemeClr val="tx1"/>
              </a:solidFill>
            </a:rPr>
            <a:t>Reputatie SEO</a:t>
          </a:r>
          <a:endParaRPr lang="es-ES" sz="1200" dirty="0">
            <a:solidFill>
              <a:schemeClr val="tx1"/>
            </a:solidFill>
          </a:endParaRPr>
        </a:p>
      </dgm:t>
    </dgm:pt>
    <dgm:pt modelId="{5488195E-1E18-436A-90B0-5DEF9C93D6A8}" type="parTrans" cxnId="{F33FE90D-58D8-4AAB-9200-1CFCD59E4002}">
      <dgm:prSet/>
      <dgm:spPr/>
      <dgm:t>
        <a:bodyPr/>
        <a:lstStyle/>
        <a:p>
          <a:endParaRPr lang="es-ES" sz="1200">
            <a:solidFill>
              <a:schemeClr val="tx1"/>
            </a:solidFill>
          </a:endParaRPr>
        </a:p>
      </dgm:t>
    </dgm:pt>
    <dgm:pt modelId="{C76E02DC-5A29-49EB-AAC8-8888E48720DB}" type="sibTrans" cxnId="{F33FE90D-58D8-4AAB-9200-1CFCD59E4002}">
      <dgm:prSet/>
      <dgm:spPr/>
      <dgm:t>
        <a:bodyPr/>
        <a:lstStyle/>
        <a:p>
          <a:endParaRPr lang="es-ES" sz="1200">
            <a:solidFill>
              <a:schemeClr val="tx1"/>
            </a:solidFill>
          </a:endParaRPr>
        </a:p>
      </dgm:t>
    </dgm:pt>
    <dgm:pt modelId="{268B9C57-1CE8-4A5D-A05B-2D7135E9E72B}" type="pres">
      <dgm:prSet presAssocID="{D7E8B406-6BC6-422D-B361-6A8140ACA2B0}" presName="diagram" presStyleCnt="0">
        <dgm:presLayoutVars>
          <dgm:chPref val="1"/>
          <dgm:dir/>
          <dgm:animOne val="branch"/>
          <dgm:animLvl val="lvl"/>
          <dgm:resizeHandles/>
        </dgm:presLayoutVars>
      </dgm:prSet>
      <dgm:spPr/>
    </dgm:pt>
    <dgm:pt modelId="{739B8424-A167-4468-BEAF-BB09AF75CDC0}" type="pres">
      <dgm:prSet presAssocID="{A6378C89-0344-4F22-BE20-88121C9EDB45}" presName="root" presStyleCnt="0"/>
      <dgm:spPr/>
    </dgm:pt>
    <dgm:pt modelId="{588B4862-3C7E-46D2-8BE4-E2445040A4DA}" type="pres">
      <dgm:prSet presAssocID="{A6378C89-0344-4F22-BE20-88121C9EDB45}" presName="rootComposite" presStyleCnt="0"/>
      <dgm:spPr/>
    </dgm:pt>
    <dgm:pt modelId="{338D30BB-3CEF-4FD1-AF17-AC965B7B1E4C}" type="pres">
      <dgm:prSet presAssocID="{A6378C89-0344-4F22-BE20-88121C9EDB45}" presName="rootText" presStyleLbl="node1" presStyleIdx="0" presStyleCnt="3"/>
      <dgm:spPr/>
    </dgm:pt>
    <dgm:pt modelId="{6776A2A6-0233-493E-9BD3-A35D3D8D2862}" type="pres">
      <dgm:prSet presAssocID="{A6378C89-0344-4F22-BE20-88121C9EDB45}" presName="rootConnector" presStyleLbl="node1" presStyleIdx="0" presStyleCnt="3"/>
      <dgm:spPr/>
    </dgm:pt>
    <dgm:pt modelId="{48D5FCA8-BB89-4809-83F3-A39D6B04BC65}" type="pres">
      <dgm:prSet presAssocID="{A6378C89-0344-4F22-BE20-88121C9EDB45}" presName="childShape" presStyleCnt="0"/>
      <dgm:spPr/>
    </dgm:pt>
    <dgm:pt modelId="{9D2597DC-1803-4D61-94CD-187927FB6979}" type="pres">
      <dgm:prSet presAssocID="{E39024AF-F07A-41FF-8F5B-6BEDE8092C0C}" presName="root" presStyleCnt="0"/>
      <dgm:spPr/>
    </dgm:pt>
    <dgm:pt modelId="{1BD53ABB-6CAF-47CA-BBD6-EEB1D3434C77}" type="pres">
      <dgm:prSet presAssocID="{E39024AF-F07A-41FF-8F5B-6BEDE8092C0C}" presName="rootComposite" presStyleCnt="0"/>
      <dgm:spPr/>
    </dgm:pt>
    <dgm:pt modelId="{A192182F-7B50-4F00-B89B-923E1ED1067E}" type="pres">
      <dgm:prSet presAssocID="{E39024AF-F07A-41FF-8F5B-6BEDE8092C0C}" presName="rootText" presStyleLbl="node1" presStyleIdx="1" presStyleCnt="3"/>
      <dgm:spPr/>
    </dgm:pt>
    <dgm:pt modelId="{41FE3D37-0933-4C63-A393-D6F19CC2C21D}" type="pres">
      <dgm:prSet presAssocID="{E39024AF-F07A-41FF-8F5B-6BEDE8092C0C}" presName="rootConnector" presStyleLbl="node1" presStyleIdx="1" presStyleCnt="3"/>
      <dgm:spPr/>
    </dgm:pt>
    <dgm:pt modelId="{E148DDED-079E-49D4-946B-8DEB42C880B6}" type="pres">
      <dgm:prSet presAssocID="{E39024AF-F07A-41FF-8F5B-6BEDE8092C0C}" presName="childShape" presStyleCnt="0"/>
      <dgm:spPr/>
    </dgm:pt>
    <dgm:pt modelId="{FA72316B-055A-4A14-A3C5-1C00FCB9054B}" type="pres">
      <dgm:prSet presAssocID="{670CF8B0-3B69-41E4-BB36-1AD4FFDE7008}" presName="root" presStyleCnt="0"/>
      <dgm:spPr/>
    </dgm:pt>
    <dgm:pt modelId="{1FEB3A8F-5E8A-48AF-B150-33FF53A3D033}" type="pres">
      <dgm:prSet presAssocID="{670CF8B0-3B69-41E4-BB36-1AD4FFDE7008}" presName="rootComposite" presStyleCnt="0"/>
      <dgm:spPr/>
    </dgm:pt>
    <dgm:pt modelId="{8375AE5C-A54A-4E34-9E26-939713B17C15}" type="pres">
      <dgm:prSet presAssocID="{670CF8B0-3B69-41E4-BB36-1AD4FFDE7008}" presName="rootText" presStyleLbl="node1" presStyleIdx="2" presStyleCnt="3"/>
      <dgm:spPr/>
    </dgm:pt>
    <dgm:pt modelId="{7DF59A9E-C717-442C-A18E-2DC28F5F572A}" type="pres">
      <dgm:prSet presAssocID="{670CF8B0-3B69-41E4-BB36-1AD4FFDE7008}" presName="rootConnector" presStyleLbl="node1" presStyleIdx="2" presStyleCnt="3"/>
      <dgm:spPr/>
    </dgm:pt>
    <dgm:pt modelId="{4CBB29BA-AD94-421A-AC59-11C6CA3597CA}" type="pres">
      <dgm:prSet presAssocID="{670CF8B0-3B69-41E4-BB36-1AD4FFDE7008}" presName="childShape" presStyleCnt="0"/>
      <dgm:spPr/>
    </dgm:pt>
  </dgm:ptLst>
  <dgm:cxnLst>
    <dgm:cxn modelId="{E2CC9109-277F-48E4-AA40-C36C84375797}" srcId="{D7E8B406-6BC6-422D-B361-6A8140ACA2B0}" destId="{E39024AF-F07A-41FF-8F5B-6BEDE8092C0C}" srcOrd="1" destOrd="0" parTransId="{FAB111C5-B525-4EB9-B20D-3889DCC27A9D}" sibTransId="{9C20984E-6E05-4B11-A0A7-DED62F4BBC69}"/>
    <dgm:cxn modelId="{F33FE90D-58D8-4AAB-9200-1CFCD59E4002}" srcId="{D7E8B406-6BC6-422D-B361-6A8140ACA2B0}" destId="{670CF8B0-3B69-41E4-BB36-1AD4FFDE7008}" srcOrd="2" destOrd="0" parTransId="{5488195E-1E18-436A-90B0-5DEF9C93D6A8}" sibTransId="{C76E02DC-5A29-49EB-AAC8-8888E48720DB}"/>
    <dgm:cxn modelId="{A1E72D1A-78E7-4960-9138-8B43A3FF0CDD}" type="presOf" srcId="{E39024AF-F07A-41FF-8F5B-6BEDE8092C0C}" destId="{A192182F-7B50-4F00-B89B-923E1ED1067E}" srcOrd="0" destOrd="0" presId="urn:microsoft.com/office/officeart/2005/8/layout/hierarchy3"/>
    <dgm:cxn modelId="{7FD93639-6774-4534-978B-97C7F3032948}" type="presOf" srcId="{A6378C89-0344-4F22-BE20-88121C9EDB45}" destId="{6776A2A6-0233-493E-9BD3-A35D3D8D2862}" srcOrd="1" destOrd="0" presId="urn:microsoft.com/office/officeart/2005/8/layout/hierarchy3"/>
    <dgm:cxn modelId="{1419EA93-658E-4AB6-8620-26C79A40F302}" type="presOf" srcId="{670CF8B0-3B69-41E4-BB36-1AD4FFDE7008}" destId="{7DF59A9E-C717-442C-A18E-2DC28F5F572A}" srcOrd="1" destOrd="0" presId="urn:microsoft.com/office/officeart/2005/8/layout/hierarchy3"/>
    <dgm:cxn modelId="{1A1C5DA5-4D01-4BCE-9123-EE6852B393FF}" type="presOf" srcId="{670CF8B0-3B69-41E4-BB36-1AD4FFDE7008}" destId="{8375AE5C-A54A-4E34-9E26-939713B17C15}" srcOrd="0" destOrd="0" presId="urn:microsoft.com/office/officeart/2005/8/layout/hierarchy3"/>
    <dgm:cxn modelId="{A0D73EB0-27AA-4806-BC5B-56A17DA09023}" srcId="{D7E8B406-6BC6-422D-B361-6A8140ACA2B0}" destId="{A6378C89-0344-4F22-BE20-88121C9EDB45}" srcOrd="0" destOrd="0" parTransId="{58B0FD48-7BA5-4AF9-9779-D3B228A17567}" sibTransId="{21BB2A72-2B6B-40D7-B7D2-64FA0B531973}"/>
    <dgm:cxn modelId="{FC8833C1-A9CB-43C2-8F74-EA01D3EB91AC}" type="presOf" srcId="{E39024AF-F07A-41FF-8F5B-6BEDE8092C0C}" destId="{41FE3D37-0933-4C63-A393-D6F19CC2C21D}" srcOrd="1" destOrd="0" presId="urn:microsoft.com/office/officeart/2005/8/layout/hierarchy3"/>
    <dgm:cxn modelId="{00CA9ECA-7209-4F7C-B5B1-788C8BFC1584}" type="presOf" srcId="{A6378C89-0344-4F22-BE20-88121C9EDB45}" destId="{338D30BB-3CEF-4FD1-AF17-AC965B7B1E4C}" srcOrd="0" destOrd="0" presId="urn:microsoft.com/office/officeart/2005/8/layout/hierarchy3"/>
    <dgm:cxn modelId="{CD50CAE4-2E19-43BC-A0EF-5FCAE9918F63}" type="presOf" srcId="{D7E8B406-6BC6-422D-B361-6A8140ACA2B0}" destId="{268B9C57-1CE8-4A5D-A05B-2D7135E9E72B}" srcOrd="0" destOrd="0" presId="urn:microsoft.com/office/officeart/2005/8/layout/hierarchy3"/>
    <dgm:cxn modelId="{0890E658-8C06-48B0-97A0-7A51831C4219}" type="presParOf" srcId="{268B9C57-1CE8-4A5D-A05B-2D7135E9E72B}" destId="{739B8424-A167-4468-BEAF-BB09AF75CDC0}" srcOrd="0" destOrd="0" presId="urn:microsoft.com/office/officeart/2005/8/layout/hierarchy3"/>
    <dgm:cxn modelId="{D787612D-6031-4C0F-9620-5950C0B90E15}" type="presParOf" srcId="{739B8424-A167-4468-BEAF-BB09AF75CDC0}" destId="{588B4862-3C7E-46D2-8BE4-E2445040A4DA}" srcOrd="0" destOrd="0" presId="urn:microsoft.com/office/officeart/2005/8/layout/hierarchy3"/>
    <dgm:cxn modelId="{1A917C9F-33B9-4538-BDCB-C22B677EA261}" type="presParOf" srcId="{588B4862-3C7E-46D2-8BE4-E2445040A4DA}" destId="{338D30BB-3CEF-4FD1-AF17-AC965B7B1E4C}" srcOrd="0" destOrd="0" presId="urn:microsoft.com/office/officeart/2005/8/layout/hierarchy3"/>
    <dgm:cxn modelId="{618FF8D6-1A66-4C6A-8848-BC7E2C4ED0E5}" type="presParOf" srcId="{588B4862-3C7E-46D2-8BE4-E2445040A4DA}" destId="{6776A2A6-0233-493E-9BD3-A35D3D8D2862}" srcOrd="1" destOrd="0" presId="urn:microsoft.com/office/officeart/2005/8/layout/hierarchy3"/>
    <dgm:cxn modelId="{1E69890C-CE77-45C1-9863-B5904EE24BE7}" type="presParOf" srcId="{739B8424-A167-4468-BEAF-BB09AF75CDC0}" destId="{48D5FCA8-BB89-4809-83F3-A39D6B04BC65}" srcOrd="1" destOrd="0" presId="urn:microsoft.com/office/officeart/2005/8/layout/hierarchy3"/>
    <dgm:cxn modelId="{172AF864-BD51-4610-BBE2-CB6C448BE8F5}" type="presParOf" srcId="{268B9C57-1CE8-4A5D-A05B-2D7135E9E72B}" destId="{9D2597DC-1803-4D61-94CD-187927FB6979}" srcOrd="1" destOrd="0" presId="urn:microsoft.com/office/officeart/2005/8/layout/hierarchy3"/>
    <dgm:cxn modelId="{FE888B5C-EE3E-4AC8-8FF4-4BF362E25C1E}" type="presParOf" srcId="{9D2597DC-1803-4D61-94CD-187927FB6979}" destId="{1BD53ABB-6CAF-47CA-BBD6-EEB1D3434C77}" srcOrd="0" destOrd="0" presId="urn:microsoft.com/office/officeart/2005/8/layout/hierarchy3"/>
    <dgm:cxn modelId="{85DC3549-B8BE-49A3-B5AC-A4C8D78D265B}" type="presParOf" srcId="{1BD53ABB-6CAF-47CA-BBD6-EEB1D3434C77}" destId="{A192182F-7B50-4F00-B89B-923E1ED1067E}" srcOrd="0" destOrd="0" presId="urn:microsoft.com/office/officeart/2005/8/layout/hierarchy3"/>
    <dgm:cxn modelId="{69FAA2DD-D0ED-4E12-8756-17B58E59C545}" type="presParOf" srcId="{1BD53ABB-6CAF-47CA-BBD6-EEB1D3434C77}" destId="{41FE3D37-0933-4C63-A393-D6F19CC2C21D}" srcOrd="1" destOrd="0" presId="urn:microsoft.com/office/officeart/2005/8/layout/hierarchy3"/>
    <dgm:cxn modelId="{2B35E46C-C92F-4019-9BB0-4AADCB7620CF}" type="presParOf" srcId="{9D2597DC-1803-4D61-94CD-187927FB6979}" destId="{E148DDED-079E-49D4-946B-8DEB42C880B6}" srcOrd="1" destOrd="0" presId="urn:microsoft.com/office/officeart/2005/8/layout/hierarchy3"/>
    <dgm:cxn modelId="{BBB6AB03-605E-40B3-B903-E0A9056A47E7}" type="presParOf" srcId="{268B9C57-1CE8-4A5D-A05B-2D7135E9E72B}" destId="{FA72316B-055A-4A14-A3C5-1C00FCB9054B}" srcOrd="2" destOrd="0" presId="urn:microsoft.com/office/officeart/2005/8/layout/hierarchy3"/>
    <dgm:cxn modelId="{33CCC0B2-F2D8-4E3C-A246-6E9FB563411A}" type="presParOf" srcId="{FA72316B-055A-4A14-A3C5-1C00FCB9054B}" destId="{1FEB3A8F-5E8A-48AF-B150-33FF53A3D033}" srcOrd="0" destOrd="0" presId="urn:microsoft.com/office/officeart/2005/8/layout/hierarchy3"/>
    <dgm:cxn modelId="{92AA5AFE-4C3F-4883-8D3D-F4568B51DCC7}" type="presParOf" srcId="{1FEB3A8F-5E8A-48AF-B150-33FF53A3D033}" destId="{8375AE5C-A54A-4E34-9E26-939713B17C15}" srcOrd="0" destOrd="0" presId="urn:microsoft.com/office/officeart/2005/8/layout/hierarchy3"/>
    <dgm:cxn modelId="{F2015DA3-866F-4E84-BFDB-CE091B156FEB}" type="presParOf" srcId="{1FEB3A8F-5E8A-48AF-B150-33FF53A3D033}" destId="{7DF59A9E-C717-442C-A18E-2DC28F5F572A}" srcOrd="1" destOrd="0" presId="urn:microsoft.com/office/officeart/2005/8/layout/hierarchy3"/>
    <dgm:cxn modelId="{1300A2CF-EABF-403D-8D46-78900D2E761A}" type="presParOf" srcId="{FA72316B-055A-4A14-A3C5-1C00FCB9054B}" destId="{4CBB29BA-AD94-421A-AC59-11C6CA3597C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2C79E3-E8FE-4878-947E-DAC43BFF43D1}"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S"/>
        </a:p>
      </dgm:t>
    </dgm:pt>
    <dgm:pt modelId="{FAC08ECD-2949-448A-AA3D-56B363847C71}">
      <dgm:prSet custT="1"/>
      <dgm:spPr/>
      <dgm:t>
        <a:bodyPr/>
        <a:lstStyle/>
        <a:p>
          <a:r>
            <a:rPr lang="nl-BE" altLang="es-ES" sz="1200" b="1" dirty="0"/>
            <a:t>Navigatie en menu's</a:t>
          </a:r>
          <a:endParaRPr lang="es-ES" sz="1200" dirty="0"/>
        </a:p>
      </dgm:t>
    </dgm:pt>
    <dgm:pt modelId="{C5EC2FC6-8CA3-4340-8BFA-F7013BD353A7}" type="parTrans" cxnId="{1C386CB4-B763-40C0-A6E6-657B9064F6E3}">
      <dgm:prSet/>
      <dgm:spPr/>
      <dgm:t>
        <a:bodyPr/>
        <a:lstStyle/>
        <a:p>
          <a:endParaRPr lang="es-ES" sz="1200">
            <a:solidFill>
              <a:schemeClr val="tx1"/>
            </a:solidFill>
          </a:endParaRPr>
        </a:p>
      </dgm:t>
    </dgm:pt>
    <dgm:pt modelId="{6398BE4F-B2D5-4108-AF16-352F9DE41EFD}" type="sibTrans" cxnId="{1C386CB4-B763-40C0-A6E6-657B9064F6E3}">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8174DBE8-488F-4A30-BAF6-BA7AC9E8143A}">
      <dgm:prSet custT="1"/>
      <dgm:spPr/>
      <dgm:t>
        <a:bodyPr/>
        <a:lstStyle/>
        <a:p>
          <a:r>
            <a:rPr lang="nl-NL" altLang="es-ES" sz="1200" b="1" dirty="0"/>
            <a:t>Informatiearchitectuur (hoe een informatieruimte is gestructureerd).</a:t>
          </a:r>
          <a:endParaRPr lang="es-ES" sz="1200" dirty="0"/>
        </a:p>
      </dgm:t>
    </dgm:pt>
    <dgm:pt modelId="{044B48D6-FF7A-441E-891D-FD36E2B28FC7}" type="parTrans" cxnId="{A92B4730-B94F-45F8-B3C5-71F0AFE5AE4D}">
      <dgm:prSet/>
      <dgm:spPr/>
      <dgm:t>
        <a:bodyPr/>
        <a:lstStyle/>
        <a:p>
          <a:endParaRPr lang="es-ES" sz="1200">
            <a:solidFill>
              <a:schemeClr val="tx1"/>
            </a:solidFill>
          </a:endParaRPr>
        </a:p>
      </dgm:t>
    </dgm:pt>
    <dgm:pt modelId="{9D9D5ECE-A2F9-4BFF-97C7-A362F93D6DEE}" type="sibTrans" cxnId="{A92B4730-B94F-45F8-B3C5-71F0AFE5AE4D}">
      <dgm:prSet/>
      <dgm:spPr/>
      <dgm:t>
        <a:bodyPr/>
        <a:lstStyle/>
        <a:p>
          <a:endParaRPr lang="es-ES" sz="1200">
            <a:solidFill>
              <a:schemeClr val="tx1"/>
            </a:solidFill>
          </a:endParaRPr>
        </a:p>
      </dgm:t>
    </dgm:pt>
    <dgm:pt modelId="{B2F7EBB1-0183-4590-A961-84303F8536B9}">
      <dgm:prSet custT="1"/>
      <dgm:spPr/>
      <dgm:t>
        <a:bodyPr/>
        <a:lstStyle/>
        <a:p>
          <a:r>
            <a:rPr lang="en-GB" altLang="es-ES" sz="1200" b="1" dirty="0"/>
            <a:t>Link</a:t>
          </a:r>
          <a:endParaRPr lang="es-ES" sz="1200" dirty="0"/>
        </a:p>
      </dgm:t>
    </dgm:pt>
    <dgm:pt modelId="{10D1BABB-C355-4353-B306-FAE7F98CF208}" type="parTrans" cxnId="{F3DAF90C-A6DE-47BD-84B9-350FBE4B3757}">
      <dgm:prSet/>
      <dgm:spPr/>
      <dgm:t>
        <a:bodyPr/>
        <a:lstStyle/>
        <a:p>
          <a:endParaRPr lang="es-ES" sz="1200">
            <a:solidFill>
              <a:schemeClr val="tx1"/>
            </a:solidFill>
          </a:endParaRPr>
        </a:p>
      </dgm:t>
    </dgm:pt>
    <dgm:pt modelId="{0F5997DE-360D-4757-B824-9E3514ACD97A}" type="sibTrans" cxnId="{F3DAF90C-A6DE-47BD-84B9-350FBE4B3757}">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FDFDD107-9333-4014-8F10-37CF1C38A7C9}">
      <dgm:prSet custT="1"/>
      <dgm:spPr/>
      <dgm:t>
        <a:bodyPr/>
        <a:lstStyle/>
        <a:p>
          <a:r>
            <a:rPr lang="nl-BE" altLang="es-ES" sz="1200" b="1" dirty="0"/>
            <a:t>Gebieds- of categorienamen</a:t>
          </a:r>
          <a:endParaRPr lang="es-ES" sz="1200" dirty="0"/>
        </a:p>
      </dgm:t>
    </dgm:pt>
    <dgm:pt modelId="{51A9B5A4-108C-4845-95EF-3BA224591206}" type="parTrans" cxnId="{EE454172-E2AE-4918-BB11-BBE326F93A54}">
      <dgm:prSet/>
      <dgm:spPr/>
      <dgm:t>
        <a:bodyPr/>
        <a:lstStyle/>
        <a:p>
          <a:endParaRPr lang="es-ES" sz="1200">
            <a:solidFill>
              <a:schemeClr val="tx1"/>
            </a:solidFill>
          </a:endParaRPr>
        </a:p>
      </dgm:t>
    </dgm:pt>
    <dgm:pt modelId="{7FC1014D-DADB-469D-B3E3-AC694EC5EE7F}" type="sibTrans" cxnId="{EE454172-E2AE-4918-BB11-BBE326F93A54}">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3C27647A-9332-4C2A-8642-CCC9FD25163A}" type="pres">
      <dgm:prSet presAssocID="{D62C79E3-E8FE-4878-947E-DAC43BFF43D1}" presName="outerComposite" presStyleCnt="0">
        <dgm:presLayoutVars>
          <dgm:chMax val="5"/>
          <dgm:dir/>
          <dgm:resizeHandles val="exact"/>
        </dgm:presLayoutVars>
      </dgm:prSet>
      <dgm:spPr/>
    </dgm:pt>
    <dgm:pt modelId="{094F64E7-6BC5-4929-A98B-5A263A63F312}" type="pres">
      <dgm:prSet presAssocID="{D62C79E3-E8FE-4878-947E-DAC43BFF43D1}" presName="dummyMaxCanvas" presStyleCnt="0">
        <dgm:presLayoutVars/>
      </dgm:prSet>
      <dgm:spPr/>
    </dgm:pt>
    <dgm:pt modelId="{A8AA6ADC-9353-4CFF-892C-5ED02DB22A34}" type="pres">
      <dgm:prSet presAssocID="{D62C79E3-E8FE-4878-947E-DAC43BFF43D1}" presName="FourNodes_1" presStyleLbl="node1" presStyleIdx="0" presStyleCnt="4">
        <dgm:presLayoutVars>
          <dgm:bulletEnabled val="1"/>
        </dgm:presLayoutVars>
      </dgm:prSet>
      <dgm:spPr/>
    </dgm:pt>
    <dgm:pt modelId="{19DF2F7B-C0A6-4D79-BAAE-4E7E67C08F57}" type="pres">
      <dgm:prSet presAssocID="{D62C79E3-E8FE-4878-947E-DAC43BFF43D1}" presName="FourNodes_2" presStyleLbl="node1" presStyleIdx="1" presStyleCnt="4">
        <dgm:presLayoutVars>
          <dgm:bulletEnabled val="1"/>
        </dgm:presLayoutVars>
      </dgm:prSet>
      <dgm:spPr/>
    </dgm:pt>
    <dgm:pt modelId="{110667FD-9B1F-4431-9A6D-F12019C33BB1}" type="pres">
      <dgm:prSet presAssocID="{D62C79E3-E8FE-4878-947E-DAC43BFF43D1}" presName="FourNodes_3" presStyleLbl="node1" presStyleIdx="2" presStyleCnt="4">
        <dgm:presLayoutVars>
          <dgm:bulletEnabled val="1"/>
        </dgm:presLayoutVars>
      </dgm:prSet>
      <dgm:spPr/>
    </dgm:pt>
    <dgm:pt modelId="{AEBB59F1-A66C-4952-A909-E1F19F6B580F}" type="pres">
      <dgm:prSet presAssocID="{D62C79E3-E8FE-4878-947E-DAC43BFF43D1}" presName="FourNodes_4" presStyleLbl="node1" presStyleIdx="3" presStyleCnt="4">
        <dgm:presLayoutVars>
          <dgm:bulletEnabled val="1"/>
        </dgm:presLayoutVars>
      </dgm:prSet>
      <dgm:spPr/>
    </dgm:pt>
    <dgm:pt modelId="{137E2567-5B31-4120-96C1-EB8800B0F446}" type="pres">
      <dgm:prSet presAssocID="{D62C79E3-E8FE-4878-947E-DAC43BFF43D1}" presName="FourConn_1-2" presStyleLbl="fgAccFollowNode1" presStyleIdx="0" presStyleCnt="3">
        <dgm:presLayoutVars>
          <dgm:bulletEnabled val="1"/>
        </dgm:presLayoutVars>
      </dgm:prSet>
      <dgm:spPr/>
    </dgm:pt>
    <dgm:pt modelId="{36D489FF-583E-417B-8F92-8C9F7157A53D}" type="pres">
      <dgm:prSet presAssocID="{D62C79E3-E8FE-4878-947E-DAC43BFF43D1}" presName="FourConn_2-3" presStyleLbl="fgAccFollowNode1" presStyleIdx="1" presStyleCnt="3">
        <dgm:presLayoutVars>
          <dgm:bulletEnabled val="1"/>
        </dgm:presLayoutVars>
      </dgm:prSet>
      <dgm:spPr/>
    </dgm:pt>
    <dgm:pt modelId="{A832224C-7851-481C-AF4E-8539C7667CAC}" type="pres">
      <dgm:prSet presAssocID="{D62C79E3-E8FE-4878-947E-DAC43BFF43D1}" presName="FourConn_3-4" presStyleLbl="fgAccFollowNode1" presStyleIdx="2" presStyleCnt="3">
        <dgm:presLayoutVars>
          <dgm:bulletEnabled val="1"/>
        </dgm:presLayoutVars>
      </dgm:prSet>
      <dgm:spPr/>
    </dgm:pt>
    <dgm:pt modelId="{B3C0E64B-642F-4705-B34A-4BA4F5DA2FB6}" type="pres">
      <dgm:prSet presAssocID="{D62C79E3-E8FE-4878-947E-DAC43BFF43D1}" presName="FourNodes_1_text" presStyleLbl="node1" presStyleIdx="3" presStyleCnt="4">
        <dgm:presLayoutVars>
          <dgm:bulletEnabled val="1"/>
        </dgm:presLayoutVars>
      </dgm:prSet>
      <dgm:spPr/>
    </dgm:pt>
    <dgm:pt modelId="{09814E7C-CF93-46D9-8200-03ACE8ACE57D}" type="pres">
      <dgm:prSet presAssocID="{D62C79E3-E8FE-4878-947E-DAC43BFF43D1}" presName="FourNodes_2_text" presStyleLbl="node1" presStyleIdx="3" presStyleCnt="4">
        <dgm:presLayoutVars>
          <dgm:bulletEnabled val="1"/>
        </dgm:presLayoutVars>
      </dgm:prSet>
      <dgm:spPr/>
    </dgm:pt>
    <dgm:pt modelId="{A192C30E-C925-4BC0-9918-DF88A7DC358C}" type="pres">
      <dgm:prSet presAssocID="{D62C79E3-E8FE-4878-947E-DAC43BFF43D1}" presName="FourNodes_3_text" presStyleLbl="node1" presStyleIdx="3" presStyleCnt="4">
        <dgm:presLayoutVars>
          <dgm:bulletEnabled val="1"/>
        </dgm:presLayoutVars>
      </dgm:prSet>
      <dgm:spPr/>
    </dgm:pt>
    <dgm:pt modelId="{CC143131-10BE-4BF2-A346-B8CA85945480}" type="pres">
      <dgm:prSet presAssocID="{D62C79E3-E8FE-4878-947E-DAC43BFF43D1}" presName="FourNodes_4_text" presStyleLbl="node1" presStyleIdx="3" presStyleCnt="4">
        <dgm:presLayoutVars>
          <dgm:bulletEnabled val="1"/>
        </dgm:presLayoutVars>
      </dgm:prSet>
      <dgm:spPr/>
    </dgm:pt>
  </dgm:ptLst>
  <dgm:cxnLst>
    <dgm:cxn modelId="{F3DAF90C-A6DE-47BD-84B9-350FBE4B3757}" srcId="{D62C79E3-E8FE-4878-947E-DAC43BFF43D1}" destId="{B2F7EBB1-0183-4590-A961-84303F8536B9}" srcOrd="2" destOrd="0" parTransId="{10D1BABB-C355-4353-B306-FAE7F98CF208}" sibTransId="{0F5997DE-360D-4757-B824-9E3514ACD97A}"/>
    <dgm:cxn modelId="{C085CC1F-D84F-4D78-A068-6B35DC538662}" type="presOf" srcId="{8174DBE8-488F-4A30-BAF6-BA7AC9E8143A}" destId="{AEBB59F1-A66C-4952-A909-E1F19F6B580F}" srcOrd="0" destOrd="0" presId="urn:microsoft.com/office/officeart/2005/8/layout/vProcess5"/>
    <dgm:cxn modelId="{A92B4730-B94F-45F8-B3C5-71F0AFE5AE4D}" srcId="{D62C79E3-E8FE-4878-947E-DAC43BFF43D1}" destId="{8174DBE8-488F-4A30-BAF6-BA7AC9E8143A}" srcOrd="3" destOrd="0" parTransId="{044B48D6-FF7A-441E-891D-FD36E2B28FC7}" sibTransId="{9D9D5ECE-A2F9-4BFF-97C7-A362F93D6DEE}"/>
    <dgm:cxn modelId="{75BE4735-4A4B-4743-B07A-37D11CC86937}" type="presOf" srcId="{FDFDD107-9333-4014-8F10-37CF1C38A7C9}" destId="{09814E7C-CF93-46D9-8200-03ACE8ACE57D}" srcOrd="1" destOrd="0" presId="urn:microsoft.com/office/officeart/2005/8/layout/vProcess5"/>
    <dgm:cxn modelId="{8E29DC6C-DAED-4AA4-B03A-A769141DCCBC}" type="presOf" srcId="{B2F7EBB1-0183-4590-A961-84303F8536B9}" destId="{110667FD-9B1F-4431-9A6D-F12019C33BB1}" srcOrd="0" destOrd="0" presId="urn:microsoft.com/office/officeart/2005/8/layout/vProcess5"/>
    <dgm:cxn modelId="{B26ADC70-99C8-454A-BD07-A00263105184}" type="presOf" srcId="{8174DBE8-488F-4A30-BAF6-BA7AC9E8143A}" destId="{CC143131-10BE-4BF2-A346-B8CA85945480}" srcOrd="1" destOrd="0" presId="urn:microsoft.com/office/officeart/2005/8/layout/vProcess5"/>
    <dgm:cxn modelId="{EE454172-E2AE-4918-BB11-BBE326F93A54}" srcId="{D62C79E3-E8FE-4878-947E-DAC43BFF43D1}" destId="{FDFDD107-9333-4014-8F10-37CF1C38A7C9}" srcOrd="1" destOrd="0" parTransId="{51A9B5A4-108C-4845-95EF-3BA224591206}" sibTransId="{7FC1014D-DADB-469D-B3E3-AC694EC5EE7F}"/>
    <dgm:cxn modelId="{DD832C73-5A12-4467-97E3-95C796848AFC}" type="presOf" srcId="{D62C79E3-E8FE-4878-947E-DAC43BFF43D1}" destId="{3C27647A-9332-4C2A-8642-CCC9FD25163A}" srcOrd="0" destOrd="0" presId="urn:microsoft.com/office/officeart/2005/8/layout/vProcess5"/>
    <dgm:cxn modelId="{008A5853-C064-4713-BD2C-B3A55C1CE44A}" type="presOf" srcId="{0F5997DE-360D-4757-B824-9E3514ACD97A}" destId="{A832224C-7851-481C-AF4E-8539C7667CAC}" srcOrd="0" destOrd="0" presId="urn:microsoft.com/office/officeart/2005/8/layout/vProcess5"/>
    <dgm:cxn modelId="{53704CA2-37B1-43A3-A14F-FA863973280D}" type="presOf" srcId="{7FC1014D-DADB-469D-B3E3-AC694EC5EE7F}" destId="{36D489FF-583E-417B-8F92-8C9F7157A53D}" srcOrd="0" destOrd="0" presId="urn:microsoft.com/office/officeart/2005/8/layout/vProcess5"/>
    <dgm:cxn modelId="{C41F51A3-A88F-4FF8-9C8C-725031B816A8}" type="presOf" srcId="{FDFDD107-9333-4014-8F10-37CF1C38A7C9}" destId="{19DF2F7B-C0A6-4D79-BAAE-4E7E67C08F57}" srcOrd="0" destOrd="0" presId="urn:microsoft.com/office/officeart/2005/8/layout/vProcess5"/>
    <dgm:cxn modelId="{1C386CB4-B763-40C0-A6E6-657B9064F6E3}" srcId="{D62C79E3-E8FE-4878-947E-DAC43BFF43D1}" destId="{FAC08ECD-2949-448A-AA3D-56B363847C71}" srcOrd="0" destOrd="0" parTransId="{C5EC2FC6-8CA3-4340-8BFA-F7013BD353A7}" sibTransId="{6398BE4F-B2D5-4108-AF16-352F9DE41EFD}"/>
    <dgm:cxn modelId="{325F14CD-B79B-4BED-9523-D06575F26CBC}" type="presOf" srcId="{FAC08ECD-2949-448A-AA3D-56B363847C71}" destId="{B3C0E64B-642F-4705-B34A-4BA4F5DA2FB6}" srcOrd="1" destOrd="0" presId="urn:microsoft.com/office/officeart/2005/8/layout/vProcess5"/>
    <dgm:cxn modelId="{60FA3DD7-D877-44A3-A26B-33965DEF3DC5}" type="presOf" srcId="{FAC08ECD-2949-448A-AA3D-56B363847C71}" destId="{A8AA6ADC-9353-4CFF-892C-5ED02DB22A34}" srcOrd="0" destOrd="0" presId="urn:microsoft.com/office/officeart/2005/8/layout/vProcess5"/>
    <dgm:cxn modelId="{7EE2B1DA-52B7-4054-9398-AA45354CAAF8}" type="presOf" srcId="{6398BE4F-B2D5-4108-AF16-352F9DE41EFD}" destId="{137E2567-5B31-4120-96C1-EB8800B0F446}" srcOrd="0" destOrd="0" presId="urn:microsoft.com/office/officeart/2005/8/layout/vProcess5"/>
    <dgm:cxn modelId="{79F949DC-6A86-43A8-A7A2-0C442759AE3E}" type="presOf" srcId="{B2F7EBB1-0183-4590-A961-84303F8536B9}" destId="{A192C30E-C925-4BC0-9918-DF88A7DC358C}" srcOrd="1" destOrd="0" presId="urn:microsoft.com/office/officeart/2005/8/layout/vProcess5"/>
    <dgm:cxn modelId="{DC262C9D-2B03-4C9D-9ABE-DC437CA641AA}" type="presParOf" srcId="{3C27647A-9332-4C2A-8642-CCC9FD25163A}" destId="{094F64E7-6BC5-4929-A98B-5A263A63F312}" srcOrd="0" destOrd="0" presId="urn:microsoft.com/office/officeart/2005/8/layout/vProcess5"/>
    <dgm:cxn modelId="{138A422E-0747-4479-AC60-44843A304AD2}" type="presParOf" srcId="{3C27647A-9332-4C2A-8642-CCC9FD25163A}" destId="{A8AA6ADC-9353-4CFF-892C-5ED02DB22A34}" srcOrd="1" destOrd="0" presId="urn:microsoft.com/office/officeart/2005/8/layout/vProcess5"/>
    <dgm:cxn modelId="{ADE934ED-5C68-4488-931A-32BD98B776CF}" type="presParOf" srcId="{3C27647A-9332-4C2A-8642-CCC9FD25163A}" destId="{19DF2F7B-C0A6-4D79-BAAE-4E7E67C08F57}" srcOrd="2" destOrd="0" presId="urn:microsoft.com/office/officeart/2005/8/layout/vProcess5"/>
    <dgm:cxn modelId="{8F44BE4F-EDBD-43CC-91CA-F202C613D381}" type="presParOf" srcId="{3C27647A-9332-4C2A-8642-CCC9FD25163A}" destId="{110667FD-9B1F-4431-9A6D-F12019C33BB1}" srcOrd="3" destOrd="0" presId="urn:microsoft.com/office/officeart/2005/8/layout/vProcess5"/>
    <dgm:cxn modelId="{D7B6DEC8-4EF5-4E9F-B5F0-E5173CC0D3A6}" type="presParOf" srcId="{3C27647A-9332-4C2A-8642-CCC9FD25163A}" destId="{AEBB59F1-A66C-4952-A909-E1F19F6B580F}" srcOrd="4" destOrd="0" presId="urn:microsoft.com/office/officeart/2005/8/layout/vProcess5"/>
    <dgm:cxn modelId="{F2B51C91-7FBE-43CE-8942-7CD8E4E3715A}" type="presParOf" srcId="{3C27647A-9332-4C2A-8642-CCC9FD25163A}" destId="{137E2567-5B31-4120-96C1-EB8800B0F446}" srcOrd="5" destOrd="0" presId="urn:microsoft.com/office/officeart/2005/8/layout/vProcess5"/>
    <dgm:cxn modelId="{1851EF1C-243F-4753-B0FB-86225D4D69A1}" type="presParOf" srcId="{3C27647A-9332-4C2A-8642-CCC9FD25163A}" destId="{36D489FF-583E-417B-8F92-8C9F7157A53D}" srcOrd="6" destOrd="0" presId="urn:microsoft.com/office/officeart/2005/8/layout/vProcess5"/>
    <dgm:cxn modelId="{230BD11E-327F-4559-81D4-5C4D787DD1CE}" type="presParOf" srcId="{3C27647A-9332-4C2A-8642-CCC9FD25163A}" destId="{A832224C-7851-481C-AF4E-8539C7667CAC}" srcOrd="7" destOrd="0" presId="urn:microsoft.com/office/officeart/2005/8/layout/vProcess5"/>
    <dgm:cxn modelId="{C9FC2C77-9232-4E3F-8BB2-DC3131DC6AE4}" type="presParOf" srcId="{3C27647A-9332-4C2A-8642-CCC9FD25163A}" destId="{B3C0E64B-642F-4705-B34A-4BA4F5DA2FB6}" srcOrd="8" destOrd="0" presId="urn:microsoft.com/office/officeart/2005/8/layout/vProcess5"/>
    <dgm:cxn modelId="{B955310D-75C8-4734-91B9-6E4793747BBB}" type="presParOf" srcId="{3C27647A-9332-4C2A-8642-CCC9FD25163A}" destId="{09814E7C-CF93-46D9-8200-03ACE8ACE57D}" srcOrd="9" destOrd="0" presId="urn:microsoft.com/office/officeart/2005/8/layout/vProcess5"/>
    <dgm:cxn modelId="{BFBD6376-1AF9-414F-84F8-BEE32F361575}" type="presParOf" srcId="{3C27647A-9332-4C2A-8642-CCC9FD25163A}" destId="{A192C30E-C925-4BC0-9918-DF88A7DC358C}" srcOrd="10" destOrd="0" presId="urn:microsoft.com/office/officeart/2005/8/layout/vProcess5"/>
    <dgm:cxn modelId="{F546AFFB-6FE9-4CC0-B3BE-B6D09D2EDD28}" type="presParOf" srcId="{3C27647A-9332-4C2A-8642-CCC9FD25163A}" destId="{CC143131-10BE-4BF2-A346-B8CA8594548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E727F4-AA8C-4F15-BC71-E46A03387FE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9034526A-6BBC-437A-AF85-3BEF158D709E}">
      <dgm:prSet custT="1"/>
      <dgm:spPr/>
      <dgm:t>
        <a:bodyPr/>
        <a:lstStyle/>
        <a:p>
          <a:r>
            <a:rPr lang="nl-NL" altLang="es-ES" sz="1200" b="1" dirty="0">
              <a:solidFill>
                <a:schemeClr val="tx1"/>
              </a:solidFill>
            </a:rPr>
            <a:t>De structuur van een site moet overeenkomen met de verwachtingen van de gebruikers ervan.</a:t>
          </a:r>
          <a:endParaRPr lang="es-ES" sz="1200" dirty="0">
            <a:solidFill>
              <a:schemeClr val="tx1"/>
            </a:solidFill>
          </a:endParaRPr>
        </a:p>
      </dgm:t>
    </dgm:pt>
    <dgm:pt modelId="{4E99B243-7293-4BFE-803A-FD2F0FD2597D}" type="parTrans" cxnId="{2EC78DAD-A1E8-440D-ABFC-C6AD655B5788}">
      <dgm:prSet/>
      <dgm:spPr/>
      <dgm:t>
        <a:bodyPr/>
        <a:lstStyle/>
        <a:p>
          <a:endParaRPr lang="es-ES">
            <a:solidFill>
              <a:schemeClr val="tx1"/>
            </a:solidFill>
          </a:endParaRPr>
        </a:p>
      </dgm:t>
    </dgm:pt>
    <dgm:pt modelId="{E6BF2086-8A85-43F9-8C63-9D43AE61C2DF}" type="sibTrans" cxnId="{2EC78DAD-A1E8-440D-ABFC-C6AD655B5788}">
      <dgm:prSet/>
      <dgm:spPr/>
      <dgm:t>
        <a:bodyPr/>
        <a:lstStyle/>
        <a:p>
          <a:endParaRPr lang="es-ES">
            <a:solidFill>
              <a:schemeClr val="tx1"/>
            </a:solidFill>
          </a:endParaRPr>
        </a:p>
      </dgm:t>
    </dgm:pt>
    <dgm:pt modelId="{D219125C-76F6-4CF6-A6E3-2C79B252CCCB}">
      <dgm:prSet custT="1"/>
      <dgm:spPr/>
      <dgm:t>
        <a:bodyPr/>
        <a:lstStyle/>
        <a:p>
          <a:r>
            <a:rPr lang="nl-NL" altLang="es-ES" sz="1200" b="1" dirty="0">
              <a:solidFill>
                <a:schemeClr val="tx1"/>
              </a:solidFill>
            </a:rPr>
            <a:t>Hoe natuurlijker en voor de hand liggend de navigatie is, hoe meer bereidwillig de gebruiker naar die website terugkeert.</a:t>
          </a:r>
          <a:endParaRPr lang="es-ES" sz="1200" dirty="0">
            <a:solidFill>
              <a:schemeClr val="tx1"/>
            </a:solidFill>
          </a:endParaRPr>
        </a:p>
      </dgm:t>
    </dgm:pt>
    <dgm:pt modelId="{9DFCC620-F18E-4F02-AA9D-A92A4F3B8BCF}" type="parTrans" cxnId="{F4D0A824-02EA-47ED-810A-83A4F53467A5}">
      <dgm:prSet/>
      <dgm:spPr/>
      <dgm:t>
        <a:bodyPr/>
        <a:lstStyle/>
        <a:p>
          <a:endParaRPr lang="es-ES">
            <a:solidFill>
              <a:schemeClr val="tx1"/>
            </a:solidFill>
          </a:endParaRPr>
        </a:p>
      </dgm:t>
    </dgm:pt>
    <dgm:pt modelId="{FA403563-56E6-4A95-8542-938011564CCD}" type="sibTrans" cxnId="{F4D0A824-02EA-47ED-810A-83A4F53467A5}">
      <dgm:prSet/>
      <dgm:spPr/>
      <dgm:t>
        <a:bodyPr/>
        <a:lstStyle/>
        <a:p>
          <a:endParaRPr lang="es-ES">
            <a:solidFill>
              <a:schemeClr val="tx1"/>
            </a:solidFill>
          </a:endParaRPr>
        </a:p>
      </dgm:t>
    </dgm:pt>
    <dgm:pt modelId="{E7A97B88-DD96-4BDD-A8A0-7B320F331EAF}">
      <dgm:prSet custT="1"/>
      <dgm:spPr/>
      <dgm:t>
        <a:bodyPr/>
        <a:lstStyle/>
        <a:p>
          <a:r>
            <a:rPr lang="nl-NL" altLang="es-ES" sz="1200" b="1" dirty="0">
              <a:solidFill>
                <a:schemeClr val="tx1"/>
              </a:solidFill>
            </a:rPr>
            <a:t>De IT-architectuur van een site hangt af van de specifieke doelstellingen van die site en zijn gebruikers.</a:t>
          </a:r>
          <a:endParaRPr lang="es-ES" sz="1200" dirty="0">
            <a:solidFill>
              <a:schemeClr val="tx1"/>
            </a:solidFill>
          </a:endParaRPr>
        </a:p>
      </dgm:t>
    </dgm:pt>
    <dgm:pt modelId="{D3C9539F-A144-4DAB-A4E2-E5920AFF4FDF}" type="parTrans" cxnId="{23D02CC9-598A-4057-BBB2-CF842B077570}">
      <dgm:prSet/>
      <dgm:spPr/>
      <dgm:t>
        <a:bodyPr/>
        <a:lstStyle/>
        <a:p>
          <a:endParaRPr lang="es-ES">
            <a:solidFill>
              <a:schemeClr val="tx1"/>
            </a:solidFill>
          </a:endParaRPr>
        </a:p>
      </dgm:t>
    </dgm:pt>
    <dgm:pt modelId="{817B35AF-43D6-4C5D-A88F-76171D664C86}" type="sibTrans" cxnId="{23D02CC9-598A-4057-BBB2-CF842B077570}">
      <dgm:prSet/>
      <dgm:spPr/>
      <dgm:t>
        <a:bodyPr/>
        <a:lstStyle/>
        <a:p>
          <a:endParaRPr lang="es-ES">
            <a:solidFill>
              <a:schemeClr val="tx1"/>
            </a:solidFill>
          </a:endParaRPr>
        </a:p>
      </dgm:t>
    </dgm:pt>
    <dgm:pt modelId="{12E4063B-2AB1-4B22-8D7D-7D2CD7AE5AA3}" type="pres">
      <dgm:prSet presAssocID="{9EE727F4-AA8C-4F15-BC71-E46A03387FEE}" presName="linear" presStyleCnt="0">
        <dgm:presLayoutVars>
          <dgm:dir/>
          <dgm:animLvl val="lvl"/>
          <dgm:resizeHandles val="exact"/>
        </dgm:presLayoutVars>
      </dgm:prSet>
      <dgm:spPr/>
    </dgm:pt>
    <dgm:pt modelId="{25EF1AB3-F86B-4E11-AD14-1BE455817D7E}" type="pres">
      <dgm:prSet presAssocID="{9034526A-6BBC-437A-AF85-3BEF158D709E}" presName="parentLin" presStyleCnt="0"/>
      <dgm:spPr/>
    </dgm:pt>
    <dgm:pt modelId="{44AD751E-0D09-448B-83AA-BA0AC0C6CA54}" type="pres">
      <dgm:prSet presAssocID="{9034526A-6BBC-437A-AF85-3BEF158D709E}" presName="parentLeftMargin" presStyleLbl="node1" presStyleIdx="0" presStyleCnt="3"/>
      <dgm:spPr/>
    </dgm:pt>
    <dgm:pt modelId="{EDB9D32F-0D76-4643-8292-8A781C730E07}" type="pres">
      <dgm:prSet presAssocID="{9034526A-6BBC-437A-AF85-3BEF158D709E}" presName="parentText" presStyleLbl="node1" presStyleIdx="0" presStyleCnt="3" custScaleX="123978" custScaleY="329025">
        <dgm:presLayoutVars>
          <dgm:chMax val="0"/>
          <dgm:bulletEnabled val="1"/>
        </dgm:presLayoutVars>
      </dgm:prSet>
      <dgm:spPr/>
    </dgm:pt>
    <dgm:pt modelId="{789552F1-159F-48D8-A43D-C7204C2E563D}" type="pres">
      <dgm:prSet presAssocID="{9034526A-6BBC-437A-AF85-3BEF158D709E}" presName="negativeSpace" presStyleCnt="0"/>
      <dgm:spPr/>
    </dgm:pt>
    <dgm:pt modelId="{E6942BD1-8DC0-4FF8-A740-79DF3BFBB301}" type="pres">
      <dgm:prSet presAssocID="{9034526A-6BBC-437A-AF85-3BEF158D709E}" presName="childText" presStyleLbl="conFgAcc1" presStyleIdx="0" presStyleCnt="3">
        <dgm:presLayoutVars>
          <dgm:bulletEnabled val="1"/>
        </dgm:presLayoutVars>
      </dgm:prSet>
      <dgm:spPr/>
    </dgm:pt>
    <dgm:pt modelId="{587361BA-5269-472A-AA26-A39556DC1C6F}" type="pres">
      <dgm:prSet presAssocID="{E6BF2086-8A85-43F9-8C63-9D43AE61C2DF}" presName="spaceBetweenRectangles" presStyleCnt="0"/>
      <dgm:spPr/>
    </dgm:pt>
    <dgm:pt modelId="{62B49B60-E0D0-4578-90DA-12AFF5D3DCC6}" type="pres">
      <dgm:prSet presAssocID="{D219125C-76F6-4CF6-A6E3-2C79B252CCCB}" presName="parentLin" presStyleCnt="0"/>
      <dgm:spPr/>
    </dgm:pt>
    <dgm:pt modelId="{F2E9225C-C064-4036-A707-7B446CD49ED0}" type="pres">
      <dgm:prSet presAssocID="{D219125C-76F6-4CF6-A6E3-2C79B252CCCB}" presName="parentLeftMargin" presStyleLbl="node1" presStyleIdx="0" presStyleCnt="3"/>
      <dgm:spPr/>
    </dgm:pt>
    <dgm:pt modelId="{02988D76-A7E1-4594-A1FD-5DFFD24CC06B}" type="pres">
      <dgm:prSet presAssocID="{D219125C-76F6-4CF6-A6E3-2C79B252CCCB}" presName="parentText" presStyleLbl="node1" presStyleIdx="1" presStyleCnt="3" custScaleX="123978" custScaleY="329025">
        <dgm:presLayoutVars>
          <dgm:chMax val="0"/>
          <dgm:bulletEnabled val="1"/>
        </dgm:presLayoutVars>
      </dgm:prSet>
      <dgm:spPr/>
    </dgm:pt>
    <dgm:pt modelId="{94147603-A528-422B-901D-BE65571CBEEA}" type="pres">
      <dgm:prSet presAssocID="{D219125C-76F6-4CF6-A6E3-2C79B252CCCB}" presName="negativeSpace" presStyleCnt="0"/>
      <dgm:spPr/>
    </dgm:pt>
    <dgm:pt modelId="{489EDF02-9507-4398-84B2-B00843BDC331}" type="pres">
      <dgm:prSet presAssocID="{D219125C-76F6-4CF6-A6E3-2C79B252CCCB}" presName="childText" presStyleLbl="conFgAcc1" presStyleIdx="1" presStyleCnt="3">
        <dgm:presLayoutVars>
          <dgm:bulletEnabled val="1"/>
        </dgm:presLayoutVars>
      </dgm:prSet>
      <dgm:spPr/>
    </dgm:pt>
    <dgm:pt modelId="{3001E497-2974-4299-A414-E67D85675D1D}" type="pres">
      <dgm:prSet presAssocID="{FA403563-56E6-4A95-8542-938011564CCD}" presName="spaceBetweenRectangles" presStyleCnt="0"/>
      <dgm:spPr/>
    </dgm:pt>
    <dgm:pt modelId="{E21EF812-6F25-4E59-AEFB-EA2F83C98EE4}" type="pres">
      <dgm:prSet presAssocID="{E7A97B88-DD96-4BDD-A8A0-7B320F331EAF}" presName="parentLin" presStyleCnt="0"/>
      <dgm:spPr/>
    </dgm:pt>
    <dgm:pt modelId="{CA7D2A67-E697-4C0C-B9CB-6087D65E79CD}" type="pres">
      <dgm:prSet presAssocID="{E7A97B88-DD96-4BDD-A8A0-7B320F331EAF}" presName="parentLeftMargin" presStyleLbl="node1" presStyleIdx="1" presStyleCnt="3"/>
      <dgm:spPr/>
    </dgm:pt>
    <dgm:pt modelId="{B6C65555-BEE6-4A0F-AF3E-FEC1E83C30C0}" type="pres">
      <dgm:prSet presAssocID="{E7A97B88-DD96-4BDD-A8A0-7B320F331EAF}" presName="parentText" presStyleLbl="node1" presStyleIdx="2" presStyleCnt="3" custScaleX="123978" custScaleY="329025">
        <dgm:presLayoutVars>
          <dgm:chMax val="0"/>
          <dgm:bulletEnabled val="1"/>
        </dgm:presLayoutVars>
      </dgm:prSet>
      <dgm:spPr/>
    </dgm:pt>
    <dgm:pt modelId="{F1A5F13F-8268-4F90-BAE7-073022AC521B}" type="pres">
      <dgm:prSet presAssocID="{E7A97B88-DD96-4BDD-A8A0-7B320F331EAF}" presName="negativeSpace" presStyleCnt="0"/>
      <dgm:spPr/>
    </dgm:pt>
    <dgm:pt modelId="{1402A415-1E4A-4121-9618-773DA39B9C28}" type="pres">
      <dgm:prSet presAssocID="{E7A97B88-DD96-4BDD-A8A0-7B320F331EAF}" presName="childText" presStyleLbl="conFgAcc1" presStyleIdx="2" presStyleCnt="3">
        <dgm:presLayoutVars>
          <dgm:bulletEnabled val="1"/>
        </dgm:presLayoutVars>
      </dgm:prSet>
      <dgm:spPr/>
    </dgm:pt>
  </dgm:ptLst>
  <dgm:cxnLst>
    <dgm:cxn modelId="{91C2000D-FA7A-46B0-AAE7-B7F33F6A392D}" type="presOf" srcId="{D219125C-76F6-4CF6-A6E3-2C79B252CCCB}" destId="{F2E9225C-C064-4036-A707-7B446CD49ED0}" srcOrd="0" destOrd="0" presId="urn:microsoft.com/office/officeart/2005/8/layout/list1"/>
    <dgm:cxn modelId="{A236CC22-AE37-4278-B709-33E1C2B09C8A}" type="presOf" srcId="{9034526A-6BBC-437A-AF85-3BEF158D709E}" destId="{EDB9D32F-0D76-4643-8292-8A781C730E07}" srcOrd="1" destOrd="0" presId="urn:microsoft.com/office/officeart/2005/8/layout/list1"/>
    <dgm:cxn modelId="{F4D0A824-02EA-47ED-810A-83A4F53467A5}" srcId="{9EE727F4-AA8C-4F15-BC71-E46A03387FEE}" destId="{D219125C-76F6-4CF6-A6E3-2C79B252CCCB}" srcOrd="1" destOrd="0" parTransId="{9DFCC620-F18E-4F02-AA9D-A92A4F3B8BCF}" sibTransId="{FA403563-56E6-4A95-8542-938011564CCD}"/>
    <dgm:cxn modelId="{A6221C4C-5B38-4618-9BAF-A960D429361F}" type="presOf" srcId="{E7A97B88-DD96-4BDD-A8A0-7B320F331EAF}" destId="{B6C65555-BEE6-4A0F-AF3E-FEC1E83C30C0}" srcOrd="1" destOrd="0" presId="urn:microsoft.com/office/officeart/2005/8/layout/list1"/>
    <dgm:cxn modelId="{2EC78DAD-A1E8-440D-ABFC-C6AD655B5788}" srcId="{9EE727F4-AA8C-4F15-BC71-E46A03387FEE}" destId="{9034526A-6BBC-437A-AF85-3BEF158D709E}" srcOrd="0" destOrd="0" parTransId="{4E99B243-7293-4BFE-803A-FD2F0FD2597D}" sibTransId="{E6BF2086-8A85-43F9-8C63-9D43AE61C2DF}"/>
    <dgm:cxn modelId="{23D02CC9-598A-4057-BBB2-CF842B077570}" srcId="{9EE727F4-AA8C-4F15-BC71-E46A03387FEE}" destId="{E7A97B88-DD96-4BDD-A8A0-7B320F331EAF}" srcOrd="2" destOrd="0" parTransId="{D3C9539F-A144-4DAB-A4E2-E5920AFF4FDF}" sibTransId="{817B35AF-43D6-4C5D-A88F-76171D664C86}"/>
    <dgm:cxn modelId="{245540CC-7408-4561-923A-B7DF6ACD9CA7}" type="presOf" srcId="{E7A97B88-DD96-4BDD-A8A0-7B320F331EAF}" destId="{CA7D2A67-E697-4C0C-B9CB-6087D65E79CD}" srcOrd="0" destOrd="0" presId="urn:microsoft.com/office/officeart/2005/8/layout/list1"/>
    <dgm:cxn modelId="{5C00E9FB-293A-45E8-94F7-590727B6B4C9}" type="presOf" srcId="{9EE727F4-AA8C-4F15-BC71-E46A03387FEE}" destId="{12E4063B-2AB1-4B22-8D7D-7D2CD7AE5AA3}" srcOrd="0" destOrd="0" presId="urn:microsoft.com/office/officeart/2005/8/layout/list1"/>
    <dgm:cxn modelId="{E4D061FD-B13E-4449-94B5-E68822F198E2}" type="presOf" srcId="{9034526A-6BBC-437A-AF85-3BEF158D709E}" destId="{44AD751E-0D09-448B-83AA-BA0AC0C6CA54}" srcOrd="0" destOrd="0" presId="urn:microsoft.com/office/officeart/2005/8/layout/list1"/>
    <dgm:cxn modelId="{1ED4E9FE-35E5-444F-9D37-85375360A7E7}" type="presOf" srcId="{D219125C-76F6-4CF6-A6E3-2C79B252CCCB}" destId="{02988D76-A7E1-4594-A1FD-5DFFD24CC06B}" srcOrd="1" destOrd="0" presId="urn:microsoft.com/office/officeart/2005/8/layout/list1"/>
    <dgm:cxn modelId="{EEBEF4AE-654B-489D-8EB3-1B438994C156}" type="presParOf" srcId="{12E4063B-2AB1-4B22-8D7D-7D2CD7AE5AA3}" destId="{25EF1AB3-F86B-4E11-AD14-1BE455817D7E}" srcOrd="0" destOrd="0" presId="urn:microsoft.com/office/officeart/2005/8/layout/list1"/>
    <dgm:cxn modelId="{D167591C-C005-4577-8BA3-407EECF7FCDF}" type="presParOf" srcId="{25EF1AB3-F86B-4E11-AD14-1BE455817D7E}" destId="{44AD751E-0D09-448B-83AA-BA0AC0C6CA54}" srcOrd="0" destOrd="0" presId="urn:microsoft.com/office/officeart/2005/8/layout/list1"/>
    <dgm:cxn modelId="{EE71CC3F-711D-49F8-AFC3-577196622D38}" type="presParOf" srcId="{25EF1AB3-F86B-4E11-AD14-1BE455817D7E}" destId="{EDB9D32F-0D76-4643-8292-8A781C730E07}" srcOrd="1" destOrd="0" presId="urn:microsoft.com/office/officeart/2005/8/layout/list1"/>
    <dgm:cxn modelId="{01F03F3C-430A-4833-8495-684EB61E95C5}" type="presParOf" srcId="{12E4063B-2AB1-4B22-8D7D-7D2CD7AE5AA3}" destId="{789552F1-159F-48D8-A43D-C7204C2E563D}" srcOrd="1" destOrd="0" presId="urn:microsoft.com/office/officeart/2005/8/layout/list1"/>
    <dgm:cxn modelId="{2A2A36E9-7E02-4896-AD77-B2B293343B3C}" type="presParOf" srcId="{12E4063B-2AB1-4B22-8D7D-7D2CD7AE5AA3}" destId="{E6942BD1-8DC0-4FF8-A740-79DF3BFBB301}" srcOrd="2" destOrd="0" presId="urn:microsoft.com/office/officeart/2005/8/layout/list1"/>
    <dgm:cxn modelId="{06B53F21-2548-480C-B9CD-18C41FF07F27}" type="presParOf" srcId="{12E4063B-2AB1-4B22-8D7D-7D2CD7AE5AA3}" destId="{587361BA-5269-472A-AA26-A39556DC1C6F}" srcOrd="3" destOrd="0" presId="urn:microsoft.com/office/officeart/2005/8/layout/list1"/>
    <dgm:cxn modelId="{9FD2EE25-A2A3-48B8-B863-8F44F99C66DD}" type="presParOf" srcId="{12E4063B-2AB1-4B22-8D7D-7D2CD7AE5AA3}" destId="{62B49B60-E0D0-4578-90DA-12AFF5D3DCC6}" srcOrd="4" destOrd="0" presId="urn:microsoft.com/office/officeart/2005/8/layout/list1"/>
    <dgm:cxn modelId="{402E0851-011B-4B18-A44E-33CCBE31CF66}" type="presParOf" srcId="{62B49B60-E0D0-4578-90DA-12AFF5D3DCC6}" destId="{F2E9225C-C064-4036-A707-7B446CD49ED0}" srcOrd="0" destOrd="0" presId="urn:microsoft.com/office/officeart/2005/8/layout/list1"/>
    <dgm:cxn modelId="{A17793D1-DB6B-4F90-9A5D-55C437E21B33}" type="presParOf" srcId="{62B49B60-E0D0-4578-90DA-12AFF5D3DCC6}" destId="{02988D76-A7E1-4594-A1FD-5DFFD24CC06B}" srcOrd="1" destOrd="0" presId="urn:microsoft.com/office/officeart/2005/8/layout/list1"/>
    <dgm:cxn modelId="{B8741C5F-890E-44F7-8FFF-D268E9B91C0A}" type="presParOf" srcId="{12E4063B-2AB1-4B22-8D7D-7D2CD7AE5AA3}" destId="{94147603-A528-422B-901D-BE65571CBEEA}" srcOrd="5" destOrd="0" presId="urn:microsoft.com/office/officeart/2005/8/layout/list1"/>
    <dgm:cxn modelId="{1879106F-86FC-4ABB-8CD3-19AC775F0684}" type="presParOf" srcId="{12E4063B-2AB1-4B22-8D7D-7D2CD7AE5AA3}" destId="{489EDF02-9507-4398-84B2-B00843BDC331}" srcOrd="6" destOrd="0" presId="urn:microsoft.com/office/officeart/2005/8/layout/list1"/>
    <dgm:cxn modelId="{98291B89-E38F-409A-AFD3-E5D60CE8BCCA}" type="presParOf" srcId="{12E4063B-2AB1-4B22-8D7D-7D2CD7AE5AA3}" destId="{3001E497-2974-4299-A414-E67D85675D1D}" srcOrd="7" destOrd="0" presId="urn:microsoft.com/office/officeart/2005/8/layout/list1"/>
    <dgm:cxn modelId="{7CD4C2D7-94AA-4619-AA0F-DFD7C6C6E371}" type="presParOf" srcId="{12E4063B-2AB1-4B22-8D7D-7D2CD7AE5AA3}" destId="{E21EF812-6F25-4E59-AEFB-EA2F83C98EE4}" srcOrd="8" destOrd="0" presId="urn:microsoft.com/office/officeart/2005/8/layout/list1"/>
    <dgm:cxn modelId="{4A7F2043-248A-4137-834D-9A57F3728EF6}" type="presParOf" srcId="{E21EF812-6F25-4E59-AEFB-EA2F83C98EE4}" destId="{CA7D2A67-E697-4C0C-B9CB-6087D65E79CD}" srcOrd="0" destOrd="0" presId="urn:microsoft.com/office/officeart/2005/8/layout/list1"/>
    <dgm:cxn modelId="{2CA48879-5363-47E4-A410-DA5330215DC7}" type="presParOf" srcId="{E21EF812-6F25-4E59-AEFB-EA2F83C98EE4}" destId="{B6C65555-BEE6-4A0F-AF3E-FEC1E83C30C0}" srcOrd="1" destOrd="0" presId="urn:microsoft.com/office/officeart/2005/8/layout/list1"/>
    <dgm:cxn modelId="{3E8595C4-36CA-4A95-989C-0990213AED46}" type="presParOf" srcId="{12E4063B-2AB1-4B22-8D7D-7D2CD7AE5AA3}" destId="{F1A5F13F-8268-4F90-BAE7-073022AC521B}" srcOrd="9" destOrd="0" presId="urn:microsoft.com/office/officeart/2005/8/layout/list1"/>
    <dgm:cxn modelId="{88C51A7E-4469-4D65-B6C0-E3FB0AEBD2C7}" type="presParOf" srcId="{12E4063B-2AB1-4B22-8D7D-7D2CD7AE5AA3}" destId="{1402A415-1E4A-4121-9618-773DA39B9C2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7FBECB-F69E-426C-9DD6-7FD524A4CD94}"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s-ES"/>
        </a:p>
      </dgm:t>
    </dgm:pt>
    <dgm:pt modelId="{E7F218B8-27C8-4D0F-A209-2CEB4FC276A2}">
      <dgm:prSet custT="1"/>
      <dgm:spPr/>
      <dgm:t>
        <a:bodyPr/>
        <a:lstStyle/>
        <a:p>
          <a:r>
            <a:rPr lang="it-IT" altLang="es-ES" sz="1000" b="1" dirty="0"/>
            <a:t>Er zijn 4 basischregels voor de rekst gemakkelijk en usable te maken</a:t>
          </a:r>
          <a:endParaRPr lang="es-ES" sz="1000" dirty="0"/>
        </a:p>
      </dgm:t>
    </dgm:pt>
    <dgm:pt modelId="{A9F98ED5-660E-46EF-BDBC-AF19B2738EF4}" type="sibTrans" cxnId="{A04B1390-B164-4308-B3F7-9E1CB0C3A5F2}">
      <dgm:prSet/>
      <dgm:spPr/>
      <dgm:t>
        <a:bodyPr/>
        <a:lstStyle/>
        <a:p>
          <a:endParaRPr lang="es-ES" sz="1000"/>
        </a:p>
      </dgm:t>
    </dgm:pt>
    <dgm:pt modelId="{9A5A4DB0-DF70-4CC6-B2B3-6B7C9E2CA0C7}" type="parTrans" cxnId="{A04B1390-B164-4308-B3F7-9E1CB0C3A5F2}">
      <dgm:prSet/>
      <dgm:spPr/>
      <dgm:t>
        <a:bodyPr/>
        <a:lstStyle/>
        <a:p>
          <a:endParaRPr lang="es-ES" sz="1000"/>
        </a:p>
      </dgm:t>
    </dgm:pt>
    <dgm:pt modelId="{8E3471F3-3AF2-48CA-B418-ECEBD6788481}">
      <dgm:prSet custT="1"/>
      <dgm:spPr/>
      <dgm:t>
        <a:bodyPr/>
        <a:lstStyle/>
        <a:p>
          <a:r>
            <a:rPr lang="it-IT" altLang="es-ES" sz="1000" b="1" dirty="0"/>
            <a:t>- Use black text o</a:t>
          </a:r>
          <a:r>
            <a:rPr lang="nl-NL" altLang="es-ES" sz="1000" b="1" dirty="0"/>
            <a:t>Gebruik zwarte tekst op een witte achtergrond</a:t>
          </a:r>
          <a:r>
            <a:rPr lang="it-IT" altLang="es-ES" sz="1000" b="1" dirty="0"/>
            <a:t>n a white background</a:t>
          </a:r>
          <a:endParaRPr lang="es-ES" sz="1000" dirty="0"/>
        </a:p>
      </dgm:t>
    </dgm:pt>
    <dgm:pt modelId="{BEA1F09B-076B-4140-BE27-F3000AAC1B54}" type="parTrans" cxnId="{AAA68071-CED4-4803-9E09-60161AF79DB0}">
      <dgm:prSet/>
      <dgm:spPr/>
      <dgm:t>
        <a:bodyPr/>
        <a:lstStyle/>
        <a:p>
          <a:endParaRPr lang="es-ES" sz="1000"/>
        </a:p>
      </dgm:t>
    </dgm:pt>
    <dgm:pt modelId="{A2BD5BD9-94EB-45B5-9410-EA9216BC098F}" type="sibTrans" cxnId="{AAA68071-CED4-4803-9E09-60161AF79DB0}">
      <dgm:prSet/>
      <dgm:spPr/>
      <dgm:t>
        <a:bodyPr/>
        <a:lstStyle/>
        <a:p>
          <a:endParaRPr lang="es-ES" sz="1000"/>
        </a:p>
      </dgm:t>
    </dgm:pt>
    <dgm:pt modelId="{E8A5F3A5-7234-4EB4-B4F7-B4BC2FB30AF0}">
      <dgm:prSet custT="1"/>
      <dgm:spPr/>
      <dgm:t>
        <a:bodyPr/>
        <a:lstStyle/>
        <a:p>
          <a:r>
            <a:rPr lang="it-IT" altLang="es-ES" sz="1000" b="1" dirty="0"/>
            <a:t>- Vermijd drukke achtegronden</a:t>
          </a:r>
          <a:endParaRPr lang="es-ES" sz="1000" dirty="0"/>
        </a:p>
      </dgm:t>
    </dgm:pt>
    <dgm:pt modelId="{89494B53-00F7-4AC8-9C49-992B67EE3028}" type="parTrans" cxnId="{694C9A93-D424-461B-AE4A-EAEBE0BD87D2}">
      <dgm:prSet/>
      <dgm:spPr/>
      <dgm:t>
        <a:bodyPr/>
        <a:lstStyle/>
        <a:p>
          <a:endParaRPr lang="es-ES" sz="1000"/>
        </a:p>
      </dgm:t>
    </dgm:pt>
    <dgm:pt modelId="{F485D329-C23B-43A6-A7D4-52061F571EA7}" type="sibTrans" cxnId="{694C9A93-D424-461B-AE4A-EAEBE0BD87D2}">
      <dgm:prSet/>
      <dgm:spPr/>
      <dgm:t>
        <a:bodyPr/>
        <a:lstStyle/>
        <a:p>
          <a:endParaRPr lang="es-ES" sz="1000"/>
        </a:p>
      </dgm:t>
    </dgm:pt>
    <dgm:pt modelId="{CAC93828-3F3E-4D8D-9B5E-518E79175A0B}">
      <dgm:prSet custT="1"/>
      <dgm:spPr/>
      <dgm:t>
        <a:bodyPr/>
        <a:lstStyle/>
        <a:p>
          <a:r>
            <a:rPr lang="it-IT" altLang="es-ES" sz="1000" b="1" dirty="0"/>
            <a:t>- </a:t>
          </a:r>
          <a:r>
            <a:rPr lang="nl-NL" altLang="es-ES" sz="1000" b="1" dirty="0"/>
            <a:t>Gebruik veelvoorkomende lettertypen, groter dan of gelijk aan 10 punten</a:t>
          </a:r>
          <a:endParaRPr lang="es-ES" sz="1000" dirty="0"/>
        </a:p>
      </dgm:t>
    </dgm:pt>
    <dgm:pt modelId="{3E6468C7-DE78-411B-B406-5AEA4B7BE595}" type="parTrans" cxnId="{C1DEA6E6-F05F-451B-AAA2-011C148A7C69}">
      <dgm:prSet/>
      <dgm:spPr/>
      <dgm:t>
        <a:bodyPr/>
        <a:lstStyle/>
        <a:p>
          <a:endParaRPr lang="es-ES" sz="1000"/>
        </a:p>
      </dgm:t>
    </dgm:pt>
    <dgm:pt modelId="{A7C747D1-409D-494F-B9EA-361BA6DDAEBE}" type="sibTrans" cxnId="{C1DEA6E6-F05F-451B-AAA2-011C148A7C69}">
      <dgm:prSet/>
      <dgm:spPr/>
      <dgm:t>
        <a:bodyPr/>
        <a:lstStyle/>
        <a:p>
          <a:endParaRPr lang="es-ES" sz="1000"/>
        </a:p>
      </dgm:t>
    </dgm:pt>
    <dgm:pt modelId="{C3FED80B-704C-4314-A234-93759DE37463}">
      <dgm:prSet custT="1"/>
      <dgm:spPr/>
      <dgm:t>
        <a:bodyPr/>
        <a:lstStyle/>
        <a:p>
          <a:r>
            <a:rPr lang="nl-NL" altLang="es-ES" sz="1000" b="1" dirty="0"/>
            <a:t>- Beperk scrollen, hoofdletters en grafische tekst tot een minimum.</a:t>
          </a:r>
          <a:endParaRPr lang="it-IT" altLang="es-ES" sz="1000" b="1" dirty="0"/>
        </a:p>
      </dgm:t>
    </dgm:pt>
    <dgm:pt modelId="{A7D608B4-A16D-42EC-B162-1CBBA772BE49}" type="parTrans" cxnId="{8ABCAE3A-9037-495E-8565-BC27236A1F9B}">
      <dgm:prSet/>
      <dgm:spPr/>
      <dgm:t>
        <a:bodyPr/>
        <a:lstStyle/>
        <a:p>
          <a:endParaRPr lang="es-ES" sz="1000"/>
        </a:p>
      </dgm:t>
    </dgm:pt>
    <dgm:pt modelId="{D5E09735-0880-40C0-AD00-8E35C0EFA9FF}" type="sibTrans" cxnId="{8ABCAE3A-9037-495E-8565-BC27236A1F9B}">
      <dgm:prSet/>
      <dgm:spPr/>
      <dgm:t>
        <a:bodyPr/>
        <a:lstStyle/>
        <a:p>
          <a:endParaRPr lang="es-ES" sz="1000"/>
        </a:p>
      </dgm:t>
    </dgm:pt>
    <dgm:pt modelId="{9092E103-2D1B-424A-9465-51B2B8434DE3}" type="pres">
      <dgm:prSet presAssocID="{447FBECB-F69E-426C-9DD6-7FD524A4CD94}" presName="compositeShape" presStyleCnt="0">
        <dgm:presLayoutVars>
          <dgm:dir/>
          <dgm:resizeHandles/>
        </dgm:presLayoutVars>
      </dgm:prSet>
      <dgm:spPr/>
    </dgm:pt>
    <dgm:pt modelId="{270E1F54-CEEC-4E84-8817-3436893AC2F7}" type="pres">
      <dgm:prSet presAssocID="{447FBECB-F69E-426C-9DD6-7FD524A4CD94}" presName="pyramid" presStyleLbl="node1" presStyleIdx="0" presStyleCnt="1"/>
      <dgm:spPr/>
    </dgm:pt>
    <dgm:pt modelId="{93D89AAA-BEEB-4121-9D5D-AAED66BCA338}" type="pres">
      <dgm:prSet presAssocID="{447FBECB-F69E-426C-9DD6-7FD524A4CD94}" presName="theList" presStyleCnt="0"/>
      <dgm:spPr/>
    </dgm:pt>
    <dgm:pt modelId="{CC15799A-A4E0-4B0F-BD54-A629C873F7AF}" type="pres">
      <dgm:prSet presAssocID="{E7F218B8-27C8-4D0F-A209-2CEB4FC276A2}" presName="aNode" presStyleLbl="fgAcc1" presStyleIdx="0" presStyleCnt="5" custScaleX="158195" custLinFactY="12428" custLinFactNeighborX="28767" custLinFactNeighborY="100000">
        <dgm:presLayoutVars>
          <dgm:bulletEnabled val="1"/>
        </dgm:presLayoutVars>
      </dgm:prSet>
      <dgm:spPr/>
    </dgm:pt>
    <dgm:pt modelId="{815642E7-2B97-44AA-B33F-8133761BF674}" type="pres">
      <dgm:prSet presAssocID="{E7F218B8-27C8-4D0F-A209-2CEB4FC276A2}" presName="aSpace" presStyleCnt="0"/>
      <dgm:spPr/>
    </dgm:pt>
    <dgm:pt modelId="{13094A3E-1D1E-4F06-BE3E-6A548B4E5C70}" type="pres">
      <dgm:prSet presAssocID="{CAC93828-3F3E-4D8D-9B5E-518E79175A0B}" presName="aNode" presStyleLbl="fgAcc1" presStyleIdx="1" presStyleCnt="5" custScaleX="158195" custLinFactY="12428" custLinFactNeighborX="28767" custLinFactNeighborY="100000">
        <dgm:presLayoutVars>
          <dgm:bulletEnabled val="1"/>
        </dgm:presLayoutVars>
      </dgm:prSet>
      <dgm:spPr/>
    </dgm:pt>
    <dgm:pt modelId="{5E10BBC3-718E-4820-BFD1-7C82B0506199}" type="pres">
      <dgm:prSet presAssocID="{CAC93828-3F3E-4D8D-9B5E-518E79175A0B}" presName="aSpace" presStyleCnt="0"/>
      <dgm:spPr/>
    </dgm:pt>
    <dgm:pt modelId="{AE1C9C92-B13B-4EE1-A97B-61B2F070CE61}" type="pres">
      <dgm:prSet presAssocID="{E8A5F3A5-7234-4EB4-B4F7-B4BC2FB30AF0}" presName="aNode" presStyleLbl="fgAcc1" presStyleIdx="2" presStyleCnt="5" custScaleX="158195" custLinFactY="12087" custLinFactNeighborX="29427" custLinFactNeighborY="100000">
        <dgm:presLayoutVars>
          <dgm:bulletEnabled val="1"/>
        </dgm:presLayoutVars>
      </dgm:prSet>
      <dgm:spPr/>
    </dgm:pt>
    <dgm:pt modelId="{D2112EE8-9197-488C-BF0D-3CB4E21D6DF8}" type="pres">
      <dgm:prSet presAssocID="{E8A5F3A5-7234-4EB4-B4F7-B4BC2FB30AF0}" presName="aSpace" presStyleCnt="0"/>
      <dgm:spPr/>
    </dgm:pt>
    <dgm:pt modelId="{BDA48A0C-433E-4432-8765-D4413FB3E6C9}" type="pres">
      <dgm:prSet presAssocID="{8E3471F3-3AF2-48CA-B418-ECEBD6788481}" presName="aNode" presStyleLbl="fgAcc1" presStyleIdx="3" presStyleCnt="5" custScaleX="158195" custLinFactY="12428" custLinFactNeighborX="28767" custLinFactNeighborY="100000">
        <dgm:presLayoutVars>
          <dgm:bulletEnabled val="1"/>
        </dgm:presLayoutVars>
      </dgm:prSet>
      <dgm:spPr/>
    </dgm:pt>
    <dgm:pt modelId="{37CC5B64-7E5E-4104-8E80-AA353647DDB0}" type="pres">
      <dgm:prSet presAssocID="{8E3471F3-3AF2-48CA-B418-ECEBD6788481}" presName="aSpace" presStyleCnt="0"/>
      <dgm:spPr/>
    </dgm:pt>
    <dgm:pt modelId="{0A620C9C-C3B4-4C5E-9D05-A903D9AF2134}" type="pres">
      <dgm:prSet presAssocID="{C3FED80B-704C-4314-A234-93759DE37463}" presName="aNode" presStyleLbl="fgAcc1" presStyleIdx="4" presStyleCnt="5" custScaleX="157678" custLinFactY="33972" custLinFactNeighborX="29169" custLinFactNeighborY="100000">
        <dgm:presLayoutVars>
          <dgm:bulletEnabled val="1"/>
        </dgm:presLayoutVars>
      </dgm:prSet>
      <dgm:spPr/>
    </dgm:pt>
    <dgm:pt modelId="{279B8BA1-7C5A-4D77-B7CA-AC29BE0CD5B5}" type="pres">
      <dgm:prSet presAssocID="{C3FED80B-704C-4314-A234-93759DE37463}" presName="aSpace" presStyleCnt="0"/>
      <dgm:spPr/>
    </dgm:pt>
  </dgm:ptLst>
  <dgm:cxnLst>
    <dgm:cxn modelId="{3AF84E12-8647-41D6-8416-9A143B34361A}" type="presOf" srcId="{447FBECB-F69E-426C-9DD6-7FD524A4CD94}" destId="{9092E103-2D1B-424A-9465-51B2B8434DE3}" srcOrd="0" destOrd="0" presId="urn:microsoft.com/office/officeart/2005/8/layout/pyramid2"/>
    <dgm:cxn modelId="{AEFAD913-EB6C-4EED-8BDC-7D7342E8FB1A}" type="presOf" srcId="{CAC93828-3F3E-4D8D-9B5E-518E79175A0B}" destId="{13094A3E-1D1E-4F06-BE3E-6A548B4E5C70}" srcOrd="0" destOrd="0" presId="urn:microsoft.com/office/officeart/2005/8/layout/pyramid2"/>
    <dgm:cxn modelId="{8CA82033-8979-4B8C-83DE-53546E955EF5}" type="presOf" srcId="{E8A5F3A5-7234-4EB4-B4F7-B4BC2FB30AF0}" destId="{AE1C9C92-B13B-4EE1-A97B-61B2F070CE61}" srcOrd="0" destOrd="0" presId="urn:microsoft.com/office/officeart/2005/8/layout/pyramid2"/>
    <dgm:cxn modelId="{8ABCAE3A-9037-495E-8565-BC27236A1F9B}" srcId="{447FBECB-F69E-426C-9DD6-7FD524A4CD94}" destId="{C3FED80B-704C-4314-A234-93759DE37463}" srcOrd="4" destOrd="0" parTransId="{A7D608B4-A16D-42EC-B162-1CBBA772BE49}" sibTransId="{D5E09735-0880-40C0-AD00-8E35C0EFA9FF}"/>
    <dgm:cxn modelId="{AAA68071-CED4-4803-9E09-60161AF79DB0}" srcId="{447FBECB-F69E-426C-9DD6-7FD524A4CD94}" destId="{8E3471F3-3AF2-48CA-B418-ECEBD6788481}" srcOrd="3" destOrd="0" parTransId="{BEA1F09B-076B-4140-BE27-F3000AAC1B54}" sibTransId="{A2BD5BD9-94EB-45B5-9410-EA9216BC098F}"/>
    <dgm:cxn modelId="{A04B1390-B164-4308-B3F7-9E1CB0C3A5F2}" srcId="{447FBECB-F69E-426C-9DD6-7FD524A4CD94}" destId="{E7F218B8-27C8-4D0F-A209-2CEB4FC276A2}" srcOrd="0" destOrd="0" parTransId="{9A5A4DB0-DF70-4CC6-B2B3-6B7C9E2CA0C7}" sibTransId="{A9F98ED5-660E-46EF-BDBC-AF19B2738EF4}"/>
    <dgm:cxn modelId="{694C9A93-D424-461B-AE4A-EAEBE0BD87D2}" srcId="{447FBECB-F69E-426C-9DD6-7FD524A4CD94}" destId="{E8A5F3A5-7234-4EB4-B4F7-B4BC2FB30AF0}" srcOrd="2" destOrd="0" parTransId="{89494B53-00F7-4AC8-9C49-992B67EE3028}" sibTransId="{F485D329-C23B-43A6-A7D4-52061F571EA7}"/>
    <dgm:cxn modelId="{C1DEA6E6-F05F-451B-AAA2-011C148A7C69}" srcId="{447FBECB-F69E-426C-9DD6-7FD524A4CD94}" destId="{CAC93828-3F3E-4D8D-9B5E-518E79175A0B}" srcOrd="1" destOrd="0" parTransId="{3E6468C7-DE78-411B-B406-5AEA4B7BE595}" sibTransId="{A7C747D1-409D-494F-B9EA-361BA6DDAEBE}"/>
    <dgm:cxn modelId="{1507EFF1-11B7-419F-A3C9-D96618A406CB}" type="presOf" srcId="{E7F218B8-27C8-4D0F-A209-2CEB4FC276A2}" destId="{CC15799A-A4E0-4B0F-BD54-A629C873F7AF}" srcOrd="0" destOrd="0" presId="urn:microsoft.com/office/officeart/2005/8/layout/pyramid2"/>
    <dgm:cxn modelId="{BA1AC7F2-E6A0-44A3-8003-57FAA1FE6D08}" type="presOf" srcId="{8E3471F3-3AF2-48CA-B418-ECEBD6788481}" destId="{BDA48A0C-433E-4432-8765-D4413FB3E6C9}" srcOrd="0" destOrd="0" presId="urn:microsoft.com/office/officeart/2005/8/layout/pyramid2"/>
    <dgm:cxn modelId="{1947D6F4-F4E1-4A5F-A1C1-C30D0F7E38E0}" type="presOf" srcId="{C3FED80B-704C-4314-A234-93759DE37463}" destId="{0A620C9C-C3B4-4C5E-9D05-A903D9AF2134}" srcOrd="0" destOrd="0" presId="urn:microsoft.com/office/officeart/2005/8/layout/pyramid2"/>
    <dgm:cxn modelId="{463A9FA1-C56F-480A-AF36-BDA01B93968D}" type="presParOf" srcId="{9092E103-2D1B-424A-9465-51B2B8434DE3}" destId="{270E1F54-CEEC-4E84-8817-3436893AC2F7}" srcOrd="0" destOrd="0" presId="urn:microsoft.com/office/officeart/2005/8/layout/pyramid2"/>
    <dgm:cxn modelId="{6601290C-0876-45D1-8B2C-E03DA04E6B19}" type="presParOf" srcId="{9092E103-2D1B-424A-9465-51B2B8434DE3}" destId="{93D89AAA-BEEB-4121-9D5D-AAED66BCA338}" srcOrd="1" destOrd="0" presId="urn:microsoft.com/office/officeart/2005/8/layout/pyramid2"/>
    <dgm:cxn modelId="{9A2D118D-336C-4312-A106-83FC008D1066}" type="presParOf" srcId="{93D89AAA-BEEB-4121-9D5D-AAED66BCA338}" destId="{CC15799A-A4E0-4B0F-BD54-A629C873F7AF}" srcOrd="0" destOrd="0" presId="urn:microsoft.com/office/officeart/2005/8/layout/pyramid2"/>
    <dgm:cxn modelId="{881BBE81-E380-4F92-940C-E1E6E741A345}" type="presParOf" srcId="{93D89AAA-BEEB-4121-9D5D-AAED66BCA338}" destId="{815642E7-2B97-44AA-B33F-8133761BF674}" srcOrd="1" destOrd="0" presId="urn:microsoft.com/office/officeart/2005/8/layout/pyramid2"/>
    <dgm:cxn modelId="{3597277E-885B-42F7-AD25-C085FD47728F}" type="presParOf" srcId="{93D89AAA-BEEB-4121-9D5D-AAED66BCA338}" destId="{13094A3E-1D1E-4F06-BE3E-6A548B4E5C70}" srcOrd="2" destOrd="0" presId="urn:microsoft.com/office/officeart/2005/8/layout/pyramid2"/>
    <dgm:cxn modelId="{3CBFC245-5174-4D31-BF09-1B7174B4ADC6}" type="presParOf" srcId="{93D89AAA-BEEB-4121-9D5D-AAED66BCA338}" destId="{5E10BBC3-718E-4820-BFD1-7C82B0506199}" srcOrd="3" destOrd="0" presId="urn:microsoft.com/office/officeart/2005/8/layout/pyramid2"/>
    <dgm:cxn modelId="{BDD3750C-CEA7-406E-93F5-F00827630683}" type="presParOf" srcId="{93D89AAA-BEEB-4121-9D5D-AAED66BCA338}" destId="{AE1C9C92-B13B-4EE1-A97B-61B2F070CE61}" srcOrd="4" destOrd="0" presId="urn:microsoft.com/office/officeart/2005/8/layout/pyramid2"/>
    <dgm:cxn modelId="{74BBCEAB-6420-42F2-A22A-8D48DE482EA1}" type="presParOf" srcId="{93D89AAA-BEEB-4121-9D5D-AAED66BCA338}" destId="{D2112EE8-9197-488C-BF0D-3CB4E21D6DF8}" srcOrd="5" destOrd="0" presId="urn:microsoft.com/office/officeart/2005/8/layout/pyramid2"/>
    <dgm:cxn modelId="{62239B73-ECFA-45D4-9F6C-B33CE134FB4B}" type="presParOf" srcId="{93D89AAA-BEEB-4121-9D5D-AAED66BCA338}" destId="{BDA48A0C-433E-4432-8765-D4413FB3E6C9}" srcOrd="6" destOrd="0" presId="urn:microsoft.com/office/officeart/2005/8/layout/pyramid2"/>
    <dgm:cxn modelId="{368B54FD-5A93-41AC-97F8-69D1C40B3CE9}" type="presParOf" srcId="{93D89AAA-BEEB-4121-9D5D-AAED66BCA338}" destId="{37CC5B64-7E5E-4104-8E80-AA353647DDB0}" srcOrd="7" destOrd="0" presId="urn:microsoft.com/office/officeart/2005/8/layout/pyramid2"/>
    <dgm:cxn modelId="{DCBCB15A-FF84-4B78-B73C-1F2B3096DEEF}" type="presParOf" srcId="{93D89AAA-BEEB-4121-9D5D-AAED66BCA338}" destId="{0A620C9C-C3B4-4C5E-9D05-A903D9AF2134}" srcOrd="8" destOrd="0" presId="urn:microsoft.com/office/officeart/2005/8/layout/pyramid2"/>
    <dgm:cxn modelId="{136FE159-152D-4AAE-93E4-05A97EFC1249}" type="presParOf" srcId="{93D89AAA-BEEB-4121-9D5D-AAED66BCA338}" destId="{279B8BA1-7C5A-4D77-B7CA-AC29BE0CD5B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B56AAD8-313A-4FEA-A60C-FBE5D44D28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42A83928-D92E-47A4-B06C-72AD4BFBC6E7}">
      <dgm:prSet custT="1"/>
      <dgm:spPr/>
      <dgm:t>
        <a:bodyPr/>
        <a:lstStyle/>
        <a:p>
          <a:r>
            <a:rPr lang="nl-NL" altLang="es-ES" sz="1200" b="1" dirty="0">
              <a:solidFill>
                <a:schemeClr val="tx1"/>
              </a:solidFill>
            </a:rPr>
            <a:t>De juiste mate van contrast heeft invloed op de leesbaarheid van een site</a:t>
          </a:r>
          <a:r>
            <a:rPr lang="en-GB" altLang="es-ES" sz="1200" b="1" dirty="0">
              <a:solidFill>
                <a:schemeClr val="tx1"/>
              </a:solidFill>
            </a:rPr>
            <a:t>.</a:t>
          </a:r>
          <a:endParaRPr lang="es-ES" sz="1200" dirty="0">
            <a:solidFill>
              <a:schemeClr val="tx1"/>
            </a:solidFill>
          </a:endParaRPr>
        </a:p>
      </dgm:t>
    </dgm:pt>
    <dgm:pt modelId="{AF09797D-8A24-40C9-BAAE-2EECC8D09E37}" type="parTrans" cxnId="{DC5B558F-67AA-4B34-AA5A-E4E91FCAB39F}">
      <dgm:prSet/>
      <dgm:spPr/>
      <dgm:t>
        <a:bodyPr/>
        <a:lstStyle/>
        <a:p>
          <a:endParaRPr lang="es-ES" sz="1200">
            <a:solidFill>
              <a:schemeClr val="tx1"/>
            </a:solidFill>
          </a:endParaRPr>
        </a:p>
      </dgm:t>
    </dgm:pt>
    <dgm:pt modelId="{6F08D3EB-21F9-4308-8F69-2CA68BA3A8FD}" type="sibTrans" cxnId="{DC5B558F-67AA-4B34-AA5A-E4E91FCAB39F}">
      <dgm:prSet/>
      <dgm:spPr/>
      <dgm:t>
        <a:bodyPr/>
        <a:lstStyle/>
        <a:p>
          <a:endParaRPr lang="es-ES" sz="1200">
            <a:solidFill>
              <a:schemeClr val="tx1"/>
            </a:solidFill>
          </a:endParaRPr>
        </a:p>
      </dgm:t>
    </dgm:pt>
    <dgm:pt modelId="{81F9B09B-7892-4CAE-B218-13320B36AE60}">
      <dgm:prSet custT="1"/>
      <dgm:spPr/>
      <dgm:t>
        <a:bodyPr/>
        <a:lstStyle/>
        <a:p>
          <a:r>
            <a:rPr lang="nl-NL" altLang="es-ES" sz="1200" b="1" dirty="0">
              <a:solidFill>
                <a:schemeClr val="tx1"/>
              </a:solidFill>
            </a:rPr>
            <a:t>- Zwarte tekst op een witte achtergrond of iets dergelijks - gemakkelijker te lezen</a:t>
          </a:r>
          <a:endParaRPr lang="es-ES" sz="1200" dirty="0">
            <a:solidFill>
              <a:schemeClr val="tx1"/>
            </a:solidFill>
          </a:endParaRPr>
        </a:p>
      </dgm:t>
    </dgm:pt>
    <dgm:pt modelId="{ED583D00-144C-480F-ACAB-BD56C2E03FB1}" type="parTrans" cxnId="{CCC7AB2D-58C1-4B9F-99B7-6B83337BD48B}">
      <dgm:prSet/>
      <dgm:spPr/>
      <dgm:t>
        <a:bodyPr/>
        <a:lstStyle/>
        <a:p>
          <a:endParaRPr lang="es-ES" sz="1200">
            <a:solidFill>
              <a:schemeClr val="tx1"/>
            </a:solidFill>
          </a:endParaRPr>
        </a:p>
      </dgm:t>
    </dgm:pt>
    <dgm:pt modelId="{F5377E9A-2053-4110-9531-8125A8AD6802}" type="sibTrans" cxnId="{CCC7AB2D-58C1-4B9F-99B7-6B83337BD48B}">
      <dgm:prSet/>
      <dgm:spPr/>
      <dgm:t>
        <a:bodyPr/>
        <a:lstStyle/>
        <a:p>
          <a:endParaRPr lang="es-ES" sz="1200">
            <a:solidFill>
              <a:schemeClr val="tx1"/>
            </a:solidFill>
          </a:endParaRPr>
        </a:p>
      </dgm:t>
    </dgm:pt>
    <dgm:pt modelId="{E1A33997-9EF2-4AF1-95E3-6F0CF49482E9}">
      <dgm:prSet custT="1"/>
      <dgm:spPr/>
      <dgm:t>
        <a:bodyPr/>
        <a:lstStyle/>
        <a:p>
          <a:r>
            <a:rPr lang="nl-NL" altLang="es-ES" sz="1200" b="1" dirty="0">
              <a:solidFill>
                <a:schemeClr val="tx1"/>
              </a:solidFill>
            </a:rPr>
            <a:t>- Vermijd het combineren van vergelijkbare kleuren: het lage contrast veroorzaakt visuele vermoeidheid en is moeilijk te lezen</a:t>
          </a:r>
          <a:r>
            <a:rPr lang="en-GB" altLang="es-ES" sz="1200" b="1" dirty="0" err="1">
              <a:solidFill>
                <a:schemeClr val="tx1"/>
              </a:solidFill>
            </a:rPr>
            <a:t>ead</a:t>
          </a:r>
          <a:endParaRPr lang="es-ES" sz="1200" dirty="0">
            <a:solidFill>
              <a:schemeClr val="tx1"/>
            </a:solidFill>
          </a:endParaRPr>
        </a:p>
      </dgm:t>
    </dgm:pt>
    <dgm:pt modelId="{AC7E9F2C-B4A2-4C9D-A51A-1F588F15DC69}" type="parTrans" cxnId="{BCFFB5F3-5AE8-4766-B76F-7E51BD93D25C}">
      <dgm:prSet/>
      <dgm:spPr/>
      <dgm:t>
        <a:bodyPr/>
        <a:lstStyle/>
        <a:p>
          <a:endParaRPr lang="es-ES" sz="1200">
            <a:solidFill>
              <a:schemeClr val="tx1"/>
            </a:solidFill>
          </a:endParaRPr>
        </a:p>
      </dgm:t>
    </dgm:pt>
    <dgm:pt modelId="{EF887B3C-7B90-43A9-B732-517030D10F1C}" type="sibTrans" cxnId="{BCFFB5F3-5AE8-4766-B76F-7E51BD93D25C}">
      <dgm:prSet/>
      <dgm:spPr/>
      <dgm:t>
        <a:bodyPr/>
        <a:lstStyle/>
        <a:p>
          <a:endParaRPr lang="es-ES" sz="1200">
            <a:solidFill>
              <a:schemeClr val="tx1"/>
            </a:solidFill>
          </a:endParaRPr>
        </a:p>
      </dgm:t>
    </dgm:pt>
    <dgm:pt modelId="{3558C8C5-3D1F-4C76-9F16-91FE08DBB038}">
      <dgm:prSet custT="1"/>
      <dgm:spPr/>
      <dgm:t>
        <a:bodyPr/>
        <a:lstStyle/>
        <a:p>
          <a:r>
            <a:rPr lang="nl-NL" altLang="es-ES" sz="1200" b="1" dirty="0">
              <a:solidFill>
                <a:schemeClr val="tx1"/>
              </a:solidFill>
            </a:rPr>
            <a:t>- NOOIT een drukke achtergrond hebben</a:t>
          </a:r>
          <a:endParaRPr lang="en-GB" altLang="es-ES" sz="1200" b="1" dirty="0">
            <a:solidFill>
              <a:schemeClr val="tx1"/>
            </a:solidFill>
          </a:endParaRPr>
        </a:p>
      </dgm:t>
    </dgm:pt>
    <dgm:pt modelId="{2D6B755F-B409-4A5F-AB03-CEFFFE48A6C1}" type="parTrans" cxnId="{DB09BDE9-0FC0-4815-89A4-16E1B845A421}">
      <dgm:prSet/>
      <dgm:spPr/>
      <dgm:t>
        <a:bodyPr/>
        <a:lstStyle/>
        <a:p>
          <a:endParaRPr lang="es-ES" sz="1200">
            <a:solidFill>
              <a:schemeClr val="tx1"/>
            </a:solidFill>
          </a:endParaRPr>
        </a:p>
      </dgm:t>
    </dgm:pt>
    <dgm:pt modelId="{5D643310-7C77-4219-AA68-7FEBEA798306}" type="sibTrans" cxnId="{DB09BDE9-0FC0-4815-89A4-16E1B845A421}">
      <dgm:prSet/>
      <dgm:spPr/>
      <dgm:t>
        <a:bodyPr/>
        <a:lstStyle/>
        <a:p>
          <a:endParaRPr lang="es-ES" sz="1200">
            <a:solidFill>
              <a:schemeClr val="tx1"/>
            </a:solidFill>
          </a:endParaRPr>
        </a:p>
      </dgm:t>
    </dgm:pt>
    <dgm:pt modelId="{73A08A2B-F579-45E2-ACAE-D587FD12877C}" type="pres">
      <dgm:prSet presAssocID="{4B56AAD8-313A-4FEA-A60C-FBE5D44D2873}" presName="linear" presStyleCnt="0">
        <dgm:presLayoutVars>
          <dgm:animLvl val="lvl"/>
          <dgm:resizeHandles val="exact"/>
        </dgm:presLayoutVars>
      </dgm:prSet>
      <dgm:spPr/>
    </dgm:pt>
    <dgm:pt modelId="{15B94BE6-B3CB-4201-90C8-C71812666ED6}" type="pres">
      <dgm:prSet presAssocID="{42A83928-D92E-47A4-B06C-72AD4BFBC6E7}" presName="parentText" presStyleLbl="node1" presStyleIdx="0" presStyleCnt="4">
        <dgm:presLayoutVars>
          <dgm:chMax val="0"/>
          <dgm:bulletEnabled val="1"/>
        </dgm:presLayoutVars>
      </dgm:prSet>
      <dgm:spPr/>
    </dgm:pt>
    <dgm:pt modelId="{7337E3E8-73B3-44D7-A73C-8D937A37DC0E}" type="pres">
      <dgm:prSet presAssocID="{6F08D3EB-21F9-4308-8F69-2CA68BA3A8FD}" presName="spacer" presStyleCnt="0"/>
      <dgm:spPr/>
    </dgm:pt>
    <dgm:pt modelId="{F95FDFBD-F512-4652-AC1C-D491F964C630}" type="pres">
      <dgm:prSet presAssocID="{81F9B09B-7892-4CAE-B218-13320B36AE60}" presName="parentText" presStyleLbl="node1" presStyleIdx="1" presStyleCnt="4">
        <dgm:presLayoutVars>
          <dgm:chMax val="0"/>
          <dgm:bulletEnabled val="1"/>
        </dgm:presLayoutVars>
      </dgm:prSet>
      <dgm:spPr/>
    </dgm:pt>
    <dgm:pt modelId="{968E8194-ADDC-4DD3-A663-01D5A39E67DE}" type="pres">
      <dgm:prSet presAssocID="{F5377E9A-2053-4110-9531-8125A8AD6802}" presName="spacer" presStyleCnt="0"/>
      <dgm:spPr/>
    </dgm:pt>
    <dgm:pt modelId="{0D815CF0-0A7F-4541-AAFE-2B59742CB020}" type="pres">
      <dgm:prSet presAssocID="{E1A33997-9EF2-4AF1-95E3-6F0CF49482E9}" presName="parentText" presStyleLbl="node1" presStyleIdx="2" presStyleCnt="4">
        <dgm:presLayoutVars>
          <dgm:chMax val="0"/>
          <dgm:bulletEnabled val="1"/>
        </dgm:presLayoutVars>
      </dgm:prSet>
      <dgm:spPr/>
    </dgm:pt>
    <dgm:pt modelId="{318E4605-6FDA-474F-9FA5-EFDE9A9CA51D}" type="pres">
      <dgm:prSet presAssocID="{EF887B3C-7B90-43A9-B732-517030D10F1C}" presName="spacer" presStyleCnt="0"/>
      <dgm:spPr/>
    </dgm:pt>
    <dgm:pt modelId="{F2C853F3-FCAC-4FB8-ABDA-9C953683E76D}" type="pres">
      <dgm:prSet presAssocID="{3558C8C5-3D1F-4C76-9F16-91FE08DBB038}" presName="parentText" presStyleLbl="node1" presStyleIdx="3" presStyleCnt="4">
        <dgm:presLayoutVars>
          <dgm:chMax val="0"/>
          <dgm:bulletEnabled val="1"/>
        </dgm:presLayoutVars>
      </dgm:prSet>
      <dgm:spPr/>
    </dgm:pt>
  </dgm:ptLst>
  <dgm:cxnLst>
    <dgm:cxn modelId="{6D251C2A-4924-4C04-AAFC-0B3EF296A293}" type="presOf" srcId="{E1A33997-9EF2-4AF1-95E3-6F0CF49482E9}" destId="{0D815CF0-0A7F-4541-AAFE-2B59742CB020}" srcOrd="0" destOrd="0" presId="urn:microsoft.com/office/officeart/2005/8/layout/vList2"/>
    <dgm:cxn modelId="{CCC7AB2D-58C1-4B9F-99B7-6B83337BD48B}" srcId="{4B56AAD8-313A-4FEA-A60C-FBE5D44D2873}" destId="{81F9B09B-7892-4CAE-B218-13320B36AE60}" srcOrd="1" destOrd="0" parTransId="{ED583D00-144C-480F-ACAB-BD56C2E03FB1}" sibTransId="{F5377E9A-2053-4110-9531-8125A8AD6802}"/>
    <dgm:cxn modelId="{DC5B558F-67AA-4B34-AA5A-E4E91FCAB39F}" srcId="{4B56AAD8-313A-4FEA-A60C-FBE5D44D2873}" destId="{42A83928-D92E-47A4-B06C-72AD4BFBC6E7}" srcOrd="0" destOrd="0" parTransId="{AF09797D-8A24-40C9-BAAE-2EECC8D09E37}" sibTransId="{6F08D3EB-21F9-4308-8F69-2CA68BA3A8FD}"/>
    <dgm:cxn modelId="{9E21DC95-5A97-4A6A-ADDF-37DF4ECBEC08}" type="presOf" srcId="{81F9B09B-7892-4CAE-B218-13320B36AE60}" destId="{F95FDFBD-F512-4652-AC1C-D491F964C630}" srcOrd="0" destOrd="0" presId="urn:microsoft.com/office/officeart/2005/8/layout/vList2"/>
    <dgm:cxn modelId="{6533A1A2-9BD1-4D22-A4D8-3B9CA21A5835}" type="presOf" srcId="{4B56AAD8-313A-4FEA-A60C-FBE5D44D2873}" destId="{73A08A2B-F579-45E2-ACAE-D587FD12877C}" srcOrd="0" destOrd="0" presId="urn:microsoft.com/office/officeart/2005/8/layout/vList2"/>
    <dgm:cxn modelId="{9376CDAD-4F29-4068-A6B3-ACA230AFF2DB}" type="presOf" srcId="{42A83928-D92E-47A4-B06C-72AD4BFBC6E7}" destId="{15B94BE6-B3CB-4201-90C8-C71812666ED6}" srcOrd="0" destOrd="0" presId="urn:microsoft.com/office/officeart/2005/8/layout/vList2"/>
    <dgm:cxn modelId="{9D9CAAC7-9469-4656-A60A-1795EF7147C9}" type="presOf" srcId="{3558C8C5-3D1F-4C76-9F16-91FE08DBB038}" destId="{F2C853F3-FCAC-4FB8-ABDA-9C953683E76D}" srcOrd="0" destOrd="0" presId="urn:microsoft.com/office/officeart/2005/8/layout/vList2"/>
    <dgm:cxn modelId="{DB09BDE9-0FC0-4815-89A4-16E1B845A421}" srcId="{4B56AAD8-313A-4FEA-A60C-FBE5D44D2873}" destId="{3558C8C5-3D1F-4C76-9F16-91FE08DBB038}" srcOrd="3" destOrd="0" parTransId="{2D6B755F-B409-4A5F-AB03-CEFFFE48A6C1}" sibTransId="{5D643310-7C77-4219-AA68-7FEBEA798306}"/>
    <dgm:cxn modelId="{BCFFB5F3-5AE8-4766-B76F-7E51BD93D25C}" srcId="{4B56AAD8-313A-4FEA-A60C-FBE5D44D2873}" destId="{E1A33997-9EF2-4AF1-95E3-6F0CF49482E9}" srcOrd="2" destOrd="0" parTransId="{AC7E9F2C-B4A2-4C9D-A51A-1F588F15DC69}" sibTransId="{EF887B3C-7B90-43A9-B732-517030D10F1C}"/>
    <dgm:cxn modelId="{F5DF5F36-80C3-4D2F-8F30-14E9392B99E4}" type="presParOf" srcId="{73A08A2B-F579-45E2-ACAE-D587FD12877C}" destId="{15B94BE6-B3CB-4201-90C8-C71812666ED6}" srcOrd="0" destOrd="0" presId="urn:microsoft.com/office/officeart/2005/8/layout/vList2"/>
    <dgm:cxn modelId="{EF42DD07-6558-4FD5-B39F-7219C67B89DE}" type="presParOf" srcId="{73A08A2B-F579-45E2-ACAE-D587FD12877C}" destId="{7337E3E8-73B3-44D7-A73C-8D937A37DC0E}" srcOrd="1" destOrd="0" presId="urn:microsoft.com/office/officeart/2005/8/layout/vList2"/>
    <dgm:cxn modelId="{D59C7A88-E28F-4FE2-8F8E-E7C9C54A3804}" type="presParOf" srcId="{73A08A2B-F579-45E2-ACAE-D587FD12877C}" destId="{F95FDFBD-F512-4652-AC1C-D491F964C630}" srcOrd="2" destOrd="0" presId="urn:microsoft.com/office/officeart/2005/8/layout/vList2"/>
    <dgm:cxn modelId="{7D133CFB-8B17-440B-AAF8-D31503F49EB5}" type="presParOf" srcId="{73A08A2B-F579-45E2-ACAE-D587FD12877C}" destId="{968E8194-ADDC-4DD3-A663-01D5A39E67DE}" srcOrd="3" destOrd="0" presId="urn:microsoft.com/office/officeart/2005/8/layout/vList2"/>
    <dgm:cxn modelId="{AD9FC8C4-D987-40DE-8AEC-AF337EC7CBC1}" type="presParOf" srcId="{73A08A2B-F579-45E2-ACAE-D587FD12877C}" destId="{0D815CF0-0A7F-4541-AAFE-2B59742CB020}" srcOrd="4" destOrd="0" presId="urn:microsoft.com/office/officeart/2005/8/layout/vList2"/>
    <dgm:cxn modelId="{3BCF3E8D-E549-4FB9-AA7D-02D6A385DC04}" type="presParOf" srcId="{73A08A2B-F579-45E2-ACAE-D587FD12877C}" destId="{318E4605-6FDA-474F-9FA5-EFDE9A9CA51D}" srcOrd="5" destOrd="0" presId="urn:microsoft.com/office/officeart/2005/8/layout/vList2"/>
    <dgm:cxn modelId="{B3EE18F9-88FD-41B0-BBA4-D58BE04A7B7E}" type="presParOf" srcId="{73A08A2B-F579-45E2-ACAE-D587FD12877C}" destId="{F2C853F3-FCAC-4FB8-ABDA-9C953683E7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CAE6026-16DA-41E3-813C-B6F055CDBE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8CD9BF6-8A3E-4AAB-9B2A-20B30672AAC9}">
      <dgm:prSet custT="1"/>
      <dgm:spPr/>
      <dgm:t>
        <a:bodyPr/>
        <a:lstStyle/>
        <a:p>
          <a:r>
            <a:rPr lang="nl-NL" altLang="es-ES" sz="1200" b="1" dirty="0">
              <a:solidFill>
                <a:schemeClr val="tx1"/>
              </a:solidFill>
            </a:rPr>
            <a:t>Afbeeldingen vergroten de bestandsgrootte - veel gebruikers gebruiken modems en hebben niet veel geduld met trage sites.</a:t>
          </a:r>
          <a:endParaRPr lang="es-ES" sz="1200" dirty="0">
            <a:solidFill>
              <a:schemeClr val="tx1"/>
            </a:solidFill>
          </a:endParaRPr>
        </a:p>
      </dgm:t>
    </dgm:pt>
    <dgm:pt modelId="{1489E8C2-31EA-4048-87B0-069D15A26600}" type="parTrans" cxnId="{1B08B790-4065-4B69-9F29-B39D953DFE12}">
      <dgm:prSet/>
      <dgm:spPr/>
      <dgm:t>
        <a:bodyPr/>
        <a:lstStyle/>
        <a:p>
          <a:endParaRPr lang="es-ES">
            <a:solidFill>
              <a:schemeClr val="tx1"/>
            </a:solidFill>
          </a:endParaRPr>
        </a:p>
      </dgm:t>
    </dgm:pt>
    <dgm:pt modelId="{973F6AFA-E70D-4D08-BB8E-E2D4CDC4B5A5}" type="sibTrans" cxnId="{1B08B790-4065-4B69-9F29-B39D953DFE12}">
      <dgm:prSet/>
      <dgm:spPr/>
      <dgm:t>
        <a:bodyPr/>
        <a:lstStyle/>
        <a:p>
          <a:endParaRPr lang="es-ES">
            <a:solidFill>
              <a:schemeClr val="tx1"/>
            </a:solidFill>
          </a:endParaRPr>
        </a:p>
      </dgm:t>
    </dgm:pt>
    <dgm:pt modelId="{0BE006C6-1557-4D5E-86BB-3E91A301EAE3}">
      <dgm:prSet custT="1"/>
      <dgm:spPr/>
      <dgm:t>
        <a:bodyPr/>
        <a:lstStyle/>
        <a:p>
          <a:r>
            <a:rPr lang="nl-NL" altLang="es-ES" sz="1200" b="1" dirty="0">
              <a:solidFill>
                <a:schemeClr val="tx1"/>
              </a:solidFill>
            </a:rPr>
            <a:t>Grafische tekst is geen tekst en kan niet worden doorzocht.</a:t>
          </a:r>
          <a:endParaRPr lang="es-ES" sz="1200" dirty="0">
            <a:solidFill>
              <a:schemeClr val="tx1"/>
            </a:solidFill>
          </a:endParaRPr>
        </a:p>
      </dgm:t>
    </dgm:pt>
    <dgm:pt modelId="{907E0225-87E4-452D-BF6B-E914C145218A}" type="parTrans" cxnId="{28BF8FC3-7DB4-4B31-BEC7-8B74C5510579}">
      <dgm:prSet/>
      <dgm:spPr/>
      <dgm:t>
        <a:bodyPr/>
        <a:lstStyle/>
        <a:p>
          <a:endParaRPr lang="es-ES">
            <a:solidFill>
              <a:schemeClr val="tx1"/>
            </a:solidFill>
          </a:endParaRPr>
        </a:p>
      </dgm:t>
    </dgm:pt>
    <dgm:pt modelId="{9CC9D0C7-9980-47DE-BF34-8B5D45BEAAF8}" type="sibTrans" cxnId="{28BF8FC3-7DB4-4B31-BEC7-8B74C5510579}">
      <dgm:prSet/>
      <dgm:spPr/>
      <dgm:t>
        <a:bodyPr/>
        <a:lstStyle/>
        <a:p>
          <a:endParaRPr lang="es-ES">
            <a:solidFill>
              <a:schemeClr val="tx1"/>
            </a:solidFill>
          </a:endParaRPr>
        </a:p>
      </dgm:t>
    </dgm:pt>
    <dgm:pt modelId="{7A752CDB-6C9B-449A-AD08-8C6C26089C61}">
      <dgm:prSet custT="1"/>
      <dgm:spPr/>
      <dgm:t>
        <a:bodyPr/>
        <a:lstStyle/>
        <a:p>
          <a:r>
            <a:rPr lang="nl-NL" altLang="es-ES" sz="1200" b="1" dirty="0">
              <a:solidFill>
                <a:schemeClr val="tx1"/>
              </a:solidFill>
            </a:rPr>
            <a:t>Grafische tekst kan niet worden vergroot.</a:t>
          </a:r>
          <a:endParaRPr lang="es-ES" sz="1200" dirty="0">
            <a:solidFill>
              <a:schemeClr val="tx1"/>
            </a:solidFill>
          </a:endParaRPr>
        </a:p>
      </dgm:t>
    </dgm:pt>
    <dgm:pt modelId="{B1933012-DBD7-4B65-B393-647FA20D7BFD}" type="parTrans" cxnId="{005B8D09-DA4D-49A4-8F90-48A83782AA0B}">
      <dgm:prSet/>
      <dgm:spPr/>
      <dgm:t>
        <a:bodyPr/>
        <a:lstStyle/>
        <a:p>
          <a:endParaRPr lang="es-ES">
            <a:solidFill>
              <a:schemeClr val="tx1"/>
            </a:solidFill>
          </a:endParaRPr>
        </a:p>
      </dgm:t>
    </dgm:pt>
    <dgm:pt modelId="{FC9A21D9-2580-400F-A868-B08E7D64018A}" type="sibTrans" cxnId="{005B8D09-DA4D-49A4-8F90-48A83782AA0B}">
      <dgm:prSet/>
      <dgm:spPr/>
      <dgm:t>
        <a:bodyPr/>
        <a:lstStyle/>
        <a:p>
          <a:endParaRPr lang="es-ES">
            <a:solidFill>
              <a:schemeClr val="tx1"/>
            </a:solidFill>
          </a:endParaRPr>
        </a:p>
      </dgm:t>
    </dgm:pt>
    <dgm:pt modelId="{787AA827-4F81-41BF-9853-DE5C40459371}" type="pres">
      <dgm:prSet presAssocID="{4CAE6026-16DA-41E3-813C-B6F055CDBE1C}" presName="linear" presStyleCnt="0">
        <dgm:presLayoutVars>
          <dgm:animLvl val="lvl"/>
          <dgm:resizeHandles val="exact"/>
        </dgm:presLayoutVars>
      </dgm:prSet>
      <dgm:spPr/>
    </dgm:pt>
    <dgm:pt modelId="{B5F50E36-D713-48F7-B261-7E31A74484EB}" type="pres">
      <dgm:prSet presAssocID="{F8CD9BF6-8A3E-4AAB-9B2A-20B30672AAC9}" presName="parentText" presStyleLbl="node1" presStyleIdx="0" presStyleCnt="3" custLinFactNeighborY="30999">
        <dgm:presLayoutVars>
          <dgm:chMax val="0"/>
          <dgm:bulletEnabled val="1"/>
        </dgm:presLayoutVars>
      </dgm:prSet>
      <dgm:spPr/>
    </dgm:pt>
    <dgm:pt modelId="{68CA627C-A374-4CDB-B6E7-4128E7ED78B2}" type="pres">
      <dgm:prSet presAssocID="{973F6AFA-E70D-4D08-BB8E-E2D4CDC4B5A5}" presName="spacer" presStyleCnt="0"/>
      <dgm:spPr/>
    </dgm:pt>
    <dgm:pt modelId="{E3AACF89-3DBC-4B4E-B41A-13AF6A712BC4}" type="pres">
      <dgm:prSet presAssocID="{0BE006C6-1557-4D5E-86BB-3E91A301EAE3}" presName="parentText" presStyleLbl="node1" presStyleIdx="1" presStyleCnt="3" custLinFactNeighborX="-1220">
        <dgm:presLayoutVars>
          <dgm:chMax val="0"/>
          <dgm:bulletEnabled val="1"/>
        </dgm:presLayoutVars>
      </dgm:prSet>
      <dgm:spPr/>
    </dgm:pt>
    <dgm:pt modelId="{D7B77DF9-26F2-4184-91D7-4A6E81F93C43}" type="pres">
      <dgm:prSet presAssocID="{9CC9D0C7-9980-47DE-BF34-8B5D45BEAAF8}" presName="spacer" presStyleCnt="0"/>
      <dgm:spPr/>
    </dgm:pt>
    <dgm:pt modelId="{D704A04E-89F5-4314-A685-DECA16DD52CC}" type="pres">
      <dgm:prSet presAssocID="{7A752CDB-6C9B-449A-AD08-8C6C26089C61}" presName="parentText" presStyleLbl="node1" presStyleIdx="2" presStyleCnt="3">
        <dgm:presLayoutVars>
          <dgm:chMax val="0"/>
          <dgm:bulletEnabled val="1"/>
        </dgm:presLayoutVars>
      </dgm:prSet>
      <dgm:spPr/>
    </dgm:pt>
  </dgm:ptLst>
  <dgm:cxnLst>
    <dgm:cxn modelId="{005B8D09-DA4D-49A4-8F90-48A83782AA0B}" srcId="{4CAE6026-16DA-41E3-813C-B6F055CDBE1C}" destId="{7A752CDB-6C9B-449A-AD08-8C6C26089C61}" srcOrd="2" destOrd="0" parTransId="{B1933012-DBD7-4B65-B393-647FA20D7BFD}" sibTransId="{FC9A21D9-2580-400F-A868-B08E7D64018A}"/>
    <dgm:cxn modelId="{3F75640C-3759-4478-81C0-A59B25C49A7D}" type="presOf" srcId="{F8CD9BF6-8A3E-4AAB-9B2A-20B30672AAC9}" destId="{B5F50E36-D713-48F7-B261-7E31A74484EB}" srcOrd="0" destOrd="0" presId="urn:microsoft.com/office/officeart/2005/8/layout/vList2"/>
    <dgm:cxn modelId="{9C5F425B-D601-49F6-91E6-76426FC2FB68}" type="presOf" srcId="{7A752CDB-6C9B-449A-AD08-8C6C26089C61}" destId="{D704A04E-89F5-4314-A685-DECA16DD52CC}" srcOrd="0" destOrd="0" presId="urn:microsoft.com/office/officeart/2005/8/layout/vList2"/>
    <dgm:cxn modelId="{3245225F-267C-407A-AEF1-B54C94BD2D14}" type="presOf" srcId="{0BE006C6-1557-4D5E-86BB-3E91A301EAE3}" destId="{E3AACF89-3DBC-4B4E-B41A-13AF6A712BC4}" srcOrd="0" destOrd="0" presId="urn:microsoft.com/office/officeart/2005/8/layout/vList2"/>
    <dgm:cxn modelId="{1B08B790-4065-4B69-9F29-B39D953DFE12}" srcId="{4CAE6026-16DA-41E3-813C-B6F055CDBE1C}" destId="{F8CD9BF6-8A3E-4AAB-9B2A-20B30672AAC9}" srcOrd="0" destOrd="0" parTransId="{1489E8C2-31EA-4048-87B0-069D15A26600}" sibTransId="{973F6AFA-E70D-4D08-BB8E-E2D4CDC4B5A5}"/>
    <dgm:cxn modelId="{EDD84091-3C68-4CA2-9480-C3F6DF354BB1}" type="presOf" srcId="{4CAE6026-16DA-41E3-813C-B6F055CDBE1C}" destId="{787AA827-4F81-41BF-9853-DE5C40459371}" srcOrd="0" destOrd="0" presId="urn:microsoft.com/office/officeart/2005/8/layout/vList2"/>
    <dgm:cxn modelId="{28BF8FC3-7DB4-4B31-BEC7-8B74C5510579}" srcId="{4CAE6026-16DA-41E3-813C-B6F055CDBE1C}" destId="{0BE006C6-1557-4D5E-86BB-3E91A301EAE3}" srcOrd="1" destOrd="0" parTransId="{907E0225-87E4-452D-BF6B-E914C145218A}" sibTransId="{9CC9D0C7-9980-47DE-BF34-8B5D45BEAAF8}"/>
    <dgm:cxn modelId="{CF3FD04E-6936-46A0-91A4-B687A24B51C8}" type="presParOf" srcId="{787AA827-4F81-41BF-9853-DE5C40459371}" destId="{B5F50E36-D713-48F7-B261-7E31A74484EB}" srcOrd="0" destOrd="0" presId="urn:microsoft.com/office/officeart/2005/8/layout/vList2"/>
    <dgm:cxn modelId="{990BF9EB-4FFD-4280-8DE0-62E4CAAF83CC}" type="presParOf" srcId="{787AA827-4F81-41BF-9853-DE5C40459371}" destId="{68CA627C-A374-4CDB-B6E7-4128E7ED78B2}" srcOrd="1" destOrd="0" presId="urn:microsoft.com/office/officeart/2005/8/layout/vList2"/>
    <dgm:cxn modelId="{09DE7AA7-5745-402F-96F2-0E2696B36123}" type="presParOf" srcId="{787AA827-4F81-41BF-9853-DE5C40459371}" destId="{E3AACF89-3DBC-4B4E-B41A-13AF6A712BC4}" srcOrd="2" destOrd="0" presId="urn:microsoft.com/office/officeart/2005/8/layout/vList2"/>
    <dgm:cxn modelId="{6E146EB3-7119-4991-BC77-75631553A76D}" type="presParOf" srcId="{787AA827-4F81-41BF-9853-DE5C40459371}" destId="{D7B77DF9-26F2-4184-91D7-4A6E81F93C43}" srcOrd="3" destOrd="0" presId="urn:microsoft.com/office/officeart/2005/8/layout/vList2"/>
    <dgm:cxn modelId="{6B401FD5-640C-4D82-8528-E66B0F30BED9}" type="presParOf" srcId="{787AA827-4F81-41BF-9853-DE5C40459371}" destId="{D704A04E-89F5-4314-A685-DECA16DD52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3C6C407-5D70-4C29-ADBF-4C9D143BBA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C2F180E-4E8E-4532-B940-F0312595F2B6}">
      <dgm:prSet>
        <dgm:style>
          <a:lnRef idx="3">
            <a:schemeClr val="lt1"/>
          </a:lnRef>
          <a:fillRef idx="1">
            <a:schemeClr val="accent3"/>
          </a:fillRef>
          <a:effectRef idx="1">
            <a:schemeClr val="accent3"/>
          </a:effectRef>
          <a:fontRef idx="minor">
            <a:schemeClr val="lt1"/>
          </a:fontRef>
        </dgm:style>
      </dgm:prSet>
      <dgm:spPr/>
      <dgm:t>
        <a:bodyPr/>
        <a:lstStyle/>
        <a:p>
          <a:endParaRPr lang="es-ES"/>
        </a:p>
      </dgm:t>
    </dgm:pt>
    <dgm:pt modelId="{75577D1A-74B5-4983-ABF5-A67C3E322E8D}" type="parTrans" cxnId="{E79CC0A0-7587-42F4-8811-6976905C452F}">
      <dgm:prSet/>
      <dgm:spPr/>
      <dgm:t>
        <a:bodyPr/>
        <a:lstStyle/>
        <a:p>
          <a:endParaRPr lang="es-ES"/>
        </a:p>
      </dgm:t>
    </dgm:pt>
    <dgm:pt modelId="{4B8E4EE2-7599-462E-B7CE-D05964878678}" type="sibTrans" cxnId="{E79CC0A0-7587-42F4-8811-6976905C452F}">
      <dgm:prSet/>
      <dgm:spPr/>
      <dgm:t>
        <a:bodyPr/>
        <a:lstStyle/>
        <a:p>
          <a:endParaRPr lang="es-ES"/>
        </a:p>
      </dgm:t>
    </dgm:pt>
    <dgm:pt modelId="{EA8C7CE3-82D7-4DEF-8B78-115DE2BA7971}">
      <dgm:prSet custT="1">
        <dgm:style>
          <a:lnRef idx="2">
            <a:schemeClr val="accent3"/>
          </a:lnRef>
          <a:fillRef idx="1">
            <a:schemeClr val="lt1"/>
          </a:fillRef>
          <a:effectRef idx="0">
            <a:schemeClr val="accent3"/>
          </a:effectRef>
          <a:fontRef idx="minor">
            <a:schemeClr val="dk1"/>
          </a:fontRef>
        </dgm:style>
      </dgm:prSet>
      <dgm:spPr/>
      <dgm:t>
        <a:bodyPr/>
        <a:lstStyle/>
        <a:p>
          <a:r>
            <a:rPr lang="nl-BE" altLang="es-ES" sz="1200" b="1" i="1" dirty="0"/>
            <a:t>Vermijd jargon</a:t>
          </a:r>
          <a:endParaRPr lang="es-ES" sz="1200" dirty="0">
            <a:solidFill>
              <a:schemeClr val="tx1"/>
            </a:solidFill>
          </a:endParaRPr>
        </a:p>
      </dgm:t>
    </dgm:pt>
    <dgm:pt modelId="{DFD6298D-385E-4672-BDD2-31B592F1E75E}" type="parTrans" cxnId="{EF6035F3-3150-4506-87C0-B45A8AC681E9}">
      <dgm:prSet/>
      <dgm:spPr/>
      <dgm:t>
        <a:bodyPr/>
        <a:lstStyle/>
        <a:p>
          <a:endParaRPr lang="es-ES"/>
        </a:p>
      </dgm:t>
    </dgm:pt>
    <dgm:pt modelId="{4DB6AD31-464D-410A-98EB-76A237B76120}" type="sibTrans" cxnId="{EF6035F3-3150-4506-87C0-B45A8AC681E9}">
      <dgm:prSet/>
      <dgm:spPr/>
      <dgm:t>
        <a:bodyPr/>
        <a:lstStyle/>
        <a:p>
          <a:endParaRPr lang="es-ES"/>
        </a:p>
      </dgm:t>
    </dgm:pt>
    <dgm:pt modelId="{1BB3E792-488F-4BFA-AB13-979DA314FCA6}">
      <dgm:prSet custT="1">
        <dgm:style>
          <a:lnRef idx="3">
            <a:schemeClr val="lt1"/>
          </a:lnRef>
          <a:fillRef idx="1">
            <a:schemeClr val="accent3"/>
          </a:fillRef>
          <a:effectRef idx="1">
            <a:schemeClr val="accent3"/>
          </a:effectRef>
          <a:fontRef idx="minor">
            <a:schemeClr val="lt1"/>
          </a:fontRef>
        </dgm:style>
      </dgm:prSet>
      <dgm:spPr/>
      <dgm:t>
        <a:bodyPr/>
        <a:lstStyle/>
        <a:p>
          <a:pPr algn="ctr"/>
          <a:r>
            <a:rPr lang="it-IT" altLang="es-ES" sz="1200" b="1" dirty="0">
              <a:solidFill>
                <a:schemeClr val="tx1"/>
              </a:solidFill>
            </a:rPr>
            <a:t>Ze vervelen de gebruiker en zijn een verlies van tijd</a:t>
          </a:r>
        </a:p>
      </dgm:t>
    </dgm:pt>
    <dgm:pt modelId="{8FA6F193-6176-48DC-90FC-BEB6FAE3786B}" type="parTrans" cxnId="{38F02EEA-4AFE-4AD8-8794-B4A2C1ADC4D1}">
      <dgm:prSet/>
      <dgm:spPr/>
      <dgm:t>
        <a:bodyPr/>
        <a:lstStyle/>
        <a:p>
          <a:endParaRPr lang="es-ES"/>
        </a:p>
      </dgm:t>
    </dgm:pt>
    <dgm:pt modelId="{61EE7C41-CA25-4044-A81A-059B7E71C67B}" type="sibTrans" cxnId="{38F02EEA-4AFE-4AD8-8794-B4A2C1ADC4D1}">
      <dgm:prSet/>
      <dgm:spPr/>
      <dgm:t>
        <a:bodyPr/>
        <a:lstStyle/>
        <a:p>
          <a:endParaRPr lang="es-ES"/>
        </a:p>
      </dgm:t>
    </dgm:pt>
    <dgm:pt modelId="{C05D12E9-24FE-46F1-AA83-FC3B7A91C448}">
      <dgm:prSet custT="1"/>
      <dgm:spPr/>
      <dgm:t>
        <a:bodyPr/>
        <a:lstStyle/>
        <a:p>
          <a:r>
            <a:rPr lang="nl-BE" altLang="es-ES" sz="1200" b="1" i="1" dirty="0" err="1"/>
            <a:t>Vermijd acroniemen</a:t>
          </a:r>
        </a:p>
      </dgm:t>
    </dgm:pt>
    <dgm:pt modelId="{FF1D51E7-CAC4-4818-8972-45D83B741BA6}" type="parTrans" cxnId="{CA0DEA04-EDD0-4BAD-A483-83D04498DC94}">
      <dgm:prSet/>
      <dgm:spPr/>
      <dgm:t>
        <a:bodyPr/>
        <a:lstStyle/>
        <a:p>
          <a:endParaRPr lang="nl-BE"/>
        </a:p>
      </dgm:t>
    </dgm:pt>
    <dgm:pt modelId="{02DB7204-A8E8-4D10-88B2-E5A4DAC39E0C}" type="sibTrans" cxnId="{CA0DEA04-EDD0-4BAD-A483-83D04498DC94}">
      <dgm:prSet/>
      <dgm:spPr/>
      <dgm:t>
        <a:bodyPr/>
        <a:lstStyle/>
        <a:p>
          <a:endParaRPr lang="nl-BE"/>
        </a:p>
      </dgm:t>
    </dgm:pt>
    <dgm:pt modelId="{74A51E7C-9043-4FDA-9DC6-B778F5BE8729}">
      <dgm:prSet custT="1"/>
      <dgm:spPr/>
      <dgm:t>
        <a:bodyPr/>
        <a:lstStyle/>
        <a:p>
          <a:r>
            <a:rPr lang="nl-NL" altLang="es-ES" sz="1200" b="1" i="1" dirty="0" err="1"/>
            <a:t>Terzijde: sarcasme woordspelingen en clichés</a:t>
          </a:r>
          <a:endParaRPr lang="nl-BE" altLang="es-ES" sz="1200" b="1" i="1" dirty="0" err="1"/>
        </a:p>
      </dgm:t>
    </dgm:pt>
    <dgm:pt modelId="{2B655BA7-6F01-48BA-881D-9DECCEDDBA45}" type="parTrans" cxnId="{EE721A34-34F3-4E66-8C17-AAC0C86C4964}">
      <dgm:prSet/>
      <dgm:spPr/>
      <dgm:t>
        <a:bodyPr/>
        <a:lstStyle/>
        <a:p>
          <a:endParaRPr lang="nl-BE"/>
        </a:p>
      </dgm:t>
    </dgm:pt>
    <dgm:pt modelId="{33BF113D-11DF-4851-91F6-C67DE78CB126}" type="sibTrans" cxnId="{EE721A34-34F3-4E66-8C17-AAC0C86C4964}">
      <dgm:prSet/>
      <dgm:spPr/>
      <dgm:t>
        <a:bodyPr/>
        <a:lstStyle/>
        <a:p>
          <a:endParaRPr lang="nl-BE"/>
        </a:p>
      </dgm:t>
    </dgm:pt>
    <dgm:pt modelId="{7CEEE962-4F67-4FA2-AEE6-543D78E479ED}" type="pres">
      <dgm:prSet presAssocID="{A3C6C407-5D70-4C29-ADBF-4C9D143BBAD4}" presName="linear" presStyleCnt="0">
        <dgm:presLayoutVars>
          <dgm:dir/>
          <dgm:animLvl val="lvl"/>
          <dgm:resizeHandles val="exact"/>
        </dgm:presLayoutVars>
      </dgm:prSet>
      <dgm:spPr/>
    </dgm:pt>
    <dgm:pt modelId="{1BA2B39F-15E5-47C2-9C12-82F99194A72B}" type="pres">
      <dgm:prSet presAssocID="{AC2F180E-4E8E-4532-B940-F0312595F2B6}" presName="parentLin" presStyleCnt="0"/>
      <dgm:spPr/>
    </dgm:pt>
    <dgm:pt modelId="{6FCFF0EC-70E2-4A0F-BCD4-2CEDB0610661}" type="pres">
      <dgm:prSet presAssocID="{AC2F180E-4E8E-4532-B940-F0312595F2B6}" presName="parentLeftMargin" presStyleLbl="node1" presStyleIdx="0" presStyleCnt="2"/>
      <dgm:spPr/>
    </dgm:pt>
    <dgm:pt modelId="{5D277F2F-20EF-4C6B-89E6-2D49DCD00E58}" type="pres">
      <dgm:prSet presAssocID="{AC2F180E-4E8E-4532-B940-F0312595F2B6}" presName="parentText" presStyleLbl="node1" presStyleIdx="0" presStyleCnt="2">
        <dgm:presLayoutVars>
          <dgm:chMax val="0"/>
          <dgm:bulletEnabled val="1"/>
        </dgm:presLayoutVars>
      </dgm:prSet>
      <dgm:spPr/>
    </dgm:pt>
    <dgm:pt modelId="{3D30C3B8-53CB-4961-A06C-8FA4FC4EE3CE}" type="pres">
      <dgm:prSet presAssocID="{AC2F180E-4E8E-4532-B940-F0312595F2B6}" presName="negativeSpace" presStyleCnt="0"/>
      <dgm:spPr/>
    </dgm:pt>
    <dgm:pt modelId="{B9D8912A-E9BC-41F0-8C25-E14A77755B2B}" type="pres">
      <dgm:prSet presAssocID="{AC2F180E-4E8E-4532-B940-F0312595F2B6}" presName="childText" presStyleLbl="conFgAcc1" presStyleIdx="0" presStyleCnt="2" custLinFactNeighborX="2615" custLinFactNeighborY="-3771">
        <dgm:presLayoutVars>
          <dgm:bulletEnabled val="1"/>
        </dgm:presLayoutVars>
      </dgm:prSet>
      <dgm:spPr/>
    </dgm:pt>
    <dgm:pt modelId="{384DF8E7-F2F6-4696-BF5E-8A2F89F37F03}" type="pres">
      <dgm:prSet presAssocID="{4B8E4EE2-7599-462E-B7CE-D05964878678}" presName="spaceBetweenRectangles" presStyleCnt="0"/>
      <dgm:spPr/>
    </dgm:pt>
    <dgm:pt modelId="{F25C379F-D705-44AC-9DA9-6A68CE899006}" type="pres">
      <dgm:prSet presAssocID="{1BB3E792-488F-4BFA-AB13-979DA314FCA6}" presName="parentLin" presStyleCnt="0"/>
      <dgm:spPr/>
    </dgm:pt>
    <dgm:pt modelId="{96F03A88-E8EC-4948-88FD-BB7AD81996FB}" type="pres">
      <dgm:prSet presAssocID="{1BB3E792-488F-4BFA-AB13-979DA314FCA6}" presName="parentLeftMargin" presStyleLbl="node1" presStyleIdx="0" presStyleCnt="2"/>
      <dgm:spPr/>
    </dgm:pt>
    <dgm:pt modelId="{1EB466A3-1C27-44F1-A86A-A1A87FBDCB52}" type="pres">
      <dgm:prSet presAssocID="{1BB3E792-488F-4BFA-AB13-979DA314FCA6}" presName="parentText" presStyleLbl="node1" presStyleIdx="1" presStyleCnt="2" custScaleX="132042">
        <dgm:presLayoutVars>
          <dgm:chMax val="0"/>
          <dgm:bulletEnabled val="1"/>
        </dgm:presLayoutVars>
      </dgm:prSet>
      <dgm:spPr/>
    </dgm:pt>
    <dgm:pt modelId="{E09EA677-8FB3-437D-93A7-014D1989C08D}" type="pres">
      <dgm:prSet presAssocID="{1BB3E792-488F-4BFA-AB13-979DA314FCA6}" presName="negativeSpace" presStyleCnt="0"/>
      <dgm:spPr/>
    </dgm:pt>
    <dgm:pt modelId="{C62BB0A3-5600-4D18-93F3-3551AC977FC7}" type="pres">
      <dgm:prSet presAssocID="{1BB3E792-488F-4BFA-AB13-979DA314FCA6}" presName="childText" presStyleLbl="conFgAcc1" presStyleIdx="1" presStyleCnt="2">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CA0DEA04-EDD0-4BAD-A483-83D04498DC94}" srcId="{AC2F180E-4E8E-4532-B940-F0312595F2B6}" destId="{C05D12E9-24FE-46F1-AA83-FC3B7A91C448}" srcOrd="1" destOrd="0" parTransId="{FF1D51E7-CAC4-4818-8972-45D83B741BA6}" sibTransId="{02DB7204-A8E8-4D10-88B2-E5A4DAC39E0C}"/>
    <dgm:cxn modelId="{7298870D-4247-485A-BD26-3FA9048A00D3}" type="presOf" srcId="{74A51E7C-9043-4FDA-9DC6-B778F5BE8729}" destId="{B9D8912A-E9BC-41F0-8C25-E14A77755B2B}" srcOrd="0" destOrd="2" presId="urn:microsoft.com/office/officeart/2005/8/layout/list1"/>
    <dgm:cxn modelId="{77415D14-C709-45EB-8CEE-E024CD18ADFD}" type="presOf" srcId="{1BB3E792-488F-4BFA-AB13-979DA314FCA6}" destId="{1EB466A3-1C27-44F1-A86A-A1A87FBDCB52}" srcOrd="1" destOrd="0" presId="urn:microsoft.com/office/officeart/2005/8/layout/list1"/>
    <dgm:cxn modelId="{89DD8631-AFA3-489D-80A9-16F0E7F7F233}" type="presOf" srcId="{EA8C7CE3-82D7-4DEF-8B78-115DE2BA7971}" destId="{B9D8912A-E9BC-41F0-8C25-E14A77755B2B}" srcOrd="0" destOrd="0" presId="urn:microsoft.com/office/officeart/2005/8/layout/list1"/>
    <dgm:cxn modelId="{EE721A34-34F3-4E66-8C17-AAC0C86C4964}" srcId="{AC2F180E-4E8E-4532-B940-F0312595F2B6}" destId="{74A51E7C-9043-4FDA-9DC6-B778F5BE8729}" srcOrd="2" destOrd="0" parTransId="{2B655BA7-6F01-48BA-881D-9DECCEDDBA45}" sibTransId="{33BF113D-11DF-4851-91F6-C67DE78CB126}"/>
    <dgm:cxn modelId="{6E759E63-80AC-43BA-B4D5-328A057E63F5}" type="presOf" srcId="{AC2F180E-4E8E-4532-B940-F0312595F2B6}" destId="{6FCFF0EC-70E2-4A0F-BCD4-2CEDB0610661}" srcOrd="0" destOrd="0" presId="urn:microsoft.com/office/officeart/2005/8/layout/list1"/>
    <dgm:cxn modelId="{946E3D6D-4587-45F2-B60D-04C21B7D705C}" type="presOf" srcId="{C05D12E9-24FE-46F1-AA83-FC3B7A91C448}" destId="{B9D8912A-E9BC-41F0-8C25-E14A77755B2B}" srcOrd="0" destOrd="1" presId="urn:microsoft.com/office/officeart/2005/8/layout/list1"/>
    <dgm:cxn modelId="{5BFFBB77-AE97-48BF-9ECD-9FCB82378A60}" type="presOf" srcId="{AC2F180E-4E8E-4532-B940-F0312595F2B6}" destId="{5D277F2F-20EF-4C6B-89E6-2D49DCD00E58}" srcOrd="1" destOrd="0" presId="urn:microsoft.com/office/officeart/2005/8/layout/list1"/>
    <dgm:cxn modelId="{0CF21C90-2160-454D-B596-35FF440233E4}" type="presOf" srcId="{A3C6C407-5D70-4C29-ADBF-4C9D143BBAD4}" destId="{7CEEE962-4F67-4FA2-AEE6-543D78E479ED}" srcOrd="0" destOrd="0" presId="urn:microsoft.com/office/officeart/2005/8/layout/list1"/>
    <dgm:cxn modelId="{E79CC0A0-7587-42F4-8811-6976905C452F}" srcId="{A3C6C407-5D70-4C29-ADBF-4C9D143BBAD4}" destId="{AC2F180E-4E8E-4532-B940-F0312595F2B6}" srcOrd="0" destOrd="0" parTransId="{75577D1A-74B5-4983-ABF5-A67C3E322E8D}" sibTransId="{4B8E4EE2-7599-462E-B7CE-D05964878678}"/>
    <dgm:cxn modelId="{1A05DEC2-CB89-41FF-869D-12EF14D9D801}" type="presOf" srcId="{1BB3E792-488F-4BFA-AB13-979DA314FCA6}" destId="{96F03A88-E8EC-4948-88FD-BB7AD81996FB}" srcOrd="0" destOrd="0" presId="urn:microsoft.com/office/officeart/2005/8/layout/list1"/>
    <dgm:cxn modelId="{38F02EEA-4AFE-4AD8-8794-B4A2C1ADC4D1}" srcId="{A3C6C407-5D70-4C29-ADBF-4C9D143BBAD4}" destId="{1BB3E792-488F-4BFA-AB13-979DA314FCA6}" srcOrd="1" destOrd="0" parTransId="{8FA6F193-6176-48DC-90FC-BEB6FAE3786B}" sibTransId="{61EE7C41-CA25-4044-A81A-059B7E71C67B}"/>
    <dgm:cxn modelId="{EF6035F3-3150-4506-87C0-B45A8AC681E9}" srcId="{AC2F180E-4E8E-4532-B940-F0312595F2B6}" destId="{EA8C7CE3-82D7-4DEF-8B78-115DE2BA7971}" srcOrd="0" destOrd="0" parTransId="{DFD6298D-385E-4672-BDD2-31B592F1E75E}" sibTransId="{4DB6AD31-464D-410A-98EB-76A237B76120}"/>
    <dgm:cxn modelId="{E95F8C75-4E91-437A-98EF-F7BF4DA730FE}" type="presParOf" srcId="{7CEEE962-4F67-4FA2-AEE6-543D78E479ED}" destId="{1BA2B39F-15E5-47C2-9C12-82F99194A72B}" srcOrd="0" destOrd="0" presId="urn:microsoft.com/office/officeart/2005/8/layout/list1"/>
    <dgm:cxn modelId="{0EBD9DC9-85BA-4477-B479-EC7A2A081FAC}" type="presParOf" srcId="{1BA2B39F-15E5-47C2-9C12-82F99194A72B}" destId="{6FCFF0EC-70E2-4A0F-BCD4-2CEDB0610661}" srcOrd="0" destOrd="0" presId="urn:microsoft.com/office/officeart/2005/8/layout/list1"/>
    <dgm:cxn modelId="{00B2FA86-B561-4073-84D2-E0B451CE655A}" type="presParOf" srcId="{1BA2B39F-15E5-47C2-9C12-82F99194A72B}" destId="{5D277F2F-20EF-4C6B-89E6-2D49DCD00E58}" srcOrd="1" destOrd="0" presId="urn:microsoft.com/office/officeart/2005/8/layout/list1"/>
    <dgm:cxn modelId="{C2692EC7-F436-43EF-85DC-10CDB0120CF3}" type="presParOf" srcId="{7CEEE962-4F67-4FA2-AEE6-543D78E479ED}" destId="{3D30C3B8-53CB-4961-A06C-8FA4FC4EE3CE}" srcOrd="1" destOrd="0" presId="urn:microsoft.com/office/officeart/2005/8/layout/list1"/>
    <dgm:cxn modelId="{1D632BDC-AB73-403D-8086-2B80E7760B88}" type="presParOf" srcId="{7CEEE962-4F67-4FA2-AEE6-543D78E479ED}" destId="{B9D8912A-E9BC-41F0-8C25-E14A77755B2B}" srcOrd="2" destOrd="0" presId="urn:microsoft.com/office/officeart/2005/8/layout/list1"/>
    <dgm:cxn modelId="{092E1251-53D4-4945-95DF-C1C0A37A72F3}" type="presParOf" srcId="{7CEEE962-4F67-4FA2-AEE6-543D78E479ED}" destId="{384DF8E7-F2F6-4696-BF5E-8A2F89F37F03}" srcOrd="3" destOrd="0" presId="urn:microsoft.com/office/officeart/2005/8/layout/list1"/>
    <dgm:cxn modelId="{DFD8035D-38C6-44D0-A7F2-9E200142E340}" type="presParOf" srcId="{7CEEE962-4F67-4FA2-AEE6-543D78E479ED}" destId="{F25C379F-D705-44AC-9DA9-6A68CE899006}" srcOrd="4" destOrd="0" presId="urn:microsoft.com/office/officeart/2005/8/layout/list1"/>
    <dgm:cxn modelId="{95A31B2B-210F-4D00-9EE7-AE0BC087AF3F}" type="presParOf" srcId="{F25C379F-D705-44AC-9DA9-6A68CE899006}" destId="{96F03A88-E8EC-4948-88FD-BB7AD81996FB}" srcOrd="0" destOrd="0" presId="urn:microsoft.com/office/officeart/2005/8/layout/list1"/>
    <dgm:cxn modelId="{0F1E6CEB-860A-48C3-8387-B428B6A02BA6}" type="presParOf" srcId="{F25C379F-D705-44AC-9DA9-6A68CE899006}" destId="{1EB466A3-1C27-44F1-A86A-A1A87FBDCB52}" srcOrd="1" destOrd="0" presId="urn:microsoft.com/office/officeart/2005/8/layout/list1"/>
    <dgm:cxn modelId="{E4D86BAF-73CB-4330-977D-859994FD9387}" type="presParOf" srcId="{7CEEE962-4F67-4FA2-AEE6-543D78E479ED}" destId="{E09EA677-8FB3-437D-93A7-014D1989C08D}" srcOrd="5" destOrd="0" presId="urn:microsoft.com/office/officeart/2005/8/layout/list1"/>
    <dgm:cxn modelId="{C9F5A0C2-9C86-414E-A017-21DC69F699E9}" type="presParOf" srcId="{7CEEE962-4F67-4FA2-AEE6-543D78E479ED}" destId="{C62BB0A3-5600-4D18-93F3-3551AC977FC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921728C-1D1A-48EB-B347-45088A98451D}" type="doc">
      <dgm:prSet loTypeId="urn:microsoft.com/office/officeart/2005/8/layout/orgChart1" loCatId="hierarchy" qsTypeId="urn:microsoft.com/office/officeart/2005/8/quickstyle/simple1" qsCatId="simple" csTypeId="urn:microsoft.com/office/officeart/2005/8/colors/colorful1" csCatId="colorful" phldr="1"/>
      <dgm:spPr/>
      <dgm:t>
        <a:bodyPr/>
        <a:lstStyle/>
        <a:p>
          <a:endParaRPr lang="es-ES"/>
        </a:p>
      </dgm:t>
    </dgm:pt>
    <dgm:pt modelId="{3B1A3FDA-1F9D-42A2-8A22-9E08A537E59D}">
      <dgm:prSet custT="1"/>
      <dgm:spPr/>
      <dgm:t>
        <a:bodyPr/>
        <a:lstStyle/>
        <a:p>
          <a:r>
            <a:rPr lang="nl-NL" altLang="es-ES" sz="1200" b="1" dirty="0">
              <a:solidFill>
                <a:schemeClr val="tx1"/>
              </a:solidFill>
            </a:rPr>
            <a:t>Om de gebruiker langer op zijn site te laten</a:t>
          </a:r>
          <a:endParaRPr lang="es-ES" sz="1200" dirty="0">
            <a:solidFill>
              <a:schemeClr val="tx1"/>
            </a:solidFill>
          </a:endParaRPr>
        </a:p>
      </dgm:t>
    </dgm:pt>
    <dgm:pt modelId="{EF32FFF9-75C0-4537-A00D-2CF6D54620FF}" type="parTrans" cxnId="{04BD7C37-496C-44C1-8654-218C03E48582}">
      <dgm:prSet/>
      <dgm:spPr/>
      <dgm:t>
        <a:bodyPr/>
        <a:lstStyle/>
        <a:p>
          <a:endParaRPr lang="es-ES" sz="1200">
            <a:solidFill>
              <a:schemeClr val="tx1"/>
            </a:solidFill>
          </a:endParaRPr>
        </a:p>
      </dgm:t>
    </dgm:pt>
    <dgm:pt modelId="{450B263B-9078-4DDD-BF89-C14ACEC1F4A5}" type="sibTrans" cxnId="{04BD7C37-496C-44C1-8654-218C03E48582}">
      <dgm:prSet/>
      <dgm:spPr/>
      <dgm:t>
        <a:bodyPr/>
        <a:lstStyle/>
        <a:p>
          <a:endParaRPr lang="es-ES" sz="1200">
            <a:solidFill>
              <a:schemeClr val="tx1"/>
            </a:solidFill>
          </a:endParaRPr>
        </a:p>
      </dgm:t>
    </dgm:pt>
    <dgm:pt modelId="{A500A71B-47C2-401D-91A1-8AB20D22948F}">
      <dgm:prSet custT="1"/>
      <dgm:spPr/>
      <dgm:t>
        <a:bodyPr/>
        <a:lstStyle/>
        <a:p>
          <a:r>
            <a:rPr lang="nl-NL" altLang="es-ES" sz="1200" b="1" dirty="0">
              <a:solidFill>
                <a:schemeClr val="tx1"/>
              </a:solidFill>
            </a:rPr>
            <a:t>Verspreid inhoud over meerdere p</a:t>
          </a:r>
          <a:endParaRPr lang="es-ES" sz="1200" dirty="0">
            <a:solidFill>
              <a:schemeClr val="tx1"/>
            </a:solidFill>
          </a:endParaRPr>
        </a:p>
      </dgm:t>
    </dgm:pt>
    <dgm:pt modelId="{62E50FAB-EF9C-4FAF-8AD4-70260A00699B}" type="parTrans" cxnId="{F3FBAB19-9E55-46CC-90AB-AF175EEADF07}">
      <dgm:prSet/>
      <dgm:spPr/>
      <dgm:t>
        <a:bodyPr/>
        <a:lstStyle/>
        <a:p>
          <a:endParaRPr lang="es-ES" sz="1200">
            <a:solidFill>
              <a:schemeClr val="tx1"/>
            </a:solidFill>
          </a:endParaRPr>
        </a:p>
      </dgm:t>
    </dgm:pt>
    <dgm:pt modelId="{04367B3C-AC18-4CBC-A313-DCC823CF7E28}" type="sibTrans" cxnId="{F3FBAB19-9E55-46CC-90AB-AF175EEADF07}">
      <dgm:prSet/>
      <dgm:spPr/>
      <dgm:t>
        <a:bodyPr/>
        <a:lstStyle/>
        <a:p>
          <a:endParaRPr lang="es-ES" sz="1200">
            <a:solidFill>
              <a:schemeClr val="tx1"/>
            </a:solidFill>
          </a:endParaRPr>
        </a:p>
      </dgm:t>
    </dgm:pt>
    <dgm:pt modelId="{EED1258B-0D5E-463A-ADE9-5849EB25E6BF}">
      <dgm:prSet custT="1"/>
      <dgm:spPr/>
      <dgm:t>
        <a:bodyPr/>
        <a:lstStyle/>
        <a:p>
          <a:r>
            <a:rPr lang="it-IT" altLang="es-ES" sz="1200" b="1" dirty="0">
              <a:solidFill>
                <a:schemeClr val="tx1"/>
              </a:solidFill>
            </a:rPr>
            <a:t>Starten vanuit kernpunten</a:t>
          </a:r>
          <a:endParaRPr lang="es-ES" sz="1200" dirty="0">
            <a:solidFill>
              <a:schemeClr val="tx1"/>
            </a:solidFill>
          </a:endParaRPr>
        </a:p>
      </dgm:t>
    </dgm:pt>
    <dgm:pt modelId="{454F1457-B649-41F8-A9F1-D39CE90673BB}" type="parTrans" cxnId="{91BE134B-FECA-4BB7-8DEC-BC8BCA6E1F19}">
      <dgm:prSet/>
      <dgm:spPr/>
      <dgm:t>
        <a:bodyPr/>
        <a:lstStyle/>
        <a:p>
          <a:endParaRPr lang="es-ES" sz="1200">
            <a:solidFill>
              <a:schemeClr val="tx1"/>
            </a:solidFill>
          </a:endParaRPr>
        </a:p>
      </dgm:t>
    </dgm:pt>
    <dgm:pt modelId="{925CC519-552F-44AB-AC5F-9FAF79EC7A6A}" type="sibTrans" cxnId="{91BE134B-FECA-4BB7-8DEC-BC8BCA6E1F19}">
      <dgm:prSet/>
      <dgm:spPr/>
      <dgm:t>
        <a:bodyPr/>
        <a:lstStyle/>
        <a:p>
          <a:endParaRPr lang="es-ES" sz="1200">
            <a:solidFill>
              <a:schemeClr val="tx1"/>
            </a:solidFill>
          </a:endParaRPr>
        </a:p>
      </dgm:t>
    </dgm:pt>
    <dgm:pt modelId="{72DF03A9-367E-494D-A942-F7BA943FD6D0}">
      <dgm:prSet custT="1"/>
      <dgm:spPr/>
      <dgm:t>
        <a:bodyPr/>
        <a:lstStyle/>
        <a:p>
          <a:r>
            <a:rPr lang="it-IT" altLang="es-ES" sz="1200" b="1" dirty="0">
              <a:solidFill>
                <a:schemeClr val="tx1"/>
              </a:solidFill>
            </a:rPr>
            <a:t>Gemakkelijk ingaan op details</a:t>
          </a:r>
          <a:endParaRPr lang="es-ES" sz="1200" dirty="0">
            <a:solidFill>
              <a:schemeClr val="tx1"/>
            </a:solidFill>
          </a:endParaRPr>
        </a:p>
      </dgm:t>
    </dgm:pt>
    <dgm:pt modelId="{F969EB09-C1C2-4DCE-B978-74318108D62A}" type="parTrans" cxnId="{106050E6-7344-405D-8DE0-B0216F39E8A0}">
      <dgm:prSet/>
      <dgm:spPr/>
      <dgm:t>
        <a:bodyPr/>
        <a:lstStyle/>
        <a:p>
          <a:endParaRPr lang="es-ES" sz="1200">
            <a:solidFill>
              <a:schemeClr val="tx1"/>
            </a:solidFill>
          </a:endParaRPr>
        </a:p>
      </dgm:t>
    </dgm:pt>
    <dgm:pt modelId="{F8A81999-FAD3-4D0D-B902-F018D8B28701}" type="sibTrans" cxnId="{106050E6-7344-405D-8DE0-B0216F39E8A0}">
      <dgm:prSet/>
      <dgm:spPr/>
      <dgm:t>
        <a:bodyPr/>
        <a:lstStyle/>
        <a:p>
          <a:endParaRPr lang="es-ES" sz="1200">
            <a:solidFill>
              <a:schemeClr val="tx1"/>
            </a:solidFill>
          </a:endParaRPr>
        </a:p>
      </dgm:t>
    </dgm:pt>
    <dgm:pt modelId="{AAA1B6FC-8BA1-4D7E-B9DE-2B8AEE8F0D75}" type="pres">
      <dgm:prSet presAssocID="{C921728C-1D1A-48EB-B347-45088A98451D}" presName="hierChild1" presStyleCnt="0">
        <dgm:presLayoutVars>
          <dgm:orgChart val="1"/>
          <dgm:chPref val="1"/>
          <dgm:dir/>
          <dgm:animOne val="branch"/>
          <dgm:animLvl val="lvl"/>
          <dgm:resizeHandles/>
        </dgm:presLayoutVars>
      </dgm:prSet>
      <dgm:spPr/>
    </dgm:pt>
    <dgm:pt modelId="{11CBBFC8-14D4-4E54-8138-71FBD59970AC}" type="pres">
      <dgm:prSet presAssocID="{3B1A3FDA-1F9D-42A2-8A22-9E08A537E59D}" presName="hierRoot1" presStyleCnt="0">
        <dgm:presLayoutVars>
          <dgm:hierBranch val="init"/>
        </dgm:presLayoutVars>
      </dgm:prSet>
      <dgm:spPr/>
    </dgm:pt>
    <dgm:pt modelId="{B680B929-04CD-4AD5-A7A2-89276D6AF1AF}" type="pres">
      <dgm:prSet presAssocID="{3B1A3FDA-1F9D-42A2-8A22-9E08A537E59D}" presName="rootComposite1" presStyleCnt="0"/>
      <dgm:spPr/>
    </dgm:pt>
    <dgm:pt modelId="{73C5F655-FBF8-4FE2-AFD6-C43CA70CB53B}" type="pres">
      <dgm:prSet presAssocID="{3B1A3FDA-1F9D-42A2-8A22-9E08A537E59D}" presName="rootText1" presStyleLbl="node0" presStyleIdx="0" presStyleCnt="1">
        <dgm:presLayoutVars>
          <dgm:chPref val="3"/>
        </dgm:presLayoutVars>
      </dgm:prSet>
      <dgm:spPr/>
    </dgm:pt>
    <dgm:pt modelId="{B73A6832-B15A-4A2C-8ACB-078DA3BF066A}" type="pres">
      <dgm:prSet presAssocID="{3B1A3FDA-1F9D-42A2-8A22-9E08A537E59D}" presName="rootConnector1" presStyleLbl="node1" presStyleIdx="0" presStyleCnt="0"/>
      <dgm:spPr/>
    </dgm:pt>
    <dgm:pt modelId="{31B5010F-B84E-43AF-A431-7ECCC6E74445}" type="pres">
      <dgm:prSet presAssocID="{3B1A3FDA-1F9D-42A2-8A22-9E08A537E59D}" presName="hierChild2" presStyleCnt="0"/>
      <dgm:spPr/>
    </dgm:pt>
    <dgm:pt modelId="{CE520336-F1D1-4DCE-BB69-E036A229B05E}" type="pres">
      <dgm:prSet presAssocID="{62E50FAB-EF9C-4FAF-8AD4-70260A00699B}" presName="Name37" presStyleLbl="parChTrans1D2" presStyleIdx="0" presStyleCnt="3"/>
      <dgm:spPr/>
    </dgm:pt>
    <dgm:pt modelId="{4DA8E4C2-8097-44E7-8B56-FE414AF1C872}" type="pres">
      <dgm:prSet presAssocID="{A500A71B-47C2-401D-91A1-8AB20D22948F}" presName="hierRoot2" presStyleCnt="0">
        <dgm:presLayoutVars>
          <dgm:hierBranch val="init"/>
        </dgm:presLayoutVars>
      </dgm:prSet>
      <dgm:spPr/>
    </dgm:pt>
    <dgm:pt modelId="{A0BED5D4-52D8-4E1E-860B-253390149D7C}" type="pres">
      <dgm:prSet presAssocID="{A500A71B-47C2-401D-91A1-8AB20D22948F}" presName="rootComposite" presStyleCnt="0"/>
      <dgm:spPr/>
    </dgm:pt>
    <dgm:pt modelId="{1EAFCE7C-9FBF-4B3D-9C9C-CA66D0940FC3}" type="pres">
      <dgm:prSet presAssocID="{A500A71B-47C2-401D-91A1-8AB20D22948F}" presName="rootText" presStyleLbl="node2" presStyleIdx="0" presStyleCnt="3">
        <dgm:presLayoutVars>
          <dgm:chPref val="3"/>
        </dgm:presLayoutVars>
      </dgm:prSet>
      <dgm:spPr/>
    </dgm:pt>
    <dgm:pt modelId="{18C720A9-5920-43EA-9B58-B0E8CF83DE49}" type="pres">
      <dgm:prSet presAssocID="{A500A71B-47C2-401D-91A1-8AB20D22948F}" presName="rootConnector" presStyleLbl="node2" presStyleIdx="0" presStyleCnt="3"/>
      <dgm:spPr/>
    </dgm:pt>
    <dgm:pt modelId="{3B833145-8F30-441F-A6B8-E49212301EA7}" type="pres">
      <dgm:prSet presAssocID="{A500A71B-47C2-401D-91A1-8AB20D22948F}" presName="hierChild4" presStyleCnt="0"/>
      <dgm:spPr/>
    </dgm:pt>
    <dgm:pt modelId="{DC8FE49F-D2EC-47CF-87F2-288F707E9BB5}" type="pres">
      <dgm:prSet presAssocID="{A500A71B-47C2-401D-91A1-8AB20D22948F}" presName="hierChild5" presStyleCnt="0"/>
      <dgm:spPr/>
    </dgm:pt>
    <dgm:pt modelId="{3BB4E330-CE6B-4E8E-AA8C-D77A725F70BB}" type="pres">
      <dgm:prSet presAssocID="{454F1457-B649-41F8-A9F1-D39CE90673BB}" presName="Name37" presStyleLbl="parChTrans1D2" presStyleIdx="1" presStyleCnt="3"/>
      <dgm:spPr/>
    </dgm:pt>
    <dgm:pt modelId="{3ABFD51E-2A8E-4C02-9BC1-317E9C140962}" type="pres">
      <dgm:prSet presAssocID="{EED1258B-0D5E-463A-ADE9-5849EB25E6BF}" presName="hierRoot2" presStyleCnt="0">
        <dgm:presLayoutVars>
          <dgm:hierBranch val="init"/>
        </dgm:presLayoutVars>
      </dgm:prSet>
      <dgm:spPr/>
    </dgm:pt>
    <dgm:pt modelId="{88B5ECB1-3895-4BF9-AAC3-470AAA12060F}" type="pres">
      <dgm:prSet presAssocID="{EED1258B-0D5E-463A-ADE9-5849EB25E6BF}" presName="rootComposite" presStyleCnt="0"/>
      <dgm:spPr/>
    </dgm:pt>
    <dgm:pt modelId="{90199152-45FA-446A-924F-A2DD7615897C}" type="pres">
      <dgm:prSet presAssocID="{EED1258B-0D5E-463A-ADE9-5849EB25E6BF}" presName="rootText" presStyleLbl="node2" presStyleIdx="1" presStyleCnt="3">
        <dgm:presLayoutVars>
          <dgm:chPref val="3"/>
        </dgm:presLayoutVars>
      </dgm:prSet>
      <dgm:spPr/>
    </dgm:pt>
    <dgm:pt modelId="{FFABCB0F-B7CF-48D8-B960-C7334DB7B50F}" type="pres">
      <dgm:prSet presAssocID="{EED1258B-0D5E-463A-ADE9-5849EB25E6BF}" presName="rootConnector" presStyleLbl="node2" presStyleIdx="1" presStyleCnt="3"/>
      <dgm:spPr/>
    </dgm:pt>
    <dgm:pt modelId="{5D8976AA-D0BB-4B3E-964A-FABC24F38D65}" type="pres">
      <dgm:prSet presAssocID="{EED1258B-0D5E-463A-ADE9-5849EB25E6BF}" presName="hierChild4" presStyleCnt="0"/>
      <dgm:spPr/>
    </dgm:pt>
    <dgm:pt modelId="{AD0073BC-3E0B-42C9-A629-B6C6D3623496}" type="pres">
      <dgm:prSet presAssocID="{EED1258B-0D5E-463A-ADE9-5849EB25E6BF}" presName="hierChild5" presStyleCnt="0"/>
      <dgm:spPr/>
    </dgm:pt>
    <dgm:pt modelId="{09AA2978-BF08-4DFB-B13B-2FE060968085}" type="pres">
      <dgm:prSet presAssocID="{F969EB09-C1C2-4DCE-B978-74318108D62A}" presName="Name37" presStyleLbl="parChTrans1D2" presStyleIdx="2" presStyleCnt="3"/>
      <dgm:spPr/>
    </dgm:pt>
    <dgm:pt modelId="{CE61A4D1-743B-4DDC-A6E0-6E97AD78CCCE}" type="pres">
      <dgm:prSet presAssocID="{72DF03A9-367E-494D-A942-F7BA943FD6D0}" presName="hierRoot2" presStyleCnt="0">
        <dgm:presLayoutVars>
          <dgm:hierBranch val="init"/>
        </dgm:presLayoutVars>
      </dgm:prSet>
      <dgm:spPr/>
    </dgm:pt>
    <dgm:pt modelId="{BF4FE83D-16EA-4EE3-9E1F-BAAD1C4052EF}" type="pres">
      <dgm:prSet presAssocID="{72DF03A9-367E-494D-A942-F7BA943FD6D0}" presName="rootComposite" presStyleCnt="0"/>
      <dgm:spPr/>
    </dgm:pt>
    <dgm:pt modelId="{BD6B94E3-C892-47A7-8CDD-ED49683A0BAF}" type="pres">
      <dgm:prSet presAssocID="{72DF03A9-367E-494D-A942-F7BA943FD6D0}" presName="rootText" presStyleLbl="node2" presStyleIdx="2" presStyleCnt="3">
        <dgm:presLayoutVars>
          <dgm:chPref val="3"/>
        </dgm:presLayoutVars>
      </dgm:prSet>
      <dgm:spPr/>
    </dgm:pt>
    <dgm:pt modelId="{6ED23F68-547E-468A-A78E-19A70FECDB7E}" type="pres">
      <dgm:prSet presAssocID="{72DF03A9-367E-494D-A942-F7BA943FD6D0}" presName="rootConnector" presStyleLbl="node2" presStyleIdx="2" presStyleCnt="3"/>
      <dgm:spPr/>
    </dgm:pt>
    <dgm:pt modelId="{3D1D98BC-6606-42D7-B18B-164F4391AC41}" type="pres">
      <dgm:prSet presAssocID="{72DF03A9-367E-494D-A942-F7BA943FD6D0}" presName="hierChild4" presStyleCnt="0"/>
      <dgm:spPr/>
    </dgm:pt>
    <dgm:pt modelId="{36D9D5AD-B925-4E84-9F9E-0B84F4A4ABF5}" type="pres">
      <dgm:prSet presAssocID="{72DF03A9-367E-494D-A942-F7BA943FD6D0}" presName="hierChild5" presStyleCnt="0"/>
      <dgm:spPr/>
    </dgm:pt>
    <dgm:pt modelId="{706B4473-8729-49AB-8489-E4863DE4B478}" type="pres">
      <dgm:prSet presAssocID="{3B1A3FDA-1F9D-42A2-8A22-9E08A537E59D}" presName="hierChild3" presStyleCnt="0"/>
      <dgm:spPr/>
    </dgm:pt>
  </dgm:ptLst>
  <dgm:cxnLst>
    <dgm:cxn modelId="{05295F04-B26C-4B89-8E42-CE788DA5C5A0}" type="presOf" srcId="{454F1457-B649-41F8-A9F1-D39CE90673BB}" destId="{3BB4E330-CE6B-4E8E-AA8C-D77A725F70BB}" srcOrd="0" destOrd="0" presId="urn:microsoft.com/office/officeart/2005/8/layout/orgChart1"/>
    <dgm:cxn modelId="{7FA4050F-62E1-4481-A10D-C6C3FA1B4CBE}" type="presOf" srcId="{C921728C-1D1A-48EB-B347-45088A98451D}" destId="{AAA1B6FC-8BA1-4D7E-B9DE-2B8AEE8F0D75}" srcOrd="0" destOrd="0" presId="urn:microsoft.com/office/officeart/2005/8/layout/orgChart1"/>
    <dgm:cxn modelId="{F3FBAB19-9E55-46CC-90AB-AF175EEADF07}" srcId="{3B1A3FDA-1F9D-42A2-8A22-9E08A537E59D}" destId="{A500A71B-47C2-401D-91A1-8AB20D22948F}" srcOrd="0" destOrd="0" parTransId="{62E50FAB-EF9C-4FAF-8AD4-70260A00699B}" sibTransId="{04367B3C-AC18-4CBC-A313-DCC823CF7E28}"/>
    <dgm:cxn modelId="{E405C828-02D7-44AA-A4B7-34DEED9CBD71}" type="presOf" srcId="{A500A71B-47C2-401D-91A1-8AB20D22948F}" destId="{18C720A9-5920-43EA-9B58-B0E8CF83DE49}" srcOrd="1" destOrd="0" presId="urn:microsoft.com/office/officeart/2005/8/layout/orgChart1"/>
    <dgm:cxn modelId="{9AE7A535-C479-4611-A61C-C4425AE52F91}" type="presOf" srcId="{72DF03A9-367E-494D-A942-F7BA943FD6D0}" destId="{6ED23F68-547E-468A-A78E-19A70FECDB7E}" srcOrd="1" destOrd="0" presId="urn:microsoft.com/office/officeart/2005/8/layout/orgChart1"/>
    <dgm:cxn modelId="{04BD7C37-496C-44C1-8654-218C03E48582}" srcId="{C921728C-1D1A-48EB-B347-45088A98451D}" destId="{3B1A3FDA-1F9D-42A2-8A22-9E08A537E59D}" srcOrd="0" destOrd="0" parTransId="{EF32FFF9-75C0-4537-A00D-2CF6D54620FF}" sibTransId="{450B263B-9078-4DDD-BF89-C14ACEC1F4A5}"/>
    <dgm:cxn modelId="{3BB1F660-3EED-4946-8EB9-EAB3D50DBE10}" type="presOf" srcId="{F969EB09-C1C2-4DCE-B978-74318108D62A}" destId="{09AA2978-BF08-4DFB-B13B-2FE060968085}" srcOrd="0" destOrd="0" presId="urn:microsoft.com/office/officeart/2005/8/layout/orgChart1"/>
    <dgm:cxn modelId="{59AFF467-9648-47E6-B6AD-BB4FB848F466}" type="presOf" srcId="{72DF03A9-367E-494D-A942-F7BA943FD6D0}" destId="{BD6B94E3-C892-47A7-8CDD-ED49683A0BAF}" srcOrd="0" destOrd="0" presId="urn:microsoft.com/office/officeart/2005/8/layout/orgChart1"/>
    <dgm:cxn modelId="{91BE134B-FECA-4BB7-8DEC-BC8BCA6E1F19}" srcId="{3B1A3FDA-1F9D-42A2-8A22-9E08A537E59D}" destId="{EED1258B-0D5E-463A-ADE9-5849EB25E6BF}" srcOrd="1" destOrd="0" parTransId="{454F1457-B649-41F8-A9F1-D39CE90673BB}" sibTransId="{925CC519-552F-44AB-AC5F-9FAF79EC7A6A}"/>
    <dgm:cxn modelId="{B0EC636B-1E84-4A15-8785-4DEEE1BC312E}" type="presOf" srcId="{62E50FAB-EF9C-4FAF-8AD4-70260A00699B}" destId="{CE520336-F1D1-4DCE-BB69-E036A229B05E}" srcOrd="0" destOrd="0" presId="urn:microsoft.com/office/officeart/2005/8/layout/orgChart1"/>
    <dgm:cxn modelId="{CE4CD96B-6CED-405F-BAC5-B823992982EF}" type="presOf" srcId="{A500A71B-47C2-401D-91A1-8AB20D22948F}" destId="{1EAFCE7C-9FBF-4B3D-9C9C-CA66D0940FC3}" srcOrd="0" destOrd="0" presId="urn:microsoft.com/office/officeart/2005/8/layout/orgChart1"/>
    <dgm:cxn modelId="{8C95D16D-891E-47F1-BAFE-C4BFF13BD50C}" type="presOf" srcId="{EED1258B-0D5E-463A-ADE9-5849EB25E6BF}" destId="{FFABCB0F-B7CF-48D8-B960-C7334DB7B50F}" srcOrd="1" destOrd="0" presId="urn:microsoft.com/office/officeart/2005/8/layout/orgChart1"/>
    <dgm:cxn modelId="{D1738F74-0E14-4F09-B84A-1F3C36A49ED6}" type="presOf" srcId="{3B1A3FDA-1F9D-42A2-8A22-9E08A537E59D}" destId="{73C5F655-FBF8-4FE2-AFD6-C43CA70CB53B}" srcOrd="0" destOrd="0" presId="urn:microsoft.com/office/officeart/2005/8/layout/orgChart1"/>
    <dgm:cxn modelId="{20651F82-E68A-4316-A26A-C2DE961F30A0}" type="presOf" srcId="{3B1A3FDA-1F9D-42A2-8A22-9E08A537E59D}" destId="{B73A6832-B15A-4A2C-8ACB-078DA3BF066A}" srcOrd="1" destOrd="0" presId="urn:microsoft.com/office/officeart/2005/8/layout/orgChart1"/>
    <dgm:cxn modelId="{55BA3FE1-0C64-4C55-BA84-179639E792C2}" type="presOf" srcId="{EED1258B-0D5E-463A-ADE9-5849EB25E6BF}" destId="{90199152-45FA-446A-924F-A2DD7615897C}" srcOrd="0" destOrd="0" presId="urn:microsoft.com/office/officeart/2005/8/layout/orgChart1"/>
    <dgm:cxn modelId="{106050E6-7344-405D-8DE0-B0216F39E8A0}" srcId="{3B1A3FDA-1F9D-42A2-8A22-9E08A537E59D}" destId="{72DF03A9-367E-494D-A942-F7BA943FD6D0}" srcOrd="2" destOrd="0" parTransId="{F969EB09-C1C2-4DCE-B978-74318108D62A}" sibTransId="{F8A81999-FAD3-4D0D-B902-F018D8B28701}"/>
    <dgm:cxn modelId="{468EA7A7-CF67-406D-AC58-41FDB5FABD4D}" type="presParOf" srcId="{AAA1B6FC-8BA1-4D7E-B9DE-2B8AEE8F0D75}" destId="{11CBBFC8-14D4-4E54-8138-71FBD59970AC}" srcOrd="0" destOrd="0" presId="urn:microsoft.com/office/officeart/2005/8/layout/orgChart1"/>
    <dgm:cxn modelId="{C9F5F713-D84C-474D-98A3-4730A783CFAF}" type="presParOf" srcId="{11CBBFC8-14D4-4E54-8138-71FBD59970AC}" destId="{B680B929-04CD-4AD5-A7A2-89276D6AF1AF}" srcOrd="0" destOrd="0" presId="urn:microsoft.com/office/officeart/2005/8/layout/orgChart1"/>
    <dgm:cxn modelId="{C6A670F6-2C3F-4281-82B7-B05B5129A511}" type="presParOf" srcId="{B680B929-04CD-4AD5-A7A2-89276D6AF1AF}" destId="{73C5F655-FBF8-4FE2-AFD6-C43CA70CB53B}" srcOrd="0" destOrd="0" presId="urn:microsoft.com/office/officeart/2005/8/layout/orgChart1"/>
    <dgm:cxn modelId="{56CAD2F9-58C7-4FEF-8D68-FD8B00E64938}" type="presParOf" srcId="{B680B929-04CD-4AD5-A7A2-89276D6AF1AF}" destId="{B73A6832-B15A-4A2C-8ACB-078DA3BF066A}" srcOrd="1" destOrd="0" presId="urn:microsoft.com/office/officeart/2005/8/layout/orgChart1"/>
    <dgm:cxn modelId="{46A0F36F-19A3-47C2-95AD-757C76A2237F}" type="presParOf" srcId="{11CBBFC8-14D4-4E54-8138-71FBD59970AC}" destId="{31B5010F-B84E-43AF-A431-7ECCC6E74445}" srcOrd="1" destOrd="0" presId="urn:microsoft.com/office/officeart/2005/8/layout/orgChart1"/>
    <dgm:cxn modelId="{28F19B91-4BB9-4DE6-AA74-DE331084E566}" type="presParOf" srcId="{31B5010F-B84E-43AF-A431-7ECCC6E74445}" destId="{CE520336-F1D1-4DCE-BB69-E036A229B05E}" srcOrd="0" destOrd="0" presId="urn:microsoft.com/office/officeart/2005/8/layout/orgChart1"/>
    <dgm:cxn modelId="{DA645A53-968A-422A-AA43-37565BA81C4E}" type="presParOf" srcId="{31B5010F-B84E-43AF-A431-7ECCC6E74445}" destId="{4DA8E4C2-8097-44E7-8B56-FE414AF1C872}" srcOrd="1" destOrd="0" presId="urn:microsoft.com/office/officeart/2005/8/layout/orgChart1"/>
    <dgm:cxn modelId="{AD05032C-EE82-49CA-8F4C-5272A10E75B7}" type="presParOf" srcId="{4DA8E4C2-8097-44E7-8B56-FE414AF1C872}" destId="{A0BED5D4-52D8-4E1E-860B-253390149D7C}" srcOrd="0" destOrd="0" presId="urn:microsoft.com/office/officeart/2005/8/layout/orgChart1"/>
    <dgm:cxn modelId="{979D3FF3-816A-47C3-A6D8-FAC5C0843C0D}" type="presParOf" srcId="{A0BED5D4-52D8-4E1E-860B-253390149D7C}" destId="{1EAFCE7C-9FBF-4B3D-9C9C-CA66D0940FC3}" srcOrd="0" destOrd="0" presId="urn:microsoft.com/office/officeart/2005/8/layout/orgChart1"/>
    <dgm:cxn modelId="{F175278B-4BFD-44D3-A134-5C27297CE710}" type="presParOf" srcId="{A0BED5D4-52D8-4E1E-860B-253390149D7C}" destId="{18C720A9-5920-43EA-9B58-B0E8CF83DE49}" srcOrd="1" destOrd="0" presId="urn:microsoft.com/office/officeart/2005/8/layout/orgChart1"/>
    <dgm:cxn modelId="{486DAD09-C86D-4D91-ACD7-65E6F3E4BBCB}" type="presParOf" srcId="{4DA8E4C2-8097-44E7-8B56-FE414AF1C872}" destId="{3B833145-8F30-441F-A6B8-E49212301EA7}" srcOrd="1" destOrd="0" presId="urn:microsoft.com/office/officeart/2005/8/layout/orgChart1"/>
    <dgm:cxn modelId="{55D44572-4BF8-4826-9E35-4084FF3B1B9B}" type="presParOf" srcId="{4DA8E4C2-8097-44E7-8B56-FE414AF1C872}" destId="{DC8FE49F-D2EC-47CF-87F2-288F707E9BB5}" srcOrd="2" destOrd="0" presId="urn:microsoft.com/office/officeart/2005/8/layout/orgChart1"/>
    <dgm:cxn modelId="{68809600-B304-4154-9E02-8677070ABAB0}" type="presParOf" srcId="{31B5010F-B84E-43AF-A431-7ECCC6E74445}" destId="{3BB4E330-CE6B-4E8E-AA8C-D77A725F70BB}" srcOrd="2" destOrd="0" presId="urn:microsoft.com/office/officeart/2005/8/layout/orgChart1"/>
    <dgm:cxn modelId="{98EC69AD-3B0D-4C3F-B8B8-6D731E02F876}" type="presParOf" srcId="{31B5010F-B84E-43AF-A431-7ECCC6E74445}" destId="{3ABFD51E-2A8E-4C02-9BC1-317E9C140962}" srcOrd="3" destOrd="0" presId="urn:microsoft.com/office/officeart/2005/8/layout/orgChart1"/>
    <dgm:cxn modelId="{4DFB4382-3A85-4693-86AA-D80F3AFD089C}" type="presParOf" srcId="{3ABFD51E-2A8E-4C02-9BC1-317E9C140962}" destId="{88B5ECB1-3895-4BF9-AAC3-470AAA12060F}" srcOrd="0" destOrd="0" presId="urn:microsoft.com/office/officeart/2005/8/layout/orgChart1"/>
    <dgm:cxn modelId="{5C10275D-1822-40EA-B95A-4292593A6B6B}" type="presParOf" srcId="{88B5ECB1-3895-4BF9-AAC3-470AAA12060F}" destId="{90199152-45FA-446A-924F-A2DD7615897C}" srcOrd="0" destOrd="0" presId="urn:microsoft.com/office/officeart/2005/8/layout/orgChart1"/>
    <dgm:cxn modelId="{EC106299-48D7-40D9-8A0A-20123F93A164}" type="presParOf" srcId="{88B5ECB1-3895-4BF9-AAC3-470AAA12060F}" destId="{FFABCB0F-B7CF-48D8-B960-C7334DB7B50F}" srcOrd="1" destOrd="0" presId="urn:microsoft.com/office/officeart/2005/8/layout/orgChart1"/>
    <dgm:cxn modelId="{DE04D489-BED9-403D-AFDE-3108CEA5F8F6}" type="presParOf" srcId="{3ABFD51E-2A8E-4C02-9BC1-317E9C140962}" destId="{5D8976AA-D0BB-4B3E-964A-FABC24F38D65}" srcOrd="1" destOrd="0" presId="urn:microsoft.com/office/officeart/2005/8/layout/orgChart1"/>
    <dgm:cxn modelId="{0D45C981-B178-4DCB-9F8F-BCBBBD62E723}" type="presParOf" srcId="{3ABFD51E-2A8E-4C02-9BC1-317E9C140962}" destId="{AD0073BC-3E0B-42C9-A629-B6C6D3623496}" srcOrd="2" destOrd="0" presId="urn:microsoft.com/office/officeart/2005/8/layout/orgChart1"/>
    <dgm:cxn modelId="{C471CCB4-78E4-4551-87A2-28D3D61F21CA}" type="presParOf" srcId="{31B5010F-B84E-43AF-A431-7ECCC6E74445}" destId="{09AA2978-BF08-4DFB-B13B-2FE060968085}" srcOrd="4" destOrd="0" presId="urn:microsoft.com/office/officeart/2005/8/layout/orgChart1"/>
    <dgm:cxn modelId="{8410EA1F-ADEF-41D1-882D-79E6AF8219DD}" type="presParOf" srcId="{31B5010F-B84E-43AF-A431-7ECCC6E74445}" destId="{CE61A4D1-743B-4DDC-A6E0-6E97AD78CCCE}" srcOrd="5" destOrd="0" presId="urn:microsoft.com/office/officeart/2005/8/layout/orgChart1"/>
    <dgm:cxn modelId="{B16EED66-9762-44D4-9296-0BD8B9D9AE6C}" type="presParOf" srcId="{CE61A4D1-743B-4DDC-A6E0-6E97AD78CCCE}" destId="{BF4FE83D-16EA-4EE3-9E1F-BAAD1C4052EF}" srcOrd="0" destOrd="0" presId="urn:microsoft.com/office/officeart/2005/8/layout/orgChart1"/>
    <dgm:cxn modelId="{D19C3362-FF75-486F-8D52-F15ABA872F4A}" type="presParOf" srcId="{BF4FE83D-16EA-4EE3-9E1F-BAAD1C4052EF}" destId="{BD6B94E3-C892-47A7-8CDD-ED49683A0BAF}" srcOrd="0" destOrd="0" presId="urn:microsoft.com/office/officeart/2005/8/layout/orgChart1"/>
    <dgm:cxn modelId="{21610B34-1948-4BBF-B0BB-11B213115223}" type="presParOf" srcId="{BF4FE83D-16EA-4EE3-9E1F-BAAD1C4052EF}" destId="{6ED23F68-547E-468A-A78E-19A70FECDB7E}" srcOrd="1" destOrd="0" presId="urn:microsoft.com/office/officeart/2005/8/layout/orgChart1"/>
    <dgm:cxn modelId="{DE06EF77-A89F-476B-A2EB-99066A78BF0C}" type="presParOf" srcId="{CE61A4D1-743B-4DDC-A6E0-6E97AD78CCCE}" destId="{3D1D98BC-6606-42D7-B18B-164F4391AC41}" srcOrd="1" destOrd="0" presId="urn:microsoft.com/office/officeart/2005/8/layout/orgChart1"/>
    <dgm:cxn modelId="{AC69D345-9736-483D-9E78-F8CC0AFCC5ED}" type="presParOf" srcId="{CE61A4D1-743B-4DDC-A6E0-6E97AD78CCCE}" destId="{36D9D5AD-B925-4E84-9F9E-0B84F4A4ABF5}" srcOrd="2" destOrd="0" presId="urn:microsoft.com/office/officeart/2005/8/layout/orgChart1"/>
    <dgm:cxn modelId="{D76AD36C-1E27-4688-A4A6-7AB2B262DBC9}" type="presParOf" srcId="{11CBBFC8-14D4-4E54-8138-71FBD59970AC}" destId="{706B4473-8729-49AB-8489-E4863DE4B4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7970889-4B40-4E3C-8E90-62C9734E98E6}"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s-ES"/>
        </a:p>
      </dgm:t>
    </dgm:pt>
    <dgm:pt modelId="{BADAE4B6-41E3-458F-80EA-E40C6D98A866}">
      <dgm:prSet custT="1"/>
      <dgm:spPr/>
      <dgm:t>
        <a:bodyPr/>
        <a:lstStyle/>
        <a:p>
          <a:r>
            <a:rPr lang="it-IT" altLang="es-ES" sz="1200" b="1" dirty="0">
              <a:solidFill>
                <a:schemeClr val="tx1"/>
              </a:solidFill>
            </a:rPr>
            <a:t>Highlight de kernwoorden</a:t>
          </a:r>
          <a:endParaRPr lang="es-ES" sz="1200" dirty="0">
            <a:solidFill>
              <a:schemeClr val="tx1"/>
            </a:solidFill>
          </a:endParaRPr>
        </a:p>
      </dgm:t>
    </dgm:pt>
    <dgm:pt modelId="{E09B6669-B099-463E-AD37-10DE5FEC6E13}" type="parTrans" cxnId="{13CB84F2-4CEB-4E0E-9AEC-87C845B4D24D}">
      <dgm:prSet/>
      <dgm:spPr/>
      <dgm:t>
        <a:bodyPr/>
        <a:lstStyle/>
        <a:p>
          <a:endParaRPr lang="es-ES" sz="1200">
            <a:solidFill>
              <a:schemeClr val="tx1"/>
            </a:solidFill>
          </a:endParaRPr>
        </a:p>
      </dgm:t>
    </dgm:pt>
    <dgm:pt modelId="{F3A6A2BC-CD66-47AD-B100-6D378630A5AB}" type="sibTrans" cxnId="{13CB84F2-4CEB-4E0E-9AEC-87C845B4D24D}">
      <dgm:prSet/>
      <dgm:spPr/>
      <dgm:t>
        <a:bodyPr/>
        <a:lstStyle/>
        <a:p>
          <a:endParaRPr lang="es-ES" sz="1200">
            <a:solidFill>
              <a:schemeClr val="tx1"/>
            </a:solidFill>
          </a:endParaRPr>
        </a:p>
      </dgm:t>
    </dgm:pt>
    <dgm:pt modelId="{C8F982E4-B2CB-40AA-BF9D-D3D3021B09E1}">
      <dgm:prSet custT="1"/>
      <dgm:spPr/>
      <dgm:t>
        <a:bodyPr/>
        <a:lstStyle/>
        <a:p>
          <a:r>
            <a:rPr lang="it-IT" altLang="es-ES" sz="1200" b="1" dirty="0">
              <a:solidFill>
                <a:schemeClr val="tx1"/>
              </a:solidFill>
            </a:rPr>
            <a:t>Korte beschrijvende titels en hoofdings</a:t>
          </a:r>
          <a:endParaRPr lang="es-ES" sz="1200" dirty="0">
            <a:solidFill>
              <a:schemeClr val="tx1"/>
            </a:solidFill>
          </a:endParaRPr>
        </a:p>
      </dgm:t>
    </dgm:pt>
    <dgm:pt modelId="{1AF54128-C07A-4936-B78A-1116A7215DA3}" type="parTrans" cxnId="{08922C28-6F15-4E43-9090-AF48C08389BD}">
      <dgm:prSet/>
      <dgm:spPr/>
      <dgm:t>
        <a:bodyPr/>
        <a:lstStyle/>
        <a:p>
          <a:endParaRPr lang="es-ES" sz="1200">
            <a:solidFill>
              <a:schemeClr val="tx1"/>
            </a:solidFill>
          </a:endParaRPr>
        </a:p>
      </dgm:t>
    </dgm:pt>
    <dgm:pt modelId="{32B34F3A-DA5B-4FF1-ABA1-BA6734D35E8B}" type="sibTrans" cxnId="{08922C28-6F15-4E43-9090-AF48C08389BD}">
      <dgm:prSet/>
      <dgm:spPr/>
      <dgm:t>
        <a:bodyPr/>
        <a:lstStyle/>
        <a:p>
          <a:endParaRPr lang="es-ES" sz="1200">
            <a:solidFill>
              <a:schemeClr val="tx1"/>
            </a:solidFill>
          </a:endParaRPr>
        </a:p>
      </dgm:t>
    </dgm:pt>
    <dgm:pt modelId="{DF1D2FA2-4EED-4E37-90D3-80FBC3B43D0A}">
      <dgm:prSet custT="1"/>
      <dgm:spPr/>
      <dgm:t>
        <a:bodyPr/>
        <a:lstStyle/>
        <a:p>
          <a:r>
            <a:rPr lang="it-IT" altLang="es-ES" sz="1200" b="1" dirty="0">
              <a:solidFill>
                <a:schemeClr val="tx1"/>
              </a:solidFill>
            </a:rPr>
            <a:t>Lijsten die ingedeeld en genummerd zijn</a:t>
          </a:r>
          <a:endParaRPr lang="es-ES" sz="1200" dirty="0">
            <a:solidFill>
              <a:schemeClr val="tx1"/>
            </a:solidFill>
          </a:endParaRPr>
        </a:p>
      </dgm:t>
    </dgm:pt>
    <dgm:pt modelId="{11799DA9-BF18-422A-9961-AF8B857637C3}" type="parTrans" cxnId="{FFBC6F20-1993-474C-B010-9AFC96B0546E}">
      <dgm:prSet/>
      <dgm:spPr/>
      <dgm:t>
        <a:bodyPr/>
        <a:lstStyle/>
        <a:p>
          <a:endParaRPr lang="es-ES" sz="1200">
            <a:solidFill>
              <a:schemeClr val="tx1"/>
            </a:solidFill>
          </a:endParaRPr>
        </a:p>
      </dgm:t>
    </dgm:pt>
    <dgm:pt modelId="{B387FBDB-50A9-4AA4-A186-7D876D3CE3F7}" type="sibTrans" cxnId="{FFBC6F20-1993-474C-B010-9AFC96B0546E}">
      <dgm:prSet/>
      <dgm:spPr/>
      <dgm:t>
        <a:bodyPr/>
        <a:lstStyle/>
        <a:p>
          <a:endParaRPr lang="es-ES" sz="1200">
            <a:solidFill>
              <a:schemeClr val="tx1"/>
            </a:solidFill>
          </a:endParaRPr>
        </a:p>
      </dgm:t>
    </dgm:pt>
    <dgm:pt modelId="{51076FEC-953E-4F6D-94D0-E3995EDF1D74}">
      <dgm:prSet custT="1"/>
      <dgm:spPr/>
      <dgm:t>
        <a:bodyPr/>
        <a:lstStyle/>
        <a:p>
          <a:r>
            <a:rPr lang="it-IT" altLang="es-ES" sz="1200" b="1" dirty="0">
              <a:solidFill>
                <a:schemeClr val="tx1"/>
              </a:solidFill>
            </a:rPr>
            <a:t>Korte paragrafen</a:t>
          </a:r>
          <a:endParaRPr lang="es-ES" sz="1200" dirty="0">
            <a:solidFill>
              <a:schemeClr val="tx1"/>
            </a:solidFill>
          </a:endParaRPr>
        </a:p>
      </dgm:t>
    </dgm:pt>
    <dgm:pt modelId="{6985762F-56C9-4201-A6EE-63633AEBE241}" type="parTrans" cxnId="{8FFEAE61-96DF-4598-96F9-2952CBF11173}">
      <dgm:prSet/>
      <dgm:spPr/>
      <dgm:t>
        <a:bodyPr/>
        <a:lstStyle/>
        <a:p>
          <a:endParaRPr lang="es-ES" sz="1200">
            <a:solidFill>
              <a:schemeClr val="tx1"/>
            </a:solidFill>
          </a:endParaRPr>
        </a:p>
      </dgm:t>
    </dgm:pt>
    <dgm:pt modelId="{F23C2F30-BEBE-4F8F-A03C-8EFA70EDEB96}" type="sibTrans" cxnId="{8FFEAE61-96DF-4598-96F9-2952CBF11173}">
      <dgm:prSet/>
      <dgm:spPr/>
      <dgm:t>
        <a:bodyPr/>
        <a:lstStyle/>
        <a:p>
          <a:endParaRPr lang="es-ES" sz="1200">
            <a:solidFill>
              <a:schemeClr val="tx1"/>
            </a:solidFill>
          </a:endParaRPr>
        </a:p>
      </dgm:t>
    </dgm:pt>
    <dgm:pt modelId="{3A7706BD-D2D0-4DBF-9EC2-BF5E2C239753}">
      <dgm:prSet custT="1"/>
      <dgm:spPr/>
      <dgm:t>
        <a:bodyPr/>
        <a:lstStyle/>
        <a:p>
          <a:r>
            <a:rPr lang="it-IT" altLang="es-ES" sz="1200" b="1" dirty="0">
              <a:solidFill>
                <a:schemeClr val="tx1"/>
              </a:solidFill>
            </a:rPr>
            <a:t>De stand van zaken van het concepte op de pagina in de eerste lijnen</a:t>
          </a:r>
          <a:endParaRPr lang="es-ES" sz="1200" dirty="0">
            <a:solidFill>
              <a:schemeClr val="tx1"/>
            </a:solidFill>
          </a:endParaRPr>
        </a:p>
      </dgm:t>
    </dgm:pt>
    <dgm:pt modelId="{BE8DC186-B584-4A83-B7B1-D761611DD9F4}" type="parTrans" cxnId="{5000B299-56DC-43F9-9236-B309BD3DE8ED}">
      <dgm:prSet/>
      <dgm:spPr/>
      <dgm:t>
        <a:bodyPr/>
        <a:lstStyle/>
        <a:p>
          <a:endParaRPr lang="es-ES" sz="1200">
            <a:solidFill>
              <a:schemeClr val="tx1"/>
            </a:solidFill>
          </a:endParaRPr>
        </a:p>
      </dgm:t>
    </dgm:pt>
    <dgm:pt modelId="{26387E2B-1315-47AC-A43C-57632F6C407D}" type="sibTrans" cxnId="{5000B299-56DC-43F9-9236-B309BD3DE8ED}">
      <dgm:prSet/>
      <dgm:spPr/>
      <dgm:t>
        <a:bodyPr/>
        <a:lstStyle/>
        <a:p>
          <a:endParaRPr lang="es-ES" sz="1200">
            <a:solidFill>
              <a:schemeClr val="tx1"/>
            </a:solidFill>
          </a:endParaRPr>
        </a:p>
      </dgm:t>
    </dgm:pt>
    <dgm:pt modelId="{AC9C8725-E2A4-436E-9A14-2ABD1613839B}" type="pres">
      <dgm:prSet presAssocID="{07970889-4B40-4E3C-8E90-62C9734E98E6}" presName="Name0" presStyleCnt="0">
        <dgm:presLayoutVars>
          <dgm:chMax val="7"/>
          <dgm:chPref val="7"/>
          <dgm:dir/>
        </dgm:presLayoutVars>
      </dgm:prSet>
      <dgm:spPr/>
    </dgm:pt>
    <dgm:pt modelId="{90211212-602C-4A31-B000-9522F959B1B5}" type="pres">
      <dgm:prSet presAssocID="{07970889-4B40-4E3C-8E90-62C9734E98E6}" presName="Name1" presStyleCnt="0"/>
      <dgm:spPr/>
    </dgm:pt>
    <dgm:pt modelId="{F138B181-3CD1-47D6-9D21-3CA31604E6D9}" type="pres">
      <dgm:prSet presAssocID="{07970889-4B40-4E3C-8E90-62C9734E98E6}" presName="cycle" presStyleCnt="0"/>
      <dgm:spPr/>
    </dgm:pt>
    <dgm:pt modelId="{80D79967-7DB3-41A7-8CFC-50D9D0B08367}" type="pres">
      <dgm:prSet presAssocID="{07970889-4B40-4E3C-8E90-62C9734E98E6}" presName="srcNode" presStyleLbl="node1" presStyleIdx="0" presStyleCnt="5"/>
      <dgm:spPr/>
    </dgm:pt>
    <dgm:pt modelId="{34CC0510-5F7F-4070-AC79-0FCCBADC56BD}" type="pres">
      <dgm:prSet presAssocID="{07970889-4B40-4E3C-8E90-62C9734E98E6}" presName="conn" presStyleLbl="parChTrans1D2" presStyleIdx="0" presStyleCnt="1"/>
      <dgm:spPr/>
    </dgm:pt>
    <dgm:pt modelId="{6DDD5741-7D54-4EC2-AF37-0EAAC9ACA7F1}" type="pres">
      <dgm:prSet presAssocID="{07970889-4B40-4E3C-8E90-62C9734E98E6}" presName="extraNode" presStyleLbl="node1" presStyleIdx="0" presStyleCnt="5"/>
      <dgm:spPr/>
    </dgm:pt>
    <dgm:pt modelId="{8ECED6E3-867B-489A-9B36-EE546DA5BE8C}" type="pres">
      <dgm:prSet presAssocID="{07970889-4B40-4E3C-8E90-62C9734E98E6}" presName="dstNode" presStyleLbl="node1" presStyleIdx="0" presStyleCnt="5"/>
      <dgm:spPr/>
    </dgm:pt>
    <dgm:pt modelId="{72275D8F-F8D1-45AA-8DDD-253FC299383F}" type="pres">
      <dgm:prSet presAssocID="{BADAE4B6-41E3-458F-80EA-E40C6D98A866}" presName="text_1" presStyleLbl="node1" presStyleIdx="0" presStyleCnt="5">
        <dgm:presLayoutVars>
          <dgm:bulletEnabled val="1"/>
        </dgm:presLayoutVars>
      </dgm:prSet>
      <dgm:spPr/>
    </dgm:pt>
    <dgm:pt modelId="{92BE5F16-2AE3-4947-A140-33762EEDA7F4}" type="pres">
      <dgm:prSet presAssocID="{BADAE4B6-41E3-458F-80EA-E40C6D98A866}" presName="accent_1" presStyleCnt="0"/>
      <dgm:spPr/>
    </dgm:pt>
    <dgm:pt modelId="{0F676105-D27C-453A-92E5-72B9E9FABC4C}" type="pres">
      <dgm:prSet presAssocID="{BADAE4B6-41E3-458F-80EA-E40C6D98A866}" presName="accentRepeatNode" presStyleLbl="solidFgAcc1" presStyleIdx="0" presStyleCnt="5"/>
      <dgm:spPr/>
    </dgm:pt>
    <dgm:pt modelId="{91406F9B-F56A-48A6-8D25-AC5CD0D55C1A}" type="pres">
      <dgm:prSet presAssocID="{C8F982E4-B2CB-40AA-BF9D-D3D3021B09E1}" presName="text_2" presStyleLbl="node1" presStyleIdx="1" presStyleCnt="5">
        <dgm:presLayoutVars>
          <dgm:bulletEnabled val="1"/>
        </dgm:presLayoutVars>
      </dgm:prSet>
      <dgm:spPr/>
    </dgm:pt>
    <dgm:pt modelId="{1459203B-E278-44D5-BE02-C8FACAF180EB}" type="pres">
      <dgm:prSet presAssocID="{C8F982E4-B2CB-40AA-BF9D-D3D3021B09E1}" presName="accent_2" presStyleCnt="0"/>
      <dgm:spPr/>
    </dgm:pt>
    <dgm:pt modelId="{58B9B2A9-B923-44AB-B826-EDD5385640D6}" type="pres">
      <dgm:prSet presAssocID="{C8F982E4-B2CB-40AA-BF9D-D3D3021B09E1}" presName="accentRepeatNode" presStyleLbl="solidFgAcc1" presStyleIdx="1" presStyleCnt="5"/>
      <dgm:spPr/>
    </dgm:pt>
    <dgm:pt modelId="{996AC157-CDAF-4CB3-AC8D-8EC1A31FF181}" type="pres">
      <dgm:prSet presAssocID="{DF1D2FA2-4EED-4E37-90D3-80FBC3B43D0A}" presName="text_3" presStyleLbl="node1" presStyleIdx="2" presStyleCnt="5">
        <dgm:presLayoutVars>
          <dgm:bulletEnabled val="1"/>
        </dgm:presLayoutVars>
      </dgm:prSet>
      <dgm:spPr/>
    </dgm:pt>
    <dgm:pt modelId="{97CA90E2-EA1A-40DD-BF4B-C27CC47A3F46}" type="pres">
      <dgm:prSet presAssocID="{DF1D2FA2-4EED-4E37-90D3-80FBC3B43D0A}" presName="accent_3" presStyleCnt="0"/>
      <dgm:spPr/>
    </dgm:pt>
    <dgm:pt modelId="{67C1A7B8-BB22-4A83-B88E-A2FEB102ABCB}" type="pres">
      <dgm:prSet presAssocID="{DF1D2FA2-4EED-4E37-90D3-80FBC3B43D0A}" presName="accentRepeatNode" presStyleLbl="solidFgAcc1" presStyleIdx="2" presStyleCnt="5"/>
      <dgm:spPr/>
    </dgm:pt>
    <dgm:pt modelId="{80F9D43A-AE52-4B42-90CC-16788F3E1D35}" type="pres">
      <dgm:prSet presAssocID="{51076FEC-953E-4F6D-94D0-E3995EDF1D74}" presName="text_4" presStyleLbl="node1" presStyleIdx="3" presStyleCnt="5">
        <dgm:presLayoutVars>
          <dgm:bulletEnabled val="1"/>
        </dgm:presLayoutVars>
      </dgm:prSet>
      <dgm:spPr/>
    </dgm:pt>
    <dgm:pt modelId="{E16294F1-675B-4119-B7F8-EB077F59B312}" type="pres">
      <dgm:prSet presAssocID="{51076FEC-953E-4F6D-94D0-E3995EDF1D74}" presName="accent_4" presStyleCnt="0"/>
      <dgm:spPr/>
    </dgm:pt>
    <dgm:pt modelId="{FD65C48A-1B36-4CA0-84FF-99A3C54147BF}" type="pres">
      <dgm:prSet presAssocID="{51076FEC-953E-4F6D-94D0-E3995EDF1D74}" presName="accentRepeatNode" presStyleLbl="solidFgAcc1" presStyleIdx="3" presStyleCnt="5"/>
      <dgm:spPr/>
    </dgm:pt>
    <dgm:pt modelId="{A38395BB-F04C-4EA1-B69B-F5323CDCD0E7}" type="pres">
      <dgm:prSet presAssocID="{3A7706BD-D2D0-4DBF-9EC2-BF5E2C239753}" presName="text_5" presStyleLbl="node1" presStyleIdx="4" presStyleCnt="5">
        <dgm:presLayoutVars>
          <dgm:bulletEnabled val="1"/>
        </dgm:presLayoutVars>
      </dgm:prSet>
      <dgm:spPr/>
    </dgm:pt>
    <dgm:pt modelId="{6D751E81-51B3-4B7B-A9FA-10B8CD78FBA4}" type="pres">
      <dgm:prSet presAssocID="{3A7706BD-D2D0-4DBF-9EC2-BF5E2C239753}" presName="accent_5" presStyleCnt="0"/>
      <dgm:spPr/>
    </dgm:pt>
    <dgm:pt modelId="{F871452E-D99F-4EE3-98D8-1ED2C2DB7B2F}" type="pres">
      <dgm:prSet presAssocID="{3A7706BD-D2D0-4DBF-9EC2-BF5E2C239753}" presName="accentRepeatNode" presStyleLbl="solidFgAcc1" presStyleIdx="4" presStyleCnt="5"/>
      <dgm:spPr/>
    </dgm:pt>
  </dgm:ptLst>
  <dgm:cxnLst>
    <dgm:cxn modelId="{74E9301F-EF3A-4B37-84DE-9DC0B79508D8}" type="presOf" srcId="{F3A6A2BC-CD66-47AD-B100-6D378630A5AB}" destId="{34CC0510-5F7F-4070-AC79-0FCCBADC56BD}" srcOrd="0" destOrd="0" presId="urn:microsoft.com/office/officeart/2008/layout/VerticalCurvedList"/>
    <dgm:cxn modelId="{FFBC6F20-1993-474C-B010-9AFC96B0546E}" srcId="{07970889-4B40-4E3C-8E90-62C9734E98E6}" destId="{DF1D2FA2-4EED-4E37-90D3-80FBC3B43D0A}" srcOrd="2" destOrd="0" parTransId="{11799DA9-BF18-422A-9961-AF8B857637C3}" sibTransId="{B387FBDB-50A9-4AA4-A186-7D876D3CE3F7}"/>
    <dgm:cxn modelId="{08922C28-6F15-4E43-9090-AF48C08389BD}" srcId="{07970889-4B40-4E3C-8E90-62C9734E98E6}" destId="{C8F982E4-B2CB-40AA-BF9D-D3D3021B09E1}" srcOrd="1" destOrd="0" parTransId="{1AF54128-C07A-4936-B78A-1116A7215DA3}" sibTransId="{32B34F3A-DA5B-4FF1-ABA1-BA6734D35E8B}"/>
    <dgm:cxn modelId="{8FFEAE61-96DF-4598-96F9-2952CBF11173}" srcId="{07970889-4B40-4E3C-8E90-62C9734E98E6}" destId="{51076FEC-953E-4F6D-94D0-E3995EDF1D74}" srcOrd="3" destOrd="0" parTransId="{6985762F-56C9-4201-A6EE-63633AEBE241}" sibTransId="{F23C2F30-BEBE-4F8F-A03C-8EFA70EDEB96}"/>
    <dgm:cxn modelId="{73527858-9502-43BB-AA89-E704CFDFDE36}" type="presOf" srcId="{DF1D2FA2-4EED-4E37-90D3-80FBC3B43D0A}" destId="{996AC157-CDAF-4CB3-AC8D-8EC1A31FF181}" srcOrd="0" destOrd="0" presId="urn:microsoft.com/office/officeart/2008/layout/VerticalCurvedList"/>
    <dgm:cxn modelId="{69297591-4CAE-4485-B7CA-FAE0AFC9E65A}" type="presOf" srcId="{51076FEC-953E-4F6D-94D0-E3995EDF1D74}" destId="{80F9D43A-AE52-4B42-90CC-16788F3E1D35}" srcOrd="0" destOrd="0" presId="urn:microsoft.com/office/officeart/2008/layout/VerticalCurvedList"/>
    <dgm:cxn modelId="{5000B299-56DC-43F9-9236-B309BD3DE8ED}" srcId="{07970889-4B40-4E3C-8E90-62C9734E98E6}" destId="{3A7706BD-D2D0-4DBF-9EC2-BF5E2C239753}" srcOrd="4" destOrd="0" parTransId="{BE8DC186-B584-4A83-B7B1-D761611DD9F4}" sibTransId="{26387E2B-1315-47AC-A43C-57632F6C407D}"/>
    <dgm:cxn modelId="{66DFCDA2-72E9-4023-91B1-A651D3632A76}" type="presOf" srcId="{3A7706BD-D2D0-4DBF-9EC2-BF5E2C239753}" destId="{A38395BB-F04C-4EA1-B69B-F5323CDCD0E7}" srcOrd="0" destOrd="0" presId="urn:microsoft.com/office/officeart/2008/layout/VerticalCurvedList"/>
    <dgm:cxn modelId="{0B9DB5D5-CABC-4952-B284-295BF9916A9A}" type="presOf" srcId="{C8F982E4-B2CB-40AA-BF9D-D3D3021B09E1}" destId="{91406F9B-F56A-48A6-8D25-AC5CD0D55C1A}" srcOrd="0" destOrd="0" presId="urn:microsoft.com/office/officeart/2008/layout/VerticalCurvedList"/>
    <dgm:cxn modelId="{1D9B6ED7-9778-404D-B449-6E9BA0517B93}" type="presOf" srcId="{BADAE4B6-41E3-458F-80EA-E40C6D98A866}" destId="{72275D8F-F8D1-45AA-8DDD-253FC299383F}" srcOrd="0" destOrd="0" presId="urn:microsoft.com/office/officeart/2008/layout/VerticalCurvedList"/>
    <dgm:cxn modelId="{13CB84F2-4CEB-4E0E-9AEC-87C845B4D24D}" srcId="{07970889-4B40-4E3C-8E90-62C9734E98E6}" destId="{BADAE4B6-41E3-458F-80EA-E40C6D98A866}" srcOrd="0" destOrd="0" parTransId="{E09B6669-B099-463E-AD37-10DE5FEC6E13}" sibTransId="{F3A6A2BC-CD66-47AD-B100-6D378630A5AB}"/>
    <dgm:cxn modelId="{E0CF7BFA-FFE5-4CBB-A494-A7C5353A049B}" type="presOf" srcId="{07970889-4B40-4E3C-8E90-62C9734E98E6}" destId="{AC9C8725-E2A4-436E-9A14-2ABD1613839B}" srcOrd="0" destOrd="0" presId="urn:microsoft.com/office/officeart/2008/layout/VerticalCurvedList"/>
    <dgm:cxn modelId="{5BF5B212-5787-407D-8892-D7E118D73A53}" type="presParOf" srcId="{AC9C8725-E2A4-436E-9A14-2ABD1613839B}" destId="{90211212-602C-4A31-B000-9522F959B1B5}" srcOrd="0" destOrd="0" presId="urn:microsoft.com/office/officeart/2008/layout/VerticalCurvedList"/>
    <dgm:cxn modelId="{2FDD4349-AE2C-44DC-81C7-3ACD41A200AE}" type="presParOf" srcId="{90211212-602C-4A31-B000-9522F959B1B5}" destId="{F138B181-3CD1-47D6-9D21-3CA31604E6D9}" srcOrd="0" destOrd="0" presId="urn:microsoft.com/office/officeart/2008/layout/VerticalCurvedList"/>
    <dgm:cxn modelId="{74054D20-E3F0-4C62-B1DE-D50C21C1D61E}" type="presParOf" srcId="{F138B181-3CD1-47D6-9D21-3CA31604E6D9}" destId="{80D79967-7DB3-41A7-8CFC-50D9D0B08367}" srcOrd="0" destOrd="0" presId="urn:microsoft.com/office/officeart/2008/layout/VerticalCurvedList"/>
    <dgm:cxn modelId="{EA0F22D3-E64B-4994-A008-0A9E32EF5F6E}" type="presParOf" srcId="{F138B181-3CD1-47D6-9D21-3CA31604E6D9}" destId="{34CC0510-5F7F-4070-AC79-0FCCBADC56BD}" srcOrd="1" destOrd="0" presId="urn:microsoft.com/office/officeart/2008/layout/VerticalCurvedList"/>
    <dgm:cxn modelId="{3EA07DFE-546E-4F99-892E-042AAE3AE9E0}" type="presParOf" srcId="{F138B181-3CD1-47D6-9D21-3CA31604E6D9}" destId="{6DDD5741-7D54-4EC2-AF37-0EAAC9ACA7F1}" srcOrd="2" destOrd="0" presId="urn:microsoft.com/office/officeart/2008/layout/VerticalCurvedList"/>
    <dgm:cxn modelId="{1900B7D3-F1CB-4324-BA9A-57B170533C01}" type="presParOf" srcId="{F138B181-3CD1-47D6-9D21-3CA31604E6D9}" destId="{8ECED6E3-867B-489A-9B36-EE546DA5BE8C}" srcOrd="3" destOrd="0" presId="urn:microsoft.com/office/officeart/2008/layout/VerticalCurvedList"/>
    <dgm:cxn modelId="{72FB6A3D-3915-415B-9DA4-123F14C7F90C}" type="presParOf" srcId="{90211212-602C-4A31-B000-9522F959B1B5}" destId="{72275D8F-F8D1-45AA-8DDD-253FC299383F}" srcOrd="1" destOrd="0" presId="urn:microsoft.com/office/officeart/2008/layout/VerticalCurvedList"/>
    <dgm:cxn modelId="{1FB0DC81-5F10-4DB0-8ABA-2DC0696765C7}" type="presParOf" srcId="{90211212-602C-4A31-B000-9522F959B1B5}" destId="{92BE5F16-2AE3-4947-A140-33762EEDA7F4}" srcOrd="2" destOrd="0" presId="urn:microsoft.com/office/officeart/2008/layout/VerticalCurvedList"/>
    <dgm:cxn modelId="{768EEA84-AC2B-4258-AA66-97E44480F35C}" type="presParOf" srcId="{92BE5F16-2AE3-4947-A140-33762EEDA7F4}" destId="{0F676105-D27C-453A-92E5-72B9E9FABC4C}" srcOrd="0" destOrd="0" presId="urn:microsoft.com/office/officeart/2008/layout/VerticalCurvedList"/>
    <dgm:cxn modelId="{54331450-F58F-4293-9B1B-6A39FCCDA658}" type="presParOf" srcId="{90211212-602C-4A31-B000-9522F959B1B5}" destId="{91406F9B-F56A-48A6-8D25-AC5CD0D55C1A}" srcOrd="3" destOrd="0" presId="urn:microsoft.com/office/officeart/2008/layout/VerticalCurvedList"/>
    <dgm:cxn modelId="{7130E4DE-2FAB-4A35-AA8E-B63D0413769D}" type="presParOf" srcId="{90211212-602C-4A31-B000-9522F959B1B5}" destId="{1459203B-E278-44D5-BE02-C8FACAF180EB}" srcOrd="4" destOrd="0" presId="urn:microsoft.com/office/officeart/2008/layout/VerticalCurvedList"/>
    <dgm:cxn modelId="{A40D7578-7D12-4922-AEE9-EFC1D8B19B69}" type="presParOf" srcId="{1459203B-E278-44D5-BE02-C8FACAF180EB}" destId="{58B9B2A9-B923-44AB-B826-EDD5385640D6}" srcOrd="0" destOrd="0" presId="urn:microsoft.com/office/officeart/2008/layout/VerticalCurvedList"/>
    <dgm:cxn modelId="{5A80516C-A388-4507-A1C5-B9E961B97BE7}" type="presParOf" srcId="{90211212-602C-4A31-B000-9522F959B1B5}" destId="{996AC157-CDAF-4CB3-AC8D-8EC1A31FF181}" srcOrd="5" destOrd="0" presId="urn:microsoft.com/office/officeart/2008/layout/VerticalCurvedList"/>
    <dgm:cxn modelId="{82CE0095-0465-4E2C-81E9-4EC4A601573E}" type="presParOf" srcId="{90211212-602C-4A31-B000-9522F959B1B5}" destId="{97CA90E2-EA1A-40DD-BF4B-C27CC47A3F46}" srcOrd="6" destOrd="0" presId="urn:microsoft.com/office/officeart/2008/layout/VerticalCurvedList"/>
    <dgm:cxn modelId="{0B238787-9BFC-4818-8D6F-9BE2904CB762}" type="presParOf" srcId="{97CA90E2-EA1A-40DD-BF4B-C27CC47A3F46}" destId="{67C1A7B8-BB22-4A83-B88E-A2FEB102ABCB}" srcOrd="0" destOrd="0" presId="urn:microsoft.com/office/officeart/2008/layout/VerticalCurvedList"/>
    <dgm:cxn modelId="{F4D36012-A56F-40FF-A272-323A76EE9198}" type="presParOf" srcId="{90211212-602C-4A31-B000-9522F959B1B5}" destId="{80F9D43A-AE52-4B42-90CC-16788F3E1D35}" srcOrd="7" destOrd="0" presId="urn:microsoft.com/office/officeart/2008/layout/VerticalCurvedList"/>
    <dgm:cxn modelId="{B566D55A-653A-4AF8-AFBE-222D3CF456A9}" type="presParOf" srcId="{90211212-602C-4A31-B000-9522F959B1B5}" destId="{E16294F1-675B-4119-B7F8-EB077F59B312}" srcOrd="8" destOrd="0" presId="urn:microsoft.com/office/officeart/2008/layout/VerticalCurvedList"/>
    <dgm:cxn modelId="{3FBCB1BB-9854-41BD-A769-80BD629F38E1}" type="presParOf" srcId="{E16294F1-675B-4119-B7F8-EB077F59B312}" destId="{FD65C48A-1B36-4CA0-84FF-99A3C54147BF}" srcOrd="0" destOrd="0" presId="urn:microsoft.com/office/officeart/2008/layout/VerticalCurvedList"/>
    <dgm:cxn modelId="{3EA67F9E-557D-4CBE-B4D9-BD0193B726BA}" type="presParOf" srcId="{90211212-602C-4A31-B000-9522F959B1B5}" destId="{A38395BB-F04C-4EA1-B69B-F5323CDCD0E7}" srcOrd="9" destOrd="0" presId="urn:microsoft.com/office/officeart/2008/layout/VerticalCurvedList"/>
    <dgm:cxn modelId="{24B67847-A4D4-4D7B-A46D-9C53BF9A2FD9}" type="presParOf" srcId="{90211212-602C-4A31-B000-9522F959B1B5}" destId="{6D751E81-51B3-4B7B-A9FA-10B8CD78FBA4}" srcOrd="10" destOrd="0" presId="urn:microsoft.com/office/officeart/2008/layout/VerticalCurvedList"/>
    <dgm:cxn modelId="{18FBDAB2-9C40-4913-AABD-05391C3CEAB6}" type="presParOf" srcId="{6D751E81-51B3-4B7B-A9FA-10B8CD78FBA4}" destId="{F871452E-D99F-4EE3-98D8-1ED2C2DB7B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E6DB6-44C9-4BE8-81DE-395110D2A3CC}"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S"/>
        </a:p>
      </dgm:t>
    </dgm:pt>
    <dgm:pt modelId="{8FCE701B-0505-43FD-ACFD-74CC8D3F6F9E}">
      <dgm:prSet custT="1"/>
      <dgm:spPr/>
      <dgm:t>
        <a:bodyPr/>
        <a:lstStyle/>
        <a:p>
          <a:endParaRPr lang="en-GB" sz="1200" b="1" dirty="0">
            <a:solidFill>
              <a:schemeClr val="tx1"/>
            </a:solidFill>
          </a:endParaRPr>
        </a:p>
        <a:p>
          <a:r>
            <a:rPr lang="nl-BE" sz="1200" b="1" dirty="0">
              <a:solidFill>
                <a:schemeClr val="tx1"/>
              </a:solidFill>
            </a:rPr>
            <a:t>Hoe meer ervaring een gebruiker heeft met online browsen, hoe minder tijd hij op een site doorbrengt.</a:t>
          </a:r>
          <a:endParaRPr lang="es-ES" sz="1200" dirty="0">
            <a:solidFill>
              <a:schemeClr val="tx1"/>
            </a:solidFill>
            <a:latin typeface="Arial Rounded MT Bold" panose="020F0704030504030204" pitchFamily="34" charset="0"/>
          </a:endParaRPr>
        </a:p>
      </dgm:t>
    </dgm:pt>
    <dgm:pt modelId="{261C98D5-89D9-4B8C-B43D-EF31873F203D}" type="par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DBB47E99-9126-47FA-9B60-D2B6A69AA55E}" type="sib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2324C8E7-6085-4D4A-8C82-B93A237398EC}">
      <dgm:prSet custT="1"/>
      <dgm:spPr/>
      <dgm:t>
        <a:bodyPr/>
        <a:lstStyle/>
        <a:p>
          <a:pPr algn="ctr"/>
          <a:endParaRPr lang="en-GB" sz="1200" b="1" dirty="0">
            <a:solidFill>
              <a:schemeClr val="tx1"/>
            </a:solidFill>
          </a:endParaRPr>
        </a:p>
        <a:p>
          <a:pPr algn="ctr"/>
          <a:r>
            <a:rPr lang="nl-BE" sz="1200" b="1" dirty="0">
              <a:solidFill>
                <a:schemeClr val="tx1"/>
              </a:solidFill>
            </a:rPr>
            <a:t>Slechts 23% van de gebruikers </a:t>
          </a:r>
          <a:r>
            <a:rPr lang="nl-BE" sz="1200" b="1" dirty="0" err="1">
              <a:solidFill>
                <a:schemeClr val="tx1"/>
              </a:solidFill>
            </a:rPr>
            <a:t>scrollt</a:t>
          </a:r>
          <a:r>
            <a:rPr lang="nl-BE" sz="1200" b="1" dirty="0">
              <a:solidFill>
                <a:schemeClr val="tx1"/>
              </a:solidFill>
            </a:rPr>
            <a:t> door de inhoud van de homepage bij hun eerste bezoek aan een website.</a:t>
          </a:r>
          <a:endParaRPr lang="es-ES" sz="1200" dirty="0">
            <a:solidFill>
              <a:schemeClr val="tx1"/>
            </a:solidFill>
            <a:latin typeface="Arial Rounded MT Bold" panose="020F0704030504030204" pitchFamily="34" charset="0"/>
          </a:endParaRPr>
        </a:p>
      </dgm:t>
    </dgm:pt>
    <dgm:pt modelId="{E42DB0DF-15B0-452E-B3B6-6AAB58B45657}" type="par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FD97ABB8-70AE-4D16-A48C-53CEAD20983A}" type="sib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DC5CFA10-745E-409D-BE55-81A8C7B0B2D7}">
      <dgm:prSet custT="1"/>
      <dgm:spPr/>
      <dgm:t>
        <a:bodyPr/>
        <a:lstStyle/>
        <a:p>
          <a:r>
            <a:rPr lang="nl-BE" sz="1200" b="1" dirty="0">
              <a:solidFill>
                <a:schemeClr val="tx1"/>
              </a:solidFill>
            </a:rPr>
            <a:t>Gebruikers brengen meer tijd door op een interne pagina dan op de homepage</a:t>
          </a:r>
          <a:endParaRPr lang="es-ES" sz="1200" dirty="0">
            <a:solidFill>
              <a:schemeClr val="tx1"/>
            </a:solidFill>
            <a:latin typeface="Arial Rounded MT Bold" panose="020F0704030504030204" pitchFamily="34" charset="0"/>
          </a:endParaRPr>
        </a:p>
      </dgm:t>
    </dgm:pt>
    <dgm:pt modelId="{43E26704-C85A-4287-AE05-CD9EBA101D48}" type="par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EA99AD9-1E48-4F3B-AECC-18AB0BF5716E}" type="sib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1F327E7-8FCA-4AD4-B28F-57C3315BB07E}" type="pres">
      <dgm:prSet presAssocID="{2E1E6DB6-44C9-4BE8-81DE-395110D2A3CC}" presName="CompostProcess" presStyleCnt="0">
        <dgm:presLayoutVars>
          <dgm:dir/>
          <dgm:resizeHandles val="exact"/>
        </dgm:presLayoutVars>
      </dgm:prSet>
      <dgm:spPr/>
    </dgm:pt>
    <dgm:pt modelId="{E0028179-E6F1-4B51-BDE7-FD252AA2868E}" type="pres">
      <dgm:prSet presAssocID="{2E1E6DB6-44C9-4BE8-81DE-395110D2A3CC}" presName="arrow" presStyleLbl="bgShp" presStyleIdx="0" presStyleCnt="1"/>
      <dgm:spPr>
        <a:solidFill>
          <a:srgbClr val="0070C0"/>
        </a:solidFill>
      </dgm:spPr>
    </dgm:pt>
    <dgm:pt modelId="{FCF7EC7F-D8E2-4D4C-B6A4-1C73AAA2F464}" type="pres">
      <dgm:prSet presAssocID="{2E1E6DB6-44C9-4BE8-81DE-395110D2A3CC}" presName="linearProcess" presStyleCnt="0"/>
      <dgm:spPr/>
    </dgm:pt>
    <dgm:pt modelId="{968CE002-AB25-4D88-ADCE-0A5E6BC658E2}" type="pres">
      <dgm:prSet presAssocID="{8FCE701B-0505-43FD-ACFD-74CC8D3F6F9E}" presName="textNode" presStyleLbl="node1" presStyleIdx="0" presStyleCnt="3" custScaleY="129745">
        <dgm:presLayoutVars>
          <dgm:bulletEnabled val="1"/>
        </dgm:presLayoutVars>
      </dgm:prSet>
      <dgm:spPr/>
    </dgm:pt>
    <dgm:pt modelId="{AAE3E5D3-F95B-47D7-A081-89E3CB8EDFE2}" type="pres">
      <dgm:prSet presAssocID="{DBB47E99-9126-47FA-9B60-D2B6A69AA55E}" presName="sibTrans" presStyleCnt="0"/>
      <dgm:spPr/>
    </dgm:pt>
    <dgm:pt modelId="{404372A0-A4FD-47DB-8154-FD91D939F84A}" type="pres">
      <dgm:prSet presAssocID="{2324C8E7-6085-4D4A-8C82-B93A237398EC}" presName="textNode" presStyleLbl="node1" presStyleIdx="1" presStyleCnt="3" custScaleY="129745">
        <dgm:presLayoutVars>
          <dgm:bulletEnabled val="1"/>
        </dgm:presLayoutVars>
      </dgm:prSet>
      <dgm:spPr/>
    </dgm:pt>
    <dgm:pt modelId="{6E0AEB3D-8978-438D-86C3-4BB40B7B2077}" type="pres">
      <dgm:prSet presAssocID="{FD97ABB8-70AE-4D16-A48C-53CEAD20983A}" presName="sibTrans" presStyleCnt="0"/>
      <dgm:spPr/>
    </dgm:pt>
    <dgm:pt modelId="{6CF32255-E51F-4512-94D1-2649102F1105}" type="pres">
      <dgm:prSet presAssocID="{DC5CFA10-745E-409D-BE55-81A8C7B0B2D7}" presName="textNode" presStyleLbl="node1" presStyleIdx="2" presStyleCnt="3">
        <dgm:presLayoutVars>
          <dgm:bulletEnabled val="1"/>
        </dgm:presLayoutVars>
      </dgm:prSet>
      <dgm:spPr/>
    </dgm:pt>
  </dgm:ptLst>
  <dgm:cxnLst>
    <dgm:cxn modelId="{08C49D18-DCBC-489C-B16F-3B3AB6499B8B}" srcId="{2E1E6DB6-44C9-4BE8-81DE-395110D2A3CC}" destId="{DC5CFA10-745E-409D-BE55-81A8C7B0B2D7}" srcOrd="2" destOrd="0" parTransId="{43E26704-C85A-4287-AE05-CD9EBA101D48}" sibTransId="{EEA99AD9-1E48-4F3B-AECC-18AB0BF5716E}"/>
    <dgm:cxn modelId="{ADDE278E-5FEB-4354-8FF8-056B1E9D021D}" type="presOf" srcId="{2E1E6DB6-44C9-4BE8-81DE-395110D2A3CC}" destId="{E1F327E7-8FCA-4AD4-B28F-57C3315BB07E}" srcOrd="0" destOrd="0" presId="urn:microsoft.com/office/officeart/2005/8/layout/hProcess9"/>
    <dgm:cxn modelId="{06B20F98-9E9C-42CD-89A3-913EC04F5B55}" type="presOf" srcId="{DC5CFA10-745E-409D-BE55-81A8C7B0B2D7}" destId="{6CF32255-E51F-4512-94D1-2649102F1105}" srcOrd="0" destOrd="0" presId="urn:microsoft.com/office/officeart/2005/8/layout/hProcess9"/>
    <dgm:cxn modelId="{DCA79EB9-9B34-4103-AFF5-EF7E1ACCACE3}" type="presOf" srcId="{8FCE701B-0505-43FD-ACFD-74CC8D3F6F9E}" destId="{968CE002-AB25-4D88-ADCE-0A5E6BC658E2}" srcOrd="0" destOrd="0" presId="urn:microsoft.com/office/officeart/2005/8/layout/hProcess9"/>
    <dgm:cxn modelId="{476459C4-28CA-447A-B0A6-02D49C70B980}" type="presOf" srcId="{2324C8E7-6085-4D4A-8C82-B93A237398EC}" destId="{404372A0-A4FD-47DB-8154-FD91D939F84A}" srcOrd="0" destOrd="0" presId="urn:microsoft.com/office/officeart/2005/8/layout/hProcess9"/>
    <dgm:cxn modelId="{830C0AF2-14E3-43AB-B6FB-256504F1354C}" srcId="{2E1E6DB6-44C9-4BE8-81DE-395110D2A3CC}" destId="{2324C8E7-6085-4D4A-8C82-B93A237398EC}" srcOrd="1" destOrd="0" parTransId="{E42DB0DF-15B0-452E-B3B6-6AAB58B45657}" sibTransId="{FD97ABB8-70AE-4D16-A48C-53CEAD20983A}"/>
    <dgm:cxn modelId="{5CAA9AF3-4E06-43E8-A3EB-EFD7A2A43C76}" srcId="{2E1E6DB6-44C9-4BE8-81DE-395110D2A3CC}" destId="{8FCE701B-0505-43FD-ACFD-74CC8D3F6F9E}" srcOrd="0" destOrd="0" parTransId="{261C98D5-89D9-4B8C-B43D-EF31873F203D}" sibTransId="{DBB47E99-9126-47FA-9B60-D2B6A69AA55E}"/>
    <dgm:cxn modelId="{8BC64DF6-E82A-4F85-AE3A-70EDF9BD109A}" type="presParOf" srcId="{E1F327E7-8FCA-4AD4-B28F-57C3315BB07E}" destId="{E0028179-E6F1-4B51-BDE7-FD252AA2868E}" srcOrd="0" destOrd="0" presId="urn:microsoft.com/office/officeart/2005/8/layout/hProcess9"/>
    <dgm:cxn modelId="{3BB6F761-EC22-4987-BD62-E224AFFB42F6}" type="presParOf" srcId="{E1F327E7-8FCA-4AD4-B28F-57C3315BB07E}" destId="{FCF7EC7F-D8E2-4D4C-B6A4-1C73AAA2F464}" srcOrd="1" destOrd="0" presId="urn:microsoft.com/office/officeart/2005/8/layout/hProcess9"/>
    <dgm:cxn modelId="{A7CE42DC-E44A-4381-BC31-51447FD0C8F6}" type="presParOf" srcId="{FCF7EC7F-D8E2-4D4C-B6A4-1C73AAA2F464}" destId="{968CE002-AB25-4D88-ADCE-0A5E6BC658E2}" srcOrd="0" destOrd="0" presId="urn:microsoft.com/office/officeart/2005/8/layout/hProcess9"/>
    <dgm:cxn modelId="{D9678C02-7B0D-43AB-BCFC-BBDA7CCAFAC1}" type="presParOf" srcId="{FCF7EC7F-D8E2-4D4C-B6A4-1C73AAA2F464}" destId="{AAE3E5D3-F95B-47D7-A081-89E3CB8EDFE2}" srcOrd="1" destOrd="0" presId="urn:microsoft.com/office/officeart/2005/8/layout/hProcess9"/>
    <dgm:cxn modelId="{238C3CA3-9C22-4BD5-9AF4-7933C0E4851A}" type="presParOf" srcId="{FCF7EC7F-D8E2-4D4C-B6A4-1C73AAA2F464}" destId="{404372A0-A4FD-47DB-8154-FD91D939F84A}" srcOrd="2" destOrd="0" presId="urn:microsoft.com/office/officeart/2005/8/layout/hProcess9"/>
    <dgm:cxn modelId="{095DEFEB-E9BC-4972-96BB-7A430884ADA0}" type="presParOf" srcId="{FCF7EC7F-D8E2-4D4C-B6A4-1C73AAA2F464}" destId="{6E0AEB3D-8978-438D-86C3-4BB40B7B2077}" srcOrd="3" destOrd="0" presId="urn:microsoft.com/office/officeart/2005/8/layout/hProcess9"/>
    <dgm:cxn modelId="{64162F0D-BD32-486C-9C88-2D843C36DD81}" type="presParOf" srcId="{FCF7EC7F-D8E2-4D4C-B6A4-1C73AAA2F464}" destId="{6CF32255-E51F-4512-94D1-2649102F11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3B21D02-7C29-4A94-8C3B-14D7AC01DF7F}"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2C3F23A9-CC77-4D41-8780-3217BF9717BA}">
      <dgm:prSet custT="1"/>
      <dgm:spPr/>
      <dgm:t>
        <a:bodyPr/>
        <a:lstStyle/>
        <a:p>
          <a:r>
            <a:rPr lang="it-IT" altLang="es-ES" sz="1200" b="1" dirty="0">
              <a:solidFill>
                <a:schemeClr val="tx1"/>
              </a:solidFill>
            </a:rPr>
            <a:t>Wanneer de volgorde van de items bealngrijk is</a:t>
          </a:r>
          <a:endParaRPr lang="es-ES" sz="1200" dirty="0">
            <a:solidFill>
              <a:schemeClr val="tx1"/>
            </a:solidFill>
          </a:endParaRPr>
        </a:p>
      </dgm:t>
    </dgm:pt>
    <dgm:pt modelId="{FBCA2F83-A3B8-43AB-AABA-B4F6A1CC8300}" type="parTrans" cxnId="{19FDC8D9-049F-4711-BB10-26D7D125030C}">
      <dgm:prSet/>
      <dgm:spPr/>
      <dgm:t>
        <a:bodyPr/>
        <a:lstStyle/>
        <a:p>
          <a:endParaRPr lang="es-ES" sz="1200">
            <a:solidFill>
              <a:schemeClr val="tx1"/>
            </a:solidFill>
          </a:endParaRPr>
        </a:p>
      </dgm:t>
    </dgm:pt>
    <dgm:pt modelId="{0FD7D475-44A5-4B8E-B810-6E34BE67B886}" type="sibTrans" cxnId="{19FDC8D9-049F-4711-BB10-26D7D125030C}">
      <dgm:prSet custT="1"/>
      <dgm:spPr>
        <a:solidFill>
          <a:srgbClr val="9AD3E9"/>
        </a:solidFill>
        <a:ln>
          <a:solidFill>
            <a:srgbClr val="98DFBB"/>
          </a:solidFill>
        </a:ln>
      </dgm:spPr>
      <dgm:t>
        <a:bodyPr/>
        <a:lstStyle/>
        <a:p>
          <a:endParaRPr lang="es-ES" sz="1200">
            <a:solidFill>
              <a:schemeClr val="tx1"/>
            </a:solidFill>
          </a:endParaRPr>
        </a:p>
      </dgm:t>
    </dgm:pt>
    <dgm:pt modelId="{044E8E1C-677F-4AC0-9211-D31F5B01B6D1}">
      <dgm:prSet custT="1"/>
      <dgm:spPr/>
      <dgm:t>
        <a:bodyPr/>
        <a:lstStyle/>
        <a:p>
          <a:r>
            <a:rPr lang="it-IT" altLang="es-ES" sz="1200" b="1" dirty="0">
              <a:solidFill>
                <a:schemeClr val="tx1"/>
              </a:solidFill>
            </a:rPr>
            <a:t>Genummerde lijst met instructies en opdrachten die in de juiste volorde moet geplaatst worden</a:t>
          </a:r>
          <a:endParaRPr lang="es-ES" sz="1200" dirty="0">
            <a:solidFill>
              <a:schemeClr val="tx1"/>
            </a:solidFill>
          </a:endParaRPr>
        </a:p>
      </dgm:t>
    </dgm:pt>
    <dgm:pt modelId="{4C370CBF-F7F9-477E-BA0D-D1BA10568352}" type="parTrans" cxnId="{A728C6BE-C28F-4E7D-9EA7-6F058FC6BF9C}">
      <dgm:prSet/>
      <dgm:spPr/>
      <dgm:t>
        <a:bodyPr/>
        <a:lstStyle/>
        <a:p>
          <a:endParaRPr lang="es-ES" sz="1200">
            <a:solidFill>
              <a:schemeClr val="tx1"/>
            </a:solidFill>
          </a:endParaRPr>
        </a:p>
      </dgm:t>
    </dgm:pt>
    <dgm:pt modelId="{92E2A9E5-34EC-42C4-AAF6-4F31A5D9D602}" type="sibTrans" cxnId="{A728C6BE-C28F-4E7D-9EA7-6F058FC6BF9C}">
      <dgm:prSet/>
      <dgm:spPr/>
      <dgm:t>
        <a:bodyPr/>
        <a:lstStyle/>
        <a:p>
          <a:endParaRPr lang="es-ES" sz="1200">
            <a:solidFill>
              <a:schemeClr val="tx1"/>
            </a:solidFill>
          </a:endParaRPr>
        </a:p>
      </dgm:t>
    </dgm:pt>
    <dgm:pt modelId="{745973F7-5609-4973-A8D8-FACA89D1459C}" type="pres">
      <dgm:prSet presAssocID="{53B21D02-7C29-4A94-8C3B-14D7AC01DF7F}" presName="Name0" presStyleCnt="0">
        <dgm:presLayoutVars>
          <dgm:dir/>
          <dgm:resizeHandles val="exact"/>
        </dgm:presLayoutVars>
      </dgm:prSet>
      <dgm:spPr/>
    </dgm:pt>
    <dgm:pt modelId="{8A7C6506-004E-46CC-A9AF-755193E2DEC5}" type="pres">
      <dgm:prSet presAssocID="{2C3F23A9-CC77-4D41-8780-3217BF9717BA}" presName="node" presStyleLbl="node1" presStyleIdx="0" presStyleCnt="2">
        <dgm:presLayoutVars>
          <dgm:bulletEnabled val="1"/>
        </dgm:presLayoutVars>
      </dgm:prSet>
      <dgm:spPr/>
    </dgm:pt>
    <dgm:pt modelId="{347E2D14-EA63-4C6A-B327-81B078913063}" type="pres">
      <dgm:prSet presAssocID="{0FD7D475-44A5-4B8E-B810-6E34BE67B886}" presName="sibTrans" presStyleLbl="sibTrans2D1" presStyleIdx="0" presStyleCnt="1" custLinFactNeighborX="-2806" custLinFactNeighborY="1127"/>
      <dgm:spPr/>
    </dgm:pt>
    <dgm:pt modelId="{97013329-1CE5-4249-8CDE-95719D130DB2}" type="pres">
      <dgm:prSet presAssocID="{0FD7D475-44A5-4B8E-B810-6E34BE67B886}" presName="connectorText" presStyleLbl="sibTrans2D1" presStyleIdx="0" presStyleCnt="1"/>
      <dgm:spPr/>
    </dgm:pt>
    <dgm:pt modelId="{98E80C87-708D-4CD7-93D1-85EB5BE968F3}" type="pres">
      <dgm:prSet presAssocID="{044E8E1C-677F-4AC0-9211-D31F5B01B6D1}" presName="node" presStyleLbl="node1" presStyleIdx="1" presStyleCnt="2" custLinFactNeighborX="-25" custLinFactNeighborY="-924">
        <dgm:presLayoutVars>
          <dgm:bulletEnabled val="1"/>
        </dgm:presLayoutVars>
      </dgm:prSet>
      <dgm:spPr/>
    </dgm:pt>
  </dgm:ptLst>
  <dgm:cxnLst>
    <dgm:cxn modelId="{E66A7313-5990-422D-9353-B44C53EF2360}" type="presOf" srcId="{53B21D02-7C29-4A94-8C3B-14D7AC01DF7F}" destId="{745973F7-5609-4973-A8D8-FACA89D1459C}" srcOrd="0" destOrd="0" presId="urn:microsoft.com/office/officeart/2005/8/layout/process1"/>
    <dgm:cxn modelId="{66FA3015-32D7-4D86-85FC-02742AB99CAB}" type="presOf" srcId="{2C3F23A9-CC77-4D41-8780-3217BF9717BA}" destId="{8A7C6506-004E-46CC-A9AF-755193E2DEC5}" srcOrd="0" destOrd="0" presId="urn:microsoft.com/office/officeart/2005/8/layout/process1"/>
    <dgm:cxn modelId="{4867B31B-8365-4027-9573-162D8EF0E631}" type="presOf" srcId="{044E8E1C-677F-4AC0-9211-D31F5B01B6D1}" destId="{98E80C87-708D-4CD7-93D1-85EB5BE968F3}" srcOrd="0" destOrd="0" presId="urn:microsoft.com/office/officeart/2005/8/layout/process1"/>
    <dgm:cxn modelId="{E5DAFA47-A053-40C5-94CC-0B59E3E0E728}" type="presOf" srcId="{0FD7D475-44A5-4B8E-B810-6E34BE67B886}" destId="{97013329-1CE5-4249-8CDE-95719D130DB2}" srcOrd="1" destOrd="0" presId="urn:microsoft.com/office/officeart/2005/8/layout/process1"/>
    <dgm:cxn modelId="{DEF59852-5EC3-41AA-B812-FAF60E2280D9}" type="presOf" srcId="{0FD7D475-44A5-4B8E-B810-6E34BE67B886}" destId="{347E2D14-EA63-4C6A-B327-81B078913063}" srcOrd="0" destOrd="0" presId="urn:microsoft.com/office/officeart/2005/8/layout/process1"/>
    <dgm:cxn modelId="{A728C6BE-C28F-4E7D-9EA7-6F058FC6BF9C}" srcId="{53B21D02-7C29-4A94-8C3B-14D7AC01DF7F}" destId="{044E8E1C-677F-4AC0-9211-D31F5B01B6D1}" srcOrd="1" destOrd="0" parTransId="{4C370CBF-F7F9-477E-BA0D-D1BA10568352}" sibTransId="{92E2A9E5-34EC-42C4-AAF6-4F31A5D9D602}"/>
    <dgm:cxn modelId="{19FDC8D9-049F-4711-BB10-26D7D125030C}" srcId="{53B21D02-7C29-4A94-8C3B-14D7AC01DF7F}" destId="{2C3F23A9-CC77-4D41-8780-3217BF9717BA}" srcOrd="0" destOrd="0" parTransId="{FBCA2F83-A3B8-43AB-AABA-B4F6A1CC8300}" sibTransId="{0FD7D475-44A5-4B8E-B810-6E34BE67B886}"/>
    <dgm:cxn modelId="{FFC97063-41C5-4C98-8BBD-A109815C979E}" type="presParOf" srcId="{745973F7-5609-4973-A8D8-FACA89D1459C}" destId="{8A7C6506-004E-46CC-A9AF-755193E2DEC5}" srcOrd="0" destOrd="0" presId="urn:microsoft.com/office/officeart/2005/8/layout/process1"/>
    <dgm:cxn modelId="{378EF28A-2D96-4814-A3DA-465FB21F5A6D}" type="presParOf" srcId="{745973F7-5609-4973-A8D8-FACA89D1459C}" destId="{347E2D14-EA63-4C6A-B327-81B078913063}" srcOrd="1" destOrd="0" presId="urn:microsoft.com/office/officeart/2005/8/layout/process1"/>
    <dgm:cxn modelId="{2CFC4371-3E05-40C4-8146-AA6164685FCD}" type="presParOf" srcId="{347E2D14-EA63-4C6A-B327-81B078913063}" destId="{97013329-1CE5-4249-8CDE-95719D130DB2}" srcOrd="0" destOrd="0" presId="urn:microsoft.com/office/officeart/2005/8/layout/process1"/>
    <dgm:cxn modelId="{440F7E93-EAFF-4A9C-B311-2A84F9C52B29}" type="presParOf" srcId="{745973F7-5609-4973-A8D8-FACA89D1459C}" destId="{98E80C87-708D-4CD7-93D1-85EB5BE968F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0D3FDD8-33ED-4AD9-90AF-47BB7B896EA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C8E9872F-EC9C-4B42-BABC-50B9F6023694}">
      <dgm:prSet custT="1"/>
      <dgm:spPr>
        <a:solidFill>
          <a:srgbClr val="9AD3E9"/>
        </a:solidFill>
      </dgm:spPr>
      <dgm:t>
        <a:bodyPr/>
        <a:lstStyle/>
        <a:p>
          <a:r>
            <a:rPr lang="nl-NL" altLang="es-ES" sz="1200" b="1" dirty="0">
              <a:solidFill>
                <a:schemeClr val="tx1"/>
              </a:solidFill>
            </a:rPr>
            <a:t>Om nuttig te zijn, moet inhoud: beknopt, informatief en geschreven zijn in een objectieve stijl die geschikt is voor internet</a:t>
          </a:r>
          <a:r>
            <a:rPr lang="it-IT" altLang="es-ES" sz="1200" b="1" dirty="0">
              <a:solidFill>
                <a:schemeClr val="tx1"/>
              </a:solidFill>
            </a:rPr>
            <a:t>.</a:t>
          </a:r>
          <a:endParaRPr lang="es-ES" sz="1200" dirty="0">
            <a:solidFill>
              <a:schemeClr val="tx1"/>
            </a:solidFill>
          </a:endParaRPr>
        </a:p>
      </dgm:t>
    </dgm:pt>
    <dgm:pt modelId="{76806936-DADD-403A-AFFD-58BEC5741B4E}" type="parTrans" cxnId="{D6C7D3DE-43C7-46D4-9899-38B1984DFAE1}">
      <dgm:prSet/>
      <dgm:spPr/>
      <dgm:t>
        <a:bodyPr/>
        <a:lstStyle/>
        <a:p>
          <a:endParaRPr lang="es-ES" sz="1200">
            <a:solidFill>
              <a:schemeClr val="tx1"/>
            </a:solidFill>
          </a:endParaRPr>
        </a:p>
      </dgm:t>
    </dgm:pt>
    <dgm:pt modelId="{80C2B156-30DC-4AB2-AA4A-8DE8A9A430BD}" type="sibTrans" cxnId="{D6C7D3DE-43C7-46D4-9899-38B1984DFAE1}">
      <dgm:prSet/>
      <dgm:spPr/>
      <dgm:t>
        <a:bodyPr/>
        <a:lstStyle/>
        <a:p>
          <a:endParaRPr lang="es-ES" sz="1200">
            <a:solidFill>
              <a:schemeClr val="tx1"/>
            </a:solidFill>
          </a:endParaRPr>
        </a:p>
      </dgm:t>
    </dgm:pt>
    <dgm:pt modelId="{E9D29C5D-D015-4BFB-ADEA-9DA2B649E45B}">
      <dgm:prSet custT="1"/>
      <dgm:spPr>
        <a:solidFill>
          <a:srgbClr val="9AD3E9"/>
        </a:solidFill>
      </dgm:spPr>
      <dgm:t>
        <a:bodyPr/>
        <a:lstStyle/>
        <a:p>
          <a:r>
            <a:rPr lang="nl-NL" altLang="es-ES" sz="1200" b="1" dirty="0" err="1">
              <a:solidFill>
                <a:schemeClr val="tx1"/>
              </a:solidFill>
            </a:rPr>
            <a:t>Onhou</a:t>
          </a:r>
          <a:r>
            <a:rPr lang="nl-NL" altLang="es-ES" sz="1200" b="1" dirty="0">
              <a:solidFill>
                <a:schemeClr val="tx1"/>
              </a:solidFill>
            </a:rPr>
            <a:t> dat de gebruiker soms door zoekmachines naar </a:t>
          </a:r>
          <a:r>
            <a:rPr lang="nl-NL" altLang="es-ES" sz="1200" b="1" dirty="0" err="1">
              <a:solidFill>
                <a:schemeClr val="tx1"/>
              </a:solidFill>
            </a:rPr>
            <a:t>deeplinks</a:t>
          </a:r>
          <a:r>
            <a:rPr lang="nl-NL" altLang="es-ES" sz="1200" b="1" dirty="0">
              <a:solidFill>
                <a:schemeClr val="tx1"/>
              </a:solidFill>
            </a:rPr>
            <a:t> wordt geleid</a:t>
          </a:r>
          <a:endParaRPr lang="es-ES" sz="1200" dirty="0">
            <a:solidFill>
              <a:schemeClr val="tx1"/>
            </a:solidFill>
          </a:endParaRPr>
        </a:p>
      </dgm:t>
    </dgm:pt>
    <dgm:pt modelId="{A94434EC-47F0-4E8F-BE36-75ADF3E6D5D0}" type="parTrans" cxnId="{63D3D093-428A-44BB-8C46-CD0EFD029690}">
      <dgm:prSet/>
      <dgm:spPr/>
      <dgm:t>
        <a:bodyPr/>
        <a:lstStyle/>
        <a:p>
          <a:endParaRPr lang="es-ES" sz="1200">
            <a:solidFill>
              <a:schemeClr val="tx1"/>
            </a:solidFill>
          </a:endParaRPr>
        </a:p>
      </dgm:t>
    </dgm:pt>
    <dgm:pt modelId="{911065EC-73BF-42BA-90A9-2E7BE5F1E340}" type="sibTrans" cxnId="{63D3D093-428A-44BB-8C46-CD0EFD029690}">
      <dgm:prSet/>
      <dgm:spPr/>
      <dgm:t>
        <a:bodyPr/>
        <a:lstStyle/>
        <a:p>
          <a:endParaRPr lang="es-ES" sz="1200">
            <a:solidFill>
              <a:schemeClr val="tx1"/>
            </a:solidFill>
          </a:endParaRPr>
        </a:p>
      </dgm:t>
    </dgm:pt>
    <dgm:pt modelId="{FA96E90F-3554-49FD-8D97-D704222DBE33}">
      <dgm:prSet custT="1"/>
      <dgm:spPr>
        <a:solidFill>
          <a:srgbClr val="9AD3E9"/>
        </a:solidFill>
      </dgm:spPr>
      <dgm:t>
        <a:bodyPr/>
        <a:lstStyle/>
        <a:p>
          <a:r>
            <a:rPr lang="it-IT" altLang="es-ES" sz="1200" b="1" dirty="0">
              <a:solidFill>
                <a:schemeClr val="tx1"/>
              </a:solidFill>
            </a:rPr>
            <a:t>Het is belangrijk om het product in het artikel te vermelden.</a:t>
          </a:r>
          <a:endParaRPr lang="es-ES" sz="1200" dirty="0">
            <a:solidFill>
              <a:schemeClr val="tx1"/>
            </a:solidFill>
          </a:endParaRPr>
        </a:p>
      </dgm:t>
    </dgm:pt>
    <dgm:pt modelId="{D43DB71E-9C1F-4071-87BF-973723C95055}" type="parTrans" cxnId="{6BB182AD-C25C-4E6F-98B1-DA924EB3DD44}">
      <dgm:prSet/>
      <dgm:spPr/>
      <dgm:t>
        <a:bodyPr/>
        <a:lstStyle/>
        <a:p>
          <a:endParaRPr lang="es-ES" sz="1200">
            <a:solidFill>
              <a:schemeClr val="tx1"/>
            </a:solidFill>
          </a:endParaRPr>
        </a:p>
      </dgm:t>
    </dgm:pt>
    <dgm:pt modelId="{4164A7BA-FE06-44A2-A9A1-2E929E86BDA2}" type="sibTrans" cxnId="{6BB182AD-C25C-4E6F-98B1-DA924EB3DD44}">
      <dgm:prSet/>
      <dgm:spPr/>
      <dgm:t>
        <a:bodyPr/>
        <a:lstStyle/>
        <a:p>
          <a:endParaRPr lang="es-ES" sz="1200">
            <a:solidFill>
              <a:schemeClr val="tx1"/>
            </a:solidFill>
          </a:endParaRPr>
        </a:p>
      </dgm:t>
    </dgm:pt>
    <dgm:pt modelId="{5E33CA4F-7163-4C55-863A-EE9F0AF2A9D3}" type="pres">
      <dgm:prSet presAssocID="{10D3FDD8-33ED-4AD9-90AF-47BB7B896EA7}" presName="CompostProcess" presStyleCnt="0">
        <dgm:presLayoutVars>
          <dgm:dir/>
          <dgm:resizeHandles val="exact"/>
        </dgm:presLayoutVars>
      </dgm:prSet>
      <dgm:spPr/>
    </dgm:pt>
    <dgm:pt modelId="{596B672A-7586-4DDF-BDAA-9A09FF796E79}" type="pres">
      <dgm:prSet presAssocID="{10D3FDD8-33ED-4AD9-90AF-47BB7B896EA7}" presName="arrow" presStyleLbl="bgShp" presStyleIdx="0" presStyleCnt="1"/>
      <dgm:spPr>
        <a:solidFill>
          <a:schemeClr val="accent4">
            <a:lumMod val="75000"/>
          </a:schemeClr>
        </a:solidFill>
      </dgm:spPr>
    </dgm:pt>
    <dgm:pt modelId="{54A39C67-A4B8-4711-A04F-B91D8DBA1583}" type="pres">
      <dgm:prSet presAssocID="{10D3FDD8-33ED-4AD9-90AF-47BB7B896EA7}" presName="linearProcess" presStyleCnt="0"/>
      <dgm:spPr/>
    </dgm:pt>
    <dgm:pt modelId="{58C0FFFD-6B7F-4FE9-A416-A34F2FD6A4AB}" type="pres">
      <dgm:prSet presAssocID="{C8E9872F-EC9C-4B42-BABC-50B9F6023694}" presName="textNode" presStyleLbl="node1" presStyleIdx="0" presStyleCnt="3" custScaleX="117957" custScaleY="172404" custLinFactX="-24140" custLinFactNeighborX="-100000">
        <dgm:presLayoutVars>
          <dgm:bulletEnabled val="1"/>
        </dgm:presLayoutVars>
      </dgm:prSet>
      <dgm:spPr/>
    </dgm:pt>
    <dgm:pt modelId="{B38892D0-FFFD-419A-82A0-6C77387B6DF7}" type="pres">
      <dgm:prSet presAssocID="{80C2B156-30DC-4AB2-AA4A-8DE8A9A430BD}" presName="sibTrans" presStyleCnt="0"/>
      <dgm:spPr/>
    </dgm:pt>
    <dgm:pt modelId="{5E7E04B1-61F0-4027-A675-11BA2F439486}" type="pres">
      <dgm:prSet presAssocID="{E9D29C5D-D015-4BFB-ADEA-9DA2B649E45B}" presName="textNode" presStyleLbl="node1" presStyleIdx="1" presStyleCnt="3" custScaleY="140044">
        <dgm:presLayoutVars>
          <dgm:bulletEnabled val="1"/>
        </dgm:presLayoutVars>
      </dgm:prSet>
      <dgm:spPr/>
    </dgm:pt>
    <dgm:pt modelId="{9BB9A793-BE0F-40E2-A3A7-C9E93F8DB514}" type="pres">
      <dgm:prSet presAssocID="{911065EC-73BF-42BA-90A9-2E7BE5F1E340}" presName="sibTrans" presStyleCnt="0"/>
      <dgm:spPr/>
    </dgm:pt>
    <dgm:pt modelId="{ECA77C0D-AEFC-4DD1-8146-A09846963E99}" type="pres">
      <dgm:prSet presAssocID="{FA96E90F-3554-49FD-8D97-D704222DBE33}" presName="textNode" presStyleLbl="node1" presStyleIdx="2" presStyleCnt="3">
        <dgm:presLayoutVars>
          <dgm:bulletEnabled val="1"/>
        </dgm:presLayoutVars>
      </dgm:prSet>
      <dgm:spPr/>
    </dgm:pt>
  </dgm:ptLst>
  <dgm:cxnLst>
    <dgm:cxn modelId="{FAA38702-4C54-444F-8101-9982E59525F0}" type="presOf" srcId="{E9D29C5D-D015-4BFB-ADEA-9DA2B649E45B}" destId="{5E7E04B1-61F0-4027-A675-11BA2F439486}" srcOrd="0" destOrd="0" presId="urn:microsoft.com/office/officeart/2005/8/layout/hProcess9"/>
    <dgm:cxn modelId="{FB41763C-0C62-4C2B-8D5F-990B120F183F}" type="presOf" srcId="{FA96E90F-3554-49FD-8D97-D704222DBE33}" destId="{ECA77C0D-AEFC-4DD1-8146-A09846963E99}" srcOrd="0" destOrd="0" presId="urn:microsoft.com/office/officeart/2005/8/layout/hProcess9"/>
    <dgm:cxn modelId="{63D3D093-428A-44BB-8C46-CD0EFD029690}" srcId="{10D3FDD8-33ED-4AD9-90AF-47BB7B896EA7}" destId="{E9D29C5D-D015-4BFB-ADEA-9DA2B649E45B}" srcOrd="1" destOrd="0" parTransId="{A94434EC-47F0-4E8F-BE36-75ADF3E6D5D0}" sibTransId="{911065EC-73BF-42BA-90A9-2E7BE5F1E340}"/>
    <dgm:cxn modelId="{3633C6A9-9413-4E2C-A37E-697F17610444}" type="presOf" srcId="{10D3FDD8-33ED-4AD9-90AF-47BB7B896EA7}" destId="{5E33CA4F-7163-4C55-863A-EE9F0AF2A9D3}" srcOrd="0" destOrd="0" presId="urn:microsoft.com/office/officeart/2005/8/layout/hProcess9"/>
    <dgm:cxn modelId="{6BB182AD-C25C-4E6F-98B1-DA924EB3DD44}" srcId="{10D3FDD8-33ED-4AD9-90AF-47BB7B896EA7}" destId="{FA96E90F-3554-49FD-8D97-D704222DBE33}" srcOrd="2" destOrd="0" parTransId="{D43DB71E-9C1F-4071-87BF-973723C95055}" sibTransId="{4164A7BA-FE06-44A2-A9A1-2E929E86BDA2}"/>
    <dgm:cxn modelId="{2F8260D3-3139-4859-9B14-5078F6D36733}" type="presOf" srcId="{C8E9872F-EC9C-4B42-BABC-50B9F6023694}" destId="{58C0FFFD-6B7F-4FE9-A416-A34F2FD6A4AB}" srcOrd="0" destOrd="0" presId="urn:microsoft.com/office/officeart/2005/8/layout/hProcess9"/>
    <dgm:cxn modelId="{D6C7D3DE-43C7-46D4-9899-38B1984DFAE1}" srcId="{10D3FDD8-33ED-4AD9-90AF-47BB7B896EA7}" destId="{C8E9872F-EC9C-4B42-BABC-50B9F6023694}" srcOrd="0" destOrd="0" parTransId="{76806936-DADD-403A-AFFD-58BEC5741B4E}" sibTransId="{80C2B156-30DC-4AB2-AA4A-8DE8A9A430BD}"/>
    <dgm:cxn modelId="{BC25D66B-B4DD-4C0D-B0FF-90700A3FD7E8}" type="presParOf" srcId="{5E33CA4F-7163-4C55-863A-EE9F0AF2A9D3}" destId="{596B672A-7586-4DDF-BDAA-9A09FF796E79}" srcOrd="0" destOrd="0" presId="urn:microsoft.com/office/officeart/2005/8/layout/hProcess9"/>
    <dgm:cxn modelId="{0B4BE6E3-4FFB-4496-864D-EB5BCE5CF627}" type="presParOf" srcId="{5E33CA4F-7163-4C55-863A-EE9F0AF2A9D3}" destId="{54A39C67-A4B8-4711-A04F-B91D8DBA1583}" srcOrd="1" destOrd="0" presId="urn:microsoft.com/office/officeart/2005/8/layout/hProcess9"/>
    <dgm:cxn modelId="{52C0BDA4-69F7-47DD-ABB5-F833EAFECF18}" type="presParOf" srcId="{54A39C67-A4B8-4711-A04F-B91D8DBA1583}" destId="{58C0FFFD-6B7F-4FE9-A416-A34F2FD6A4AB}" srcOrd="0" destOrd="0" presId="urn:microsoft.com/office/officeart/2005/8/layout/hProcess9"/>
    <dgm:cxn modelId="{FF7E9568-A982-4C56-957B-079BB0EC3051}" type="presParOf" srcId="{54A39C67-A4B8-4711-A04F-B91D8DBA1583}" destId="{B38892D0-FFFD-419A-82A0-6C77387B6DF7}" srcOrd="1" destOrd="0" presId="urn:microsoft.com/office/officeart/2005/8/layout/hProcess9"/>
    <dgm:cxn modelId="{32D0D9BB-E41F-4BA2-8797-5F1D26C2B27B}" type="presParOf" srcId="{54A39C67-A4B8-4711-A04F-B91D8DBA1583}" destId="{5E7E04B1-61F0-4027-A675-11BA2F439486}" srcOrd="2" destOrd="0" presId="urn:microsoft.com/office/officeart/2005/8/layout/hProcess9"/>
    <dgm:cxn modelId="{4BB829C3-8593-4F1A-A3B4-193385717A94}" type="presParOf" srcId="{54A39C67-A4B8-4711-A04F-B91D8DBA1583}" destId="{9BB9A793-BE0F-40E2-A3A7-C9E93F8DB514}" srcOrd="3" destOrd="0" presId="urn:microsoft.com/office/officeart/2005/8/layout/hProcess9"/>
    <dgm:cxn modelId="{3E7B9C3F-7769-4736-B78A-039D5119AE16}" type="presParOf" srcId="{54A39C67-A4B8-4711-A04F-B91D8DBA1583}" destId="{ECA77C0D-AEFC-4DD1-8146-A09846963E9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B787DA8-8CCB-4CFC-90F2-9ABF7EC181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DA31C70-9F99-488D-822D-62CD414DED9D}">
      <dgm:prSet custT="1">
        <dgm:style>
          <a:lnRef idx="2">
            <a:schemeClr val="accent4"/>
          </a:lnRef>
          <a:fillRef idx="1">
            <a:schemeClr val="lt1"/>
          </a:fillRef>
          <a:effectRef idx="0">
            <a:schemeClr val="accent4"/>
          </a:effectRef>
          <a:fontRef idx="minor">
            <a:schemeClr val="dk1"/>
          </a:fontRef>
        </dgm:style>
      </dgm:prSet>
      <dgm:spPr>
        <a:ln/>
      </dgm:spPr>
      <dgm:t>
        <a:bodyPr/>
        <a:lstStyle/>
        <a:p>
          <a:r>
            <a:rPr lang="nl-NL" altLang="es-ES" sz="1200" b="1" i="1" dirty="0"/>
            <a:t>De 4 regels van scrollen:</a:t>
          </a:r>
          <a:r>
            <a:rPr lang="it-IT" altLang="es-ES" sz="1200" b="1" i="1" dirty="0"/>
            <a:t>:</a:t>
          </a:r>
          <a:endParaRPr lang="es-ES" sz="1200" i="0" dirty="0">
            <a:solidFill>
              <a:schemeClr val="tx1"/>
            </a:solidFill>
          </a:endParaRPr>
        </a:p>
      </dgm:t>
    </dgm:pt>
    <dgm:pt modelId="{4A6CEED1-55CB-47FC-BC58-506D9FCC5296}" type="parTrans" cxnId="{C8F89985-7A29-4E8C-BCFD-3C8701360419}">
      <dgm:prSet/>
      <dgm:spPr/>
      <dgm:t>
        <a:bodyPr/>
        <a:lstStyle/>
        <a:p>
          <a:endParaRPr lang="es-ES" sz="1200"/>
        </a:p>
      </dgm:t>
    </dgm:pt>
    <dgm:pt modelId="{57395CC6-211D-44BB-80AB-3F5DE681DE97}" type="sibTrans" cxnId="{C8F89985-7A29-4E8C-BCFD-3C8701360419}">
      <dgm:prSet/>
      <dgm:spPr/>
      <dgm:t>
        <a:bodyPr/>
        <a:lstStyle/>
        <a:p>
          <a:endParaRPr lang="es-ES" sz="1200"/>
        </a:p>
      </dgm:t>
    </dgm:pt>
    <dgm:pt modelId="{D411AF6A-0EBD-4B5F-A0F2-9180AFFBB12A}">
      <dgm:prSet custT="1"/>
      <dgm:spPr/>
      <dgm:t>
        <a:bodyPr/>
        <a:lstStyle/>
        <a:p>
          <a:r>
            <a:rPr lang="nl-NL" altLang="es-ES" sz="1200" b="1" dirty="0"/>
            <a:t>Respecteer de ontwerpregels, de gebruiker zoekt alleen waar hij iets verwacht te vinden.</a:t>
          </a:r>
          <a:endParaRPr lang="es-ES" sz="1200" dirty="0"/>
        </a:p>
      </dgm:t>
    </dgm:pt>
    <dgm:pt modelId="{C68B3EBD-FB91-42CD-8AFF-073FBA58D9B5}" type="parTrans" cxnId="{AFE917E4-396B-4855-B6E8-0B43885C934F}">
      <dgm:prSet/>
      <dgm:spPr/>
      <dgm:t>
        <a:bodyPr/>
        <a:lstStyle/>
        <a:p>
          <a:endParaRPr lang="es-ES" sz="1200"/>
        </a:p>
      </dgm:t>
    </dgm:pt>
    <dgm:pt modelId="{61FB9F1B-9D47-462C-9D24-4C3E6CB63C40}" type="sibTrans" cxnId="{AFE917E4-396B-4855-B6E8-0B43885C934F}">
      <dgm:prSet/>
      <dgm:spPr/>
      <dgm:t>
        <a:bodyPr/>
        <a:lstStyle/>
        <a:p>
          <a:endParaRPr lang="es-ES" sz="1200"/>
        </a:p>
      </dgm:t>
    </dgm:pt>
    <dgm:pt modelId="{A743744F-F9D7-436B-8FC6-D2EFC33F128F}">
      <dgm:prSet custT="1"/>
      <dgm:spPr/>
      <dgm:t>
        <a:bodyPr/>
        <a:lstStyle/>
        <a:p>
          <a:endParaRPr lang="es-ES" sz="1200" dirty="0"/>
        </a:p>
      </dgm:t>
    </dgm:pt>
    <dgm:pt modelId="{48B60615-51EC-48A4-AE6E-81A0FD9D9CCC}" type="sibTrans" cxnId="{3E60AA63-C073-465D-AD8F-2C53FA9F450F}">
      <dgm:prSet/>
      <dgm:spPr/>
      <dgm:t>
        <a:bodyPr/>
        <a:lstStyle/>
        <a:p>
          <a:endParaRPr lang="es-ES" sz="1200"/>
        </a:p>
      </dgm:t>
    </dgm:pt>
    <dgm:pt modelId="{61A759A8-B7AE-4F1C-9E25-743C180D7983}" type="parTrans" cxnId="{3E60AA63-C073-465D-AD8F-2C53FA9F450F}">
      <dgm:prSet/>
      <dgm:spPr/>
      <dgm:t>
        <a:bodyPr/>
        <a:lstStyle/>
        <a:p>
          <a:endParaRPr lang="es-ES" sz="1200"/>
        </a:p>
      </dgm:t>
    </dgm:pt>
    <dgm:pt modelId="{BBEAE229-CD23-41FB-BDF2-5A682DB305DB}">
      <dgm:prSet custT="1"/>
      <dgm:spPr/>
      <dgm:t>
        <a:bodyPr/>
        <a:lstStyle/>
        <a:p>
          <a:r>
            <a:rPr lang="nl-NL" altLang="es-ES" sz="1200" b="1" dirty="0" err="1"/>
            <a:t>Als er onder aan het scherm witruimte is, verwacht de gebruiker het einde van de pagina.</a:t>
          </a:r>
          <a:endParaRPr lang="nl-BE" altLang="es-ES" sz="1200" b="1" dirty="0" err="1"/>
        </a:p>
      </dgm:t>
    </dgm:pt>
    <dgm:pt modelId="{D11DE446-D2CE-428F-BC95-895DA4EB9F19}" type="parTrans" cxnId="{E32AF2F4-A5FA-4EB2-9714-F993973DE7BE}">
      <dgm:prSet/>
      <dgm:spPr/>
      <dgm:t>
        <a:bodyPr/>
        <a:lstStyle/>
        <a:p>
          <a:endParaRPr lang="nl-BE"/>
        </a:p>
      </dgm:t>
    </dgm:pt>
    <dgm:pt modelId="{1E557C16-599A-490C-A170-6F204C59A015}" type="sibTrans" cxnId="{E32AF2F4-A5FA-4EB2-9714-F993973DE7BE}">
      <dgm:prSet/>
      <dgm:spPr/>
      <dgm:t>
        <a:bodyPr/>
        <a:lstStyle/>
        <a:p>
          <a:endParaRPr lang="nl-BE"/>
        </a:p>
      </dgm:t>
    </dgm:pt>
    <dgm:pt modelId="{80A9B306-0374-4136-8DF3-630ED1510C15}">
      <dgm:prSet custT="1"/>
      <dgm:spPr/>
      <dgm:t>
        <a:bodyPr/>
        <a:lstStyle/>
        <a:p>
          <a:r>
            <a:rPr lang="nl-NL" altLang="es-ES" sz="1200" b="1" dirty="0" err="1"/>
            <a:t>De advertentie-achtige is een teken van het einde van de pagina</a:t>
          </a:r>
          <a:endParaRPr lang="nl-BE" altLang="es-ES" sz="1200" b="1" dirty="0" err="1"/>
        </a:p>
      </dgm:t>
    </dgm:pt>
    <dgm:pt modelId="{615F14A0-E7EB-4A87-B9FC-EAE55BED3A29}" type="parTrans" cxnId="{C4E846D9-5733-42EB-AE63-11E9875D7538}">
      <dgm:prSet/>
      <dgm:spPr/>
      <dgm:t>
        <a:bodyPr/>
        <a:lstStyle/>
        <a:p>
          <a:endParaRPr lang="nl-BE"/>
        </a:p>
      </dgm:t>
    </dgm:pt>
    <dgm:pt modelId="{0BEEABD4-B7E7-450A-A2CE-46305A82E312}" type="sibTrans" cxnId="{C4E846D9-5733-42EB-AE63-11E9875D7538}">
      <dgm:prSet/>
      <dgm:spPr/>
      <dgm:t>
        <a:bodyPr/>
        <a:lstStyle/>
        <a:p>
          <a:endParaRPr lang="nl-BE"/>
        </a:p>
      </dgm:t>
    </dgm:pt>
    <dgm:pt modelId="{A2DF1421-B3FA-439D-BBD2-803E05AEEF51}">
      <dgm:prSet custT="1"/>
      <dgm:spPr/>
      <dgm:t>
        <a:bodyPr/>
        <a:lstStyle/>
        <a:p>
          <a:r>
            <a:rPr lang="nl-NL" altLang="es-ES" sz="1200" b="1" dirty="0" err="1"/>
            <a:t>Inhoud boven de vouw signaleert de aanwezigheid van inhoud onder de vouw.</a:t>
          </a:r>
          <a:endParaRPr lang="nl-BE" altLang="es-ES" sz="1200" b="1" dirty="0" err="1"/>
        </a:p>
      </dgm:t>
    </dgm:pt>
    <dgm:pt modelId="{3E4FD724-BA8B-4464-9A29-D3104DD6E5D6}" type="parTrans" cxnId="{7C05C3CE-EA3E-435F-9F3B-9BBC2A8B089D}">
      <dgm:prSet/>
      <dgm:spPr/>
      <dgm:t>
        <a:bodyPr/>
        <a:lstStyle/>
        <a:p>
          <a:endParaRPr lang="nl-BE"/>
        </a:p>
      </dgm:t>
    </dgm:pt>
    <dgm:pt modelId="{41F49E82-12D6-4B3A-B2FF-EE61E2700194}" type="sibTrans" cxnId="{7C05C3CE-EA3E-435F-9F3B-9BBC2A8B089D}">
      <dgm:prSet/>
      <dgm:spPr/>
      <dgm:t>
        <a:bodyPr/>
        <a:lstStyle/>
        <a:p>
          <a:endParaRPr lang="nl-BE"/>
        </a:p>
      </dgm:t>
    </dgm:pt>
    <dgm:pt modelId="{04EFF477-854E-4A8F-8899-DB290D292F4C}" type="pres">
      <dgm:prSet presAssocID="{AB787DA8-8CCB-4CFC-90F2-9ABF7EC18155}" presName="linear" presStyleCnt="0">
        <dgm:presLayoutVars>
          <dgm:animLvl val="lvl"/>
          <dgm:resizeHandles val="exact"/>
        </dgm:presLayoutVars>
      </dgm:prSet>
      <dgm:spPr/>
    </dgm:pt>
    <dgm:pt modelId="{D61851F1-73BA-4FD4-A205-25783BB0A29E}" type="pres">
      <dgm:prSet presAssocID="{6DA31C70-9F99-488D-822D-62CD414DED9D}" presName="parentText" presStyleLbl="node1" presStyleIdx="0" presStyleCnt="1" custScaleX="92746" custScaleY="37289" custLinFactY="-15347" custLinFactNeighborX="401" custLinFactNeighborY="-100000">
        <dgm:presLayoutVars>
          <dgm:chMax val="0"/>
          <dgm:bulletEnabled val="1"/>
        </dgm:presLayoutVars>
      </dgm:prSet>
      <dgm:spPr/>
    </dgm:pt>
    <dgm:pt modelId="{0C1EB2F3-81AB-42AB-9003-495DF2C4EA05}" type="pres">
      <dgm:prSet presAssocID="{6DA31C70-9F99-488D-822D-62CD414DED9D}" presName="childText" presStyleLbl="revTx" presStyleIdx="0" presStyleCnt="1" custLinFactNeighborY="-89409">
        <dgm:presLayoutVars>
          <dgm:bulletEnabled val="1"/>
        </dgm:presLayoutVars>
      </dgm:prSet>
      <dgm:spPr/>
    </dgm:pt>
  </dgm:ptLst>
  <dgm:cxnLst>
    <dgm:cxn modelId="{326BD62F-BDFF-457D-A39A-A0A0F6214864}" type="presOf" srcId="{D411AF6A-0EBD-4B5F-A0F2-9180AFFBB12A}" destId="{0C1EB2F3-81AB-42AB-9003-495DF2C4EA05}" srcOrd="0" destOrd="0" presId="urn:microsoft.com/office/officeart/2005/8/layout/vList2"/>
    <dgm:cxn modelId="{3E60AA63-C073-465D-AD8F-2C53FA9F450F}" srcId="{6DA31C70-9F99-488D-822D-62CD414DED9D}" destId="{A743744F-F9D7-436B-8FC6-D2EFC33F128F}" srcOrd="4" destOrd="0" parTransId="{61A759A8-B7AE-4F1C-9E25-743C180D7983}" sibTransId="{48B60615-51EC-48A4-AE6E-81A0FD9D9CCC}"/>
    <dgm:cxn modelId="{E526464A-6F2B-4E9F-980F-4A60F6339F7F}" type="presOf" srcId="{A743744F-F9D7-436B-8FC6-D2EFC33F128F}" destId="{0C1EB2F3-81AB-42AB-9003-495DF2C4EA05}" srcOrd="0" destOrd="4" presId="urn:microsoft.com/office/officeart/2005/8/layout/vList2"/>
    <dgm:cxn modelId="{EBC27D51-4E7D-4B9B-93B7-1FF99C09EFE6}" type="presOf" srcId="{AB787DA8-8CCB-4CFC-90F2-9ABF7EC18155}" destId="{04EFF477-854E-4A8F-8899-DB290D292F4C}" srcOrd="0" destOrd="0" presId="urn:microsoft.com/office/officeart/2005/8/layout/vList2"/>
    <dgm:cxn modelId="{C8F89985-7A29-4E8C-BCFD-3C8701360419}" srcId="{AB787DA8-8CCB-4CFC-90F2-9ABF7EC18155}" destId="{6DA31C70-9F99-488D-822D-62CD414DED9D}" srcOrd="0" destOrd="0" parTransId="{4A6CEED1-55CB-47FC-BC58-506D9FCC5296}" sibTransId="{57395CC6-211D-44BB-80AB-3F5DE681DE97}"/>
    <dgm:cxn modelId="{188F1FAD-0254-4089-96D0-CC3177BCE1B5}" type="presOf" srcId="{6DA31C70-9F99-488D-822D-62CD414DED9D}" destId="{D61851F1-73BA-4FD4-A205-25783BB0A29E}" srcOrd="0" destOrd="0" presId="urn:microsoft.com/office/officeart/2005/8/layout/vList2"/>
    <dgm:cxn modelId="{7C05C3CE-EA3E-435F-9F3B-9BBC2A8B089D}" srcId="{6DA31C70-9F99-488D-822D-62CD414DED9D}" destId="{A2DF1421-B3FA-439D-BBD2-803E05AEEF51}" srcOrd="3" destOrd="0" parTransId="{3E4FD724-BA8B-4464-9A29-D3104DD6E5D6}" sibTransId="{41F49E82-12D6-4B3A-B2FF-EE61E2700194}"/>
    <dgm:cxn modelId="{4C7D3CD1-E91F-4A76-8B5A-CF150DA1186F}" type="presOf" srcId="{BBEAE229-CD23-41FB-BDF2-5A682DB305DB}" destId="{0C1EB2F3-81AB-42AB-9003-495DF2C4EA05}" srcOrd="0" destOrd="1" presId="urn:microsoft.com/office/officeart/2005/8/layout/vList2"/>
    <dgm:cxn modelId="{C4E846D9-5733-42EB-AE63-11E9875D7538}" srcId="{6DA31C70-9F99-488D-822D-62CD414DED9D}" destId="{80A9B306-0374-4136-8DF3-630ED1510C15}" srcOrd="2" destOrd="0" parTransId="{615F14A0-E7EB-4A87-B9FC-EAE55BED3A29}" sibTransId="{0BEEABD4-B7E7-450A-A2CE-46305A82E312}"/>
    <dgm:cxn modelId="{AFE917E4-396B-4855-B6E8-0B43885C934F}" srcId="{6DA31C70-9F99-488D-822D-62CD414DED9D}" destId="{D411AF6A-0EBD-4B5F-A0F2-9180AFFBB12A}" srcOrd="0" destOrd="0" parTransId="{C68B3EBD-FB91-42CD-8AFF-073FBA58D9B5}" sibTransId="{61FB9F1B-9D47-462C-9D24-4C3E6CB63C40}"/>
    <dgm:cxn modelId="{53CE8EF1-46E5-4951-AA44-0C1385B086A4}" type="presOf" srcId="{80A9B306-0374-4136-8DF3-630ED1510C15}" destId="{0C1EB2F3-81AB-42AB-9003-495DF2C4EA05}" srcOrd="0" destOrd="2" presId="urn:microsoft.com/office/officeart/2005/8/layout/vList2"/>
    <dgm:cxn modelId="{E32AF2F4-A5FA-4EB2-9714-F993973DE7BE}" srcId="{6DA31C70-9F99-488D-822D-62CD414DED9D}" destId="{BBEAE229-CD23-41FB-BDF2-5A682DB305DB}" srcOrd="1" destOrd="0" parTransId="{D11DE446-D2CE-428F-BC95-895DA4EB9F19}" sibTransId="{1E557C16-599A-490C-A170-6F204C59A015}"/>
    <dgm:cxn modelId="{BF2410FD-869E-4CE3-ACE8-4A9BB4980459}" type="presOf" srcId="{A2DF1421-B3FA-439D-BBD2-803E05AEEF51}" destId="{0C1EB2F3-81AB-42AB-9003-495DF2C4EA05}" srcOrd="0" destOrd="3" presId="urn:microsoft.com/office/officeart/2005/8/layout/vList2"/>
    <dgm:cxn modelId="{EACE19C7-6994-45DD-B264-4767B2174306}" type="presParOf" srcId="{04EFF477-854E-4A8F-8899-DB290D292F4C}" destId="{D61851F1-73BA-4FD4-A205-25783BB0A29E}" srcOrd="0" destOrd="0" presId="urn:microsoft.com/office/officeart/2005/8/layout/vList2"/>
    <dgm:cxn modelId="{B39F4890-62DF-447F-A3D3-CAE32AE5AF8D}" type="presParOf" srcId="{04EFF477-854E-4A8F-8899-DB290D292F4C}" destId="{0C1EB2F3-81AB-42AB-9003-495DF2C4EA0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44BA0E-3512-4C5B-ACCC-5D92B4731D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5A1DE0-8250-4E07-93D2-114BFDBCC7A3}">
      <dgm:prSet custT="1">
        <dgm:style>
          <a:lnRef idx="2">
            <a:schemeClr val="accent2"/>
          </a:lnRef>
          <a:fillRef idx="1">
            <a:schemeClr val="lt1"/>
          </a:fillRef>
          <a:effectRef idx="0">
            <a:schemeClr val="accent2"/>
          </a:effectRef>
          <a:fontRef idx="minor">
            <a:schemeClr val="dk1"/>
          </a:fontRef>
        </dgm:style>
      </dgm:prSet>
      <dgm:spPr/>
      <dgm:t>
        <a:bodyPr/>
        <a:lstStyle/>
        <a:p>
          <a:r>
            <a:rPr lang="nl-BE" altLang="es-ES" sz="1200" b="1" dirty="0"/>
            <a:t>Bied gespecialiseerde pagina's met oplossingen voor veelvoorkomende problemen</a:t>
          </a:r>
          <a:r>
            <a:rPr lang="en-GB" altLang="es-ES" sz="1200" b="1" dirty="0"/>
            <a:t>.</a:t>
          </a:r>
          <a:endParaRPr lang="es-ES" sz="1200" dirty="0">
            <a:solidFill>
              <a:schemeClr val="tx1"/>
            </a:solidFill>
            <a:latin typeface="Arial Rounded MT Bold" panose="020F0704030504030204" pitchFamily="34" charset="0"/>
          </a:endParaRPr>
        </a:p>
      </dgm:t>
    </dgm:pt>
    <dgm:pt modelId="{B61BBCB5-2963-433C-9EF1-46E518F0139E}" type="par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8BB12957-B58F-4818-8AF0-95D43F86E2B0}" type="sib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4FEA35A0-7B44-4DF9-BDEA-DDBC5AE20042}">
      <dgm:prSet custT="1">
        <dgm:style>
          <a:lnRef idx="2">
            <a:schemeClr val="accent1"/>
          </a:lnRef>
          <a:fillRef idx="1">
            <a:schemeClr val="lt1"/>
          </a:fillRef>
          <a:effectRef idx="0">
            <a:schemeClr val="accent1"/>
          </a:effectRef>
          <a:fontRef idx="minor">
            <a:schemeClr val="dk1"/>
          </a:fontRef>
        </dgm:style>
      </dgm:prSet>
      <dgm:spPr/>
      <dgm:t>
        <a:bodyPr/>
        <a:lstStyle/>
        <a:p>
          <a:r>
            <a:rPr lang="nl-BE" altLang="es-ES" sz="1200" b="1" dirty="0"/>
            <a:t>Verrijk de antwoorden met links naar meer informatie over gerelateerde inhoud en Diensten.</a:t>
          </a:r>
          <a:endParaRPr lang="es-ES" sz="1200" dirty="0">
            <a:solidFill>
              <a:schemeClr val="tx1"/>
            </a:solidFill>
            <a:latin typeface="Arial Rounded MT Bold" panose="020F0704030504030204" pitchFamily="34" charset="0"/>
          </a:endParaRPr>
        </a:p>
      </dgm:t>
    </dgm:pt>
    <dgm:pt modelId="{832E8EEB-ECC1-4182-965D-331602ED76F4}" type="par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362B79EB-A001-4415-87C3-C1DE743AC293}" type="sib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EA0D7A1C-0570-48E0-9EF2-BEE23AE698AF}">
      <dgm:prSet custT="1">
        <dgm:style>
          <a:lnRef idx="2">
            <a:schemeClr val="accent3"/>
          </a:lnRef>
          <a:fillRef idx="1">
            <a:schemeClr val="lt1"/>
          </a:fillRef>
          <a:effectRef idx="0">
            <a:schemeClr val="accent3"/>
          </a:effectRef>
          <a:fontRef idx="minor">
            <a:schemeClr val="dk1"/>
          </a:fontRef>
        </dgm:style>
      </dgm:prSet>
      <dgm:spPr/>
      <dgm:t>
        <a:bodyPr/>
        <a:lstStyle/>
        <a:p>
          <a:r>
            <a:rPr lang="nl-BE" altLang="es-ES" sz="1200" b="1" dirty="0"/>
            <a:t>Analyseren en adviseren met 'PERSONALITY'</a:t>
          </a:r>
          <a:r>
            <a:rPr lang="en-GB" altLang="es-ES" sz="1200" b="1" dirty="0"/>
            <a:t>’</a:t>
          </a:r>
          <a:endParaRPr lang="es-ES" sz="1200" dirty="0">
            <a:solidFill>
              <a:schemeClr val="tx1"/>
            </a:solidFill>
            <a:latin typeface="Arial Rounded MT Bold" panose="020F0704030504030204" pitchFamily="34" charset="0"/>
          </a:endParaRPr>
        </a:p>
      </dgm:t>
    </dgm:pt>
    <dgm:pt modelId="{95CB943E-44BA-413D-9F8B-E28837E03C87}" type="par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0521A0F9-6A06-4C7C-A6A4-98DE633F0856}" type="sib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90FB7F6C-035F-4807-87A8-0184B8BE7F9B}">
      <dgm:prSet custT="1">
        <dgm:style>
          <a:lnRef idx="2">
            <a:schemeClr val="accent6"/>
          </a:lnRef>
          <a:fillRef idx="1">
            <a:schemeClr val="lt1"/>
          </a:fillRef>
          <a:effectRef idx="0">
            <a:schemeClr val="accent6"/>
          </a:effectRef>
          <a:fontRef idx="minor">
            <a:schemeClr val="dk1"/>
          </a:fontRef>
        </dgm:style>
      </dgm:prSet>
      <dgm:spPr/>
      <dgm:t>
        <a:bodyPr/>
        <a:lstStyle/>
        <a:p>
          <a:r>
            <a:rPr lang="nl-BE" altLang="es-ES" sz="1200" b="1" dirty="0"/>
            <a:t>Verspreid nieuwsbrieven om een ​​relatie met de gebruiker op te bouwen en hem in contact te houden met uw site</a:t>
          </a:r>
          <a:endParaRPr lang="es-ES" sz="1200" dirty="0">
            <a:solidFill>
              <a:schemeClr val="tx1"/>
            </a:solidFill>
            <a:latin typeface="Arial Rounded MT Bold" panose="020F0704030504030204" pitchFamily="34" charset="0"/>
          </a:endParaRPr>
        </a:p>
      </dgm:t>
    </dgm:pt>
    <dgm:pt modelId="{8D34F037-C01F-414B-AF50-28C1177E43D7}" type="par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5635C4A9-43C6-46E7-9E86-2C8A9A514913}" type="sib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671DDD8C-B3C1-4747-A23F-0A987283D6B4}" type="pres">
      <dgm:prSet presAssocID="{A244BA0E-3512-4C5B-ACCC-5D92B4731D0A}" presName="linear" presStyleCnt="0">
        <dgm:presLayoutVars>
          <dgm:animLvl val="lvl"/>
          <dgm:resizeHandles val="exact"/>
        </dgm:presLayoutVars>
      </dgm:prSet>
      <dgm:spPr/>
    </dgm:pt>
    <dgm:pt modelId="{7EAC46AF-C5DB-41AF-851D-D49762A60660}" type="pres">
      <dgm:prSet presAssocID="{875A1DE0-8250-4E07-93D2-114BFDBCC7A3}" presName="parentText" presStyleLbl="node1" presStyleIdx="0" presStyleCnt="4" custScaleY="41670">
        <dgm:presLayoutVars>
          <dgm:chMax val="0"/>
          <dgm:bulletEnabled val="1"/>
        </dgm:presLayoutVars>
      </dgm:prSet>
      <dgm:spPr/>
    </dgm:pt>
    <dgm:pt modelId="{CAA119EE-A375-4D84-8251-14C8E5058179}" type="pres">
      <dgm:prSet presAssocID="{8BB12957-B58F-4818-8AF0-95D43F86E2B0}" presName="spacer" presStyleCnt="0"/>
      <dgm:spPr/>
    </dgm:pt>
    <dgm:pt modelId="{23202E56-EE78-4DB6-B305-5B66D5087D36}" type="pres">
      <dgm:prSet presAssocID="{4FEA35A0-7B44-4DF9-BDEA-DDBC5AE20042}" presName="parentText" presStyleLbl="node1" presStyleIdx="1" presStyleCnt="4" custScaleY="41670">
        <dgm:presLayoutVars>
          <dgm:chMax val="0"/>
          <dgm:bulletEnabled val="1"/>
        </dgm:presLayoutVars>
      </dgm:prSet>
      <dgm:spPr/>
    </dgm:pt>
    <dgm:pt modelId="{39A97F01-1BFE-41E6-9C70-0BA20080C3DF}" type="pres">
      <dgm:prSet presAssocID="{362B79EB-A001-4415-87C3-C1DE743AC293}" presName="spacer" presStyleCnt="0"/>
      <dgm:spPr/>
    </dgm:pt>
    <dgm:pt modelId="{4BAA3F4E-4E9F-4FC8-85E8-8A758BC577C6}" type="pres">
      <dgm:prSet presAssocID="{EA0D7A1C-0570-48E0-9EF2-BEE23AE698AF}" presName="parentText" presStyleLbl="node1" presStyleIdx="2" presStyleCnt="4" custScaleY="41670">
        <dgm:presLayoutVars>
          <dgm:chMax val="0"/>
          <dgm:bulletEnabled val="1"/>
        </dgm:presLayoutVars>
      </dgm:prSet>
      <dgm:spPr/>
    </dgm:pt>
    <dgm:pt modelId="{917992F3-099E-45EE-A314-21406EA9E5AA}" type="pres">
      <dgm:prSet presAssocID="{0521A0F9-6A06-4C7C-A6A4-98DE633F0856}" presName="spacer" presStyleCnt="0"/>
      <dgm:spPr/>
    </dgm:pt>
    <dgm:pt modelId="{055BE637-7225-4CED-9048-652299FFF78F}" type="pres">
      <dgm:prSet presAssocID="{90FB7F6C-035F-4807-87A8-0184B8BE7F9B}" presName="parentText" presStyleLbl="node1" presStyleIdx="3" presStyleCnt="4" custScaleY="41670">
        <dgm:presLayoutVars>
          <dgm:chMax val="0"/>
          <dgm:bulletEnabled val="1"/>
        </dgm:presLayoutVars>
      </dgm:prSet>
      <dgm:spPr/>
    </dgm:pt>
  </dgm:ptLst>
  <dgm:cxnLst>
    <dgm:cxn modelId="{709C2F1C-3FC3-4A3B-BE38-9E912ACC8A91}" srcId="{A244BA0E-3512-4C5B-ACCC-5D92B4731D0A}" destId="{90FB7F6C-035F-4807-87A8-0184B8BE7F9B}" srcOrd="3" destOrd="0" parTransId="{8D34F037-C01F-414B-AF50-28C1177E43D7}" sibTransId="{5635C4A9-43C6-46E7-9E86-2C8A9A514913}"/>
    <dgm:cxn modelId="{42019356-152C-4311-9333-4F61D7C6C913}" srcId="{A244BA0E-3512-4C5B-ACCC-5D92B4731D0A}" destId="{EA0D7A1C-0570-48E0-9EF2-BEE23AE698AF}" srcOrd="2" destOrd="0" parTransId="{95CB943E-44BA-413D-9F8B-E28837E03C87}" sibTransId="{0521A0F9-6A06-4C7C-A6A4-98DE633F0856}"/>
    <dgm:cxn modelId="{7C1D0885-9C9B-4025-96BA-D6D0E999BA78}" type="presOf" srcId="{875A1DE0-8250-4E07-93D2-114BFDBCC7A3}" destId="{7EAC46AF-C5DB-41AF-851D-D49762A60660}" srcOrd="0" destOrd="0" presId="urn:microsoft.com/office/officeart/2005/8/layout/vList2"/>
    <dgm:cxn modelId="{C00B2CB0-9279-4F7A-AE16-11F41BF2E73E}" type="presOf" srcId="{4FEA35A0-7B44-4DF9-BDEA-DDBC5AE20042}" destId="{23202E56-EE78-4DB6-B305-5B66D5087D36}" srcOrd="0" destOrd="0" presId="urn:microsoft.com/office/officeart/2005/8/layout/vList2"/>
    <dgm:cxn modelId="{B6CB87BC-5B62-4C92-854B-0EED6DE5EE42}" type="presOf" srcId="{A244BA0E-3512-4C5B-ACCC-5D92B4731D0A}" destId="{671DDD8C-B3C1-4747-A23F-0A987283D6B4}" srcOrd="0" destOrd="0" presId="urn:microsoft.com/office/officeart/2005/8/layout/vList2"/>
    <dgm:cxn modelId="{49BF87C2-060D-4E3F-A6AB-4A3782D74C96}" srcId="{A244BA0E-3512-4C5B-ACCC-5D92B4731D0A}" destId="{875A1DE0-8250-4E07-93D2-114BFDBCC7A3}" srcOrd="0" destOrd="0" parTransId="{B61BBCB5-2963-433C-9EF1-46E518F0139E}" sibTransId="{8BB12957-B58F-4818-8AF0-95D43F86E2B0}"/>
    <dgm:cxn modelId="{3D0A27D7-BE49-4D75-982A-E8B555701498}" type="presOf" srcId="{90FB7F6C-035F-4807-87A8-0184B8BE7F9B}" destId="{055BE637-7225-4CED-9048-652299FFF78F}" srcOrd="0" destOrd="0" presId="urn:microsoft.com/office/officeart/2005/8/layout/vList2"/>
    <dgm:cxn modelId="{29AE35DF-EC41-43AE-877E-2019959E0C37}" srcId="{A244BA0E-3512-4C5B-ACCC-5D92B4731D0A}" destId="{4FEA35A0-7B44-4DF9-BDEA-DDBC5AE20042}" srcOrd="1" destOrd="0" parTransId="{832E8EEB-ECC1-4182-965D-331602ED76F4}" sibTransId="{362B79EB-A001-4415-87C3-C1DE743AC293}"/>
    <dgm:cxn modelId="{60E982E3-73A5-4F9F-95B0-C27AE2E228D8}" type="presOf" srcId="{EA0D7A1C-0570-48E0-9EF2-BEE23AE698AF}" destId="{4BAA3F4E-4E9F-4FC8-85E8-8A758BC577C6}" srcOrd="0" destOrd="0" presId="urn:microsoft.com/office/officeart/2005/8/layout/vList2"/>
    <dgm:cxn modelId="{74AF8C62-AB5C-4537-80AF-D87639D4A1E4}" type="presParOf" srcId="{671DDD8C-B3C1-4747-A23F-0A987283D6B4}" destId="{7EAC46AF-C5DB-41AF-851D-D49762A60660}" srcOrd="0" destOrd="0" presId="urn:microsoft.com/office/officeart/2005/8/layout/vList2"/>
    <dgm:cxn modelId="{F085B933-0AD7-4B77-8808-D50A8074F690}" type="presParOf" srcId="{671DDD8C-B3C1-4747-A23F-0A987283D6B4}" destId="{CAA119EE-A375-4D84-8251-14C8E5058179}" srcOrd="1" destOrd="0" presId="urn:microsoft.com/office/officeart/2005/8/layout/vList2"/>
    <dgm:cxn modelId="{85513DC2-0359-45B2-AD58-56A72E3FF83B}" type="presParOf" srcId="{671DDD8C-B3C1-4747-A23F-0A987283D6B4}" destId="{23202E56-EE78-4DB6-B305-5B66D5087D36}" srcOrd="2" destOrd="0" presId="urn:microsoft.com/office/officeart/2005/8/layout/vList2"/>
    <dgm:cxn modelId="{E966DAC1-CA08-4A5F-913B-F829844121FD}" type="presParOf" srcId="{671DDD8C-B3C1-4747-A23F-0A987283D6B4}" destId="{39A97F01-1BFE-41E6-9C70-0BA20080C3DF}" srcOrd="3" destOrd="0" presId="urn:microsoft.com/office/officeart/2005/8/layout/vList2"/>
    <dgm:cxn modelId="{50EAD954-47C1-41BB-AC88-943BA23BC7ED}" type="presParOf" srcId="{671DDD8C-B3C1-4747-A23F-0A987283D6B4}" destId="{4BAA3F4E-4E9F-4FC8-85E8-8A758BC577C6}" srcOrd="4" destOrd="0" presId="urn:microsoft.com/office/officeart/2005/8/layout/vList2"/>
    <dgm:cxn modelId="{EF6C1F06-2EDB-490A-A276-A27423040AD9}" type="presParOf" srcId="{671DDD8C-B3C1-4747-A23F-0A987283D6B4}" destId="{917992F3-099E-45EE-A314-21406EA9E5AA}" srcOrd="5" destOrd="0" presId="urn:microsoft.com/office/officeart/2005/8/layout/vList2"/>
    <dgm:cxn modelId="{C4FE7663-D4A5-4B0C-A471-00E87FE0AB73}" type="presParOf" srcId="{671DDD8C-B3C1-4747-A23F-0A987283D6B4}" destId="{055BE637-7225-4CED-9048-652299FFF78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D7588D-CED4-48E6-A455-68CF18E542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2C3AAE18-4BE6-4AFA-B8C5-4F77711F4276}">
      <dgm:prSet custT="1"/>
      <dgm:spPr/>
      <dgm:t>
        <a:bodyPr/>
        <a:lstStyle/>
        <a:p>
          <a:r>
            <a:rPr lang="nl-BE" altLang="es-ES" sz="1200" b="1" i="1" dirty="0">
              <a:solidFill>
                <a:schemeClr val="tx1"/>
              </a:solidFill>
            </a:rPr>
            <a:t>Standaard: de gebruiker verwacht dat de standaardelementen op een bepaalde manier werken</a:t>
          </a:r>
          <a:endParaRPr lang="es-ES" sz="1200" dirty="0">
            <a:solidFill>
              <a:schemeClr val="tx1"/>
            </a:solidFill>
          </a:endParaRPr>
        </a:p>
      </dgm:t>
    </dgm:pt>
    <dgm:pt modelId="{7310ECC1-D8F6-4B06-BC02-B033AF981F9F}" type="parTrans" cxnId="{EDF7D7C1-E07F-400E-A2E2-AA88292B9A7C}">
      <dgm:prSet/>
      <dgm:spPr/>
      <dgm:t>
        <a:bodyPr/>
        <a:lstStyle/>
        <a:p>
          <a:endParaRPr lang="es-ES" sz="1200">
            <a:solidFill>
              <a:schemeClr val="tx1"/>
            </a:solidFill>
          </a:endParaRPr>
        </a:p>
      </dgm:t>
    </dgm:pt>
    <dgm:pt modelId="{4EB6D260-3B6A-407F-B3DC-ABC732BB5ECD}" type="sibTrans" cxnId="{EDF7D7C1-E07F-400E-A2E2-AA88292B9A7C}">
      <dgm:prSet/>
      <dgm:spPr/>
      <dgm:t>
        <a:bodyPr/>
        <a:lstStyle/>
        <a:p>
          <a:endParaRPr lang="es-ES" sz="1200">
            <a:solidFill>
              <a:schemeClr val="tx1"/>
            </a:solidFill>
          </a:endParaRPr>
        </a:p>
      </dgm:t>
    </dgm:pt>
    <dgm:pt modelId="{8DAD0CB3-98D8-45CD-BFE2-E2C322F198F0}">
      <dgm:prSet custT="1"/>
      <dgm:spPr/>
      <dgm:t>
        <a:bodyPr/>
        <a:lstStyle/>
        <a:p>
          <a:r>
            <a:rPr lang="nl-BE" altLang="es-ES" sz="1200" b="1" i="1" dirty="0">
              <a:solidFill>
                <a:schemeClr val="tx1"/>
              </a:solidFill>
            </a:rPr>
            <a:t>Conventie: de gebruiker verwacht dat de conventionele elementen op een bepaalde manier werken.</a:t>
          </a:r>
          <a:endParaRPr lang="es-ES" sz="1200" dirty="0">
            <a:solidFill>
              <a:schemeClr val="tx1"/>
            </a:solidFill>
          </a:endParaRPr>
        </a:p>
      </dgm:t>
    </dgm:pt>
    <dgm:pt modelId="{EF09C3A9-8F85-4E90-A4DF-A322B94BE31E}" type="parTrans" cxnId="{A161D45C-2B27-468C-ADE0-5CA6148D4950}">
      <dgm:prSet/>
      <dgm:spPr/>
      <dgm:t>
        <a:bodyPr/>
        <a:lstStyle/>
        <a:p>
          <a:endParaRPr lang="es-ES" sz="1200">
            <a:solidFill>
              <a:schemeClr val="tx1"/>
            </a:solidFill>
          </a:endParaRPr>
        </a:p>
      </dgm:t>
    </dgm:pt>
    <dgm:pt modelId="{DAA195B7-2488-4BEA-AD62-0F1B42220366}" type="sibTrans" cxnId="{A161D45C-2B27-468C-ADE0-5CA6148D4950}">
      <dgm:prSet/>
      <dgm:spPr/>
      <dgm:t>
        <a:bodyPr/>
        <a:lstStyle/>
        <a:p>
          <a:endParaRPr lang="es-ES" sz="1200">
            <a:solidFill>
              <a:schemeClr val="tx1"/>
            </a:solidFill>
          </a:endParaRPr>
        </a:p>
      </dgm:t>
    </dgm:pt>
    <dgm:pt modelId="{251C6258-AD91-491F-8AB9-07CD982D979E}">
      <dgm:prSet custT="1"/>
      <dgm:spPr/>
      <dgm:t>
        <a:bodyPr/>
        <a:lstStyle/>
        <a:p>
          <a:r>
            <a:rPr lang="nl-BE" altLang="es-ES" sz="1200" b="1" i="1" dirty="0">
              <a:solidFill>
                <a:schemeClr val="tx1"/>
              </a:solidFill>
            </a:rPr>
            <a:t>Verwarring: de interface-elementen van de site respecteren de ontwerpconventies niet, de gebruiker die de interface-elementen van de site niet gebruikt, de gebruiker weet niet wat hij kan </a:t>
          </a:r>
          <a:r>
            <a:rPr lang="nl-BE" altLang="es-ES" sz="1200" b="1" i="1" dirty="0" err="1">
              <a:solidFill>
                <a:schemeClr val="tx1"/>
              </a:solidFill>
            </a:rPr>
            <a:t>verwachten.gebruikt</a:t>
          </a:r>
          <a:r>
            <a:rPr lang="nl-BE" altLang="es-ES" sz="1200" b="1" i="1" dirty="0">
              <a:solidFill>
                <a:schemeClr val="tx1"/>
              </a:solidFill>
            </a:rPr>
            <a:t> die pagina wel weet niet wat te verwachten</a:t>
          </a:r>
          <a:r>
            <a:rPr lang="en-GB" altLang="es-ES" sz="1200" b="1" i="1" dirty="0">
              <a:solidFill>
                <a:schemeClr val="tx1"/>
              </a:solidFill>
            </a:rPr>
            <a:t>.</a:t>
          </a:r>
          <a:endParaRPr lang="es-ES" sz="1200" i="1" dirty="0">
            <a:solidFill>
              <a:schemeClr val="tx1"/>
            </a:solidFill>
          </a:endParaRPr>
        </a:p>
      </dgm:t>
    </dgm:pt>
    <dgm:pt modelId="{9A942AC0-808B-4D28-8E89-509F4EF8026F}" type="parTrans" cxnId="{DE37791F-53E8-4B29-B13D-09C8576FB6AB}">
      <dgm:prSet/>
      <dgm:spPr/>
      <dgm:t>
        <a:bodyPr/>
        <a:lstStyle/>
        <a:p>
          <a:endParaRPr lang="es-ES" sz="1200">
            <a:solidFill>
              <a:schemeClr val="tx1"/>
            </a:solidFill>
          </a:endParaRPr>
        </a:p>
      </dgm:t>
    </dgm:pt>
    <dgm:pt modelId="{475580A8-6F49-4715-9565-2CE636ED3DFF}" type="sibTrans" cxnId="{DE37791F-53E8-4B29-B13D-09C8576FB6AB}">
      <dgm:prSet/>
      <dgm:spPr/>
      <dgm:t>
        <a:bodyPr/>
        <a:lstStyle/>
        <a:p>
          <a:endParaRPr lang="es-ES" sz="1200">
            <a:solidFill>
              <a:schemeClr val="tx1"/>
            </a:solidFill>
          </a:endParaRPr>
        </a:p>
      </dgm:t>
    </dgm:pt>
    <dgm:pt modelId="{420948EE-8D01-4E8D-B60D-14E57B107473}" type="pres">
      <dgm:prSet presAssocID="{43D7588D-CED4-48E6-A455-68CF18E542A5}" presName="linear" presStyleCnt="0">
        <dgm:presLayoutVars>
          <dgm:animLvl val="lvl"/>
          <dgm:resizeHandles val="exact"/>
        </dgm:presLayoutVars>
      </dgm:prSet>
      <dgm:spPr/>
    </dgm:pt>
    <dgm:pt modelId="{CF43E22E-FE2D-4DB6-AD1E-0BC40C226CB9}" type="pres">
      <dgm:prSet presAssocID="{2C3AAE18-4BE6-4AFA-B8C5-4F77711F4276}" presName="parentText" presStyleLbl="node1" presStyleIdx="0" presStyleCnt="3">
        <dgm:presLayoutVars>
          <dgm:chMax val="0"/>
          <dgm:bulletEnabled val="1"/>
        </dgm:presLayoutVars>
      </dgm:prSet>
      <dgm:spPr/>
    </dgm:pt>
    <dgm:pt modelId="{48DEEBA3-1AE5-403C-9130-175C1611C335}" type="pres">
      <dgm:prSet presAssocID="{4EB6D260-3B6A-407F-B3DC-ABC732BB5ECD}" presName="spacer" presStyleCnt="0"/>
      <dgm:spPr/>
    </dgm:pt>
    <dgm:pt modelId="{26022873-8B57-479D-9974-0482984C5793}" type="pres">
      <dgm:prSet presAssocID="{8DAD0CB3-98D8-45CD-BFE2-E2C322F198F0}" presName="parentText" presStyleLbl="node1" presStyleIdx="1" presStyleCnt="3">
        <dgm:presLayoutVars>
          <dgm:chMax val="0"/>
          <dgm:bulletEnabled val="1"/>
        </dgm:presLayoutVars>
      </dgm:prSet>
      <dgm:spPr/>
    </dgm:pt>
    <dgm:pt modelId="{A1274D8A-ADE8-42CB-958B-F9EF21CDF320}" type="pres">
      <dgm:prSet presAssocID="{DAA195B7-2488-4BEA-AD62-0F1B42220366}" presName="spacer" presStyleCnt="0"/>
      <dgm:spPr/>
    </dgm:pt>
    <dgm:pt modelId="{E09B97F1-345E-4B53-8250-1F4FF23B57DA}" type="pres">
      <dgm:prSet presAssocID="{251C6258-AD91-491F-8AB9-07CD982D979E}" presName="parentText" presStyleLbl="node1" presStyleIdx="2" presStyleCnt="3">
        <dgm:presLayoutVars>
          <dgm:chMax val="0"/>
          <dgm:bulletEnabled val="1"/>
        </dgm:presLayoutVars>
      </dgm:prSet>
      <dgm:spPr/>
    </dgm:pt>
  </dgm:ptLst>
  <dgm:cxnLst>
    <dgm:cxn modelId="{9F0E951B-8114-426B-88DE-3D4B40D2D9A3}" type="presOf" srcId="{251C6258-AD91-491F-8AB9-07CD982D979E}" destId="{E09B97F1-345E-4B53-8250-1F4FF23B57DA}" srcOrd="0" destOrd="0" presId="urn:microsoft.com/office/officeart/2005/8/layout/vList2"/>
    <dgm:cxn modelId="{DE37791F-53E8-4B29-B13D-09C8576FB6AB}" srcId="{43D7588D-CED4-48E6-A455-68CF18E542A5}" destId="{251C6258-AD91-491F-8AB9-07CD982D979E}" srcOrd="2" destOrd="0" parTransId="{9A942AC0-808B-4D28-8E89-509F4EF8026F}" sibTransId="{475580A8-6F49-4715-9565-2CE636ED3DFF}"/>
    <dgm:cxn modelId="{32A96136-9C46-4B82-B1B3-B2037CB2B36A}" type="presOf" srcId="{8DAD0CB3-98D8-45CD-BFE2-E2C322F198F0}" destId="{26022873-8B57-479D-9974-0482984C5793}" srcOrd="0" destOrd="0" presId="urn:microsoft.com/office/officeart/2005/8/layout/vList2"/>
    <dgm:cxn modelId="{A161D45C-2B27-468C-ADE0-5CA6148D4950}" srcId="{43D7588D-CED4-48E6-A455-68CF18E542A5}" destId="{8DAD0CB3-98D8-45CD-BFE2-E2C322F198F0}" srcOrd="1" destOrd="0" parTransId="{EF09C3A9-8F85-4E90-A4DF-A322B94BE31E}" sibTransId="{DAA195B7-2488-4BEA-AD62-0F1B42220366}"/>
    <dgm:cxn modelId="{F0E2DA76-0404-4DC2-93C4-50A08FFAB76F}" type="presOf" srcId="{2C3AAE18-4BE6-4AFA-B8C5-4F77711F4276}" destId="{CF43E22E-FE2D-4DB6-AD1E-0BC40C226CB9}" srcOrd="0" destOrd="0" presId="urn:microsoft.com/office/officeart/2005/8/layout/vList2"/>
    <dgm:cxn modelId="{EDF7D7C1-E07F-400E-A2E2-AA88292B9A7C}" srcId="{43D7588D-CED4-48E6-A455-68CF18E542A5}" destId="{2C3AAE18-4BE6-4AFA-B8C5-4F77711F4276}" srcOrd="0" destOrd="0" parTransId="{7310ECC1-D8F6-4B06-BC02-B033AF981F9F}" sibTransId="{4EB6D260-3B6A-407F-B3DC-ABC732BB5ECD}"/>
    <dgm:cxn modelId="{8E6A80F0-3C56-4E39-954B-B6543115A6A1}" type="presOf" srcId="{43D7588D-CED4-48E6-A455-68CF18E542A5}" destId="{420948EE-8D01-4E8D-B60D-14E57B107473}" srcOrd="0" destOrd="0" presId="urn:microsoft.com/office/officeart/2005/8/layout/vList2"/>
    <dgm:cxn modelId="{FBC44F62-7192-4D6E-967B-479143654B90}" type="presParOf" srcId="{420948EE-8D01-4E8D-B60D-14E57B107473}" destId="{CF43E22E-FE2D-4DB6-AD1E-0BC40C226CB9}" srcOrd="0" destOrd="0" presId="urn:microsoft.com/office/officeart/2005/8/layout/vList2"/>
    <dgm:cxn modelId="{4EA5F151-DD36-4BB0-8F9C-77CA2711876D}" type="presParOf" srcId="{420948EE-8D01-4E8D-B60D-14E57B107473}" destId="{48DEEBA3-1AE5-403C-9130-175C1611C335}" srcOrd="1" destOrd="0" presId="urn:microsoft.com/office/officeart/2005/8/layout/vList2"/>
    <dgm:cxn modelId="{4BBECB3C-6CA1-404E-AC3E-F02A8B12FCFC}" type="presParOf" srcId="{420948EE-8D01-4E8D-B60D-14E57B107473}" destId="{26022873-8B57-479D-9974-0482984C5793}" srcOrd="2" destOrd="0" presId="urn:microsoft.com/office/officeart/2005/8/layout/vList2"/>
    <dgm:cxn modelId="{940939BE-4210-49A0-A52A-699BF290BE04}" type="presParOf" srcId="{420948EE-8D01-4E8D-B60D-14E57B107473}" destId="{A1274D8A-ADE8-42CB-958B-F9EF21CDF320}" srcOrd="3" destOrd="0" presId="urn:microsoft.com/office/officeart/2005/8/layout/vList2"/>
    <dgm:cxn modelId="{2BC732CF-EBDF-4B80-850A-2DB02E2DF1CC}" type="presParOf" srcId="{420948EE-8D01-4E8D-B60D-14E57B107473}" destId="{E09B97F1-345E-4B53-8250-1F4FF23B57D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41B807-1565-4809-B060-E05A3315FE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8E3A602-9F74-4144-A65F-03811BD6FFAE}">
      <dgm:prSet custT="1"/>
      <dgm:spPr>
        <a:solidFill>
          <a:schemeClr val="accent3">
            <a:lumMod val="40000"/>
            <a:lumOff val="60000"/>
          </a:schemeClr>
        </a:solidFill>
        <a:ln>
          <a:solidFill>
            <a:schemeClr val="accent4">
              <a:lumMod val="75000"/>
            </a:schemeClr>
          </a:solidFill>
        </a:ln>
      </dgm:spPr>
      <dgm:t>
        <a:bodyPr/>
        <a:lstStyle/>
        <a:p>
          <a:r>
            <a:rPr lang="nl-BE" altLang="es-ES" sz="1200" dirty="0">
              <a:solidFill>
                <a:schemeClr val="tx1"/>
              </a:solidFill>
              <a:latin typeface="Arial Rounded MT Bold" panose="020F0704030504030204" pitchFamily="34" charset="0"/>
            </a:rPr>
            <a:t>Op een site die voldoet aan de normen, moet de gebruiker:</a:t>
          </a:r>
          <a:endParaRPr lang="es-ES" sz="1200" dirty="0">
            <a:solidFill>
              <a:schemeClr val="tx1"/>
            </a:solidFill>
          </a:endParaRPr>
        </a:p>
      </dgm:t>
    </dgm:pt>
    <dgm:pt modelId="{D79F33E4-C53C-4928-A3AE-79C9F59F9B9F}" type="parTrans" cxnId="{4D275656-B405-4C5C-AAAE-68C13FEE8888}">
      <dgm:prSet/>
      <dgm:spPr/>
      <dgm:t>
        <a:bodyPr/>
        <a:lstStyle/>
        <a:p>
          <a:endParaRPr lang="es-ES" sz="1200"/>
        </a:p>
      </dgm:t>
    </dgm:pt>
    <dgm:pt modelId="{E1880623-0C01-4A02-82A5-F083B9C27839}" type="sibTrans" cxnId="{4D275656-B405-4C5C-AAAE-68C13FEE8888}">
      <dgm:prSet/>
      <dgm:spPr/>
      <dgm:t>
        <a:bodyPr/>
        <a:lstStyle/>
        <a:p>
          <a:endParaRPr lang="es-ES" sz="1200"/>
        </a:p>
      </dgm:t>
    </dgm:pt>
    <dgm:pt modelId="{A6E2B4D4-4740-4AFF-B51C-24859E1BDEAE}">
      <dgm:prSet custT="1"/>
      <dgm:spPr>
        <a:ln>
          <a:solidFill>
            <a:schemeClr val="accent4">
              <a:lumMod val="75000"/>
            </a:schemeClr>
          </a:solidFill>
        </a:ln>
      </dgm:spPr>
      <dgm:t>
        <a:bodyPr/>
        <a:lstStyle/>
        <a:p>
          <a:endParaRPr lang="es-ES" sz="1200" dirty="0"/>
        </a:p>
      </dgm:t>
    </dgm:pt>
    <dgm:pt modelId="{235DD08F-9FDE-4F39-895B-F5C77EB62F09}" type="parTrans" cxnId="{61F1CDED-F4B7-4D1E-878F-FEE8C9981CF1}">
      <dgm:prSet/>
      <dgm:spPr/>
      <dgm:t>
        <a:bodyPr/>
        <a:lstStyle/>
        <a:p>
          <a:endParaRPr lang="es-ES" sz="1200"/>
        </a:p>
      </dgm:t>
    </dgm:pt>
    <dgm:pt modelId="{021D4448-72F4-480F-A97A-A0F40A5C2982}" type="sibTrans" cxnId="{61F1CDED-F4B7-4D1E-878F-FEE8C9981CF1}">
      <dgm:prSet/>
      <dgm:spPr/>
      <dgm:t>
        <a:bodyPr/>
        <a:lstStyle/>
        <a:p>
          <a:endParaRPr lang="es-ES" sz="1200"/>
        </a:p>
      </dgm:t>
    </dgm:pt>
    <dgm:pt modelId="{25652608-F21B-454A-AC68-342EA0A9501A}">
      <dgm:prSet custT="1"/>
      <dgm:spPr>
        <a:ln>
          <a:solidFill>
            <a:schemeClr val="accent4">
              <a:lumMod val="75000"/>
            </a:schemeClr>
          </a:solidFill>
        </a:ln>
      </dgm:spPr>
      <dgm:t>
        <a:bodyPr/>
        <a:lstStyle/>
        <a:p>
          <a:endParaRPr lang="es-ES" sz="1200" dirty="0"/>
        </a:p>
      </dgm:t>
    </dgm:pt>
    <dgm:pt modelId="{9D18A3A4-1974-4611-B035-C05F994C1AEA}" type="parTrans" cxnId="{4E1554BA-FFD5-407A-9706-24A37F16CD38}">
      <dgm:prSet/>
      <dgm:spPr/>
      <dgm:t>
        <a:bodyPr/>
        <a:lstStyle/>
        <a:p>
          <a:endParaRPr lang="es-ES" sz="1200"/>
        </a:p>
      </dgm:t>
    </dgm:pt>
    <dgm:pt modelId="{CFBA5D0E-992A-4324-8E16-AA16B14DC492}" type="sibTrans" cxnId="{4E1554BA-FFD5-407A-9706-24A37F16CD38}">
      <dgm:prSet/>
      <dgm:spPr/>
      <dgm:t>
        <a:bodyPr/>
        <a:lstStyle/>
        <a:p>
          <a:endParaRPr lang="es-ES" sz="1200"/>
        </a:p>
      </dgm:t>
    </dgm:pt>
    <dgm:pt modelId="{49CB815C-80F0-48C1-8EC2-82EC9327BB37}">
      <dgm:prSet custT="1"/>
      <dgm:spPr/>
      <dgm:t>
        <a:bodyPr/>
        <a:lstStyle/>
        <a:p>
          <a:r>
            <a:rPr lang="nl-BE" altLang="es-ES" sz="1200">
              <a:latin typeface="Arial Rounded MT Bold" panose="020F0704030504030204" pitchFamily="34" charset="0"/>
            </a:rPr>
            <a:t>Hij weet wat hij kan verwachten</a:t>
          </a:r>
          <a:endParaRPr lang="en-GB" altLang="es-ES" sz="1200" dirty="0">
            <a:latin typeface="Arial Rounded MT Bold" panose="020F0704030504030204" pitchFamily="34" charset="0"/>
          </a:endParaRPr>
        </a:p>
      </dgm:t>
    </dgm:pt>
    <dgm:pt modelId="{C8E0A84E-0B26-4DBF-AADD-BBD8EDB2A99E}" type="parTrans" cxnId="{6866D398-891E-4B93-B928-B99CC22B59F7}">
      <dgm:prSet/>
      <dgm:spPr/>
      <dgm:t>
        <a:bodyPr/>
        <a:lstStyle/>
        <a:p>
          <a:endParaRPr lang="es-ES" sz="1200"/>
        </a:p>
      </dgm:t>
    </dgm:pt>
    <dgm:pt modelId="{8B5E9D62-3930-491B-A396-998668EDD5FB}" type="sibTrans" cxnId="{6866D398-891E-4B93-B928-B99CC22B59F7}">
      <dgm:prSet/>
      <dgm:spPr/>
      <dgm:t>
        <a:bodyPr/>
        <a:lstStyle/>
        <a:p>
          <a:endParaRPr lang="es-ES" sz="1200"/>
        </a:p>
      </dgm:t>
    </dgm:pt>
    <dgm:pt modelId="{744AFF70-5C55-400D-854C-AEC7B6C44BB6}">
      <dgm:prSet custT="1"/>
      <dgm:spPr/>
      <dgm:t>
        <a:bodyPr/>
        <a:lstStyle/>
        <a:p>
          <a:endParaRPr lang="it-IT" altLang="es-ES" sz="1200" dirty="0">
            <a:latin typeface="Arial Rounded MT Bold" panose="020F0704030504030204" pitchFamily="34" charset="0"/>
          </a:endParaRPr>
        </a:p>
      </dgm:t>
    </dgm:pt>
    <dgm:pt modelId="{0B91CDCB-E03C-405A-AF89-714706EEC902}" type="parTrans" cxnId="{A648482C-2682-4EC3-A804-4B7B5C154FB4}">
      <dgm:prSet/>
      <dgm:spPr/>
      <dgm:t>
        <a:bodyPr/>
        <a:lstStyle/>
        <a:p>
          <a:endParaRPr lang="es-ES" sz="1200"/>
        </a:p>
      </dgm:t>
    </dgm:pt>
    <dgm:pt modelId="{452534DC-3B1B-4551-B2A6-97993B975808}" type="sibTrans" cxnId="{A648482C-2682-4EC3-A804-4B7B5C154FB4}">
      <dgm:prSet/>
      <dgm:spPr/>
      <dgm:t>
        <a:bodyPr/>
        <a:lstStyle/>
        <a:p>
          <a:endParaRPr lang="es-ES" sz="1200"/>
        </a:p>
      </dgm:t>
    </dgm:pt>
    <dgm:pt modelId="{07BBEB18-C949-4777-8480-C0330C292215}">
      <dgm:prSet custT="1"/>
      <dgm:spPr/>
      <dgm:t>
        <a:bodyPr/>
        <a:lstStyle/>
        <a:p>
          <a:endParaRPr lang="it-IT" altLang="es-ES" sz="1200" dirty="0">
            <a:latin typeface="Arial Rounded MT Bold" panose="020F0704030504030204" pitchFamily="34" charset="0"/>
          </a:endParaRPr>
        </a:p>
      </dgm:t>
    </dgm:pt>
    <dgm:pt modelId="{8C81AA69-E02A-4559-8352-A7BB15211CA2}" type="parTrans" cxnId="{3B3182FA-10E6-403F-B364-90ED28C63330}">
      <dgm:prSet/>
      <dgm:spPr/>
      <dgm:t>
        <a:bodyPr/>
        <a:lstStyle/>
        <a:p>
          <a:endParaRPr lang="es-ES" sz="1200"/>
        </a:p>
      </dgm:t>
    </dgm:pt>
    <dgm:pt modelId="{E98AC0D2-D7F2-479A-8B41-41D9A173A26F}" type="sibTrans" cxnId="{3B3182FA-10E6-403F-B364-90ED28C63330}">
      <dgm:prSet/>
      <dgm:spPr/>
      <dgm:t>
        <a:bodyPr/>
        <a:lstStyle/>
        <a:p>
          <a:endParaRPr lang="es-ES" sz="1200"/>
        </a:p>
      </dgm:t>
    </dgm:pt>
    <dgm:pt modelId="{FBD30382-018E-4BE9-930F-C3888DB675DA}">
      <dgm:prSet custT="1"/>
      <dgm:spPr/>
      <dgm:t>
        <a:bodyPr/>
        <a:lstStyle/>
        <a:p>
          <a:endParaRPr lang="nl-BE" altLang="es-ES" sz="1200" dirty="0">
            <a:latin typeface="Arial Rounded MT Bold" panose="020F0704030504030204" pitchFamily="34" charset="0"/>
          </a:endParaRPr>
        </a:p>
      </dgm:t>
    </dgm:pt>
    <dgm:pt modelId="{E2EAFFF4-86DA-4AD4-9B73-796FA801B0D3}" type="parTrans" cxnId="{C6B6C67D-B4A7-4A09-8602-753D17CACD0D}">
      <dgm:prSet/>
      <dgm:spPr/>
      <dgm:t>
        <a:bodyPr/>
        <a:lstStyle/>
        <a:p>
          <a:endParaRPr lang="nl-BE"/>
        </a:p>
      </dgm:t>
    </dgm:pt>
    <dgm:pt modelId="{7E306A4D-0756-4E6D-9364-0A76DF98E2A9}" type="sibTrans" cxnId="{C6B6C67D-B4A7-4A09-8602-753D17CACD0D}">
      <dgm:prSet/>
      <dgm:spPr/>
      <dgm:t>
        <a:bodyPr/>
        <a:lstStyle/>
        <a:p>
          <a:endParaRPr lang="nl-BE"/>
        </a:p>
      </dgm:t>
    </dgm:pt>
    <dgm:pt modelId="{EBE19D36-4781-4B5E-8429-D21A66133961}">
      <dgm:prSet custT="1"/>
      <dgm:spPr/>
      <dgm:t>
        <a:bodyPr/>
        <a:lstStyle/>
        <a:p>
          <a:r>
            <a:rPr lang="nl-BE" altLang="es-ES" sz="1200" dirty="0">
              <a:latin typeface="Arial Rounded MT Bold" panose="020F0704030504030204" pitchFamily="34" charset="0"/>
            </a:rPr>
            <a:t>Kent de grafische weergave van de functies</a:t>
          </a:r>
        </a:p>
      </dgm:t>
    </dgm:pt>
    <dgm:pt modelId="{4AC84E5D-8BAB-4552-B7EF-FA8B33331767}" type="parTrans" cxnId="{D7B95811-989C-4DC3-8082-CA3C7C9D3CB9}">
      <dgm:prSet/>
      <dgm:spPr/>
      <dgm:t>
        <a:bodyPr/>
        <a:lstStyle/>
        <a:p>
          <a:endParaRPr lang="nl-BE"/>
        </a:p>
      </dgm:t>
    </dgm:pt>
    <dgm:pt modelId="{920F3479-4A3B-482B-86DD-322101BF41DA}" type="sibTrans" cxnId="{D7B95811-989C-4DC3-8082-CA3C7C9D3CB9}">
      <dgm:prSet/>
      <dgm:spPr/>
      <dgm:t>
        <a:bodyPr/>
        <a:lstStyle/>
        <a:p>
          <a:endParaRPr lang="nl-BE"/>
        </a:p>
      </dgm:t>
    </dgm:pt>
    <dgm:pt modelId="{CEAD2C37-3396-4FC6-BA3F-90A7EABDC0AC}">
      <dgm:prSet custT="1"/>
      <dgm:spPr/>
      <dgm:t>
        <a:bodyPr/>
        <a:lstStyle/>
        <a:p>
          <a:endParaRPr lang="nl-BE" altLang="es-ES" sz="1200" dirty="0">
            <a:latin typeface="Arial Rounded MT Bold" panose="020F0704030504030204" pitchFamily="34" charset="0"/>
          </a:endParaRPr>
        </a:p>
      </dgm:t>
    </dgm:pt>
    <dgm:pt modelId="{9CF5CFCF-F8CC-4EC3-9764-2D23D14EEFB2}" type="parTrans" cxnId="{7557D439-E3EF-46FF-BAC7-CA2B31BCD9E2}">
      <dgm:prSet/>
      <dgm:spPr/>
      <dgm:t>
        <a:bodyPr/>
        <a:lstStyle/>
        <a:p>
          <a:endParaRPr lang="nl-BE"/>
        </a:p>
      </dgm:t>
    </dgm:pt>
    <dgm:pt modelId="{C9A85073-4D8F-4BF9-AB11-6AB4931AF641}" type="sibTrans" cxnId="{7557D439-E3EF-46FF-BAC7-CA2B31BCD9E2}">
      <dgm:prSet/>
      <dgm:spPr/>
      <dgm:t>
        <a:bodyPr/>
        <a:lstStyle/>
        <a:p>
          <a:endParaRPr lang="nl-BE"/>
        </a:p>
      </dgm:t>
    </dgm:pt>
    <dgm:pt modelId="{77CF6219-A028-4AFE-A842-00CC871C2A7E}">
      <dgm:prSet custT="1"/>
      <dgm:spPr/>
      <dgm:t>
        <a:bodyPr/>
        <a:lstStyle/>
        <a:p>
          <a:r>
            <a:rPr lang="nl-BE" altLang="es-ES" sz="1200" dirty="0">
              <a:latin typeface="Arial Rounded MT Bold" panose="020F0704030504030204" pitchFamily="34" charset="0"/>
            </a:rPr>
            <a:t>Weet waar te vinden en hoe functies te gebruiken</a:t>
          </a:r>
        </a:p>
      </dgm:t>
    </dgm:pt>
    <dgm:pt modelId="{1380213F-B895-4FEB-B794-82811F81DE95}" type="parTrans" cxnId="{84A60BB9-834D-40E7-857D-A30476896CD8}">
      <dgm:prSet/>
      <dgm:spPr/>
      <dgm:t>
        <a:bodyPr/>
        <a:lstStyle/>
        <a:p>
          <a:endParaRPr lang="nl-BE"/>
        </a:p>
      </dgm:t>
    </dgm:pt>
    <dgm:pt modelId="{31E0FB6C-3AF2-45FA-ACD3-8AB45DA51A62}" type="sibTrans" cxnId="{84A60BB9-834D-40E7-857D-A30476896CD8}">
      <dgm:prSet/>
      <dgm:spPr/>
      <dgm:t>
        <a:bodyPr/>
        <a:lstStyle/>
        <a:p>
          <a:endParaRPr lang="nl-BE"/>
        </a:p>
      </dgm:t>
    </dgm:pt>
    <dgm:pt modelId="{E035CF93-9DA9-4547-96B6-94D26B536FE5}">
      <dgm:prSet custT="1"/>
      <dgm:spPr/>
      <dgm:t>
        <a:bodyPr/>
        <a:lstStyle/>
        <a:p>
          <a:endParaRPr lang="nl-BE" altLang="es-ES" sz="1200" dirty="0">
            <a:latin typeface="Arial Rounded MT Bold" panose="020F0704030504030204" pitchFamily="34" charset="0"/>
          </a:endParaRPr>
        </a:p>
      </dgm:t>
    </dgm:pt>
    <dgm:pt modelId="{1775069D-9DB5-46E5-B83F-F52A4C4FFA1A}" type="parTrans" cxnId="{FB5E32B6-3F40-4EE9-8553-284ABDDF871C}">
      <dgm:prSet/>
      <dgm:spPr/>
      <dgm:t>
        <a:bodyPr/>
        <a:lstStyle/>
        <a:p>
          <a:endParaRPr lang="nl-BE"/>
        </a:p>
      </dgm:t>
    </dgm:pt>
    <dgm:pt modelId="{5ECA4F18-4BF5-41C6-8805-1727F9E64148}" type="sibTrans" cxnId="{FB5E32B6-3F40-4EE9-8553-284ABDDF871C}">
      <dgm:prSet/>
      <dgm:spPr/>
      <dgm:t>
        <a:bodyPr/>
        <a:lstStyle/>
        <a:p>
          <a:endParaRPr lang="nl-BE"/>
        </a:p>
      </dgm:t>
    </dgm:pt>
    <dgm:pt modelId="{5614A1B3-27AB-4343-A978-D49864392806}">
      <dgm:prSet custT="1"/>
      <dgm:spPr/>
      <dgm:t>
        <a:bodyPr/>
        <a:lstStyle/>
        <a:p>
          <a:r>
            <a:rPr lang="nl-BE" altLang="es-ES" sz="1200" dirty="0">
              <a:latin typeface="Arial Rounded MT Bold" panose="020F0704030504030204" pitchFamily="34" charset="0"/>
            </a:rPr>
            <a:t>Het kost niet veel moeite omdat het op bekende elementen werkt</a:t>
          </a:r>
        </a:p>
      </dgm:t>
    </dgm:pt>
    <dgm:pt modelId="{207F61F1-08AB-4077-9E4F-2093759255B8}" type="parTrans" cxnId="{D6B1E95F-82C2-41A4-ADAA-2BCB7948DA71}">
      <dgm:prSet/>
      <dgm:spPr/>
      <dgm:t>
        <a:bodyPr/>
        <a:lstStyle/>
        <a:p>
          <a:endParaRPr lang="nl-BE"/>
        </a:p>
      </dgm:t>
    </dgm:pt>
    <dgm:pt modelId="{03200C9D-C930-48E7-BF22-7F2B709FD1CB}" type="sibTrans" cxnId="{D6B1E95F-82C2-41A4-ADAA-2BCB7948DA71}">
      <dgm:prSet/>
      <dgm:spPr/>
      <dgm:t>
        <a:bodyPr/>
        <a:lstStyle/>
        <a:p>
          <a:endParaRPr lang="nl-BE"/>
        </a:p>
      </dgm:t>
    </dgm:pt>
    <dgm:pt modelId="{E0E8027D-E624-4244-A9A3-F4723D714D86}">
      <dgm:prSet custT="1"/>
      <dgm:spPr/>
      <dgm:t>
        <a:bodyPr/>
        <a:lstStyle/>
        <a:p>
          <a:endParaRPr lang="nl-BE" altLang="es-ES" sz="1200" dirty="0">
            <a:latin typeface="Arial Rounded MT Bold" panose="020F0704030504030204" pitchFamily="34" charset="0"/>
          </a:endParaRPr>
        </a:p>
      </dgm:t>
    </dgm:pt>
    <dgm:pt modelId="{4CABF652-12B4-4108-A997-81E6C14186A6}" type="parTrans" cxnId="{411AC84A-50EA-4E7C-866E-DEDFDBEFDFAC}">
      <dgm:prSet/>
      <dgm:spPr/>
      <dgm:t>
        <a:bodyPr/>
        <a:lstStyle/>
        <a:p>
          <a:endParaRPr lang="nl-BE"/>
        </a:p>
      </dgm:t>
    </dgm:pt>
    <dgm:pt modelId="{F142AA3D-AF9F-4967-87E1-2826087E2EB0}" type="sibTrans" cxnId="{411AC84A-50EA-4E7C-866E-DEDFDBEFDFAC}">
      <dgm:prSet/>
      <dgm:spPr/>
      <dgm:t>
        <a:bodyPr/>
        <a:lstStyle/>
        <a:p>
          <a:endParaRPr lang="nl-BE"/>
        </a:p>
      </dgm:t>
    </dgm:pt>
    <dgm:pt modelId="{B9708919-9447-4476-8C5D-E051718FA059}">
      <dgm:prSet custT="1"/>
      <dgm:spPr/>
      <dgm:t>
        <a:bodyPr/>
        <a:lstStyle/>
        <a:p>
          <a:r>
            <a:rPr lang="nl-BE" altLang="es-ES" sz="1200" dirty="0">
              <a:latin typeface="Arial Rounded MT Bold" panose="020F0704030504030204" pitchFamily="34" charset="0"/>
            </a:rPr>
            <a:t>Het negeert geen delen van de site die verborgen zijn onder een niet-standaard element</a:t>
          </a:r>
        </a:p>
      </dgm:t>
    </dgm:pt>
    <dgm:pt modelId="{48591EC6-0EA6-427B-95CE-582BEEF8E237}" type="parTrans" cxnId="{F49DF2A9-CD52-4C36-B272-B78BA88466BE}">
      <dgm:prSet/>
      <dgm:spPr/>
      <dgm:t>
        <a:bodyPr/>
        <a:lstStyle/>
        <a:p>
          <a:endParaRPr lang="nl-BE"/>
        </a:p>
      </dgm:t>
    </dgm:pt>
    <dgm:pt modelId="{640BE709-F738-4BAA-A0CE-78BC1BCE7062}" type="sibTrans" cxnId="{F49DF2A9-CD52-4C36-B272-B78BA88466BE}">
      <dgm:prSet/>
      <dgm:spPr/>
      <dgm:t>
        <a:bodyPr/>
        <a:lstStyle/>
        <a:p>
          <a:endParaRPr lang="nl-BE"/>
        </a:p>
      </dgm:t>
    </dgm:pt>
    <dgm:pt modelId="{2434F095-B953-4894-B735-9BADA42D948F}" type="pres">
      <dgm:prSet presAssocID="{EE41B807-1565-4809-B060-E05A3315FE1E}" presName="linear" presStyleCnt="0">
        <dgm:presLayoutVars>
          <dgm:dir/>
          <dgm:animLvl val="lvl"/>
          <dgm:resizeHandles val="exact"/>
        </dgm:presLayoutVars>
      </dgm:prSet>
      <dgm:spPr/>
    </dgm:pt>
    <dgm:pt modelId="{05CEE884-92BC-4B44-848A-5F9C49CB89D8}" type="pres">
      <dgm:prSet presAssocID="{C8E3A602-9F74-4144-A65F-03811BD6FFAE}" presName="parentLin" presStyleCnt="0"/>
      <dgm:spPr/>
    </dgm:pt>
    <dgm:pt modelId="{984D7EDB-02D9-4907-86AF-38DD5871F50D}" type="pres">
      <dgm:prSet presAssocID="{C8E3A602-9F74-4144-A65F-03811BD6FFAE}" presName="parentLeftMargin" presStyleLbl="node1" presStyleIdx="0" presStyleCnt="1"/>
      <dgm:spPr/>
    </dgm:pt>
    <dgm:pt modelId="{7613DFA0-06C3-491E-A14E-73B28508E705}" type="pres">
      <dgm:prSet presAssocID="{C8E3A602-9F74-4144-A65F-03811BD6FFAE}" presName="parentText" presStyleLbl="node1" presStyleIdx="0" presStyleCnt="1" custScaleY="388242" custLinFactNeighborX="3585" custLinFactNeighborY="79498">
        <dgm:presLayoutVars>
          <dgm:chMax val="0"/>
          <dgm:bulletEnabled val="1"/>
        </dgm:presLayoutVars>
      </dgm:prSet>
      <dgm:spPr/>
    </dgm:pt>
    <dgm:pt modelId="{66A7E480-853C-4452-81B3-1AE080C54FDB}" type="pres">
      <dgm:prSet presAssocID="{C8E3A602-9F74-4144-A65F-03811BD6FFAE}" presName="negativeSpace" presStyleCnt="0"/>
      <dgm:spPr/>
    </dgm:pt>
    <dgm:pt modelId="{AE326546-7E3E-41F9-9511-AA12A421E4C4}" type="pres">
      <dgm:prSet presAssocID="{C8E3A602-9F74-4144-A65F-03811BD6FFAE}" presName="childText" presStyleLbl="conFgAcc1" presStyleIdx="0" presStyleCnt="1" custLinFactNeighborX="796" custLinFactNeighborY="-53410">
        <dgm:presLayoutVars>
          <dgm:bulletEnabled val="1"/>
        </dgm:presLayoutVars>
      </dgm:prSet>
      <dgm:spPr/>
    </dgm:pt>
  </dgm:ptLst>
  <dgm:cxnLst>
    <dgm:cxn modelId="{90D96E0A-8447-4DA2-B738-3EBB600F3B87}" type="presOf" srcId="{E0E8027D-E624-4244-A9A3-F4723D714D86}" destId="{AE326546-7E3E-41F9-9511-AA12A421E4C4}" srcOrd="0" destOrd="8" presId="urn:microsoft.com/office/officeart/2005/8/layout/list1"/>
    <dgm:cxn modelId="{D7B95811-989C-4DC3-8082-CA3C7C9D3CB9}" srcId="{A6E2B4D4-4740-4AFF-B51C-24859E1BDEAE}" destId="{EBE19D36-4781-4B5E-8429-D21A66133961}" srcOrd="2" destOrd="0" parTransId="{4AC84E5D-8BAB-4552-B7EF-FA8B33331767}" sibTransId="{920F3479-4A3B-482B-86DD-322101BF41DA}"/>
    <dgm:cxn modelId="{899CFD12-A4B0-4B32-9D76-E9C9BFB515A5}" type="presOf" srcId="{EBE19D36-4781-4B5E-8429-D21A66133961}" destId="{AE326546-7E3E-41F9-9511-AA12A421E4C4}" srcOrd="0" destOrd="3" presId="urn:microsoft.com/office/officeart/2005/8/layout/list1"/>
    <dgm:cxn modelId="{576B451C-FAB7-49CD-BD20-C88AA0CC8997}" type="presOf" srcId="{C8E3A602-9F74-4144-A65F-03811BD6FFAE}" destId="{7613DFA0-06C3-491E-A14E-73B28508E705}" srcOrd="1" destOrd="0" presId="urn:microsoft.com/office/officeart/2005/8/layout/list1"/>
    <dgm:cxn modelId="{2B300E2B-9D6B-4168-96B0-7B22AC530BE5}" type="presOf" srcId="{07BBEB18-C949-4777-8480-C0330C292215}" destId="{AE326546-7E3E-41F9-9511-AA12A421E4C4}" srcOrd="0" destOrd="11" presId="urn:microsoft.com/office/officeart/2005/8/layout/list1"/>
    <dgm:cxn modelId="{A648482C-2682-4EC3-A804-4B7B5C154FB4}" srcId="{C8E3A602-9F74-4144-A65F-03811BD6FFAE}" destId="{744AFF70-5C55-400D-854C-AEC7B6C44BB6}" srcOrd="1" destOrd="0" parTransId="{0B91CDCB-E03C-405A-AF89-714706EEC902}" sibTransId="{452534DC-3B1B-4551-B2A6-97993B975808}"/>
    <dgm:cxn modelId="{7557D439-E3EF-46FF-BAC7-CA2B31BCD9E2}" srcId="{A6E2B4D4-4740-4AFF-B51C-24859E1BDEAE}" destId="{CEAD2C37-3396-4FC6-BA3F-90A7EABDC0AC}" srcOrd="3" destOrd="0" parTransId="{9CF5CFCF-F8CC-4EC3-9764-2D23D14EEFB2}" sibTransId="{C9A85073-4D8F-4BF9-AB11-6AB4931AF641}"/>
    <dgm:cxn modelId="{42F0A33E-B842-470C-8E46-F10D78B97DAD}" type="presOf" srcId="{CEAD2C37-3396-4FC6-BA3F-90A7EABDC0AC}" destId="{AE326546-7E3E-41F9-9511-AA12A421E4C4}" srcOrd="0" destOrd="4" presId="urn:microsoft.com/office/officeart/2005/8/layout/list1"/>
    <dgm:cxn modelId="{D6B1E95F-82C2-41A4-ADAA-2BCB7948DA71}" srcId="{A6E2B4D4-4740-4AFF-B51C-24859E1BDEAE}" destId="{5614A1B3-27AB-4343-A978-D49864392806}" srcOrd="6" destOrd="0" parTransId="{207F61F1-08AB-4077-9E4F-2093759255B8}" sibTransId="{03200C9D-C930-48E7-BF22-7F2B709FD1CB}"/>
    <dgm:cxn modelId="{DEF2804A-114D-447A-8BE7-4535D432BDB4}" type="presOf" srcId="{B9708919-9447-4476-8C5D-E051718FA059}" destId="{AE326546-7E3E-41F9-9511-AA12A421E4C4}" srcOrd="0" destOrd="9" presId="urn:microsoft.com/office/officeart/2005/8/layout/list1"/>
    <dgm:cxn modelId="{411AC84A-50EA-4E7C-866E-DEDFDBEFDFAC}" srcId="{A6E2B4D4-4740-4AFF-B51C-24859E1BDEAE}" destId="{E0E8027D-E624-4244-A9A3-F4723D714D86}" srcOrd="7" destOrd="0" parTransId="{4CABF652-12B4-4108-A997-81E6C14186A6}" sibTransId="{F142AA3D-AF9F-4967-87E1-2826087E2EB0}"/>
    <dgm:cxn modelId="{FE9CB571-01D5-4B19-827E-308BC0738383}" type="presOf" srcId="{FBD30382-018E-4BE9-930F-C3888DB675DA}" destId="{AE326546-7E3E-41F9-9511-AA12A421E4C4}" srcOrd="0" destOrd="2" presId="urn:microsoft.com/office/officeart/2005/8/layout/list1"/>
    <dgm:cxn modelId="{4D275656-B405-4C5C-AAAE-68C13FEE8888}" srcId="{EE41B807-1565-4809-B060-E05A3315FE1E}" destId="{C8E3A602-9F74-4144-A65F-03811BD6FFAE}" srcOrd="0" destOrd="0" parTransId="{D79F33E4-C53C-4928-A3AE-79C9F59F9B9F}" sibTransId="{E1880623-0C01-4A02-82A5-F083B9C27839}"/>
    <dgm:cxn modelId="{3CF2FC76-39AB-447F-8336-4097E1FE58EA}" type="presOf" srcId="{C8E3A602-9F74-4144-A65F-03811BD6FFAE}" destId="{984D7EDB-02D9-4907-86AF-38DD5871F50D}" srcOrd="0" destOrd="0" presId="urn:microsoft.com/office/officeart/2005/8/layout/list1"/>
    <dgm:cxn modelId="{28C0D57B-AEFB-4B16-A1A4-828319CF5630}" type="presOf" srcId="{E035CF93-9DA9-4547-96B6-94D26B536FE5}" destId="{AE326546-7E3E-41F9-9511-AA12A421E4C4}" srcOrd="0" destOrd="6" presId="urn:microsoft.com/office/officeart/2005/8/layout/list1"/>
    <dgm:cxn modelId="{C6B6C67D-B4A7-4A09-8602-753D17CACD0D}" srcId="{A6E2B4D4-4740-4AFF-B51C-24859E1BDEAE}" destId="{FBD30382-018E-4BE9-930F-C3888DB675DA}" srcOrd="1" destOrd="0" parTransId="{E2EAFFF4-86DA-4AD4-9B73-796FA801B0D3}" sibTransId="{7E306A4D-0756-4E6D-9364-0A76DF98E2A9}"/>
    <dgm:cxn modelId="{5F5AF982-7023-4ADA-9E3B-E0692A315595}" type="presOf" srcId="{A6E2B4D4-4740-4AFF-B51C-24859E1BDEAE}" destId="{AE326546-7E3E-41F9-9511-AA12A421E4C4}" srcOrd="0" destOrd="0" presId="urn:microsoft.com/office/officeart/2005/8/layout/list1"/>
    <dgm:cxn modelId="{6866D398-891E-4B93-B928-B99CC22B59F7}" srcId="{A6E2B4D4-4740-4AFF-B51C-24859E1BDEAE}" destId="{49CB815C-80F0-48C1-8EC2-82EC9327BB37}" srcOrd="0" destOrd="0" parTransId="{C8E0A84E-0B26-4DBF-AADD-BBD8EDB2A99E}" sibTransId="{8B5E9D62-3930-491B-A396-998668EDD5FB}"/>
    <dgm:cxn modelId="{1AED1AA1-E94D-4A77-9615-75BFE53A176A}" type="presOf" srcId="{77CF6219-A028-4AFE-A842-00CC871C2A7E}" destId="{AE326546-7E3E-41F9-9511-AA12A421E4C4}" srcOrd="0" destOrd="5" presId="urn:microsoft.com/office/officeart/2005/8/layout/list1"/>
    <dgm:cxn modelId="{F49DF2A9-CD52-4C36-B272-B78BA88466BE}" srcId="{A6E2B4D4-4740-4AFF-B51C-24859E1BDEAE}" destId="{B9708919-9447-4476-8C5D-E051718FA059}" srcOrd="8" destOrd="0" parTransId="{48591EC6-0EA6-427B-95CE-582BEEF8E237}" sibTransId="{640BE709-F738-4BAA-A0CE-78BC1BCE7062}"/>
    <dgm:cxn modelId="{1C45FFAF-0341-46AE-A6B6-4EC5B638A966}" type="presOf" srcId="{49CB815C-80F0-48C1-8EC2-82EC9327BB37}" destId="{AE326546-7E3E-41F9-9511-AA12A421E4C4}" srcOrd="0" destOrd="1" presId="urn:microsoft.com/office/officeart/2005/8/layout/list1"/>
    <dgm:cxn modelId="{892F33B1-F8E9-44F0-8CCF-377BA667E066}" type="presOf" srcId="{744AFF70-5C55-400D-854C-AEC7B6C44BB6}" destId="{AE326546-7E3E-41F9-9511-AA12A421E4C4}" srcOrd="0" destOrd="10" presId="urn:microsoft.com/office/officeart/2005/8/layout/list1"/>
    <dgm:cxn modelId="{FB5E32B6-3F40-4EE9-8553-284ABDDF871C}" srcId="{A6E2B4D4-4740-4AFF-B51C-24859E1BDEAE}" destId="{E035CF93-9DA9-4547-96B6-94D26B536FE5}" srcOrd="5" destOrd="0" parTransId="{1775069D-9DB5-46E5-B83F-F52A4C4FFA1A}" sibTransId="{5ECA4F18-4BF5-41C6-8805-1727F9E64148}"/>
    <dgm:cxn modelId="{84A60BB9-834D-40E7-857D-A30476896CD8}" srcId="{A6E2B4D4-4740-4AFF-B51C-24859E1BDEAE}" destId="{77CF6219-A028-4AFE-A842-00CC871C2A7E}" srcOrd="4" destOrd="0" parTransId="{1380213F-B895-4FEB-B794-82811F81DE95}" sibTransId="{31E0FB6C-3AF2-45FA-ACD3-8AB45DA51A62}"/>
    <dgm:cxn modelId="{4E1554BA-FFD5-407A-9706-24A37F16CD38}" srcId="{C8E3A602-9F74-4144-A65F-03811BD6FFAE}" destId="{25652608-F21B-454A-AC68-342EA0A9501A}" srcOrd="2" destOrd="0" parTransId="{9D18A3A4-1974-4611-B035-C05F994C1AEA}" sibTransId="{CFBA5D0E-992A-4324-8E16-AA16B14DC492}"/>
    <dgm:cxn modelId="{3605B8BD-CC81-4E5C-9584-6E7BFA3A072A}" type="presOf" srcId="{5614A1B3-27AB-4343-A978-D49864392806}" destId="{AE326546-7E3E-41F9-9511-AA12A421E4C4}" srcOrd="0" destOrd="7" presId="urn:microsoft.com/office/officeart/2005/8/layout/list1"/>
    <dgm:cxn modelId="{A20CF1DA-AB92-44CD-938A-9D2D56BD3204}" type="presOf" srcId="{25652608-F21B-454A-AC68-342EA0A9501A}" destId="{AE326546-7E3E-41F9-9511-AA12A421E4C4}" srcOrd="0" destOrd="12" presId="urn:microsoft.com/office/officeart/2005/8/layout/list1"/>
    <dgm:cxn modelId="{EDB5EFE2-87D0-4B76-8E6E-4E58FC04ECC1}" type="presOf" srcId="{EE41B807-1565-4809-B060-E05A3315FE1E}" destId="{2434F095-B953-4894-B735-9BADA42D948F}" srcOrd="0" destOrd="0" presId="urn:microsoft.com/office/officeart/2005/8/layout/list1"/>
    <dgm:cxn modelId="{61F1CDED-F4B7-4D1E-878F-FEE8C9981CF1}" srcId="{C8E3A602-9F74-4144-A65F-03811BD6FFAE}" destId="{A6E2B4D4-4740-4AFF-B51C-24859E1BDEAE}" srcOrd="0" destOrd="0" parTransId="{235DD08F-9FDE-4F39-895B-F5C77EB62F09}" sibTransId="{021D4448-72F4-480F-A97A-A0F40A5C2982}"/>
    <dgm:cxn modelId="{3B3182FA-10E6-403F-B364-90ED28C63330}" srcId="{744AFF70-5C55-400D-854C-AEC7B6C44BB6}" destId="{07BBEB18-C949-4777-8480-C0330C292215}" srcOrd="0" destOrd="0" parTransId="{8C81AA69-E02A-4559-8352-A7BB15211CA2}" sibTransId="{E98AC0D2-D7F2-479A-8B41-41D9A173A26F}"/>
    <dgm:cxn modelId="{0B998754-9771-46E9-ACAC-36FCAD6C6939}" type="presParOf" srcId="{2434F095-B953-4894-B735-9BADA42D948F}" destId="{05CEE884-92BC-4B44-848A-5F9C49CB89D8}" srcOrd="0" destOrd="0" presId="urn:microsoft.com/office/officeart/2005/8/layout/list1"/>
    <dgm:cxn modelId="{50F89AF7-B8AF-4809-81F1-354C6F037F03}" type="presParOf" srcId="{05CEE884-92BC-4B44-848A-5F9C49CB89D8}" destId="{984D7EDB-02D9-4907-86AF-38DD5871F50D}" srcOrd="0" destOrd="0" presId="urn:microsoft.com/office/officeart/2005/8/layout/list1"/>
    <dgm:cxn modelId="{D04389B7-A669-49E5-A84D-FDBC273F4DA6}" type="presParOf" srcId="{05CEE884-92BC-4B44-848A-5F9C49CB89D8}" destId="{7613DFA0-06C3-491E-A14E-73B28508E705}" srcOrd="1" destOrd="0" presId="urn:microsoft.com/office/officeart/2005/8/layout/list1"/>
    <dgm:cxn modelId="{60E8E123-9567-41A4-A717-20A6270E7B2C}" type="presParOf" srcId="{2434F095-B953-4894-B735-9BADA42D948F}" destId="{66A7E480-853C-4452-81B3-1AE080C54FDB}" srcOrd="1" destOrd="0" presId="urn:microsoft.com/office/officeart/2005/8/layout/list1"/>
    <dgm:cxn modelId="{44FB9037-8920-4895-B1F7-13742C00AE0D}" type="presParOf" srcId="{2434F095-B953-4894-B735-9BADA42D948F}" destId="{AE326546-7E3E-41F9-9511-AA12A421E4C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3B2C1-DB3C-4FC0-8CE2-B7545DF6148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S"/>
        </a:p>
      </dgm:t>
    </dgm:pt>
    <dgm:pt modelId="{84ADA4FA-5AC7-4E26-AFA6-620011D82D50}">
      <dgm:prSet custT="1">
        <dgm:style>
          <a:lnRef idx="2">
            <a:schemeClr val="accent2"/>
          </a:lnRef>
          <a:fillRef idx="1">
            <a:schemeClr val="lt1"/>
          </a:fillRef>
          <a:effectRef idx="0">
            <a:schemeClr val="accent2"/>
          </a:effectRef>
          <a:fontRef idx="minor">
            <a:schemeClr val="dk1"/>
          </a:fontRef>
        </dgm:style>
      </dgm:prSet>
      <dgm:spPr/>
      <dgm:t>
        <a:bodyPr/>
        <a:lstStyle/>
        <a:p>
          <a:r>
            <a:rPr lang="nl-BE" altLang="es-ES" sz="1200" b="1" dirty="0"/>
            <a:t>3 regels:</a:t>
          </a:r>
        </a:p>
        <a:p>
          <a:r>
            <a:rPr lang="nl-BE" altLang="es-ES" sz="1200" b="1" dirty="0"/>
            <a:t>- Het is noodzakelijk om er zeker van te zijn dat de links en beschrijvingen op de site de gebruiker duidelijk maken wat hij op zijn bestemming zal aantreffen.</a:t>
          </a:r>
        </a:p>
        <a:p>
          <a:r>
            <a:rPr lang="nl-BE" altLang="es-ES" sz="1200" b="1" dirty="0"/>
            <a:t>- Gebruik geen verzonnen woorden of slogans die het doel niet duidelijk omschrijven.</a:t>
          </a:r>
        </a:p>
        <a:p>
          <a:r>
            <a:rPr lang="nl-BE" altLang="es-ES" sz="1200" b="1" dirty="0"/>
            <a:t>- Update de gebruiker, tijdens het zoeken, over de afstand tot het doel.</a:t>
          </a:r>
          <a:endParaRPr lang="es-ES" sz="1200" dirty="0">
            <a:latin typeface="Arial Rounded MT Bold" panose="020F0704030504030204" pitchFamily="34" charset="0"/>
          </a:endParaRPr>
        </a:p>
      </dgm:t>
    </dgm:pt>
    <dgm:pt modelId="{C4E0FAA6-950E-4547-9BA5-47DF483C997E}" type="parTrans" cxnId="{1A4AF75C-19FC-42FD-846D-A0B6E6775FFE}">
      <dgm:prSet/>
      <dgm:spPr/>
      <dgm:t>
        <a:bodyPr/>
        <a:lstStyle/>
        <a:p>
          <a:endParaRPr lang="es-ES"/>
        </a:p>
      </dgm:t>
    </dgm:pt>
    <dgm:pt modelId="{6539333C-BCF8-4376-B554-E064CA294E37}" type="sibTrans" cxnId="{1A4AF75C-19FC-42FD-846D-A0B6E6775FFE}">
      <dgm:prSet/>
      <dgm:spPr/>
      <dgm:t>
        <a:bodyPr/>
        <a:lstStyle/>
        <a:p>
          <a:endParaRPr lang="es-ES"/>
        </a:p>
      </dgm:t>
    </dgm:pt>
    <dgm:pt modelId="{9FE162B7-C60A-4A51-8CED-8CF4C4BE28AA}" type="pres">
      <dgm:prSet presAssocID="{D823B2C1-DB3C-4FC0-8CE2-B7545DF6148F}" presName="compositeShape" presStyleCnt="0">
        <dgm:presLayoutVars>
          <dgm:dir/>
          <dgm:resizeHandles/>
        </dgm:presLayoutVars>
      </dgm:prSet>
      <dgm:spPr/>
    </dgm:pt>
    <dgm:pt modelId="{9D8F8DB4-C3E2-492F-B51E-303F9E3CA2CD}" type="pres">
      <dgm:prSet presAssocID="{D823B2C1-DB3C-4FC0-8CE2-B7545DF6148F}" presName="pyramid" presStyleLbl="node1" presStyleIdx="0" presStyleCnt="1" custLinFactNeighborX="876" custLinFactNeighborY="292"/>
      <dgm:spPr>
        <a:solidFill>
          <a:schemeClr val="accent3">
            <a:lumMod val="60000"/>
            <a:lumOff val="40000"/>
          </a:schemeClr>
        </a:solidFill>
      </dgm:spPr>
    </dgm:pt>
    <dgm:pt modelId="{A146B731-1563-4D43-8F3E-77C1E00DDFEB}" type="pres">
      <dgm:prSet presAssocID="{D823B2C1-DB3C-4FC0-8CE2-B7545DF6148F}" presName="theList" presStyleCnt="0"/>
      <dgm:spPr/>
    </dgm:pt>
    <dgm:pt modelId="{AD23C113-C1BE-4FB8-9A01-8929F5888BE2}" type="pres">
      <dgm:prSet presAssocID="{84ADA4FA-5AC7-4E26-AFA6-620011D82D50}" presName="aNode" presStyleLbl="fgAcc1" presStyleIdx="0" presStyleCnt="1" custScaleX="187443" custScaleY="969697" custLinFactY="26499" custLinFactNeighborX="53044" custLinFactNeighborY="100000">
        <dgm:presLayoutVars>
          <dgm:bulletEnabled val="1"/>
        </dgm:presLayoutVars>
      </dgm:prSet>
      <dgm:spPr/>
    </dgm:pt>
    <dgm:pt modelId="{532D8A2B-EE88-4A0C-AD11-87C386ED5ECA}" type="pres">
      <dgm:prSet presAssocID="{84ADA4FA-5AC7-4E26-AFA6-620011D82D50}" presName="aSpace" presStyleCnt="0"/>
      <dgm:spPr/>
    </dgm:pt>
  </dgm:ptLst>
  <dgm:cxnLst>
    <dgm:cxn modelId="{1A4AF75C-19FC-42FD-846D-A0B6E6775FFE}" srcId="{D823B2C1-DB3C-4FC0-8CE2-B7545DF6148F}" destId="{84ADA4FA-5AC7-4E26-AFA6-620011D82D50}" srcOrd="0" destOrd="0" parTransId="{C4E0FAA6-950E-4547-9BA5-47DF483C997E}" sibTransId="{6539333C-BCF8-4376-B554-E064CA294E37}"/>
    <dgm:cxn modelId="{E11AA8D2-03FF-4F33-AF95-B2486FE97F40}" type="presOf" srcId="{D823B2C1-DB3C-4FC0-8CE2-B7545DF6148F}" destId="{9FE162B7-C60A-4A51-8CED-8CF4C4BE28AA}" srcOrd="0" destOrd="0" presId="urn:microsoft.com/office/officeart/2005/8/layout/pyramid2"/>
    <dgm:cxn modelId="{E529E6ED-9FA5-4383-9D4F-DBD913026917}" type="presOf" srcId="{84ADA4FA-5AC7-4E26-AFA6-620011D82D50}" destId="{AD23C113-C1BE-4FB8-9A01-8929F5888BE2}" srcOrd="0" destOrd="0" presId="urn:microsoft.com/office/officeart/2005/8/layout/pyramid2"/>
    <dgm:cxn modelId="{F7FA73AE-3381-43CD-B17F-51ED190B8ABD}" type="presParOf" srcId="{9FE162B7-C60A-4A51-8CED-8CF4C4BE28AA}" destId="{9D8F8DB4-C3E2-492F-B51E-303F9E3CA2CD}" srcOrd="0" destOrd="0" presId="urn:microsoft.com/office/officeart/2005/8/layout/pyramid2"/>
    <dgm:cxn modelId="{FE49F04B-BDEE-4579-874A-011C0536D885}" type="presParOf" srcId="{9FE162B7-C60A-4A51-8CED-8CF4C4BE28AA}" destId="{A146B731-1563-4D43-8F3E-77C1E00DDFEB}" srcOrd="1" destOrd="0" presId="urn:microsoft.com/office/officeart/2005/8/layout/pyramid2"/>
    <dgm:cxn modelId="{689068A4-F4AD-4F42-9997-8CA8EB2DE0F4}" type="presParOf" srcId="{A146B731-1563-4D43-8F3E-77C1E00DDFEB}" destId="{AD23C113-C1BE-4FB8-9A01-8929F5888BE2}" srcOrd="0" destOrd="0" presId="urn:microsoft.com/office/officeart/2005/8/layout/pyramid2"/>
    <dgm:cxn modelId="{5B1C20E8-865A-493C-BF4C-7CB3434693E4}" type="presParOf" srcId="{A146B731-1563-4D43-8F3E-77C1E00DDFEB}" destId="{532D8A2B-EE88-4A0C-AD11-87C386ED5ECA}"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D00093-A19E-4612-B521-30B264D87F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E04DDE30-1250-47BB-B855-2896BB80D51B}">
      <dgm:prSet custT="1">
        <dgm:style>
          <a:lnRef idx="2">
            <a:schemeClr val="accent2"/>
          </a:lnRef>
          <a:fillRef idx="1">
            <a:schemeClr val="lt1"/>
          </a:fillRef>
          <a:effectRef idx="0">
            <a:schemeClr val="accent2"/>
          </a:effectRef>
          <a:fontRef idx="minor">
            <a:schemeClr val="dk1"/>
          </a:fontRef>
        </dgm:style>
      </dgm:prSet>
      <dgm:spPr/>
      <dgm:t>
        <a:bodyPr/>
        <a:lstStyle/>
        <a:p>
          <a:r>
            <a:rPr lang="nl-BE" altLang="es-ES" sz="1200" b="1" dirty="0"/>
            <a:t>Maak een site GESCHIKT voor korte bezoeken</a:t>
          </a:r>
          <a:endParaRPr lang="es-ES" sz="1200" dirty="0">
            <a:solidFill>
              <a:schemeClr val="tx1"/>
            </a:solidFill>
          </a:endParaRPr>
        </a:p>
      </dgm:t>
    </dgm:pt>
    <dgm:pt modelId="{B0626BCA-CD1B-4CBA-BDDB-F71F2C0D9B80}" type="parTrans" cxnId="{DC659690-4BA7-4C68-B05D-F42EF2286728}">
      <dgm:prSet/>
      <dgm:spPr/>
      <dgm:t>
        <a:bodyPr/>
        <a:lstStyle/>
        <a:p>
          <a:endParaRPr lang="es-ES"/>
        </a:p>
      </dgm:t>
    </dgm:pt>
    <dgm:pt modelId="{BA8E88CE-5E9B-4B1D-9C10-BA4857008C42}" type="sibTrans" cxnId="{DC659690-4BA7-4C68-B05D-F42EF2286728}">
      <dgm:prSet/>
      <dgm:spPr/>
      <dgm:t>
        <a:bodyPr/>
        <a:lstStyle/>
        <a:p>
          <a:endParaRPr lang="es-ES"/>
        </a:p>
      </dgm:t>
    </dgm:pt>
    <dgm:pt modelId="{0E76CD36-83F6-4D46-88A7-FB4D02816F73}">
      <dgm:prSet custT="1">
        <dgm:style>
          <a:lnRef idx="2">
            <a:schemeClr val="accent2"/>
          </a:lnRef>
          <a:fillRef idx="1">
            <a:schemeClr val="lt1"/>
          </a:fillRef>
          <a:effectRef idx="0">
            <a:schemeClr val="accent2"/>
          </a:effectRef>
          <a:fontRef idx="minor">
            <a:schemeClr val="dk1"/>
          </a:fontRef>
        </dgm:style>
      </dgm:prSet>
      <dgm:spPr/>
      <dgm:t>
        <a:bodyPr/>
        <a:lstStyle/>
        <a:p>
          <a:r>
            <a:rPr lang="nl-BE" altLang="es-ES" sz="1200" b="1" dirty="0"/>
            <a:t>Moedig de gebruiker aan om terug te keren naar de site: gebruik de nieuwsbrief als herinnering</a:t>
          </a:r>
          <a:endParaRPr lang="es-ES" sz="1200" dirty="0">
            <a:solidFill>
              <a:schemeClr val="tx1"/>
            </a:solidFill>
          </a:endParaRPr>
        </a:p>
      </dgm:t>
    </dgm:pt>
    <dgm:pt modelId="{1C05CD7B-FCFA-4262-9F36-B3866932A276}" type="parTrans" cxnId="{288DB545-F89E-4936-A063-A0949ADD1330}">
      <dgm:prSet/>
      <dgm:spPr/>
      <dgm:t>
        <a:bodyPr/>
        <a:lstStyle/>
        <a:p>
          <a:endParaRPr lang="es-ES"/>
        </a:p>
      </dgm:t>
    </dgm:pt>
    <dgm:pt modelId="{3EB97EB9-EC57-4607-B8D5-F6A467BF2CEA}" type="sibTrans" cxnId="{288DB545-F89E-4936-A063-A0949ADD1330}">
      <dgm:prSet/>
      <dgm:spPr/>
      <dgm:t>
        <a:bodyPr/>
        <a:lstStyle/>
        <a:p>
          <a:endParaRPr lang="es-ES"/>
        </a:p>
      </dgm:t>
    </dgm:pt>
    <dgm:pt modelId="{4BD0B00D-63CE-417E-8AD0-1B3EDDBB7BA9}">
      <dgm:prSet custT="1">
        <dgm:style>
          <a:lnRef idx="2">
            <a:schemeClr val="accent2"/>
          </a:lnRef>
          <a:fillRef idx="1">
            <a:schemeClr val="lt1"/>
          </a:fillRef>
          <a:effectRef idx="0">
            <a:schemeClr val="accent2"/>
          </a:effectRef>
          <a:fontRef idx="minor">
            <a:schemeClr val="dk1"/>
          </a:fontRef>
        </dgm:style>
      </dgm:prSet>
      <dgm:spPr/>
      <dgm:t>
        <a:bodyPr/>
        <a:lstStyle/>
        <a:p>
          <a:r>
            <a:rPr lang="nl-BE" altLang="es-ES" sz="1200" b="1" dirty="0"/>
            <a:t>Leer onmiddellijk in te spelen op de behoeften van gebruikers</a:t>
          </a:r>
          <a:endParaRPr lang="es-ES" sz="1200" dirty="0">
            <a:solidFill>
              <a:schemeClr val="tx1"/>
            </a:solidFill>
          </a:endParaRPr>
        </a:p>
      </dgm:t>
    </dgm:pt>
    <dgm:pt modelId="{6D662843-6281-4570-B473-D811A64DC101}" type="parTrans" cxnId="{E99329D1-52AC-48E6-9469-3963E932C317}">
      <dgm:prSet/>
      <dgm:spPr/>
      <dgm:t>
        <a:bodyPr/>
        <a:lstStyle/>
        <a:p>
          <a:endParaRPr lang="es-ES"/>
        </a:p>
      </dgm:t>
    </dgm:pt>
    <dgm:pt modelId="{4DEC7C4E-7E6A-46BB-8A85-63F0273A9438}" type="sibTrans" cxnId="{E99329D1-52AC-48E6-9469-3963E932C317}">
      <dgm:prSet/>
      <dgm:spPr/>
      <dgm:t>
        <a:bodyPr/>
        <a:lstStyle/>
        <a:p>
          <a:endParaRPr lang="es-ES"/>
        </a:p>
      </dgm:t>
    </dgm:pt>
    <dgm:pt modelId="{3B61134E-FEC7-4820-82B7-DBC1631A9F76}" type="pres">
      <dgm:prSet presAssocID="{65D00093-A19E-4612-B521-30B264D87F7F}" presName="Name0" presStyleCnt="0">
        <dgm:presLayoutVars>
          <dgm:dir/>
          <dgm:animLvl val="lvl"/>
          <dgm:resizeHandles val="exact"/>
        </dgm:presLayoutVars>
      </dgm:prSet>
      <dgm:spPr/>
    </dgm:pt>
    <dgm:pt modelId="{FD53D1E0-8733-4539-B129-20BADF93949B}" type="pres">
      <dgm:prSet presAssocID="{E04DDE30-1250-47BB-B855-2896BB80D51B}" presName="linNode" presStyleCnt="0"/>
      <dgm:spPr/>
    </dgm:pt>
    <dgm:pt modelId="{6B91A3E7-40A8-4201-86A3-DD0322980505}" type="pres">
      <dgm:prSet presAssocID="{E04DDE30-1250-47BB-B855-2896BB80D51B}" presName="parentText" presStyleLbl="node1" presStyleIdx="0" presStyleCnt="3" custScaleX="72313" custLinFactY="35930" custLinFactNeighborX="-88495" custLinFactNeighborY="100000">
        <dgm:presLayoutVars>
          <dgm:chMax val="1"/>
          <dgm:bulletEnabled val="1"/>
        </dgm:presLayoutVars>
      </dgm:prSet>
      <dgm:spPr/>
    </dgm:pt>
    <dgm:pt modelId="{2AADFBEF-3F3F-4A4E-8244-CD99EF5752C6}" type="pres">
      <dgm:prSet presAssocID="{BA8E88CE-5E9B-4B1D-9C10-BA4857008C42}" presName="sp" presStyleCnt="0"/>
      <dgm:spPr/>
    </dgm:pt>
    <dgm:pt modelId="{C01AC739-B508-4F55-A981-1740EB93889D}" type="pres">
      <dgm:prSet presAssocID="{0E76CD36-83F6-4D46-88A7-FB4D02816F73}" presName="linNode" presStyleCnt="0"/>
      <dgm:spPr/>
    </dgm:pt>
    <dgm:pt modelId="{D940D320-BC1D-4F4F-9B54-CA547F5E0D0A}" type="pres">
      <dgm:prSet presAssocID="{0E76CD36-83F6-4D46-88A7-FB4D02816F73}" presName="parentText" presStyleLbl="node1" presStyleIdx="1" presStyleCnt="3" custScaleX="83971" custScaleY="123767" custLinFactNeighborX="-4557" custLinFactNeighborY="30619">
        <dgm:presLayoutVars>
          <dgm:chMax val="1"/>
          <dgm:bulletEnabled val="1"/>
        </dgm:presLayoutVars>
      </dgm:prSet>
      <dgm:spPr/>
    </dgm:pt>
    <dgm:pt modelId="{0EA45E33-093E-4721-9CBA-75283E8D9EA5}" type="pres">
      <dgm:prSet presAssocID="{3EB97EB9-EC57-4607-B8D5-F6A467BF2CEA}" presName="sp" presStyleCnt="0"/>
      <dgm:spPr/>
    </dgm:pt>
    <dgm:pt modelId="{E133B934-3CF6-480D-A68E-9147B38EFB67}" type="pres">
      <dgm:prSet presAssocID="{4BD0B00D-63CE-417E-8AD0-1B3EDDBB7BA9}" presName="linNode" presStyleCnt="0"/>
      <dgm:spPr/>
    </dgm:pt>
    <dgm:pt modelId="{401B957D-38F7-4006-AEE5-5EDE1B19D9D4}" type="pres">
      <dgm:prSet presAssocID="{4BD0B00D-63CE-417E-8AD0-1B3EDDBB7BA9}" presName="parentText" presStyleLbl="node1" presStyleIdx="2" presStyleCnt="3" custScaleX="85804" custScaleY="100305" custLinFactNeighborX="92142" custLinFactNeighborY="-72475">
        <dgm:presLayoutVars>
          <dgm:chMax val="1"/>
          <dgm:bulletEnabled val="1"/>
        </dgm:presLayoutVars>
      </dgm:prSet>
      <dgm:spPr/>
    </dgm:pt>
  </dgm:ptLst>
  <dgm:cxnLst>
    <dgm:cxn modelId="{6D951C5B-B365-40E6-85B8-FDC7FBC9F6B0}" type="presOf" srcId="{E04DDE30-1250-47BB-B855-2896BB80D51B}" destId="{6B91A3E7-40A8-4201-86A3-DD0322980505}" srcOrd="0" destOrd="0" presId="urn:microsoft.com/office/officeart/2005/8/layout/vList5"/>
    <dgm:cxn modelId="{288DB545-F89E-4936-A063-A0949ADD1330}" srcId="{65D00093-A19E-4612-B521-30B264D87F7F}" destId="{0E76CD36-83F6-4D46-88A7-FB4D02816F73}" srcOrd="1" destOrd="0" parTransId="{1C05CD7B-FCFA-4262-9F36-B3866932A276}" sibTransId="{3EB97EB9-EC57-4607-B8D5-F6A467BF2CEA}"/>
    <dgm:cxn modelId="{5BFC0D48-01E9-4C65-A648-C756F268680B}" type="presOf" srcId="{4BD0B00D-63CE-417E-8AD0-1B3EDDBB7BA9}" destId="{401B957D-38F7-4006-AEE5-5EDE1B19D9D4}" srcOrd="0" destOrd="0" presId="urn:microsoft.com/office/officeart/2005/8/layout/vList5"/>
    <dgm:cxn modelId="{DC659690-4BA7-4C68-B05D-F42EF2286728}" srcId="{65D00093-A19E-4612-B521-30B264D87F7F}" destId="{E04DDE30-1250-47BB-B855-2896BB80D51B}" srcOrd="0" destOrd="0" parTransId="{B0626BCA-CD1B-4CBA-BDDB-F71F2C0D9B80}" sibTransId="{BA8E88CE-5E9B-4B1D-9C10-BA4857008C42}"/>
    <dgm:cxn modelId="{0C9AFA95-E36D-49F4-92D8-2419150D1156}" type="presOf" srcId="{0E76CD36-83F6-4D46-88A7-FB4D02816F73}" destId="{D940D320-BC1D-4F4F-9B54-CA547F5E0D0A}" srcOrd="0" destOrd="0" presId="urn:microsoft.com/office/officeart/2005/8/layout/vList5"/>
    <dgm:cxn modelId="{3781FE9C-93B9-45FC-A7A5-5FE5C2846269}" type="presOf" srcId="{65D00093-A19E-4612-B521-30B264D87F7F}" destId="{3B61134E-FEC7-4820-82B7-DBC1631A9F76}" srcOrd="0" destOrd="0" presId="urn:microsoft.com/office/officeart/2005/8/layout/vList5"/>
    <dgm:cxn modelId="{E99329D1-52AC-48E6-9469-3963E932C317}" srcId="{65D00093-A19E-4612-B521-30B264D87F7F}" destId="{4BD0B00D-63CE-417E-8AD0-1B3EDDBB7BA9}" srcOrd="2" destOrd="0" parTransId="{6D662843-6281-4570-B473-D811A64DC101}" sibTransId="{4DEC7C4E-7E6A-46BB-8A85-63F0273A9438}"/>
    <dgm:cxn modelId="{DF8E963D-9E12-449D-B4B8-BF50E11E5E21}" type="presParOf" srcId="{3B61134E-FEC7-4820-82B7-DBC1631A9F76}" destId="{FD53D1E0-8733-4539-B129-20BADF93949B}" srcOrd="0" destOrd="0" presId="urn:microsoft.com/office/officeart/2005/8/layout/vList5"/>
    <dgm:cxn modelId="{97F5E8C8-660A-44E5-B3A5-DE19B4E2A5B1}" type="presParOf" srcId="{FD53D1E0-8733-4539-B129-20BADF93949B}" destId="{6B91A3E7-40A8-4201-86A3-DD0322980505}" srcOrd="0" destOrd="0" presId="urn:microsoft.com/office/officeart/2005/8/layout/vList5"/>
    <dgm:cxn modelId="{4BD3EE7C-265C-40D5-899A-701275C0FE97}" type="presParOf" srcId="{3B61134E-FEC7-4820-82B7-DBC1631A9F76}" destId="{2AADFBEF-3F3F-4A4E-8244-CD99EF5752C6}" srcOrd="1" destOrd="0" presId="urn:microsoft.com/office/officeart/2005/8/layout/vList5"/>
    <dgm:cxn modelId="{3456D1C9-5E86-44E3-A544-B5FF8FCAD2B5}" type="presParOf" srcId="{3B61134E-FEC7-4820-82B7-DBC1631A9F76}" destId="{C01AC739-B508-4F55-A981-1740EB93889D}" srcOrd="2" destOrd="0" presId="urn:microsoft.com/office/officeart/2005/8/layout/vList5"/>
    <dgm:cxn modelId="{778D0B5E-5D4D-444C-8F8B-22BF34DD7180}" type="presParOf" srcId="{C01AC739-B508-4F55-A981-1740EB93889D}" destId="{D940D320-BC1D-4F4F-9B54-CA547F5E0D0A}" srcOrd="0" destOrd="0" presId="urn:microsoft.com/office/officeart/2005/8/layout/vList5"/>
    <dgm:cxn modelId="{AFD5D0D8-2998-43F5-8A7E-CA3DE9F36354}" type="presParOf" srcId="{3B61134E-FEC7-4820-82B7-DBC1631A9F76}" destId="{0EA45E33-093E-4721-9CBA-75283E8D9EA5}" srcOrd="3" destOrd="0" presId="urn:microsoft.com/office/officeart/2005/8/layout/vList5"/>
    <dgm:cxn modelId="{C277C013-0C4A-408B-81D2-EF435A85842C}" type="presParOf" srcId="{3B61134E-FEC7-4820-82B7-DBC1631A9F76}" destId="{E133B934-3CF6-480D-A68E-9147B38EFB67}" srcOrd="4" destOrd="0" presId="urn:microsoft.com/office/officeart/2005/8/layout/vList5"/>
    <dgm:cxn modelId="{87DB42C9-446C-4343-953E-9D073EB181AB}" type="presParOf" srcId="{E133B934-3CF6-480D-A68E-9147B38EFB67}" destId="{401B957D-38F7-4006-AEE5-5EDE1B19D9D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16C4E1-6FAE-4F8F-B852-14A70C9B7F00}"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E6F28C60-E7B4-4BF3-9A67-8D3AC3736C95}">
      <dgm:prSet custT="1"/>
      <dgm:spPr/>
      <dgm:t>
        <a:bodyPr/>
        <a:lstStyle/>
        <a:p>
          <a:r>
            <a:rPr lang="nl-NL" altLang="es-ES" sz="1200" b="1" dirty="0">
              <a:solidFill>
                <a:schemeClr val="tx1"/>
              </a:solidFill>
            </a:rPr>
            <a:t>het is altijd beschikbaar en op dezelfde plaats, zodat de gebruiker weet waar hij heen moet.</a:t>
          </a:r>
          <a:endParaRPr lang="es-ES" sz="1200" dirty="0">
            <a:solidFill>
              <a:schemeClr val="tx1"/>
            </a:solidFill>
          </a:endParaRPr>
        </a:p>
      </dgm:t>
    </dgm:pt>
    <dgm:pt modelId="{3B91B1EC-4693-4A6A-A00E-E1BE99CC4753}" type="parTrans" cxnId="{ED7E7491-FF51-4F47-ABBC-A571869F8F57}">
      <dgm:prSet/>
      <dgm:spPr/>
      <dgm:t>
        <a:bodyPr/>
        <a:lstStyle/>
        <a:p>
          <a:endParaRPr lang="es-ES" sz="1200">
            <a:solidFill>
              <a:schemeClr val="tx1"/>
            </a:solidFill>
          </a:endParaRPr>
        </a:p>
      </dgm:t>
    </dgm:pt>
    <dgm:pt modelId="{82317BE8-A6C3-449B-A92C-464964D55FCC}" type="sibTrans" cxnId="{ED7E7491-FF51-4F47-ABBC-A571869F8F57}">
      <dgm:prSet custT="1"/>
      <dgm:spPr/>
      <dgm:t>
        <a:bodyPr/>
        <a:lstStyle/>
        <a:p>
          <a:endParaRPr lang="es-ES" sz="1200">
            <a:solidFill>
              <a:schemeClr val="tx1"/>
            </a:solidFill>
          </a:endParaRPr>
        </a:p>
      </dgm:t>
    </dgm:pt>
    <dgm:pt modelId="{DD8CC48F-699D-41E6-8E4E-279E8742E164}">
      <dgm:prSet custT="1"/>
      <dgm:spPr/>
      <dgm:t>
        <a:bodyPr/>
        <a:lstStyle/>
        <a:p>
          <a:r>
            <a:rPr lang="nl-NL" altLang="es-ES" sz="1200" b="1" dirty="0">
              <a:solidFill>
                <a:schemeClr val="tx1"/>
              </a:solidFill>
            </a:rPr>
            <a:t>Het is beter iets te herkennen dan de opmerkzame, snelle rug te gebruiken na een snelle blik.</a:t>
          </a:r>
          <a:endParaRPr lang="es-ES" sz="1200" dirty="0">
            <a:solidFill>
              <a:schemeClr val="tx1"/>
            </a:solidFill>
          </a:endParaRPr>
        </a:p>
      </dgm:t>
    </dgm:pt>
    <dgm:pt modelId="{0BA605F9-4727-4D1C-8246-E2753A9DD30F}" type="parTrans" cxnId="{FDF187CE-9673-4A69-ACB8-C377E67E1F14}">
      <dgm:prSet/>
      <dgm:spPr/>
      <dgm:t>
        <a:bodyPr/>
        <a:lstStyle/>
        <a:p>
          <a:endParaRPr lang="es-ES" sz="1200">
            <a:solidFill>
              <a:schemeClr val="tx1"/>
            </a:solidFill>
          </a:endParaRPr>
        </a:p>
      </dgm:t>
    </dgm:pt>
    <dgm:pt modelId="{3DE67206-008D-4097-BA23-851750B8A759}" type="sibTrans" cxnId="{FDF187CE-9673-4A69-ACB8-C377E67E1F14}">
      <dgm:prSet custT="1"/>
      <dgm:spPr/>
      <dgm:t>
        <a:bodyPr/>
        <a:lstStyle/>
        <a:p>
          <a:endParaRPr lang="es-ES" sz="1200">
            <a:solidFill>
              <a:schemeClr val="tx1"/>
            </a:solidFill>
          </a:endParaRPr>
        </a:p>
      </dgm:t>
    </dgm:pt>
    <dgm:pt modelId="{7C54A217-5F64-480D-A55E-42D93DA2E286}">
      <dgm:prSet custT="1"/>
      <dgm:spPr/>
      <dgm:t>
        <a:bodyPr/>
        <a:lstStyle/>
        <a:p>
          <a:r>
            <a:rPr lang="nl-NL" altLang="es-ES" sz="1200" b="1" dirty="0">
              <a:solidFill>
                <a:schemeClr val="tx1"/>
              </a:solidFill>
            </a:rPr>
            <a:t>Het is vaak dikker dan schakels en daarom snel te raken, zelfs voor gebruikers met mobiliteitsproblemen.</a:t>
          </a:r>
          <a:endParaRPr lang="es-ES" sz="1200" dirty="0">
            <a:solidFill>
              <a:schemeClr val="tx1"/>
            </a:solidFill>
          </a:endParaRPr>
        </a:p>
      </dgm:t>
    </dgm:pt>
    <dgm:pt modelId="{FCAE5A11-0BC0-4151-8B38-3A8356E3A97F}" type="parTrans" cxnId="{DF27A5F9-6F46-4F89-A5B1-DEA0438F89EF}">
      <dgm:prSet/>
      <dgm:spPr/>
      <dgm:t>
        <a:bodyPr/>
        <a:lstStyle/>
        <a:p>
          <a:endParaRPr lang="es-ES" sz="1200">
            <a:solidFill>
              <a:schemeClr val="tx1"/>
            </a:solidFill>
          </a:endParaRPr>
        </a:p>
      </dgm:t>
    </dgm:pt>
    <dgm:pt modelId="{1BEF276A-8224-4632-AA52-2D0DD5D5F62E}" type="sibTrans" cxnId="{DF27A5F9-6F46-4F89-A5B1-DEA0438F89EF}">
      <dgm:prSet/>
      <dgm:spPr/>
      <dgm:t>
        <a:bodyPr/>
        <a:lstStyle/>
        <a:p>
          <a:endParaRPr lang="es-ES" sz="1200">
            <a:solidFill>
              <a:schemeClr val="tx1"/>
            </a:solidFill>
          </a:endParaRPr>
        </a:p>
      </dgm:t>
    </dgm:pt>
    <dgm:pt modelId="{3B74306F-736A-41F7-9A9C-CA0BA3D1B1CF}" type="pres">
      <dgm:prSet presAssocID="{AA16C4E1-6FAE-4F8F-B852-14A70C9B7F00}" presName="Name0" presStyleCnt="0">
        <dgm:presLayoutVars>
          <dgm:dir/>
          <dgm:resizeHandles val="exact"/>
        </dgm:presLayoutVars>
      </dgm:prSet>
      <dgm:spPr/>
    </dgm:pt>
    <dgm:pt modelId="{9C8F1EB1-BA30-48F0-B62A-43D3F9A84CD3}" type="pres">
      <dgm:prSet presAssocID="{E6F28C60-E7B4-4BF3-9A67-8D3AC3736C95}" presName="node" presStyleLbl="node1" presStyleIdx="0" presStyleCnt="3">
        <dgm:presLayoutVars>
          <dgm:bulletEnabled val="1"/>
        </dgm:presLayoutVars>
      </dgm:prSet>
      <dgm:spPr/>
    </dgm:pt>
    <dgm:pt modelId="{E57ACF5E-6D10-4214-9686-84AA3064B517}" type="pres">
      <dgm:prSet presAssocID="{82317BE8-A6C3-449B-A92C-464964D55FCC}" presName="sibTrans" presStyleLbl="sibTrans2D1" presStyleIdx="0" presStyleCnt="2"/>
      <dgm:spPr/>
    </dgm:pt>
    <dgm:pt modelId="{40F5FF02-3C36-475A-8C0D-D2392C595B82}" type="pres">
      <dgm:prSet presAssocID="{82317BE8-A6C3-449B-A92C-464964D55FCC}" presName="connectorText" presStyleLbl="sibTrans2D1" presStyleIdx="0" presStyleCnt="2"/>
      <dgm:spPr/>
    </dgm:pt>
    <dgm:pt modelId="{8D3B89BD-39AB-4978-B6AA-749137BFB40D}" type="pres">
      <dgm:prSet presAssocID="{DD8CC48F-699D-41E6-8E4E-279E8742E164}" presName="node" presStyleLbl="node1" presStyleIdx="1" presStyleCnt="3">
        <dgm:presLayoutVars>
          <dgm:bulletEnabled val="1"/>
        </dgm:presLayoutVars>
      </dgm:prSet>
      <dgm:spPr/>
    </dgm:pt>
    <dgm:pt modelId="{951330CA-593E-4FC7-B90C-A8E779E56A18}" type="pres">
      <dgm:prSet presAssocID="{3DE67206-008D-4097-BA23-851750B8A759}" presName="sibTrans" presStyleLbl="sibTrans2D1" presStyleIdx="1" presStyleCnt="2"/>
      <dgm:spPr/>
    </dgm:pt>
    <dgm:pt modelId="{709819E7-943E-4314-A8AB-BC0D12CE3EBA}" type="pres">
      <dgm:prSet presAssocID="{3DE67206-008D-4097-BA23-851750B8A759}" presName="connectorText" presStyleLbl="sibTrans2D1" presStyleIdx="1" presStyleCnt="2"/>
      <dgm:spPr/>
    </dgm:pt>
    <dgm:pt modelId="{6DD743E0-1829-4B81-8695-72B7546BBB0D}" type="pres">
      <dgm:prSet presAssocID="{7C54A217-5F64-480D-A55E-42D93DA2E286}" presName="node" presStyleLbl="node1" presStyleIdx="2" presStyleCnt="3">
        <dgm:presLayoutVars>
          <dgm:bulletEnabled val="1"/>
        </dgm:presLayoutVars>
      </dgm:prSet>
      <dgm:spPr/>
    </dgm:pt>
  </dgm:ptLst>
  <dgm:cxnLst>
    <dgm:cxn modelId="{C7791023-AB97-4690-A7F4-9DE18D62427F}" type="presOf" srcId="{82317BE8-A6C3-449B-A92C-464964D55FCC}" destId="{40F5FF02-3C36-475A-8C0D-D2392C595B82}" srcOrd="1" destOrd="0" presId="urn:microsoft.com/office/officeart/2005/8/layout/process1"/>
    <dgm:cxn modelId="{BF38252E-B9C4-461A-A507-93C5530C9D86}" type="presOf" srcId="{AA16C4E1-6FAE-4F8F-B852-14A70C9B7F00}" destId="{3B74306F-736A-41F7-9A9C-CA0BA3D1B1CF}" srcOrd="0" destOrd="0" presId="urn:microsoft.com/office/officeart/2005/8/layout/process1"/>
    <dgm:cxn modelId="{ED7E7491-FF51-4F47-ABBC-A571869F8F57}" srcId="{AA16C4E1-6FAE-4F8F-B852-14A70C9B7F00}" destId="{E6F28C60-E7B4-4BF3-9A67-8D3AC3736C95}" srcOrd="0" destOrd="0" parTransId="{3B91B1EC-4693-4A6A-A00E-E1BE99CC4753}" sibTransId="{82317BE8-A6C3-449B-A92C-464964D55FCC}"/>
    <dgm:cxn modelId="{3CA57792-A183-46A1-892F-1953769ACC38}" type="presOf" srcId="{E6F28C60-E7B4-4BF3-9A67-8D3AC3736C95}" destId="{9C8F1EB1-BA30-48F0-B62A-43D3F9A84CD3}" srcOrd="0" destOrd="0" presId="urn:microsoft.com/office/officeart/2005/8/layout/process1"/>
    <dgm:cxn modelId="{D84E16A4-476B-44EF-86AE-7BB202841289}" type="presOf" srcId="{DD8CC48F-699D-41E6-8E4E-279E8742E164}" destId="{8D3B89BD-39AB-4978-B6AA-749137BFB40D}" srcOrd="0" destOrd="0" presId="urn:microsoft.com/office/officeart/2005/8/layout/process1"/>
    <dgm:cxn modelId="{FEAE0CAF-5893-4205-AAAF-1AE8C854CA1F}" type="presOf" srcId="{82317BE8-A6C3-449B-A92C-464964D55FCC}" destId="{E57ACF5E-6D10-4214-9686-84AA3064B517}" srcOrd="0" destOrd="0" presId="urn:microsoft.com/office/officeart/2005/8/layout/process1"/>
    <dgm:cxn modelId="{F3A35EB7-75C8-4A16-ADED-95D6642FA67E}" type="presOf" srcId="{7C54A217-5F64-480D-A55E-42D93DA2E286}" destId="{6DD743E0-1829-4B81-8695-72B7546BBB0D}" srcOrd="0" destOrd="0" presId="urn:microsoft.com/office/officeart/2005/8/layout/process1"/>
    <dgm:cxn modelId="{FDF187CE-9673-4A69-ACB8-C377E67E1F14}" srcId="{AA16C4E1-6FAE-4F8F-B852-14A70C9B7F00}" destId="{DD8CC48F-699D-41E6-8E4E-279E8742E164}" srcOrd="1" destOrd="0" parTransId="{0BA605F9-4727-4D1C-8246-E2753A9DD30F}" sibTransId="{3DE67206-008D-4097-BA23-851750B8A759}"/>
    <dgm:cxn modelId="{3CD8B9EC-B5AB-4DC6-B0F0-4D86A04A611F}" type="presOf" srcId="{3DE67206-008D-4097-BA23-851750B8A759}" destId="{709819E7-943E-4314-A8AB-BC0D12CE3EBA}" srcOrd="1" destOrd="0" presId="urn:microsoft.com/office/officeart/2005/8/layout/process1"/>
    <dgm:cxn modelId="{DF27A5F9-6F46-4F89-A5B1-DEA0438F89EF}" srcId="{AA16C4E1-6FAE-4F8F-B852-14A70C9B7F00}" destId="{7C54A217-5F64-480D-A55E-42D93DA2E286}" srcOrd="2" destOrd="0" parTransId="{FCAE5A11-0BC0-4151-8B38-3A8356E3A97F}" sibTransId="{1BEF276A-8224-4632-AA52-2D0DD5D5F62E}"/>
    <dgm:cxn modelId="{9F5D20FC-B9BE-48A9-A117-4841EE0879D1}" type="presOf" srcId="{3DE67206-008D-4097-BA23-851750B8A759}" destId="{951330CA-593E-4FC7-B90C-A8E779E56A18}" srcOrd="0" destOrd="0" presId="urn:microsoft.com/office/officeart/2005/8/layout/process1"/>
    <dgm:cxn modelId="{DA186CD4-9BDC-4CB0-BA22-C3B6F2B43477}" type="presParOf" srcId="{3B74306F-736A-41F7-9A9C-CA0BA3D1B1CF}" destId="{9C8F1EB1-BA30-48F0-B62A-43D3F9A84CD3}" srcOrd="0" destOrd="0" presId="urn:microsoft.com/office/officeart/2005/8/layout/process1"/>
    <dgm:cxn modelId="{13F856CF-85F2-4A89-8801-C61C24B8EA80}" type="presParOf" srcId="{3B74306F-736A-41F7-9A9C-CA0BA3D1B1CF}" destId="{E57ACF5E-6D10-4214-9686-84AA3064B517}" srcOrd="1" destOrd="0" presId="urn:microsoft.com/office/officeart/2005/8/layout/process1"/>
    <dgm:cxn modelId="{086C4EA3-C4C1-4755-B49D-B070FDA82B29}" type="presParOf" srcId="{E57ACF5E-6D10-4214-9686-84AA3064B517}" destId="{40F5FF02-3C36-475A-8C0D-D2392C595B82}" srcOrd="0" destOrd="0" presId="urn:microsoft.com/office/officeart/2005/8/layout/process1"/>
    <dgm:cxn modelId="{473D0D63-4CC4-49F4-B818-87A40F673FC0}" type="presParOf" srcId="{3B74306F-736A-41F7-9A9C-CA0BA3D1B1CF}" destId="{8D3B89BD-39AB-4978-B6AA-749137BFB40D}" srcOrd="2" destOrd="0" presId="urn:microsoft.com/office/officeart/2005/8/layout/process1"/>
    <dgm:cxn modelId="{7762C189-A8D9-4074-84C9-A842EE05A0D7}" type="presParOf" srcId="{3B74306F-736A-41F7-9A9C-CA0BA3D1B1CF}" destId="{951330CA-593E-4FC7-B90C-A8E779E56A18}" srcOrd="3" destOrd="0" presId="urn:microsoft.com/office/officeart/2005/8/layout/process1"/>
    <dgm:cxn modelId="{70AB6E50-D46D-43C3-9645-C2AD5EFB8650}" type="presParOf" srcId="{951330CA-593E-4FC7-B90C-A8E779E56A18}" destId="{709819E7-943E-4314-A8AB-BC0D12CE3EBA}" srcOrd="0" destOrd="0" presId="urn:microsoft.com/office/officeart/2005/8/layout/process1"/>
    <dgm:cxn modelId="{97ACF817-9980-4438-84EF-73955EA11DBB}" type="presParOf" srcId="{3B74306F-736A-41F7-9A9C-CA0BA3D1B1CF}" destId="{6DD743E0-1829-4B81-8695-72B7546BBB0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3472B-AA6A-4168-94BD-5AF7ED07D333}">
      <dsp:nvSpPr>
        <dsp:cNvPr id="0" name=""/>
        <dsp:cNvSpPr/>
      </dsp:nvSpPr>
      <dsp:spPr>
        <a:xfrm>
          <a:off x="0" y="255"/>
          <a:ext cx="5973875" cy="471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Rounded MT Bold" panose="020F0704030504030204" pitchFamily="34" charset="0"/>
            </a:rPr>
            <a:t>- </a:t>
          </a:r>
          <a:r>
            <a:rPr lang="nl-BE" sz="1200" kern="1200" dirty="0">
              <a:latin typeface="Arial Rounded MT Bold" panose="020F0704030504030204" pitchFamily="34" charset="0"/>
            </a:rPr>
            <a:t>Maak uw site toegankelijk voor iedereen</a:t>
          </a:r>
          <a:endParaRPr lang="en-GB" sz="1200" kern="1200" dirty="0">
            <a:latin typeface="Arial Rounded MT Bold" panose="020F0704030504030204" pitchFamily="34" charset="0"/>
          </a:endParaRPr>
        </a:p>
      </dsp:txBody>
      <dsp:txXfrm>
        <a:off x="23041" y="23296"/>
        <a:ext cx="5927793" cy="425917"/>
      </dsp:txXfrm>
    </dsp:sp>
    <dsp:sp modelId="{35D345A0-D2E1-41DD-92EB-F98A9BAC05BB}">
      <dsp:nvSpPr>
        <dsp:cNvPr id="0" name=""/>
        <dsp:cNvSpPr/>
      </dsp:nvSpPr>
      <dsp:spPr>
        <a:xfrm>
          <a:off x="0" y="485163"/>
          <a:ext cx="5973875" cy="471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sz="1200" kern="1200" dirty="0">
              <a:latin typeface="Arial Rounded MT Bold" panose="020F0704030504030204" pitchFamily="34" charset="0"/>
            </a:rPr>
            <a:t>- Herken de fouten van </a:t>
          </a:r>
          <a:r>
            <a:rPr lang="nl-BE" sz="1200" kern="1200" dirty="0" err="1">
              <a:latin typeface="Arial Rounded MT Bold" panose="020F0704030504030204" pitchFamily="34" charset="0"/>
            </a:rPr>
            <a:t>website-ontwerpers</a:t>
          </a:r>
          <a:r>
            <a:rPr lang="nl-BE" sz="1200" kern="1200" dirty="0">
              <a:latin typeface="Arial Rounded MT Bold" panose="020F0704030504030204" pitchFamily="34" charset="0"/>
            </a:rPr>
            <a:t> en managers</a:t>
          </a:r>
          <a:endParaRPr lang="es-ES" sz="1200" kern="1200" dirty="0"/>
        </a:p>
      </dsp:txBody>
      <dsp:txXfrm>
        <a:off x="23041" y="508204"/>
        <a:ext cx="5927793" cy="425917"/>
      </dsp:txXfrm>
    </dsp:sp>
    <dsp:sp modelId="{6DE6C5EE-1C69-4EB7-9726-13886D493B97}">
      <dsp:nvSpPr>
        <dsp:cNvPr id="0" name=""/>
        <dsp:cNvSpPr/>
      </dsp:nvSpPr>
      <dsp:spPr>
        <a:xfrm>
          <a:off x="0" y="970072"/>
          <a:ext cx="5973875" cy="471999"/>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Rounded MT Bold" panose="020F0704030504030204" pitchFamily="34" charset="0"/>
            </a:rPr>
            <a:t>- </a:t>
          </a:r>
          <a:r>
            <a:rPr lang="nl-BE" sz="1200" kern="1200" dirty="0">
              <a:latin typeface="Arial Rounded MT Bold" panose="020F0704030504030204" pitchFamily="34" charset="0"/>
            </a:rPr>
            <a:t>Begrijp de evolutie van het web en de impact op de gebruiker die door de</a:t>
          </a:r>
        </a:p>
        <a:p>
          <a:pPr marL="0" lvl="0" indent="0" algn="l" defTabSz="533400">
            <a:lnSpc>
              <a:spcPct val="90000"/>
            </a:lnSpc>
            <a:spcBef>
              <a:spcPct val="0"/>
            </a:spcBef>
            <a:spcAft>
              <a:spcPct val="35000"/>
            </a:spcAft>
            <a:buNone/>
          </a:pPr>
          <a:r>
            <a:rPr lang="nl-BE" sz="1200" kern="1200" dirty="0">
              <a:latin typeface="Arial Rounded MT Bold" panose="020F0704030504030204" pitchFamily="34" charset="0"/>
            </a:rPr>
            <a:t>     internetten</a:t>
          </a:r>
          <a:endParaRPr lang="es-ES" sz="1200" kern="1200" dirty="0"/>
        </a:p>
      </dsp:txBody>
      <dsp:txXfrm>
        <a:off x="23041" y="993113"/>
        <a:ext cx="5927793" cy="42591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E8179-A57F-4ACC-BAF4-1331A397D73F}">
      <dsp:nvSpPr>
        <dsp:cNvPr id="0" name=""/>
        <dsp:cNvSpPr/>
      </dsp:nvSpPr>
      <dsp:spPr>
        <a:xfrm>
          <a:off x="0" y="276605"/>
          <a:ext cx="5914234" cy="12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EC330-9E15-4033-8468-518BD7242B63}">
      <dsp:nvSpPr>
        <dsp:cNvPr id="0" name=""/>
        <dsp:cNvSpPr/>
      </dsp:nvSpPr>
      <dsp:spPr>
        <a:xfrm>
          <a:off x="295422" y="49259"/>
          <a:ext cx="5321523" cy="3011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Het voldoet niet aan de verwachtingen van de gebruiker</a:t>
          </a:r>
          <a:endParaRPr lang="es-ES" sz="1200" kern="1200" dirty="0">
            <a:solidFill>
              <a:schemeClr val="tx1"/>
            </a:solidFill>
          </a:endParaRPr>
        </a:p>
      </dsp:txBody>
      <dsp:txXfrm>
        <a:off x="310123" y="63960"/>
        <a:ext cx="5292121" cy="271743"/>
      </dsp:txXfrm>
    </dsp:sp>
    <dsp:sp modelId="{8BEF0B64-C1AD-41F1-88E7-D7785DDBDC0E}">
      <dsp:nvSpPr>
        <dsp:cNvPr id="0" name=""/>
        <dsp:cNvSpPr/>
      </dsp:nvSpPr>
      <dsp:spPr>
        <a:xfrm>
          <a:off x="0" y="656950"/>
          <a:ext cx="5914234" cy="126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2B3E8C9C-BC12-469F-A35E-612C1119131F}">
      <dsp:nvSpPr>
        <dsp:cNvPr id="0" name=""/>
        <dsp:cNvSpPr/>
      </dsp:nvSpPr>
      <dsp:spPr>
        <a:xfrm>
          <a:off x="295422" y="429605"/>
          <a:ext cx="5321523" cy="301145"/>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Vervuil de schermruimte met ongevraagde items</a:t>
          </a:r>
          <a:endParaRPr lang="es-ES" sz="1200" kern="1200" dirty="0">
            <a:solidFill>
              <a:schemeClr val="tx1"/>
            </a:solidFill>
          </a:endParaRPr>
        </a:p>
      </dsp:txBody>
      <dsp:txXfrm>
        <a:off x="310123" y="444306"/>
        <a:ext cx="5292121" cy="271743"/>
      </dsp:txXfrm>
    </dsp:sp>
    <dsp:sp modelId="{90A6FECA-8C2B-49B0-8602-1F25CA825A5E}">
      <dsp:nvSpPr>
        <dsp:cNvPr id="0" name=""/>
        <dsp:cNvSpPr/>
      </dsp:nvSpPr>
      <dsp:spPr>
        <a:xfrm>
          <a:off x="0" y="1037295"/>
          <a:ext cx="5914234" cy="126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CC004761-F56B-41C9-994A-C210CACCC64C}">
      <dsp:nvSpPr>
        <dsp:cNvPr id="0" name=""/>
        <dsp:cNvSpPr/>
      </dsp:nvSpPr>
      <dsp:spPr>
        <a:xfrm>
          <a:off x="295422" y="809950"/>
          <a:ext cx="5321523" cy="301145"/>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Het maakt het voor de gebruiker moeilijk om op zijn stappen terug te keren</a:t>
          </a:r>
          <a:endParaRPr lang="es-ES" sz="1200" kern="1200" dirty="0">
            <a:solidFill>
              <a:schemeClr val="tx1"/>
            </a:solidFill>
          </a:endParaRPr>
        </a:p>
      </dsp:txBody>
      <dsp:txXfrm>
        <a:off x="310123" y="824651"/>
        <a:ext cx="5292121" cy="271743"/>
      </dsp:txXfrm>
    </dsp:sp>
    <dsp:sp modelId="{F680E69D-1977-43F4-A385-437B1D874E09}">
      <dsp:nvSpPr>
        <dsp:cNvPr id="0" name=""/>
        <dsp:cNvSpPr/>
      </dsp:nvSpPr>
      <dsp:spPr>
        <a:xfrm>
          <a:off x="0" y="1417641"/>
          <a:ext cx="5914234" cy="126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7AFB5489-E3F7-40A7-80AF-B0EBC8AF6B51}">
      <dsp:nvSpPr>
        <dsp:cNvPr id="0" name=""/>
        <dsp:cNvSpPr/>
      </dsp:nvSpPr>
      <dsp:spPr>
        <a:xfrm>
          <a:off x="295422" y="1190295"/>
          <a:ext cx="5321523" cy="301145"/>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Het bedekt het werkvenster van de gebruiker</a:t>
          </a:r>
          <a:endParaRPr lang="es-ES" sz="1200" kern="1200" dirty="0">
            <a:solidFill>
              <a:schemeClr val="tx1"/>
            </a:solidFill>
          </a:endParaRPr>
        </a:p>
      </dsp:txBody>
      <dsp:txXfrm>
        <a:off x="310123" y="1204996"/>
        <a:ext cx="5292121" cy="271743"/>
      </dsp:txXfrm>
    </dsp:sp>
    <dsp:sp modelId="{AC736CCB-6FD9-4BB6-836F-FE1719D93845}">
      <dsp:nvSpPr>
        <dsp:cNvPr id="0" name=""/>
        <dsp:cNvSpPr/>
      </dsp:nvSpPr>
      <dsp:spPr>
        <a:xfrm>
          <a:off x="0" y="1872725"/>
          <a:ext cx="5914234" cy="126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2756D94-A9D8-4B59-A872-16E1E88A09C4}">
      <dsp:nvSpPr>
        <dsp:cNvPr id="0" name=""/>
        <dsp:cNvSpPr/>
      </dsp:nvSpPr>
      <dsp:spPr>
        <a:xfrm>
          <a:off x="295422" y="1570641"/>
          <a:ext cx="5321523" cy="375884"/>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De gebruiker ziet het 'afgedekte' werkvenster niet en denkt dat de link niet actief is</a:t>
          </a:r>
          <a:endParaRPr lang="es-ES" sz="1200" kern="1200" dirty="0">
            <a:solidFill>
              <a:schemeClr val="tx1"/>
            </a:solidFill>
          </a:endParaRPr>
        </a:p>
      </dsp:txBody>
      <dsp:txXfrm>
        <a:off x="313771" y="1588990"/>
        <a:ext cx="5284825" cy="33918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30605-4391-4808-A73F-E5319E7F8979}">
      <dsp:nvSpPr>
        <dsp:cNvPr id="0" name=""/>
        <dsp:cNvSpPr/>
      </dsp:nvSpPr>
      <dsp:spPr>
        <a:xfrm>
          <a:off x="0" y="24099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10F6A-80AF-435C-AA56-AD912CB3EA27}">
      <dsp:nvSpPr>
        <dsp:cNvPr id="0" name=""/>
        <dsp:cNvSpPr/>
      </dsp:nvSpPr>
      <dsp:spPr>
        <a:xfrm>
          <a:off x="256295" y="5826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Open niet-webdocumenten in een nieuw browservenster</a:t>
          </a:r>
          <a:endParaRPr lang="es-ES" sz="1200" kern="1200" dirty="0">
            <a:solidFill>
              <a:schemeClr val="tx1"/>
            </a:solidFill>
          </a:endParaRPr>
        </a:p>
      </dsp:txBody>
      <dsp:txXfrm>
        <a:off x="272147" y="74120"/>
        <a:ext cx="5243379" cy="293016"/>
      </dsp:txXfrm>
    </dsp:sp>
    <dsp:sp modelId="{0623FE7E-BD87-49FC-83A9-5C0339F9E607}">
      <dsp:nvSpPr>
        <dsp:cNvPr id="0" name=""/>
        <dsp:cNvSpPr/>
      </dsp:nvSpPr>
      <dsp:spPr>
        <a:xfrm>
          <a:off x="0" y="7607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C09B6-681C-4B70-93C7-1A89512635D7}">
      <dsp:nvSpPr>
        <dsp:cNvPr id="0" name=""/>
        <dsp:cNvSpPr/>
      </dsp:nvSpPr>
      <dsp:spPr>
        <a:xfrm>
          <a:off x="256295" y="55722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Vooraf informeren over het verschijnen van een nieuw venster</a:t>
          </a:r>
          <a:endParaRPr lang="es-ES" sz="1200" kern="1200" dirty="0">
            <a:solidFill>
              <a:schemeClr val="tx1"/>
            </a:solidFill>
          </a:endParaRPr>
        </a:p>
      </dsp:txBody>
      <dsp:txXfrm>
        <a:off x="272147" y="573080"/>
        <a:ext cx="5243379" cy="293016"/>
      </dsp:txXfrm>
    </dsp:sp>
    <dsp:sp modelId="{8F1A285E-464B-477C-A8A1-00FCDA50778C}">
      <dsp:nvSpPr>
        <dsp:cNvPr id="0" name=""/>
        <dsp:cNvSpPr/>
      </dsp:nvSpPr>
      <dsp:spPr>
        <a:xfrm>
          <a:off x="0" y="12389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B440B8-5C34-4971-AA4C-7032A384811C}">
      <dsp:nvSpPr>
        <dsp:cNvPr id="0" name=""/>
        <dsp:cNvSpPr/>
      </dsp:nvSpPr>
      <dsp:spPr>
        <a:xfrm>
          <a:off x="256295" y="105618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Verwijder de '</a:t>
          </a:r>
          <a:r>
            <a:rPr lang="nl-NL" altLang="es-ES" sz="1200" b="1" kern="1200" dirty="0" err="1">
              <a:solidFill>
                <a:schemeClr val="tx1"/>
              </a:solidFill>
            </a:rPr>
            <a:t>chrome</a:t>
          </a:r>
          <a:r>
            <a:rPr lang="nl-NL" altLang="es-ES" sz="1200" b="1" kern="1200" dirty="0">
              <a:solidFill>
                <a:schemeClr val="tx1"/>
              </a:solidFill>
            </a:rPr>
            <a:t>' (terug-knop) uit het nieuwe browservenster</a:t>
          </a:r>
          <a:endParaRPr lang="es-ES" sz="1200" kern="1200" dirty="0">
            <a:solidFill>
              <a:schemeClr val="tx1"/>
            </a:solidFill>
          </a:endParaRPr>
        </a:p>
      </dsp:txBody>
      <dsp:txXfrm>
        <a:off x="272147" y="1072040"/>
        <a:ext cx="5243379" cy="293016"/>
      </dsp:txXfrm>
    </dsp:sp>
    <dsp:sp modelId="{C1A79370-C140-4971-9146-F039448F2757}">
      <dsp:nvSpPr>
        <dsp:cNvPr id="0" name=""/>
        <dsp:cNvSpPr/>
      </dsp:nvSpPr>
      <dsp:spPr>
        <a:xfrm>
          <a:off x="0" y="173787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A815F-8045-4663-B464-459698667876}">
      <dsp:nvSpPr>
        <dsp:cNvPr id="0" name=""/>
        <dsp:cNvSpPr/>
      </dsp:nvSpPr>
      <dsp:spPr>
        <a:xfrm>
          <a:off x="265112" y="1584175"/>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Geef de gebruiker de mogelijkheid om het bestand op schijf op te slaan en vervolgens te openen met de juiste toepassing</a:t>
          </a:r>
          <a:endParaRPr lang="es-ES" sz="1200" kern="1200" dirty="0">
            <a:solidFill>
              <a:schemeClr val="tx1"/>
            </a:solidFill>
          </a:endParaRPr>
        </a:p>
      </dsp:txBody>
      <dsp:txXfrm>
        <a:off x="280964" y="1600027"/>
        <a:ext cx="5243379" cy="2930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470E-80CB-4F1B-A52F-4DEE247EC4E0}">
      <dsp:nvSpPr>
        <dsp:cNvPr id="0" name=""/>
        <dsp:cNvSpPr/>
      </dsp:nvSpPr>
      <dsp:spPr>
        <a:xfrm>
          <a:off x="0" y="282918"/>
          <a:ext cx="5688632" cy="9680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Nieuwe browsers voldoen meer aan de normen en tegenwoordig is het zeldzaam dat een site met slechts één browser werkt en crasht met een andere.</a:t>
          </a:r>
          <a:endParaRPr lang="es-ES" sz="1200" kern="1200" dirty="0">
            <a:solidFill>
              <a:schemeClr val="tx1"/>
            </a:solidFill>
          </a:endParaRPr>
        </a:p>
      </dsp:txBody>
      <dsp:txXfrm>
        <a:off x="47258" y="330176"/>
        <a:ext cx="5594116" cy="873570"/>
      </dsp:txXfrm>
    </dsp:sp>
    <dsp:sp modelId="{00B89487-C421-4DFF-AF25-17506872B3A1}">
      <dsp:nvSpPr>
        <dsp:cNvPr id="0" name=""/>
        <dsp:cNvSpPr/>
      </dsp:nvSpPr>
      <dsp:spPr>
        <a:xfrm>
          <a:off x="0" y="1438205"/>
          <a:ext cx="5688632" cy="96808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Met de komst van smartphones is het noodzakelijk om websites aan te passen aan mobiele platformen die radicaal anders zijn dan die voor pc. Mobiele platforms hebben een speciale website nodig met een vereenvoudigde ervaring.</a:t>
          </a:r>
          <a:endParaRPr lang="es-ES" sz="1200" kern="1200" dirty="0">
            <a:solidFill>
              <a:schemeClr val="tx1"/>
            </a:solidFill>
          </a:endParaRPr>
        </a:p>
      </dsp:txBody>
      <dsp:txXfrm>
        <a:off x="47258" y="1485463"/>
        <a:ext cx="5594116" cy="87357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9D1E7-6E8B-43C8-9EA4-B2C4E0565BD4}">
      <dsp:nvSpPr>
        <dsp:cNvPr id="0" name=""/>
        <dsp:cNvSpPr/>
      </dsp:nvSpPr>
      <dsp:spPr>
        <a:xfrm>
          <a:off x="0" y="0"/>
          <a:ext cx="1330874" cy="1330874"/>
        </a:xfrm>
        <a:prstGeom prst="pie">
          <a:avLst>
            <a:gd name="adj1" fmla="val 5400000"/>
            <a:gd name="adj2" fmla="val 16200000"/>
          </a:avLst>
        </a:prstGeom>
        <a:solidFill>
          <a:schemeClr val="accent3">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B505A66-998B-4B58-B3FB-0A9EC2A10BE2}">
      <dsp:nvSpPr>
        <dsp:cNvPr id="0" name=""/>
        <dsp:cNvSpPr/>
      </dsp:nvSpPr>
      <dsp:spPr>
        <a:xfrm>
          <a:off x="665437" y="0"/>
          <a:ext cx="5307569" cy="133087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nl-NL" altLang="es-ES" sz="1100" b="1" kern="1200" dirty="0"/>
            <a:t>In het verleden begreep de gebruiker niet waar hij op het scherm moest klikken als daar. waren pagina's met veel afbeeldingen en de links waren verborgen in afbeeldingen die geen indicatie gaven van klikbaarheid.</a:t>
          </a:r>
          <a:endParaRPr lang="nl-BE" altLang="es-ES" sz="1100" b="1" kern="1200" dirty="0"/>
        </a:p>
        <a:p>
          <a:pPr marL="0" lvl="0" indent="0" algn="ctr" defTabSz="488950">
            <a:lnSpc>
              <a:spcPct val="90000"/>
            </a:lnSpc>
            <a:spcBef>
              <a:spcPct val="0"/>
            </a:spcBef>
            <a:spcAft>
              <a:spcPct val="35000"/>
            </a:spcAft>
            <a:buNone/>
          </a:pPr>
          <a:r>
            <a:rPr lang="nl-NL" altLang="es-ES" sz="1100" b="1" kern="1200" dirty="0"/>
            <a:t>Tegenwoordig heeft de gebruiker de klikbaarheidsconventies van het web in feite geassimileerd. hij weet of hij op gekleurde en onderstreepte tekst kan klikken. Hij weet ook dat hij op grafische objecten kan klikken die op knoppen lijken.</a:t>
          </a:r>
          <a:endParaRPr lang="es-ES" sz="1100" kern="1200" dirty="0"/>
        </a:p>
      </dsp:txBody>
      <dsp:txXfrm>
        <a:off x="665437" y="0"/>
        <a:ext cx="5307569" cy="13308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2EA5B-2954-4FEC-AB2C-907510575FF7}">
      <dsp:nvSpPr>
        <dsp:cNvPr id="0" name=""/>
        <dsp:cNvSpPr/>
      </dsp:nvSpPr>
      <dsp:spPr>
        <a:xfrm>
          <a:off x="0" y="400028"/>
          <a:ext cx="6030837" cy="8025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Tot een paar jaar geleden zorgde elk dynamisch element op het web voor verwarring bij gebruikers. Nu is de gebruiker eraan gewend, maar de hiërarchische menu's die zich over te veel niveaus uitstrekken, zorgen voor bruikbaarheidsproblemen.</a:t>
          </a:r>
          <a:endParaRPr lang="es-ES" sz="1200" kern="1200" dirty="0">
            <a:solidFill>
              <a:schemeClr val="tx1"/>
            </a:solidFill>
          </a:endParaRPr>
        </a:p>
      </dsp:txBody>
      <dsp:txXfrm>
        <a:off x="39176" y="439204"/>
        <a:ext cx="5952485" cy="724164"/>
      </dsp:txXfrm>
    </dsp:sp>
    <dsp:sp modelId="{2B5BE70B-CA11-4831-9470-BEA4B7FD954A}">
      <dsp:nvSpPr>
        <dsp:cNvPr id="0" name=""/>
        <dsp:cNvSpPr/>
      </dsp:nvSpPr>
      <dsp:spPr>
        <a:xfrm>
          <a:off x="0" y="1389744"/>
          <a:ext cx="6030837" cy="80251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DENK ERAAN: Gebruikers met motorische beperkingen hebben het moeilijker om de aanwijzer te besturen.</a:t>
          </a:r>
          <a:endParaRPr lang="es-ES" sz="1200" kern="1200" dirty="0">
            <a:solidFill>
              <a:schemeClr val="tx1"/>
            </a:solidFill>
          </a:endParaRPr>
        </a:p>
      </dsp:txBody>
      <dsp:txXfrm>
        <a:off x="39176" y="1428920"/>
        <a:ext cx="5952485" cy="72416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341A9-7242-481D-8CD9-DA58E784B2AB}">
      <dsp:nvSpPr>
        <dsp:cNvPr id="0" name=""/>
        <dsp:cNvSpPr/>
      </dsp:nvSpPr>
      <dsp:spPr>
        <a:xfrm>
          <a:off x="0" y="0"/>
          <a:ext cx="5956402" cy="48386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i="1" kern="1200" dirty="0">
              <a:solidFill>
                <a:schemeClr val="tx1"/>
              </a:solidFill>
            </a:rPr>
            <a:t>Bewegende afbeeldingen en vloeiende tekst:</a:t>
          </a:r>
          <a:r>
            <a:rPr lang="en-GB" altLang="es-ES" sz="1200" b="1" i="1" kern="1200" dirty="0">
              <a:solidFill>
                <a:srgbClr val="FF3399"/>
              </a:solidFill>
            </a:rPr>
            <a:t>LEVEL 1</a:t>
          </a:r>
          <a:endParaRPr lang="es-ES" sz="1200" kern="1200" dirty="0">
            <a:solidFill>
              <a:srgbClr val="FF3399"/>
            </a:solidFill>
          </a:endParaRPr>
        </a:p>
      </dsp:txBody>
      <dsp:txXfrm>
        <a:off x="23620" y="23620"/>
        <a:ext cx="5909162" cy="436621"/>
      </dsp:txXfrm>
    </dsp:sp>
    <dsp:sp modelId="{E5CB89A6-EDC5-4ECF-80FB-C9755AF7BB20}">
      <dsp:nvSpPr>
        <dsp:cNvPr id="0" name=""/>
        <dsp:cNvSpPr/>
      </dsp:nvSpPr>
      <dsp:spPr>
        <a:xfrm>
          <a:off x="0" y="630947"/>
          <a:ext cx="5956402" cy="1094668"/>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De gebruiker is van mening dat vloeiende tekst en geanimeerde afbeeldingen (het meest voorkomende probleem aan het begin van de groei van het web) waarschijnlijk nutteloos zijn en negeert ze daarom</a:t>
          </a:r>
          <a:endParaRPr lang="es-ES" sz="1200" kern="1200" dirty="0">
            <a:solidFill>
              <a:schemeClr val="tx1"/>
            </a:solidFill>
          </a:endParaRPr>
        </a:p>
      </dsp:txBody>
      <dsp:txXfrm>
        <a:off x="53437" y="684384"/>
        <a:ext cx="5849528" cy="987794"/>
      </dsp:txXfrm>
    </dsp:sp>
    <dsp:sp modelId="{7D975CD1-D977-43F8-8929-A4A3459B1776}">
      <dsp:nvSpPr>
        <dsp:cNvPr id="0" name=""/>
        <dsp:cNvSpPr/>
      </dsp:nvSpPr>
      <dsp:spPr>
        <a:xfrm>
          <a:off x="0" y="1846360"/>
          <a:ext cx="5956402" cy="67392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Vaak wordt dit bevestigd omdat de gebruiker merkt dat het scherm wordt binnengedrongen door scrollende tekst, wat echter een advertentie is.</a:t>
          </a:r>
          <a:endParaRPr lang="es-ES" sz="1200" kern="1200" dirty="0">
            <a:solidFill>
              <a:schemeClr val="tx1"/>
            </a:solidFill>
          </a:endParaRPr>
        </a:p>
      </dsp:txBody>
      <dsp:txXfrm>
        <a:off x="32898" y="1879258"/>
        <a:ext cx="5890606" cy="6081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7B914-852F-443B-9231-0ADA5FB37583}">
      <dsp:nvSpPr>
        <dsp:cNvPr id="0" name=""/>
        <dsp:cNvSpPr/>
      </dsp:nvSpPr>
      <dsp:spPr>
        <a:xfrm>
          <a:off x="9076" y="0"/>
          <a:ext cx="1743463" cy="24165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altLang="es-ES" sz="1200" b="1" i="1" kern="1200" dirty="0">
              <a:solidFill>
                <a:schemeClr val="tx1"/>
              </a:solidFill>
            </a:rPr>
            <a:t>DIY-interfacebediening: NIVEAU 2</a:t>
          </a:r>
          <a:endParaRPr lang="es-ES" sz="1200" kern="1200" dirty="0">
            <a:solidFill>
              <a:schemeClr val="tx1"/>
            </a:solidFill>
          </a:endParaRPr>
        </a:p>
      </dsp:txBody>
      <dsp:txXfrm>
        <a:off x="60140" y="51064"/>
        <a:ext cx="1641335" cy="2314456"/>
      </dsp:txXfrm>
    </dsp:sp>
    <dsp:sp modelId="{66DF9375-C9BA-4EC3-9E91-4A464FCCDF7A}">
      <dsp:nvSpPr>
        <dsp:cNvPr id="0" name=""/>
        <dsp:cNvSpPr/>
      </dsp:nvSpPr>
      <dsp:spPr>
        <a:xfrm>
          <a:off x="1926886" y="992102"/>
          <a:ext cx="369614" cy="4323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926886" y="1078578"/>
        <a:ext cx="258730" cy="259426"/>
      </dsp:txXfrm>
    </dsp:sp>
    <dsp:sp modelId="{B2399559-43D6-4A81-99E4-BB7BF3623F1F}">
      <dsp:nvSpPr>
        <dsp:cNvPr id="0" name=""/>
        <dsp:cNvSpPr/>
      </dsp:nvSpPr>
      <dsp:spPr>
        <a:xfrm>
          <a:off x="2449925" y="0"/>
          <a:ext cx="1743463" cy="2416584"/>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altLang="es-ES" sz="1200" b="1" kern="1200" dirty="0">
            <a:solidFill>
              <a:schemeClr val="tx1"/>
            </a:solidFill>
          </a:endParaRPr>
        </a:p>
        <a:p>
          <a:pPr marL="0" lvl="0" indent="0" algn="ctr" defTabSz="533400">
            <a:lnSpc>
              <a:spcPct val="90000"/>
            </a:lnSpc>
            <a:spcBef>
              <a:spcPct val="0"/>
            </a:spcBef>
            <a:spcAft>
              <a:spcPct val="35000"/>
            </a:spcAft>
            <a:buNone/>
          </a:pPr>
          <a:r>
            <a:rPr lang="nl-NL" altLang="es-ES" sz="1200" b="1" kern="1200" dirty="0">
              <a:solidFill>
                <a:schemeClr val="tx1"/>
              </a:solidFill>
            </a:rPr>
            <a:t>De gebruiker verwacht dat elk interface-besturingselement zich gedraagt ​​in overeenstemming met wat het is gemaakt.</a:t>
          </a:r>
          <a:endParaRPr lang="es-ES" sz="1200" kern="1200" dirty="0">
            <a:solidFill>
              <a:schemeClr val="tx1"/>
            </a:solidFill>
          </a:endParaRPr>
        </a:p>
      </dsp:txBody>
      <dsp:txXfrm>
        <a:off x="2500989" y="51064"/>
        <a:ext cx="1641335" cy="2314456"/>
      </dsp:txXfrm>
    </dsp:sp>
    <dsp:sp modelId="{7972CEB1-8CF2-4040-98F7-40DAC6090906}">
      <dsp:nvSpPr>
        <dsp:cNvPr id="0" name=""/>
        <dsp:cNvSpPr/>
      </dsp:nvSpPr>
      <dsp:spPr>
        <a:xfrm>
          <a:off x="4367734" y="992102"/>
          <a:ext cx="369614" cy="432378"/>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367734" y="1078578"/>
        <a:ext cx="258730" cy="259426"/>
      </dsp:txXfrm>
    </dsp:sp>
    <dsp:sp modelId="{4F8D07E8-9233-4352-92C1-99B6410EC300}">
      <dsp:nvSpPr>
        <dsp:cNvPr id="0" name=""/>
        <dsp:cNvSpPr/>
      </dsp:nvSpPr>
      <dsp:spPr>
        <a:xfrm>
          <a:off x="4890773" y="0"/>
          <a:ext cx="1743463" cy="2416584"/>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altLang="es-ES" sz="1200" b="1" kern="1200" dirty="0">
              <a:solidFill>
                <a:schemeClr val="tx1"/>
              </a:solidFill>
            </a:rPr>
            <a:t>Het is daarom noodzakelijk dat de ontwerper van de site zich houdt aan standaarden van grafische interfaces en bedieningselementen (zoals schuifbalken) met een traditioneel uiterlijk gebruikt. Hierdoor kan de gebruiker volledig zien wat de site te bieden heeft.</a:t>
          </a:r>
          <a:endParaRPr lang="es-ES" sz="1200" kern="1200" dirty="0">
            <a:solidFill>
              <a:schemeClr val="tx1"/>
            </a:solidFill>
          </a:endParaRPr>
        </a:p>
      </dsp:txBody>
      <dsp:txXfrm>
        <a:off x="4941837" y="51064"/>
        <a:ext cx="1641335" cy="231445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77B3C-A787-429B-AE0D-6D2BE9289346}">
      <dsp:nvSpPr>
        <dsp:cNvPr id="0" name=""/>
        <dsp:cNvSpPr/>
      </dsp:nvSpPr>
      <dsp:spPr>
        <a:xfrm>
          <a:off x="0" y="-28043"/>
          <a:ext cx="1826923" cy="182692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C946B-3F5E-44E7-A29E-2A84FC0A3239}">
      <dsp:nvSpPr>
        <dsp:cNvPr id="0" name=""/>
        <dsp:cNvSpPr/>
      </dsp:nvSpPr>
      <dsp:spPr>
        <a:xfrm>
          <a:off x="913461" y="0"/>
          <a:ext cx="5423242" cy="182692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nl-NL" altLang="es-ES" sz="1200" b="1" i="1" kern="1200" dirty="0">
              <a:solidFill>
                <a:schemeClr val="tx1"/>
              </a:solidFill>
            </a:rPr>
            <a:t>Hoge </a:t>
          </a:r>
          <a:r>
            <a:rPr lang="nl-NL" altLang="es-ES" sz="1200" b="1" i="1" kern="1200" dirty="0" err="1">
              <a:solidFill>
                <a:schemeClr val="tx1"/>
              </a:solidFill>
            </a:rPr>
            <a:t>kritiekheid</a:t>
          </a:r>
          <a:r>
            <a:rPr lang="nl-NL" altLang="es-ES" sz="1200" b="1" i="1" kern="1200" dirty="0">
              <a:solidFill>
                <a:schemeClr val="tx1"/>
              </a:solidFill>
            </a:rPr>
            <a:t>: wanneer het onaanvaardbare kosten voor gebruikers en/of verlies van zaken met zich meebrengt, zowel waardoor het voor de gebruiker onmogelijk wordt om de site te gebruiken als het verlaten van de site.</a:t>
          </a:r>
          <a:endParaRPr lang="es-ES" sz="1200" kern="1200" dirty="0">
            <a:solidFill>
              <a:schemeClr val="tx1"/>
            </a:solidFill>
          </a:endParaRPr>
        </a:p>
      </dsp:txBody>
      <dsp:txXfrm>
        <a:off x="913461" y="0"/>
        <a:ext cx="5423242" cy="548078"/>
      </dsp:txXfrm>
    </dsp:sp>
    <dsp:sp modelId="{AB167609-7395-4BD6-952B-090882AFBD5A}">
      <dsp:nvSpPr>
        <dsp:cNvPr id="0" name=""/>
        <dsp:cNvSpPr/>
      </dsp:nvSpPr>
      <dsp:spPr>
        <a:xfrm>
          <a:off x="319712" y="548078"/>
          <a:ext cx="1187498" cy="11874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831CF-246E-47DB-A9F7-38331DBE6792}">
      <dsp:nvSpPr>
        <dsp:cNvPr id="0" name=""/>
        <dsp:cNvSpPr/>
      </dsp:nvSpPr>
      <dsp:spPr>
        <a:xfrm>
          <a:off x="913461" y="529291"/>
          <a:ext cx="5423242" cy="11874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nl-NL" altLang="es-ES" sz="1200" b="1" i="1" kern="1200" dirty="0">
              <a:solidFill>
                <a:schemeClr val="tx1"/>
              </a:solidFill>
            </a:rPr>
            <a:t>Medium </a:t>
          </a:r>
          <a:r>
            <a:rPr lang="nl-NL" altLang="es-ES" sz="1200" b="1" i="1" kern="1200" dirty="0" err="1">
              <a:solidFill>
                <a:schemeClr val="tx1"/>
              </a:solidFill>
            </a:rPr>
            <a:t>Criticality</a:t>
          </a:r>
          <a:r>
            <a:rPr lang="nl-NL" altLang="es-ES" sz="1200" b="1" i="1" kern="1200" dirty="0">
              <a:solidFill>
                <a:schemeClr val="tx1"/>
              </a:solidFill>
            </a:rPr>
            <a:t>: Als het verwarring, frustratie en verlies van zaken veroorzaakt.</a:t>
          </a:r>
          <a:endParaRPr lang="es-ES" sz="1200" kern="1200" dirty="0">
            <a:solidFill>
              <a:schemeClr val="tx1"/>
            </a:solidFill>
          </a:endParaRPr>
        </a:p>
      </dsp:txBody>
      <dsp:txXfrm>
        <a:off x="913461" y="529291"/>
        <a:ext cx="5423242" cy="548076"/>
      </dsp:txXfrm>
    </dsp:sp>
    <dsp:sp modelId="{B53D318A-17A2-4751-B2B0-0E65F926EDEA}">
      <dsp:nvSpPr>
        <dsp:cNvPr id="0" name=""/>
        <dsp:cNvSpPr/>
      </dsp:nvSpPr>
      <dsp:spPr>
        <a:xfrm>
          <a:off x="639423" y="1096154"/>
          <a:ext cx="548076" cy="54807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C0FA7-CBF9-4FC2-BA15-A7205845E9A9}">
      <dsp:nvSpPr>
        <dsp:cNvPr id="0" name=""/>
        <dsp:cNvSpPr/>
      </dsp:nvSpPr>
      <dsp:spPr>
        <a:xfrm>
          <a:off x="913461" y="1096154"/>
          <a:ext cx="5423242" cy="5480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nl-NL" altLang="es-ES" sz="1200" b="1" i="1" kern="1200" dirty="0">
              <a:solidFill>
                <a:schemeClr val="tx1"/>
              </a:solidFill>
            </a:rPr>
            <a:t>Lage </a:t>
          </a:r>
          <a:r>
            <a:rPr lang="nl-NL" altLang="es-ES" sz="1200" b="1" i="1" kern="1200" dirty="0" err="1">
              <a:solidFill>
                <a:schemeClr val="tx1"/>
              </a:solidFill>
            </a:rPr>
            <a:t>kritiekheid</a:t>
          </a:r>
          <a:r>
            <a:rPr lang="nl-NL" altLang="es-ES" sz="1200" b="1" i="1" kern="1200" dirty="0">
              <a:solidFill>
                <a:schemeClr val="tx1"/>
              </a:solidFill>
            </a:rPr>
            <a:t>: problemen die de gebruiker ergeren, maar geen van deze kunnen de site economisch schaden als ze afzonderlijk worden genomen. Veel bijbehorende problemen met een lage </a:t>
          </a:r>
          <a:r>
            <a:rPr lang="nl-NL" altLang="es-ES" sz="1200" b="1" i="1" kern="1200" dirty="0" err="1">
              <a:solidFill>
                <a:schemeClr val="tx1"/>
              </a:solidFill>
            </a:rPr>
            <a:t>kriticiteit</a:t>
          </a:r>
          <a:r>
            <a:rPr lang="nl-NL" altLang="es-ES" sz="1200" b="1" i="1" kern="1200" dirty="0">
              <a:solidFill>
                <a:schemeClr val="tx1"/>
              </a:solidFill>
            </a:rPr>
            <a:t> dwingen de gebruiker om de site te verlaten.</a:t>
          </a:r>
          <a:endParaRPr lang="es-ES" sz="1200" kern="1200" dirty="0">
            <a:solidFill>
              <a:schemeClr val="tx1"/>
            </a:solidFill>
          </a:endParaRPr>
        </a:p>
      </dsp:txBody>
      <dsp:txXfrm>
        <a:off x="913461" y="1096154"/>
        <a:ext cx="5423242" cy="5480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9BBBB-F02E-4293-AC24-DCCE01798DB5}">
      <dsp:nvSpPr>
        <dsp:cNvPr id="0" name=""/>
        <dsp:cNvSpPr/>
      </dsp:nvSpPr>
      <dsp:spPr>
        <a:xfrm>
          <a:off x="0" y="77358"/>
          <a:ext cx="5930448" cy="187192"/>
        </a:xfrm>
        <a:prstGeom prst="roundRect">
          <a:avLst/>
        </a:prstGeom>
        <a:solidFill>
          <a:schemeClr val="accent4">
            <a:lumMod val="20000"/>
            <a:lumOff val="8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s-ES" sz="1200" kern="1200"/>
        </a:p>
      </dsp:txBody>
      <dsp:txXfrm>
        <a:off x="9138" y="86496"/>
        <a:ext cx="5912172" cy="168916"/>
      </dsp:txXfrm>
    </dsp:sp>
    <dsp:sp modelId="{A58B2C80-022F-412C-AECD-538EDF9FF9F2}">
      <dsp:nvSpPr>
        <dsp:cNvPr id="0" name=""/>
        <dsp:cNvSpPr/>
      </dsp:nvSpPr>
      <dsp:spPr>
        <a:xfrm>
          <a:off x="0" y="260655"/>
          <a:ext cx="5930448" cy="1110037"/>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188292" tIns="15240" rIns="85344" bIns="15240" numCol="1" spcCol="1270" anchor="t" anchorCtr="0">
          <a:noAutofit/>
        </a:bodyPr>
        <a:lstStyle/>
        <a:p>
          <a:pPr marL="114300" lvl="1" indent="-114300" algn="l" defTabSz="533400">
            <a:lnSpc>
              <a:spcPct val="90000"/>
            </a:lnSpc>
            <a:spcBef>
              <a:spcPct val="0"/>
            </a:spcBef>
            <a:spcAft>
              <a:spcPct val="20000"/>
            </a:spcAft>
            <a:buChar char="•"/>
          </a:pPr>
          <a:r>
            <a:rPr lang="nl-NL" sz="1200" kern="1200" dirty="0"/>
            <a:t>Frequentie: hoeveel gebruikers zullen hetzelfde probleem hebben?</a:t>
          </a:r>
          <a:endParaRPr lang="es-ES" sz="1200" kern="1200" dirty="0"/>
        </a:p>
        <a:p>
          <a:pPr marL="114300" lvl="1" indent="-114300" algn="l" defTabSz="533400">
            <a:lnSpc>
              <a:spcPct val="90000"/>
            </a:lnSpc>
            <a:spcBef>
              <a:spcPct val="0"/>
            </a:spcBef>
            <a:spcAft>
              <a:spcPct val="20000"/>
            </a:spcAft>
            <a:buChar char="•"/>
          </a:pPr>
          <a:r>
            <a:rPr lang="nl-NL" sz="1200" kern="1200" dirty="0"/>
            <a:t>Impact: als het een onmerkbare ergernis of verlies van werkuren veroorzaakt, of de gebruiker besluit de site te verlaten.</a:t>
          </a:r>
          <a:endParaRPr lang="nl-BE" sz="1200" kern="1200" dirty="0"/>
        </a:p>
        <a:p>
          <a:pPr marL="114300" lvl="1" indent="-114300" algn="l" defTabSz="533400">
            <a:lnSpc>
              <a:spcPct val="90000"/>
            </a:lnSpc>
            <a:spcBef>
              <a:spcPct val="0"/>
            </a:spcBef>
            <a:spcAft>
              <a:spcPct val="20000"/>
            </a:spcAft>
            <a:buChar char="•"/>
          </a:pPr>
          <a:r>
            <a:rPr lang="nl-NL" sz="1200" kern="1200" dirty="0"/>
            <a:t>Persistentie: als het probleem unatantum of regelmatig optreedt. Nu leert een gebruiker na het tegenkomen van een probleem dit te vermijden.</a:t>
          </a:r>
          <a:endParaRPr lang="nl-BE" sz="1200" kern="1200" dirty="0"/>
        </a:p>
        <a:p>
          <a:pPr marL="114300" lvl="1" indent="-114300" algn="l" defTabSz="533400">
            <a:lnSpc>
              <a:spcPct val="90000"/>
            </a:lnSpc>
            <a:spcBef>
              <a:spcPct val="0"/>
            </a:spcBef>
            <a:spcAft>
              <a:spcPct val="20000"/>
            </a:spcAft>
            <a:buChar char="•"/>
          </a:pPr>
          <a:endParaRPr lang="it-IT" altLang="es-ES" sz="1200" b="1" kern="1200" dirty="0"/>
        </a:p>
      </dsp:txBody>
      <dsp:txXfrm>
        <a:off x="0" y="260655"/>
        <a:ext cx="5930448" cy="111003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23A00-E9B9-4343-9E7B-D1058FE4AB9A}">
      <dsp:nvSpPr>
        <dsp:cNvPr id="0" name=""/>
        <dsp:cNvSpPr/>
      </dsp:nvSpPr>
      <dsp:spPr>
        <a:xfrm>
          <a:off x="0" y="336108"/>
          <a:ext cx="5677535" cy="23400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NL" altLang="es-ES" sz="1000" b="1" kern="1200" dirty="0">
              <a:solidFill>
                <a:schemeClr val="tx1"/>
              </a:solidFill>
            </a:rPr>
            <a:t>Een site heeft minder pagina's om te indexeren</a:t>
          </a:r>
          <a:endParaRPr lang="es-ES" sz="1000" kern="1200" dirty="0">
            <a:solidFill>
              <a:schemeClr val="tx1"/>
            </a:solidFill>
          </a:endParaRPr>
        </a:p>
      </dsp:txBody>
      <dsp:txXfrm>
        <a:off x="11423" y="347531"/>
        <a:ext cx="5654689" cy="211154"/>
      </dsp:txXfrm>
    </dsp:sp>
    <dsp:sp modelId="{0EBD8262-C04D-40DE-8D6B-5BC4E488DD0B}">
      <dsp:nvSpPr>
        <dsp:cNvPr id="0" name=""/>
        <dsp:cNvSpPr/>
      </dsp:nvSpPr>
      <dsp:spPr>
        <a:xfrm>
          <a:off x="0" y="598908"/>
          <a:ext cx="5677535" cy="2340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NL" altLang="es-ES" sz="1000" b="1" kern="1200" dirty="0">
              <a:solidFill>
                <a:schemeClr val="tx1"/>
              </a:solidFill>
            </a:rPr>
            <a:t>Op een specifieke site zijn de doelstellingen van de gebruiker duidelijk</a:t>
          </a:r>
          <a:endParaRPr lang="es-ES" sz="1000" kern="1200" dirty="0">
            <a:solidFill>
              <a:schemeClr val="tx1"/>
            </a:solidFill>
          </a:endParaRPr>
        </a:p>
      </dsp:txBody>
      <dsp:txXfrm>
        <a:off x="11423" y="610331"/>
        <a:ext cx="5654689" cy="211154"/>
      </dsp:txXfrm>
    </dsp:sp>
    <dsp:sp modelId="{304322B3-2601-4C73-A243-EA6CB4E8DD34}">
      <dsp:nvSpPr>
        <dsp:cNvPr id="0" name=""/>
        <dsp:cNvSpPr/>
      </dsp:nvSpPr>
      <dsp:spPr>
        <a:xfrm>
          <a:off x="0" y="861708"/>
          <a:ext cx="5677535" cy="2340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NL" altLang="es-ES" sz="1000" b="1" kern="1200" dirty="0">
              <a:solidFill>
                <a:schemeClr val="tx1"/>
              </a:solidFill>
            </a:rPr>
            <a:t>Wie de site beheert, weet de belangrijkste onderdelen te identificeren</a:t>
          </a:r>
          <a:endParaRPr lang="es-ES" sz="1000" kern="1200" dirty="0">
            <a:solidFill>
              <a:schemeClr val="tx1"/>
            </a:solidFill>
          </a:endParaRPr>
        </a:p>
      </dsp:txBody>
      <dsp:txXfrm>
        <a:off x="11423" y="873131"/>
        <a:ext cx="5654689" cy="211154"/>
      </dsp:txXfrm>
    </dsp:sp>
    <dsp:sp modelId="{82CC2A8E-F09D-47F1-A2CE-D7EF032B98FA}">
      <dsp:nvSpPr>
        <dsp:cNvPr id="0" name=""/>
        <dsp:cNvSpPr/>
      </dsp:nvSpPr>
      <dsp:spPr>
        <a:xfrm>
          <a:off x="0" y="1124508"/>
          <a:ext cx="5677535" cy="2340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nl-NL" altLang="es-ES" sz="1000" b="1" kern="1200" dirty="0">
              <a:solidFill>
                <a:schemeClr val="tx1"/>
              </a:solidFill>
            </a:rPr>
            <a:t>Het is bekend welke oude en verouderde documenten onderaan de lijst kunnen komen</a:t>
          </a:r>
          <a:endParaRPr lang="es-ES" sz="1000" kern="1200" dirty="0">
            <a:solidFill>
              <a:schemeClr val="tx1"/>
            </a:solidFill>
          </a:endParaRPr>
        </a:p>
      </dsp:txBody>
      <dsp:txXfrm>
        <a:off x="11423" y="1135931"/>
        <a:ext cx="5654689" cy="211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97F8-2E24-4A6B-B5AB-1E9C2CAC1E18}">
      <dsp:nvSpPr>
        <dsp:cNvPr id="0" name=""/>
        <dsp:cNvSpPr/>
      </dsp:nvSpPr>
      <dsp:spPr>
        <a:xfrm>
          <a:off x="0" y="0"/>
          <a:ext cx="5166320" cy="6739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kern="1200" dirty="0">
              <a:solidFill>
                <a:schemeClr val="tx1"/>
              </a:solidFill>
            </a:rPr>
            <a:t>Een site is bruikbaar als deze solide en duidelijke inhoud in structuur heeft die gemakkelijk te doorzoeken is</a:t>
          </a:r>
          <a:endParaRPr lang="en-GB" altLang="es-ES" sz="1200" b="1" kern="1200" dirty="0">
            <a:solidFill>
              <a:schemeClr val="tx1"/>
            </a:solidFill>
          </a:endParaRPr>
        </a:p>
      </dsp:txBody>
      <dsp:txXfrm>
        <a:off x="32898" y="32898"/>
        <a:ext cx="5100524" cy="608124"/>
      </dsp:txXfrm>
    </dsp:sp>
    <dsp:sp modelId="{C5DEB833-602D-43EF-AE53-0E43D2021EF0}">
      <dsp:nvSpPr>
        <dsp:cNvPr id="0" name=""/>
        <dsp:cNvSpPr/>
      </dsp:nvSpPr>
      <dsp:spPr>
        <a:xfrm>
          <a:off x="0" y="790504"/>
          <a:ext cx="5166320" cy="673920"/>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kern="1200" dirty="0">
              <a:solidFill>
                <a:schemeClr val="tx1"/>
              </a:solidFill>
            </a:rPr>
            <a:t>Gebruiksgemak: dit wordt bepaald door de gebruiker tijdens het eerste bezoek aan de site en zal het succes bepalen</a:t>
          </a:r>
          <a:endParaRPr lang="es-ES" sz="1200" kern="1200" dirty="0">
            <a:solidFill>
              <a:schemeClr val="tx1"/>
            </a:solidFill>
            <a:latin typeface="Arial Rounded MT Bold" panose="020F0704030504030204" pitchFamily="34" charset="0"/>
          </a:endParaRPr>
        </a:p>
      </dsp:txBody>
      <dsp:txXfrm>
        <a:off x="32898" y="823402"/>
        <a:ext cx="5100524" cy="60812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89E04-67DB-480B-BAB0-63B3DFDB0814}">
      <dsp:nvSpPr>
        <dsp:cNvPr id="0" name=""/>
        <dsp:cNvSpPr/>
      </dsp:nvSpPr>
      <dsp:spPr>
        <a:xfrm>
          <a:off x="0" y="157164"/>
          <a:ext cx="6148558" cy="2116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196" tIns="333248" rIns="477196" bIns="85344" numCol="1" spcCol="1270" anchor="t" anchorCtr="0">
          <a:noAutofit/>
        </a:bodyPr>
        <a:lstStyle/>
        <a:p>
          <a:pPr marL="114300" lvl="1" indent="-114300" algn="l" defTabSz="533400">
            <a:lnSpc>
              <a:spcPct val="100000"/>
            </a:lnSpc>
            <a:spcBef>
              <a:spcPct val="0"/>
            </a:spcBef>
            <a:spcAft>
              <a:spcPct val="15000"/>
            </a:spcAft>
            <a:buChar char="•"/>
          </a:pPr>
          <a:endParaRPr lang="es-ES" sz="1200" kern="1200" dirty="0"/>
        </a:p>
        <a:p>
          <a:pPr marL="114300" lvl="1" indent="-114300" algn="l" defTabSz="533400">
            <a:lnSpc>
              <a:spcPct val="100000"/>
            </a:lnSpc>
            <a:spcBef>
              <a:spcPct val="0"/>
            </a:spcBef>
            <a:spcAft>
              <a:spcPct val="15000"/>
            </a:spcAft>
            <a:buChar char="•"/>
          </a:pPr>
          <a:r>
            <a:rPr lang="nl-NL" altLang="es-ES" sz="1200" b="1" kern="1200" dirty="0"/>
            <a:t>Een interne engine heeft meer informatie over zijn documenten</a:t>
          </a:r>
          <a:endParaRPr lang="es-ES" sz="1200" kern="1200" dirty="0"/>
        </a:p>
        <a:p>
          <a:pPr marL="114300" lvl="1" indent="-114300" algn="l" defTabSz="533400">
            <a:lnSpc>
              <a:spcPct val="100000"/>
            </a:lnSpc>
            <a:spcBef>
              <a:spcPct val="0"/>
            </a:spcBef>
            <a:spcAft>
              <a:spcPct val="15000"/>
            </a:spcAft>
            <a:buChar char="•"/>
          </a:pPr>
          <a:r>
            <a:rPr lang="nl-NL" altLang="es-ES" sz="1200" b="1" kern="1200" dirty="0"/>
            <a:t>De woordenschat van een site is beperkt en het is gemakkelijker om synoniemen en typefouten te vinden die overeenkomen met de zoekopdracht van de gebruiker</a:t>
          </a:r>
          <a:endParaRPr lang="nl-BE" altLang="es-ES" sz="1200" b="1" kern="1200" dirty="0"/>
        </a:p>
        <a:p>
          <a:pPr marL="114300" lvl="1" indent="-114300" algn="l" defTabSz="533400">
            <a:lnSpc>
              <a:spcPct val="100000"/>
            </a:lnSpc>
            <a:spcBef>
              <a:spcPct val="0"/>
            </a:spcBef>
            <a:spcAft>
              <a:spcPct val="15000"/>
            </a:spcAft>
            <a:buChar char="•"/>
          </a:pPr>
          <a:r>
            <a:rPr lang="nl-NL" altLang="es-ES" sz="1200" b="1" kern="1200" dirty="0"/>
            <a:t>De informatie op een site wordt gecontroleerd en degenen die deze beheren, kunnen deze op een actuele manier samenvatten</a:t>
          </a:r>
          <a:endParaRPr lang="nl-BE" altLang="es-ES" sz="1200" b="1" kern="1200" dirty="0"/>
        </a:p>
        <a:p>
          <a:pPr marL="114300" lvl="1" indent="-114300" algn="l" defTabSz="533400">
            <a:lnSpc>
              <a:spcPct val="100000"/>
            </a:lnSpc>
            <a:spcBef>
              <a:spcPct val="0"/>
            </a:spcBef>
            <a:spcAft>
              <a:spcPct val="15000"/>
            </a:spcAft>
            <a:buChar char="•"/>
          </a:pPr>
          <a:r>
            <a:rPr lang="nl-NL" altLang="es-ES" sz="1200" b="1" kern="1200" dirty="0"/>
            <a:t>De zoekmachine van een site heeft geen concurrenten die op zoek zijn naar een betere positie in de resultaten</a:t>
          </a:r>
          <a:endParaRPr lang="nl-BE" altLang="es-ES" sz="1200" b="1" kern="1200" dirty="0"/>
        </a:p>
      </dsp:txBody>
      <dsp:txXfrm>
        <a:off x="0" y="157164"/>
        <a:ext cx="6148558" cy="2116800"/>
      </dsp:txXfrm>
    </dsp:sp>
    <dsp:sp modelId="{EDEBD0F5-B539-4E12-9768-3BD0445C3054}">
      <dsp:nvSpPr>
        <dsp:cNvPr id="0" name=""/>
        <dsp:cNvSpPr/>
      </dsp:nvSpPr>
      <dsp:spPr>
        <a:xfrm>
          <a:off x="307427" y="11652"/>
          <a:ext cx="5239635" cy="472320"/>
        </a:xfrm>
        <a:prstGeom prst="roundRect">
          <a:avLst/>
        </a:prstGeom>
        <a:solidFill>
          <a:schemeClr val="accent4">
            <a:lumMod val="40000"/>
            <a:lumOff val="60000"/>
          </a:schemeClr>
        </a:solidFill>
        <a:ln w="25400" cap="flat" cmpd="sng" algn="ctr">
          <a:solidFill>
            <a:srgbClr val="98DF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81" tIns="0" rIns="162681" bIns="0" numCol="1" spcCol="1270" anchor="ctr" anchorCtr="0">
          <a:noAutofit/>
        </a:bodyPr>
        <a:lstStyle/>
        <a:p>
          <a:pPr marL="0" lvl="0" indent="0" algn="l" defTabSz="533400">
            <a:lnSpc>
              <a:spcPct val="90000"/>
            </a:lnSpc>
            <a:spcBef>
              <a:spcPct val="0"/>
            </a:spcBef>
            <a:spcAft>
              <a:spcPct val="35000"/>
            </a:spcAft>
            <a:buNone/>
          </a:pPr>
          <a:r>
            <a:rPr lang="nl-NL" altLang="es-ES" sz="1200" b="1" i="1" kern="1200" dirty="0">
              <a:solidFill>
                <a:schemeClr val="tx1"/>
              </a:solidFill>
            </a:rPr>
            <a:t>Waarom moet de zoekopdracht binnen een site beter zijn dan die op het generieke web?</a:t>
          </a:r>
          <a:endParaRPr lang="es-ES" sz="1200" kern="1200" dirty="0">
            <a:solidFill>
              <a:schemeClr val="tx1"/>
            </a:solidFill>
          </a:endParaRPr>
        </a:p>
      </dsp:txBody>
      <dsp:txXfrm>
        <a:off x="330484" y="34709"/>
        <a:ext cx="5193521" cy="426206"/>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D30BB-3CEF-4FD1-AF17-AC965B7B1E4C}">
      <dsp:nvSpPr>
        <dsp:cNvPr id="0" name=""/>
        <dsp:cNvSpPr/>
      </dsp:nvSpPr>
      <dsp:spPr>
        <a:xfrm>
          <a:off x="710" y="323191"/>
          <a:ext cx="1661889" cy="8309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nl-BE" altLang="es-ES" sz="1200" b="1" kern="1200" dirty="0">
              <a:solidFill>
                <a:schemeClr val="tx1"/>
              </a:solidFill>
            </a:rPr>
            <a:t>SEO op taal</a:t>
          </a:r>
          <a:endParaRPr lang="es-ES" sz="1200" kern="1200" dirty="0">
            <a:solidFill>
              <a:schemeClr val="tx1"/>
            </a:solidFill>
          </a:endParaRPr>
        </a:p>
      </dsp:txBody>
      <dsp:txXfrm>
        <a:off x="25048" y="347529"/>
        <a:ext cx="1613213" cy="782268"/>
      </dsp:txXfrm>
    </dsp:sp>
    <dsp:sp modelId="{A192182F-7B50-4F00-B89B-923E1ED1067E}">
      <dsp:nvSpPr>
        <dsp:cNvPr id="0" name=""/>
        <dsp:cNvSpPr/>
      </dsp:nvSpPr>
      <dsp:spPr>
        <a:xfrm>
          <a:off x="2078071" y="323191"/>
          <a:ext cx="1661889" cy="8309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altLang="es-ES" sz="1200" b="1" kern="1200" dirty="0">
              <a:solidFill>
                <a:schemeClr val="tx1"/>
              </a:solidFill>
            </a:rPr>
            <a:t>SEO op architectuur</a:t>
          </a:r>
          <a:endParaRPr lang="es-ES" sz="1200" kern="1200" dirty="0">
            <a:solidFill>
              <a:schemeClr val="tx1"/>
            </a:solidFill>
          </a:endParaRPr>
        </a:p>
      </dsp:txBody>
      <dsp:txXfrm>
        <a:off x="2102409" y="347529"/>
        <a:ext cx="1613213" cy="782268"/>
      </dsp:txXfrm>
    </dsp:sp>
    <dsp:sp modelId="{8375AE5C-A54A-4E34-9E26-939713B17C15}">
      <dsp:nvSpPr>
        <dsp:cNvPr id="0" name=""/>
        <dsp:cNvSpPr/>
      </dsp:nvSpPr>
      <dsp:spPr>
        <a:xfrm>
          <a:off x="4155432" y="323191"/>
          <a:ext cx="1661889" cy="8309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nl-BE" altLang="es-ES" sz="1200" b="1" kern="1200" dirty="0">
              <a:solidFill>
                <a:schemeClr val="tx1"/>
              </a:solidFill>
            </a:rPr>
            <a:t>Reputatie SEO</a:t>
          </a:r>
          <a:endParaRPr lang="es-ES" sz="1200" kern="1200" dirty="0">
            <a:solidFill>
              <a:schemeClr val="tx1"/>
            </a:solidFill>
          </a:endParaRPr>
        </a:p>
      </dsp:txBody>
      <dsp:txXfrm>
        <a:off x="4179770" y="347529"/>
        <a:ext cx="1613213" cy="78226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A6ADC-9353-4CFF-892C-5ED02DB22A34}">
      <dsp:nvSpPr>
        <dsp:cNvPr id="0" name=""/>
        <dsp:cNvSpPr/>
      </dsp:nvSpPr>
      <dsp:spPr>
        <a:xfrm>
          <a:off x="0" y="0"/>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kern="1200" dirty="0"/>
            <a:t>Navigatie en menu's</a:t>
          </a:r>
          <a:endParaRPr lang="es-ES" sz="1200" kern="1200" dirty="0"/>
        </a:p>
      </dsp:txBody>
      <dsp:txXfrm>
        <a:off x="12528" y="12528"/>
        <a:ext cx="3485969" cy="402671"/>
      </dsp:txXfrm>
    </dsp:sp>
    <dsp:sp modelId="{19DF2F7B-C0A6-4D79-BAAE-4E7E67C08F57}">
      <dsp:nvSpPr>
        <dsp:cNvPr id="0" name=""/>
        <dsp:cNvSpPr/>
      </dsp:nvSpPr>
      <dsp:spPr>
        <a:xfrm>
          <a:off x="333631" y="505496"/>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kern="1200" dirty="0"/>
            <a:t>Gebieds- of categorienamen</a:t>
          </a:r>
          <a:endParaRPr lang="es-ES" sz="1200" kern="1200" dirty="0"/>
        </a:p>
      </dsp:txBody>
      <dsp:txXfrm>
        <a:off x="346159" y="518024"/>
        <a:ext cx="3346953" cy="402671"/>
      </dsp:txXfrm>
    </dsp:sp>
    <dsp:sp modelId="{110667FD-9B1F-4431-9A6D-F12019C33BB1}">
      <dsp:nvSpPr>
        <dsp:cNvPr id="0" name=""/>
        <dsp:cNvSpPr/>
      </dsp:nvSpPr>
      <dsp:spPr>
        <a:xfrm>
          <a:off x="662284" y="1010992"/>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altLang="es-ES" sz="1200" b="1" kern="1200" dirty="0"/>
            <a:t>Link</a:t>
          </a:r>
          <a:endParaRPr lang="es-ES" sz="1200" kern="1200" dirty="0"/>
        </a:p>
      </dsp:txBody>
      <dsp:txXfrm>
        <a:off x="674812" y="1023520"/>
        <a:ext cx="3351932" cy="402671"/>
      </dsp:txXfrm>
    </dsp:sp>
    <dsp:sp modelId="{AEBB59F1-A66C-4952-A909-E1F19F6B580F}">
      <dsp:nvSpPr>
        <dsp:cNvPr id="0" name=""/>
        <dsp:cNvSpPr/>
      </dsp:nvSpPr>
      <dsp:spPr>
        <a:xfrm>
          <a:off x="995916" y="1516488"/>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t>Informatiearchitectuur (hoe een informatieruimte is gestructureerd).</a:t>
          </a:r>
          <a:endParaRPr lang="es-ES" sz="1200" kern="1200" dirty="0"/>
        </a:p>
      </dsp:txBody>
      <dsp:txXfrm>
        <a:off x="1008444" y="1529016"/>
        <a:ext cx="3346953" cy="402671"/>
      </dsp:txXfrm>
    </dsp:sp>
    <dsp:sp modelId="{137E2567-5B31-4120-96C1-EB8800B0F446}">
      <dsp:nvSpPr>
        <dsp:cNvPr id="0" name=""/>
        <dsp:cNvSpPr/>
      </dsp:nvSpPr>
      <dsp:spPr>
        <a:xfrm>
          <a:off x="3705641" y="327600"/>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768196" y="327600"/>
        <a:ext cx="152912" cy="209212"/>
      </dsp:txXfrm>
    </dsp:sp>
    <dsp:sp modelId="{36D489FF-583E-417B-8F92-8C9F7157A53D}">
      <dsp:nvSpPr>
        <dsp:cNvPr id="0" name=""/>
        <dsp:cNvSpPr/>
      </dsp:nvSpPr>
      <dsp:spPr>
        <a:xfrm>
          <a:off x="4039272" y="833096"/>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101827" y="833096"/>
        <a:ext cx="152912" cy="209212"/>
      </dsp:txXfrm>
    </dsp:sp>
    <dsp:sp modelId="{A832224C-7851-481C-AF4E-8539C7667CAC}">
      <dsp:nvSpPr>
        <dsp:cNvPr id="0" name=""/>
        <dsp:cNvSpPr/>
      </dsp:nvSpPr>
      <dsp:spPr>
        <a:xfrm>
          <a:off x="4367925" y="1338592"/>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430480" y="1338592"/>
        <a:ext cx="152912" cy="20921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42BD1-8DC0-4FF8-A740-79DF3BFBB301}">
      <dsp:nvSpPr>
        <dsp:cNvPr id="0" name=""/>
        <dsp:cNvSpPr/>
      </dsp:nvSpPr>
      <dsp:spPr>
        <a:xfrm>
          <a:off x="0" y="645369"/>
          <a:ext cx="5688632" cy="15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9D32F-0D76-4643-8292-8A781C730E07}">
      <dsp:nvSpPr>
        <dsp:cNvPr id="0" name=""/>
        <dsp:cNvSpPr/>
      </dsp:nvSpPr>
      <dsp:spPr>
        <a:xfrm>
          <a:off x="284153" y="151160"/>
          <a:ext cx="4932035" cy="5827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De structuur van een site moet overeenkomen met de verwachtingen van de gebruikers ervan.</a:t>
          </a:r>
          <a:endParaRPr lang="es-ES" sz="1200" kern="1200" dirty="0">
            <a:solidFill>
              <a:schemeClr val="tx1"/>
            </a:solidFill>
          </a:endParaRPr>
        </a:p>
      </dsp:txBody>
      <dsp:txXfrm>
        <a:off x="312601" y="179608"/>
        <a:ext cx="4875139" cy="525873"/>
      </dsp:txXfrm>
    </dsp:sp>
    <dsp:sp modelId="{489EDF02-9507-4398-84B2-B00843BDC331}">
      <dsp:nvSpPr>
        <dsp:cNvPr id="0" name=""/>
        <dsp:cNvSpPr/>
      </dsp:nvSpPr>
      <dsp:spPr>
        <a:xfrm>
          <a:off x="0" y="1323178"/>
          <a:ext cx="5688632" cy="151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02988D76-A7E1-4594-A1FD-5DFFD24CC06B}">
      <dsp:nvSpPr>
        <dsp:cNvPr id="0" name=""/>
        <dsp:cNvSpPr/>
      </dsp:nvSpPr>
      <dsp:spPr>
        <a:xfrm>
          <a:off x="284153" y="828969"/>
          <a:ext cx="4932035" cy="582769"/>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Hoe natuurlijker en voor de hand liggend de navigatie is, hoe meer bereidwillig de gebruiker naar die website terugkeert.</a:t>
          </a:r>
          <a:endParaRPr lang="es-ES" sz="1200" kern="1200" dirty="0">
            <a:solidFill>
              <a:schemeClr val="tx1"/>
            </a:solidFill>
          </a:endParaRPr>
        </a:p>
      </dsp:txBody>
      <dsp:txXfrm>
        <a:off x="312601" y="857417"/>
        <a:ext cx="4875139" cy="525873"/>
      </dsp:txXfrm>
    </dsp:sp>
    <dsp:sp modelId="{1402A415-1E4A-4121-9618-773DA39B9C28}">
      <dsp:nvSpPr>
        <dsp:cNvPr id="0" name=""/>
        <dsp:cNvSpPr/>
      </dsp:nvSpPr>
      <dsp:spPr>
        <a:xfrm>
          <a:off x="0" y="2000987"/>
          <a:ext cx="5688632" cy="151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6C65555-BEE6-4A0F-AF3E-FEC1E83C30C0}">
      <dsp:nvSpPr>
        <dsp:cNvPr id="0" name=""/>
        <dsp:cNvSpPr/>
      </dsp:nvSpPr>
      <dsp:spPr>
        <a:xfrm>
          <a:off x="284153" y="1506778"/>
          <a:ext cx="4932035" cy="582769"/>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De IT-architectuur van een site hangt af van de specifieke doelstellingen van die site en zijn gebruikers.</a:t>
          </a:r>
          <a:endParaRPr lang="es-ES" sz="1200" kern="1200" dirty="0">
            <a:solidFill>
              <a:schemeClr val="tx1"/>
            </a:solidFill>
          </a:endParaRPr>
        </a:p>
      </dsp:txBody>
      <dsp:txXfrm>
        <a:off x="312601" y="1535226"/>
        <a:ext cx="4875139" cy="52587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E1F54-CEEC-4E84-8817-3436893AC2F7}">
      <dsp:nvSpPr>
        <dsp:cNvPr id="0" name=""/>
        <dsp:cNvSpPr/>
      </dsp:nvSpPr>
      <dsp:spPr>
        <a:xfrm>
          <a:off x="1586770" y="0"/>
          <a:ext cx="2308324" cy="230832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799A-A4E0-4B0F-BD54-A629C873F7AF}">
      <dsp:nvSpPr>
        <dsp:cNvPr id="0" name=""/>
        <dsp:cNvSpPr/>
      </dsp:nvSpPr>
      <dsp:spPr>
        <a:xfrm>
          <a:off x="2735973" y="312875"/>
          <a:ext cx="2373574" cy="32821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Er zijn 4 basischregels voor de rekst gemakkelijk en usable te maken</a:t>
          </a:r>
          <a:endParaRPr lang="es-ES" sz="1000" kern="1200" dirty="0"/>
        </a:p>
      </dsp:txBody>
      <dsp:txXfrm>
        <a:off x="2751995" y="328897"/>
        <a:ext cx="2341530" cy="296170"/>
      </dsp:txXfrm>
    </dsp:sp>
    <dsp:sp modelId="{13094A3E-1D1E-4F06-BE3E-6A548B4E5C70}">
      <dsp:nvSpPr>
        <dsp:cNvPr id="0" name=""/>
        <dsp:cNvSpPr/>
      </dsp:nvSpPr>
      <dsp:spPr>
        <a:xfrm>
          <a:off x="2735973" y="682116"/>
          <a:ext cx="2373574" cy="328214"/>
        </a:xfrm>
        <a:prstGeom prst="round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a:t>
          </a:r>
          <a:r>
            <a:rPr lang="nl-NL" altLang="es-ES" sz="1000" b="1" kern="1200" dirty="0"/>
            <a:t>Gebruik veelvoorkomende lettertypen, groter dan of gelijk aan 10 punten</a:t>
          </a:r>
          <a:endParaRPr lang="es-ES" sz="1000" kern="1200" dirty="0"/>
        </a:p>
      </dsp:txBody>
      <dsp:txXfrm>
        <a:off x="2751995" y="698138"/>
        <a:ext cx="2341530" cy="296170"/>
      </dsp:txXfrm>
    </dsp:sp>
    <dsp:sp modelId="{AE1C9C92-B13B-4EE1-A97B-61B2F070CE61}">
      <dsp:nvSpPr>
        <dsp:cNvPr id="0" name=""/>
        <dsp:cNvSpPr/>
      </dsp:nvSpPr>
      <dsp:spPr>
        <a:xfrm>
          <a:off x="2745876" y="1050239"/>
          <a:ext cx="2373574" cy="328214"/>
        </a:xfrm>
        <a:prstGeom prst="round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Vermijd drukke achtegronden</a:t>
          </a:r>
          <a:endParaRPr lang="es-ES" sz="1000" kern="1200" dirty="0"/>
        </a:p>
      </dsp:txBody>
      <dsp:txXfrm>
        <a:off x="2761898" y="1066261"/>
        <a:ext cx="2341530" cy="296170"/>
      </dsp:txXfrm>
    </dsp:sp>
    <dsp:sp modelId="{BDA48A0C-433E-4432-8765-D4413FB3E6C9}">
      <dsp:nvSpPr>
        <dsp:cNvPr id="0" name=""/>
        <dsp:cNvSpPr/>
      </dsp:nvSpPr>
      <dsp:spPr>
        <a:xfrm>
          <a:off x="2735973" y="1420600"/>
          <a:ext cx="2373574" cy="328214"/>
        </a:xfrm>
        <a:prstGeom prst="round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it-IT" altLang="es-ES" sz="1000" b="1" kern="1200" dirty="0"/>
            <a:t>- Use black text o</a:t>
          </a:r>
          <a:r>
            <a:rPr lang="nl-NL" altLang="es-ES" sz="1000" b="1" kern="1200" dirty="0"/>
            <a:t>Gebruik zwarte tekst op een witte achtergrond</a:t>
          </a:r>
          <a:r>
            <a:rPr lang="it-IT" altLang="es-ES" sz="1000" b="1" kern="1200" dirty="0"/>
            <a:t>n a white background</a:t>
          </a:r>
          <a:endParaRPr lang="es-ES" sz="1000" kern="1200" dirty="0"/>
        </a:p>
      </dsp:txBody>
      <dsp:txXfrm>
        <a:off x="2751995" y="1436622"/>
        <a:ext cx="2341530" cy="296170"/>
      </dsp:txXfrm>
    </dsp:sp>
    <dsp:sp modelId="{0A620C9C-C3B4-4C5E-9D05-A903D9AF2134}">
      <dsp:nvSpPr>
        <dsp:cNvPr id="0" name=""/>
        <dsp:cNvSpPr/>
      </dsp:nvSpPr>
      <dsp:spPr>
        <a:xfrm>
          <a:off x="2745884" y="1860552"/>
          <a:ext cx="2365817" cy="328214"/>
        </a:xfrm>
        <a:prstGeom prst="round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altLang="es-ES" sz="1000" b="1" kern="1200" dirty="0"/>
            <a:t>- Beperk scrollen, hoofdletters en grafische tekst tot een minimum.</a:t>
          </a:r>
          <a:endParaRPr lang="it-IT" altLang="es-ES" sz="1000" b="1" kern="1200" dirty="0"/>
        </a:p>
      </dsp:txBody>
      <dsp:txXfrm>
        <a:off x="2761906" y="1876574"/>
        <a:ext cx="2333773" cy="29617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94BE6-B3CB-4201-90C8-C71812666ED6}">
      <dsp:nvSpPr>
        <dsp:cNvPr id="0" name=""/>
        <dsp:cNvSpPr/>
      </dsp:nvSpPr>
      <dsp:spPr>
        <a:xfrm>
          <a:off x="0" y="438"/>
          <a:ext cx="5789027" cy="4282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De juiste mate van contrast heeft invloed op de leesbaarheid van een site</a:t>
          </a:r>
          <a:r>
            <a:rPr lang="en-GB" altLang="es-ES" sz="1200" b="1" kern="1200" dirty="0">
              <a:solidFill>
                <a:schemeClr val="tx1"/>
              </a:solidFill>
            </a:rPr>
            <a:t>.</a:t>
          </a:r>
          <a:endParaRPr lang="es-ES" sz="1200" kern="1200" dirty="0">
            <a:solidFill>
              <a:schemeClr val="tx1"/>
            </a:solidFill>
          </a:endParaRPr>
        </a:p>
      </dsp:txBody>
      <dsp:txXfrm>
        <a:off x="20904" y="21342"/>
        <a:ext cx="5747219" cy="386418"/>
      </dsp:txXfrm>
    </dsp:sp>
    <dsp:sp modelId="{F95FDFBD-F512-4652-AC1C-D491F964C630}">
      <dsp:nvSpPr>
        <dsp:cNvPr id="0" name=""/>
        <dsp:cNvSpPr/>
      </dsp:nvSpPr>
      <dsp:spPr>
        <a:xfrm>
          <a:off x="0" y="442179"/>
          <a:ext cx="5789027" cy="428226"/>
        </a:xfrm>
        <a:prstGeom prst="roundRect">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 Zwarte tekst op een witte achtergrond of iets dergelijks - gemakkelijker te lezen</a:t>
          </a:r>
          <a:endParaRPr lang="es-ES" sz="1200" kern="1200" dirty="0">
            <a:solidFill>
              <a:schemeClr val="tx1"/>
            </a:solidFill>
          </a:endParaRPr>
        </a:p>
      </dsp:txBody>
      <dsp:txXfrm>
        <a:off x="20904" y="463083"/>
        <a:ext cx="5747219" cy="386418"/>
      </dsp:txXfrm>
    </dsp:sp>
    <dsp:sp modelId="{0D815CF0-0A7F-4541-AAFE-2B59742CB020}">
      <dsp:nvSpPr>
        <dsp:cNvPr id="0" name=""/>
        <dsp:cNvSpPr/>
      </dsp:nvSpPr>
      <dsp:spPr>
        <a:xfrm>
          <a:off x="0" y="883920"/>
          <a:ext cx="5789027" cy="428226"/>
        </a:xfrm>
        <a:prstGeom prst="roundRect">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 Vermijd het combineren van vergelijkbare kleuren: het lage contrast veroorzaakt visuele vermoeidheid en is moeilijk te lezen</a:t>
          </a:r>
          <a:r>
            <a:rPr lang="en-GB" altLang="es-ES" sz="1200" b="1" kern="1200" dirty="0" err="1">
              <a:solidFill>
                <a:schemeClr val="tx1"/>
              </a:solidFill>
            </a:rPr>
            <a:t>ead</a:t>
          </a:r>
          <a:endParaRPr lang="es-ES" sz="1200" kern="1200" dirty="0">
            <a:solidFill>
              <a:schemeClr val="tx1"/>
            </a:solidFill>
          </a:endParaRPr>
        </a:p>
      </dsp:txBody>
      <dsp:txXfrm>
        <a:off x="20904" y="904824"/>
        <a:ext cx="5747219" cy="386418"/>
      </dsp:txXfrm>
    </dsp:sp>
    <dsp:sp modelId="{F2C853F3-FCAC-4FB8-ABDA-9C953683E76D}">
      <dsp:nvSpPr>
        <dsp:cNvPr id="0" name=""/>
        <dsp:cNvSpPr/>
      </dsp:nvSpPr>
      <dsp:spPr>
        <a:xfrm>
          <a:off x="0" y="1325660"/>
          <a:ext cx="5789027" cy="42822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 NOOIT een drukke achtergrond hebben</a:t>
          </a:r>
          <a:endParaRPr lang="en-GB" altLang="es-ES" sz="1200" b="1" kern="1200" dirty="0">
            <a:solidFill>
              <a:schemeClr val="tx1"/>
            </a:solidFill>
          </a:endParaRPr>
        </a:p>
      </dsp:txBody>
      <dsp:txXfrm>
        <a:off x="20904" y="1346564"/>
        <a:ext cx="5747219" cy="386418"/>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50E36-D713-48F7-B261-7E31A74484EB}">
      <dsp:nvSpPr>
        <dsp:cNvPr id="0" name=""/>
        <dsp:cNvSpPr/>
      </dsp:nvSpPr>
      <dsp:spPr>
        <a:xfrm>
          <a:off x="0" y="42511"/>
          <a:ext cx="5904000" cy="58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Afbeeldingen vergroten de bestandsgrootte - veel gebruikers gebruiken modems en hebben niet veel geduld met trage sites.</a:t>
          </a:r>
          <a:endParaRPr lang="es-ES" sz="1200" kern="1200" dirty="0">
            <a:solidFill>
              <a:schemeClr val="tx1"/>
            </a:solidFill>
          </a:endParaRPr>
        </a:p>
      </dsp:txBody>
      <dsp:txXfrm>
        <a:off x="28329" y="70840"/>
        <a:ext cx="5847342" cy="523662"/>
      </dsp:txXfrm>
    </dsp:sp>
    <dsp:sp modelId="{E3AACF89-3DBC-4B4E-B41A-13AF6A712BC4}">
      <dsp:nvSpPr>
        <dsp:cNvPr id="0" name=""/>
        <dsp:cNvSpPr/>
      </dsp:nvSpPr>
      <dsp:spPr>
        <a:xfrm>
          <a:off x="0" y="684435"/>
          <a:ext cx="5904000" cy="580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Grafische tekst is geen tekst en kan niet worden doorzocht.</a:t>
          </a:r>
          <a:endParaRPr lang="es-ES" sz="1200" kern="1200" dirty="0">
            <a:solidFill>
              <a:schemeClr val="tx1"/>
            </a:solidFill>
          </a:endParaRPr>
        </a:p>
      </dsp:txBody>
      <dsp:txXfrm>
        <a:off x="28329" y="712764"/>
        <a:ext cx="5847342" cy="523662"/>
      </dsp:txXfrm>
    </dsp:sp>
    <dsp:sp modelId="{D704A04E-89F5-4314-A685-DECA16DD52CC}">
      <dsp:nvSpPr>
        <dsp:cNvPr id="0" name=""/>
        <dsp:cNvSpPr/>
      </dsp:nvSpPr>
      <dsp:spPr>
        <a:xfrm>
          <a:off x="0" y="1354035"/>
          <a:ext cx="5904000" cy="58032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kern="1200" dirty="0">
              <a:solidFill>
                <a:schemeClr val="tx1"/>
              </a:solidFill>
            </a:rPr>
            <a:t>Grafische tekst kan niet worden vergroot.</a:t>
          </a:r>
          <a:endParaRPr lang="es-ES" sz="1200" kern="1200" dirty="0">
            <a:solidFill>
              <a:schemeClr val="tx1"/>
            </a:solidFill>
          </a:endParaRPr>
        </a:p>
      </dsp:txBody>
      <dsp:txXfrm>
        <a:off x="28329" y="1382364"/>
        <a:ext cx="5847342" cy="52366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8912A-E9BC-41F0-8C25-E14A77755B2B}">
      <dsp:nvSpPr>
        <dsp:cNvPr id="0" name=""/>
        <dsp:cNvSpPr/>
      </dsp:nvSpPr>
      <dsp:spPr>
        <a:xfrm>
          <a:off x="0" y="237300"/>
          <a:ext cx="4625565" cy="9450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58995" tIns="312420" rIns="358995" bIns="85344" numCol="1" spcCol="1270" anchor="t" anchorCtr="0">
          <a:noAutofit/>
        </a:bodyPr>
        <a:lstStyle/>
        <a:p>
          <a:pPr marL="114300" lvl="1" indent="-114300" algn="l" defTabSz="533400">
            <a:lnSpc>
              <a:spcPct val="90000"/>
            </a:lnSpc>
            <a:spcBef>
              <a:spcPct val="0"/>
            </a:spcBef>
            <a:spcAft>
              <a:spcPct val="15000"/>
            </a:spcAft>
            <a:buChar char="•"/>
          </a:pPr>
          <a:r>
            <a:rPr lang="nl-BE" altLang="es-ES" sz="1200" b="1" i="1" kern="1200" dirty="0"/>
            <a:t>Vermijd jargon</a:t>
          </a:r>
          <a:endParaRPr lang="es-ES" sz="1200" kern="1200" dirty="0">
            <a:solidFill>
              <a:schemeClr val="tx1"/>
            </a:solidFill>
          </a:endParaRPr>
        </a:p>
        <a:p>
          <a:pPr marL="114300" lvl="1" indent="-114300" algn="l" defTabSz="533400">
            <a:lnSpc>
              <a:spcPct val="90000"/>
            </a:lnSpc>
            <a:spcBef>
              <a:spcPct val="0"/>
            </a:spcBef>
            <a:spcAft>
              <a:spcPct val="15000"/>
            </a:spcAft>
            <a:buChar char="•"/>
          </a:pPr>
          <a:r>
            <a:rPr lang="nl-BE" altLang="es-ES" sz="1200" b="1" i="1" kern="1200" dirty="0" err="1"/>
            <a:t>Vermijd acroniemen</a:t>
          </a:r>
        </a:p>
        <a:p>
          <a:pPr marL="114300" lvl="1" indent="-114300" algn="l" defTabSz="533400">
            <a:lnSpc>
              <a:spcPct val="90000"/>
            </a:lnSpc>
            <a:spcBef>
              <a:spcPct val="0"/>
            </a:spcBef>
            <a:spcAft>
              <a:spcPct val="15000"/>
            </a:spcAft>
            <a:buChar char="•"/>
          </a:pPr>
          <a:r>
            <a:rPr lang="nl-NL" altLang="es-ES" sz="1200" b="1" i="1" kern="1200" dirty="0" err="1"/>
            <a:t>Terzijde: sarcasme woordspelingen en clichés</a:t>
          </a:r>
          <a:endParaRPr lang="nl-BE" altLang="es-ES" sz="1200" b="1" i="1" kern="1200" dirty="0" err="1"/>
        </a:p>
      </dsp:txBody>
      <dsp:txXfrm>
        <a:off x="0" y="237300"/>
        <a:ext cx="4625565" cy="945000"/>
      </dsp:txXfrm>
    </dsp:sp>
    <dsp:sp modelId="{5D277F2F-20EF-4C6B-89E6-2D49DCD00E58}">
      <dsp:nvSpPr>
        <dsp:cNvPr id="0" name=""/>
        <dsp:cNvSpPr/>
      </dsp:nvSpPr>
      <dsp:spPr>
        <a:xfrm>
          <a:off x="231278" y="18954"/>
          <a:ext cx="3237895" cy="44280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2385" tIns="0" rIns="122385" bIns="0" numCol="1" spcCol="1270" anchor="ctr" anchorCtr="0">
          <a:noAutofit/>
        </a:bodyPr>
        <a:lstStyle/>
        <a:p>
          <a:pPr marL="0" lvl="0" indent="0" algn="l" defTabSz="666750">
            <a:lnSpc>
              <a:spcPct val="90000"/>
            </a:lnSpc>
            <a:spcBef>
              <a:spcPct val="0"/>
            </a:spcBef>
            <a:spcAft>
              <a:spcPct val="35000"/>
            </a:spcAft>
            <a:buNone/>
          </a:pPr>
          <a:endParaRPr lang="es-ES" sz="1500" kern="1200"/>
        </a:p>
      </dsp:txBody>
      <dsp:txXfrm>
        <a:off x="252894" y="40570"/>
        <a:ext cx="3194663" cy="399568"/>
      </dsp:txXfrm>
    </dsp:sp>
    <dsp:sp modelId="{C62BB0A3-5600-4D18-93F3-3551AC977FC7}">
      <dsp:nvSpPr>
        <dsp:cNvPr id="0" name=""/>
        <dsp:cNvSpPr/>
      </dsp:nvSpPr>
      <dsp:spPr>
        <a:xfrm>
          <a:off x="0" y="1487755"/>
          <a:ext cx="4625565" cy="3780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1EB466A3-1C27-44F1-A86A-A1A87FBDCB52}">
      <dsp:nvSpPr>
        <dsp:cNvPr id="0" name=""/>
        <dsp:cNvSpPr/>
      </dsp:nvSpPr>
      <dsp:spPr>
        <a:xfrm>
          <a:off x="231052" y="1266355"/>
          <a:ext cx="4271206" cy="44280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2385" tIns="0" rIns="122385" bIns="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Ze vervelen de gebruiker en zijn een verlies van tijd</a:t>
          </a:r>
        </a:p>
      </dsp:txBody>
      <dsp:txXfrm>
        <a:off x="252668" y="1287971"/>
        <a:ext cx="4227974" cy="39956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2978-BF08-4DFB-B13B-2FE060968085}">
      <dsp:nvSpPr>
        <dsp:cNvPr id="0" name=""/>
        <dsp:cNvSpPr/>
      </dsp:nvSpPr>
      <dsp:spPr>
        <a:xfrm>
          <a:off x="2736304" y="986165"/>
          <a:ext cx="1935955" cy="335992"/>
        </a:xfrm>
        <a:custGeom>
          <a:avLst/>
          <a:gdLst/>
          <a:ahLst/>
          <a:cxnLst/>
          <a:rect l="0" t="0" r="0" b="0"/>
          <a:pathLst>
            <a:path>
              <a:moveTo>
                <a:pt x="0" y="0"/>
              </a:moveTo>
              <a:lnTo>
                <a:pt x="0" y="167996"/>
              </a:lnTo>
              <a:lnTo>
                <a:pt x="1935955" y="167996"/>
              </a:lnTo>
              <a:lnTo>
                <a:pt x="1935955"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4E330-CE6B-4E8E-AA8C-D77A725F70BB}">
      <dsp:nvSpPr>
        <dsp:cNvPr id="0" name=""/>
        <dsp:cNvSpPr/>
      </dsp:nvSpPr>
      <dsp:spPr>
        <a:xfrm>
          <a:off x="2690584" y="986165"/>
          <a:ext cx="91440" cy="335992"/>
        </a:xfrm>
        <a:custGeom>
          <a:avLst/>
          <a:gdLst/>
          <a:ahLst/>
          <a:cxnLst/>
          <a:rect l="0" t="0" r="0" b="0"/>
          <a:pathLst>
            <a:path>
              <a:moveTo>
                <a:pt x="45720" y="0"/>
              </a:moveTo>
              <a:lnTo>
                <a:pt x="4572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20336-F1D1-4DCE-BB69-E036A229B05E}">
      <dsp:nvSpPr>
        <dsp:cNvPr id="0" name=""/>
        <dsp:cNvSpPr/>
      </dsp:nvSpPr>
      <dsp:spPr>
        <a:xfrm>
          <a:off x="800348" y="986165"/>
          <a:ext cx="1935955" cy="335992"/>
        </a:xfrm>
        <a:custGeom>
          <a:avLst/>
          <a:gdLst/>
          <a:ahLst/>
          <a:cxnLst/>
          <a:rect l="0" t="0" r="0" b="0"/>
          <a:pathLst>
            <a:path>
              <a:moveTo>
                <a:pt x="1935955" y="0"/>
              </a:moveTo>
              <a:lnTo>
                <a:pt x="1935955" y="167996"/>
              </a:lnTo>
              <a:lnTo>
                <a:pt x="0" y="167996"/>
              </a:lnTo>
              <a:lnTo>
                <a:pt x="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5F655-FBF8-4FE2-AFD6-C43CA70CB53B}">
      <dsp:nvSpPr>
        <dsp:cNvPr id="0" name=""/>
        <dsp:cNvSpPr/>
      </dsp:nvSpPr>
      <dsp:spPr>
        <a:xfrm>
          <a:off x="1936322" y="186184"/>
          <a:ext cx="1599962" cy="799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altLang="es-ES" sz="1200" b="1" kern="1200" dirty="0">
              <a:solidFill>
                <a:schemeClr val="tx1"/>
              </a:solidFill>
            </a:rPr>
            <a:t>Om de gebruiker langer op zijn site te laten</a:t>
          </a:r>
          <a:endParaRPr lang="es-ES" sz="1200" kern="1200" dirty="0">
            <a:solidFill>
              <a:schemeClr val="tx1"/>
            </a:solidFill>
          </a:endParaRPr>
        </a:p>
      </dsp:txBody>
      <dsp:txXfrm>
        <a:off x="1936322" y="186184"/>
        <a:ext cx="1599962" cy="799981"/>
      </dsp:txXfrm>
    </dsp:sp>
    <dsp:sp modelId="{1EAFCE7C-9FBF-4B3D-9C9C-CA66D0940FC3}">
      <dsp:nvSpPr>
        <dsp:cNvPr id="0" name=""/>
        <dsp:cNvSpPr/>
      </dsp:nvSpPr>
      <dsp:spPr>
        <a:xfrm>
          <a:off x="36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nl-NL" altLang="es-ES" sz="1200" b="1" kern="1200" dirty="0">
              <a:solidFill>
                <a:schemeClr val="tx1"/>
              </a:solidFill>
            </a:rPr>
            <a:t>Verspreid inhoud over meerdere p</a:t>
          </a:r>
          <a:endParaRPr lang="es-ES" sz="1200" kern="1200" dirty="0">
            <a:solidFill>
              <a:schemeClr val="tx1"/>
            </a:solidFill>
          </a:endParaRPr>
        </a:p>
      </dsp:txBody>
      <dsp:txXfrm>
        <a:off x="367" y="1322158"/>
        <a:ext cx="1599962" cy="799981"/>
      </dsp:txXfrm>
    </dsp:sp>
    <dsp:sp modelId="{90199152-45FA-446A-924F-A2DD7615897C}">
      <dsp:nvSpPr>
        <dsp:cNvPr id="0" name=""/>
        <dsp:cNvSpPr/>
      </dsp:nvSpPr>
      <dsp:spPr>
        <a:xfrm>
          <a:off x="1936322"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Starten vanuit kernpunten</a:t>
          </a:r>
          <a:endParaRPr lang="es-ES" sz="1200" kern="1200" dirty="0">
            <a:solidFill>
              <a:schemeClr val="tx1"/>
            </a:solidFill>
          </a:endParaRPr>
        </a:p>
      </dsp:txBody>
      <dsp:txXfrm>
        <a:off x="1936322" y="1322158"/>
        <a:ext cx="1599962" cy="799981"/>
      </dsp:txXfrm>
    </dsp:sp>
    <dsp:sp modelId="{BD6B94E3-C892-47A7-8CDD-ED49683A0BAF}">
      <dsp:nvSpPr>
        <dsp:cNvPr id="0" name=""/>
        <dsp:cNvSpPr/>
      </dsp:nvSpPr>
      <dsp:spPr>
        <a:xfrm>
          <a:off x="387227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Gemakkelijk ingaan op details</a:t>
          </a:r>
          <a:endParaRPr lang="es-ES" sz="1200" kern="1200" dirty="0">
            <a:solidFill>
              <a:schemeClr val="tx1"/>
            </a:solidFill>
          </a:endParaRPr>
        </a:p>
      </dsp:txBody>
      <dsp:txXfrm>
        <a:off x="3872277" y="1322158"/>
        <a:ext cx="1599962" cy="79998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C0510-5F7F-4070-AC79-0FCCBADC56BD}">
      <dsp:nvSpPr>
        <dsp:cNvPr id="0" name=""/>
        <dsp:cNvSpPr/>
      </dsp:nvSpPr>
      <dsp:spPr>
        <a:xfrm>
          <a:off x="-2725675" y="-420322"/>
          <a:ext cx="3252982" cy="3252982"/>
        </a:xfrm>
        <a:prstGeom prst="blockArc">
          <a:avLst>
            <a:gd name="adj1" fmla="val 18900000"/>
            <a:gd name="adj2" fmla="val 2700000"/>
            <a:gd name="adj3" fmla="val 66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75D8F-F8D1-45AA-8DDD-253FC299383F}">
      <dsp:nvSpPr>
        <dsp:cNvPr id="0" name=""/>
        <dsp:cNvSpPr/>
      </dsp:nvSpPr>
      <dsp:spPr>
        <a:xfrm>
          <a:off x="231914" y="150722"/>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Highlight de kernwoorden</a:t>
          </a:r>
          <a:endParaRPr lang="es-ES" sz="1200" kern="1200" dirty="0">
            <a:solidFill>
              <a:schemeClr val="tx1"/>
            </a:solidFill>
          </a:endParaRPr>
        </a:p>
      </dsp:txBody>
      <dsp:txXfrm>
        <a:off x="231914" y="150722"/>
        <a:ext cx="5418879" cy="301638"/>
      </dsp:txXfrm>
    </dsp:sp>
    <dsp:sp modelId="{0F676105-D27C-453A-92E5-72B9E9FABC4C}">
      <dsp:nvSpPr>
        <dsp:cNvPr id="0" name=""/>
        <dsp:cNvSpPr/>
      </dsp:nvSpPr>
      <dsp:spPr>
        <a:xfrm>
          <a:off x="43390" y="11301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06F9B-F56A-48A6-8D25-AC5CD0D55C1A}">
      <dsp:nvSpPr>
        <dsp:cNvPr id="0" name=""/>
        <dsp:cNvSpPr/>
      </dsp:nvSpPr>
      <dsp:spPr>
        <a:xfrm>
          <a:off x="448060" y="603036"/>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Korte beschrijvende titels en hoofdings</a:t>
          </a:r>
          <a:endParaRPr lang="es-ES" sz="1200" kern="1200" dirty="0">
            <a:solidFill>
              <a:schemeClr val="tx1"/>
            </a:solidFill>
          </a:endParaRPr>
        </a:p>
      </dsp:txBody>
      <dsp:txXfrm>
        <a:off x="448060" y="603036"/>
        <a:ext cx="5202733" cy="301638"/>
      </dsp:txXfrm>
    </dsp:sp>
    <dsp:sp modelId="{58B9B2A9-B923-44AB-B826-EDD5385640D6}">
      <dsp:nvSpPr>
        <dsp:cNvPr id="0" name=""/>
        <dsp:cNvSpPr/>
      </dsp:nvSpPr>
      <dsp:spPr>
        <a:xfrm>
          <a:off x="259535" y="56533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AC157-CDAF-4CB3-AC8D-8EC1A31FF181}">
      <dsp:nvSpPr>
        <dsp:cNvPr id="0" name=""/>
        <dsp:cNvSpPr/>
      </dsp:nvSpPr>
      <dsp:spPr>
        <a:xfrm>
          <a:off x="514399" y="1055349"/>
          <a:ext cx="5136394"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Lijsten die ingedeeld en genummerd zijn</a:t>
          </a:r>
          <a:endParaRPr lang="es-ES" sz="1200" kern="1200" dirty="0">
            <a:solidFill>
              <a:schemeClr val="tx1"/>
            </a:solidFill>
          </a:endParaRPr>
        </a:p>
      </dsp:txBody>
      <dsp:txXfrm>
        <a:off x="514399" y="1055349"/>
        <a:ext cx="5136394" cy="301638"/>
      </dsp:txXfrm>
    </dsp:sp>
    <dsp:sp modelId="{67C1A7B8-BB22-4A83-B88E-A2FEB102ABCB}">
      <dsp:nvSpPr>
        <dsp:cNvPr id="0" name=""/>
        <dsp:cNvSpPr/>
      </dsp:nvSpPr>
      <dsp:spPr>
        <a:xfrm>
          <a:off x="325875" y="1017644"/>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9D43A-AE52-4B42-90CC-16788F3E1D35}">
      <dsp:nvSpPr>
        <dsp:cNvPr id="0" name=""/>
        <dsp:cNvSpPr/>
      </dsp:nvSpPr>
      <dsp:spPr>
        <a:xfrm>
          <a:off x="448060" y="1507663"/>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Korte paragrafen</a:t>
          </a:r>
          <a:endParaRPr lang="es-ES" sz="1200" kern="1200" dirty="0">
            <a:solidFill>
              <a:schemeClr val="tx1"/>
            </a:solidFill>
          </a:endParaRPr>
        </a:p>
      </dsp:txBody>
      <dsp:txXfrm>
        <a:off x="448060" y="1507663"/>
        <a:ext cx="5202733" cy="301638"/>
      </dsp:txXfrm>
    </dsp:sp>
    <dsp:sp modelId="{FD65C48A-1B36-4CA0-84FF-99A3C54147BF}">
      <dsp:nvSpPr>
        <dsp:cNvPr id="0" name=""/>
        <dsp:cNvSpPr/>
      </dsp:nvSpPr>
      <dsp:spPr>
        <a:xfrm>
          <a:off x="259535" y="146995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395BB-F04C-4EA1-B69B-F5323CDCD0E7}">
      <dsp:nvSpPr>
        <dsp:cNvPr id="0" name=""/>
        <dsp:cNvSpPr/>
      </dsp:nvSpPr>
      <dsp:spPr>
        <a:xfrm>
          <a:off x="231914" y="1959976"/>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it-IT" altLang="es-ES" sz="1200" b="1" kern="1200" dirty="0">
              <a:solidFill>
                <a:schemeClr val="tx1"/>
              </a:solidFill>
            </a:rPr>
            <a:t>De stand van zaken van het concepte op de pagina in de eerste lijnen</a:t>
          </a:r>
          <a:endParaRPr lang="es-ES" sz="1200" kern="1200" dirty="0">
            <a:solidFill>
              <a:schemeClr val="tx1"/>
            </a:solidFill>
          </a:endParaRPr>
        </a:p>
      </dsp:txBody>
      <dsp:txXfrm>
        <a:off x="231914" y="1959976"/>
        <a:ext cx="5418879" cy="301638"/>
      </dsp:txXfrm>
    </dsp:sp>
    <dsp:sp modelId="{F871452E-D99F-4EE3-98D8-1ED2C2DB7B2F}">
      <dsp:nvSpPr>
        <dsp:cNvPr id="0" name=""/>
        <dsp:cNvSpPr/>
      </dsp:nvSpPr>
      <dsp:spPr>
        <a:xfrm>
          <a:off x="43390" y="192227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28179-E6F1-4B51-BDE7-FD252AA2868E}">
      <dsp:nvSpPr>
        <dsp:cNvPr id="0" name=""/>
        <dsp:cNvSpPr/>
      </dsp:nvSpPr>
      <dsp:spPr>
        <a:xfrm>
          <a:off x="478331" y="0"/>
          <a:ext cx="5421090" cy="1944216"/>
        </a:xfrm>
        <a:prstGeom prst="rightArrow">
          <a:avLst/>
        </a:prstGeom>
        <a:solidFill>
          <a:srgbClr val="0070C0"/>
        </a:solidFill>
        <a:ln>
          <a:noFill/>
        </a:ln>
        <a:effectLst/>
      </dsp:spPr>
      <dsp:style>
        <a:lnRef idx="0">
          <a:scrgbClr r="0" g="0" b="0"/>
        </a:lnRef>
        <a:fillRef idx="1">
          <a:scrgbClr r="0" g="0" b="0"/>
        </a:fillRef>
        <a:effectRef idx="0">
          <a:scrgbClr r="0" g="0" b="0"/>
        </a:effectRef>
        <a:fontRef idx="minor"/>
      </dsp:style>
    </dsp:sp>
    <dsp:sp modelId="{968CE002-AB25-4D88-ADCE-0A5E6BC658E2}">
      <dsp:nvSpPr>
        <dsp:cNvPr id="0" name=""/>
        <dsp:cNvSpPr/>
      </dsp:nvSpPr>
      <dsp:spPr>
        <a:xfrm>
          <a:off x="62420" y="467603"/>
          <a:ext cx="1955793" cy="100900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b="1" kern="1200" dirty="0">
            <a:solidFill>
              <a:schemeClr val="tx1"/>
            </a:solidFill>
          </a:endParaRPr>
        </a:p>
        <a:p>
          <a:pPr marL="0" lvl="0" indent="0" algn="ctr" defTabSz="533400">
            <a:lnSpc>
              <a:spcPct val="90000"/>
            </a:lnSpc>
            <a:spcBef>
              <a:spcPct val="0"/>
            </a:spcBef>
            <a:spcAft>
              <a:spcPct val="35000"/>
            </a:spcAft>
            <a:buNone/>
          </a:pPr>
          <a:r>
            <a:rPr lang="nl-BE" sz="1200" b="1" kern="1200" dirty="0">
              <a:solidFill>
                <a:schemeClr val="tx1"/>
              </a:solidFill>
            </a:rPr>
            <a:t>Hoe meer ervaring een gebruiker heeft met online browsen, hoe minder tijd hij op een site doorbrengt.</a:t>
          </a:r>
          <a:endParaRPr lang="es-ES" sz="1200" kern="1200" dirty="0">
            <a:solidFill>
              <a:schemeClr val="tx1"/>
            </a:solidFill>
            <a:latin typeface="Arial Rounded MT Bold" panose="020F0704030504030204" pitchFamily="34" charset="0"/>
          </a:endParaRPr>
        </a:p>
      </dsp:txBody>
      <dsp:txXfrm>
        <a:off x="111676" y="516859"/>
        <a:ext cx="1857281" cy="910497"/>
      </dsp:txXfrm>
    </dsp:sp>
    <dsp:sp modelId="{404372A0-A4FD-47DB-8154-FD91D939F84A}">
      <dsp:nvSpPr>
        <dsp:cNvPr id="0" name=""/>
        <dsp:cNvSpPr/>
      </dsp:nvSpPr>
      <dsp:spPr>
        <a:xfrm>
          <a:off x="2210979" y="467603"/>
          <a:ext cx="1955793" cy="1009009"/>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b="1" kern="1200" dirty="0">
            <a:solidFill>
              <a:schemeClr val="tx1"/>
            </a:solidFill>
          </a:endParaRPr>
        </a:p>
        <a:p>
          <a:pPr marL="0" lvl="0" indent="0" algn="ctr" defTabSz="533400">
            <a:lnSpc>
              <a:spcPct val="90000"/>
            </a:lnSpc>
            <a:spcBef>
              <a:spcPct val="0"/>
            </a:spcBef>
            <a:spcAft>
              <a:spcPct val="35000"/>
            </a:spcAft>
            <a:buNone/>
          </a:pPr>
          <a:r>
            <a:rPr lang="nl-BE" sz="1200" b="1" kern="1200" dirty="0">
              <a:solidFill>
                <a:schemeClr val="tx1"/>
              </a:solidFill>
            </a:rPr>
            <a:t>Slechts 23% van de gebruikers </a:t>
          </a:r>
          <a:r>
            <a:rPr lang="nl-BE" sz="1200" b="1" kern="1200" dirty="0" err="1">
              <a:solidFill>
                <a:schemeClr val="tx1"/>
              </a:solidFill>
            </a:rPr>
            <a:t>scrollt</a:t>
          </a:r>
          <a:r>
            <a:rPr lang="nl-BE" sz="1200" b="1" kern="1200" dirty="0">
              <a:solidFill>
                <a:schemeClr val="tx1"/>
              </a:solidFill>
            </a:rPr>
            <a:t> door de inhoud van de homepage bij hun eerste bezoek aan een website.</a:t>
          </a:r>
          <a:endParaRPr lang="es-ES" sz="1200" kern="1200" dirty="0">
            <a:solidFill>
              <a:schemeClr val="tx1"/>
            </a:solidFill>
            <a:latin typeface="Arial Rounded MT Bold" panose="020F0704030504030204" pitchFamily="34" charset="0"/>
          </a:endParaRPr>
        </a:p>
      </dsp:txBody>
      <dsp:txXfrm>
        <a:off x="2260235" y="516859"/>
        <a:ext cx="1857281" cy="910497"/>
      </dsp:txXfrm>
    </dsp:sp>
    <dsp:sp modelId="{6CF32255-E51F-4512-94D1-2649102F1105}">
      <dsp:nvSpPr>
        <dsp:cNvPr id="0" name=""/>
        <dsp:cNvSpPr/>
      </dsp:nvSpPr>
      <dsp:spPr>
        <a:xfrm>
          <a:off x="4359538" y="583264"/>
          <a:ext cx="1955793" cy="77768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sz="1200" b="1" kern="1200" dirty="0">
              <a:solidFill>
                <a:schemeClr val="tx1"/>
              </a:solidFill>
            </a:rPr>
            <a:t>Gebruikers brengen meer tijd door op een interne pagina dan op de homepage</a:t>
          </a:r>
          <a:endParaRPr lang="es-ES" sz="1200" kern="1200" dirty="0">
            <a:solidFill>
              <a:schemeClr val="tx1"/>
            </a:solidFill>
            <a:latin typeface="Arial Rounded MT Bold" panose="020F0704030504030204" pitchFamily="34" charset="0"/>
          </a:endParaRPr>
        </a:p>
      </dsp:txBody>
      <dsp:txXfrm>
        <a:off x="4397502" y="621228"/>
        <a:ext cx="1879865" cy="701758"/>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6506-004E-46CC-A9AF-755193E2DEC5}">
      <dsp:nvSpPr>
        <dsp:cNvPr id="0" name=""/>
        <dsp:cNvSpPr/>
      </dsp:nvSpPr>
      <dsp:spPr>
        <a:xfrm>
          <a:off x="892" y="305886"/>
          <a:ext cx="1904255" cy="11425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Wanneer de volgorde van de items bealngrijk is</a:t>
          </a:r>
          <a:endParaRPr lang="es-ES" sz="1200" kern="1200" dirty="0">
            <a:solidFill>
              <a:schemeClr val="tx1"/>
            </a:solidFill>
          </a:endParaRPr>
        </a:p>
      </dsp:txBody>
      <dsp:txXfrm>
        <a:off x="34356" y="339350"/>
        <a:ext cx="1837327" cy="1075625"/>
      </dsp:txXfrm>
    </dsp:sp>
    <dsp:sp modelId="{347E2D14-EA63-4C6A-B327-81B078913063}">
      <dsp:nvSpPr>
        <dsp:cNvPr id="0" name=""/>
        <dsp:cNvSpPr/>
      </dsp:nvSpPr>
      <dsp:spPr>
        <a:xfrm rot="21586386">
          <a:off x="2084200" y="641033"/>
          <a:ext cx="403604" cy="472255"/>
        </a:xfrm>
        <a:prstGeom prst="rightArrow">
          <a:avLst>
            <a:gd name="adj1" fmla="val 60000"/>
            <a:gd name="adj2" fmla="val 50000"/>
          </a:avLst>
        </a:prstGeom>
        <a:solidFill>
          <a:srgbClr val="9AD3E9"/>
        </a:solidFill>
        <a:ln>
          <a:solidFill>
            <a:srgbClr val="98DFB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2084200" y="735724"/>
        <a:ext cx="282523" cy="283353"/>
      </dsp:txXfrm>
    </dsp:sp>
    <dsp:sp modelId="{98E80C87-708D-4CD7-93D1-85EB5BE968F3}">
      <dsp:nvSpPr>
        <dsp:cNvPr id="0" name=""/>
        <dsp:cNvSpPr/>
      </dsp:nvSpPr>
      <dsp:spPr>
        <a:xfrm>
          <a:off x="2666660" y="295329"/>
          <a:ext cx="1904255" cy="1142553"/>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Genummerde lijst met instructies en opdrachten die in de juiste volorde moet geplaatst worden</a:t>
          </a:r>
          <a:endParaRPr lang="es-ES" sz="1200" kern="1200" dirty="0">
            <a:solidFill>
              <a:schemeClr val="tx1"/>
            </a:solidFill>
          </a:endParaRPr>
        </a:p>
      </dsp:txBody>
      <dsp:txXfrm>
        <a:off x="2700124" y="328793"/>
        <a:ext cx="1837327" cy="10756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B672A-7586-4DDF-BDAA-9A09FF796E79}">
      <dsp:nvSpPr>
        <dsp:cNvPr id="0" name=""/>
        <dsp:cNvSpPr/>
      </dsp:nvSpPr>
      <dsp:spPr>
        <a:xfrm>
          <a:off x="389054" y="0"/>
          <a:ext cx="4409290" cy="1944216"/>
        </a:xfrm>
        <a:prstGeom prst="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58C0FFFD-6B7F-4FE9-A416-A34F2FD6A4AB}">
      <dsp:nvSpPr>
        <dsp:cNvPr id="0" name=""/>
        <dsp:cNvSpPr/>
      </dsp:nvSpPr>
      <dsp:spPr>
        <a:xfrm>
          <a:off x="0" y="301726"/>
          <a:ext cx="1728386" cy="1340762"/>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altLang="es-ES" sz="1200" b="1" kern="1200" dirty="0">
              <a:solidFill>
                <a:schemeClr val="tx1"/>
              </a:solidFill>
            </a:rPr>
            <a:t>Om nuttig te zijn, moet inhoud: beknopt, informatief en geschreven zijn in een objectieve stijl die geschikt is voor internet</a:t>
          </a:r>
          <a:r>
            <a:rPr lang="it-IT" altLang="es-ES" sz="1200" b="1" kern="1200" dirty="0">
              <a:solidFill>
                <a:schemeClr val="tx1"/>
              </a:solidFill>
            </a:rPr>
            <a:t>.</a:t>
          </a:r>
          <a:endParaRPr lang="es-ES" sz="1200" kern="1200" dirty="0">
            <a:solidFill>
              <a:schemeClr val="tx1"/>
            </a:solidFill>
          </a:endParaRPr>
        </a:p>
      </dsp:txBody>
      <dsp:txXfrm>
        <a:off x="65451" y="367177"/>
        <a:ext cx="1597484" cy="1209860"/>
      </dsp:txXfrm>
    </dsp:sp>
    <dsp:sp modelId="{5E7E04B1-61F0-4027-A675-11BA2F439486}">
      <dsp:nvSpPr>
        <dsp:cNvPr id="0" name=""/>
        <dsp:cNvSpPr/>
      </dsp:nvSpPr>
      <dsp:spPr>
        <a:xfrm>
          <a:off x="1992625" y="427556"/>
          <a:ext cx="1465267" cy="1089103"/>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altLang="es-ES" sz="1200" b="1" kern="1200" dirty="0" err="1">
              <a:solidFill>
                <a:schemeClr val="tx1"/>
              </a:solidFill>
            </a:rPr>
            <a:t>Onhou</a:t>
          </a:r>
          <a:r>
            <a:rPr lang="nl-NL" altLang="es-ES" sz="1200" b="1" kern="1200" dirty="0">
              <a:solidFill>
                <a:schemeClr val="tx1"/>
              </a:solidFill>
            </a:rPr>
            <a:t> dat de gebruiker soms door zoekmachines naar </a:t>
          </a:r>
          <a:r>
            <a:rPr lang="nl-NL" altLang="es-ES" sz="1200" b="1" kern="1200" dirty="0" err="1">
              <a:solidFill>
                <a:schemeClr val="tx1"/>
              </a:solidFill>
            </a:rPr>
            <a:t>deeplinks</a:t>
          </a:r>
          <a:r>
            <a:rPr lang="nl-NL" altLang="es-ES" sz="1200" b="1" kern="1200" dirty="0">
              <a:solidFill>
                <a:schemeClr val="tx1"/>
              </a:solidFill>
            </a:rPr>
            <a:t> wordt geleid</a:t>
          </a:r>
          <a:endParaRPr lang="es-ES" sz="1200" kern="1200" dirty="0">
            <a:solidFill>
              <a:schemeClr val="tx1"/>
            </a:solidFill>
          </a:endParaRPr>
        </a:p>
      </dsp:txBody>
      <dsp:txXfrm>
        <a:off x="2045791" y="480722"/>
        <a:ext cx="1358935" cy="982771"/>
      </dsp:txXfrm>
    </dsp:sp>
    <dsp:sp modelId="{ECA77C0D-AEFC-4DD1-8146-A09846963E99}">
      <dsp:nvSpPr>
        <dsp:cNvPr id="0" name=""/>
        <dsp:cNvSpPr/>
      </dsp:nvSpPr>
      <dsp:spPr>
        <a:xfrm>
          <a:off x="3648621" y="583264"/>
          <a:ext cx="1465267" cy="777686"/>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it-IT" altLang="es-ES" sz="1200" b="1" kern="1200" dirty="0">
              <a:solidFill>
                <a:schemeClr val="tx1"/>
              </a:solidFill>
            </a:rPr>
            <a:t>Het is belangrijk om het product in het artikel te vermelden.</a:t>
          </a:r>
          <a:endParaRPr lang="es-ES" sz="1200" kern="1200" dirty="0">
            <a:solidFill>
              <a:schemeClr val="tx1"/>
            </a:solidFill>
          </a:endParaRPr>
        </a:p>
      </dsp:txBody>
      <dsp:txXfrm>
        <a:off x="3686585" y="621228"/>
        <a:ext cx="1389339" cy="701758"/>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851F1-73BA-4FD4-A205-25783BB0A29E}">
      <dsp:nvSpPr>
        <dsp:cNvPr id="0" name=""/>
        <dsp:cNvSpPr/>
      </dsp:nvSpPr>
      <dsp:spPr>
        <a:xfrm>
          <a:off x="252341" y="223599"/>
          <a:ext cx="5810254" cy="453732"/>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NL" altLang="es-ES" sz="1200" b="1" i="1" kern="1200" dirty="0"/>
            <a:t>De 4 regels van scrollen:</a:t>
          </a:r>
          <a:r>
            <a:rPr lang="it-IT" altLang="es-ES" sz="1200" b="1" i="1" kern="1200" dirty="0"/>
            <a:t>:</a:t>
          </a:r>
          <a:endParaRPr lang="es-ES" sz="1200" i="0" kern="1200" dirty="0">
            <a:solidFill>
              <a:schemeClr val="tx1"/>
            </a:solidFill>
          </a:endParaRPr>
        </a:p>
      </dsp:txBody>
      <dsp:txXfrm>
        <a:off x="274490" y="245748"/>
        <a:ext cx="5765956" cy="409434"/>
      </dsp:txXfrm>
    </dsp:sp>
    <dsp:sp modelId="{0C1EB2F3-81AB-42AB-9003-495DF2C4EA05}">
      <dsp:nvSpPr>
        <dsp:cNvPr id="0" name=""/>
        <dsp:cNvSpPr/>
      </dsp:nvSpPr>
      <dsp:spPr>
        <a:xfrm>
          <a:off x="0" y="1054370"/>
          <a:ext cx="6264695" cy="1278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0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nl-NL" altLang="es-ES" sz="1200" b="1" kern="1200" dirty="0"/>
            <a:t>Respecteer de ontwerpregels, de gebruiker zoekt alleen waar hij iets verwacht te vinden.</a:t>
          </a:r>
          <a:endParaRPr lang="es-ES" sz="1200" kern="1200" dirty="0"/>
        </a:p>
        <a:p>
          <a:pPr marL="114300" lvl="1" indent="-114300" algn="l" defTabSz="533400">
            <a:lnSpc>
              <a:spcPct val="90000"/>
            </a:lnSpc>
            <a:spcBef>
              <a:spcPct val="0"/>
            </a:spcBef>
            <a:spcAft>
              <a:spcPct val="20000"/>
            </a:spcAft>
            <a:buChar char="•"/>
          </a:pPr>
          <a:r>
            <a:rPr lang="nl-NL" altLang="es-ES" sz="1200" b="1" kern="1200" dirty="0" err="1"/>
            <a:t>Als er onder aan het scherm witruimte is, verwacht de gebruiker het einde van de pagina.</a:t>
          </a:r>
          <a:endParaRPr lang="nl-BE" altLang="es-ES" sz="1200" b="1" kern="1200" dirty="0" err="1"/>
        </a:p>
        <a:p>
          <a:pPr marL="114300" lvl="1" indent="-114300" algn="l" defTabSz="533400">
            <a:lnSpc>
              <a:spcPct val="90000"/>
            </a:lnSpc>
            <a:spcBef>
              <a:spcPct val="0"/>
            </a:spcBef>
            <a:spcAft>
              <a:spcPct val="20000"/>
            </a:spcAft>
            <a:buChar char="•"/>
          </a:pPr>
          <a:r>
            <a:rPr lang="nl-NL" altLang="es-ES" sz="1200" b="1" kern="1200" dirty="0" err="1"/>
            <a:t>De advertentie-achtige is een teken van het einde van de pagina</a:t>
          </a:r>
          <a:endParaRPr lang="nl-BE" altLang="es-ES" sz="1200" b="1" kern="1200" dirty="0" err="1"/>
        </a:p>
        <a:p>
          <a:pPr marL="114300" lvl="1" indent="-114300" algn="l" defTabSz="533400">
            <a:lnSpc>
              <a:spcPct val="90000"/>
            </a:lnSpc>
            <a:spcBef>
              <a:spcPct val="0"/>
            </a:spcBef>
            <a:spcAft>
              <a:spcPct val="20000"/>
            </a:spcAft>
            <a:buChar char="•"/>
          </a:pPr>
          <a:r>
            <a:rPr lang="nl-NL" altLang="es-ES" sz="1200" b="1" kern="1200" dirty="0" err="1"/>
            <a:t>Inhoud boven de vouw signaleert de aanwezigheid van inhoud onder de vouw.</a:t>
          </a:r>
          <a:endParaRPr lang="nl-BE" altLang="es-ES" sz="1200" b="1" kern="1200" dirty="0" err="1"/>
        </a:p>
        <a:p>
          <a:pPr marL="114300" lvl="1" indent="-114300" algn="l" defTabSz="533400">
            <a:lnSpc>
              <a:spcPct val="90000"/>
            </a:lnSpc>
            <a:spcBef>
              <a:spcPct val="0"/>
            </a:spcBef>
            <a:spcAft>
              <a:spcPct val="20000"/>
            </a:spcAft>
            <a:buChar char="•"/>
          </a:pPr>
          <a:endParaRPr lang="es-ES" sz="1200" kern="1200" dirty="0"/>
        </a:p>
      </dsp:txBody>
      <dsp:txXfrm>
        <a:off x="0" y="1054370"/>
        <a:ext cx="6264695" cy="12782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C46AF-C5DB-41AF-851D-D49762A60660}">
      <dsp:nvSpPr>
        <dsp:cNvPr id="0" name=""/>
        <dsp:cNvSpPr/>
      </dsp:nvSpPr>
      <dsp:spPr>
        <a:xfrm>
          <a:off x="0" y="16303"/>
          <a:ext cx="5770217" cy="38223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kern="1200" dirty="0"/>
            <a:t>Bied gespecialiseerde pagina's met oplossingen voor veelvoorkomende problemen</a:t>
          </a:r>
          <a:r>
            <a:rPr lang="en-GB" altLang="es-ES" sz="1200" b="1" kern="1200" dirty="0"/>
            <a:t>.</a:t>
          </a:r>
          <a:endParaRPr lang="es-ES" sz="1200" kern="1200" dirty="0">
            <a:solidFill>
              <a:schemeClr val="tx1"/>
            </a:solidFill>
            <a:latin typeface="Arial Rounded MT Bold" panose="020F0704030504030204" pitchFamily="34" charset="0"/>
          </a:endParaRPr>
        </a:p>
      </dsp:txBody>
      <dsp:txXfrm>
        <a:off x="18659" y="34962"/>
        <a:ext cx="5732899" cy="344912"/>
      </dsp:txXfrm>
    </dsp:sp>
    <dsp:sp modelId="{23202E56-EE78-4DB6-B305-5B66D5087D36}">
      <dsp:nvSpPr>
        <dsp:cNvPr id="0" name=""/>
        <dsp:cNvSpPr/>
      </dsp:nvSpPr>
      <dsp:spPr>
        <a:xfrm>
          <a:off x="0" y="539654"/>
          <a:ext cx="5770217" cy="38223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kern="1200" dirty="0"/>
            <a:t>Verrijk de antwoorden met links naar meer informatie over gerelateerde inhoud en Diensten.</a:t>
          </a:r>
          <a:endParaRPr lang="es-ES" sz="1200" kern="1200" dirty="0">
            <a:solidFill>
              <a:schemeClr val="tx1"/>
            </a:solidFill>
            <a:latin typeface="Arial Rounded MT Bold" panose="020F0704030504030204" pitchFamily="34" charset="0"/>
          </a:endParaRPr>
        </a:p>
      </dsp:txBody>
      <dsp:txXfrm>
        <a:off x="18659" y="558313"/>
        <a:ext cx="5732899" cy="344912"/>
      </dsp:txXfrm>
    </dsp:sp>
    <dsp:sp modelId="{4BAA3F4E-4E9F-4FC8-85E8-8A758BC577C6}">
      <dsp:nvSpPr>
        <dsp:cNvPr id="0" name=""/>
        <dsp:cNvSpPr/>
      </dsp:nvSpPr>
      <dsp:spPr>
        <a:xfrm>
          <a:off x="0" y="1063004"/>
          <a:ext cx="5770217" cy="38223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kern="1200" dirty="0"/>
            <a:t>Analyseren en adviseren met 'PERSONALITY'</a:t>
          </a:r>
          <a:r>
            <a:rPr lang="en-GB" altLang="es-ES" sz="1200" b="1" kern="1200" dirty="0"/>
            <a:t>’</a:t>
          </a:r>
          <a:endParaRPr lang="es-ES" sz="1200" kern="1200" dirty="0">
            <a:solidFill>
              <a:schemeClr val="tx1"/>
            </a:solidFill>
            <a:latin typeface="Arial Rounded MT Bold" panose="020F0704030504030204" pitchFamily="34" charset="0"/>
          </a:endParaRPr>
        </a:p>
      </dsp:txBody>
      <dsp:txXfrm>
        <a:off x="18659" y="1081663"/>
        <a:ext cx="5732899" cy="344912"/>
      </dsp:txXfrm>
    </dsp:sp>
    <dsp:sp modelId="{055BE637-7225-4CED-9048-652299FFF78F}">
      <dsp:nvSpPr>
        <dsp:cNvPr id="0" name=""/>
        <dsp:cNvSpPr/>
      </dsp:nvSpPr>
      <dsp:spPr>
        <a:xfrm>
          <a:off x="0" y="1586355"/>
          <a:ext cx="5770217" cy="38223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kern="1200" dirty="0"/>
            <a:t>Verspreid nieuwsbrieven om een ​​relatie met de gebruiker op te bouwen en hem in contact te houden met uw site</a:t>
          </a:r>
          <a:endParaRPr lang="es-ES" sz="1200" kern="1200" dirty="0">
            <a:solidFill>
              <a:schemeClr val="tx1"/>
            </a:solidFill>
            <a:latin typeface="Arial Rounded MT Bold" panose="020F0704030504030204" pitchFamily="34" charset="0"/>
          </a:endParaRPr>
        </a:p>
      </dsp:txBody>
      <dsp:txXfrm>
        <a:off x="18659" y="1605014"/>
        <a:ext cx="5732899" cy="3449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3E22E-FE2D-4DB6-AD1E-0BC40C226CB9}">
      <dsp:nvSpPr>
        <dsp:cNvPr id="0" name=""/>
        <dsp:cNvSpPr/>
      </dsp:nvSpPr>
      <dsp:spPr>
        <a:xfrm>
          <a:off x="0" y="364"/>
          <a:ext cx="5904000" cy="61038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i="1" kern="1200" dirty="0">
              <a:solidFill>
                <a:schemeClr val="tx1"/>
              </a:solidFill>
            </a:rPr>
            <a:t>Standaard: de gebruiker verwacht dat de standaardelementen op een bepaalde manier werken</a:t>
          </a:r>
          <a:endParaRPr lang="es-ES" sz="1200" kern="1200" dirty="0">
            <a:solidFill>
              <a:schemeClr val="tx1"/>
            </a:solidFill>
          </a:endParaRPr>
        </a:p>
      </dsp:txBody>
      <dsp:txXfrm>
        <a:off x="29796" y="30160"/>
        <a:ext cx="5844408" cy="550790"/>
      </dsp:txXfrm>
    </dsp:sp>
    <dsp:sp modelId="{26022873-8B57-479D-9974-0482984C5793}">
      <dsp:nvSpPr>
        <dsp:cNvPr id="0" name=""/>
        <dsp:cNvSpPr/>
      </dsp:nvSpPr>
      <dsp:spPr>
        <a:xfrm>
          <a:off x="0" y="621560"/>
          <a:ext cx="5904000" cy="610382"/>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i="1" kern="1200" dirty="0">
              <a:solidFill>
                <a:schemeClr val="tx1"/>
              </a:solidFill>
            </a:rPr>
            <a:t>Conventie: de gebruiker verwacht dat de conventionele elementen op een bepaalde manier werken.</a:t>
          </a:r>
          <a:endParaRPr lang="es-ES" sz="1200" kern="1200" dirty="0">
            <a:solidFill>
              <a:schemeClr val="tx1"/>
            </a:solidFill>
          </a:endParaRPr>
        </a:p>
      </dsp:txBody>
      <dsp:txXfrm>
        <a:off x="29796" y="651356"/>
        <a:ext cx="5844408" cy="550790"/>
      </dsp:txXfrm>
    </dsp:sp>
    <dsp:sp modelId="{E09B97F1-345E-4B53-8250-1F4FF23B57DA}">
      <dsp:nvSpPr>
        <dsp:cNvPr id="0" name=""/>
        <dsp:cNvSpPr/>
      </dsp:nvSpPr>
      <dsp:spPr>
        <a:xfrm>
          <a:off x="0" y="1242757"/>
          <a:ext cx="5904000" cy="610382"/>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nl-BE" altLang="es-ES" sz="1200" b="1" i="1" kern="1200" dirty="0">
              <a:solidFill>
                <a:schemeClr val="tx1"/>
              </a:solidFill>
            </a:rPr>
            <a:t>Verwarring: de interface-elementen van de site respecteren de ontwerpconventies niet, de gebruiker die de interface-elementen van de site niet gebruikt, de gebruiker weet niet wat hij kan </a:t>
          </a:r>
          <a:r>
            <a:rPr lang="nl-BE" altLang="es-ES" sz="1200" b="1" i="1" kern="1200" dirty="0" err="1">
              <a:solidFill>
                <a:schemeClr val="tx1"/>
              </a:solidFill>
            </a:rPr>
            <a:t>verwachten.gebruikt</a:t>
          </a:r>
          <a:r>
            <a:rPr lang="nl-BE" altLang="es-ES" sz="1200" b="1" i="1" kern="1200" dirty="0">
              <a:solidFill>
                <a:schemeClr val="tx1"/>
              </a:solidFill>
            </a:rPr>
            <a:t> die pagina wel weet niet wat te verwachten</a:t>
          </a:r>
          <a:r>
            <a:rPr lang="en-GB" altLang="es-ES" sz="1200" b="1" i="1" kern="1200" dirty="0">
              <a:solidFill>
                <a:schemeClr val="tx1"/>
              </a:solidFill>
            </a:rPr>
            <a:t>.</a:t>
          </a:r>
          <a:endParaRPr lang="es-ES" sz="1200" i="1" kern="1200" dirty="0">
            <a:solidFill>
              <a:schemeClr val="tx1"/>
            </a:solidFill>
          </a:endParaRPr>
        </a:p>
      </dsp:txBody>
      <dsp:txXfrm>
        <a:off x="29796" y="1272553"/>
        <a:ext cx="5844408" cy="5507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6546-7E3E-41F9-9511-AA12A421E4C4}">
      <dsp:nvSpPr>
        <dsp:cNvPr id="0" name=""/>
        <dsp:cNvSpPr/>
      </dsp:nvSpPr>
      <dsp:spPr>
        <a:xfrm>
          <a:off x="0" y="363719"/>
          <a:ext cx="5904000" cy="2179736"/>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16" tIns="134299" rIns="458216"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228600" lvl="2" indent="-114300" algn="l" defTabSz="533400">
            <a:lnSpc>
              <a:spcPct val="90000"/>
            </a:lnSpc>
            <a:spcBef>
              <a:spcPct val="0"/>
            </a:spcBef>
            <a:spcAft>
              <a:spcPct val="15000"/>
            </a:spcAft>
            <a:buChar char="•"/>
          </a:pPr>
          <a:r>
            <a:rPr lang="nl-BE" altLang="es-ES" sz="1200" kern="1200">
              <a:latin typeface="Arial Rounded MT Bold" panose="020F0704030504030204" pitchFamily="34" charset="0"/>
            </a:rPr>
            <a:t>Hij weet wat hij kan verwachten</a:t>
          </a:r>
          <a:endParaRPr lang="en-GB"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endParaRPr lang="nl-BE"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r>
            <a:rPr lang="nl-BE" altLang="es-ES" sz="1200" kern="1200" dirty="0">
              <a:latin typeface="Arial Rounded MT Bold" panose="020F0704030504030204" pitchFamily="34" charset="0"/>
            </a:rPr>
            <a:t>Kent de grafische weergave van de functies</a:t>
          </a:r>
        </a:p>
        <a:p>
          <a:pPr marL="228600" lvl="2" indent="-114300" algn="l" defTabSz="533400">
            <a:lnSpc>
              <a:spcPct val="90000"/>
            </a:lnSpc>
            <a:spcBef>
              <a:spcPct val="0"/>
            </a:spcBef>
            <a:spcAft>
              <a:spcPct val="15000"/>
            </a:spcAft>
            <a:buChar char="•"/>
          </a:pPr>
          <a:endParaRPr lang="nl-BE"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r>
            <a:rPr lang="nl-BE" altLang="es-ES" sz="1200" kern="1200" dirty="0">
              <a:latin typeface="Arial Rounded MT Bold" panose="020F0704030504030204" pitchFamily="34" charset="0"/>
            </a:rPr>
            <a:t>Weet waar te vinden en hoe functies te gebruiken</a:t>
          </a:r>
        </a:p>
        <a:p>
          <a:pPr marL="228600" lvl="2" indent="-114300" algn="l" defTabSz="533400">
            <a:lnSpc>
              <a:spcPct val="90000"/>
            </a:lnSpc>
            <a:spcBef>
              <a:spcPct val="0"/>
            </a:spcBef>
            <a:spcAft>
              <a:spcPct val="15000"/>
            </a:spcAft>
            <a:buChar char="•"/>
          </a:pPr>
          <a:endParaRPr lang="nl-BE"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r>
            <a:rPr lang="nl-BE" altLang="es-ES" sz="1200" kern="1200" dirty="0">
              <a:latin typeface="Arial Rounded MT Bold" panose="020F0704030504030204" pitchFamily="34" charset="0"/>
            </a:rPr>
            <a:t>Het kost niet veel moeite omdat het op bekende elementen werkt</a:t>
          </a:r>
        </a:p>
        <a:p>
          <a:pPr marL="228600" lvl="2" indent="-114300" algn="l" defTabSz="533400">
            <a:lnSpc>
              <a:spcPct val="90000"/>
            </a:lnSpc>
            <a:spcBef>
              <a:spcPct val="0"/>
            </a:spcBef>
            <a:spcAft>
              <a:spcPct val="15000"/>
            </a:spcAft>
            <a:buChar char="•"/>
          </a:pPr>
          <a:endParaRPr lang="nl-BE"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r>
            <a:rPr lang="nl-BE" altLang="es-ES" sz="1200" kern="1200" dirty="0">
              <a:latin typeface="Arial Rounded MT Bold" panose="020F0704030504030204" pitchFamily="34" charset="0"/>
            </a:rPr>
            <a:t>Het negeert geen delen van de site die verborgen zijn onder een niet-standaard element</a:t>
          </a:r>
        </a:p>
        <a:p>
          <a:pPr marL="114300" lvl="1" indent="-114300" algn="l" defTabSz="533400">
            <a:lnSpc>
              <a:spcPct val="90000"/>
            </a:lnSpc>
            <a:spcBef>
              <a:spcPct val="0"/>
            </a:spcBef>
            <a:spcAft>
              <a:spcPct val="15000"/>
            </a:spcAft>
            <a:buChar char="•"/>
          </a:pPr>
          <a:endParaRPr lang="it-IT"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endParaRPr lang="it-IT" alt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es-ES" sz="1200" kern="1200" dirty="0"/>
        </a:p>
      </dsp:txBody>
      <dsp:txXfrm>
        <a:off x="0" y="363719"/>
        <a:ext cx="5904000" cy="2179736"/>
      </dsp:txXfrm>
    </dsp:sp>
    <dsp:sp modelId="{7613DFA0-06C3-491E-A14E-73B28508E705}">
      <dsp:nvSpPr>
        <dsp:cNvPr id="0" name=""/>
        <dsp:cNvSpPr/>
      </dsp:nvSpPr>
      <dsp:spPr>
        <a:xfrm>
          <a:off x="305484" y="94406"/>
          <a:ext cx="4128764" cy="450608"/>
        </a:xfrm>
        <a:prstGeom prst="roundRect">
          <a:avLst/>
        </a:prstGeom>
        <a:solidFill>
          <a:schemeClr val="accent3">
            <a:lumMod val="40000"/>
            <a:lumOff val="6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nl-BE" altLang="es-ES" sz="1200" kern="1200" dirty="0">
              <a:solidFill>
                <a:schemeClr val="tx1"/>
              </a:solidFill>
              <a:latin typeface="Arial Rounded MT Bold" panose="020F0704030504030204" pitchFamily="34" charset="0"/>
            </a:rPr>
            <a:t>Op een site die voldoet aan de normen, moet de gebruiker:</a:t>
          </a:r>
          <a:endParaRPr lang="es-ES" sz="1200" kern="1200" dirty="0">
            <a:solidFill>
              <a:schemeClr val="tx1"/>
            </a:solidFill>
          </a:endParaRPr>
        </a:p>
      </dsp:txBody>
      <dsp:txXfrm>
        <a:off x="327481" y="116403"/>
        <a:ext cx="4084770" cy="4066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8DB4-C3E2-492F-B51E-303F9E3CA2CD}">
      <dsp:nvSpPr>
        <dsp:cNvPr id="0" name=""/>
        <dsp:cNvSpPr/>
      </dsp:nvSpPr>
      <dsp:spPr>
        <a:xfrm>
          <a:off x="1512164" y="0"/>
          <a:ext cx="2592288" cy="2592288"/>
        </a:xfrm>
        <a:prstGeom prst="triangl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3C113-C1BE-4FB8-9A01-8929F5888BE2}">
      <dsp:nvSpPr>
        <dsp:cNvPr id="0" name=""/>
        <dsp:cNvSpPr/>
      </dsp:nvSpPr>
      <dsp:spPr>
        <a:xfrm>
          <a:off x="2942682" y="341627"/>
          <a:ext cx="3158390" cy="2047318"/>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BE" altLang="es-ES" sz="1200" b="1" kern="1200" dirty="0"/>
            <a:t>3 regels:</a:t>
          </a:r>
        </a:p>
        <a:p>
          <a:pPr marL="0" lvl="0" indent="0" algn="ctr" defTabSz="533400">
            <a:lnSpc>
              <a:spcPct val="90000"/>
            </a:lnSpc>
            <a:spcBef>
              <a:spcPct val="0"/>
            </a:spcBef>
            <a:spcAft>
              <a:spcPct val="35000"/>
            </a:spcAft>
            <a:buNone/>
          </a:pPr>
          <a:r>
            <a:rPr lang="nl-BE" altLang="es-ES" sz="1200" b="1" kern="1200" dirty="0"/>
            <a:t>- Het is noodzakelijk om er zeker van te zijn dat de links en beschrijvingen op de site de gebruiker duidelijk maken wat hij op zijn bestemming zal aantreffen.</a:t>
          </a:r>
        </a:p>
        <a:p>
          <a:pPr marL="0" lvl="0" indent="0" algn="ctr" defTabSz="533400">
            <a:lnSpc>
              <a:spcPct val="90000"/>
            </a:lnSpc>
            <a:spcBef>
              <a:spcPct val="0"/>
            </a:spcBef>
            <a:spcAft>
              <a:spcPct val="35000"/>
            </a:spcAft>
            <a:buNone/>
          </a:pPr>
          <a:r>
            <a:rPr lang="nl-BE" altLang="es-ES" sz="1200" b="1" kern="1200" dirty="0"/>
            <a:t>- Gebruik geen verzonnen woorden of slogans die het doel niet duidelijk omschrijven.</a:t>
          </a:r>
        </a:p>
        <a:p>
          <a:pPr marL="0" lvl="0" indent="0" algn="ctr" defTabSz="533400">
            <a:lnSpc>
              <a:spcPct val="90000"/>
            </a:lnSpc>
            <a:spcBef>
              <a:spcPct val="0"/>
            </a:spcBef>
            <a:spcAft>
              <a:spcPct val="35000"/>
            </a:spcAft>
            <a:buNone/>
          </a:pPr>
          <a:r>
            <a:rPr lang="nl-BE" altLang="es-ES" sz="1200" b="1" kern="1200" dirty="0"/>
            <a:t>- Update de gebruiker, tijdens het zoeken, over de afstand tot het doel.</a:t>
          </a:r>
          <a:endParaRPr lang="es-ES" sz="1200" kern="1200" dirty="0">
            <a:latin typeface="Arial Rounded MT Bold" panose="020F0704030504030204" pitchFamily="34" charset="0"/>
          </a:endParaRPr>
        </a:p>
      </dsp:txBody>
      <dsp:txXfrm>
        <a:off x="3042624" y="441569"/>
        <a:ext cx="2958506" cy="184743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1A3E7-40A8-4201-86A3-DD0322980505}">
      <dsp:nvSpPr>
        <dsp:cNvPr id="0" name=""/>
        <dsp:cNvSpPr/>
      </dsp:nvSpPr>
      <dsp:spPr>
        <a:xfrm>
          <a:off x="185203" y="875164"/>
          <a:ext cx="1777674" cy="643781"/>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BE" altLang="es-ES" sz="1200" b="1" kern="1200" dirty="0"/>
            <a:t>Maak een site GESCHIKT voor korte bezoeken</a:t>
          </a:r>
          <a:endParaRPr lang="es-ES" sz="1200" kern="1200" dirty="0">
            <a:solidFill>
              <a:schemeClr val="tx1"/>
            </a:solidFill>
          </a:endParaRPr>
        </a:p>
      </dsp:txBody>
      <dsp:txXfrm>
        <a:off x="216630" y="906591"/>
        <a:ext cx="1714820" cy="580927"/>
      </dsp:txXfrm>
    </dsp:sp>
    <dsp:sp modelId="{D940D320-BC1D-4F4F-9B54-CA547F5E0D0A}">
      <dsp:nvSpPr>
        <dsp:cNvPr id="0" name=""/>
        <dsp:cNvSpPr/>
      </dsp:nvSpPr>
      <dsp:spPr>
        <a:xfrm>
          <a:off x="2248764" y="873162"/>
          <a:ext cx="2062247" cy="796788"/>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BE" altLang="es-ES" sz="1200" b="1" kern="1200" dirty="0"/>
            <a:t>Moedig de gebruiker aan om terug te keren naar de site: gebruik de nieuwsbrief als herinnering</a:t>
          </a:r>
          <a:endParaRPr lang="es-ES" sz="1200" kern="1200" dirty="0">
            <a:solidFill>
              <a:schemeClr val="tx1"/>
            </a:solidFill>
          </a:endParaRPr>
        </a:p>
      </dsp:txBody>
      <dsp:txXfrm>
        <a:off x="2287660" y="912058"/>
        <a:ext cx="1984455" cy="718996"/>
      </dsp:txXfrm>
    </dsp:sp>
    <dsp:sp modelId="{401B957D-38F7-4006-AEE5-5EDE1B19D9D4}">
      <dsp:nvSpPr>
        <dsp:cNvPr id="0" name=""/>
        <dsp:cNvSpPr/>
      </dsp:nvSpPr>
      <dsp:spPr>
        <a:xfrm>
          <a:off x="4623599" y="1038440"/>
          <a:ext cx="2107264" cy="645744"/>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nl-BE" altLang="es-ES" sz="1200" b="1" kern="1200" dirty="0"/>
            <a:t>Leer onmiddellijk in te spelen op de behoeften van gebruikers</a:t>
          </a:r>
          <a:endParaRPr lang="es-ES" sz="1200" kern="1200" dirty="0">
            <a:solidFill>
              <a:schemeClr val="tx1"/>
            </a:solidFill>
          </a:endParaRPr>
        </a:p>
      </dsp:txBody>
      <dsp:txXfrm>
        <a:off x="4655122" y="1069963"/>
        <a:ext cx="2044218" cy="58269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F1EB1-BA30-48F0-B62A-43D3F9A84CD3}">
      <dsp:nvSpPr>
        <dsp:cNvPr id="0" name=""/>
        <dsp:cNvSpPr/>
      </dsp:nvSpPr>
      <dsp:spPr>
        <a:xfrm>
          <a:off x="7856" y="51291"/>
          <a:ext cx="1509054" cy="128741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altLang="es-ES" sz="1200" b="1" kern="1200" dirty="0">
              <a:solidFill>
                <a:schemeClr val="tx1"/>
              </a:solidFill>
            </a:rPr>
            <a:t>het is altijd beschikbaar en op dezelfde plaats, zodat de gebruiker weet waar hij heen moet.</a:t>
          </a:r>
          <a:endParaRPr lang="es-ES" sz="1200" kern="1200" dirty="0">
            <a:solidFill>
              <a:schemeClr val="tx1"/>
            </a:solidFill>
          </a:endParaRPr>
        </a:p>
      </dsp:txBody>
      <dsp:txXfrm>
        <a:off x="45563" y="88998"/>
        <a:ext cx="1433640" cy="1211997"/>
      </dsp:txXfrm>
    </dsp:sp>
    <dsp:sp modelId="{E57ACF5E-6D10-4214-9686-84AA3064B517}">
      <dsp:nvSpPr>
        <dsp:cNvPr id="0" name=""/>
        <dsp:cNvSpPr/>
      </dsp:nvSpPr>
      <dsp:spPr>
        <a:xfrm>
          <a:off x="1667816" y="507874"/>
          <a:ext cx="319919" cy="3742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667816" y="582723"/>
        <a:ext cx="223943" cy="224547"/>
      </dsp:txXfrm>
    </dsp:sp>
    <dsp:sp modelId="{8D3B89BD-39AB-4978-B6AA-749137BFB40D}">
      <dsp:nvSpPr>
        <dsp:cNvPr id="0" name=""/>
        <dsp:cNvSpPr/>
      </dsp:nvSpPr>
      <dsp:spPr>
        <a:xfrm>
          <a:off x="2120532" y="51291"/>
          <a:ext cx="1509054" cy="1287411"/>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altLang="es-ES" sz="1200" b="1" kern="1200" dirty="0">
              <a:solidFill>
                <a:schemeClr val="tx1"/>
              </a:solidFill>
            </a:rPr>
            <a:t>Het is beter iets te herkennen dan de opmerkzame, snelle rug te gebruiken na een snelle blik.</a:t>
          </a:r>
          <a:endParaRPr lang="es-ES" sz="1200" kern="1200" dirty="0">
            <a:solidFill>
              <a:schemeClr val="tx1"/>
            </a:solidFill>
          </a:endParaRPr>
        </a:p>
      </dsp:txBody>
      <dsp:txXfrm>
        <a:off x="2158239" y="88998"/>
        <a:ext cx="1433640" cy="1211997"/>
      </dsp:txXfrm>
    </dsp:sp>
    <dsp:sp modelId="{951330CA-593E-4FC7-B90C-A8E779E56A18}">
      <dsp:nvSpPr>
        <dsp:cNvPr id="0" name=""/>
        <dsp:cNvSpPr/>
      </dsp:nvSpPr>
      <dsp:spPr>
        <a:xfrm>
          <a:off x="3780492" y="507874"/>
          <a:ext cx="319919" cy="374245"/>
        </a:xfrm>
        <a:prstGeom prst="rightArrow">
          <a:avLst>
            <a:gd name="adj1" fmla="val 60000"/>
            <a:gd name="adj2" fmla="val 50000"/>
          </a:avLst>
        </a:prstGeom>
        <a:solidFill>
          <a:schemeClr val="accent2">
            <a:hueOff val="-1774669"/>
            <a:satOff val="1727"/>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780492" y="582723"/>
        <a:ext cx="223943" cy="224547"/>
      </dsp:txXfrm>
    </dsp:sp>
    <dsp:sp modelId="{6DD743E0-1829-4B81-8695-72B7546BBB0D}">
      <dsp:nvSpPr>
        <dsp:cNvPr id="0" name=""/>
        <dsp:cNvSpPr/>
      </dsp:nvSpPr>
      <dsp:spPr>
        <a:xfrm>
          <a:off x="4233208" y="51291"/>
          <a:ext cx="1509054" cy="1287411"/>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nl-NL" altLang="es-ES" sz="1200" b="1" kern="1200" dirty="0">
              <a:solidFill>
                <a:schemeClr val="tx1"/>
              </a:solidFill>
            </a:rPr>
            <a:t>Het is vaak dikker dan schakels en daarom snel te raken, zelfs voor gebruikers met mobiliteitsproblemen.</a:t>
          </a:r>
          <a:endParaRPr lang="es-ES" sz="1200" kern="1200" dirty="0">
            <a:solidFill>
              <a:schemeClr val="tx1"/>
            </a:solidFill>
          </a:endParaRPr>
        </a:p>
      </dsp:txBody>
      <dsp:txXfrm>
        <a:off x="4270915" y="88998"/>
        <a:ext cx="1433640" cy="12119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820E160-F603-41F3-A192-DC95957721C3}" type="slidenum">
              <a:rPr lang="ko-KR" altLang="en-US" smtClean="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743D2E60-3830-46F1-93E5-22A8572BA90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B21E60A7-CE75-4C3F-B05C-B2E1B2FB2F90}"/>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A2458CD6-25D9-4BDE-81EB-D20CCC26C1C6}"/>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0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0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0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0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18.jpeg"/><Relationship Id="rId7" Type="http://schemas.openxmlformats.org/officeDocument/2006/relationships/diagramColors" Target="../diagrams/colors3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1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8.jpeg"/><Relationship Id="rId7" Type="http://schemas.openxmlformats.org/officeDocument/2006/relationships/diagramColors" Target="../diagrams/colors3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2.xml"/><Relationship Id="rId7" Type="http://schemas.openxmlformats.org/officeDocument/2006/relationships/image" Target="../media/image19.pn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8.jpeg"/><Relationship Id="rId7" Type="http://schemas.openxmlformats.org/officeDocument/2006/relationships/diagramColors" Target="../diagrams/colors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8.jpeg"/><Relationship Id="rId7" Type="http://schemas.openxmlformats.org/officeDocument/2006/relationships/diagramColors" Target="../diagrams/colors1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8.jpeg"/><Relationship Id="rId7" Type="http://schemas.openxmlformats.org/officeDocument/2006/relationships/diagramColors" Target="../diagrams/colors1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8.jpeg"/><Relationship Id="rId7" Type="http://schemas.openxmlformats.org/officeDocument/2006/relationships/diagramColors" Target="../diagrams/colors1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8.jpeg"/><Relationship Id="rId7" Type="http://schemas.openxmlformats.org/officeDocument/2006/relationships/diagramColors" Target="../diagrams/colors1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5.xml"/><Relationship Id="rId7" Type="http://schemas.openxmlformats.org/officeDocument/2006/relationships/image" Target="../media/image19.png"/><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6.xml"/><Relationship Id="rId7" Type="http://schemas.openxmlformats.org/officeDocument/2006/relationships/image" Target="../media/image19.pn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7.xml"/><Relationship Id="rId7" Type="http://schemas.openxmlformats.org/officeDocument/2006/relationships/image" Target="../media/image19.pn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0.xml"/><Relationship Id="rId7" Type="http://schemas.openxmlformats.org/officeDocument/2006/relationships/image" Target="../media/image19.png"/><Relationship Id="rId2" Type="http://schemas.openxmlformats.org/officeDocument/2006/relationships/diagramData" Target="../diagrams/data20.xml"/><Relationship Id="rId1" Type="http://schemas.openxmlformats.org/officeDocument/2006/relationships/slideLayout" Target="../slideLayouts/slideLayout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2.xml"/><Relationship Id="rId7" Type="http://schemas.openxmlformats.org/officeDocument/2006/relationships/image" Target="../media/image19.pn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4.xml"/><Relationship Id="rId7" Type="http://schemas.openxmlformats.org/officeDocument/2006/relationships/image" Target="../media/image19.png"/><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000379" y="3667259"/>
            <a:ext cx="4250245" cy="488667"/>
          </a:xfrm>
        </p:spPr>
        <p:txBody>
          <a:bodyPr/>
          <a:lstStyle/>
          <a:p>
            <a:endParaRPr lang="it-IT" altLang="it-IT" sz="1400" dirty="0">
              <a:latin typeface="Arial Rounded MT Bold" panose="020F0704030504030204" pitchFamily="34" charset="0"/>
            </a:endParaRPr>
          </a:p>
          <a:p>
            <a:r>
              <a:rPr lang="it-IT" altLang="it-IT" dirty="0">
                <a:latin typeface="Arial Rounded MT Bold" panose="020F0704030504030204" pitchFamily="34" charset="0"/>
              </a:rPr>
              <a:t>O1 </a:t>
            </a:r>
            <a:r>
              <a:rPr lang="it-IT" dirty="0"/>
              <a:t>BUCOLICO JUNIOR DIGITAL CURRICULUM </a:t>
            </a:r>
          </a:p>
          <a:p>
            <a:r>
              <a:rPr lang="it-IT" altLang="it-IT" sz="1400" dirty="0">
                <a:solidFill>
                  <a:srgbClr val="FF3399"/>
                </a:solidFill>
                <a:latin typeface="Arial Rounded MT Bold" panose="020F0704030504030204" pitchFamily="34" charset="0"/>
              </a:rPr>
              <a:t>Bucolico Trainin</a:t>
            </a:r>
            <a:r>
              <a:rPr lang="it-IT" altLang="it-IT" dirty="0">
                <a:solidFill>
                  <a:srgbClr val="FF3399"/>
                </a:solidFill>
                <a:latin typeface="Arial Rounded MT Bold" panose="020F0704030504030204" pitchFamily="34" charset="0"/>
              </a:rPr>
              <a:t>g Module: </a:t>
            </a:r>
            <a:r>
              <a:rPr lang="it-IT" altLang="it-IT" sz="1400" dirty="0">
                <a:solidFill>
                  <a:srgbClr val="FF3399"/>
                </a:solidFill>
                <a:latin typeface="Arial Rounded MT Bold" panose="020F0704030504030204" pitchFamily="34" charset="0"/>
              </a:rPr>
              <a:t>Web </a:t>
            </a:r>
            <a:r>
              <a:rPr lang="it-IT" altLang="it-IT" sz="1400" dirty="0" err="1">
                <a:solidFill>
                  <a:srgbClr val="FF3399"/>
                </a:solidFill>
                <a:latin typeface="Arial Rounded MT Bold" panose="020F0704030504030204" pitchFamily="34" charset="0"/>
              </a:rPr>
              <a:t>Usability</a:t>
            </a:r>
            <a:endParaRPr lang="it-IT" sz="1400" dirty="0">
              <a:solidFill>
                <a:srgbClr val="FF3399"/>
              </a:solidFill>
            </a:endParaRPr>
          </a:p>
          <a:p>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userDrawn="1"/>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Rectangle 7"/>
            <p:cNvSpPr/>
            <p:nvPr userDrawn="1"/>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ectangle 8"/>
            <p:cNvSpPr/>
            <p:nvPr userDrawn="1"/>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Rectangle 9"/>
            <p:cNvSpPr/>
            <p:nvPr userDrawn="1"/>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0057" y="1977938"/>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312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altLang="ko-KR" sz="1200" b="1" dirty="0">
                <a:solidFill>
                  <a:schemeClr val="tx1"/>
                </a:solidFill>
              </a:rPr>
              <a:t>Het ontwerp van een website</a:t>
            </a:r>
            <a:endParaRPr lang="ko-KR" altLang="en-US" sz="1200" b="1" dirty="0">
              <a:solidFill>
                <a:schemeClr val="tx1"/>
              </a:solidFill>
            </a:endParaRPr>
          </a:p>
        </p:txBody>
      </p:sp>
      <p:sp>
        <p:nvSpPr>
          <p:cNvPr id="6" name="TextBox 5"/>
          <p:cNvSpPr txBox="1"/>
          <p:nvPr/>
        </p:nvSpPr>
        <p:spPr>
          <a:xfrm>
            <a:off x="1547664" y="1826656"/>
            <a:ext cx="6207782" cy="276999"/>
          </a:xfrm>
          <a:prstGeom prst="rect">
            <a:avLst/>
          </a:prstGeom>
          <a:noFill/>
        </p:spPr>
        <p:txBody>
          <a:bodyPr wrap="square" rtlCol="0">
            <a:spAutoFit/>
          </a:bodyPr>
          <a:lstStyle/>
          <a:p>
            <a:pPr>
              <a:defRPr/>
            </a:pPr>
            <a:r>
              <a:rPr lang="nl-BE" altLang="es-ES" sz="1200" b="1" dirty="0"/>
              <a:t>Benaderingen voor site-ontwerp: normen, conventie en verwarring</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1C01583-A37D-4E9C-9FC9-0112E867B27A}"/>
              </a:ext>
            </a:extLst>
          </p:cNvPr>
          <p:cNvSpPr/>
          <p:nvPr/>
        </p:nvSpPr>
        <p:spPr>
          <a:xfrm>
            <a:off x="1610094" y="41151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CB38FD30-63CE-4F31-8D42-3C404A6A99FA}"/>
              </a:ext>
            </a:extLst>
          </p:cNvPr>
          <p:cNvGraphicFramePr/>
          <p:nvPr>
            <p:extLst>
              <p:ext uri="{D42A27DB-BD31-4B8C-83A1-F6EECF244321}">
                <p14:modId xmlns:p14="http://schemas.microsoft.com/office/powerpoint/2010/main" val="3903645529"/>
              </p:ext>
            </p:extLst>
          </p:nvPr>
        </p:nvGraphicFramePr>
        <p:xfrm>
          <a:off x="1620000" y="2261946"/>
          <a:ext cx="5904000" cy="185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4636499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E50153C-6790-481D-9156-8DD56538D4BA}"/>
              </a:ext>
            </a:extLst>
          </p:cNvPr>
          <p:cNvSpPr/>
          <p:nvPr/>
        </p:nvSpPr>
        <p:spPr>
          <a:xfrm>
            <a:off x="1614282" y="1943074"/>
            <a:ext cx="1655682" cy="32887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6" name="TextBox 5"/>
          <p:cNvSpPr txBox="1"/>
          <p:nvPr/>
        </p:nvSpPr>
        <p:spPr>
          <a:xfrm>
            <a:off x="1607503" y="1995686"/>
            <a:ext cx="6264696" cy="2308324"/>
          </a:xfrm>
          <a:prstGeom prst="rect">
            <a:avLst/>
          </a:prstGeom>
          <a:noFill/>
        </p:spPr>
        <p:txBody>
          <a:bodyPr wrap="square" rtlCol="0">
            <a:spAutoFit/>
          </a:bodyPr>
          <a:lstStyle/>
          <a:p>
            <a:pPr>
              <a:defRPr/>
            </a:pPr>
            <a:r>
              <a:rPr lang="it-IT" altLang="es-ES" sz="1200" b="1" i="1" dirty="0">
                <a:solidFill>
                  <a:srgbClr val="FF3399"/>
                </a:solidFill>
              </a:rPr>
              <a:t>Text beelden:</a:t>
            </a:r>
          </a:p>
          <a:p>
            <a:pPr>
              <a:defRPr/>
            </a:pPr>
            <a:endParaRPr lang="it-IT" altLang="es-ES" sz="1200" b="1" i="1" dirty="0"/>
          </a:p>
          <a:p>
            <a:pPr>
              <a:defRPr/>
            </a:pPr>
            <a:r>
              <a:rPr lang="nl-NL" altLang="es-ES" sz="1200" b="1" dirty="0"/>
              <a:t>Een site die afhankelijk is van afbeeldingen roept verschillende soorten problemen op.</a:t>
            </a:r>
          </a:p>
          <a:p>
            <a:pPr>
              <a:defRPr/>
            </a:pPr>
            <a:endParaRPr lang="nl-NL" altLang="es-ES" sz="1200" b="1" dirty="0"/>
          </a:p>
          <a:p>
            <a:pPr>
              <a:defRPr/>
            </a:pPr>
            <a:r>
              <a:rPr lang="nl-NL" altLang="es-ES" sz="1200" b="1" dirty="0"/>
              <a:t>De grafische tekst kan niet worden geselecteerd, de gebruiker wil graag de inhoud selecteren en in zijn eigen document kunnen plakken.</a:t>
            </a:r>
          </a:p>
          <a:p>
            <a:pPr>
              <a:defRPr/>
            </a:pPr>
            <a:endParaRPr lang="nl-NL" altLang="es-ES" sz="1200" b="1" dirty="0"/>
          </a:p>
          <a:p>
            <a:pPr>
              <a:defRPr/>
            </a:pPr>
            <a:r>
              <a:rPr lang="nl-NL" altLang="es-ES" sz="1200" b="1" dirty="0"/>
              <a:t>Spraaksynthesizers (vocale reproductie van wat is geschreven) hebben moeite</a:t>
            </a:r>
          </a:p>
          <a:p>
            <a:pPr>
              <a:defRPr/>
            </a:pPr>
            <a:r>
              <a:rPr lang="nl-NL" altLang="es-ES" sz="1200" b="1" dirty="0"/>
              <a:t>met grafische tekst en daarvoor hebben ze ondersteuningsprogramma's nodig die de gebruiker vaak niet heeft.</a:t>
            </a: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C693FDF-0670-4F1A-85BC-610FB776071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25284C0-8523-473A-B0A2-A64C32DB52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3" name="Rectangle 3">
            <a:extLst>
              <a:ext uri="{FF2B5EF4-FFF2-40B4-BE49-F238E27FC236}">
                <a16:creationId xmlns:a16="http://schemas.microsoft.com/office/drawing/2014/main" id="{B2ED6EBF-0173-43D0-BD6E-D5A2576AB21C}"/>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42941046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867E935-7AB5-40A2-851E-1240C65A5B5D}"/>
              </a:ext>
            </a:extLst>
          </p:cNvPr>
          <p:cNvSpPr/>
          <p:nvPr/>
        </p:nvSpPr>
        <p:spPr>
          <a:xfrm>
            <a:off x="1620000" y="1926000"/>
            <a:ext cx="1655682" cy="3288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6" name="TextBox 5"/>
          <p:cNvSpPr txBox="1"/>
          <p:nvPr/>
        </p:nvSpPr>
        <p:spPr>
          <a:xfrm>
            <a:off x="1652668" y="1946710"/>
            <a:ext cx="6264696" cy="2308324"/>
          </a:xfrm>
          <a:prstGeom prst="rect">
            <a:avLst/>
          </a:prstGeom>
          <a:noFill/>
        </p:spPr>
        <p:txBody>
          <a:bodyPr wrap="square" rtlCol="0">
            <a:spAutoFit/>
          </a:bodyPr>
          <a:lstStyle/>
          <a:p>
            <a:pPr>
              <a:defRPr/>
            </a:pPr>
            <a:r>
              <a:rPr lang="it-IT" altLang="es-ES" sz="1200" b="1" i="1" dirty="0">
                <a:solidFill>
                  <a:srgbClr val="FF3399"/>
                </a:solidFill>
              </a:rPr>
              <a:t>Bewegende text:</a:t>
            </a:r>
          </a:p>
          <a:p>
            <a:pPr>
              <a:defRPr/>
            </a:pPr>
            <a:endParaRPr lang="it-IT" altLang="es-ES" sz="1200" b="1" i="1" dirty="0"/>
          </a:p>
          <a:p>
            <a:pPr>
              <a:defRPr/>
            </a:pPr>
            <a:r>
              <a:rPr lang="nl-NL" altLang="es-ES" sz="1200" b="1" dirty="0"/>
              <a:t>De knipperende of bewegende tekst leidt de gebruiker af van wat hij wil doen.</a:t>
            </a:r>
          </a:p>
          <a:p>
            <a:pPr>
              <a:defRPr/>
            </a:pPr>
            <a:endParaRPr lang="nl-NL" altLang="es-ES" sz="1200" b="1" dirty="0"/>
          </a:p>
          <a:p>
            <a:pPr>
              <a:defRPr/>
            </a:pPr>
            <a:r>
              <a:rPr lang="nl-NL" altLang="es-ES" sz="1200" b="1" dirty="0"/>
              <a:t>Het verplaatsen van tekst is problematisch voor gebruikers die tijdens het lezen moeten vertalen. Dit gebeurt omdat de gebruiker zijn leessnelheid wil bepalen zonder beïnvloed te worden door externe factoren.</a:t>
            </a:r>
          </a:p>
          <a:p>
            <a:pPr>
              <a:defRPr/>
            </a:pPr>
            <a:endParaRPr lang="nl-NL" altLang="es-ES" sz="1200" b="1" dirty="0"/>
          </a:p>
          <a:p>
            <a:pPr>
              <a:defRPr/>
            </a:pPr>
            <a:r>
              <a:rPr lang="nl-NL" altLang="es-ES" sz="1200" b="1" dirty="0"/>
              <a:t>Voor mensen met een verminderd gezichtsvermogen en/of neurologische problemen zorgt bewegende tekst ervoor dat u niet kunt focussen en oogcontact kunt houden.</a:t>
            </a: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EB5E892-3CE4-4D55-888B-54F5A9F5508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ED4AED0F-982A-4C3F-95E6-7034D458C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3" name="Rectangle 3">
            <a:extLst>
              <a:ext uri="{FF2B5EF4-FFF2-40B4-BE49-F238E27FC236}">
                <a16:creationId xmlns:a16="http://schemas.microsoft.com/office/drawing/2014/main" id="{5AB294EC-761A-490F-910F-9CD352AD879E}"/>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7324882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BAE8A5-5649-4AD5-8872-AD7449D380DD}"/>
              </a:ext>
            </a:extLst>
          </p:cNvPr>
          <p:cNvSpPr/>
          <p:nvPr/>
        </p:nvSpPr>
        <p:spPr>
          <a:xfrm>
            <a:off x="1450521" y="2067694"/>
            <a:ext cx="1609311" cy="28803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6" name="TextBox 5"/>
          <p:cNvSpPr txBox="1"/>
          <p:nvPr/>
        </p:nvSpPr>
        <p:spPr>
          <a:xfrm>
            <a:off x="1439652" y="2067694"/>
            <a:ext cx="6264696" cy="1938992"/>
          </a:xfrm>
          <a:prstGeom prst="rect">
            <a:avLst/>
          </a:prstGeom>
          <a:noFill/>
        </p:spPr>
        <p:txBody>
          <a:bodyPr wrap="square" rtlCol="0">
            <a:spAutoFit/>
          </a:bodyPr>
          <a:lstStyle/>
          <a:p>
            <a:pPr>
              <a:defRPr/>
            </a:pPr>
            <a:r>
              <a:rPr lang="it-IT" altLang="es-ES" sz="1200" b="1" i="1" dirty="0">
                <a:solidFill>
                  <a:schemeClr val="accent2">
                    <a:lumMod val="75000"/>
                  </a:schemeClr>
                </a:solidFill>
              </a:rPr>
              <a:t>Schrijven voor het web</a:t>
            </a:r>
          </a:p>
          <a:p>
            <a:pPr>
              <a:defRPr/>
            </a:pPr>
            <a:endParaRPr lang="it-IT" altLang="es-ES" sz="1200" b="1" i="1" dirty="0"/>
          </a:p>
          <a:p>
            <a:pPr>
              <a:defRPr/>
            </a:pPr>
            <a:r>
              <a:rPr lang="nl-NL" altLang="es-ES" sz="1200" b="1" dirty="0"/>
              <a:t>Een visueel aantrekkelijke site is goed, maar de kwaliteit van de inhoud is belangrijker.</a:t>
            </a:r>
          </a:p>
          <a:p>
            <a:pPr>
              <a:defRPr/>
            </a:pPr>
            <a:endParaRPr lang="nl-NL" altLang="es-ES" sz="1200" b="1" dirty="0"/>
          </a:p>
          <a:p>
            <a:pPr>
              <a:defRPr/>
            </a:pPr>
            <a:r>
              <a:rPr lang="nl-NL" altLang="es-ES" sz="1200" b="1" dirty="0"/>
              <a:t>Om bezoekers op een site aan te trekken en vast te houden, is het belangrijk om solide en duidelijke inhoud voor te stellen en om efficiënte en intuïtieve toegang tot die inhoud te bieden.</a:t>
            </a: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3FB213-9B86-4FA7-932B-0189A0D2B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49174B9-A9A8-44F3-B51C-DE5F97C1F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CFCFF4E1-8D00-414D-81AE-46B8E73BE7CD}"/>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8378074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E0A6CCC-E078-489D-927A-68E03DCD0193}"/>
              </a:ext>
            </a:extLst>
          </p:cNvPr>
          <p:cNvSpPr/>
          <p:nvPr/>
        </p:nvSpPr>
        <p:spPr>
          <a:xfrm>
            <a:off x="1485996" y="1995686"/>
            <a:ext cx="4392488" cy="27453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s-ES"/>
          </a:p>
        </p:txBody>
      </p:sp>
      <p:sp>
        <p:nvSpPr>
          <p:cNvPr id="6" name="TextBox 5"/>
          <p:cNvSpPr txBox="1"/>
          <p:nvPr/>
        </p:nvSpPr>
        <p:spPr>
          <a:xfrm>
            <a:off x="1439652" y="1995686"/>
            <a:ext cx="6264696" cy="1754326"/>
          </a:xfrm>
          <a:prstGeom prst="rect">
            <a:avLst/>
          </a:prstGeom>
          <a:noFill/>
        </p:spPr>
        <p:txBody>
          <a:bodyPr wrap="square" rtlCol="0">
            <a:spAutoFit/>
          </a:bodyPr>
          <a:lstStyle/>
          <a:p>
            <a:pPr>
              <a:defRPr/>
            </a:pPr>
            <a:r>
              <a:rPr lang="nl-NL" altLang="es-ES" sz="1200" b="1" i="1" dirty="0"/>
              <a:t>Schrijven voor het web: slecht schrijven vernietigt een site</a:t>
            </a:r>
          </a:p>
          <a:p>
            <a:pPr>
              <a:defRPr/>
            </a:pPr>
            <a:endParaRPr lang="nl-NL" altLang="es-ES" sz="1200" b="1" i="1" dirty="0"/>
          </a:p>
          <a:p>
            <a:pPr>
              <a:defRPr/>
            </a:pPr>
            <a:r>
              <a:rPr lang="nl-NL" altLang="es-ES" sz="1200" b="1" i="1" dirty="0"/>
              <a:t>Ongeorganiseerde inhoud kan eenvoudige taken op het web moeilijk maken, zoals het kiezen van een product.</a:t>
            </a:r>
          </a:p>
          <a:p>
            <a:pPr>
              <a:defRPr/>
            </a:pPr>
            <a:endParaRPr lang="nl-NL" altLang="es-ES" sz="1200" b="1" i="1" dirty="0"/>
          </a:p>
          <a:p>
            <a:pPr>
              <a:defRPr/>
            </a:pPr>
            <a:r>
              <a:rPr lang="nl-NL" altLang="es-ES" sz="1200" b="1" i="1" dirty="0"/>
              <a:t>Als een site het gemakkelijk maakt om antwoorden te vinden, vertrouwt de gebruiker en komt terug.</a:t>
            </a:r>
          </a:p>
          <a:p>
            <a:pPr>
              <a:defRPr/>
            </a:pPr>
            <a:endParaRPr lang="nl-NL" altLang="es-ES" sz="1200" b="1" i="1" dirty="0"/>
          </a:p>
          <a:p>
            <a:pPr>
              <a:defRPr/>
            </a:pPr>
            <a:r>
              <a:rPr lang="nl-NL" altLang="es-ES" sz="1200" b="1" i="1" dirty="0"/>
              <a:t>Een goed ontwerp helpt de bezoeker tevreden te zijn, maar het is niet genoeg.</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67A8FC-4325-4CBB-83C8-B08A181D878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3B73BD60-94C5-4793-B12A-26DE93305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8523DA4F-119A-4BDE-A7EC-5BE73387F74B}"/>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1064964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50521" y="1923678"/>
            <a:ext cx="6264696" cy="1938992"/>
          </a:xfrm>
          <a:prstGeom prst="rect">
            <a:avLst/>
          </a:prstGeom>
          <a:noFill/>
        </p:spPr>
        <p:txBody>
          <a:bodyPr wrap="square" rtlCol="0">
            <a:spAutoFit/>
          </a:bodyPr>
          <a:lstStyle/>
          <a:p>
            <a:pPr>
              <a:defRPr/>
            </a:pPr>
            <a:r>
              <a:rPr lang="it-IT" altLang="es-ES" sz="1200" b="1" i="1" dirty="0">
                <a:solidFill>
                  <a:srgbClr val="FF3399"/>
                </a:solidFill>
              </a:rPr>
              <a:t>Zoals de gebruiker leest:</a:t>
            </a:r>
          </a:p>
          <a:p>
            <a:pPr>
              <a:defRPr/>
            </a:pPr>
            <a:endParaRPr lang="it-IT" altLang="es-ES" sz="1200" b="1" i="1" dirty="0"/>
          </a:p>
          <a:p>
            <a:pPr>
              <a:defRPr/>
            </a:pPr>
            <a:r>
              <a:rPr lang="nl-NL" altLang="es-ES" sz="1200" b="1" dirty="0"/>
              <a:t>De gebruiker past elke strategie aan om tijd te besparen.</a:t>
            </a:r>
          </a:p>
          <a:p>
            <a:pPr>
              <a:defRPr/>
            </a:pPr>
            <a:r>
              <a:rPr lang="nl-NL" altLang="es-ES" sz="1200" b="1" dirty="0"/>
              <a:t>Het geeft in feite een eerste blik om een ​​idee te krijgen van de webpagina en gaat indien nodig in op de details van de inhoud.</a:t>
            </a:r>
          </a:p>
          <a:p>
            <a:pPr>
              <a:defRPr/>
            </a:pPr>
            <a:endParaRPr lang="nl-NL" altLang="es-ES" sz="1200" b="1" dirty="0"/>
          </a:p>
          <a:p>
            <a:pPr>
              <a:defRPr/>
            </a:pPr>
            <a:r>
              <a:rPr lang="nl-NL" altLang="es-ES" sz="1200" b="1" dirty="0"/>
              <a:t>Als de site niet snel onthult wat hij voor de gebruiker in </a:t>
            </a:r>
            <a:r>
              <a:rPr lang="nl-NL" altLang="es-ES" sz="1200" b="1" dirty="0" err="1"/>
              <a:t>petto</a:t>
            </a:r>
            <a:r>
              <a:rPr lang="nl-NL" altLang="es-ES" sz="1200" b="1" dirty="0"/>
              <a:t> heeft, wordt de gebruiker moe en verlaat hij hem zonder de mogelijkheid om terug te keren naar deze pagina.</a:t>
            </a: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AC1A3FF-8B42-41C9-858E-537812DE92E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F977177-B407-43C1-ADEB-0D573CB37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8C16B0FE-54DA-4156-ADC4-5567867E8A43}"/>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6632899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315B533-8FCB-4A25-B086-93075A3256EC}"/>
              </a:ext>
            </a:extLst>
          </p:cNvPr>
          <p:cNvSpPr/>
          <p:nvPr/>
        </p:nvSpPr>
        <p:spPr>
          <a:xfrm>
            <a:off x="1473092" y="1984614"/>
            <a:ext cx="1681319" cy="3693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6" name="TextBox 5"/>
          <p:cNvSpPr txBox="1"/>
          <p:nvPr/>
        </p:nvSpPr>
        <p:spPr>
          <a:xfrm>
            <a:off x="1474558" y="2046514"/>
            <a:ext cx="6264696" cy="2492990"/>
          </a:xfrm>
          <a:prstGeom prst="rect">
            <a:avLst/>
          </a:prstGeom>
          <a:noFill/>
        </p:spPr>
        <p:txBody>
          <a:bodyPr wrap="square" rtlCol="0">
            <a:spAutoFit/>
          </a:bodyPr>
          <a:lstStyle/>
          <a:p>
            <a:pPr>
              <a:defRPr/>
            </a:pPr>
            <a:r>
              <a:rPr lang="nl-NL" altLang="es-ES" sz="1200" b="1" i="1" dirty="0"/>
              <a:t>Schrijf voor lezers:</a:t>
            </a:r>
          </a:p>
          <a:p>
            <a:pPr>
              <a:defRPr/>
            </a:pPr>
            <a:endParaRPr lang="nl-NL" altLang="es-ES" sz="1200" b="1" i="1" dirty="0"/>
          </a:p>
          <a:p>
            <a:pPr>
              <a:defRPr/>
            </a:pPr>
            <a:r>
              <a:rPr lang="nl-NL" altLang="es-ES" sz="1200" b="1" i="1" dirty="0"/>
              <a:t>Als u geen redacteur of ervaren </a:t>
            </a:r>
            <a:r>
              <a:rPr lang="nl-NL" altLang="es-ES" sz="1200" b="1" i="1" dirty="0" err="1"/>
              <a:t>webredacteur</a:t>
            </a:r>
            <a:r>
              <a:rPr lang="nl-NL" altLang="es-ES" sz="1200" b="1" i="1" dirty="0"/>
              <a:t> heeft, moet u er een inhuren.</a:t>
            </a:r>
          </a:p>
          <a:p>
            <a:pPr>
              <a:defRPr/>
            </a:pPr>
            <a:r>
              <a:rPr lang="nl-NL" altLang="es-ES" sz="1200" b="1" i="1" dirty="0"/>
              <a:t>Dit is nodig omdat de inhoud expertise vereist.</a:t>
            </a:r>
          </a:p>
          <a:p>
            <a:pPr>
              <a:defRPr/>
            </a:pPr>
            <a:endParaRPr lang="nl-NL" altLang="es-ES" sz="1200" b="1" i="1" dirty="0"/>
          </a:p>
          <a:p>
            <a:pPr>
              <a:defRPr/>
            </a:pPr>
            <a:r>
              <a:rPr lang="nl-NL" altLang="es-ES" sz="1200" b="1" i="1" dirty="0"/>
              <a:t>De informatie moet worden gefilterd en verwerkt om ontvankelijk te worden gemaakt door de</a:t>
            </a:r>
          </a:p>
          <a:p>
            <a:pPr>
              <a:defRPr/>
            </a:pPr>
            <a:r>
              <a:rPr lang="nl-NL" altLang="es-ES" sz="1200" b="1" i="1" dirty="0"/>
              <a:t>uw typische gebruiker.</a:t>
            </a:r>
          </a:p>
          <a:p>
            <a:pPr>
              <a:defRPr/>
            </a:pPr>
            <a:endParaRPr lang="nl-NL" altLang="es-ES" sz="1200" b="1" i="1" dirty="0"/>
          </a:p>
          <a:p>
            <a:pPr>
              <a:defRPr/>
            </a:pPr>
            <a:r>
              <a:rPr lang="nl-NL" altLang="es-ES" sz="1200" b="1" i="1" dirty="0"/>
              <a:t>Het is noodzakelijk om eenvoudige en beknopte inhoud te schrijven om respect voor de tijd van de gebruiker te tonen.</a:t>
            </a: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A86693C-7065-42D7-B0BF-3716D09B5ED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D752D893-6391-4365-83E9-363CA5461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3FD86068-B0A9-4571-AB3C-3DFEC506D46B}"/>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6428315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2194" y="1837869"/>
            <a:ext cx="4203942" cy="276999"/>
          </a:xfrm>
          <a:prstGeom prst="rect">
            <a:avLst/>
          </a:prstGeom>
          <a:noFill/>
        </p:spPr>
        <p:txBody>
          <a:bodyPr wrap="square" rtlCol="0">
            <a:spAutoFit/>
          </a:bodyPr>
          <a:lstStyle/>
          <a:p>
            <a:pPr>
              <a:defRPr/>
            </a:pPr>
            <a:r>
              <a:rPr lang="nl-NL" altLang="es-ES" sz="1200" b="1" i="1" dirty="0">
                <a:solidFill>
                  <a:srgbClr val="FF3399"/>
                </a:solidFill>
              </a:rPr>
              <a:t>RICHTLIJNEN VOOR EEN KWALITEITSE WEBTEKST:</a:t>
            </a:r>
            <a:endParaRPr lang="it-IT" altLang="es-ES" sz="1200" b="1" i="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091958-A06D-4D85-8FBA-E8A774A75F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6A4224F3-6F66-4BF4-8E0D-3CFFD058B7B3}"/>
              </a:ext>
            </a:extLst>
          </p:cNvPr>
          <p:cNvGraphicFramePr/>
          <p:nvPr>
            <p:extLst>
              <p:ext uri="{D42A27DB-BD31-4B8C-83A1-F6EECF244321}">
                <p14:modId xmlns:p14="http://schemas.microsoft.com/office/powerpoint/2010/main" val="2294989501"/>
              </p:ext>
            </p:extLst>
          </p:nvPr>
        </p:nvGraphicFramePr>
        <p:xfrm>
          <a:off x="1592194" y="2252929"/>
          <a:ext cx="4625565" cy="188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reccia giù 1">
            <a:extLst>
              <a:ext uri="{FF2B5EF4-FFF2-40B4-BE49-F238E27FC236}">
                <a16:creationId xmlns:a16="http://schemas.microsoft.com/office/drawing/2014/main" id="{A57AE939-B5CE-41E1-89F3-B4C8801DC25C}"/>
              </a:ext>
            </a:extLst>
          </p:cNvPr>
          <p:cNvSpPr/>
          <p:nvPr/>
        </p:nvSpPr>
        <p:spPr>
          <a:xfrm>
            <a:off x="5796136" y="3386197"/>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8" name="Imagen 17">
            <a:extLst>
              <a:ext uri="{FF2B5EF4-FFF2-40B4-BE49-F238E27FC236}">
                <a16:creationId xmlns:a16="http://schemas.microsoft.com/office/drawing/2014/main" id="{156A6B73-49AC-4C13-B3B7-C97224565D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3" name="Rectangle 3">
            <a:extLst>
              <a:ext uri="{FF2B5EF4-FFF2-40B4-BE49-F238E27FC236}">
                <a16:creationId xmlns:a16="http://schemas.microsoft.com/office/drawing/2014/main" id="{C055981B-431A-4C27-BC75-7727D91C97B7}"/>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5113576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1724594"/>
            <a:ext cx="6264696" cy="1015663"/>
          </a:xfrm>
          <a:prstGeom prst="rect">
            <a:avLst/>
          </a:prstGeom>
          <a:noFill/>
        </p:spPr>
        <p:txBody>
          <a:bodyPr wrap="square" rtlCol="0">
            <a:spAutoFit/>
          </a:bodyPr>
          <a:lstStyle/>
          <a:p>
            <a:pPr>
              <a:defRPr/>
            </a:pPr>
            <a:r>
              <a:rPr lang="it-IT" altLang="es-ES" sz="1200" b="1" i="1" dirty="0">
                <a:solidFill>
                  <a:srgbClr val="FF3399"/>
                </a:solidFill>
              </a:rPr>
              <a:t>Wanneer zelf-promotie gerechtvaardigd is:</a:t>
            </a:r>
          </a:p>
          <a:p>
            <a:pPr>
              <a:defRPr/>
            </a:pPr>
            <a:endParaRPr lang="it-IT" altLang="es-ES" sz="1200" b="1" i="1" dirty="0"/>
          </a:p>
          <a:p>
            <a:pPr>
              <a:defRPr/>
            </a:pPr>
            <a:r>
              <a:rPr lang="it-IT" altLang="es-ES" sz="1200" b="1" dirty="0"/>
              <a:t>Wanneer resultaten met een bepaalde waarde getoond worden met als doel om autoriteit te geven zonder te overdrijven.</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8E6FEC0-1312-4EDA-BDCF-A8F6BA8F29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F5B4EB00-17B6-4593-BF00-4401BDA7ED0A}"/>
              </a:ext>
            </a:extLst>
          </p:cNvPr>
          <p:cNvGraphicFramePr/>
          <p:nvPr>
            <p:extLst>
              <p:ext uri="{D42A27DB-BD31-4B8C-83A1-F6EECF244321}">
                <p14:modId xmlns:p14="http://schemas.microsoft.com/office/powerpoint/2010/main" val="629058813"/>
              </p:ext>
            </p:extLst>
          </p:nvPr>
        </p:nvGraphicFramePr>
        <p:xfrm>
          <a:off x="1979712" y="2307431"/>
          <a:ext cx="5472608"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A3BC0D65-865A-4592-9AC9-9D71AD0892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F7FA37A9-6D16-4B53-B9D6-788A647AC03E}"/>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42936226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1940" y="1692195"/>
            <a:ext cx="6264696" cy="276999"/>
          </a:xfrm>
          <a:prstGeom prst="rect">
            <a:avLst/>
          </a:prstGeom>
          <a:noFill/>
        </p:spPr>
        <p:txBody>
          <a:bodyPr wrap="square" rtlCol="0">
            <a:spAutoFit/>
          </a:bodyPr>
          <a:lstStyle/>
          <a:p>
            <a:pPr>
              <a:defRPr/>
            </a:pPr>
            <a:r>
              <a:rPr lang="nl-NL" altLang="es-ES" sz="1200" b="1" i="1" dirty="0">
                <a:solidFill>
                  <a:srgbClr val="00B0F0"/>
                </a:solidFill>
              </a:rPr>
              <a:t>DE TEKST OPMAKEN DIE LEESBAAR MOET ZIJN:</a:t>
            </a:r>
            <a:endParaRPr lang="it-IT" altLang="es-ES" sz="1200" b="1" i="1" dirty="0">
              <a:solidFill>
                <a:srgbClr val="00B0F0"/>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D2B0B6C-13AA-4D60-822B-2B8FFFE5759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8226750-125F-4080-8E91-ED3F129949D5}"/>
              </a:ext>
            </a:extLst>
          </p:cNvPr>
          <p:cNvGraphicFramePr/>
          <p:nvPr>
            <p:extLst>
              <p:ext uri="{D42A27DB-BD31-4B8C-83A1-F6EECF244321}">
                <p14:modId xmlns:p14="http://schemas.microsoft.com/office/powerpoint/2010/main" val="1126589870"/>
              </p:ext>
            </p:extLst>
          </p:nvPr>
        </p:nvGraphicFramePr>
        <p:xfrm>
          <a:off x="1450521" y="2046055"/>
          <a:ext cx="5679894" cy="241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0B7E5097-EBCF-4D3F-B2D6-B6E09BDD3C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6E862044-4F3A-49A6-A539-C60CF1816BB7}"/>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7112816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BFF3BD4-0E85-4689-8B04-A94251674674}"/>
              </a:ext>
            </a:extLst>
          </p:cNvPr>
          <p:cNvSpPr/>
          <p:nvPr/>
        </p:nvSpPr>
        <p:spPr>
          <a:xfrm>
            <a:off x="1620000" y="3350826"/>
            <a:ext cx="6120352" cy="10081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6" name="TextBox 5"/>
          <p:cNvSpPr txBox="1"/>
          <p:nvPr/>
        </p:nvSpPr>
        <p:spPr>
          <a:xfrm>
            <a:off x="1619999" y="2054389"/>
            <a:ext cx="6264696" cy="2492990"/>
          </a:xfrm>
          <a:prstGeom prst="rect">
            <a:avLst/>
          </a:prstGeom>
          <a:noFill/>
        </p:spPr>
        <p:txBody>
          <a:bodyPr wrap="square" rtlCol="0">
            <a:spAutoFit/>
          </a:bodyPr>
          <a:lstStyle/>
          <a:p>
            <a:pPr>
              <a:defRPr/>
            </a:pPr>
            <a:r>
              <a:rPr lang="nl-NL" altLang="es-ES" sz="1200" b="1" i="1" dirty="0"/>
              <a:t>Markeer zoekwoorden:</a:t>
            </a:r>
          </a:p>
          <a:p>
            <a:pPr>
              <a:defRPr/>
            </a:pPr>
            <a:endParaRPr lang="nl-NL" altLang="es-ES" sz="1200" b="1" i="1" dirty="0"/>
          </a:p>
          <a:p>
            <a:pPr>
              <a:defRPr/>
            </a:pPr>
            <a:r>
              <a:rPr lang="nl-NL" altLang="es-ES" sz="1200" b="1" i="1" dirty="0"/>
              <a:t>Vestig de aandacht op specifieke delen van de pagina.</a:t>
            </a:r>
          </a:p>
          <a:p>
            <a:pPr>
              <a:defRPr/>
            </a:pPr>
            <a:endParaRPr lang="nl-NL" altLang="es-ES" sz="1200" b="1" i="1" dirty="0"/>
          </a:p>
          <a:p>
            <a:pPr>
              <a:defRPr/>
            </a:pPr>
            <a:r>
              <a:rPr lang="nl-NL" altLang="es-ES" sz="1200" b="1" i="1" dirty="0"/>
              <a:t>Markeer in plaats daarvan lange alinea's: het geeft een gevoel van drukte en laat je niet toe om de belangrijke dingen te onderscheiden.</a:t>
            </a:r>
          </a:p>
          <a:p>
            <a:pPr>
              <a:defRPr/>
            </a:pPr>
            <a:endParaRPr lang="nl-NL" altLang="es-ES" sz="1200" b="1" i="1" dirty="0"/>
          </a:p>
          <a:p>
            <a:pPr>
              <a:defRPr/>
            </a:pPr>
            <a:endParaRPr lang="nl-NL" altLang="es-ES" sz="1200" b="1" i="1" dirty="0"/>
          </a:p>
          <a:p>
            <a:pPr>
              <a:defRPr/>
            </a:pPr>
            <a:r>
              <a:rPr lang="nl-NL" altLang="es-ES" sz="1200" b="1" i="1" dirty="0"/>
              <a:t>WIJ ADVISEREN:</a:t>
            </a:r>
          </a:p>
          <a:p>
            <a:pPr>
              <a:defRPr/>
            </a:pPr>
            <a:endParaRPr lang="nl-NL" altLang="es-ES" sz="1200" b="1" i="1" dirty="0"/>
          </a:p>
          <a:p>
            <a:pPr>
              <a:defRPr/>
            </a:pPr>
            <a:r>
              <a:rPr lang="nl-NL" altLang="es-ES" sz="1200" b="1" i="1" dirty="0"/>
              <a:t>Gebruik korte titels en kopteksten, deze moeten de boodschap met weinig woorden overbrengen.</a:t>
            </a: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70" y="4616439"/>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FC38A56-103D-4235-91F4-3BB06899CA3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817DCC88-187C-435C-984C-BF3E53CBF757}"/>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73068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altLang="ko-KR" sz="1200" b="1" dirty="0">
                <a:solidFill>
                  <a:schemeClr val="tx1"/>
                </a:solidFill>
              </a:rPr>
              <a:t>De zoektocht naar een 'typische' gebruiker</a:t>
            </a:r>
            <a:endParaRPr lang="ko-KR" altLang="en-US" sz="1200" b="1" dirty="0">
              <a:solidFill>
                <a:schemeClr val="tx1"/>
              </a:solidFill>
            </a:endParaRPr>
          </a:p>
        </p:txBody>
      </p:sp>
      <p:sp>
        <p:nvSpPr>
          <p:cNvPr id="6" name="TextBox 5"/>
          <p:cNvSpPr txBox="1"/>
          <p:nvPr/>
        </p:nvSpPr>
        <p:spPr>
          <a:xfrm>
            <a:off x="1574995" y="2224382"/>
            <a:ext cx="5939099" cy="1015663"/>
          </a:xfrm>
          <a:prstGeom prst="rect">
            <a:avLst/>
          </a:prstGeom>
          <a:noFill/>
        </p:spPr>
        <p:txBody>
          <a:bodyPr wrap="square" rtlCol="0">
            <a:spAutoFit/>
          </a:bodyPr>
          <a:lstStyle/>
          <a:p>
            <a:pPr>
              <a:defRPr/>
            </a:pPr>
            <a:r>
              <a:rPr lang="nl-BE" altLang="es-ES" sz="1200" dirty="0">
                <a:latin typeface="Arial Rounded MT Bold" panose="020F0704030504030204" pitchFamily="34" charset="0"/>
              </a:rPr>
              <a:t>Via een zoekmachine zal de gebruiker, door 2/3 woorden in te typen, slechts zien naar de eerste resultaten van de SERP.</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Deze sites die worden weergegeven als ze niet belangrijk lijken, worden binnen 2 minuten door de gebruiker verlaten.</a:t>
            </a:r>
            <a:endParaRPr lang="en-GB" altLang="es-ES" sz="1200" dirty="0">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6241E31-522A-48C9-8C36-16519880D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16721984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0094" y="1790556"/>
            <a:ext cx="6264696" cy="2862322"/>
          </a:xfrm>
          <a:prstGeom prst="rect">
            <a:avLst/>
          </a:prstGeom>
          <a:noFill/>
        </p:spPr>
        <p:txBody>
          <a:bodyPr wrap="square" rtlCol="0">
            <a:spAutoFit/>
          </a:bodyPr>
          <a:lstStyle/>
          <a:p>
            <a:pPr>
              <a:defRPr/>
            </a:pPr>
            <a:endParaRPr lang="it-IT" altLang="es-ES" sz="1200" b="1" i="1" dirty="0"/>
          </a:p>
          <a:p>
            <a:pPr>
              <a:defRPr/>
            </a:pPr>
            <a:r>
              <a:rPr lang="nl-NL" altLang="es-ES" sz="1200" b="1" i="1" dirty="0"/>
              <a:t>Titelhiërarchie:</a:t>
            </a:r>
          </a:p>
          <a:p>
            <a:pPr>
              <a:defRPr/>
            </a:pPr>
            <a:endParaRPr lang="nl-NL" altLang="es-ES" sz="1200" b="1" i="1" dirty="0"/>
          </a:p>
          <a:p>
            <a:pPr>
              <a:defRPr/>
            </a:pPr>
            <a:endParaRPr lang="nl-NL" altLang="es-ES" sz="1200" b="1" i="1" dirty="0"/>
          </a:p>
          <a:p>
            <a:pPr>
              <a:defRPr/>
            </a:pPr>
            <a:r>
              <a:rPr lang="nl-NL" altLang="es-ES" sz="1200" b="1" i="1" dirty="0"/>
              <a:t>Hoofdtitels moeten in een grotere body worden geschreven dan de body van de tekst.</a:t>
            </a:r>
          </a:p>
          <a:p>
            <a:pPr>
              <a:defRPr/>
            </a:pPr>
            <a:endParaRPr lang="nl-NL" altLang="es-ES" sz="1200" b="1" i="1" dirty="0"/>
          </a:p>
          <a:p>
            <a:pPr>
              <a:defRPr/>
            </a:pPr>
            <a:r>
              <a:rPr lang="nl-NL" altLang="es-ES" sz="1200" b="1" i="1" dirty="0"/>
              <a:t>Ondertitels moeten kleiner zijn dan de titels, maar onderscheiden van de rest van de pagina.</a:t>
            </a:r>
          </a:p>
          <a:p>
            <a:pPr>
              <a:defRPr/>
            </a:pPr>
            <a:endParaRPr lang="nl-NL" altLang="es-ES" sz="1200" b="1" i="1" dirty="0"/>
          </a:p>
          <a:p>
            <a:pPr>
              <a:defRPr/>
            </a:pPr>
            <a:r>
              <a:rPr lang="nl-NL" altLang="es-ES" sz="1200" b="1" i="1" dirty="0"/>
              <a:t>Titels moeten uitgelijnd blijven, de eerste letter van het eerste woord moet met een hoofdletter worden geschreven.</a:t>
            </a: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AB6425-A561-4EE7-9AE2-10F4F02F543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457A8A12-98B7-4C57-AAF3-65B0C4BCA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8B9AB915-5C80-47CA-B4BF-E3400E81E9E6}"/>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3451269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1807097"/>
            <a:ext cx="6264696" cy="2492990"/>
          </a:xfrm>
          <a:prstGeom prst="rect">
            <a:avLst/>
          </a:prstGeom>
          <a:noFill/>
        </p:spPr>
        <p:txBody>
          <a:bodyPr wrap="square" rtlCol="0">
            <a:spAutoFit/>
          </a:bodyPr>
          <a:lstStyle/>
          <a:p>
            <a:pPr>
              <a:defRPr/>
            </a:pPr>
            <a:r>
              <a:rPr lang="nl-NL" altLang="es-ES" sz="1200" b="1" i="1" dirty="0"/>
              <a:t>De lijsten: met opsommingstekens of genummerd</a:t>
            </a:r>
          </a:p>
          <a:p>
            <a:pPr>
              <a:defRPr/>
            </a:pPr>
            <a:endParaRPr lang="nl-NL" altLang="es-ES" sz="1200" b="1" i="1" dirty="0"/>
          </a:p>
          <a:p>
            <a:pPr>
              <a:defRPr/>
            </a:pPr>
            <a:r>
              <a:rPr lang="nl-NL" altLang="es-ES" sz="1200" b="1" i="1" dirty="0"/>
              <a:t>REGLEMENT:</a:t>
            </a:r>
          </a:p>
          <a:p>
            <a:pPr>
              <a:defRPr/>
            </a:pPr>
            <a:endParaRPr lang="nl-NL" altLang="es-ES" sz="1200" b="1" i="1" dirty="0"/>
          </a:p>
          <a:p>
            <a:pPr>
              <a:defRPr/>
            </a:pPr>
            <a:endParaRPr lang="nl-NL" altLang="es-ES" sz="1200" b="1" i="1" dirty="0"/>
          </a:p>
          <a:p>
            <a:pPr>
              <a:defRPr/>
            </a:pPr>
            <a:endParaRPr lang="nl-NL" altLang="es-ES" sz="1200" b="1" i="1" dirty="0"/>
          </a:p>
          <a:p>
            <a:pPr>
              <a:defRPr/>
            </a:pPr>
            <a:endParaRPr lang="nl-NL" altLang="es-ES" sz="1200" b="1" i="1" dirty="0"/>
          </a:p>
          <a:p>
            <a:pPr>
              <a:defRPr/>
            </a:pPr>
            <a:endParaRPr lang="nl-NL" altLang="es-ES" sz="1200" b="1" i="1" dirty="0"/>
          </a:p>
          <a:p>
            <a:pPr>
              <a:defRPr/>
            </a:pPr>
            <a:endParaRPr lang="nl-NL" altLang="es-ES" sz="1200" b="1" i="1" dirty="0"/>
          </a:p>
          <a:p>
            <a:pPr>
              <a:defRPr/>
            </a:pPr>
            <a:endParaRPr lang="nl-NL" altLang="es-ES" sz="1200" b="1" i="1" dirty="0"/>
          </a:p>
          <a:p>
            <a:pPr>
              <a:defRPr/>
            </a:pPr>
            <a:endParaRPr lang="nl-NL" altLang="es-ES" sz="1200" b="1" i="1" dirty="0"/>
          </a:p>
          <a:p>
            <a:pPr>
              <a:defRPr/>
            </a:pPr>
            <a:r>
              <a:rPr lang="nl-NL" altLang="es-ES" sz="1200" b="1" i="1" dirty="0"/>
              <a:t>ONTHOUD: korte alinea's zijn beter hanteerbaar, het is een goed idee om onder de 5 zinnen te blijven.</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Donut 24">
            <a:extLst>
              <a:ext uri="{FF2B5EF4-FFF2-40B4-BE49-F238E27FC236}">
                <a16:creationId xmlns:a16="http://schemas.microsoft.com/office/drawing/2014/main" id="{2104D0DF-FA70-42CD-93A0-2ADE99D0D12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2" name="Imagen 11">
            <a:extLst>
              <a:ext uri="{FF2B5EF4-FFF2-40B4-BE49-F238E27FC236}">
                <a16:creationId xmlns:a16="http://schemas.microsoft.com/office/drawing/2014/main" id="{F694535B-27C5-418A-9F21-F56E157BE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7" name="Diagrama 6">
            <a:extLst>
              <a:ext uri="{FF2B5EF4-FFF2-40B4-BE49-F238E27FC236}">
                <a16:creationId xmlns:a16="http://schemas.microsoft.com/office/drawing/2014/main" id="{1D2E1746-95D8-4E24-AAA3-C4F2EA64736F}"/>
              </a:ext>
            </a:extLst>
          </p:cNvPr>
          <p:cNvGraphicFramePr/>
          <p:nvPr>
            <p:extLst>
              <p:ext uri="{D42A27DB-BD31-4B8C-83A1-F6EECF244321}">
                <p14:modId xmlns:p14="http://schemas.microsoft.com/office/powerpoint/2010/main" val="2109121251"/>
              </p:ext>
            </p:extLst>
          </p:nvPr>
        </p:nvGraphicFramePr>
        <p:xfrm>
          <a:off x="2286000" y="2176429"/>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3BDEDA20-8D61-41DF-9BDC-045F6BCCC3E2}"/>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5245441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2067694"/>
            <a:ext cx="6264696" cy="3046988"/>
          </a:xfrm>
          <a:prstGeom prst="rect">
            <a:avLst/>
          </a:prstGeom>
          <a:noFill/>
        </p:spPr>
        <p:txBody>
          <a:bodyPr wrap="square" rtlCol="0">
            <a:spAutoFit/>
          </a:bodyPr>
          <a:lstStyle/>
          <a:p>
            <a:pPr>
              <a:defRPr/>
            </a:pPr>
            <a:r>
              <a:rPr lang="nl-NL" altLang="es-ES" sz="1200" b="1" i="1" dirty="0"/>
              <a:t>Richtlijnen voor het opmaken van een lijst:</a:t>
            </a:r>
          </a:p>
          <a:p>
            <a:pPr>
              <a:defRPr/>
            </a:pPr>
            <a:endParaRPr lang="nl-NL" altLang="es-ES" sz="1200" b="1" i="1" dirty="0"/>
          </a:p>
          <a:p>
            <a:pPr>
              <a:defRPr/>
            </a:pPr>
            <a:r>
              <a:rPr lang="nl-NL" altLang="es-ES" sz="1200" b="1" i="1" dirty="0"/>
              <a:t>Lijsten gebruiken voor 4 of meer items (onnodige korte lijsten)</a:t>
            </a:r>
          </a:p>
          <a:p>
            <a:pPr>
              <a:defRPr/>
            </a:pPr>
            <a:r>
              <a:rPr lang="nl-NL" altLang="es-ES" sz="1200" b="1" i="1" dirty="0"/>
              <a:t>Anticipeer op de lijst met een inleidende zin</a:t>
            </a:r>
          </a:p>
          <a:p>
            <a:pPr>
              <a:defRPr/>
            </a:pPr>
            <a:r>
              <a:rPr lang="nl-NL" altLang="es-ES" sz="1200" b="1" i="1" dirty="0"/>
              <a:t>De lijst laten inspringen met betrekking tot de hoofdtekst van de tekst</a:t>
            </a:r>
          </a:p>
          <a:p>
            <a:pPr>
              <a:defRPr/>
            </a:pPr>
            <a:r>
              <a:rPr lang="nl-NL" altLang="es-ES" sz="1200" b="1" i="1" dirty="0"/>
              <a:t>Laat niet te veel ruimte tussen de punt en de tekst van het item</a:t>
            </a:r>
          </a:p>
          <a:p>
            <a:pPr>
              <a:defRPr/>
            </a:pPr>
            <a:r>
              <a:rPr lang="nl-NL" altLang="es-ES" sz="1200" b="1" i="1" dirty="0"/>
              <a:t>Begin elk item zonder een artikel</a:t>
            </a:r>
          </a:p>
          <a:p>
            <a:pPr>
              <a:defRPr/>
            </a:pPr>
            <a:r>
              <a:rPr lang="nl-NL" altLang="es-ES" sz="1200" b="1" i="1" dirty="0"/>
              <a:t>Gebruik parallelle frasering (vloeiend, elke stem begint met hetzelfde type woord en voltooit de openingszin),</a:t>
            </a:r>
          </a:p>
          <a:p>
            <a:pPr>
              <a:defRPr/>
            </a:pPr>
            <a:r>
              <a:rPr lang="nl-NL" altLang="es-ES" sz="1200" b="1" i="1" dirty="0"/>
              <a:t>Maak niet te veel lijstjes, die zijn niet effectief.</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4D30024F-5992-48D3-B739-524D25B0307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9052197-2D26-458F-9FFB-9B62DA2F6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9" name="Rectangle 3">
            <a:extLst>
              <a:ext uri="{FF2B5EF4-FFF2-40B4-BE49-F238E27FC236}">
                <a16:creationId xmlns:a16="http://schemas.microsoft.com/office/drawing/2014/main" id="{E0630960-2732-4B46-BFAF-AF6E761DEDB3}"/>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7798323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4934" y="2067694"/>
            <a:ext cx="6264696" cy="3231654"/>
          </a:xfrm>
          <a:prstGeom prst="rect">
            <a:avLst/>
          </a:prstGeom>
          <a:noFill/>
        </p:spPr>
        <p:txBody>
          <a:bodyPr wrap="square" rtlCol="0">
            <a:spAutoFit/>
          </a:bodyPr>
          <a:lstStyle/>
          <a:p>
            <a:pPr>
              <a:defRPr/>
            </a:pPr>
            <a:r>
              <a:rPr lang="nl-NL" altLang="es-ES" sz="1200" b="1" i="1" dirty="0"/>
              <a:t>Hoe de producten te presenteren?</a:t>
            </a:r>
          </a:p>
          <a:p>
            <a:pPr>
              <a:defRPr/>
            </a:pPr>
            <a:endParaRPr lang="nl-NL" altLang="es-ES" sz="1200" b="1" i="1" dirty="0"/>
          </a:p>
          <a:p>
            <a:pPr>
              <a:defRPr/>
            </a:pPr>
            <a:r>
              <a:rPr lang="nl-NL" altLang="es-ES" sz="1200" b="1" i="1" dirty="0"/>
              <a:t>Als u online wilt verkopen of promoten, moet u mensen de informatie geven die ze nodig hebben voor een geïnformeerde en geïnformeerde aankoop.</a:t>
            </a:r>
          </a:p>
          <a:p>
            <a:pPr>
              <a:defRPr/>
            </a:pPr>
            <a:endParaRPr lang="nl-NL" altLang="es-ES" sz="1200" b="1" i="1" dirty="0"/>
          </a:p>
          <a:p>
            <a:pPr>
              <a:defRPr/>
            </a:pPr>
            <a:r>
              <a:rPr lang="nl-NL" altLang="es-ES" sz="1200" b="1" i="1" dirty="0"/>
              <a:t>Voorspel de vragen van de klant en zorg dat de antwoorden makkelijk te vinden zijn.</a:t>
            </a:r>
          </a:p>
          <a:p>
            <a:pPr>
              <a:defRPr/>
            </a:pPr>
            <a:r>
              <a:rPr lang="nl-NL" altLang="es-ES" sz="1200" b="1" i="1" dirty="0"/>
              <a:t> </a:t>
            </a:r>
          </a:p>
          <a:p>
            <a:pPr>
              <a:defRPr/>
            </a:pPr>
            <a:r>
              <a:rPr lang="nl-NL" altLang="es-ES" sz="1200" b="1" i="1" dirty="0"/>
              <a:t>Het is belangrijk om direct te zijn, zodat de gebruiker gemakkelijk de prijs van de</a:t>
            </a:r>
          </a:p>
          <a:p>
            <a:pPr>
              <a:defRPr/>
            </a:pPr>
            <a:r>
              <a:rPr lang="nl-NL" altLang="es-ES" sz="1200" b="1" i="1" dirty="0"/>
              <a:t>product: De extra kosten (belastingen en verzendkosten) moeten worden uitgelegd op de eerste pagina van de winkelwagen, indien niet eerder.</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9A0580B0-7602-47B1-9807-43084F5ED3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AD90394F-A40E-4BEC-BAE7-A6A16D907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9" name="Rectangle 3">
            <a:extLst>
              <a:ext uri="{FF2B5EF4-FFF2-40B4-BE49-F238E27FC236}">
                <a16:creationId xmlns:a16="http://schemas.microsoft.com/office/drawing/2014/main" id="{8F5D14F4-648B-48D9-ACF8-71DCA340CA4E}"/>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4138856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7001" y="1995686"/>
            <a:ext cx="6264696" cy="3231654"/>
          </a:xfrm>
          <a:prstGeom prst="rect">
            <a:avLst/>
          </a:prstGeom>
          <a:noFill/>
        </p:spPr>
        <p:txBody>
          <a:bodyPr wrap="square" rtlCol="0">
            <a:spAutoFit/>
          </a:bodyPr>
          <a:lstStyle/>
          <a:p>
            <a:pPr>
              <a:defRPr/>
            </a:pPr>
            <a:r>
              <a:rPr lang="it-IT" altLang="es-ES" sz="1200" b="1" i="1" dirty="0"/>
              <a:t>Winnen van het vertrouwen van de klant</a:t>
            </a:r>
          </a:p>
          <a:p>
            <a:pPr>
              <a:defRPr/>
            </a:pPr>
            <a:endParaRPr lang="it-IT" altLang="es-ES" sz="1200" b="1" i="1" dirty="0"/>
          </a:p>
          <a:p>
            <a:pPr>
              <a:defRPr/>
            </a:pPr>
            <a:r>
              <a:rPr lang="nl-NL" altLang="es-ES" sz="1200" b="1" dirty="0"/>
              <a:t>Klanten vertrouwen op een site die het product duidelijk kan uitleggen.</a:t>
            </a:r>
          </a:p>
          <a:p>
            <a:pPr>
              <a:defRPr/>
            </a:pPr>
            <a:endParaRPr lang="nl-NL" altLang="es-ES" sz="1200" b="1" dirty="0"/>
          </a:p>
          <a:p>
            <a:pPr>
              <a:defRPr/>
            </a:pPr>
            <a:r>
              <a:rPr lang="nl-NL" altLang="es-ES" sz="1200" b="1" dirty="0"/>
              <a:t>INDERDAAD :</a:t>
            </a:r>
          </a:p>
          <a:p>
            <a:pPr>
              <a:defRPr/>
            </a:pPr>
            <a:endParaRPr lang="nl-NL" altLang="es-ES" sz="1200" b="1" dirty="0"/>
          </a:p>
          <a:p>
            <a:pPr>
              <a:defRPr/>
            </a:pPr>
            <a:r>
              <a:rPr lang="nl-NL" altLang="es-ES" sz="1200" b="1" dirty="0"/>
              <a:t>- Het product en het aanbod dienen voldoende toegelicht te worden</a:t>
            </a:r>
          </a:p>
          <a:p>
            <a:pPr>
              <a:defRPr/>
            </a:pPr>
            <a:endParaRPr lang="nl-NL" altLang="es-ES" sz="1200" b="1" dirty="0"/>
          </a:p>
          <a:p>
            <a:pPr>
              <a:defRPr/>
            </a:pPr>
            <a:r>
              <a:rPr lang="nl-NL" altLang="es-ES" sz="1200" b="1" dirty="0"/>
              <a:t>- Foto's moeten voldoende details weergeven</a:t>
            </a: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381648-C97C-44C3-957A-B4212FC9F1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EA79B4F-AA67-4338-9691-8813CC0F7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68740FCB-5175-4993-8250-BB35866A9202}"/>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400188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2139702"/>
            <a:ext cx="6264696" cy="3231654"/>
          </a:xfrm>
          <a:prstGeom prst="rect">
            <a:avLst/>
          </a:prstGeom>
          <a:noFill/>
        </p:spPr>
        <p:txBody>
          <a:bodyPr wrap="square" rtlCol="0">
            <a:spAutoFit/>
          </a:bodyPr>
          <a:lstStyle/>
          <a:p>
            <a:pPr>
              <a:defRPr/>
            </a:pPr>
            <a:r>
              <a:rPr lang="it-IT" altLang="es-ES" sz="1200" b="1" i="1" dirty="0"/>
              <a:t>Winnen van het vertrouwen van de klant</a:t>
            </a:r>
          </a:p>
          <a:p>
            <a:pPr>
              <a:defRPr/>
            </a:pPr>
            <a:endParaRPr lang="nl-NL" altLang="es-ES" sz="1200" b="1" i="1" dirty="0"/>
          </a:p>
          <a:p>
            <a:pPr>
              <a:defRPr/>
            </a:pPr>
            <a:r>
              <a:rPr lang="nl-NL" altLang="es-ES" sz="1200" b="1" i="1" dirty="0"/>
              <a:t>Een typische en ernstige fout is wanneer de gebruiker op 'vergroten' klikt en de site dezelfde foto toont of iets vergroot.</a:t>
            </a:r>
          </a:p>
          <a:p>
            <a:pPr>
              <a:defRPr/>
            </a:pPr>
            <a:endParaRPr lang="nl-NL" altLang="es-ES" sz="1200" b="1" i="1" dirty="0"/>
          </a:p>
          <a:p>
            <a:pPr>
              <a:defRPr/>
            </a:pPr>
            <a:r>
              <a:rPr lang="nl-NL" altLang="es-ES" sz="1200" b="1" i="1" dirty="0"/>
              <a:t>Het is beter om een ​​reeks close-ups te geven om een ​​volledig beeld te krijgen van alle details van het product dat de gebruiker zoekt.</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14B315F-FA1D-4989-B4B2-8A33720660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59043CB-EE51-4162-849E-D26387F9F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1" name="Rectangle 3">
            <a:extLst>
              <a:ext uri="{FF2B5EF4-FFF2-40B4-BE49-F238E27FC236}">
                <a16:creationId xmlns:a16="http://schemas.microsoft.com/office/drawing/2014/main" id="{34513909-CA0F-4F05-88EE-7A0EDEE7195C}"/>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5387577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0094" y="1764915"/>
            <a:ext cx="6264696" cy="3416320"/>
          </a:xfrm>
          <a:prstGeom prst="rect">
            <a:avLst/>
          </a:prstGeom>
          <a:noFill/>
        </p:spPr>
        <p:txBody>
          <a:bodyPr wrap="square" rtlCol="0">
            <a:spAutoFit/>
          </a:bodyPr>
          <a:lstStyle/>
          <a:p>
            <a:pPr>
              <a:defRPr/>
            </a:pPr>
            <a:r>
              <a:rPr lang="nl-NL" altLang="es-ES" sz="1200" b="1" i="1" dirty="0"/>
              <a:t>Verdeel de pagina's</a:t>
            </a:r>
          </a:p>
          <a:p>
            <a:pPr>
              <a:defRPr/>
            </a:pPr>
            <a:endParaRPr lang="nl-NL" altLang="es-ES" sz="1200" b="1" i="1" dirty="0"/>
          </a:p>
          <a:p>
            <a:pPr>
              <a:defRPr/>
            </a:pPr>
            <a:r>
              <a:rPr lang="nl-NL" altLang="es-ES" sz="1200" b="1" i="1" dirty="0"/>
              <a:t>Overspoel uw klanten niet met informatie, u hoeft niet alle details in één oplossing te tonen.</a:t>
            </a:r>
          </a:p>
          <a:p>
            <a:pPr>
              <a:defRPr/>
            </a:pPr>
            <a:endParaRPr lang="nl-NL" altLang="es-ES" sz="1200" b="1" i="1" dirty="0"/>
          </a:p>
          <a:p>
            <a:pPr>
              <a:defRPr/>
            </a:pPr>
            <a:r>
              <a:rPr lang="nl-NL" altLang="es-ES" sz="1200" b="1" i="1" dirty="0"/>
              <a:t>Het is goed om de informatie over meerdere lagen te verdelen.</a:t>
            </a:r>
          </a:p>
          <a:p>
            <a:pPr>
              <a:defRPr/>
            </a:pPr>
            <a:endParaRPr lang="nl-NL" altLang="es-ES" sz="1200" b="1" i="1" dirty="0"/>
          </a:p>
          <a:p>
            <a:pPr>
              <a:defRPr/>
            </a:pPr>
            <a:r>
              <a:rPr lang="nl-NL" altLang="es-ES" sz="1200" b="1" i="1" dirty="0"/>
              <a:t>De volgende dia geeft de informatie weer waarnaar u moet linken.</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3FDF57-FB1D-46D5-AFBF-2C90232467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E86273C3-79CE-4D49-99FE-A2B6D6FE2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1" name="Rectangle 3">
            <a:extLst>
              <a:ext uri="{FF2B5EF4-FFF2-40B4-BE49-F238E27FC236}">
                <a16:creationId xmlns:a16="http://schemas.microsoft.com/office/drawing/2014/main" id="{5C0D2FD9-F181-4618-8D24-569F8844E126}"/>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6387543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1779662"/>
            <a:ext cx="6264696" cy="3970318"/>
          </a:xfrm>
          <a:prstGeom prst="rect">
            <a:avLst/>
          </a:prstGeom>
          <a:noFill/>
        </p:spPr>
        <p:txBody>
          <a:bodyPr wrap="square" rtlCol="0">
            <a:spAutoFit/>
          </a:bodyPr>
          <a:lstStyle/>
          <a:p>
            <a:pPr>
              <a:defRPr/>
            </a:pPr>
            <a:r>
              <a:rPr lang="nl-NL" altLang="es-ES" sz="1200" b="1" i="1" dirty="0"/>
              <a:t>Maak links voor de volgende informatie:</a:t>
            </a:r>
          </a:p>
          <a:p>
            <a:pPr>
              <a:defRPr/>
            </a:pPr>
            <a:endParaRPr lang="nl-NL" altLang="es-ES" sz="1200" b="1" i="1" dirty="0"/>
          </a:p>
          <a:p>
            <a:pPr>
              <a:defRPr/>
            </a:pPr>
            <a:r>
              <a:rPr lang="nl-NL" altLang="es-ES" sz="1200" b="1" i="1" dirty="0"/>
              <a:t>Productdetails</a:t>
            </a:r>
          </a:p>
          <a:p>
            <a:pPr>
              <a:defRPr/>
            </a:pPr>
            <a:r>
              <a:rPr lang="nl-NL" altLang="es-ES" sz="1200" b="1" i="1" dirty="0"/>
              <a:t>Foto's, illustraties en demo's</a:t>
            </a:r>
          </a:p>
          <a:p>
            <a:pPr>
              <a:defRPr/>
            </a:pPr>
            <a:r>
              <a:rPr lang="nl-NL" altLang="es-ES" sz="1200" b="1" i="1" dirty="0"/>
              <a:t>FAQ</a:t>
            </a:r>
          </a:p>
          <a:p>
            <a:pPr>
              <a:defRPr/>
            </a:pPr>
            <a:r>
              <a:rPr lang="nl-NL" altLang="es-ES" sz="1200" b="1" i="1" dirty="0"/>
              <a:t>Opmerkingen van experts en gebruikers</a:t>
            </a:r>
          </a:p>
          <a:p>
            <a:pPr>
              <a:defRPr/>
            </a:pPr>
            <a:r>
              <a:rPr lang="nl-NL" altLang="es-ES" sz="1200" b="1" i="1" dirty="0"/>
              <a:t>Veelvoorkomende problemen en onderhoud</a:t>
            </a:r>
          </a:p>
          <a:p>
            <a:pPr>
              <a:defRPr/>
            </a:pPr>
            <a:r>
              <a:rPr lang="nl-NL" altLang="es-ES" sz="1200" b="1" i="1" dirty="0"/>
              <a:t>Reserveonderdelen en accessoires</a:t>
            </a:r>
          </a:p>
          <a:p>
            <a:pPr>
              <a:defRPr/>
            </a:pPr>
            <a:r>
              <a:rPr lang="nl-NL" altLang="es-ES" sz="1200" b="1" i="1" dirty="0"/>
              <a:t>Informatie over de fabrikant</a:t>
            </a:r>
          </a:p>
          <a:p>
            <a:pPr>
              <a:defRPr/>
            </a:pPr>
            <a:r>
              <a:rPr lang="nl-NL" altLang="es-ES" sz="1200" b="1" i="1" dirty="0"/>
              <a:t>Aanbiedingen en kortingen</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B6500B3-8A0E-4311-A9B8-F67B2608548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C5A7940-866C-43DF-8E30-4FE66A344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10FE57B5-42CE-4D0C-B8F8-107EBF80B939}"/>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5000233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0094" y="1882325"/>
            <a:ext cx="6264696" cy="4524315"/>
          </a:xfrm>
          <a:prstGeom prst="rect">
            <a:avLst/>
          </a:prstGeom>
          <a:noFill/>
        </p:spPr>
        <p:txBody>
          <a:bodyPr wrap="square" rtlCol="0">
            <a:spAutoFit/>
          </a:bodyPr>
          <a:lstStyle/>
          <a:p>
            <a:pPr>
              <a:defRPr/>
            </a:pPr>
            <a:r>
              <a:rPr lang="nl-NL" altLang="es-ES" sz="1200" b="1" i="1" dirty="0"/>
              <a:t>Ondersteuning vergelijkende inkoop:</a:t>
            </a:r>
          </a:p>
          <a:p>
            <a:pPr>
              <a:defRPr/>
            </a:pPr>
            <a:endParaRPr lang="nl-NL" altLang="es-ES" sz="1200" b="1" i="1" dirty="0"/>
          </a:p>
          <a:p>
            <a:pPr>
              <a:defRPr/>
            </a:pPr>
            <a:r>
              <a:rPr lang="nl-NL" altLang="es-ES" sz="1200" b="1" i="1" dirty="0"/>
              <a:t>Het is niet genoeg om de gebruiker naar uw site te halen, u moet hem geïnteresseerd houden.</a:t>
            </a:r>
          </a:p>
          <a:p>
            <a:pPr>
              <a:defRPr/>
            </a:pPr>
            <a:endParaRPr lang="nl-NL" altLang="es-ES" sz="1200" b="1" i="1" dirty="0"/>
          </a:p>
          <a:p>
            <a:pPr>
              <a:defRPr/>
            </a:pPr>
            <a:r>
              <a:rPr lang="nl-NL" altLang="es-ES" sz="1200" b="1" i="1" dirty="0"/>
              <a:t>Minder keuzes zal resulteren in een betere winkelervaring.</a:t>
            </a:r>
          </a:p>
          <a:p>
            <a:pPr>
              <a:defRPr/>
            </a:pPr>
            <a:endParaRPr lang="nl-NL" altLang="es-ES" sz="1200" b="1" i="1" dirty="0"/>
          </a:p>
          <a:p>
            <a:pPr>
              <a:defRPr/>
            </a:pPr>
            <a:r>
              <a:rPr lang="nl-NL" altLang="es-ES" sz="1200" b="1" i="1" dirty="0"/>
              <a:t>Maak het mogelijk om de selectiecriteria geleidelijk te verfijnen en vergelijkingen naast elkaar te maken.</a:t>
            </a:r>
          </a:p>
          <a:p>
            <a:pPr>
              <a:defRPr/>
            </a:pPr>
            <a:endParaRPr lang="nl-NL" altLang="es-ES" sz="1200" b="1" i="1" dirty="0"/>
          </a:p>
          <a:p>
            <a:pPr>
              <a:defRPr/>
            </a:pPr>
            <a:r>
              <a:rPr lang="nl-NL" altLang="es-ES" sz="1200" b="1" i="1" dirty="0"/>
              <a:t>VERFIJNEN EN BESTELLEN: als je een site hebt met veel producten, geef de gebruiker dan de mogelijkheid om de meest relevante resultaten te selecteren en te bekijken.</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E58D163-F78D-4B7C-8C11-23556602490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CDDC21F-EC92-4D80-AF55-628897AF9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83FA8E22-9D90-4AEB-8980-9FE38ACBA83D}"/>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9894313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5890" y="1901920"/>
            <a:ext cx="6264696" cy="276999"/>
          </a:xfrm>
          <a:prstGeom prst="rect">
            <a:avLst/>
          </a:prstGeom>
          <a:noFill/>
        </p:spPr>
        <p:txBody>
          <a:bodyPr wrap="square" rtlCol="0">
            <a:spAutoFit/>
          </a:bodyPr>
          <a:lstStyle/>
          <a:p>
            <a:pPr>
              <a:defRPr/>
            </a:pPr>
            <a:r>
              <a:rPr lang="it-IT" altLang="es-ES" sz="1200" b="1" i="1" dirty="0">
                <a:solidFill>
                  <a:srgbClr val="FF3399"/>
                </a:solidFill>
              </a:rPr>
              <a:t>Kwaliteitsinhouden helpen de verkoop</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71D68C3-A012-46AB-81F1-9D38693500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008C57BE-07F6-4495-9578-6FD3FF031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5" name="Diagrama 4">
            <a:extLst>
              <a:ext uri="{FF2B5EF4-FFF2-40B4-BE49-F238E27FC236}">
                <a16:creationId xmlns:a16="http://schemas.microsoft.com/office/drawing/2014/main" id="{A9B24CCD-F4C5-4A1F-985E-50BB667BC8A9}"/>
              </a:ext>
            </a:extLst>
          </p:cNvPr>
          <p:cNvGraphicFramePr/>
          <p:nvPr>
            <p:extLst>
              <p:ext uri="{D42A27DB-BD31-4B8C-83A1-F6EECF244321}">
                <p14:modId xmlns:p14="http://schemas.microsoft.com/office/powerpoint/2010/main" val="698162163"/>
              </p:ext>
            </p:extLst>
          </p:nvPr>
        </p:nvGraphicFramePr>
        <p:xfrm>
          <a:off x="2010601" y="2342671"/>
          <a:ext cx="5187400" cy="1944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3" name="Rectangle 3">
            <a:extLst>
              <a:ext uri="{FF2B5EF4-FFF2-40B4-BE49-F238E27FC236}">
                <a16:creationId xmlns:a16="http://schemas.microsoft.com/office/drawing/2014/main" id="{F40925DD-295F-4BCE-A5B3-D59F3156A166}"/>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5523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203" y="131340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it-IT" altLang="ko-KR" sz="1200" b="1" dirty="0">
                <a:solidFill>
                  <a:schemeClr val="tx1"/>
                </a:solidFill>
              </a:rPr>
              <a:t>Waarden </a:t>
            </a:r>
            <a:r>
              <a:rPr lang="nl-BE" altLang="ko-KR" sz="1200" b="1" dirty="0">
                <a:solidFill>
                  <a:schemeClr val="tx1"/>
                </a:solidFill>
              </a:rPr>
              <a:t>van een site die voldoet aan de normen</a:t>
            </a:r>
            <a:endParaRPr lang="ko-KR" altLang="en-US" sz="1200" b="1" dirty="0">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8C4F0FF-5134-418D-B5AB-2631BE016D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69A7820-20EC-4D2A-BF57-9D74BA0BBA19}"/>
              </a:ext>
            </a:extLst>
          </p:cNvPr>
          <p:cNvGraphicFramePr/>
          <p:nvPr>
            <p:extLst>
              <p:ext uri="{D42A27DB-BD31-4B8C-83A1-F6EECF244321}">
                <p14:modId xmlns:p14="http://schemas.microsoft.com/office/powerpoint/2010/main" val="691135641"/>
              </p:ext>
            </p:extLst>
          </p:nvPr>
        </p:nvGraphicFramePr>
        <p:xfrm>
          <a:off x="1458203" y="1939377"/>
          <a:ext cx="5904000" cy="2576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5566089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1BAE45-11C8-4AF4-97F0-0D0A26FA8BD5}"/>
              </a:ext>
            </a:extLst>
          </p:cNvPr>
          <p:cNvSpPr/>
          <p:nvPr/>
        </p:nvSpPr>
        <p:spPr>
          <a:xfrm>
            <a:off x="1620898" y="2493747"/>
            <a:ext cx="4751302" cy="17281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a:p>
        </p:txBody>
      </p:sp>
      <p:sp>
        <p:nvSpPr>
          <p:cNvPr id="6" name="TextBox 5"/>
          <p:cNvSpPr txBox="1"/>
          <p:nvPr/>
        </p:nvSpPr>
        <p:spPr>
          <a:xfrm>
            <a:off x="1622269" y="1995686"/>
            <a:ext cx="5900833" cy="3785652"/>
          </a:xfrm>
          <a:prstGeom prst="rect">
            <a:avLst/>
          </a:prstGeom>
          <a:noFill/>
        </p:spPr>
        <p:txBody>
          <a:bodyPr wrap="square" rtlCol="0">
            <a:spAutoFit/>
          </a:bodyPr>
          <a:lstStyle/>
          <a:p>
            <a:pPr>
              <a:defRPr/>
            </a:pPr>
            <a:r>
              <a:rPr lang="nl-NL" altLang="es-ES" sz="1200" b="1" i="1" dirty="0"/>
              <a:t>Houd bij de indeling van de inhoud rekening met het volgende: De gebruiker beoordeelt een site op basis van de eerste indruk.</a:t>
            </a:r>
          </a:p>
          <a:p>
            <a:pPr>
              <a:defRPr/>
            </a:pPr>
            <a:endParaRPr lang="nl-NL" altLang="es-ES" sz="1200" b="1" i="1" dirty="0"/>
          </a:p>
          <a:p>
            <a:pPr>
              <a:defRPr/>
            </a:pPr>
            <a:r>
              <a:rPr lang="nl-NL" altLang="es-ES" sz="1200" b="1" i="1" dirty="0"/>
              <a:t>Veel voorkomende lay-outfouten op webpagina's:</a:t>
            </a:r>
          </a:p>
          <a:p>
            <a:pPr>
              <a:defRPr/>
            </a:pPr>
            <a:endParaRPr lang="nl-NL" altLang="es-ES" sz="1200" b="1" i="1" dirty="0"/>
          </a:p>
          <a:p>
            <a:pPr>
              <a:defRPr/>
            </a:pPr>
            <a:r>
              <a:rPr lang="nl-NL" altLang="es-ES" sz="1200" b="1" i="1" dirty="0"/>
              <a:t>De lay-out benadrukt niet het belang van de info</a:t>
            </a:r>
          </a:p>
          <a:p>
            <a:pPr>
              <a:defRPr/>
            </a:pPr>
            <a:r>
              <a:rPr lang="nl-NL" altLang="es-ES" sz="1200" b="1" i="1" dirty="0"/>
              <a:t>Interacties zonder indicaties</a:t>
            </a:r>
          </a:p>
          <a:p>
            <a:pPr>
              <a:defRPr/>
            </a:pPr>
            <a:r>
              <a:rPr lang="nl-NL" altLang="es-ES" sz="1200" b="1" i="1" dirty="0"/>
              <a:t>Gerelateerde secties niet gegroepeerd</a:t>
            </a:r>
          </a:p>
          <a:p>
            <a:pPr>
              <a:defRPr/>
            </a:pPr>
            <a:r>
              <a:rPr lang="nl-NL" altLang="es-ES" sz="1200" b="1" i="1" dirty="0"/>
              <a:t>Chaotische of afwezige afstemming</a:t>
            </a:r>
          </a:p>
          <a:p>
            <a:pPr>
              <a:defRPr/>
            </a:pPr>
            <a:r>
              <a:rPr lang="nl-NL" altLang="es-ES" sz="1200" b="1" i="1" dirty="0"/>
              <a:t>Dingen zijn niet waar verwacht</a:t>
            </a:r>
          </a:p>
          <a:p>
            <a:pPr>
              <a:defRPr/>
            </a:pPr>
            <a:r>
              <a:rPr lang="nl-NL" altLang="es-ES" sz="1200" b="1" i="1" dirty="0"/>
              <a:t>Te veel elementen op één pagina</a:t>
            </a: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46EC7B-18E3-46BB-AE35-DCCF132F0B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7E224DF-3FF1-4E6B-ADFB-DCBAEF6971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BA591F45-5535-4381-A8F1-FD58D67CE99F}"/>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4103025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9652" y="1851670"/>
            <a:ext cx="6264696" cy="3970318"/>
          </a:xfrm>
          <a:prstGeom prst="rect">
            <a:avLst/>
          </a:prstGeom>
          <a:noFill/>
        </p:spPr>
        <p:txBody>
          <a:bodyPr wrap="square" rtlCol="0">
            <a:spAutoFit/>
          </a:bodyPr>
          <a:lstStyle/>
          <a:p>
            <a:pPr>
              <a:defRPr/>
            </a:pPr>
            <a:r>
              <a:rPr lang="nl-NL" altLang="es-ES" sz="1200" b="1" i="1" dirty="0"/>
              <a:t>Zo voorkom je lay-outfouten:</a:t>
            </a:r>
          </a:p>
          <a:p>
            <a:pPr>
              <a:defRPr/>
            </a:pPr>
            <a:endParaRPr lang="nl-NL" altLang="es-ES" sz="1200" b="1" i="1" dirty="0"/>
          </a:p>
          <a:p>
            <a:pPr>
              <a:defRPr/>
            </a:pPr>
            <a:r>
              <a:rPr lang="nl-NL" altLang="es-ES" sz="1200" b="1" i="1" dirty="0"/>
              <a:t>DE 3 KLIK-REGEL: alle informatie op een site moet met maximaal 3 klikken toegankelijk zijn vanaf de homepage.</a:t>
            </a:r>
          </a:p>
          <a:p>
            <a:pPr>
              <a:defRPr/>
            </a:pPr>
            <a:endParaRPr lang="nl-NL" altLang="es-ES" sz="1200" b="1" i="1" dirty="0"/>
          </a:p>
          <a:p>
            <a:pPr>
              <a:defRPr/>
            </a:pPr>
            <a:r>
              <a:rPr lang="nl-NL" altLang="es-ES" sz="1200" b="1" i="1" dirty="0"/>
              <a:t>Moet de pagina scrollen?</a:t>
            </a:r>
          </a:p>
          <a:p>
            <a:pPr>
              <a:defRPr/>
            </a:pPr>
            <a:endParaRPr lang="nl-NL" altLang="es-ES" sz="1200" b="1" i="1" dirty="0"/>
          </a:p>
          <a:p>
            <a:pPr>
              <a:defRPr/>
            </a:pPr>
            <a:r>
              <a:rPr lang="nl-NL" altLang="es-ES" sz="1200" b="1" i="1" dirty="0"/>
              <a:t>Een gebruiker scrolt bijna nooit een pagina.</a:t>
            </a:r>
          </a:p>
          <a:p>
            <a:pPr>
              <a:defRPr/>
            </a:pPr>
            <a:r>
              <a:rPr lang="nl-NL" altLang="es-ES" sz="1200" b="1" i="1" dirty="0"/>
              <a:t>Bij het ontwerpen van een pagina mag je een minimum aan scrollen verwachten, maar de belangrijkste inhoud moet eerst getoond worden.</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5F950C8-0BB6-47E1-8267-D7944F8538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F8EBDFB-7A64-4570-9225-82E3F3243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022BC944-E661-4591-A64F-AC032AB5D4D0}"/>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886230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5872047A-080B-433A-902E-0945BC4C8D8D}"/>
              </a:ext>
            </a:extLst>
          </p:cNvPr>
          <p:cNvGraphicFramePr/>
          <p:nvPr>
            <p:extLst>
              <p:ext uri="{D42A27DB-BD31-4B8C-83A1-F6EECF244321}">
                <p14:modId xmlns:p14="http://schemas.microsoft.com/office/powerpoint/2010/main" val="1339341258"/>
              </p:ext>
            </p:extLst>
          </p:nvPr>
        </p:nvGraphicFramePr>
        <p:xfrm>
          <a:off x="1331640" y="1635646"/>
          <a:ext cx="6264696" cy="510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12A7A61-AD54-41BD-81B4-CCE0558FED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E7813B6-B772-4934-AD1E-5F0FC879E2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102EDBB6-3A28-46FB-89EF-DA6961A54FA9}"/>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2708953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0094" y="1995686"/>
            <a:ext cx="6264696" cy="4154984"/>
          </a:xfrm>
          <a:prstGeom prst="rect">
            <a:avLst/>
          </a:prstGeom>
          <a:noFill/>
        </p:spPr>
        <p:txBody>
          <a:bodyPr wrap="square" rtlCol="0">
            <a:spAutoFit/>
          </a:bodyPr>
          <a:lstStyle/>
          <a:p>
            <a:pPr>
              <a:defRPr/>
            </a:pPr>
            <a:r>
              <a:rPr lang="nl-NL" altLang="es-ES" sz="1200" b="1" i="1" dirty="0"/>
              <a:t>Leid de gebruiker stap voor stap</a:t>
            </a:r>
          </a:p>
          <a:p>
            <a:pPr>
              <a:defRPr/>
            </a:pPr>
            <a:endParaRPr lang="nl-NL" altLang="es-ES" sz="1200" b="1" i="1" dirty="0"/>
          </a:p>
          <a:p>
            <a:pPr>
              <a:defRPr/>
            </a:pPr>
            <a:r>
              <a:rPr lang="nl-NL" altLang="es-ES" sz="1200" b="1" i="1" dirty="0"/>
              <a:t>Wanneer een zoekopdracht is opgedeeld in verschillende fasen, moet de gebruiker langs een lineair en voorspelbaar pad worden geleid zonder hem te verwarren met te veel keuzes.</a:t>
            </a:r>
          </a:p>
          <a:p>
            <a:pPr>
              <a:defRPr/>
            </a:pPr>
            <a:endParaRPr lang="nl-NL" altLang="es-ES" sz="1200" b="1" i="1" dirty="0"/>
          </a:p>
          <a:p>
            <a:pPr>
              <a:defRPr/>
            </a:pPr>
            <a:r>
              <a:rPr lang="nl-NL" altLang="es-ES" sz="1200" b="1" i="1" dirty="0"/>
              <a:t>VERGELIJKBAAR MET VERGELIJKBAAR: Verzamel gerelateerde items om ervoor te zorgen dat ze opvallen.</a:t>
            </a:r>
            <a:endParaRPr lang="it-IT" altLang="es-ES" sz="1200" b="1" dirty="0"/>
          </a:p>
          <a:p>
            <a:pPr>
              <a:defRPr/>
            </a:pPr>
            <a:endParaRPr lang="it-IT" altLang="es-ES" sz="1200" b="1" i="1" dirty="0"/>
          </a:p>
          <a:p>
            <a:pPr marL="171450" indent="-171450">
              <a:buFont typeface="Arial" panose="020B0604020202020204" pitchFamily="34" charset="0"/>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86E366-8520-4305-AC8F-21EDFAB1C63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17709950-8D09-42F0-AA6E-D25FC4403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EB45EF5E-F45F-4E5C-AC80-C240173F796B}"/>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4859355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2067694"/>
            <a:ext cx="6264696" cy="4093428"/>
          </a:xfrm>
          <a:prstGeom prst="rect">
            <a:avLst/>
          </a:prstGeom>
          <a:noFill/>
        </p:spPr>
        <p:txBody>
          <a:bodyPr wrap="square" rtlCol="0">
            <a:spAutoFit/>
          </a:bodyPr>
          <a:lstStyle/>
          <a:p>
            <a:pPr>
              <a:defRPr/>
            </a:pPr>
            <a:r>
              <a:rPr lang="nl-NL" altLang="es-ES" sz="1300" b="1" i="1" dirty="0"/>
              <a:t>Formulieren gepagineerd zonder logica</a:t>
            </a:r>
          </a:p>
          <a:p>
            <a:pPr>
              <a:defRPr/>
            </a:pPr>
            <a:endParaRPr lang="nl-NL" altLang="es-ES" sz="1300" b="1" i="1" dirty="0"/>
          </a:p>
          <a:p>
            <a:pPr>
              <a:defRPr/>
            </a:pPr>
            <a:r>
              <a:rPr lang="nl-NL" altLang="es-ES" sz="1300" b="1" i="1" dirty="0"/>
              <a:t>Als de velden willekeurig en ongeorganiseerd zijn gerangschikt, is het moeilijk om elk veld te associëren met het label dat het identificeert.</a:t>
            </a:r>
          </a:p>
          <a:p>
            <a:pPr>
              <a:defRPr/>
            </a:pPr>
            <a:endParaRPr lang="nl-NL" altLang="es-ES" sz="1300" b="1" i="1" dirty="0"/>
          </a:p>
          <a:p>
            <a:pPr>
              <a:defRPr/>
            </a:pPr>
            <a:r>
              <a:rPr lang="nl-NL" altLang="es-ES" sz="1300" b="1" i="1" dirty="0"/>
              <a:t>Het is dus noodzakelijk: om dingen op een passende manier af te stemmen met luchtige tussenruimte, stelt dit de gebruiker in staat om de verschillende informatiegroepen en de relaties die hen binden te herkennen.</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1D28FA-71AF-45F2-AE28-91301FFA4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34116D79-2549-411D-A0D9-F143D379E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71F96AAB-BCCB-404B-A6AE-1AC5CFB90181}"/>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0123678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36274" y="1995686"/>
            <a:ext cx="6264696" cy="2277547"/>
          </a:xfrm>
          <a:prstGeom prst="rect">
            <a:avLst/>
          </a:prstGeom>
          <a:noFill/>
        </p:spPr>
        <p:txBody>
          <a:bodyPr wrap="square" rtlCol="0">
            <a:spAutoFit/>
          </a:bodyPr>
          <a:lstStyle/>
          <a:p>
            <a:pPr>
              <a:defRPr/>
            </a:pPr>
            <a:r>
              <a:rPr lang="nl-NL" altLang="es-ES" sz="1300" b="1" i="1" dirty="0"/>
              <a:t>Voldoe aan de verwachtingen van de gebruiker: wat de gebruiker verwacht, hangt af van de conventies die op de meeste sites worden gehanteerd.</a:t>
            </a:r>
          </a:p>
          <a:p>
            <a:pPr>
              <a:defRPr/>
            </a:pPr>
            <a:endParaRPr lang="it-IT" altLang="es-ES" sz="1300" b="1" i="1" dirty="0"/>
          </a:p>
          <a:p>
            <a:pPr>
              <a:defRPr/>
            </a:pPr>
            <a:r>
              <a:rPr lang="nl-NL" altLang="es-ES" sz="1300" b="1" i="1" dirty="0"/>
              <a:t>Gebruik lege ruimte:</a:t>
            </a:r>
          </a:p>
          <a:p>
            <a:pPr>
              <a:defRPr/>
            </a:pPr>
            <a:endParaRPr lang="nl-NL" altLang="es-ES" sz="1300" b="1" i="1" dirty="0"/>
          </a:p>
          <a:p>
            <a:pPr>
              <a:defRPr/>
            </a:pPr>
            <a:r>
              <a:rPr lang="nl-NL" altLang="es-ES" sz="1300" b="1" i="1" dirty="0"/>
              <a:t>De lege ruimte stelt de gebruiker in staat de informatie op te delen in hanteerbare eenheden.</a:t>
            </a:r>
          </a:p>
          <a:p>
            <a:pPr>
              <a:defRPr/>
            </a:pPr>
            <a:endParaRPr lang="nl-NL" altLang="es-ES" sz="1300" b="1" i="1" dirty="0"/>
          </a:p>
          <a:p>
            <a:pPr>
              <a:defRPr/>
            </a:pPr>
            <a:r>
              <a:rPr lang="nl-NL" altLang="es-ES" sz="1300" b="1" i="1" dirty="0"/>
              <a:t>De leegte rond de lijsten trekt belangrijke punten aan en vermindert visuele vermoeidheid.</a:t>
            </a: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E2439AB-9E9C-4E84-BAA2-1F9C654F8CB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14914DA-0183-4795-BF56-70D6A2813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00C14673-FB09-4CEA-8B25-26246A433CF2}"/>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0812110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43610" y="1923678"/>
            <a:ext cx="6264696" cy="2477601"/>
          </a:xfrm>
          <a:prstGeom prst="rect">
            <a:avLst/>
          </a:prstGeom>
          <a:noFill/>
        </p:spPr>
        <p:txBody>
          <a:bodyPr wrap="square" rtlCol="0">
            <a:spAutoFit/>
          </a:bodyPr>
          <a:lstStyle/>
          <a:p>
            <a:pPr>
              <a:defRPr/>
            </a:pPr>
            <a:r>
              <a:rPr lang="nl-NL" altLang="es-ES" sz="1300" b="1" i="1" dirty="0"/>
              <a:t>Balans tussen technologie en gebruikersbehoeften</a:t>
            </a:r>
          </a:p>
          <a:p>
            <a:pPr>
              <a:defRPr/>
            </a:pPr>
            <a:endParaRPr lang="nl-NL" altLang="es-ES" sz="1300" b="1" i="1" dirty="0"/>
          </a:p>
          <a:p>
            <a:pPr>
              <a:defRPr/>
            </a:pPr>
            <a:r>
              <a:rPr lang="nl-NL" altLang="es-ES" sz="1300" b="1" i="1" dirty="0"/>
              <a:t>Met de verspreiding van snelle verbindingen worden multimediasites steeds populairder.</a:t>
            </a:r>
          </a:p>
          <a:p>
            <a:pPr>
              <a:defRPr/>
            </a:pPr>
            <a:endParaRPr lang="nl-NL" altLang="es-ES" sz="1300" b="1" i="1" dirty="0"/>
          </a:p>
          <a:p>
            <a:pPr>
              <a:defRPr/>
            </a:pPr>
            <a:r>
              <a:rPr lang="nl-NL" altLang="es-ES" sz="1300" b="1" i="1" dirty="0"/>
              <a:t>Gebruik van multimedia: zorgvuldig geïntegreerd, kunnen ze de bruikbaarheid bevorderen door inhoud niet alleen leuker en boeiender te maken, maar ook toegankelijker.</a:t>
            </a:r>
          </a:p>
          <a:p>
            <a:pPr>
              <a:defRPr/>
            </a:pPr>
            <a:endParaRPr lang="nl-NL" altLang="es-ES" sz="1300" b="1" i="1" dirty="0"/>
          </a:p>
          <a:p>
            <a:pPr>
              <a:defRPr/>
            </a:pPr>
            <a:r>
              <a:rPr lang="nl-NL" altLang="es-ES" sz="1300" b="1" i="1" dirty="0"/>
              <a:t>Om een ​​succesvolle website te maken, moet u weten welke mate van interactiviteit u nodig heeft en welke hulpmiddelen u in elke situatie moet gebruiken.</a:t>
            </a: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0F84BE1-25E9-4B23-B29E-5B7E364E20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30EEFF4-7071-40A5-B80C-8EB7D8027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4C470A58-0DB8-4F43-B3DF-E1366500639B}"/>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5925931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94108" y="1923678"/>
            <a:ext cx="6264696" cy="4693593"/>
          </a:xfrm>
          <a:prstGeom prst="rect">
            <a:avLst/>
          </a:prstGeom>
          <a:noFill/>
        </p:spPr>
        <p:txBody>
          <a:bodyPr wrap="square" rtlCol="0">
            <a:spAutoFit/>
          </a:bodyPr>
          <a:lstStyle/>
          <a:p>
            <a:pPr>
              <a:defRPr/>
            </a:pPr>
            <a:r>
              <a:rPr lang="nl-NL" altLang="es-ES" sz="1300" b="1" i="1" dirty="0"/>
              <a:t>Balans tussen technologie en gebruikersbehoeften</a:t>
            </a:r>
          </a:p>
          <a:p>
            <a:pPr>
              <a:defRPr/>
            </a:pPr>
            <a:endParaRPr lang="nl-NL" altLang="es-ES" sz="1300" b="1" i="1" dirty="0"/>
          </a:p>
          <a:p>
            <a:pPr>
              <a:defRPr/>
            </a:pPr>
            <a:r>
              <a:rPr lang="nl-NL" altLang="es-ES" sz="1300" b="1" i="1" dirty="0"/>
              <a:t>Met de verspreiding van snelle verbindingen worden multimediasites steeds populairder.</a:t>
            </a:r>
          </a:p>
          <a:p>
            <a:pPr>
              <a:defRPr/>
            </a:pPr>
            <a:endParaRPr lang="nl-NL" altLang="es-ES" sz="1300" b="1" i="1" dirty="0"/>
          </a:p>
          <a:p>
            <a:pPr>
              <a:defRPr/>
            </a:pPr>
            <a:r>
              <a:rPr lang="nl-NL" altLang="es-ES" sz="1300" b="1" i="1" dirty="0"/>
              <a:t>Gebruik van multimedia: zorgvuldig geïntegreerd, kunnen ze de bruikbaarheid bevorderen door inhoud niet alleen leuker en boeiender te maken, maar ook toegankelijker.</a:t>
            </a:r>
          </a:p>
          <a:p>
            <a:pPr>
              <a:defRPr/>
            </a:pPr>
            <a:endParaRPr lang="nl-NL" altLang="es-ES" sz="1300" b="1" i="1" dirty="0"/>
          </a:p>
          <a:p>
            <a:pPr>
              <a:defRPr/>
            </a:pPr>
            <a:r>
              <a:rPr lang="nl-NL" altLang="es-ES" sz="1300" b="1" i="1" dirty="0"/>
              <a:t>Om een ​​succesvolle website te maken, moet u weten welke mate van interactiviteit u nodig heeft en welke hulpmiddelen u in elke situatie moet gebruiken.</a:t>
            </a: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marL="171450" indent="-171450">
              <a:buFontTx/>
              <a:buChar cha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C4F02FE-A133-4910-83E6-6095A54FEB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D7B36721-E78A-473B-9B79-A75062518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2085F688-6F15-45F7-91B9-4E1F37B93FD4}"/>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9357794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rgbClr val="FF3399"/>
                </a:solidFill>
              </a:rPr>
              <a:t>Thank you!</a:t>
            </a:r>
            <a:endParaRPr lang="ko-KR" altLang="en-US" dirty="0">
              <a:solidFill>
                <a:srgbClr val="FF3399"/>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097773" y="4696679"/>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638148"/>
            <a:ext cx="633670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BE" sz="1200" b="1" dirty="0">
                <a:solidFill>
                  <a:schemeClr val="tx1"/>
                </a:solidFill>
              </a:rPr>
              <a:t>Informatie zoeken: de inhoud opsnuiven</a:t>
            </a:r>
            <a:endParaRPr lang="it-IT" sz="1200" b="1" dirty="0">
              <a:solidFill>
                <a:schemeClr val="tx1"/>
              </a:solidFill>
            </a:endParaRPr>
          </a:p>
        </p:txBody>
      </p:sp>
      <p:sp>
        <p:nvSpPr>
          <p:cNvPr id="6" name="TextBox 5"/>
          <p:cNvSpPr txBox="1"/>
          <p:nvPr/>
        </p:nvSpPr>
        <p:spPr>
          <a:xfrm>
            <a:off x="1475656" y="2285890"/>
            <a:ext cx="6562306" cy="1015663"/>
          </a:xfrm>
          <a:prstGeom prst="rect">
            <a:avLst/>
          </a:prstGeom>
          <a:noFill/>
        </p:spPr>
        <p:txBody>
          <a:bodyPr wrap="square" rtlCol="0">
            <a:spAutoFit/>
          </a:bodyPr>
          <a:lstStyle/>
          <a:p>
            <a:pPr>
              <a:defRPr/>
            </a:pPr>
            <a:r>
              <a:rPr lang="nl-BE" altLang="es-ES" sz="1200" dirty="0">
                <a:latin typeface="Arial Rounded MT Bold" panose="020F0704030504030204" pitchFamily="34" charset="0"/>
              </a:rPr>
              <a:t>Het meest bekende concept van informatie zoeken is dat van informatiegeur:</a:t>
            </a:r>
          </a:p>
          <a:p>
            <a:pPr>
              <a:defRPr/>
            </a:pPr>
            <a:r>
              <a:rPr lang="nl-BE" altLang="es-ES" sz="1200" dirty="0">
                <a:latin typeface="Arial Rounded MT Bold" panose="020F0704030504030204" pitchFamily="34" charset="0"/>
              </a:rPr>
              <a:t>informatie spoor.</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Gebruikers, zijn als jagen op dieren, evalueren de mogelijkheid van succes door vast te stellen: of het pad dat ze volgen hen zal leiden om het doel te bereiken.</a:t>
            </a:r>
            <a:endParaRPr lang="en-GB" altLang="es-ES" sz="1200" dirty="0">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82DDD34-6DBE-4C38-AF95-916296A6B66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99159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828" y="12870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BE" sz="1200" b="1" dirty="0">
                <a:solidFill>
                  <a:schemeClr val="tx1"/>
                </a:solidFill>
              </a:rPr>
              <a:t>Hoe het spoor van informatie te 'ruiken'?</a:t>
            </a:r>
            <a:endParaRPr lang="it-IT" sz="1200" b="1" dirty="0">
              <a:solidFill>
                <a:schemeClr val="tx1"/>
              </a:solidFill>
            </a:endParaRPr>
          </a:p>
        </p:txBody>
      </p:sp>
      <p:graphicFrame>
        <p:nvGraphicFramePr>
          <p:cNvPr id="2" name="Diagrama 1">
            <a:extLst>
              <a:ext uri="{FF2B5EF4-FFF2-40B4-BE49-F238E27FC236}">
                <a16:creationId xmlns:a16="http://schemas.microsoft.com/office/drawing/2014/main" id="{4ADAF22F-0B88-4660-B351-8582D6691CA1}"/>
              </a:ext>
            </a:extLst>
          </p:cNvPr>
          <p:cNvGraphicFramePr/>
          <p:nvPr>
            <p:extLst>
              <p:ext uri="{D42A27DB-BD31-4B8C-83A1-F6EECF244321}">
                <p14:modId xmlns:p14="http://schemas.microsoft.com/office/powerpoint/2010/main" val="4165093020"/>
              </p:ext>
            </p:extLst>
          </p:nvPr>
        </p:nvGraphicFramePr>
        <p:xfrm>
          <a:off x="1115616" y="1844108"/>
          <a:ext cx="6696744"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AD27FC6-E713-4ED5-B3FD-6BED0C85F4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07086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33659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Maak een site interessant</a:t>
            </a:r>
          </a:p>
        </p:txBody>
      </p:sp>
      <p:sp>
        <p:nvSpPr>
          <p:cNvPr id="6" name="TextBox 5"/>
          <p:cNvSpPr txBox="1"/>
          <p:nvPr/>
        </p:nvSpPr>
        <p:spPr>
          <a:xfrm>
            <a:off x="1547664" y="1939654"/>
            <a:ext cx="6207782" cy="1384995"/>
          </a:xfrm>
          <a:prstGeom prst="rect">
            <a:avLst/>
          </a:prstGeom>
          <a:noFill/>
        </p:spPr>
        <p:txBody>
          <a:bodyPr wrap="square" rtlCol="0">
            <a:spAutoFit/>
          </a:bodyPr>
          <a:lstStyle/>
          <a:p>
            <a:pPr>
              <a:defRPr/>
            </a:pPr>
            <a:r>
              <a:rPr lang="nl-BE" altLang="es-ES" sz="1200" b="1" dirty="0"/>
              <a:t>Zorg ervoor dat de site geen goede inhoud heeft, maar moeilijk te gebruiken of gemakkelijk te gebruiken is, maar weinig interessant is.</a:t>
            </a:r>
          </a:p>
          <a:p>
            <a:pPr>
              <a:defRPr/>
            </a:pPr>
            <a:endParaRPr lang="nl-BE" altLang="es-ES" sz="1200" b="1" dirty="0"/>
          </a:p>
          <a:p>
            <a:pPr>
              <a:defRPr/>
            </a:pPr>
            <a:r>
              <a:rPr lang="nl-BE" altLang="es-ES" sz="1200" b="1" dirty="0"/>
              <a:t>Het is nu uiterst eenvoudig voor gebruikers om kwaliteitssites te vinden, in feite als een site het bereiken van het doel niet toelaat, zal de gebruiker deze verlaten met de zekerheid dat hij ergens anders nuttige informatie zal vinden.</a:t>
            </a:r>
            <a:endParaRPr lang="it-IT" altLang="es-ES" sz="1200" dirty="0">
              <a:latin typeface="Arial Rounded MT Bold" panose="020F0704030504030204" pitchFamily="34" charset="0"/>
            </a:endParaRPr>
          </a:p>
          <a:p>
            <a:pPr marL="171450" indent="-171450">
              <a:buFontTx/>
              <a:buChar char="-"/>
              <a:defRPr/>
            </a:pPr>
            <a:endParaRPr lang="en-GB" altLang="es-ES" sz="1200" dirty="0">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6CCB444-6724-410C-96C5-54664C6D28F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59828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CC2BBC0-B8E1-4962-9864-F172843AC524}"/>
              </a:ext>
            </a:extLst>
          </p:cNvPr>
          <p:cNvSpPr/>
          <p:nvPr/>
        </p:nvSpPr>
        <p:spPr>
          <a:xfrm>
            <a:off x="1403674" y="1922797"/>
            <a:ext cx="6192662" cy="12405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s-ES"/>
          </a:p>
        </p:txBody>
      </p:sp>
      <p:sp>
        <p:nvSpPr>
          <p:cNvPr id="4" name="Rectangle 3"/>
          <p:cNvSpPr/>
          <p:nvPr/>
        </p:nvSpPr>
        <p:spPr>
          <a:xfrm>
            <a:off x="1403674" y="1331090"/>
            <a:ext cx="619266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De internetverbinding</a:t>
            </a:r>
          </a:p>
        </p:txBody>
      </p:sp>
      <p:sp>
        <p:nvSpPr>
          <p:cNvPr id="6" name="TextBox 5"/>
          <p:cNvSpPr txBox="1"/>
          <p:nvPr/>
        </p:nvSpPr>
        <p:spPr>
          <a:xfrm>
            <a:off x="1403674" y="1979321"/>
            <a:ext cx="6336651" cy="1938992"/>
          </a:xfrm>
          <a:prstGeom prst="rect">
            <a:avLst/>
          </a:prstGeom>
          <a:noFill/>
        </p:spPr>
        <p:txBody>
          <a:bodyPr wrap="square" rtlCol="0">
            <a:spAutoFit/>
          </a:bodyPr>
          <a:lstStyle/>
          <a:p>
            <a:pPr>
              <a:defRPr/>
            </a:pPr>
            <a:r>
              <a:rPr lang="nl-BE" altLang="es-ES" sz="1200" b="1" dirty="0"/>
              <a:t>Het gebruik van de internetverbinding heeft de benadering van de gebruiker aanzienlijk veranderd.</a:t>
            </a:r>
          </a:p>
          <a:p>
            <a:pPr>
              <a:defRPr/>
            </a:pPr>
            <a:endParaRPr lang="nl-BE" altLang="es-ES" sz="1200" b="1" dirty="0"/>
          </a:p>
          <a:p>
            <a:pPr>
              <a:defRPr/>
            </a:pPr>
            <a:r>
              <a:rPr lang="nl-BE" altLang="es-ES" sz="1200" b="1" dirty="0"/>
              <a:t>Internetverbindingen maken het nu mogelijk om altijd verbonden te zijn en aan te moedigen 'Informatie snacken'</a:t>
            </a:r>
            <a:endParaRPr lang="it-IT" altLang="es-ES" sz="1200" dirty="0">
              <a:latin typeface="Arial Rounded MT Bold" panose="020F0704030504030204" pitchFamily="34" charset="0"/>
            </a:endParaRPr>
          </a:p>
          <a:p>
            <a:pPr>
              <a:defRPr/>
            </a:pPr>
            <a:endParaRPr lang="it-IT" altLang="es-ES" sz="1200" dirty="0">
              <a:latin typeface="Arial Rounded MT Bold" panose="020F0704030504030204" pitchFamily="34" charset="0"/>
            </a:endParaRPr>
          </a:p>
          <a:p>
            <a:pPr algn="ctr">
              <a:defRPr/>
            </a:pPr>
            <a:endParaRPr lang="it-IT" altLang="es-ES" sz="1200" dirty="0">
              <a:latin typeface="Arial Rounded MT Bold" panose="020F0704030504030204" pitchFamily="34" charset="0"/>
            </a:endParaRPr>
          </a:p>
          <a:p>
            <a:pPr algn="ctr">
              <a:defRPr/>
            </a:pPr>
            <a:endParaRPr lang="it-IT" altLang="es-ES" sz="1200" dirty="0">
              <a:latin typeface="Arial Rounded MT Bold" panose="020F0704030504030204" pitchFamily="34" charset="0"/>
            </a:endParaRPr>
          </a:p>
          <a:p>
            <a:pPr>
              <a:defRPr/>
            </a:pPr>
            <a:r>
              <a:rPr lang="it-IT" altLang="es-ES" sz="1200" b="1" dirty="0"/>
              <a:t> </a:t>
            </a:r>
          </a:p>
          <a:p>
            <a:pPr algn="ctr">
              <a:defRPr/>
            </a:pPr>
            <a:r>
              <a:rPr lang="nl-BE" altLang="es-ES" sz="1200" b="1" dirty="0"/>
              <a:t>Korte online zoekopdrachten voor SNELLE antwoorden</a:t>
            </a:r>
            <a:endParaRPr lang="en-GB" altLang="es-ES" sz="1200" dirty="0">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57CAD28C-4829-4BC6-83A5-8D171FE86AE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C3E6A69E-9B77-40D4-953F-2D3FBC7030EC}"/>
              </a:ext>
            </a:extLst>
          </p:cNvPr>
          <p:cNvSpPr/>
          <p:nvPr/>
        </p:nvSpPr>
        <p:spPr>
          <a:xfrm>
            <a:off x="4350647" y="3278381"/>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66852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406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Verschillen </a:t>
            </a:r>
            <a:r>
              <a:rPr lang="nl-BE" sz="1200" b="1" dirty="0">
                <a:solidFill>
                  <a:schemeClr val="tx1"/>
                </a:solidFill>
              </a:rPr>
              <a:t>in het gebruik van een site tussen een ervaren gebruiker en een beginner</a:t>
            </a:r>
            <a:endParaRPr lang="it-IT" sz="1200" b="1" dirty="0">
              <a:solidFill>
                <a:schemeClr val="tx1"/>
              </a:solidFill>
            </a:endParaRPr>
          </a:p>
        </p:txBody>
      </p:sp>
      <p:sp>
        <p:nvSpPr>
          <p:cNvPr id="6" name="TextBox 5"/>
          <p:cNvSpPr txBox="1"/>
          <p:nvPr/>
        </p:nvSpPr>
        <p:spPr>
          <a:xfrm>
            <a:off x="1592443" y="1833998"/>
            <a:ext cx="6207782" cy="2677656"/>
          </a:xfrm>
          <a:prstGeom prst="rect">
            <a:avLst/>
          </a:prstGeom>
          <a:noFill/>
        </p:spPr>
        <p:txBody>
          <a:bodyPr wrap="square" rtlCol="0">
            <a:spAutoFit/>
          </a:bodyPr>
          <a:lstStyle/>
          <a:p>
            <a:pPr>
              <a:defRPr/>
            </a:pPr>
            <a:r>
              <a:rPr lang="nl-BE" altLang="es-ES" sz="1200" b="1" dirty="0"/>
              <a:t>Een ervaren gebruiker besteedt minder tijd aan het bezoeken van een site dan een beginner, hiervoor:</a:t>
            </a:r>
          </a:p>
          <a:p>
            <a:pPr>
              <a:defRPr/>
            </a:pPr>
            <a:endParaRPr lang="nl-BE" altLang="es-ES" sz="1200" b="1" dirty="0"/>
          </a:p>
          <a:p>
            <a:pPr>
              <a:defRPr/>
            </a:pPr>
            <a:endParaRPr lang="nl-BE" altLang="es-ES" sz="1200" b="1" dirty="0"/>
          </a:p>
          <a:p>
            <a:pPr>
              <a:defRPr/>
            </a:pPr>
            <a:endParaRPr lang="nl-BE" altLang="es-ES" sz="1200" b="1" dirty="0"/>
          </a:p>
          <a:p>
            <a:pPr>
              <a:defRPr/>
            </a:pPr>
            <a:endParaRPr lang="nl-BE" altLang="es-ES" sz="1200" b="1" dirty="0"/>
          </a:p>
          <a:p>
            <a:pPr>
              <a:defRPr/>
            </a:pPr>
            <a:endParaRPr lang="nl-BE" altLang="es-ES" sz="1200" b="1" dirty="0"/>
          </a:p>
          <a:p>
            <a:pPr>
              <a:defRPr/>
            </a:pPr>
            <a:endParaRPr lang="nl-BE" altLang="es-ES" sz="1200" b="1" dirty="0"/>
          </a:p>
          <a:p>
            <a:pPr>
              <a:defRPr/>
            </a:pPr>
            <a:endParaRPr lang="nl-BE" altLang="es-ES" sz="1200" b="1" dirty="0"/>
          </a:p>
          <a:p>
            <a:pPr>
              <a:defRPr/>
            </a:pPr>
            <a:endParaRPr lang="nl-BE" altLang="es-ES" sz="1200" b="1" dirty="0"/>
          </a:p>
          <a:p>
            <a:pPr>
              <a:defRPr/>
            </a:pPr>
            <a:endParaRPr lang="nl-BE" altLang="es-ES" sz="1200" b="1" dirty="0"/>
          </a:p>
          <a:p>
            <a:pPr>
              <a:defRPr/>
            </a:pPr>
            <a:r>
              <a:rPr lang="nl-BE" altLang="es-ES" sz="1200" b="1" dirty="0"/>
              <a:t>De gebruiker kan egoïstisch, lui en meedogenloos zijn bij het analyseren van de kosten en baten van een site.</a:t>
            </a:r>
            <a:endParaRPr lang="en-GB"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13BD32-4334-43AC-B5FC-A77B067B9D4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3D7D065D-83E3-4AD9-B681-C81946BEB6EF}"/>
              </a:ext>
            </a:extLst>
          </p:cNvPr>
          <p:cNvGraphicFramePr/>
          <p:nvPr>
            <p:extLst>
              <p:ext uri="{D42A27DB-BD31-4B8C-83A1-F6EECF244321}">
                <p14:modId xmlns:p14="http://schemas.microsoft.com/office/powerpoint/2010/main" val="232162927"/>
              </p:ext>
            </p:extLst>
          </p:nvPr>
        </p:nvGraphicFramePr>
        <p:xfrm>
          <a:off x="1343774" y="1677794"/>
          <a:ext cx="6828625" cy="2150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412311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668" y="1390152"/>
            <a:ext cx="597666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BE" sz="1200" b="1" dirty="0">
                <a:solidFill>
                  <a:schemeClr val="tx1"/>
                </a:solidFill>
              </a:rPr>
              <a:t>34 belangrijkste bruikbaarheidsproblemen en richtlijnen om ze aan te pakken</a:t>
            </a:r>
            <a:endParaRPr lang="it-IT" sz="1200" b="1" dirty="0">
              <a:solidFill>
                <a:schemeClr val="tx1"/>
              </a:solidFill>
            </a:endParaRPr>
          </a:p>
        </p:txBody>
      </p:sp>
      <p:sp>
        <p:nvSpPr>
          <p:cNvPr id="6" name="TextBox 5"/>
          <p:cNvSpPr txBox="1"/>
          <p:nvPr/>
        </p:nvSpPr>
        <p:spPr>
          <a:xfrm>
            <a:off x="1468109" y="1971585"/>
            <a:ext cx="6207782" cy="1569660"/>
          </a:xfrm>
          <a:prstGeom prst="rect">
            <a:avLst/>
          </a:prstGeom>
          <a:noFill/>
        </p:spPr>
        <p:txBody>
          <a:bodyPr wrap="square" rtlCol="0">
            <a:spAutoFit/>
          </a:bodyPr>
          <a:lstStyle/>
          <a:p>
            <a:pPr>
              <a:defRPr/>
            </a:pPr>
            <a:r>
              <a:rPr lang="it-IT" altLang="es-ES" sz="1200" b="1" dirty="0"/>
              <a:t>Wanneer </a:t>
            </a:r>
            <a:r>
              <a:rPr lang="nl-BE" altLang="es-ES" sz="1200" b="1" dirty="0"/>
              <a:t>testsites, is het niet altijd mogelijk om bruikbaarheidsproblemen te signaleren. Om deze reden gaan ontwerpers niet altijd om met deze problemen waarmee ze te maken krijgen</a:t>
            </a:r>
          </a:p>
          <a:p>
            <a:pPr>
              <a:defRPr/>
            </a:pPr>
            <a:r>
              <a:rPr lang="nl-BE" altLang="es-ES" sz="1200" b="1" dirty="0"/>
              <a:t>gebruikers.</a:t>
            </a:r>
          </a:p>
          <a:p>
            <a:pPr>
              <a:defRPr/>
            </a:pPr>
            <a:endParaRPr lang="nl-BE" altLang="es-ES" sz="1200" b="1" dirty="0"/>
          </a:p>
          <a:p>
            <a:pPr>
              <a:defRPr/>
            </a:pPr>
            <a:r>
              <a:rPr lang="nl-BE" altLang="es-ES" sz="1200" b="1" dirty="0"/>
              <a:t>Ontwerpers beoordelen sommige problemen vaak verkeerd en noemen ze klein, hoewel dit voor de gebruiker zeer concrete problemen zijn en een bron van grote frustratie</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5904F7F-D60F-456B-A0F8-4E4209CC60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25548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1497828-0988-4C8B-9E94-C01DA7454F24}"/>
              </a:ext>
            </a:extLst>
          </p:cNvPr>
          <p:cNvSpPr/>
          <p:nvPr/>
        </p:nvSpPr>
        <p:spPr>
          <a:xfrm>
            <a:off x="1415798" y="2199038"/>
            <a:ext cx="6108201" cy="12989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18047" y="1269292"/>
            <a:ext cx="610595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520420" y="1870630"/>
            <a:ext cx="6207782" cy="2677656"/>
          </a:xfrm>
          <a:prstGeom prst="rect">
            <a:avLst/>
          </a:prstGeom>
          <a:noFill/>
        </p:spPr>
        <p:txBody>
          <a:bodyPr wrap="square" rtlCol="0">
            <a:spAutoFit/>
          </a:bodyPr>
          <a:lstStyle/>
          <a:p>
            <a:pPr>
              <a:defRPr/>
            </a:pPr>
            <a:r>
              <a:rPr lang="nl-NL" altLang="es-ES" sz="1200" b="1" dirty="0"/>
              <a:t>Gebruiksproblemen zijn onderverdeeld in 3 macroniveaus: </a:t>
            </a:r>
            <a:r>
              <a:rPr lang="nl-NL" altLang="es-ES" sz="1200" b="1" dirty="0">
                <a:solidFill>
                  <a:srgbClr val="FF3399"/>
                </a:solidFill>
              </a:rPr>
              <a:t>NIVEAU 1</a:t>
            </a:r>
            <a:r>
              <a:rPr lang="nl-NL" altLang="es-ES" sz="1200" b="1" dirty="0"/>
              <a:t>: klein probleem dat er meestal niet voor zorgt dat een site faalt</a:t>
            </a:r>
          </a:p>
          <a:p>
            <a:pPr>
              <a:defRPr/>
            </a:pPr>
            <a:endParaRPr lang="nl-NL" altLang="es-ES" sz="1200" b="1" dirty="0"/>
          </a:p>
          <a:p>
            <a:pPr>
              <a:defRPr/>
            </a:pPr>
            <a:r>
              <a:rPr lang="nl-NL" altLang="es-ES" sz="1200" b="1" dirty="0">
                <a:solidFill>
                  <a:schemeClr val="tx2">
                    <a:lumMod val="60000"/>
                    <a:lumOff val="40000"/>
                  </a:schemeClr>
                </a:solidFill>
              </a:rPr>
              <a:t>NIVEAU 2</a:t>
            </a:r>
            <a:r>
              <a:rPr lang="nl-NL" altLang="es-ES" sz="1200" b="1" dirty="0"/>
              <a:t>: probleem met gemiddelde impact: het is noodzakelijk om het probleem aan te pakken, maar het staat misschien niet bovenaan de prioriteiten van de site-ontwerper.</a:t>
            </a:r>
          </a:p>
          <a:p>
            <a:pPr>
              <a:defRPr/>
            </a:pPr>
            <a:endParaRPr lang="nl-NL" altLang="es-ES" sz="1200" b="1" dirty="0"/>
          </a:p>
          <a:p>
            <a:pPr>
              <a:defRPr/>
            </a:pPr>
            <a:r>
              <a:rPr lang="nl-NL" altLang="es-ES" sz="1200" b="1" dirty="0"/>
              <a:t>NIVEAU 3: probleem dat een grote impact heeft op de bruikbaarheid van de site.</a:t>
            </a:r>
            <a:endParaRPr lang="it-IT" altLang="es-ES" sz="1200" b="1" dirty="0"/>
          </a:p>
          <a:p>
            <a:pPr>
              <a:defRPr/>
            </a:pPr>
            <a:r>
              <a:rPr lang="it-IT" altLang="es-ES" sz="1200" b="1" dirty="0"/>
              <a:t>                </a:t>
            </a:r>
          </a:p>
          <a:p>
            <a:pPr>
              <a:defRPr/>
            </a:pPr>
            <a:endParaRPr lang="it-IT" altLang="es-ES" sz="1200" b="1" dirty="0"/>
          </a:p>
          <a:p>
            <a:pPr>
              <a:defRPr/>
            </a:pPr>
            <a:r>
              <a:rPr lang="nl-NL" altLang="es-ES" sz="1200" b="1" dirty="0"/>
              <a:t>Bij elke kritische beoordeling van de site moet rekening worden gehouden met dit probleem</a:t>
            </a:r>
            <a:endParaRPr lang="it-IT" altLang="es-ES" sz="1200" b="1" dirty="0"/>
          </a:p>
          <a:p>
            <a:pPr>
              <a:defRPr/>
            </a:pPr>
            <a:endParaRPr lang="it-IT"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0F82A5AD-850C-40FA-9FBB-65881F25B22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7A5D4593-F42F-484F-8781-14CE2B951030}"/>
              </a:ext>
            </a:extLst>
          </p:cNvPr>
          <p:cNvSpPr/>
          <p:nvPr/>
        </p:nvSpPr>
        <p:spPr>
          <a:xfrm>
            <a:off x="4253163" y="373019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57318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aphicFrame>
        <p:nvGraphicFramePr>
          <p:cNvPr id="2" name="Diagrama 1">
            <a:extLst>
              <a:ext uri="{FF2B5EF4-FFF2-40B4-BE49-F238E27FC236}">
                <a16:creationId xmlns:a16="http://schemas.microsoft.com/office/drawing/2014/main" id="{8CFAFEE7-E4C8-4E27-8AA7-0782A74E0FC9}"/>
              </a:ext>
            </a:extLst>
          </p:cNvPr>
          <p:cNvGraphicFramePr/>
          <p:nvPr>
            <p:extLst>
              <p:ext uri="{D42A27DB-BD31-4B8C-83A1-F6EECF244321}">
                <p14:modId xmlns:p14="http://schemas.microsoft.com/office/powerpoint/2010/main" val="2634112236"/>
              </p:ext>
            </p:extLst>
          </p:nvPr>
        </p:nvGraphicFramePr>
        <p:xfrm>
          <a:off x="1573961" y="2211710"/>
          <a:ext cx="5973875" cy="144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err="1">
                <a:solidFill>
                  <a:srgbClr val="FF3399"/>
                </a:solidFill>
                <a:latin typeface="Arial Rounded MT Bold" panose="020F0704030504030204" pitchFamily="34" charset="0"/>
              </a:rPr>
              <a:t>Doelstellingen</a:t>
            </a:r>
            <a:r>
              <a:rPr lang="en-GB" altLang="it-IT" sz="2000" dirty="0">
                <a:solidFill>
                  <a:srgbClr val="FF3399"/>
                </a:solidFill>
                <a:latin typeface="Arial Rounded MT Bold" panose="020F0704030504030204" pitchFamily="34" charset="0"/>
              </a:rPr>
              <a:t> </a:t>
            </a:r>
            <a:r>
              <a:rPr lang="en-GB" altLang="it-IT" sz="2000" dirty="0" err="1">
                <a:solidFill>
                  <a:srgbClr val="FF3399"/>
                </a:solidFill>
                <a:latin typeface="Arial Rounded MT Bold" panose="020F0704030504030204" pitchFamily="34" charset="0"/>
              </a:rPr>
              <a:t>en</a:t>
            </a:r>
            <a:r>
              <a:rPr lang="en-GB" altLang="it-IT" sz="2000" dirty="0">
                <a:solidFill>
                  <a:srgbClr val="FF3399"/>
                </a:solidFill>
                <a:latin typeface="Arial Rounded MT Bold" panose="020F0704030504030204" pitchFamily="34" charset="0"/>
              </a:rPr>
              <a:t> </a:t>
            </a:r>
            <a:r>
              <a:rPr lang="en-GB" altLang="it-IT" sz="2000" dirty="0" err="1">
                <a:solidFill>
                  <a:srgbClr val="FF3399"/>
                </a:solidFill>
                <a:latin typeface="Arial Rounded MT Bold" panose="020F0704030504030204" pitchFamily="34" charset="0"/>
              </a:rPr>
              <a:t>doelen</a:t>
            </a:r>
            <a:endParaRPr lang="en-GB" sz="2000" b="1" dirty="0">
              <a:solidFill>
                <a:srgbClr val="FF339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C6624C1E-7B3D-4648-9A57-5913389F82A1}"/>
              </a:ext>
            </a:extLst>
          </p:cNvPr>
          <p:cNvSpPr txBox="1"/>
          <p:nvPr/>
        </p:nvSpPr>
        <p:spPr>
          <a:xfrm>
            <a:off x="1547664" y="1773365"/>
            <a:ext cx="4572000" cy="276999"/>
          </a:xfrm>
          <a:prstGeom prst="rect">
            <a:avLst/>
          </a:prstGeom>
          <a:noFill/>
        </p:spPr>
        <p:txBody>
          <a:bodyPr wrap="square">
            <a:spAutoFit/>
          </a:bodyPr>
          <a:lstStyle/>
          <a:p>
            <a:pPr marL="82296" indent="0">
              <a:buFontTx/>
              <a:buNone/>
              <a:defRPr/>
            </a:pPr>
            <a:r>
              <a:rPr lang="nl-BE" sz="1200" dirty="0">
                <a:solidFill>
                  <a:srgbClr val="00B0F0"/>
                </a:solidFill>
                <a:latin typeface="Arial Rounded MT Bold" panose="020F0704030504030204" pitchFamily="34" charset="0"/>
              </a:rPr>
              <a:t>Aan het einde van deze cursus ben je in staat om:</a:t>
            </a:r>
            <a:endParaRPr lang="en-GB" sz="1200" dirty="0">
              <a:solidFill>
                <a:srgbClr val="00B0F0"/>
              </a:solidFill>
              <a:latin typeface="Arial Rounded MT Bold" panose="020F0704030504030204" pitchFamily="34" charset="0"/>
            </a:endParaRP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3657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03648" y="1904797"/>
            <a:ext cx="6207782" cy="2308324"/>
          </a:xfrm>
          <a:prstGeom prst="rect">
            <a:avLst/>
          </a:prstGeom>
          <a:noFill/>
        </p:spPr>
        <p:txBody>
          <a:bodyPr wrap="square" rtlCol="0">
            <a:spAutoFit/>
          </a:bodyPr>
          <a:lstStyle/>
          <a:p>
            <a:pPr>
              <a:defRPr/>
            </a:pPr>
            <a:r>
              <a:rPr lang="nl-NL" altLang="es-ES" sz="1200" b="1" i="1" dirty="0"/>
              <a:t>Links die niet van kleur veranderen na bezoek: </a:t>
            </a:r>
            <a:r>
              <a:rPr lang="nl-NL" altLang="es-ES" sz="1200" b="1" i="1" dirty="0">
                <a:solidFill>
                  <a:schemeClr val="accent4">
                    <a:lumMod val="75000"/>
                  </a:schemeClr>
                </a:solidFill>
              </a:rPr>
              <a:t>NIVEAU 3</a:t>
            </a:r>
          </a:p>
          <a:p>
            <a:pPr>
              <a:defRPr/>
            </a:pPr>
            <a:endParaRPr lang="nl-NL" altLang="es-ES" sz="1200" b="1" i="1" dirty="0"/>
          </a:p>
          <a:p>
            <a:pPr>
              <a:defRPr/>
            </a:pPr>
            <a:r>
              <a:rPr lang="nl-NL" altLang="es-ES" sz="1200" b="1" i="1" dirty="0"/>
              <a:t>Op 74% van de sites verandert de link van kleur, daarom verwacht de gebruiker deze conventie.</a:t>
            </a:r>
          </a:p>
          <a:p>
            <a:pPr>
              <a:defRPr/>
            </a:pPr>
            <a:r>
              <a:rPr lang="nl-NL" altLang="es-ES" sz="1200" b="1" i="1" dirty="0"/>
              <a:t>Als dit niet gebeurt, begrijpt de gebruiker niet waar hij zich bevindt op de site en de andere beschikbare keuzes.</a:t>
            </a:r>
          </a:p>
          <a:p>
            <a:pPr>
              <a:defRPr/>
            </a:pPr>
            <a:endParaRPr lang="nl-NL" altLang="es-ES" sz="1200" b="1" i="1" dirty="0"/>
          </a:p>
          <a:p>
            <a:pPr>
              <a:defRPr/>
            </a:pPr>
            <a:r>
              <a:rPr lang="nl-NL" altLang="es-ES" sz="1200" b="1" i="1" dirty="0"/>
              <a:t>Er is echter een uitzondering op links die niet van kleur veranderen: ACTIEVE LINKS, deze veranderen niet van kleur wanneer dezelfde actie gekoppeld aan de link meerdere keren herhaald kan worden.</a:t>
            </a:r>
            <a:endParaRPr lang="it-IT" altLang="es-ES" sz="1200" b="1" dirty="0"/>
          </a:p>
          <a:p>
            <a:pPr>
              <a:defRPr/>
            </a:pPr>
            <a:endParaRPr lang="it-IT"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9759F35-1D29-4395-9D1A-8DDDD996A6D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17431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960" y="121550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640546" y="1729037"/>
            <a:ext cx="6207782" cy="1200329"/>
          </a:xfrm>
          <a:prstGeom prst="rect">
            <a:avLst/>
          </a:prstGeom>
          <a:noFill/>
        </p:spPr>
        <p:txBody>
          <a:bodyPr wrap="square" rtlCol="0">
            <a:spAutoFit/>
          </a:bodyPr>
          <a:lstStyle/>
          <a:p>
            <a:pPr>
              <a:defRPr/>
            </a:pPr>
            <a:r>
              <a:rPr lang="nl-NL" altLang="es-ES" sz="1200" b="1" dirty="0"/>
              <a:t>'Terug'-knop die niet werkt: NIVEAU 3</a:t>
            </a:r>
          </a:p>
          <a:p>
            <a:pPr>
              <a:defRPr/>
            </a:pPr>
            <a:endParaRPr lang="nl-NL" altLang="es-ES" sz="1200" b="1" dirty="0"/>
          </a:p>
          <a:p>
            <a:pPr>
              <a:defRPr/>
            </a:pPr>
            <a:r>
              <a:rPr lang="nl-NL" altLang="es-ES" sz="1200" b="1" dirty="0"/>
              <a:t>De 'terug'-knop is de tweede functie die wordt gebruikt bij het browsen</a:t>
            </a:r>
          </a:p>
          <a:p>
            <a:pPr>
              <a:defRPr/>
            </a:pPr>
            <a:r>
              <a:rPr lang="nl-NL" altLang="es-ES" sz="1200" b="1" dirty="0"/>
              <a:t>website (de eerste is de links).</a:t>
            </a:r>
          </a:p>
          <a:p>
            <a:pPr>
              <a:defRPr/>
            </a:pPr>
            <a:endParaRPr lang="nl-NL" altLang="es-ES" sz="1200" b="1" dirty="0"/>
          </a:p>
          <a:p>
            <a:pPr>
              <a:defRPr/>
            </a:pPr>
            <a:r>
              <a:rPr lang="nl-NL" altLang="es-ES" sz="1200" b="1" dirty="0">
                <a:solidFill>
                  <a:srgbClr val="00B0F0"/>
                </a:solidFill>
              </a:rPr>
              <a:t>Voordelen:</a:t>
            </a:r>
            <a:endParaRPr lang="en-GB" altLang="es-ES" sz="1200" b="1" dirty="0">
              <a:solidFill>
                <a:srgbClr val="00B0F0"/>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C68273B-755F-45D2-B7C4-9694F9ABAD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7521D050-30AB-421D-9B62-DEB4D6574FAB}"/>
              </a:ext>
            </a:extLst>
          </p:cNvPr>
          <p:cNvGraphicFramePr/>
          <p:nvPr>
            <p:extLst>
              <p:ext uri="{D42A27DB-BD31-4B8C-83A1-F6EECF244321}">
                <p14:modId xmlns:p14="http://schemas.microsoft.com/office/powerpoint/2010/main" val="3382709459"/>
              </p:ext>
            </p:extLst>
          </p:nvPr>
        </p:nvGraphicFramePr>
        <p:xfrm>
          <a:off x="1674960" y="2969141"/>
          <a:ext cx="5750119" cy="1389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65835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677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995584"/>
            <a:ext cx="6207782" cy="1754326"/>
          </a:xfrm>
          <a:prstGeom prst="rect">
            <a:avLst/>
          </a:prstGeom>
          <a:noFill/>
        </p:spPr>
        <p:txBody>
          <a:bodyPr wrap="square" rtlCol="0">
            <a:spAutoFit/>
          </a:bodyPr>
          <a:lstStyle/>
          <a:p>
            <a:pPr>
              <a:defRPr/>
            </a:pPr>
            <a:r>
              <a:rPr lang="nl-NL" altLang="es-ES" sz="1200" b="1" dirty="0"/>
              <a:t>De wet van </a:t>
            </a:r>
            <a:r>
              <a:rPr lang="nl-NL" altLang="es-ES" sz="1200" b="1" dirty="0" err="1"/>
              <a:t>Fitts</a:t>
            </a:r>
            <a:r>
              <a:rPr lang="nl-NL" altLang="es-ES" sz="1200" b="1" dirty="0"/>
              <a:t>: een object op een scherm aanwijzen en erop klikken</a:t>
            </a:r>
          </a:p>
          <a:p>
            <a:pPr>
              <a:defRPr/>
            </a:pPr>
            <a:endParaRPr lang="nl-NL" altLang="es-ES" sz="1200" b="1" dirty="0"/>
          </a:p>
          <a:p>
            <a:pPr>
              <a:defRPr/>
            </a:pPr>
            <a:r>
              <a:rPr lang="nl-NL" altLang="es-ES" sz="1200" b="1" dirty="0"/>
              <a:t>De wet van </a:t>
            </a:r>
            <a:r>
              <a:rPr lang="nl-NL" altLang="es-ES" sz="1200" b="1" dirty="0" err="1"/>
              <a:t>Fitts</a:t>
            </a:r>
            <a:r>
              <a:rPr lang="nl-NL" altLang="es-ES" sz="1200" b="1" dirty="0"/>
              <a:t> zegt dat de tijd die nodig is om een ​​doel (punt op het scherm) te bereiken in een doeltaak afhangt van:</a:t>
            </a:r>
          </a:p>
          <a:p>
            <a:pPr>
              <a:defRPr/>
            </a:pPr>
            <a:endParaRPr lang="nl-NL" altLang="es-ES" sz="1200" b="1" dirty="0"/>
          </a:p>
          <a:p>
            <a:pPr>
              <a:defRPr/>
            </a:pPr>
            <a:r>
              <a:rPr lang="nl-NL" altLang="es-ES" sz="1200" b="1" dirty="0"/>
              <a:t>- Afstand van het object</a:t>
            </a:r>
          </a:p>
          <a:p>
            <a:pPr>
              <a:defRPr/>
            </a:pPr>
            <a:endParaRPr lang="nl-NL" altLang="es-ES" sz="1200" b="1" dirty="0"/>
          </a:p>
          <a:p>
            <a:pPr>
              <a:defRPr/>
            </a:pPr>
            <a:r>
              <a:rPr lang="nl-NL" altLang="es-ES" sz="1200" b="1" dirty="0"/>
              <a:t>- Afmetingen van het object</a:t>
            </a:r>
            <a:endParaRPr lang="it-IT"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7805710-5E57-4548-BC8A-ABB29D4F257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801759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9804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49995" y="2012475"/>
            <a:ext cx="6207782" cy="2308324"/>
          </a:xfrm>
          <a:prstGeom prst="rect">
            <a:avLst/>
          </a:prstGeom>
          <a:noFill/>
        </p:spPr>
        <p:txBody>
          <a:bodyPr wrap="square" rtlCol="0">
            <a:spAutoFit/>
          </a:bodyPr>
          <a:lstStyle/>
          <a:p>
            <a:pPr>
              <a:defRPr/>
            </a:pPr>
            <a:r>
              <a:rPr lang="nl-NL" altLang="es-ES" sz="1200" i="1" dirty="0">
                <a:latin typeface="Arial Rounded MT Bold" panose="020F0704030504030204" pitchFamily="34" charset="0"/>
              </a:rPr>
              <a:t>Open nieuwe browservensters: NIVEAU 3</a:t>
            </a:r>
          </a:p>
          <a:p>
            <a:pPr>
              <a:defRPr/>
            </a:pPr>
            <a:endParaRPr lang="nl-NL" altLang="es-ES" sz="1200" i="1" dirty="0">
              <a:latin typeface="Arial Rounded MT Bold" panose="020F0704030504030204" pitchFamily="34" charset="0"/>
            </a:endParaRPr>
          </a:p>
          <a:p>
            <a:pPr>
              <a:defRPr/>
            </a:pPr>
            <a:r>
              <a:rPr lang="nl-NL" altLang="es-ES" sz="1200" i="1" dirty="0">
                <a:latin typeface="Arial Rounded MT Bold" panose="020F0704030504030204" pitchFamily="34" charset="0"/>
              </a:rPr>
              <a:t>Door op een link of een knop te klikken verwacht een gebruiker dat een nieuwe pagina de huidige vervangt.</a:t>
            </a:r>
          </a:p>
          <a:p>
            <a:pPr>
              <a:defRPr/>
            </a:pPr>
            <a:r>
              <a:rPr lang="nl-NL" altLang="es-ES" sz="1200" i="1" dirty="0">
                <a:latin typeface="Arial Rounded MT Bold" panose="020F0704030504030204" pitchFamily="34" charset="0"/>
              </a:rPr>
              <a:t>Om deze actie te annuleren, verwacht de gebruiker op 'terug' te moeten klikken.</a:t>
            </a:r>
          </a:p>
          <a:p>
            <a:pPr>
              <a:defRPr/>
            </a:pPr>
            <a:r>
              <a:rPr lang="nl-NL" altLang="es-ES" sz="1200" i="1" dirty="0">
                <a:latin typeface="Arial Rounded MT Bold" panose="020F0704030504030204" pitchFamily="34" charset="0"/>
              </a:rPr>
              <a:t>Ongevraagde ramen vervuilen de RUIMTE - SCHERM. Bovendien kan een gebruiker niet altijd een knop vinden om deze vensters te sluiten.</a:t>
            </a:r>
          </a:p>
          <a:p>
            <a:pPr>
              <a:defRPr/>
            </a:pPr>
            <a:endParaRPr lang="nl-NL" altLang="es-ES" sz="1200" i="1" dirty="0">
              <a:latin typeface="Arial Rounded MT Bold" panose="020F0704030504030204" pitchFamily="34" charset="0"/>
            </a:endParaRPr>
          </a:p>
          <a:p>
            <a:pPr>
              <a:defRPr/>
            </a:pPr>
            <a:r>
              <a:rPr lang="nl-NL" altLang="es-ES" sz="1200" i="1" dirty="0">
                <a:latin typeface="Arial Rounded MT Bold" panose="020F0704030504030204" pitchFamily="34" charset="0"/>
              </a:rPr>
              <a:t>ONTHOUD: de gebruiker die meer vensters wil, is een expert en weet dus hoe hij ze moet openen.</a:t>
            </a:r>
            <a:r>
              <a:rPr lang="it-IT" altLang="es-ES" sz="1200" b="1" dirty="0"/>
              <a:t>  </a:t>
            </a:r>
          </a:p>
          <a:p>
            <a:pPr>
              <a:defRPr/>
            </a:pPr>
            <a:endParaRPr lang="it-IT"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9F36DD1-0866-419E-86A9-8E10BE6180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2405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238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547664" y="1620546"/>
            <a:ext cx="6207782" cy="646331"/>
          </a:xfrm>
          <a:prstGeom prst="rect">
            <a:avLst/>
          </a:prstGeom>
          <a:noFill/>
        </p:spPr>
        <p:txBody>
          <a:bodyPr wrap="square" rtlCol="0">
            <a:spAutoFit/>
          </a:bodyPr>
          <a:lstStyle/>
          <a:p>
            <a:pPr>
              <a:defRPr/>
            </a:pPr>
            <a:r>
              <a:rPr lang="nl-NL" altLang="es-ES" sz="1200" b="1" i="1" dirty="0"/>
              <a:t>Open nieuwe browservensters: NIVEAU 3</a:t>
            </a:r>
          </a:p>
          <a:p>
            <a:pPr>
              <a:defRPr/>
            </a:pPr>
            <a:endParaRPr lang="nl-NL" altLang="es-ES" sz="1200" b="1" i="1" dirty="0"/>
          </a:p>
          <a:p>
            <a:pPr>
              <a:defRPr/>
            </a:pPr>
            <a:r>
              <a:rPr lang="nl-NL" altLang="es-ES" sz="1200" b="1" i="1" dirty="0"/>
              <a:t>SCHADELIJKE GEVOLGEN:</a:t>
            </a:r>
            <a:endParaRPr lang="en-GB" altLang="es-ES" sz="1200" b="1" i="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B8C1834-9403-407B-AB41-3F8AE580A4A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6D7CBE55-D301-43DA-A45C-30130B34F120}"/>
              </a:ext>
            </a:extLst>
          </p:cNvPr>
          <p:cNvGraphicFramePr/>
          <p:nvPr>
            <p:extLst>
              <p:ext uri="{D42A27DB-BD31-4B8C-83A1-F6EECF244321}">
                <p14:modId xmlns:p14="http://schemas.microsoft.com/office/powerpoint/2010/main" val="3340369707"/>
              </p:ext>
            </p:extLst>
          </p:nvPr>
        </p:nvGraphicFramePr>
        <p:xfrm>
          <a:off x="1610094" y="2283771"/>
          <a:ext cx="5914234" cy="204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18043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9985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14509" y="1487023"/>
            <a:ext cx="6207782" cy="2893100"/>
          </a:xfrm>
          <a:prstGeom prst="rect">
            <a:avLst/>
          </a:prstGeom>
          <a:noFill/>
        </p:spPr>
        <p:txBody>
          <a:bodyPr wrap="square" rtlCol="0">
            <a:spAutoFit/>
          </a:bodyPr>
          <a:lstStyle/>
          <a:p>
            <a:pPr>
              <a:defRPr/>
            </a:pPr>
            <a:r>
              <a:rPr lang="nl-NL" altLang="es-ES" sz="1300" b="1" i="1" dirty="0">
                <a:solidFill>
                  <a:srgbClr val="FF3399"/>
                </a:solidFill>
              </a:rPr>
              <a:t>Richtlijnen voor het openen van niet-</a:t>
            </a:r>
            <a:r>
              <a:rPr lang="nl-NL" altLang="es-ES" sz="1300" b="1" i="1" dirty="0" err="1">
                <a:solidFill>
                  <a:srgbClr val="FF3399"/>
                </a:solidFill>
              </a:rPr>
              <a:t>webinhoud</a:t>
            </a:r>
            <a:endParaRPr lang="nl-NL" altLang="es-ES" sz="1300" b="1" i="1" dirty="0">
              <a:solidFill>
                <a:srgbClr val="FF3399"/>
              </a:solidFill>
            </a:endParaRPr>
          </a:p>
          <a:p>
            <a:pPr>
              <a:defRPr/>
            </a:pPr>
            <a:endParaRPr lang="nl-NL" altLang="es-ES" sz="1300" b="1" i="1" dirty="0">
              <a:solidFill>
                <a:srgbClr val="FF3399"/>
              </a:solidFill>
            </a:endParaRPr>
          </a:p>
          <a:p>
            <a:pPr>
              <a:defRPr/>
            </a:pPr>
            <a:endParaRPr lang="nl-NL" altLang="es-ES" sz="1300" b="1" i="1" dirty="0">
              <a:solidFill>
                <a:srgbClr val="FF3399"/>
              </a:solidFill>
            </a:endParaRPr>
          </a:p>
          <a:p>
            <a:pPr>
              <a:defRPr/>
            </a:pPr>
            <a:endParaRPr lang="nl-NL" altLang="es-ES" sz="1300" b="1" i="1" dirty="0">
              <a:solidFill>
                <a:srgbClr val="FF3399"/>
              </a:solidFill>
            </a:endParaRPr>
          </a:p>
          <a:p>
            <a:pPr>
              <a:defRPr/>
            </a:pPr>
            <a:endParaRPr lang="nl-NL" altLang="es-ES" sz="1300" b="1" i="1" dirty="0">
              <a:solidFill>
                <a:srgbClr val="FF3399"/>
              </a:solidFill>
            </a:endParaRPr>
          </a:p>
          <a:p>
            <a:pPr>
              <a:defRPr/>
            </a:pPr>
            <a:endParaRPr lang="nl-NL" altLang="es-ES" sz="1300" b="1" i="1" dirty="0">
              <a:solidFill>
                <a:srgbClr val="FF3399"/>
              </a:solidFill>
            </a:endParaRPr>
          </a:p>
          <a:p>
            <a:pPr>
              <a:defRPr/>
            </a:pPr>
            <a:endParaRPr lang="nl-NL" altLang="es-ES" sz="1300" b="1" i="1" dirty="0">
              <a:solidFill>
                <a:srgbClr val="FF3399"/>
              </a:solidFill>
            </a:endParaRPr>
          </a:p>
          <a:p>
            <a:pPr>
              <a:defRPr/>
            </a:pPr>
            <a:endParaRPr lang="nl-NL" altLang="es-ES" sz="1300" b="1" i="1" dirty="0">
              <a:solidFill>
                <a:srgbClr val="FF3399"/>
              </a:solidFill>
            </a:endParaRPr>
          </a:p>
          <a:p>
            <a:pPr>
              <a:defRPr/>
            </a:pPr>
            <a:endParaRPr lang="nl-NL" altLang="es-ES" sz="1300" b="1" i="1" dirty="0">
              <a:solidFill>
                <a:srgbClr val="FF3399"/>
              </a:solidFill>
            </a:endParaRPr>
          </a:p>
          <a:p>
            <a:pPr>
              <a:defRPr/>
            </a:pPr>
            <a:endParaRPr lang="nl-NL" altLang="es-ES" sz="1300" b="1" i="1" dirty="0">
              <a:solidFill>
                <a:srgbClr val="FF3399"/>
              </a:solidFill>
            </a:endParaRPr>
          </a:p>
          <a:p>
            <a:pPr>
              <a:defRPr/>
            </a:pPr>
            <a:endParaRPr lang="nl-NL" altLang="es-ES" sz="1300" b="1" i="1" dirty="0">
              <a:solidFill>
                <a:srgbClr val="FF3399"/>
              </a:solidFill>
            </a:endParaRPr>
          </a:p>
          <a:p>
            <a:pPr>
              <a:defRPr/>
            </a:pPr>
            <a:r>
              <a:rPr lang="nl-NL" altLang="es-ES" sz="1300" b="1" i="1" dirty="0">
                <a:solidFill>
                  <a:srgbClr val="FF3399"/>
                </a:solidFill>
              </a:rPr>
              <a:t>ONTHOUD: een van de redenen voor bruikbaarheid is om rekening te houden met de extreme verscheidenheid aan vaardigheden en capaciteiten van gebruikers</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49" y="4687330"/>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24271C5-8BCD-44AD-8143-949FC96A82A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266D0588-091D-4BD5-96A2-ADA6D551F590}"/>
              </a:ext>
            </a:extLst>
          </p:cNvPr>
          <p:cNvGraphicFramePr/>
          <p:nvPr>
            <p:extLst>
              <p:ext uri="{D42A27DB-BD31-4B8C-83A1-F6EECF244321}">
                <p14:modId xmlns:p14="http://schemas.microsoft.com/office/powerpoint/2010/main" val="1228721277"/>
              </p:ext>
            </p:extLst>
          </p:nvPr>
        </p:nvGraphicFramePr>
        <p:xfrm>
          <a:off x="1414509" y="1851670"/>
          <a:ext cx="5540196" cy="2093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27048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1036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03648" y="1937753"/>
            <a:ext cx="6207782" cy="2123658"/>
          </a:xfrm>
          <a:prstGeom prst="rect">
            <a:avLst/>
          </a:prstGeom>
          <a:noFill/>
        </p:spPr>
        <p:txBody>
          <a:bodyPr wrap="square" rtlCol="0">
            <a:spAutoFit/>
          </a:bodyPr>
          <a:lstStyle/>
          <a:p>
            <a:pPr>
              <a:defRPr/>
            </a:pPr>
            <a:r>
              <a:rPr lang="nl-NL" altLang="es-ES" sz="1200" b="1" i="1" dirty="0"/>
              <a:t>POP-UP-vensters: NIVEAU 3</a:t>
            </a:r>
          </a:p>
          <a:p>
            <a:pPr>
              <a:defRPr/>
            </a:pPr>
            <a:r>
              <a:rPr lang="nl-NL" altLang="es-ES" sz="1200" b="1" i="1" dirty="0"/>
              <a:t> </a:t>
            </a:r>
          </a:p>
          <a:p>
            <a:pPr>
              <a:defRPr/>
            </a:pPr>
            <a:r>
              <a:rPr lang="nl-NL" altLang="es-ES" sz="1200" b="1" i="1" dirty="0"/>
              <a:t>Gebruikers ergeren zich altijd aan pop-ups en hebben de neiging om software te installeren om ze te blokkeren.</a:t>
            </a:r>
          </a:p>
          <a:p>
            <a:pPr>
              <a:defRPr/>
            </a:pPr>
            <a:endParaRPr lang="nl-NL" altLang="es-ES" sz="1200" b="1" i="1" dirty="0"/>
          </a:p>
          <a:p>
            <a:pPr>
              <a:defRPr/>
            </a:pPr>
            <a:r>
              <a:rPr lang="nl-NL" altLang="es-ES" sz="1200" b="1" i="1" dirty="0"/>
              <a:t>Legitiem gebruik van pop-ups wordt ook verkeerd geïnterpreteerd omdat ze een dubieuze reputatie hebben.</a:t>
            </a:r>
          </a:p>
          <a:p>
            <a:pPr>
              <a:defRPr/>
            </a:pPr>
            <a:endParaRPr lang="nl-NL" altLang="es-ES" sz="1200" b="1" i="1" dirty="0"/>
          </a:p>
          <a:p>
            <a:pPr>
              <a:defRPr/>
            </a:pPr>
            <a:r>
              <a:rPr lang="nl-NL" altLang="es-ES" sz="1200" b="1" i="1" dirty="0"/>
              <a:t>Pop-ups worden vaak gebruikt voor porno- of goksites.</a:t>
            </a:r>
          </a:p>
          <a:p>
            <a:pPr>
              <a:defRPr/>
            </a:pPr>
            <a:endParaRPr lang="nl-NL" altLang="es-ES" sz="1200" b="1" i="1" dirty="0"/>
          </a:p>
          <a:p>
            <a:pPr>
              <a:defRPr/>
            </a:pPr>
            <a:r>
              <a:rPr lang="nl-NL" altLang="es-ES" sz="1200" b="1" i="1" dirty="0"/>
              <a:t>Pop-up: de meest gehate reclametechniek.</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704843-14A6-4CF5-A80E-06C0D8426F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52653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1832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48624" y="1904969"/>
            <a:ext cx="6207782" cy="1938992"/>
          </a:xfrm>
          <a:prstGeom prst="rect">
            <a:avLst/>
          </a:prstGeom>
          <a:noFill/>
        </p:spPr>
        <p:txBody>
          <a:bodyPr wrap="square" rtlCol="0">
            <a:spAutoFit/>
          </a:bodyPr>
          <a:lstStyle/>
          <a:p>
            <a:pPr>
              <a:defRPr/>
            </a:pPr>
            <a:r>
              <a:rPr lang="nl-NL" altLang="es-ES" sz="1200" b="1" i="1" dirty="0"/>
              <a:t>Delen van de interface die op advertenties lijken: NIVEAU 3</a:t>
            </a:r>
          </a:p>
          <a:p>
            <a:pPr>
              <a:defRPr/>
            </a:pPr>
            <a:endParaRPr lang="nl-NL" altLang="es-ES" sz="1200" b="1" i="1" dirty="0"/>
          </a:p>
          <a:p>
            <a:pPr>
              <a:defRPr/>
            </a:pPr>
            <a:r>
              <a:rPr lang="nl-NL" altLang="es-ES" sz="1200" b="1" i="1" dirty="0"/>
              <a:t> </a:t>
            </a:r>
          </a:p>
          <a:p>
            <a:pPr>
              <a:defRPr/>
            </a:pPr>
            <a:r>
              <a:rPr lang="nl-NL" altLang="es-ES" sz="1200" b="1" i="1" dirty="0"/>
              <a:t>De gebruiker heeft de neiging zichzelf te verdedigen tegen ongewenste informatie op het web, aangezien hij vaak wordt aangevallen door pogingen om de aandacht te trekken door hem af te leiden van het doel.</a:t>
            </a:r>
          </a:p>
          <a:p>
            <a:pPr>
              <a:defRPr/>
            </a:pPr>
            <a:endParaRPr lang="nl-NL" altLang="es-ES" sz="1200" b="1" i="1" dirty="0"/>
          </a:p>
          <a:p>
            <a:pPr>
              <a:defRPr/>
            </a:pPr>
            <a:endParaRPr lang="nl-NL" altLang="es-ES" sz="1200" b="1" i="1" dirty="0"/>
          </a:p>
          <a:p>
            <a:pPr>
              <a:defRPr/>
            </a:pPr>
            <a:r>
              <a:rPr lang="nl-NL" altLang="es-ES" sz="1200" b="1" i="1" dirty="0"/>
              <a:t>De gebruiker is 'blind voor banners': de noodzaak zich niet te laten afleiden door schijnbaar irrelevante informatie of reclame.</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12DA95-FB6A-4071-BDF0-4A33AB09907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697901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7553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68109" y="1811170"/>
            <a:ext cx="6207782" cy="1384995"/>
          </a:xfrm>
          <a:prstGeom prst="rect">
            <a:avLst/>
          </a:prstGeom>
          <a:noFill/>
        </p:spPr>
        <p:txBody>
          <a:bodyPr wrap="square" rtlCol="0">
            <a:spAutoFit/>
          </a:bodyPr>
          <a:lstStyle/>
          <a:p>
            <a:pPr>
              <a:defRPr/>
            </a:pPr>
            <a:r>
              <a:rPr lang="nl-NL" altLang="es-ES" sz="1200" b="1" i="1" dirty="0"/>
              <a:t>Delen van de interface die op advertenties lijken: NIVEAU 3</a:t>
            </a:r>
          </a:p>
          <a:p>
            <a:pPr>
              <a:defRPr/>
            </a:pPr>
            <a:r>
              <a:rPr lang="nl-NL" altLang="es-ES" sz="1200" b="1" i="1" dirty="0"/>
              <a:t> </a:t>
            </a:r>
          </a:p>
          <a:p>
            <a:pPr>
              <a:defRPr/>
            </a:pPr>
            <a:r>
              <a:rPr lang="nl-NL" altLang="es-ES" sz="1200" b="1" i="1" dirty="0"/>
              <a:t>De </a:t>
            </a:r>
            <a:r>
              <a:rPr lang="nl-NL" altLang="es-ES" sz="1200" b="1" i="1" dirty="0" err="1"/>
              <a:t>graphic</a:t>
            </a:r>
            <a:r>
              <a:rPr lang="nl-NL" altLang="es-ES" sz="1200" b="1" i="1" dirty="0"/>
              <a:t> </a:t>
            </a:r>
            <a:r>
              <a:rPr lang="nl-NL" altLang="es-ES" sz="1200" b="1" i="1" dirty="0" err="1"/>
              <a:t>boxes</a:t>
            </a:r>
            <a:r>
              <a:rPr lang="nl-NL" altLang="es-ES" sz="1200" b="1" i="1" dirty="0"/>
              <a:t> zijn eenvoudig in te ruilen voor reclame buiten de site.</a:t>
            </a:r>
          </a:p>
          <a:p>
            <a:pPr>
              <a:defRPr/>
            </a:pPr>
            <a:endParaRPr lang="nl-NL" altLang="es-ES" sz="1200" b="1" i="1" dirty="0"/>
          </a:p>
          <a:p>
            <a:pPr>
              <a:defRPr/>
            </a:pPr>
            <a:r>
              <a:rPr lang="nl-NL" altLang="es-ES" sz="1200" b="1" i="1" dirty="0"/>
              <a:t>DESKUNDIG ADVIES: gebruik eenvoudige tekstlinks op uw site, deze trekken meer aan dan grafische elementen omdat ze </a:t>
            </a:r>
            <a:r>
              <a:rPr lang="nl-NL" altLang="es-ES" sz="1200" b="1" i="1" dirty="0" err="1"/>
              <a:t>gecontextualiseerd</a:t>
            </a:r>
            <a:r>
              <a:rPr lang="nl-NL" altLang="es-ES" sz="1200" b="1" i="1" dirty="0"/>
              <a:t> zijn en indruk geven</a:t>
            </a:r>
          </a:p>
          <a:p>
            <a:pPr>
              <a:defRPr/>
            </a:pPr>
            <a:r>
              <a:rPr lang="nl-NL" altLang="es-ES" sz="1200" b="1" i="1" dirty="0"/>
              <a:t>van geloofwaardigheid.</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180CB5-357E-4C1D-94C5-20CA5FF741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88137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2470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03648" y="1863864"/>
            <a:ext cx="6207782" cy="1569660"/>
          </a:xfrm>
          <a:prstGeom prst="rect">
            <a:avLst/>
          </a:prstGeom>
          <a:noFill/>
        </p:spPr>
        <p:txBody>
          <a:bodyPr wrap="square" rtlCol="0">
            <a:spAutoFit/>
          </a:bodyPr>
          <a:lstStyle/>
          <a:p>
            <a:pPr>
              <a:defRPr/>
            </a:pPr>
            <a:r>
              <a:rPr lang="nl-NL" altLang="es-ES" sz="1200" b="1" i="1" dirty="0"/>
              <a:t>Schending van </a:t>
            </a:r>
            <a:r>
              <a:rPr lang="nl-NL" altLang="es-ES" sz="1200" b="1" i="1" dirty="0" err="1"/>
              <a:t>webconventies</a:t>
            </a:r>
            <a:r>
              <a:rPr lang="nl-NL" altLang="es-ES" sz="1200" b="1" i="1" dirty="0"/>
              <a:t>: NIVEAU 3</a:t>
            </a:r>
          </a:p>
          <a:p>
            <a:pPr>
              <a:defRPr/>
            </a:pPr>
            <a:r>
              <a:rPr lang="nl-NL" altLang="es-ES" sz="1200" b="1" i="1" dirty="0"/>
              <a:t> </a:t>
            </a:r>
          </a:p>
          <a:p>
            <a:pPr>
              <a:defRPr/>
            </a:pPr>
            <a:r>
              <a:rPr lang="nl-NL" altLang="es-ES" sz="1200" b="1" i="1" dirty="0"/>
              <a:t>Gebruikers passen op een site de operationele verwachtingen toe die ze hebben ontwikkeld door andere sites te bezoeken.</a:t>
            </a:r>
          </a:p>
          <a:p>
            <a:pPr>
              <a:defRPr/>
            </a:pPr>
            <a:endParaRPr lang="nl-NL" altLang="es-ES" sz="1200" b="1" i="1" dirty="0"/>
          </a:p>
          <a:p>
            <a:pPr>
              <a:defRPr/>
            </a:pPr>
            <a:endParaRPr lang="nl-NL" altLang="es-ES" sz="1200" b="1" i="1" dirty="0"/>
          </a:p>
          <a:p>
            <a:pPr>
              <a:defRPr/>
            </a:pPr>
            <a:r>
              <a:rPr lang="nl-NL" altLang="es-ES" sz="1200" b="1" i="1" dirty="0"/>
              <a:t>U heeft gemiddeld 1 minuut en 49 seconden om een ​​gebruiker te overtuigen onze site te gebruiken.</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C7354A3-9D59-4307-A609-F2544777947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145797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588" y="1257873"/>
            <a:ext cx="5765655" cy="333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sz="1200" dirty="0" err="1">
                <a:solidFill>
                  <a:schemeClr val="tx1"/>
                </a:solidFill>
              </a:rPr>
              <a:t>What</a:t>
            </a:r>
            <a:r>
              <a:rPr lang="nl-BE" sz="1200" dirty="0">
                <a:solidFill>
                  <a:schemeClr val="tx1"/>
                </a:solidFill>
              </a:rPr>
              <a:t> are </a:t>
            </a:r>
            <a:r>
              <a:rPr lang="nl-BE" sz="1200" dirty="0" err="1">
                <a:solidFill>
                  <a:schemeClr val="tx1"/>
                </a:solidFill>
              </a:rPr>
              <a:t>the</a:t>
            </a:r>
            <a:r>
              <a:rPr lang="nl-BE" sz="1200" dirty="0">
                <a:solidFill>
                  <a:schemeClr val="tx1"/>
                </a:solidFill>
              </a:rPr>
              <a:t> </a:t>
            </a:r>
            <a:r>
              <a:rPr lang="nl-BE" sz="1200" dirty="0" err="1">
                <a:solidFill>
                  <a:schemeClr val="tx1"/>
                </a:solidFill>
              </a:rPr>
              <a:t>prerequisites</a:t>
            </a:r>
            <a:r>
              <a:rPr lang="nl-BE" sz="1200" dirty="0">
                <a:solidFill>
                  <a:schemeClr val="tx1"/>
                </a:solidFill>
              </a:rPr>
              <a:t> </a:t>
            </a:r>
            <a:r>
              <a:rPr lang="nl-BE" sz="1200" dirty="0" err="1">
                <a:solidFill>
                  <a:schemeClr val="tx1"/>
                </a:solidFill>
              </a:rPr>
              <a:t>for</a:t>
            </a:r>
            <a:r>
              <a:rPr lang="nl-BE" sz="1200" dirty="0">
                <a:solidFill>
                  <a:schemeClr val="tx1"/>
                </a:solidFill>
              </a:rPr>
              <a:t> </a:t>
            </a:r>
            <a:r>
              <a:rPr lang="nl-BE" sz="1200" dirty="0" err="1">
                <a:solidFill>
                  <a:schemeClr val="tx1"/>
                </a:solidFill>
              </a:rPr>
              <a:t>usable</a:t>
            </a:r>
            <a:r>
              <a:rPr lang="nl-BE" sz="1200" dirty="0">
                <a:solidFill>
                  <a:schemeClr val="tx1"/>
                </a:solidFill>
              </a:rPr>
              <a:t> websites?</a:t>
            </a:r>
          </a:p>
        </p:txBody>
      </p:sp>
      <p:sp>
        <p:nvSpPr>
          <p:cNvPr id="6" name="TextBox 5"/>
          <p:cNvSpPr txBox="1"/>
          <p:nvPr/>
        </p:nvSpPr>
        <p:spPr>
          <a:xfrm>
            <a:off x="1837453" y="3770768"/>
            <a:ext cx="5068570" cy="646331"/>
          </a:xfrm>
          <a:prstGeom prst="rect">
            <a:avLst/>
          </a:prstGeom>
          <a:noFill/>
        </p:spPr>
        <p:txBody>
          <a:bodyPr wrap="square" rtlCol="0">
            <a:spAutoFit/>
          </a:bodyPr>
          <a:lstStyle/>
          <a:p>
            <a:pPr>
              <a:defRPr/>
            </a:pPr>
            <a:endParaRPr lang="en-GB" altLang="es-ES" sz="1200" b="1" dirty="0"/>
          </a:p>
          <a:p>
            <a:pPr>
              <a:defRPr/>
            </a:pPr>
            <a:r>
              <a:rPr lang="nl-BE" altLang="es-ES" sz="1200" b="1" dirty="0"/>
              <a:t>De gebruiker is ongeduldig, hij blijft ongeveer 27 seconden op een korte webpagina overtuigend.</a:t>
            </a:r>
            <a:endParaRPr lang="en-GB"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8" y="400970"/>
            <a:ext cx="4134303" cy="576064"/>
          </a:xfrm>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A4F76D4-5A10-412B-A4DF-AB199BB7CB8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5" name="Diagrama 4">
            <a:extLst>
              <a:ext uri="{FF2B5EF4-FFF2-40B4-BE49-F238E27FC236}">
                <a16:creationId xmlns:a16="http://schemas.microsoft.com/office/drawing/2014/main" id="{FB647304-3EE8-4905-B616-955D8F7C75DF}"/>
              </a:ext>
            </a:extLst>
          </p:cNvPr>
          <p:cNvGraphicFramePr/>
          <p:nvPr>
            <p:extLst>
              <p:ext uri="{D42A27DB-BD31-4B8C-83A1-F6EECF244321}">
                <p14:modId xmlns:p14="http://schemas.microsoft.com/office/powerpoint/2010/main" val="1516014478"/>
              </p:ext>
            </p:extLst>
          </p:nvPr>
        </p:nvGraphicFramePr>
        <p:xfrm>
          <a:off x="1762131" y="1901771"/>
          <a:ext cx="5166320"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Freccia giù 1">
            <a:extLst>
              <a:ext uri="{FF2B5EF4-FFF2-40B4-BE49-F238E27FC236}">
                <a16:creationId xmlns:a16="http://schemas.microsoft.com/office/drawing/2014/main" id="{2D420B61-F9FA-430E-BB98-E6E6609A72A2}"/>
              </a:ext>
            </a:extLst>
          </p:cNvPr>
          <p:cNvSpPr/>
          <p:nvPr/>
        </p:nvSpPr>
        <p:spPr>
          <a:xfrm>
            <a:off x="4195933" y="3482736"/>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957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68109" y="1815016"/>
            <a:ext cx="6207782" cy="2492990"/>
          </a:xfrm>
          <a:prstGeom prst="rect">
            <a:avLst/>
          </a:prstGeom>
          <a:noFill/>
        </p:spPr>
        <p:txBody>
          <a:bodyPr wrap="square" rtlCol="0">
            <a:spAutoFit/>
          </a:bodyPr>
          <a:lstStyle/>
          <a:p>
            <a:pPr>
              <a:defRPr/>
            </a:pPr>
            <a:r>
              <a:rPr lang="nl-NL" altLang="es-ES" sz="1200" b="1" i="1" dirty="0"/>
              <a:t>Vage inhoud en gratis sensatie: NIVEAU 3</a:t>
            </a:r>
          </a:p>
          <a:p>
            <a:pPr>
              <a:defRPr/>
            </a:pPr>
            <a:endParaRPr lang="nl-NL" altLang="es-ES" sz="1200" b="1" i="1" dirty="0"/>
          </a:p>
          <a:p>
            <a:pPr>
              <a:defRPr/>
            </a:pPr>
            <a:r>
              <a:rPr lang="nl-NL" altLang="es-ES" sz="1200" b="1" i="1" dirty="0"/>
              <a:t> </a:t>
            </a:r>
          </a:p>
          <a:p>
            <a:pPr>
              <a:defRPr/>
            </a:pPr>
            <a:r>
              <a:rPr lang="nl-NL" altLang="es-ES" sz="1200" b="1" i="1" dirty="0"/>
              <a:t>Veel bedrijven op hun sites hebben de neiging om niet duidelijk en eenvoudig te spreken. Dit is een probleem met gebruikers, die bijna allemaal ongeduldig zijn, omdat ze weinig tijd op elke pagina doorbrengen.</a:t>
            </a:r>
          </a:p>
          <a:p>
            <a:pPr>
              <a:defRPr/>
            </a:pPr>
            <a:endParaRPr lang="nl-NL" altLang="es-ES" sz="1200" b="1" i="1" dirty="0"/>
          </a:p>
          <a:p>
            <a:pPr>
              <a:defRPr/>
            </a:pPr>
            <a:r>
              <a:rPr lang="nl-NL" altLang="es-ES" sz="1200" b="1" i="1" dirty="0"/>
              <a:t>Hoe maak je een site beter zichtbaar voor zoekmachines?</a:t>
            </a:r>
          </a:p>
          <a:p>
            <a:pPr>
              <a:defRPr/>
            </a:pPr>
            <a:endParaRPr lang="nl-NL" altLang="es-ES" sz="1200" b="1" i="1" dirty="0"/>
          </a:p>
          <a:p>
            <a:pPr>
              <a:defRPr/>
            </a:pPr>
            <a:endParaRPr lang="nl-NL" altLang="es-ES" sz="1200" b="1" i="1" dirty="0"/>
          </a:p>
          <a:p>
            <a:pPr>
              <a:defRPr/>
            </a:pPr>
            <a:endParaRPr lang="nl-NL" altLang="es-ES" sz="1200" b="1" i="1" dirty="0"/>
          </a:p>
          <a:p>
            <a:pPr>
              <a:defRPr/>
            </a:pPr>
            <a:r>
              <a:rPr lang="nl-NL" altLang="es-ES" sz="1200" b="1" i="1" dirty="0"/>
              <a:t>SEO (Search Engine </a:t>
            </a:r>
            <a:r>
              <a:rPr lang="nl-NL" altLang="es-ES" sz="1200" b="1" i="1" dirty="0" err="1"/>
              <a:t>Optimization</a:t>
            </a:r>
            <a:r>
              <a:rPr lang="nl-NL" altLang="es-ES" sz="1200" b="1" i="1" dirty="0"/>
              <a:t>): duidelijke en simpele woorden, dus meer</a:t>
            </a:r>
          </a:p>
          <a:p>
            <a:pPr>
              <a:defRPr/>
            </a:pPr>
            <a:r>
              <a:rPr lang="nl-NL" altLang="es-ES" sz="1200" b="1" i="1" dirty="0"/>
              <a:t>specifiek is een betere tekst zal de positie in de zoekmachines zijn.</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F45679E2-B147-4E79-9B02-BADB24F5105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B4E183E8-58DA-4A0D-8A67-383F4F9513A4}"/>
              </a:ext>
            </a:extLst>
          </p:cNvPr>
          <p:cNvSpPr/>
          <p:nvPr/>
        </p:nvSpPr>
        <p:spPr>
          <a:xfrm>
            <a:off x="4286173" y="3291830"/>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71789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7575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995686"/>
            <a:ext cx="6480720" cy="2123658"/>
          </a:xfrm>
          <a:prstGeom prst="rect">
            <a:avLst/>
          </a:prstGeom>
          <a:noFill/>
        </p:spPr>
        <p:txBody>
          <a:bodyPr wrap="square" rtlCol="0">
            <a:spAutoFit/>
          </a:bodyPr>
          <a:lstStyle/>
          <a:p>
            <a:pPr>
              <a:defRPr/>
            </a:pPr>
            <a:r>
              <a:rPr lang="nl-NL" altLang="es-ES" sz="1200" b="1" i="1" dirty="0"/>
              <a:t>Rijke inhoud en gratis sensatie: NIVEAU 3</a:t>
            </a:r>
          </a:p>
          <a:p>
            <a:pPr>
              <a:defRPr/>
            </a:pPr>
            <a:endParaRPr lang="nl-NL" altLang="es-ES" sz="1200" b="1" i="1" dirty="0"/>
          </a:p>
          <a:p>
            <a:pPr>
              <a:defRPr/>
            </a:pPr>
            <a:endParaRPr lang="nl-NL" altLang="es-ES" sz="1200" b="1" i="1" dirty="0"/>
          </a:p>
          <a:p>
            <a:pPr>
              <a:defRPr/>
            </a:pPr>
            <a:r>
              <a:rPr lang="nl-NL" altLang="es-ES" sz="1200" b="1" i="1" dirty="0"/>
              <a:t>In termen van informatie zoeken: grote blokken tekst halen de gebruiker weg van de site, de gebruiker zou te veel moeite moeten doen om het doel te bereiken.</a:t>
            </a:r>
          </a:p>
          <a:p>
            <a:pPr>
              <a:defRPr/>
            </a:pPr>
            <a:endParaRPr lang="nl-NL" altLang="es-ES" sz="1200" b="1" i="1" dirty="0"/>
          </a:p>
          <a:p>
            <a:pPr>
              <a:defRPr/>
            </a:pPr>
            <a:endParaRPr lang="nl-NL" altLang="es-ES" sz="1200" b="1" i="1" dirty="0"/>
          </a:p>
          <a:p>
            <a:pPr>
              <a:defRPr/>
            </a:pPr>
            <a:r>
              <a:rPr lang="nl-NL" altLang="es-ES" sz="1200" b="1" i="1" dirty="0"/>
              <a:t>Hoe moeten </a:t>
            </a:r>
            <a:r>
              <a:rPr lang="nl-NL" altLang="es-ES" sz="1200" b="1" i="1" dirty="0" err="1"/>
              <a:t>webteksten</a:t>
            </a:r>
            <a:r>
              <a:rPr lang="nl-NL" altLang="es-ES" sz="1200" b="1" i="1" dirty="0"/>
              <a:t> eruitzien?</a:t>
            </a:r>
          </a:p>
          <a:p>
            <a:pPr>
              <a:defRPr/>
            </a:pPr>
            <a:endParaRPr lang="nl-NL" altLang="es-ES" sz="1200" b="1" i="1" dirty="0"/>
          </a:p>
          <a:p>
            <a:pPr>
              <a:defRPr/>
            </a:pPr>
            <a:r>
              <a:rPr lang="nl-NL" altLang="es-ES" sz="1200" b="1" i="1" dirty="0"/>
              <a:t>Ze moeten zijn: kort, benaderbaar, geschreven om te worden gescand in plaats van te worden gelezen.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6D5281-EFED-4302-AAD7-B7DC259AF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57896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1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17177" y="1957991"/>
            <a:ext cx="6480720" cy="2123658"/>
          </a:xfrm>
          <a:prstGeom prst="rect">
            <a:avLst/>
          </a:prstGeom>
          <a:noFill/>
        </p:spPr>
        <p:txBody>
          <a:bodyPr wrap="square" rtlCol="0">
            <a:spAutoFit/>
          </a:bodyPr>
          <a:lstStyle/>
          <a:p>
            <a:pPr>
              <a:defRPr/>
            </a:pPr>
            <a:r>
              <a:rPr lang="nl-NL" altLang="es-ES" sz="1200" b="1" i="1" dirty="0"/>
              <a:t>Technologische evolutie en de impact op bruikbaarheid</a:t>
            </a:r>
          </a:p>
          <a:p>
            <a:pPr>
              <a:defRPr/>
            </a:pPr>
            <a:endParaRPr lang="nl-NL" altLang="es-ES" sz="1200" b="1" i="1" dirty="0"/>
          </a:p>
          <a:p>
            <a:pPr>
              <a:defRPr/>
            </a:pPr>
            <a:endParaRPr lang="nl-NL" altLang="es-ES" sz="1200" b="1" i="1" dirty="0"/>
          </a:p>
          <a:p>
            <a:pPr>
              <a:defRPr/>
            </a:pPr>
            <a:r>
              <a:rPr lang="nl-NL" altLang="es-ES" sz="1200" b="1" i="1" dirty="0"/>
              <a:t>Hoewel het web sinds 1990 radicaal is veranderd, zijn de richtlijnen voor bruikbaarheid stabiel gebleven.</a:t>
            </a:r>
          </a:p>
          <a:p>
            <a:pPr>
              <a:defRPr/>
            </a:pPr>
            <a:endParaRPr lang="nl-NL" altLang="es-ES" sz="1200" b="1" i="1" dirty="0"/>
          </a:p>
          <a:p>
            <a:pPr>
              <a:defRPr/>
            </a:pPr>
            <a:r>
              <a:rPr lang="nl-NL" altLang="es-ES" sz="1200" b="1" i="1" dirty="0"/>
              <a:t>Bruikbaarheid is een probleem van menselijk gedrag en de mens is al tien jaar niet meer geëvolueerd.</a:t>
            </a:r>
          </a:p>
          <a:p>
            <a:pPr>
              <a:defRPr/>
            </a:pPr>
            <a:endParaRPr lang="nl-NL" altLang="es-ES" sz="1200" b="1" i="1" dirty="0"/>
          </a:p>
          <a:p>
            <a:pPr>
              <a:defRPr/>
            </a:pPr>
            <a:r>
              <a:rPr lang="nl-NL" altLang="es-ES" sz="1200" b="1" i="1" dirty="0"/>
              <a:t>Van de 34 genoemde bruikbaarheidsproblemen zijn er 7 verminderd door de evolutie van: Browser, bandbreedte en internet.</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A46D1EE-A3FE-4787-A018-9626F4D1E8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431503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6252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661093"/>
            <a:ext cx="6480720" cy="276999"/>
          </a:xfrm>
          <a:prstGeom prst="rect">
            <a:avLst/>
          </a:prstGeom>
          <a:noFill/>
        </p:spPr>
        <p:txBody>
          <a:bodyPr wrap="square" rtlCol="0">
            <a:spAutoFit/>
          </a:bodyPr>
          <a:lstStyle/>
          <a:p>
            <a:pPr>
              <a:defRPr/>
            </a:pPr>
            <a:r>
              <a:rPr lang="nl-NL" altLang="es-ES" sz="1200" b="1" i="1" dirty="0">
                <a:solidFill>
                  <a:srgbClr val="FF3399"/>
                </a:solidFill>
              </a:rPr>
              <a:t>De 7 bruikbaarheidsproblemen die aanzienlijk zijn verminderd:</a:t>
            </a:r>
            <a:endParaRPr lang="en-GB" altLang="es-ES" sz="12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CC7C89A-3AD2-4F51-ADAD-4165EC74DC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nvGrpSpPr>
          <p:cNvPr id="7" name="Grupo 6">
            <a:extLst>
              <a:ext uri="{FF2B5EF4-FFF2-40B4-BE49-F238E27FC236}">
                <a16:creationId xmlns:a16="http://schemas.microsoft.com/office/drawing/2014/main" id="{5E42EADD-1482-4A2D-8F18-23478C082B27}"/>
              </a:ext>
            </a:extLst>
          </p:cNvPr>
          <p:cNvGrpSpPr/>
          <p:nvPr/>
        </p:nvGrpSpPr>
        <p:grpSpPr>
          <a:xfrm>
            <a:off x="1547664" y="1921276"/>
            <a:ext cx="6267319" cy="2737800"/>
            <a:chOff x="827583" y="1694484"/>
            <a:chExt cx="6930324" cy="3172156"/>
          </a:xfrm>
        </p:grpSpPr>
        <p:sp>
          <p:nvSpPr>
            <p:cNvPr id="10" name="Rectángulo 9">
              <a:extLst>
                <a:ext uri="{FF2B5EF4-FFF2-40B4-BE49-F238E27FC236}">
                  <a16:creationId xmlns:a16="http://schemas.microsoft.com/office/drawing/2014/main" id="{17BF4C77-0F80-4F04-97D6-B66A49D2322F}"/>
                </a:ext>
              </a:extLst>
            </p:cNvPr>
            <p:cNvSpPr/>
            <p:nvPr/>
          </p:nvSpPr>
          <p:spPr>
            <a:xfrm>
              <a:off x="827584" y="1785149"/>
              <a:ext cx="6930323" cy="2824667"/>
            </a:xfrm>
            <a:prstGeom prst="rect">
              <a:avLst/>
            </a:prstGeom>
            <a:noFill/>
          </p:spPr>
        </p:sp>
        <p:sp>
          <p:nvSpPr>
            <p:cNvPr id="12" name="Forma libre: forma 11">
              <a:extLst>
                <a:ext uri="{FF2B5EF4-FFF2-40B4-BE49-F238E27FC236}">
                  <a16:creationId xmlns:a16="http://schemas.microsoft.com/office/drawing/2014/main" id="{7042D1BD-6145-4ECB-8B42-8A0E62733B32}"/>
                </a:ext>
              </a:extLst>
            </p:cNvPr>
            <p:cNvSpPr/>
            <p:nvPr/>
          </p:nvSpPr>
          <p:spPr>
            <a:xfrm>
              <a:off x="827584" y="1694484"/>
              <a:ext cx="6930323" cy="836806"/>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a:defRPr/>
              </a:pPr>
              <a:r>
                <a:rPr lang="nl-NL" altLang="es-ES" sz="1200" b="1" dirty="0">
                  <a:solidFill>
                    <a:schemeClr val="tx1"/>
                  </a:solidFill>
                </a:rPr>
                <a:t>Lange laadtijden (LEVEL 1): gebruikers klaagden over de trage</a:t>
              </a:r>
            </a:p>
            <a:p>
              <a:pPr>
                <a:defRPr/>
              </a:pPr>
              <a:r>
                <a:rPr lang="nl-NL" altLang="es-ES" sz="1200" b="1" dirty="0">
                  <a:solidFill>
                    <a:schemeClr val="tx1"/>
                  </a:solidFill>
                </a:rPr>
                <a:t>het laden van de pagina's, er waren maar weinig sites die lovenswaardig waren</a:t>
              </a:r>
            </a:p>
            <a:p>
              <a:pPr>
                <a:defRPr/>
              </a:pPr>
              <a:r>
                <a:rPr lang="nl-NL" altLang="es-ES" sz="1200" b="1" dirty="0">
                  <a:solidFill>
                    <a:schemeClr val="tx1"/>
                  </a:solidFill>
                </a:rPr>
                <a:t>voor snelheid.</a:t>
              </a:r>
              <a:endParaRPr lang="en-GB" altLang="es-ES" sz="1200" b="1" dirty="0">
                <a:solidFill>
                  <a:schemeClr val="tx1"/>
                </a:solidFill>
              </a:endParaRPr>
            </a:p>
          </p:txBody>
        </p:sp>
        <p:sp>
          <p:nvSpPr>
            <p:cNvPr id="18" name="Rectángulo: esquinas redondeadas 17">
              <a:extLst>
                <a:ext uri="{FF2B5EF4-FFF2-40B4-BE49-F238E27FC236}">
                  <a16:creationId xmlns:a16="http://schemas.microsoft.com/office/drawing/2014/main" id="{FFF33CD4-36C4-4B6F-B739-731B9A1A21FC}"/>
                </a:ext>
              </a:extLst>
            </p:cNvPr>
            <p:cNvSpPr/>
            <p:nvPr/>
          </p:nvSpPr>
          <p:spPr>
            <a:xfrm>
              <a:off x="898752" y="1856317"/>
              <a:ext cx="1224976" cy="569346"/>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9" name="Forma libre: forma 18">
              <a:extLst>
                <a:ext uri="{FF2B5EF4-FFF2-40B4-BE49-F238E27FC236}">
                  <a16:creationId xmlns:a16="http://schemas.microsoft.com/office/drawing/2014/main" id="{24F9EF9A-993B-4C70-8A7C-DB559266CA14}"/>
                </a:ext>
              </a:extLst>
            </p:cNvPr>
            <p:cNvSpPr/>
            <p:nvPr/>
          </p:nvSpPr>
          <p:spPr>
            <a:xfrm>
              <a:off x="827584" y="2568001"/>
              <a:ext cx="6930323" cy="711683"/>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a:defRPr/>
              </a:pPr>
              <a:r>
                <a:rPr lang="nl-NL" altLang="es-ES" sz="1200" b="1" dirty="0">
                  <a:solidFill>
                    <a:schemeClr val="tx1"/>
                  </a:solidFill>
                </a:rPr>
                <a:t>Frame (LEVEL 1): Ze bemoeiden zich met zoekmachines en</a:t>
              </a:r>
            </a:p>
            <a:p>
              <a:pPr>
                <a:defRPr/>
              </a:pPr>
              <a:r>
                <a:rPr lang="nl-NL" altLang="es-ES" sz="1200" b="1" dirty="0">
                  <a:solidFill>
                    <a:schemeClr val="tx1"/>
                  </a:solidFill>
                </a:rPr>
                <a:t>gehandicapten onmisbaar. knoppen op de pagina zoals 'TERUG'.</a:t>
              </a:r>
              <a:endParaRPr lang="en-GB" altLang="es-ES" sz="1200" b="1" dirty="0">
                <a:solidFill>
                  <a:schemeClr val="tx1"/>
                </a:solidFill>
              </a:endParaRPr>
            </a:p>
          </p:txBody>
        </p:sp>
        <p:sp>
          <p:nvSpPr>
            <p:cNvPr id="21" name="Forma libre: forma 20">
              <a:extLst>
                <a:ext uri="{FF2B5EF4-FFF2-40B4-BE49-F238E27FC236}">
                  <a16:creationId xmlns:a16="http://schemas.microsoft.com/office/drawing/2014/main" id="{7BD790E1-5D95-43D3-8FDA-54CDCABFF01E}"/>
                </a:ext>
              </a:extLst>
            </p:cNvPr>
            <p:cNvSpPr/>
            <p:nvPr/>
          </p:nvSpPr>
          <p:spPr>
            <a:xfrm>
              <a:off x="827583" y="3394005"/>
              <a:ext cx="6930323" cy="1472635"/>
            </a:xfrm>
            <a:custGeom>
              <a:avLst/>
              <a:gdLst>
                <a:gd name="connsiteX0" fmla="*/ 0 w 6930323"/>
                <a:gd name="connsiteY0" fmla="*/ 125648 h 1256484"/>
                <a:gd name="connsiteX1" fmla="*/ 125648 w 6930323"/>
                <a:gd name="connsiteY1" fmla="*/ 0 h 1256484"/>
                <a:gd name="connsiteX2" fmla="*/ 6804675 w 6930323"/>
                <a:gd name="connsiteY2" fmla="*/ 0 h 1256484"/>
                <a:gd name="connsiteX3" fmla="*/ 6930323 w 6930323"/>
                <a:gd name="connsiteY3" fmla="*/ 125648 h 1256484"/>
                <a:gd name="connsiteX4" fmla="*/ 6930323 w 6930323"/>
                <a:gd name="connsiteY4" fmla="*/ 1130836 h 1256484"/>
                <a:gd name="connsiteX5" fmla="*/ 6804675 w 6930323"/>
                <a:gd name="connsiteY5" fmla="*/ 1256484 h 1256484"/>
                <a:gd name="connsiteX6" fmla="*/ 125648 w 6930323"/>
                <a:gd name="connsiteY6" fmla="*/ 1256484 h 1256484"/>
                <a:gd name="connsiteX7" fmla="*/ 0 w 6930323"/>
                <a:gd name="connsiteY7" fmla="*/ 1130836 h 1256484"/>
                <a:gd name="connsiteX8" fmla="*/ 0 w 6930323"/>
                <a:gd name="connsiteY8" fmla="*/ 125648 h 12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1256484">
                  <a:moveTo>
                    <a:pt x="0" y="125648"/>
                  </a:moveTo>
                  <a:cubicBezTo>
                    <a:pt x="0" y="56255"/>
                    <a:pt x="56255" y="0"/>
                    <a:pt x="125648" y="0"/>
                  </a:cubicBezTo>
                  <a:lnTo>
                    <a:pt x="6804675" y="0"/>
                  </a:lnTo>
                  <a:cubicBezTo>
                    <a:pt x="6874068" y="0"/>
                    <a:pt x="6930323" y="56255"/>
                    <a:pt x="6930323" y="125648"/>
                  </a:cubicBezTo>
                  <a:lnTo>
                    <a:pt x="6930323" y="1130836"/>
                  </a:lnTo>
                  <a:cubicBezTo>
                    <a:pt x="6930323" y="1200229"/>
                    <a:pt x="6874068" y="1256484"/>
                    <a:pt x="6804675" y="1256484"/>
                  </a:cubicBezTo>
                  <a:lnTo>
                    <a:pt x="125648" y="1256484"/>
                  </a:lnTo>
                  <a:cubicBezTo>
                    <a:pt x="56255" y="1256484"/>
                    <a:pt x="0" y="1200229"/>
                    <a:pt x="0" y="1130836"/>
                  </a:cubicBezTo>
                  <a:lnTo>
                    <a:pt x="0" y="12564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a:defRPr/>
              </a:pPr>
              <a:r>
                <a:rPr lang="nl-NL" altLang="es-ES" sz="1200" b="1" dirty="0">
                  <a:solidFill>
                    <a:schemeClr val="tx1"/>
                  </a:solidFill>
                </a:rPr>
                <a:t>Flash (LEVEL 2): veel flash-ontwerpers hebben de site onbruikbaar gemaakt omdat de gebruiker, in plaats van te gaan waar hij wilde op de webpagina, tv-achtige presentaties moest volgen die dat niet waren interactief. FLASH: is een programmeeromgeving en moet worden gebruikt </a:t>
              </a:r>
              <a:r>
                <a:rPr lang="nl-NL" altLang="es-ES" sz="1200" b="1" dirty="0" err="1">
                  <a:solidFill>
                    <a:schemeClr val="tx1"/>
                  </a:solidFill>
                </a:rPr>
                <a:t>om:functionaliteit</a:t>
              </a:r>
              <a:r>
                <a:rPr lang="nl-NL" altLang="es-ES" sz="1200" b="1" dirty="0">
                  <a:solidFill>
                    <a:schemeClr val="tx1"/>
                  </a:solidFill>
                </a:rPr>
                <a:t> bieden die niet beschikbaar is op een statische pagina, niet om te proberen</a:t>
              </a:r>
            </a:p>
            <a:p>
              <a:pPr>
                <a:defRPr/>
              </a:pPr>
              <a:r>
                <a:rPr lang="nl-NL" altLang="es-ES" sz="1200" b="1" dirty="0">
                  <a:solidFill>
                    <a:schemeClr val="tx1"/>
                  </a:solidFill>
                </a:rPr>
                <a:t>een pagina opfleuren.</a:t>
              </a:r>
              <a:endParaRPr lang="en-GB" altLang="es-ES" sz="1200" b="1" dirty="0">
                <a:solidFill>
                  <a:schemeClr val="tx1"/>
                </a:solidFill>
              </a:endParaRPr>
            </a:p>
          </p:txBody>
        </p:sp>
      </p:grpSp>
      <p:sp>
        <p:nvSpPr>
          <p:cNvPr id="23" name="Rectángulo: esquinas redondeadas 22">
            <a:extLst>
              <a:ext uri="{FF2B5EF4-FFF2-40B4-BE49-F238E27FC236}">
                <a16:creationId xmlns:a16="http://schemas.microsoft.com/office/drawing/2014/main" id="{C4BC5FB4-9345-4D60-A649-C345F0746C9D}"/>
              </a:ext>
            </a:extLst>
          </p:cNvPr>
          <p:cNvSpPr/>
          <p:nvPr/>
        </p:nvSpPr>
        <p:spPr>
          <a:xfrm>
            <a:off x="1610094" y="2744965"/>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4" name="Rectángulo: esquinas redondeadas 23">
            <a:extLst>
              <a:ext uri="{FF2B5EF4-FFF2-40B4-BE49-F238E27FC236}">
                <a16:creationId xmlns:a16="http://schemas.microsoft.com/office/drawing/2014/main" id="{33AE19D4-4D5F-4C19-B02A-95400C3C4B8E}"/>
              </a:ext>
            </a:extLst>
          </p:cNvPr>
          <p:cNvSpPr/>
          <p:nvPr/>
        </p:nvSpPr>
        <p:spPr>
          <a:xfrm>
            <a:off x="1620570" y="3481292"/>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677503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271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994217"/>
            <a:ext cx="6480720" cy="1384995"/>
          </a:xfrm>
          <a:prstGeom prst="rect">
            <a:avLst/>
          </a:prstGeom>
          <a:noFill/>
        </p:spPr>
        <p:txBody>
          <a:bodyPr wrap="square" rtlCol="0">
            <a:spAutoFit/>
          </a:bodyPr>
          <a:lstStyle/>
          <a:p>
            <a:pPr>
              <a:defRPr/>
            </a:pPr>
            <a:r>
              <a:rPr lang="nl-NL" altLang="es-ES" sz="1200" b="1" i="1" dirty="0"/>
              <a:t>Zoek op de site met weinig relevante resultaten: NIVEAU 2</a:t>
            </a:r>
          </a:p>
          <a:p>
            <a:pPr>
              <a:defRPr/>
            </a:pPr>
            <a:endParaRPr lang="nl-NL" altLang="es-ES" sz="1200" b="1" i="1" dirty="0"/>
          </a:p>
          <a:p>
            <a:pPr>
              <a:defRPr/>
            </a:pPr>
            <a:r>
              <a:rPr lang="nl-NL" altLang="es-ES" sz="1200" b="1" i="1" dirty="0"/>
              <a:t>Veel sites hadden in het verleden erg slechte zoekmogelijkheden en gaven geen prioriteit hun resultaten.</a:t>
            </a:r>
          </a:p>
          <a:p>
            <a:pPr>
              <a:defRPr/>
            </a:pPr>
            <a:endParaRPr lang="nl-NL" altLang="es-ES" sz="1200" b="1" i="1" dirty="0"/>
          </a:p>
          <a:p>
            <a:pPr>
              <a:defRPr/>
            </a:pPr>
            <a:r>
              <a:rPr lang="nl-NL" altLang="es-ES" sz="1200" b="1" i="1" dirty="0"/>
              <a:t>Zelfs vandaag de dag hebben maar weinig sites een echt efficiënte en functionele zoekfunctie die in staat is om: in korte tijd aan de behoeften van de gebruiker voldoen.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B41299E-1C59-4F68-9358-BE53C3BE3C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74426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1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601292" y="1847125"/>
            <a:ext cx="6480720" cy="1569660"/>
          </a:xfrm>
          <a:prstGeom prst="rect">
            <a:avLst/>
          </a:prstGeom>
          <a:noFill/>
        </p:spPr>
        <p:txBody>
          <a:bodyPr wrap="square" rtlCol="0">
            <a:spAutoFit/>
          </a:bodyPr>
          <a:lstStyle/>
          <a:p>
            <a:pPr>
              <a:defRPr/>
            </a:pPr>
            <a:r>
              <a:rPr lang="en-GB" altLang="es-ES" sz="1200" b="1" i="1" dirty="0">
                <a:solidFill>
                  <a:srgbClr val="FF3399"/>
                </a:solidFill>
              </a:rPr>
              <a:t>M</a:t>
            </a:r>
            <a:r>
              <a:rPr lang="nl-NL" altLang="es-ES" sz="1200" b="1" i="1" dirty="0" err="1">
                <a:solidFill>
                  <a:srgbClr val="FF3399"/>
                </a:solidFill>
              </a:rPr>
              <a:t>ultimedia</a:t>
            </a:r>
            <a:r>
              <a:rPr lang="nl-NL" altLang="es-ES" sz="1200" b="1" i="1" dirty="0">
                <a:solidFill>
                  <a:srgbClr val="FF3399"/>
                </a:solidFill>
              </a:rPr>
              <a:t> en video: </a:t>
            </a:r>
            <a:r>
              <a:rPr lang="nl-NL" altLang="es-ES" sz="1200" b="1" i="1" dirty="0">
                <a:solidFill>
                  <a:schemeClr val="accent4">
                    <a:lumMod val="75000"/>
                  </a:schemeClr>
                </a:solidFill>
              </a:rPr>
              <a:t>NIVEAU 3</a:t>
            </a:r>
          </a:p>
          <a:p>
            <a:pPr>
              <a:defRPr/>
            </a:pPr>
            <a:endParaRPr lang="nl-NL" altLang="es-ES" sz="1200" b="1" i="1" dirty="0">
              <a:solidFill>
                <a:srgbClr val="FF3399"/>
              </a:solidFill>
            </a:endParaRPr>
          </a:p>
          <a:p>
            <a:pPr>
              <a:defRPr/>
            </a:pPr>
            <a:r>
              <a:rPr lang="nl-NL" altLang="es-ES" sz="1200" b="1" i="1" dirty="0"/>
              <a:t>Video en multimedia zijn tegenwoordig om drie redenen acceptabel:</a:t>
            </a:r>
          </a:p>
          <a:p>
            <a:pPr>
              <a:defRPr/>
            </a:pPr>
            <a:endParaRPr lang="nl-NL" altLang="es-ES" sz="1200" b="1" i="1" dirty="0"/>
          </a:p>
          <a:p>
            <a:pPr>
              <a:defRPr/>
            </a:pPr>
            <a:r>
              <a:rPr lang="nl-NL" altLang="es-ES" sz="1200" b="1" i="1" dirty="0"/>
              <a:t>De bandbreedte is gegroeid om video-uploads mogelijk te maken.</a:t>
            </a:r>
          </a:p>
          <a:p>
            <a:pPr>
              <a:defRPr/>
            </a:pPr>
            <a:r>
              <a:rPr lang="nl-NL" altLang="es-ES" sz="1200" b="1" i="1" dirty="0"/>
              <a:t>De kwaliteit van de video's is verbeterd.</a:t>
            </a:r>
          </a:p>
          <a:p>
            <a:pPr>
              <a:defRPr/>
            </a:pPr>
            <a:r>
              <a:rPr lang="nl-NL" altLang="es-ES" sz="1200" b="1" i="1" dirty="0" err="1"/>
              <a:t>Webproducenten</a:t>
            </a:r>
            <a:r>
              <a:rPr lang="nl-NL" altLang="es-ES" sz="1200" b="1" i="1" dirty="0"/>
              <a:t> produceren video's en gebruiken geen televisieproducties zoals voorheen.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1BA8D6A-0042-4D5A-873A-9C5A047479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1655504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63564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75656" y="2211710"/>
            <a:ext cx="6480720" cy="1938992"/>
          </a:xfrm>
          <a:prstGeom prst="rect">
            <a:avLst/>
          </a:prstGeom>
          <a:noFill/>
        </p:spPr>
        <p:txBody>
          <a:bodyPr wrap="square" rtlCol="0">
            <a:spAutoFit/>
          </a:bodyPr>
          <a:lstStyle/>
          <a:p>
            <a:pPr>
              <a:defRPr/>
            </a:pPr>
            <a:r>
              <a:rPr lang="nl-NL" altLang="es-ES" sz="1200" b="1" i="1" dirty="0">
                <a:solidFill>
                  <a:srgbClr val="FF3399"/>
                </a:solidFill>
              </a:rPr>
              <a:t>Bevroren lay-outs: </a:t>
            </a:r>
            <a:r>
              <a:rPr lang="nl-NL" altLang="es-ES" sz="1200" b="1" i="1" dirty="0">
                <a:solidFill>
                  <a:schemeClr val="tx2">
                    <a:lumMod val="60000"/>
                    <a:lumOff val="40000"/>
                  </a:schemeClr>
                </a:solidFill>
              </a:rPr>
              <a:t>NIVEAU 2</a:t>
            </a:r>
          </a:p>
          <a:p>
            <a:pPr>
              <a:defRPr/>
            </a:pPr>
            <a:endParaRPr lang="nl-NL" altLang="es-ES" sz="1200" b="1" i="1" dirty="0"/>
          </a:p>
          <a:p>
            <a:pPr>
              <a:defRPr/>
            </a:pPr>
            <a:r>
              <a:rPr lang="nl-NL" altLang="es-ES" sz="1200" b="1" i="1" dirty="0"/>
              <a:t>De lay-out is vergrendeld wanneer de informatie erin een vaste breedte heeft, onafhankelijk van</a:t>
            </a:r>
          </a:p>
          <a:p>
            <a:pPr>
              <a:defRPr/>
            </a:pPr>
            <a:r>
              <a:rPr lang="nl-NL" altLang="es-ES" sz="1200" b="1" i="1" dirty="0"/>
              <a:t>het raam dat het inneemt.</a:t>
            </a:r>
          </a:p>
          <a:p>
            <a:pPr>
              <a:defRPr/>
            </a:pPr>
            <a:endParaRPr lang="nl-NL" altLang="es-ES" sz="1200" b="1" i="1" dirty="0"/>
          </a:p>
          <a:p>
            <a:pPr>
              <a:defRPr/>
            </a:pPr>
            <a:r>
              <a:rPr lang="nl-NL" altLang="es-ES" sz="1200" b="1" i="1" dirty="0"/>
              <a:t>BRUIKBAARHEIDSTESTS ZEGGEN: gebruikers haten horizontaal scrollen.</a:t>
            </a:r>
          </a:p>
          <a:p>
            <a:pPr>
              <a:defRPr/>
            </a:pPr>
            <a:endParaRPr lang="nl-NL" altLang="es-ES" sz="1200" b="1" i="1" dirty="0"/>
          </a:p>
          <a:p>
            <a:pPr>
              <a:defRPr/>
            </a:pPr>
            <a:r>
              <a:rPr lang="nl-NL" altLang="es-ES" sz="1200" b="1" i="1" dirty="0"/>
              <a:t>De gebruiker verwacht verticaal scrollen. Als de pagina zowel horizontaal als verticaal kan scrollen, moeten gebruikers lange twee dimensies verplaatsen, wat MOEILIJK is.</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BCC83CB-A113-49D7-A79E-DA9F395651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834406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92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871558"/>
            <a:ext cx="6480720" cy="1569660"/>
          </a:xfrm>
          <a:prstGeom prst="rect">
            <a:avLst/>
          </a:prstGeom>
          <a:noFill/>
        </p:spPr>
        <p:txBody>
          <a:bodyPr wrap="square" rtlCol="0">
            <a:spAutoFit/>
          </a:bodyPr>
          <a:lstStyle/>
          <a:p>
            <a:pPr>
              <a:defRPr/>
            </a:pPr>
            <a:r>
              <a:rPr lang="nl-NL" altLang="es-ES" sz="1200" b="1" i="1" dirty="0">
                <a:solidFill>
                  <a:srgbClr val="FF3399"/>
                </a:solidFill>
              </a:rPr>
              <a:t>Bevroren lay-outs</a:t>
            </a:r>
            <a:r>
              <a:rPr lang="nl-NL" altLang="es-ES" sz="1200" b="1" i="1" dirty="0"/>
              <a:t>: </a:t>
            </a:r>
            <a:r>
              <a:rPr lang="nl-NL" altLang="es-ES" sz="1200" b="1" i="1" dirty="0">
                <a:solidFill>
                  <a:schemeClr val="accent4">
                    <a:lumMod val="75000"/>
                  </a:schemeClr>
                </a:solidFill>
              </a:rPr>
              <a:t>NIVEAU 2</a:t>
            </a:r>
          </a:p>
          <a:p>
            <a:pPr>
              <a:defRPr/>
            </a:pPr>
            <a:endParaRPr lang="nl-NL" altLang="es-ES" sz="1200" b="1" i="1" dirty="0"/>
          </a:p>
          <a:p>
            <a:pPr>
              <a:defRPr/>
            </a:pPr>
            <a:r>
              <a:rPr lang="nl-NL" altLang="es-ES" sz="1200" b="1" i="1" dirty="0"/>
              <a:t>Vergrendelde lay-outs veroorzaken problemen, maar het belang ervan is gedaald van niveau 3 naar 2, aangezien middelgrote tot grote schermen zich onder gebruikers hebben verspreid.</a:t>
            </a:r>
          </a:p>
          <a:p>
            <a:pPr>
              <a:defRPr/>
            </a:pPr>
            <a:endParaRPr lang="nl-NL" altLang="es-ES" sz="1200" b="1" i="1" dirty="0"/>
          </a:p>
          <a:p>
            <a:pPr>
              <a:defRPr/>
            </a:pPr>
            <a:r>
              <a:rPr lang="nl-NL" altLang="es-ES" sz="1200" b="1" i="1" dirty="0"/>
              <a:t>De meest geschikte suggestie voor een webpagina is de 'vloeibare lay-out' die breder en kleiner wordt en zich aanpast aan het venster waarin deze wordt gehost.</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44CFF0-A51A-4A70-8D4B-36FF07F8447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388677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4697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886891"/>
            <a:ext cx="6480720" cy="292388"/>
          </a:xfrm>
          <a:prstGeom prst="rect">
            <a:avLst/>
          </a:prstGeom>
          <a:noFill/>
        </p:spPr>
        <p:txBody>
          <a:bodyPr wrap="square" rtlCol="0">
            <a:spAutoFit/>
          </a:bodyPr>
          <a:lstStyle/>
          <a:p>
            <a:pPr>
              <a:defRPr/>
            </a:pPr>
            <a:r>
              <a:rPr lang="en-GB" altLang="es-ES" sz="1300" b="1" i="1" dirty="0" err="1"/>
              <a:t>Incompatibiliteit</a:t>
            </a:r>
            <a:r>
              <a:rPr lang="en-GB" altLang="es-ES" sz="1300" b="1" i="1" dirty="0"/>
              <a:t> </a:t>
            </a:r>
            <a:r>
              <a:rPr lang="en-GB" altLang="es-ES" sz="1300" b="1" i="1" dirty="0" err="1"/>
              <a:t>tussen</a:t>
            </a:r>
            <a:r>
              <a:rPr lang="en-GB" altLang="es-ES" sz="1300" b="1" i="1" dirty="0"/>
              <a:t> platforms: NIVEAU 2</a:t>
            </a:r>
            <a:endParaRPr lang="en-GB" altLang="es-ES" sz="1300" b="1" i="1" dirty="0">
              <a:solidFill>
                <a:schemeClr val="accent2">
                  <a:lumMod val="75000"/>
                </a:schemeClr>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9A295B4-2BF9-492C-B8C4-86DC6199EAF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CA70E11F-E141-42F3-9214-E5EE3D94D9EB}"/>
              </a:ext>
            </a:extLst>
          </p:cNvPr>
          <p:cNvGraphicFramePr/>
          <p:nvPr>
            <p:extLst>
              <p:ext uri="{D42A27DB-BD31-4B8C-83A1-F6EECF244321}">
                <p14:modId xmlns:p14="http://schemas.microsoft.com/office/powerpoint/2010/main" val="879241126"/>
              </p:ext>
            </p:extLst>
          </p:nvPr>
        </p:nvGraphicFramePr>
        <p:xfrm>
          <a:off x="1450521" y="2118641"/>
          <a:ext cx="5688632" cy="2689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4209163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80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03648" y="1827954"/>
            <a:ext cx="6480720" cy="1754326"/>
          </a:xfrm>
          <a:prstGeom prst="rect">
            <a:avLst/>
          </a:prstGeom>
          <a:noFill/>
        </p:spPr>
        <p:txBody>
          <a:bodyPr wrap="square" rtlCol="0">
            <a:spAutoFit/>
          </a:bodyPr>
          <a:lstStyle/>
          <a:p>
            <a:pPr>
              <a:defRPr/>
            </a:pPr>
            <a:r>
              <a:rPr lang="nl-NL" altLang="es-ES" sz="1200" b="1" i="1" dirty="0"/>
              <a:t>Hoe de gebruiker de bruikbaarheid beïnvloedt</a:t>
            </a:r>
          </a:p>
          <a:p>
            <a:pPr>
              <a:defRPr/>
            </a:pPr>
            <a:endParaRPr lang="nl-NL" altLang="es-ES" sz="1200" b="1" i="1" dirty="0"/>
          </a:p>
          <a:p>
            <a:pPr>
              <a:defRPr/>
            </a:pPr>
            <a:endParaRPr lang="nl-NL" altLang="es-ES" sz="1200" b="1" i="1" dirty="0"/>
          </a:p>
          <a:p>
            <a:pPr>
              <a:defRPr/>
            </a:pPr>
            <a:r>
              <a:rPr lang="nl-NL" altLang="es-ES" sz="1200" b="1" i="1" dirty="0"/>
              <a:t>In de loop van de tijd heeft de gebruiker zich aangepast aan de online omgeving en is hij beter in staat om websites te gebruiken.</a:t>
            </a:r>
          </a:p>
          <a:p>
            <a:pPr>
              <a:defRPr/>
            </a:pPr>
            <a:endParaRPr lang="nl-NL" altLang="es-ES" sz="1200" b="1" i="1" dirty="0"/>
          </a:p>
          <a:p>
            <a:pPr>
              <a:defRPr/>
            </a:pPr>
            <a:endParaRPr lang="nl-NL" altLang="es-ES" sz="1200" b="1" i="1" dirty="0"/>
          </a:p>
          <a:p>
            <a:pPr>
              <a:defRPr/>
            </a:pPr>
            <a:r>
              <a:rPr lang="nl-NL" altLang="es-ES" sz="1200" b="1" i="1" dirty="0"/>
              <a:t>De gebruiker past zich daarom aan </a:t>
            </a:r>
            <a:r>
              <a:rPr lang="nl-NL" altLang="es-ES" sz="1200" b="1" i="1" dirty="0" err="1"/>
              <a:t>aan</a:t>
            </a:r>
            <a:r>
              <a:rPr lang="nl-NL" altLang="es-ES" sz="1200" b="1" i="1" dirty="0"/>
              <a:t> problemen die in de loop der jaren een niveau hebben verloren in de rangschikking van bovengenoemde bruikbaarheidsproblemen.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8838C92-9497-4628-AA53-52DDBE041F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72823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563638"/>
            <a:ext cx="5904000" cy="29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sz="1200" b="1" dirty="0">
                <a:solidFill>
                  <a:schemeClr val="tx1"/>
                </a:solidFill>
              </a:rPr>
              <a:t>Het succes van een website: </a:t>
            </a:r>
            <a:r>
              <a:rPr lang="nl-BE" sz="1200" b="1" dirty="0" err="1">
                <a:solidFill>
                  <a:schemeClr val="tx1"/>
                </a:solidFill>
              </a:rPr>
              <a:t>deep</a:t>
            </a:r>
            <a:r>
              <a:rPr lang="nl-BE" sz="1200" b="1" dirty="0">
                <a:solidFill>
                  <a:schemeClr val="tx1"/>
                </a:solidFill>
              </a:rPr>
              <a:t> links</a:t>
            </a:r>
            <a:endParaRPr lang="ko-KR" altLang="en-US" sz="1200" b="1" dirty="0">
              <a:solidFill>
                <a:schemeClr val="tx1"/>
              </a:solidFill>
            </a:endParaRPr>
          </a:p>
        </p:txBody>
      </p:sp>
      <p:sp>
        <p:nvSpPr>
          <p:cNvPr id="6" name="TextBox 5"/>
          <p:cNvSpPr txBox="1"/>
          <p:nvPr/>
        </p:nvSpPr>
        <p:spPr>
          <a:xfrm>
            <a:off x="1610094" y="2013436"/>
            <a:ext cx="6207782" cy="1938992"/>
          </a:xfrm>
          <a:prstGeom prst="rect">
            <a:avLst/>
          </a:prstGeom>
          <a:noFill/>
        </p:spPr>
        <p:txBody>
          <a:bodyPr wrap="square" rtlCol="0">
            <a:spAutoFit/>
          </a:bodyPr>
          <a:lstStyle/>
          <a:p>
            <a:pPr>
              <a:defRPr/>
            </a:pPr>
            <a:r>
              <a:rPr lang="nl-BE" sz="1200" b="1" dirty="0"/>
              <a:t>Dit zijn die links waarmee de gebruiker toegang heeft tot meer specifieke zoekopdrachten.</a:t>
            </a:r>
          </a:p>
          <a:p>
            <a:pPr>
              <a:defRPr/>
            </a:pPr>
            <a:endParaRPr lang="nl-BE" sz="1200" b="1" dirty="0"/>
          </a:p>
          <a:p>
            <a:pPr>
              <a:defRPr/>
            </a:pPr>
            <a:r>
              <a:rPr lang="nl-BE" sz="1200" b="1" dirty="0"/>
              <a:t>Hoe worden </a:t>
            </a:r>
            <a:r>
              <a:rPr lang="nl-BE" sz="1200" b="1" dirty="0" err="1"/>
              <a:t>deeplinks</a:t>
            </a:r>
            <a:r>
              <a:rPr lang="nl-BE" sz="1200" b="1" dirty="0"/>
              <a:t> ondersteund?</a:t>
            </a:r>
          </a:p>
          <a:p>
            <a:pPr>
              <a:defRPr/>
            </a:pPr>
            <a:endParaRPr lang="nl-BE" sz="1200" b="1" dirty="0"/>
          </a:p>
          <a:p>
            <a:pPr>
              <a:defRPr/>
            </a:pPr>
            <a:r>
              <a:rPr lang="nl-BE" sz="1200" b="1" dirty="0"/>
              <a:t> Laten we onze site duidelijk maken!</a:t>
            </a:r>
          </a:p>
          <a:p>
            <a:pPr>
              <a:defRPr/>
            </a:pPr>
            <a:endParaRPr lang="nl-BE" sz="1200" b="1" dirty="0"/>
          </a:p>
          <a:p>
            <a:pPr>
              <a:defRPr/>
            </a:pPr>
            <a:r>
              <a:rPr lang="nl-BE" sz="1200" b="1" dirty="0"/>
              <a:t>- Bedrijfsnaam en logo links bovenaan de webpagina</a:t>
            </a:r>
          </a:p>
          <a:p>
            <a:pPr>
              <a:defRPr/>
            </a:pPr>
            <a:r>
              <a:rPr lang="nl-BE" sz="1200" b="1" dirty="0"/>
              <a:t>- Directe link naar de homepage</a:t>
            </a:r>
          </a:p>
          <a:p>
            <a:pPr>
              <a:defRPr/>
            </a:pPr>
            <a:r>
              <a:rPr lang="nl-BE" sz="1200" b="1" dirty="0"/>
              <a:t>- </a:t>
            </a:r>
            <a:r>
              <a:rPr lang="nl-BE" sz="1200" b="1" dirty="0" err="1"/>
              <a:t>Zoekvak</a:t>
            </a:r>
            <a:r>
              <a:rPr lang="nl-BE" sz="1200" b="1" dirty="0"/>
              <a:t>, rechtsboven</a:t>
            </a:r>
            <a:endParaRPr lang="en-GB" altLang="es-ES" sz="1200" b="1" dirty="0">
              <a:solidFill>
                <a:srgbClr val="00B0F0"/>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B875DD-C188-442F-99BB-B9B07F2C6F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472490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075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03648" y="1759895"/>
            <a:ext cx="6480720" cy="292388"/>
          </a:xfrm>
          <a:prstGeom prst="rect">
            <a:avLst/>
          </a:prstGeom>
          <a:noFill/>
        </p:spPr>
        <p:txBody>
          <a:bodyPr wrap="square" rtlCol="0">
            <a:spAutoFit/>
          </a:bodyPr>
          <a:lstStyle/>
          <a:p>
            <a:pPr>
              <a:defRPr/>
            </a:pPr>
            <a:r>
              <a:rPr lang="en-GB" altLang="es-ES" sz="1300" b="1" i="1" dirty="0" err="1">
                <a:solidFill>
                  <a:schemeClr val="accent3">
                    <a:lumMod val="75000"/>
                  </a:schemeClr>
                </a:solidFill>
              </a:rPr>
              <a:t>Onzekere</a:t>
            </a:r>
            <a:r>
              <a:rPr lang="en-GB" altLang="es-ES" sz="1300" b="1" i="1" dirty="0">
                <a:solidFill>
                  <a:schemeClr val="accent3">
                    <a:lumMod val="75000"/>
                  </a:schemeClr>
                </a:solidFill>
              </a:rPr>
              <a:t> </a:t>
            </a:r>
            <a:r>
              <a:rPr lang="en-GB" altLang="es-ES" sz="1300" b="1" i="1" dirty="0" err="1">
                <a:solidFill>
                  <a:schemeClr val="accent3">
                    <a:lumMod val="75000"/>
                  </a:schemeClr>
                </a:solidFill>
              </a:rPr>
              <a:t>klikbaarheid</a:t>
            </a:r>
            <a:r>
              <a:rPr lang="en-GB" altLang="es-ES" sz="1300" b="1" i="1" dirty="0">
                <a:solidFill>
                  <a:schemeClr val="accent3">
                    <a:lumMod val="75000"/>
                  </a:schemeClr>
                </a:solidFill>
              </a:rPr>
              <a:t>: NIVEAU 1</a:t>
            </a:r>
            <a:endParaRPr lang="en-GB" altLang="es-ES" sz="1300" b="1" i="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17D67C-1A6D-404D-ACE5-548C55356A8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10" name="Diagrama 9">
            <a:extLst>
              <a:ext uri="{FF2B5EF4-FFF2-40B4-BE49-F238E27FC236}">
                <a16:creationId xmlns:a16="http://schemas.microsoft.com/office/drawing/2014/main" id="{25EB53E5-7C01-4E47-88DC-15676168973F}"/>
              </a:ext>
            </a:extLst>
          </p:cNvPr>
          <p:cNvGraphicFramePr/>
          <p:nvPr>
            <p:extLst>
              <p:ext uri="{D42A27DB-BD31-4B8C-83A1-F6EECF244321}">
                <p14:modId xmlns:p14="http://schemas.microsoft.com/office/powerpoint/2010/main" val="2270736255"/>
              </p:ext>
            </p:extLst>
          </p:nvPr>
        </p:nvGraphicFramePr>
        <p:xfrm>
          <a:off x="1479312" y="2279443"/>
          <a:ext cx="5973007" cy="1330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427113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55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it-IT" sz="1200" b="1" dirty="0">
              <a:solidFill>
                <a:schemeClr val="tx1"/>
              </a:solidFill>
            </a:endParaRPr>
          </a:p>
        </p:txBody>
      </p:sp>
      <p:sp>
        <p:nvSpPr>
          <p:cNvPr id="6" name="TextBox 5"/>
          <p:cNvSpPr txBox="1"/>
          <p:nvPr/>
        </p:nvSpPr>
        <p:spPr>
          <a:xfrm>
            <a:off x="1439813" y="1858716"/>
            <a:ext cx="6480720" cy="2123658"/>
          </a:xfrm>
          <a:prstGeom prst="rect">
            <a:avLst/>
          </a:prstGeom>
          <a:noFill/>
        </p:spPr>
        <p:txBody>
          <a:bodyPr wrap="square" rtlCol="0">
            <a:spAutoFit/>
          </a:bodyPr>
          <a:lstStyle/>
          <a:p>
            <a:pPr>
              <a:defRPr/>
            </a:pPr>
            <a:r>
              <a:rPr lang="nl-NL" altLang="es-ES" sz="1200" b="1" i="1" dirty="0"/>
              <a:t>Scrollen: NIVEAU 2</a:t>
            </a:r>
          </a:p>
          <a:p>
            <a:pPr>
              <a:defRPr/>
            </a:pPr>
            <a:endParaRPr lang="nl-NL" altLang="es-ES" sz="1200" b="1" i="1" dirty="0"/>
          </a:p>
          <a:p>
            <a:pPr>
              <a:defRPr/>
            </a:pPr>
            <a:r>
              <a:rPr lang="nl-NL" altLang="es-ES" sz="1200" b="1" i="1" dirty="0"/>
              <a:t>De gebruiker is bestand tegen het scrollen van webpagina's, beslist vaak waar hij heen gaat</a:t>
            </a:r>
          </a:p>
          <a:p>
            <a:pPr>
              <a:defRPr/>
            </a:pPr>
            <a:r>
              <a:rPr lang="nl-NL" altLang="es-ES" sz="1200" b="1" i="1" dirty="0"/>
              <a:t>zonder door de inhoud te scrollen.</a:t>
            </a:r>
          </a:p>
          <a:p>
            <a:pPr>
              <a:defRPr/>
            </a:pPr>
            <a:endParaRPr lang="nl-NL" altLang="es-ES" sz="1200" b="1" i="1" dirty="0"/>
          </a:p>
          <a:p>
            <a:pPr>
              <a:defRPr/>
            </a:pPr>
            <a:r>
              <a:rPr lang="nl-NL" altLang="es-ES" sz="1200" b="1" i="1" dirty="0"/>
              <a:t>Zelfs de meest ervaren gebruiker heeft visuele indicaties nodig om te weten dat de pagina verder gaat dan wat zichtbaar is.</a:t>
            </a:r>
          </a:p>
          <a:p>
            <a:pPr>
              <a:defRPr/>
            </a:pPr>
            <a:endParaRPr lang="nl-NL" altLang="es-ES" sz="1200" b="1" i="1" dirty="0"/>
          </a:p>
          <a:p>
            <a:pPr>
              <a:defRPr/>
            </a:pPr>
            <a:r>
              <a:rPr lang="nl-NL" altLang="es-ES" sz="1200" b="1" i="1" dirty="0"/>
              <a:t>Daarom moet ervoor worden gezorgd dat het ontwerp van een site geen eindpagina's suggereert waar er geen zijn.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DE70814-706D-458D-BFEF-84B370DC314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18924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BBA0CA-2279-408E-BD04-B7094244AF99}"/>
              </a:ext>
            </a:extLst>
          </p:cNvPr>
          <p:cNvSpPr/>
          <p:nvPr/>
        </p:nvSpPr>
        <p:spPr>
          <a:xfrm>
            <a:off x="1344442" y="1923678"/>
            <a:ext cx="6683942" cy="216024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344442" y="1291448"/>
            <a:ext cx="668394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16450" y="1985146"/>
            <a:ext cx="6480720" cy="2123658"/>
          </a:xfrm>
          <a:prstGeom prst="rect">
            <a:avLst/>
          </a:prstGeom>
          <a:noFill/>
        </p:spPr>
        <p:txBody>
          <a:bodyPr wrap="square" rtlCol="0">
            <a:spAutoFit/>
          </a:bodyPr>
          <a:lstStyle/>
          <a:p>
            <a:pPr>
              <a:defRPr/>
            </a:pPr>
            <a:r>
              <a:rPr lang="nl-NL" altLang="es-ES" sz="1200" b="1" i="1" dirty="0"/>
              <a:t>Registratie: NIVEAU 1</a:t>
            </a:r>
          </a:p>
          <a:p>
            <a:pPr>
              <a:defRPr/>
            </a:pPr>
            <a:endParaRPr lang="nl-NL" altLang="es-ES" sz="1200" b="1" i="1" dirty="0"/>
          </a:p>
          <a:p>
            <a:pPr>
              <a:defRPr/>
            </a:pPr>
            <a:r>
              <a:rPr lang="nl-NL" altLang="es-ES" sz="1200" b="1" i="1" dirty="0"/>
              <a:t>Toen internetgebruik wijdverbreid werd, vormde siteregistratie een barrière omdat mensen niet wisten of ze de sites moesten vertrouwen en hun persoonlijke informatie moesten verstrekken. Veel sites hebben hun aankoopprocessen nu opnieuw ontworpen zodat de gebruiker een aankoop kan voltooien zonder registratie.</a:t>
            </a:r>
          </a:p>
          <a:p>
            <a:pPr>
              <a:defRPr/>
            </a:pPr>
            <a:r>
              <a:rPr lang="nl-NL" altLang="es-ES" sz="1200" b="1" i="1" dirty="0"/>
              <a:t>De gebruiker zal informatie zoals een kaartnummer moeten verstrekken, maar zal dit als minder ingrijpend beschouwen omdat het onderdeel is van een verkoop.</a:t>
            </a:r>
          </a:p>
          <a:p>
            <a:pPr>
              <a:defRPr/>
            </a:pPr>
            <a:endParaRPr lang="nl-NL" altLang="es-ES" sz="1200" b="1" i="1" dirty="0"/>
          </a:p>
          <a:p>
            <a:pPr>
              <a:defRPr/>
            </a:pPr>
            <a:r>
              <a:rPr lang="nl-NL" altLang="es-ES" sz="1200" b="1" i="1" dirty="0"/>
              <a:t>De sites die voortijdige registratie vereisen (er zijn er maar weinig) verliezen veel klanten</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r>
              <a:rPr lang="en-GB" altLang="it-IT" sz="2000" dirty="0">
                <a:solidFill>
                  <a:srgbClr val="FF3399"/>
                </a:solidFill>
                <a:latin typeface="Arial Rounded MT Bold" panose="020F0704030504030204" pitchFamily="34" charset="0"/>
              </a:rPr>
              <a:t>Unit 1: The user and the web</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53D98DA-661E-4B82-B7F0-D9978A3DF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919228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B4234C-E848-4662-8C28-2D22A6789D84}"/>
              </a:ext>
            </a:extLst>
          </p:cNvPr>
          <p:cNvSpPr/>
          <p:nvPr/>
        </p:nvSpPr>
        <p:spPr>
          <a:xfrm>
            <a:off x="1450521" y="1835335"/>
            <a:ext cx="2329391" cy="3043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50521" y="124351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837810"/>
            <a:ext cx="6480720" cy="1569660"/>
          </a:xfrm>
          <a:prstGeom prst="rect">
            <a:avLst/>
          </a:prstGeom>
          <a:noFill/>
        </p:spPr>
        <p:txBody>
          <a:bodyPr wrap="square" rtlCol="0">
            <a:spAutoFit/>
          </a:bodyPr>
          <a:lstStyle/>
          <a:p>
            <a:pPr>
              <a:defRPr/>
            </a:pPr>
            <a:r>
              <a:rPr lang="en-GB" altLang="es-ES" sz="1200" b="1" i="1" dirty="0" err="1">
                <a:solidFill>
                  <a:schemeClr val="accent2">
                    <a:lumMod val="50000"/>
                  </a:schemeClr>
                </a:solidFill>
              </a:rPr>
              <a:t>Complexe</a:t>
            </a:r>
            <a:r>
              <a:rPr lang="en-GB" altLang="es-ES" sz="1200" b="1" i="1" dirty="0">
                <a:solidFill>
                  <a:schemeClr val="accent2">
                    <a:lumMod val="50000"/>
                  </a:schemeClr>
                </a:solidFill>
              </a:rPr>
              <a:t> URL: NIVEAU 2</a:t>
            </a:r>
            <a:endParaRPr lang="en-GB" altLang="es-ES" sz="1200" b="1" i="1" dirty="0"/>
          </a:p>
          <a:p>
            <a:pPr>
              <a:defRPr/>
            </a:pPr>
            <a:r>
              <a:rPr lang="nl-NL" altLang="es-ES" sz="1200" b="1" dirty="0">
                <a:solidFill>
                  <a:schemeClr val="accent2">
                    <a:lumMod val="50000"/>
                  </a:schemeClr>
                </a:solidFill>
              </a:rPr>
              <a:t>URL wat is het? Het is een reeks tekens die het adres van uniek identificeert</a:t>
            </a:r>
          </a:p>
          <a:p>
            <a:pPr>
              <a:defRPr/>
            </a:pPr>
            <a:r>
              <a:rPr lang="nl-NL" altLang="es-ES" sz="1200" b="1" dirty="0">
                <a:solidFill>
                  <a:schemeClr val="accent2">
                    <a:lumMod val="50000"/>
                  </a:schemeClr>
                </a:solidFill>
              </a:rPr>
              <a:t>een webpagina.</a:t>
            </a:r>
          </a:p>
          <a:p>
            <a:pPr>
              <a:defRPr/>
            </a:pPr>
            <a:r>
              <a:rPr lang="nl-NL" altLang="es-ES" sz="1200" b="1" dirty="0">
                <a:solidFill>
                  <a:schemeClr val="accent2">
                    <a:lumMod val="50000"/>
                  </a:schemeClr>
                </a:solidFill>
              </a:rPr>
              <a:t>Hoewel ze problemen met de bruikbaarheid en de rangschikking van zoekmachines veroorzaken, blijven ze een kritiek probleem.</a:t>
            </a:r>
          </a:p>
          <a:p>
            <a:pPr>
              <a:defRPr/>
            </a:pPr>
            <a:r>
              <a:rPr lang="nl-NL" altLang="es-ES" sz="1200" b="1" dirty="0">
                <a:solidFill>
                  <a:schemeClr val="accent2">
                    <a:lumMod val="50000"/>
                  </a:schemeClr>
                </a:solidFill>
              </a:rPr>
              <a:t>De meeste sites moeten een URL tussen 20 en 50 tekens hebben.</a:t>
            </a:r>
          </a:p>
          <a:p>
            <a:pPr>
              <a:defRPr/>
            </a:pPr>
            <a:r>
              <a:rPr lang="nl-NL" altLang="es-ES" sz="1200" b="1" dirty="0">
                <a:solidFill>
                  <a:schemeClr val="accent2">
                    <a:lumMod val="50000"/>
                  </a:schemeClr>
                </a:solidFill>
              </a:rPr>
              <a:t>De ervaren gebruiker kan een complexe URL handmatig wijzigen, maar dit gebeurt zeer zelden.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906BB7D-F3C2-404E-B11D-C3C986F41F8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1271762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396380" y="1732779"/>
            <a:ext cx="6480720" cy="292388"/>
          </a:xfrm>
          <a:prstGeom prst="rect">
            <a:avLst/>
          </a:prstGeom>
          <a:noFill/>
        </p:spPr>
        <p:txBody>
          <a:bodyPr wrap="square" rtlCol="0">
            <a:spAutoFit/>
          </a:bodyPr>
          <a:lstStyle/>
          <a:p>
            <a:pPr>
              <a:defRPr/>
            </a:pPr>
            <a:r>
              <a:rPr lang="nl-NL" altLang="es-ES" sz="1300" b="1" i="1" dirty="0">
                <a:solidFill>
                  <a:schemeClr val="accent2">
                    <a:lumMod val="50000"/>
                  </a:schemeClr>
                </a:solidFill>
              </a:rPr>
              <a:t>Vervolgkeuzelijst en hiërarchische menu's: NIVEAU 1</a:t>
            </a:r>
            <a:endParaRPr lang="en-GB" altLang="es-ES" sz="1300" b="1" i="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EE852D-9010-4B53-97D8-2274E377E0A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1CAA350-C49D-4A1A-AB53-38D3BA25C9BE}"/>
              </a:ext>
            </a:extLst>
          </p:cNvPr>
          <p:cNvGraphicFramePr/>
          <p:nvPr>
            <p:extLst>
              <p:ext uri="{D42A27DB-BD31-4B8C-83A1-F6EECF244321}">
                <p14:modId xmlns:p14="http://schemas.microsoft.com/office/powerpoint/2010/main" val="3589057030"/>
              </p:ext>
            </p:extLst>
          </p:nvPr>
        </p:nvGraphicFramePr>
        <p:xfrm>
          <a:off x="1450521" y="1969284"/>
          <a:ext cx="6030838" cy="2592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164288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36098" y="1774580"/>
            <a:ext cx="6480720" cy="1938992"/>
          </a:xfrm>
          <a:prstGeom prst="rect">
            <a:avLst/>
          </a:prstGeom>
          <a:noFill/>
        </p:spPr>
        <p:txBody>
          <a:bodyPr wrap="square" rtlCol="0">
            <a:spAutoFit/>
          </a:bodyPr>
          <a:lstStyle/>
          <a:p>
            <a:pPr>
              <a:defRPr/>
            </a:pPr>
            <a:r>
              <a:rPr lang="nl-NL" altLang="es-ES" sz="1200" b="1" i="1" dirty="0"/>
              <a:t>Zelfcontrole: hoe ontwerpers de bruikbaarheidsproblemen hebben verminderd.</a:t>
            </a:r>
          </a:p>
          <a:p>
            <a:pPr>
              <a:defRPr/>
            </a:pPr>
            <a:endParaRPr lang="nl-NL" altLang="es-ES" sz="1200" b="1" i="1" dirty="0"/>
          </a:p>
          <a:p>
            <a:pPr>
              <a:defRPr/>
            </a:pPr>
            <a:r>
              <a:rPr lang="nl-NL" altLang="es-ES" sz="1200" b="1" i="1" dirty="0"/>
              <a:t>De ervaring van de ontwerpers heeft het mogelijk gemaakt om 13 bruikbaarheidsproblemen te verminderen.</a:t>
            </a:r>
          </a:p>
          <a:p>
            <a:pPr>
              <a:defRPr/>
            </a:pPr>
            <a:endParaRPr lang="nl-NL" altLang="es-ES" sz="1200" b="1" i="1" dirty="0"/>
          </a:p>
          <a:p>
            <a:pPr>
              <a:defRPr/>
            </a:pPr>
            <a:r>
              <a:rPr lang="nl-NL" altLang="es-ES" sz="1200" b="1" i="1" dirty="0"/>
              <a:t>Het komt echter voor dat sommige van deze problemen zich voordoen als de ontwerpers een beginner zijn.</a:t>
            </a:r>
          </a:p>
          <a:p>
            <a:pPr>
              <a:defRPr/>
            </a:pPr>
            <a:endParaRPr lang="nl-NL" altLang="es-ES" sz="1200" b="1" i="1" dirty="0"/>
          </a:p>
          <a:p>
            <a:pPr>
              <a:defRPr/>
            </a:pPr>
            <a:r>
              <a:rPr lang="nl-NL" altLang="es-ES" sz="1200" b="1" i="1" dirty="0"/>
              <a:t>In de volgende dia's zullen we deze 13 problemen opsommen die in de loop van de tijd verbeteren</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78890C7-FD1E-48A8-9C4D-1FD42747F8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024756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327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547664" y="1988612"/>
            <a:ext cx="6480720" cy="1200329"/>
          </a:xfrm>
          <a:prstGeom prst="rect">
            <a:avLst/>
          </a:prstGeom>
          <a:noFill/>
        </p:spPr>
        <p:txBody>
          <a:bodyPr wrap="square" rtlCol="0">
            <a:spAutoFit/>
          </a:bodyPr>
          <a:lstStyle/>
          <a:p>
            <a:pPr>
              <a:defRPr/>
            </a:pPr>
            <a:r>
              <a:rPr lang="nl-NL" altLang="es-ES" sz="1200" b="1" i="1" dirty="0"/>
              <a:t>Plug-in (niet-autonoom programma dat ingrijpt om de functies uit te breiden die niet aanwezig zijn in de hoofdsoftware) en geavanceerde technologieën: NIVEAU 1</a:t>
            </a:r>
          </a:p>
          <a:p>
            <a:pPr>
              <a:defRPr/>
            </a:pPr>
            <a:endParaRPr lang="nl-NL" altLang="es-ES" sz="1200" b="1" i="1" dirty="0"/>
          </a:p>
          <a:p>
            <a:pPr>
              <a:defRPr/>
            </a:pPr>
            <a:r>
              <a:rPr lang="nl-NL" altLang="es-ES" sz="1200" b="1" i="1" dirty="0"/>
              <a:t>Sites die het gebruik van plug-ins of het updaten van software dwongen, hebben veel klanten verloren.</a:t>
            </a:r>
          </a:p>
          <a:p>
            <a:pPr>
              <a:defRPr/>
            </a:pPr>
            <a:r>
              <a:rPr lang="nl-NL" altLang="es-ES" sz="1200" b="1" i="1" dirty="0"/>
              <a:t>Inmiddels weten klanten hoe ze een venster moeten sluiten niet accepteren.</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7EF3FE9-12AC-463A-AB3D-030281F2940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560251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7558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591420" y="1826717"/>
            <a:ext cx="6480720" cy="1569660"/>
          </a:xfrm>
          <a:prstGeom prst="rect">
            <a:avLst/>
          </a:prstGeom>
          <a:noFill/>
        </p:spPr>
        <p:txBody>
          <a:bodyPr wrap="square" rtlCol="0">
            <a:spAutoFit/>
          </a:bodyPr>
          <a:lstStyle/>
          <a:p>
            <a:pPr>
              <a:defRPr/>
            </a:pPr>
            <a:r>
              <a:rPr lang="nl-NL" altLang="es-ES" sz="1200" b="1" i="1" dirty="0"/>
              <a:t>3D-gebruikersinterface: NIVEAU 1</a:t>
            </a:r>
          </a:p>
          <a:p>
            <a:pPr>
              <a:defRPr/>
            </a:pPr>
            <a:endParaRPr lang="nl-NL" altLang="es-ES" sz="1200" b="1" i="1" dirty="0"/>
          </a:p>
          <a:p>
            <a:pPr>
              <a:defRPr/>
            </a:pPr>
            <a:r>
              <a:rPr lang="nl-NL" altLang="es-ES" sz="1200" b="1" i="1" dirty="0"/>
              <a:t>Ze zijn problematisch om te gebruiken omdat driedimensionale afbeeldingen worden weergegeven op een tweedimensionaal oppervlak, het scherm, en worden bestuurd met een tweedimensionaal hulpmiddel,</a:t>
            </a:r>
          </a:p>
          <a:p>
            <a:pPr>
              <a:defRPr/>
            </a:pPr>
            <a:r>
              <a:rPr lang="nl-NL" altLang="es-ES" sz="1200" b="1" i="1" dirty="0"/>
              <a:t>de muis.</a:t>
            </a:r>
          </a:p>
          <a:p>
            <a:pPr>
              <a:defRPr/>
            </a:pPr>
            <a:endParaRPr lang="nl-NL" altLang="es-ES" sz="1200" b="1" i="1" dirty="0"/>
          </a:p>
          <a:p>
            <a:pPr>
              <a:defRPr/>
            </a:pPr>
            <a:r>
              <a:rPr lang="nl-NL" altLang="es-ES" sz="1200" b="1" i="1" dirty="0"/>
              <a:t>De meeste webapplicaties hebben geen inherente behoefte aan driedimensionaliteit.</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0406B1-5DBF-4173-BA3C-17923241B75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8020D3C-961E-45EE-B7AD-C2DF4F97F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757637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6D67D5-D15B-4EF4-80AB-95B6CD32845D}"/>
              </a:ext>
            </a:extLst>
          </p:cNvPr>
          <p:cNvSpPr/>
          <p:nvPr/>
        </p:nvSpPr>
        <p:spPr>
          <a:xfrm>
            <a:off x="1418644" y="1832179"/>
            <a:ext cx="6480720" cy="2054773"/>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18644" y="1231199"/>
            <a:ext cx="648072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75656" y="1949883"/>
            <a:ext cx="6480720" cy="1938992"/>
          </a:xfrm>
          <a:prstGeom prst="rect">
            <a:avLst/>
          </a:prstGeom>
          <a:noFill/>
        </p:spPr>
        <p:txBody>
          <a:bodyPr wrap="square" rtlCol="0">
            <a:spAutoFit/>
          </a:bodyPr>
          <a:lstStyle/>
          <a:p>
            <a:pPr>
              <a:defRPr/>
            </a:pPr>
            <a:r>
              <a:rPr lang="nl-NL" altLang="es-ES" sz="1200" b="1" dirty="0"/>
              <a:t>Barok ontwerp: NIVEAU 1</a:t>
            </a:r>
          </a:p>
          <a:p>
            <a:pPr>
              <a:defRPr/>
            </a:pPr>
            <a:endParaRPr lang="nl-NL" altLang="es-ES" sz="1200" b="1" dirty="0"/>
          </a:p>
          <a:p>
            <a:pPr>
              <a:defRPr/>
            </a:pPr>
            <a:r>
              <a:rPr lang="nl-NL" altLang="es-ES" sz="1200" b="1" dirty="0"/>
              <a:t>Gelukkig zijn sites met barok en hyperbolisch design steeds minder populair.</a:t>
            </a:r>
          </a:p>
          <a:p>
            <a:pPr>
              <a:defRPr/>
            </a:pPr>
            <a:endParaRPr lang="nl-NL" altLang="es-ES" sz="1200" b="1" dirty="0"/>
          </a:p>
          <a:p>
            <a:pPr>
              <a:defRPr/>
            </a:pPr>
            <a:r>
              <a:rPr lang="nl-NL" altLang="es-ES" sz="1200" b="1" dirty="0"/>
              <a:t>Welkomstpagina's: NIVEAU 1</a:t>
            </a:r>
          </a:p>
          <a:p>
            <a:pPr>
              <a:defRPr/>
            </a:pPr>
            <a:endParaRPr lang="nl-NL" altLang="es-ES" sz="1200" b="1" dirty="0"/>
          </a:p>
          <a:p>
            <a:pPr>
              <a:defRPr/>
            </a:pPr>
            <a:r>
              <a:rPr lang="nl-NL" altLang="es-ES" sz="1200" b="1" dirty="0"/>
              <a:t>Kleine en middelgrote bedrijfssites geven vaak te veel om de welkomstpagina in plaats van om de behoefte van de gebruiker. RESULTAAT: de gebruiker krijgt een bericht dat de site meer aandacht heeft voor het ontwerp dan voor het oplossen van zijn problemen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618D9EA-23B8-488F-B59C-296AADCBE90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89F12C9-4DB3-4729-8F7F-61F3C25F2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558011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2034" y="13480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graphicFrame>
        <p:nvGraphicFramePr>
          <p:cNvPr id="2" name="Diagrama 1">
            <a:extLst>
              <a:ext uri="{FF2B5EF4-FFF2-40B4-BE49-F238E27FC236}">
                <a16:creationId xmlns:a16="http://schemas.microsoft.com/office/drawing/2014/main" id="{F7A1C733-C7F9-4CA5-8F52-D590EEF1F565}"/>
              </a:ext>
            </a:extLst>
          </p:cNvPr>
          <p:cNvGraphicFramePr/>
          <p:nvPr>
            <p:extLst>
              <p:ext uri="{D42A27DB-BD31-4B8C-83A1-F6EECF244321}">
                <p14:modId xmlns:p14="http://schemas.microsoft.com/office/powerpoint/2010/main" val="3199031010"/>
              </p:ext>
            </p:extLst>
          </p:nvPr>
        </p:nvGraphicFramePr>
        <p:xfrm>
          <a:off x="1312034" y="1750621"/>
          <a:ext cx="5956402"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B1E3101-0109-45F3-854A-1302C542AA4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52BA6B6-DF2F-4563-8E6F-F767A53F59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76448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sz="1200" b="1" dirty="0">
                <a:solidFill>
                  <a:schemeClr val="tx1"/>
                </a:solidFill>
              </a:rPr>
              <a:t>Hoe lang hebben we om een ​​gebruiker te overtuigen om onze site te gebruiken?</a:t>
            </a:r>
            <a:endParaRPr lang="ko-KR" altLang="en-US" sz="1200" b="1" dirty="0">
              <a:solidFill>
                <a:schemeClr val="tx1"/>
              </a:solidFill>
            </a:endParaRPr>
          </a:p>
        </p:txBody>
      </p:sp>
      <p:graphicFrame>
        <p:nvGraphicFramePr>
          <p:cNvPr id="5" name="Diagrama 4">
            <a:extLst>
              <a:ext uri="{FF2B5EF4-FFF2-40B4-BE49-F238E27FC236}">
                <a16:creationId xmlns:a16="http://schemas.microsoft.com/office/drawing/2014/main" id="{B5280B08-C19C-4BE2-857A-FEFA678CFB22}"/>
              </a:ext>
            </a:extLst>
          </p:cNvPr>
          <p:cNvGraphicFramePr/>
          <p:nvPr>
            <p:extLst>
              <p:ext uri="{D42A27DB-BD31-4B8C-83A1-F6EECF244321}">
                <p14:modId xmlns:p14="http://schemas.microsoft.com/office/powerpoint/2010/main" val="2949667797"/>
              </p:ext>
            </p:extLst>
          </p:nvPr>
        </p:nvGraphicFramePr>
        <p:xfrm>
          <a:off x="1373217" y="2319274"/>
          <a:ext cx="6377753"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570E98F-8F4C-431B-9522-741E7A82DAA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769102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244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graphicFrame>
        <p:nvGraphicFramePr>
          <p:cNvPr id="2" name="Diagrama 1">
            <a:extLst>
              <a:ext uri="{FF2B5EF4-FFF2-40B4-BE49-F238E27FC236}">
                <a16:creationId xmlns:a16="http://schemas.microsoft.com/office/drawing/2014/main" id="{0499A47E-9C54-4894-907A-1D8AD6C7DC0A}"/>
              </a:ext>
            </a:extLst>
          </p:cNvPr>
          <p:cNvGraphicFramePr/>
          <p:nvPr>
            <p:extLst>
              <p:ext uri="{D42A27DB-BD31-4B8C-83A1-F6EECF244321}">
                <p14:modId xmlns:p14="http://schemas.microsoft.com/office/powerpoint/2010/main" val="995518293"/>
              </p:ext>
            </p:extLst>
          </p:nvPr>
        </p:nvGraphicFramePr>
        <p:xfrm>
          <a:off x="1187624" y="2013624"/>
          <a:ext cx="6643314" cy="241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DE6B31-97BA-4CD4-ADAD-19D69788DA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0AC52CA-8BC3-47FF-B958-DE8F6A84A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956582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094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879252"/>
            <a:ext cx="6480720" cy="1569660"/>
          </a:xfrm>
          <a:prstGeom prst="rect">
            <a:avLst/>
          </a:prstGeom>
          <a:noFill/>
        </p:spPr>
        <p:txBody>
          <a:bodyPr wrap="square" rtlCol="0">
            <a:spAutoFit/>
          </a:bodyPr>
          <a:lstStyle/>
          <a:p>
            <a:pPr>
              <a:defRPr/>
            </a:pPr>
            <a:r>
              <a:rPr lang="nl-NL" altLang="es-ES" sz="1200" b="1" i="1" dirty="0"/>
              <a:t>Maak niet bekend wie de bron van de informatie is: NIVEAU 1</a:t>
            </a:r>
          </a:p>
          <a:p>
            <a:pPr>
              <a:defRPr/>
            </a:pPr>
            <a:endParaRPr lang="nl-NL" altLang="es-ES" sz="1200" b="1" i="1" dirty="0"/>
          </a:p>
          <a:p>
            <a:pPr>
              <a:defRPr/>
            </a:pPr>
            <a:r>
              <a:rPr lang="nl-NL" altLang="es-ES" sz="1200" b="1" i="1" dirty="0"/>
              <a:t>HET IS ESSENTIEEL om herkenbaar te zijn en vertrouwen en geloofwaardigheid te geven. Om een ​​website succesvol te laten zijn, moeten gebruikers weten wie erachter zit, hoe deze wordt gefinancierd en of deze geloofwaardig is.</a:t>
            </a:r>
          </a:p>
          <a:p>
            <a:pPr>
              <a:defRPr/>
            </a:pPr>
            <a:endParaRPr lang="nl-NL" altLang="es-ES" sz="1200" b="1" i="1" dirty="0"/>
          </a:p>
          <a:p>
            <a:pPr>
              <a:defRPr/>
            </a:pPr>
            <a:r>
              <a:rPr lang="nl-NL" altLang="es-ES" sz="1200" b="1" i="1" dirty="0"/>
              <a:t>Het is noodzakelijk om een ​​sectie 'Over ons' te hebben, hierdoor heeft de gebruiker alle informatie op de site en over de 'verkoper' van het product.</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758FF0C-1562-412F-AFA8-2562A14E5DB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1730B10-DF45-4DC3-87EB-EA1BEF02E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4215599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321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38689" y="1879252"/>
            <a:ext cx="6480720" cy="1754326"/>
          </a:xfrm>
          <a:prstGeom prst="rect">
            <a:avLst/>
          </a:prstGeom>
          <a:noFill/>
        </p:spPr>
        <p:txBody>
          <a:bodyPr wrap="square" rtlCol="0">
            <a:spAutoFit/>
          </a:bodyPr>
          <a:lstStyle/>
          <a:p>
            <a:pPr>
              <a:defRPr/>
            </a:pPr>
            <a:r>
              <a:rPr lang="nl-NL" altLang="es-ES" sz="1200" b="1" i="1" dirty="0"/>
              <a:t>Uitgevonden woorden: NIVEAU 1</a:t>
            </a:r>
          </a:p>
          <a:p>
            <a:pPr>
              <a:defRPr/>
            </a:pPr>
            <a:endParaRPr lang="nl-NL" altLang="es-ES" sz="1200" b="1" i="1" dirty="0"/>
          </a:p>
          <a:p>
            <a:pPr>
              <a:defRPr/>
            </a:pPr>
            <a:r>
              <a:rPr lang="nl-NL" altLang="es-ES" sz="1200" b="1" i="1" dirty="0"/>
              <a:t>Toen het internet zich ontwikkelde, was het in de mode om verzonnen woorden op uw site te plaatsen.</a:t>
            </a:r>
          </a:p>
          <a:p>
            <a:pPr>
              <a:defRPr/>
            </a:pPr>
            <a:r>
              <a:rPr lang="nl-NL" altLang="es-ES" sz="1200" b="1" i="1" dirty="0"/>
              <a:t>Uitgevonden woorden verminderen de bruikbaarheid omdat gebruikers geen idee hebben wat ze bedoelen.</a:t>
            </a:r>
          </a:p>
          <a:p>
            <a:pPr>
              <a:defRPr/>
            </a:pPr>
            <a:endParaRPr lang="nl-NL" altLang="es-ES" sz="1200" b="1" i="1" dirty="0"/>
          </a:p>
          <a:p>
            <a:pPr>
              <a:defRPr/>
            </a:pPr>
            <a:r>
              <a:rPr lang="nl-NL" altLang="es-ES" sz="1200" b="1" i="1" dirty="0"/>
              <a:t>De verzonnen woorden frustreren ook de </a:t>
            </a:r>
            <a:r>
              <a:rPr lang="nl-NL" altLang="es-ES" sz="1200" b="1" i="1" dirty="0" err="1"/>
              <a:t>rankings</a:t>
            </a:r>
            <a:r>
              <a:rPr lang="nl-NL" altLang="es-ES" sz="1200" b="1" i="1" dirty="0"/>
              <a:t> van zoekmachines omdat de gebruiker nooit zal zoeken naar een woord dat hij niet kent.</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E741FEE-D980-4E87-B994-4C3490A3027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4CDAC9D-932A-459C-AD99-66AA7A008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326636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210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874899"/>
            <a:ext cx="6480720" cy="2492990"/>
          </a:xfrm>
          <a:prstGeom prst="rect">
            <a:avLst/>
          </a:prstGeom>
          <a:noFill/>
        </p:spPr>
        <p:txBody>
          <a:bodyPr wrap="square" rtlCol="0">
            <a:spAutoFit/>
          </a:bodyPr>
          <a:lstStyle/>
          <a:p>
            <a:pPr>
              <a:defRPr/>
            </a:pPr>
            <a:r>
              <a:rPr lang="nl-NL" altLang="es-ES" sz="1200" b="1" i="1" dirty="0"/>
              <a:t>Gedateerde inhoud: NIVEAU 2</a:t>
            </a:r>
          </a:p>
          <a:p>
            <a:pPr>
              <a:defRPr/>
            </a:pPr>
            <a:endParaRPr lang="nl-NL" altLang="es-ES" sz="1200" b="1" i="1" dirty="0"/>
          </a:p>
          <a:p>
            <a:pPr>
              <a:defRPr/>
            </a:pPr>
            <a:r>
              <a:rPr lang="nl-NL" altLang="es-ES" sz="1200" b="1" i="1" dirty="0"/>
              <a:t>Probleem op hoog niveau voor kleinere sites.</a:t>
            </a:r>
          </a:p>
          <a:p>
            <a:pPr>
              <a:defRPr/>
            </a:pPr>
            <a:r>
              <a:rPr lang="nl-NL" altLang="es-ES" sz="1200" b="1" i="1" dirty="0"/>
              <a:t>De grote sites, nu professioneel beheerd, proberen alle belangrijke pagina's up-to-date te houden</a:t>
            </a:r>
          </a:p>
          <a:p>
            <a:pPr>
              <a:defRPr/>
            </a:pPr>
            <a:endParaRPr lang="nl-NL" altLang="es-ES" sz="1200" b="1" i="1" dirty="0"/>
          </a:p>
          <a:p>
            <a:pPr>
              <a:defRPr/>
            </a:pPr>
            <a:r>
              <a:rPr lang="nl-NL" altLang="es-ES" sz="1200" b="1" i="1" dirty="0">
                <a:solidFill>
                  <a:schemeClr val="tx2">
                    <a:lumMod val="60000"/>
                    <a:lumOff val="40000"/>
                  </a:schemeClr>
                </a:solidFill>
              </a:rPr>
              <a:t>Geheel inconsistente sites: NIVEAU 2</a:t>
            </a:r>
          </a:p>
          <a:p>
            <a:pPr>
              <a:defRPr/>
            </a:pPr>
            <a:endParaRPr lang="nl-NL" altLang="es-ES" sz="1200" b="1" i="1" dirty="0"/>
          </a:p>
          <a:p>
            <a:pPr>
              <a:defRPr/>
            </a:pPr>
            <a:r>
              <a:rPr lang="nl-NL" altLang="es-ES" sz="1200" b="1" i="1" dirty="0"/>
              <a:t>Sinds 2000 proberen bedrijven zich aan de klant te presenteren met consistente websites die zijn opgebouwd uit gelinkte webpagina's.</a:t>
            </a:r>
          </a:p>
          <a:p>
            <a:pPr>
              <a:defRPr/>
            </a:pPr>
            <a:r>
              <a:rPr lang="nl-NL" altLang="es-ES" sz="1200" b="1" i="1" dirty="0"/>
              <a:t>Het enige probleem doet zich voor wanneer bedrijven delen van de site laten maken door a verschillende ontwerpers.</a:t>
            </a:r>
            <a:br>
              <a:rPr lang="it-IT" altLang="es-ES" sz="1200" b="1" dirty="0"/>
            </a:b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0D8B4A-B2B5-4AED-8E31-44EFF022FC7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A49AF96-1F40-4479-A58A-A43E3A668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1584890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5316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587212" y="1937390"/>
            <a:ext cx="6480720" cy="1754326"/>
          </a:xfrm>
          <a:prstGeom prst="rect">
            <a:avLst/>
          </a:prstGeom>
          <a:noFill/>
        </p:spPr>
        <p:txBody>
          <a:bodyPr wrap="square" rtlCol="0">
            <a:spAutoFit/>
          </a:bodyPr>
          <a:lstStyle/>
          <a:p>
            <a:pPr>
              <a:defRPr/>
            </a:pPr>
            <a:r>
              <a:rPr lang="nl-NL" altLang="es-ES" sz="1200" b="1" i="1" dirty="0"/>
              <a:t>Voortijdige verzoeken om persoonlijke informatie: NIVEAU 2</a:t>
            </a:r>
          </a:p>
          <a:p>
            <a:pPr>
              <a:defRPr/>
            </a:pPr>
            <a:endParaRPr lang="nl-NL" altLang="es-ES" sz="1200" b="1" i="1" dirty="0"/>
          </a:p>
          <a:p>
            <a:pPr>
              <a:defRPr/>
            </a:pPr>
            <a:r>
              <a:rPr lang="nl-NL" altLang="es-ES" sz="1200" b="1" i="1" dirty="0"/>
              <a:t>Als een website te snel opdringerig wordt, weigert de gebruiker vragen te beantwoorden.</a:t>
            </a:r>
          </a:p>
          <a:p>
            <a:pPr>
              <a:defRPr/>
            </a:pPr>
            <a:r>
              <a:rPr lang="nl-NL" altLang="es-ES" sz="1200" b="1" i="1" dirty="0"/>
              <a:t>Alvorens vragen te stellen, moet een site zijn geloofwaardigheid opbouwen.</a:t>
            </a:r>
          </a:p>
          <a:p>
            <a:pPr>
              <a:defRPr/>
            </a:pPr>
            <a:endParaRPr lang="nl-NL" altLang="es-ES" sz="1200" b="1" i="1" dirty="0"/>
          </a:p>
          <a:p>
            <a:pPr>
              <a:defRPr/>
            </a:pPr>
            <a:r>
              <a:rPr lang="nl-NL" altLang="es-ES" sz="1200" b="1" i="1" dirty="0"/>
              <a:t>Sommige sites denken ten onrechte dat vroeg om persoonlijke informatie vragen een goede marketingtruc is. In werkelijkheid schrikt dit de gebruiker af en zorgt ervoor dat hij de site verlaat.</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B93546-AE5E-43D4-BBD1-D66EB9A9E2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CDD92D7-D7AC-41D7-9D31-F7A096431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09176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20693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75656" y="1837497"/>
            <a:ext cx="6480720" cy="1384995"/>
          </a:xfrm>
          <a:prstGeom prst="rect">
            <a:avLst/>
          </a:prstGeom>
          <a:noFill/>
        </p:spPr>
        <p:txBody>
          <a:bodyPr wrap="square" rtlCol="0">
            <a:spAutoFit/>
          </a:bodyPr>
          <a:lstStyle/>
          <a:p>
            <a:pPr>
              <a:defRPr/>
            </a:pPr>
            <a:r>
              <a:rPr lang="nl-NL" altLang="es-ES" sz="1200" b="1" i="1" dirty="0"/>
              <a:t>Meerdere locaties: NIVEAU 2</a:t>
            </a:r>
          </a:p>
          <a:p>
            <a:pPr>
              <a:defRPr/>
            </a:pPr>
            <a:endParaRPr lang="nl-NL" altLang="es-ES" sz="1200" b="1" i="1" dirty="0"/>
          </a:p>
          <a:p>
            <a:pPr>
              <a:defRPr/>
            </a:pPr>
            <a:r>
              <a:rPr lang="nl-NL" altLang="es-ES" sz="1200" b="1" i="1" dirty="0"/>
              <a:t>Er zijn vaak veel microsites die worden geassocieerd met advertentiecampagnes. Meerdere. pagina's ja, maar ze moeten aan dezelfde website zijn gekoppeld.</a:t>
            </a:r>
          </a:p>
          <a:p>
            <a:pPr>
              <a:defRPr/>
            </a:pPr>
            <a:endParaRPr lang="nl-NL" altLang="es-ES" sz="1200" b="1" i="1" dirty="0"/>
          </a:p>
          <a:p>
            <a:pPr>
              <a:defRPr/>
            </a:pPr>
            <a:r>
              <a:rPr lang="nl-NL" altLang="es-ES" sz="1200" b="1" i="1" dirty="0"/>
              <a:t>Weespagina's: zijn die pagina's die geen links hebben en wie erin belandt, kan nergens heen.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37B060-3E0B-46AE-A1EB-8C37E49409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53AA03B0-07F3-499F-A0F6-FC2FA4E19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292534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31585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559313" y="1995686"/>
            <a:ext cx="6480720" cy="1754326"/>
          </a:xfrm>
          <a:prstGeom prst="rect">
            <a:avLst/>
          </a:prstGeom>
          <a:noFill/>
        </p:spPr>
        <p:txBody>
          <a:bodyPr wrap="square" rtlCol="0">
            <a:spAutoFit/>
          </a:bodyPr>
          <a:lstStyle/>
          <a:p>
            <a:pPr>
              <a:defRPr/>
            </a:pPr>
            <a:r>
              <a:rPr lang="nl-NL" altLang="es-ES" sz="1200" b="1" i="1" dirty="0"/>
              <a:t>Op het web speelt bruikbaarheid geen dramatische rol, maar het kan beslissen of een website succesvol zal zijn of niet.</a:t>
            </a:r>
          </a:p>
          <a:p>
            <a:pPr>
              <a:defRPr/>
            </a:pPr>
            <a:endParaRPr lang="nl-NL" altLang="es-ES" sz="1200" b="1" i="1" dirty="0"/>
          </a:p>
          <a:p>
            <a:pPr>
              <a:defRPr/>
            </a:pPr>
            <a:r>
              <a:rPr lang="nl-NL" altLang="es-ES" sz="1200" b="1" i="1" dirty="0"/>
              <a:t>Volgens website-onderzoeken zijn bruikbaarheidsproblemen ingedeeld volgens. niveaus van </a:t>
            </a:r>
            <a:r>
              <a:rPr lang="nl-NL" altLang="es-ES" sz="1200" b="1" i="1" dirty="0" err="1"/>
              <a:t>kriticiteit</a:t>
            </a:r>
            <a:r>
              <a:rPr lang="nl-NL" altLang="es-ES" sz="1200" b="1" i="1" dirty="0"/>
              <a:t>:</a:t>
            </a:r>
          </a:p>
          <a:p>
            <a:pPr>
              <a:defRPr/>
            </a:pPr>
            <a:endParaRPr lang="nl-NL" altLang="es-ES" sz="1200" b="1" i="1" dirty="0"/>
          </a:p>
          <a:p>
            <a:pPr>
              <a:defRPr/>
            </a:pPr>
            <a:r>
              <a:rPr lang="nl-NL" altLang="es-ES" sz="1200" b="1" i="1" dirty="0"/>
              <a:t>- Hoog</a:t>
            </a:r>
          </a:p>
          <a:p>
            <a:pPr>
              <a:defRPr/>
            </a:pPr>
            <a:r>
              <a:rPr lang="nl-NL" altLang="es-ES" sz="1200" b="1" i="1" dirty="0"/>
              <a:t>- Gemiddeld</a:t>
            </a:r>
          </a:p>
          <a:p>
            <a:pPr>
              <a:defRPr/>
            </a:pPr>
            <a:r>
              <a:rPr lang="nl-NL" altLang="es-ES" sz="1200" b="1" i="1" dirty="0"/>
              <a:t>- Laag</a:t>
            </a:r>
            <a:endParaRPr lang="en-GB" altLang="es-ES" sz="12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5A078D2-101E-4FB4-ABD8-9D586113DF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46AD504-E739-44E4-96EF-D042F0B8E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830775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5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graphicFrame>
        <p:nvGraphicFramePr>
          <p:cNvPr id="3" name="Diagrama 2">
            <a:extLst>
              <a:ext uri="{FF2B5EF4-FFF2-40B4-BE49-F238E27FC236}">
                <a16:creationId xmlns:a16="http://schemas.microsoft.com/office/drawing/2014/main" id="{76E86B5E-A115-48F6-992F-2592CDF2D273}"/>
              </a:ext>
            </a:extLst>
          </p:cNvPr>
          <p:cNvGraphicFramePr/>
          <p:nvPr>
            <p:extLst>
              <p:ext uri="{D42A27DB-BD31-4B8C-83A1-F6EECF244321}">
                <p14:modId xmlns:p14="http://schemas.microsoft.com/office/powerpoint/2010/main" val="3037737392"/>
              </p:ext>
            </p:extLst>
          </p:nvPr>
        </p:nvGraphicFramePr>
        <p:xfrm>
          <a:off x="971600" y="2058708"/>
          <a:ext cx="6336704" cy="182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6ED6612-CF32-4851-B6A4-40CB6ACAF6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85998C13-E767-41CB-A2BC-371068097C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702598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4698" y="108172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75054" y="1777369"/>
            <a:ext cx="6480720" cy="2492990"/>
          </a:xfrm>
          <a:prstGeom prst="rect">
            <a:avLst/>
          </a:prstGeom>
          <a:noFill/>
        </p:spPr>
        <p:txBody>
          <a:bodyPr wrap="square" rtlCol="0">
            <a:spAutoFit/>
          </a:bodyPr>
          <a:lstStyle/>
          <a:p>
            <a:pPr>
              <a:defRPr/>
            </a:pPr>
            <a:r>
              <a:rPr lang="it-IT" altLang="es-ES" sz="1200" b="1" i="1" dirty="0">
                <a:solidFill>
                  <a:srgbClr val="FF3399"/>
                </a:solidFill>
              </a:rPr>
              <a:t>Wat zijn e kritische factoren?</a:t>
            </a:r>
          </a:p>
          <a:p>
            <a:pPr>
              <a:defRPr/>
            </a:pPr>
            <a:endParaRPr lang="it-IT" altLang="es-ES" sz="1200" b="1" i="1" dirty="0">
              <a:solidFill>
                <a:srgbClr val="FF3399"/>
              </a:solidFill>
            </a:endParaRPr>
          </a:p>
          <a:p>
            <a:pPr>
              <a:defRPr/>
            </a:pPr>
            <a:endParaRPr lang="it-IT" altLang="es-ES" sz="1200" b="1" i="1" dirty="0">
              <a:solidFill>
                <a:srgbClr val="FF3399"/>
              </a:solidFill>
            </a:endParaRPr>
          </a:p>
          <a:p>
            <a:pPr>
              <a:defRPr/>
            </a:pPr>
            <a:endParaRPr lang="it-IT" altLang="es-ES" sz="1200" b="1" i="1" dirty="0">
              <a:solidFill>
                <a:srgbClr val="FF3399"/>
              </a:solidFill>
            </a:endParaRPr>
          </a:p>
          <a:p>
            <a:pPr marL="171450" indent="-171450">
              <a:buFontTx/>
              <a:buChar cha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endParaRPr lang="it-IT" altLang="es-ES" sz="1200" b="1" dirty="0"/>
          </a:p>
          <a:p>
            <a:pPr>
              <a:defRPr/>
            </a:pPr>
            <a:r>
              <a:rPr lang="nl-NL" altLang="es-ES" sz="1200" b="1" dirty="0"/>
              <a:t>Onthoud: een derde van de problemen die gebruikers tegenkomen bij het bezoeken van een site is: toe te schrijven aan twee fundamentele kenmerken.</a:t>
            </a:r>
            <a:endParaRPr lang="it-IT" altLang="es-ES" sz="1200" b="1" dirty="0">
              <a:solidFill>
                <a:srgbClr val="FF3399"/>
              </a:solidFill>
            </a:endParaRPr>
          </a:p>
          <a:p>
            <a:pPr algn="ctr">
              <a:defRPr/>
            </a:pPr>
            <a:endParaRPr lang="it-IT" altLang="es-ES" sz="1200" b="1" dirty="0">
              <a:solidFill>
                <a:srgbClr val="FF3399"/>
              </a:solidFill>
            </a:endParaRPr>
          </a:p>
          <a:p>
            <a:pPr algn="ctr">
              <a:defRPr/>
            </a:pPr>
            <a:r>
              <a:rPr lang="it-IT" altLang="es-ES" sz="1200" b="1" dirty="0">
                <a:solidFill>
                  <a:srgbClr val="FF3399"/>
                </a:solidFill>
              </a:rPr>
              <a:t>ONDERZOEK EN BESCHIKBAARHEID.</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D5108E1-04D4-4327-BB3C-3E39B3F3E2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52A99597-7B67-44D0-A1F0-0F7BCAEADE6B}"/>
              </a:ext>
            </a:extLst>
          </p:cNvPr>
          <p:cNvSpPr/>
          <p:nvPr/>
        </p:nvSpPr>
        <p:spPr>
          <a:xfrm>
            <a:off x="4416698" y="4014106"/>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5" name="Diagrama 4">
            <a:extLst>
              <a:ext uri="{FF2B5EF4-FFF2-40B4-BE49-F238E27FC236}">
                <a16:creationId xmlns:a16="http://schemas.microsoft.com/office/drawing/2014/main" id="{31EFBB72-747B-4DD2-9208-D0403BAC287A}"/>
              </a:ext>
            </a:extLst>
          </p:cNvPr>
          <p:cNvGraphicFramePr/>
          <p:nvPr>
            <p:extLst>
              <p:ext uri="{D42A27DB-BD31-4B8C-83A1-F6EECF244321}">
                <p14:modId xmlns:p14="http://schemas.microsoft.com/office/powerpoint/2010/main" val="3140336371"/>
              </p:ext>
            </p:extLst>
          </p:nvPr>
        </p:nvGraphicFramePr>
        <p:xfrm>
          <a:off x="1438250" y="1990944"/>
          <a:ext cx="5930448" cy="144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a:extLst>
              <a:ext uri="{FF2B5EF4-FFF2-40B4-BE49-F238E27FC236}">
                <a16:creationId xmlns:a16="http://schemas.microsoft.com/office/drawing/2014/main" id="{3F15CF3E-D668-4D09-B1C6-B5B99FB98B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3"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645528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F8990E-DE5D-4595-9BB7-5A8F8408B220}"/>
              </a:ext>
            </a:extLst>
          </p:cNvPr>
          <p:cNvSpPr/>
          <p:nvPr/>
        </p:nvSpPr>
        <p:spPr>
          <a:xfrm>
            <a:off x="1450521" y="1779404"/>
            <a:ext cx="2257383" cy="28829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50521" y="11499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50521" y="1779404"/>
            <a:ext cx="6480720" cy="1938992"/>
          </a:xfrm>
          <a:prstGeom prst="rect">
            <a:avLst/>
          </a:prstGeom>
          <a:noFill/>
        </p:spPr>
        <p:txBody>
          <a:bodyPr wrap="square" rtlCol="0">
            <a:spAutoFit/>
          </a:bodyPr>
          <a:lstStyle/>
          <a:p>
            <a:pPr>
              <a:defRPr/>
            </a:pPr>
            <a:r>
              <a:rPr lang="nl-NL" altLang="es-ES" sz="1200" b="1" i="1" dirty="0"/>
              <a:t>Wat maakt de gebruiker fout?</a:t>
            </a:r>
          </a:p>
          <a:p>
            <a:pPr>
              <a:defRPr/>
            </a:pPr>
            <a:endParaRPr lang="nl-NL" altLang="es-ES" sz="1200" b="1" i="1" dirty="0"/>
          </a:p>
          <a:p>
            <a:pPr>
              <a:defRPr/>
            </a:pPr>
            <a:r>
              <a:rPr lang="nl-NL" altLang="es-ES" sz="1200" b="1" i="1" dirty="0"/>
              <a:t>Er zijn kritieke problemen die gebruikers kunnen oplossen.</a:t>
            </a:r>
          </a:p>
          <a:p>
            <a:pPr>
              <a:defRPr/>
            </a:pPr>
            <a:r>
              <a:rPr lang="nl-NL" altLang="es-ES" sz="1200" b="1" i="1" dirty="0"/>
              <a:t>Het probleem van onderzoeks- en informatiearchitectuur leidt vaak tot fouten, want als. de gebruiker kan niet vinden wat hij zoekt, de rest verdwijnt naar de achtergrond.</a:t>
            </a:r>
          </a:p>
          <a:p>
            <a:pPr>
              <a:defRPr/>
            </a:pPr>
            <a:endParaRPr lang="nl-NL" altLang="es-ES" sz="1200" b="1" i="1" dirty="0"/>
          </a:p>
          <a:p>
            <a:pPr>
              <a:defRPr/>
            </a:pPr>
            <a:r>
              <a:rPr lang="nl-NL" altLang="es-ES" sz="1200" b="1" i="1" dirty="0"/>
              <a:t>Slechte leesbaarheid leidt ertoe dat de gebruiker de site verlaat en geen informatie opmerkt.</a:t>
            </a:r>
          </a:p>
          <a:p>
            <a:pPr>
              <a:defRPr/>
            </a:pPr>
            <a:endParaRPr lang="nl-NL" altLang="es-ES" sz="1200" b="1" i="1" dirty="0"/>
          </a:p>
          <a:p>
            <a:pPr>
              <a:defRPr/>
            </a:pPr>
            <a:r>
              <a:rPr lang="nl-NL" altLang="es-ES" sz="1200" b="1" i="1" dirty="0"/>
              <a:t>MOEILIJKE OF ONTBREKENDE informatie: veroorzaakt 19% van de fouten.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E5C69DF-1F3C-46A5-93C8-4FE46B3411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B8AA8D9-DEE1-4BA6-B4C5-A56F8F360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72227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sz="1200" b="1" dirty="0">
                <a:solidFill>
                  <a:schemeClr val="tx1"/>
                </a:solidFill>
              </a:rPr>
              <a:t>Het gebruik van de zoekmachine</a:t>
            </a:r>
            <a:endParaRPr lang="ko-KR" altLang="en-US" sz="1200" b="1" dirty="0">
              <a:solidFill>
                <a:schemeClr val="tx1"/>
              </a:solidFill>
            </a:endParaRPr>
          </a:p>
        </p:txBody>
      </p:sp>
      <p:sp>
        <p:nvSpPr>
          <p:cNvPr id="6" name="TextBox 5"/>
          <p:cNvSpPr txBox="1"/>
          <p:nvPr/>
        </p:nvSpPr>
        <p:spPr>
          <a:xfrm>
            <a:off x="1547664" y="2238999"/>
            <a:ext cx="6207782" cy="1938992"/>
          </a:xfrm>
          <a:prstGeom prst="rect">
            <a:avLst/>
          </a:prstGeom>
          <a:noFill/>
        </p:spPr>
        <p:txBody>
          <a:bodyPr wrap="square" rtlCol="0">
            <a:spAutoFit/>
          </a:bodyPr>
          <a:lstStyle/>
          <a:p>
            <a:pPr>
              <a:defRPr/>
            </a:pPr>
            <a:r>
              <a:rPr lang="nl-BE" sz="1200" b="1" dirty="0"/>
              <a:t>88% van de gebruikers gebruikt een zoekmachine in plaats van een specifieke site</a:t>
            </a:r>
          </a:p>
          <a:p>
            <a:pPr>
              <a:defRPr/>
            </a:pPr>
            <a:endParaRPr lang="nl-BE" sz="1200" b="1" dirty="0"/>
          </a:p>
          <a:p>
            <a:pPr>
              <a:defRPr/>
            </a:pPr>
            <a:r>
              <a:rPr lang="nl-BE" sz="1200" b="1" dirty="0"/>
              <a:t>De zoekmachine is:</a:t>
            </a:r>
          </a:p>
          <a:p>
            <a:pPr>
              <a:defRPr/>
            </a:pPr>
            <a:endParaRPr lang="nl-BE" sz="1200" b="1" dirty="0"/>
          </a:p>
          <a:p>
            <a:pPr>
              <a:defRPr/>
            </a:pPr>
            <a:r>
              <a:rPr lang="nl-BE" sz="1200" b="1" dirty="0"/>
              <a:t>Een digitale tool die wordt gebruikt om reclame over te brengen</a:t>
            </a:r>
          </a:p>
          <a:p>
            <a:pPr>
              <a:defRPr/>
            </a:pPr>
            <a:endParaRPr lang="nl-BE" sz="1200" b="1" dirty="0"/>
          </a:p>
          <a:p>
            <a:pPr>
              <a:defRPr/>
            </a:pPr>
            <a:r>
              <a:rPr lang="nl-BE" sz="1200" b="1" dirty="0"/>
              <a:t>Een hulpmiddel dat wordt gebruikt voor specifieke antwoorden</a:t>
            </a:r>
            <a:endParaRPr lang="en-GB" altLang="es-ES" sz="1200" dirty="0">
              <a:latin typeface="Arial Rounded MT Bold" panose="020F0704030504030204" pitchFamily="34" charset="0"/>
            </a:endParaRPr>
          </a:p>
          <a:p>
            <a:pPr>
              <a:defRPr/>
            </a:pPr>
            <a:endParaRPr lang="en-GB" altLang="es-ES" sz="1200" dirty="0">
              <a:latin typeface="Arial Rounded MT Bold" panose="020F0704030504030204" pitchFamily="34" charset="0"/>
            </a:endParaRPr>
          </a:p>
          <a:p>
            <a:pPr>
              <a:defRPr/>
            </a:pPr>
            <a:r>
              <a:rPr lang="en-GB" altLang="es-ES" sz="1200" dirty="0">
                <a:latin typeface="Arial Rounded MT Bold" panose="020F0704030504030204" pitchFamily="34" charset="0"/>
              </a:rPr>
              <a:t>                                                       </a:t>
            </a:r>
          </a:p>
          <a:p>
            <a:pPr algn="ctr">
              <a:defRPr/>
            </a:pPr>
            <a:r>
              <a:rPr lang="en-GB" altLang="es-ES" sz="1200" b="1" dirty="0">
                <a:solidFill>
                  <a:srgbClr val="FF3399"/>
                </a:solidFill>
              </a:rPr>
              <a:t>RESPONSMOTOR</a:t>
            </a:r>
            <a:endParaRPr lang="en-GB" altLang="es-ES" sz="1200" dirty="0">
              <a:solidFill>
                <a:srgbClr val="FF3399"/>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2" name="Freccia giù 1">
            <a:extLst>
              <a:ext uri="{FF2B5EF4-FFF2-40B4-BE49-F238E27FC236}">
                <a16:creationId xmlns:a16="http://schemas.microsoft.com/office/drawing/2014/main" id="{CEFD8AA8-09D0-C44F-88C6-010C590270D6}"/>
              </a:ext>
            </a:extLst>
          </p:cNvPr>
          <p:cNvSpPr/>
          <p:nvPr/>
        </p:nvSpPr>
        <p:spPr>
          <a:xfrm>
            <a:off x="4413880" y="3723878"/>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Donut 24">
            <a:extLst>
              <a:ext uri="{FF2B5EF4-FFF2-40B4-BE49-F238E27FC236}">
                <a16:creationId xmlns:a16="http://schemas.microsoft.com/office/drawing/2014/main" id="{F27F0F67-FF17-4DF0-8F29-92CFC4DE564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1416828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801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34 belangrijkste bruikbaarheidsproblemen en richtlijnen om ze aan te pakken</a:t>
            </a:r>
            <a:endParaRPr lang="en-GB" sz="1200" b="1" dirty="0">
              <a:solidFill>
                <a:schemeClr val="tx1"/>
              </a:solidFill>
            </a:endParaRPr>
          </a:p>
        </p:txBody>
      </p:sp>
      <p:sp>
        <p:nvSpPr>
          <p:cNvPr id="6" name="TextBox 5"/>
          <p:cNvSpPr txBox="1"/>
          <p:nvPr/>
        </p:nvSpPr>
        <p:spPr>
          <a:xfrm>
            <a:off x="1403648" y="1786920"/>
            <a:ext cx="6192688" cy="1754326"/>
          </a:xfrm>
          <a:prstGeom prst="rect">
            <a:avLst/>
          </a:prstGeom>
          <a:noFill/>
        </p:spPr>
        <p:txBody>
          <a:bodyPr wrap="square" rtlCol="0">
            <a:spAutoFit/>
          </a:bodyPr>
          <a:lstStyle/>
          <a:p>
            <a:pPr>
              <a:defRPr/>
            </a:pPr>
            <a:r>
              <a:rPr lang="nl-NL" altLang="es-ES" sz="1200" b="1" i="1" dirty="0"/>
              <a:t>Is het voldoende om de meest ernstige problemen aan te pakken?</a:t>
            </a:r>
          </a:p>
          <a:p>
            <a:pPr>
              <a:defRPr/>
            </a:pPr>
            <a:endParaRPr lang="nl-NL" altLang="es-ES" sz="1200" b="1" i="1" dirty="0"/>
          </a:p>
          <a:p>
            <a:pPr>
              <a:defRPr/>
            </a:pPr>
            <a:r>
              <a:rPr lang="nl-NL" altLang="es-ES" sz="1200" b="1" i="1" dirty="0"/>
              <a:t>Als de gebruiker voortdurend wordt lastiggevallen door kleine problemen op dezelfde site, heeft hij uiteindelijk geen groot vertrouwen in de site; in feite, als kleine problemen een algehele negatieve indruk geven, zal de gebruiker de site verlaten en er nooit meer naar terugkeren.</a:t>
            </a:r>
          </a:p>
          <a:p>
            <a:pPr>
              <a:defRPr/>
            </a:pPr>
            <a:endParaRPr lang="nl-NL" altLang="es-ES" sz="1200" b="1" i="1" dirty="0"/>
          </a:p>
          <a:p>
            <a:pPr>
              <a:defRPr/>
            </a:pPr>
            <a:r>
              <a:rPr lang="nl-NL" altLang="es-ES" sz="1200" b="1" i="1" dirty="0"/>
              <a:t>Het is belangrijk om de informatie te hebben waarnaar de gebruiker op zoek is en deze te presenteren in Duidelijke taal om de site succesvol te maken!</a:t>
            </a:r>
            <a:endParaRPr lang="en-GB" altLang="es-ES" sz="14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CBF306-475B-40C6-A6EF-C9457B75F49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03DBCE6-60D7-45D9-9DA4-AAD26B590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841306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425" y="83158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Wat is usability dat er toe doet?</a:t>
            </a:r>
          </a:p>
        </p:txBody>
      </p:sp>
      <p:sp>
        <p:nvSpPr>
          <p:cNvPr id="7" name="Forma libre: forma 6">
            <a:extLst>
              <a:ext uri="{FF2B5EF4-FFF2-40B4-BE49-F238E27FC236}">
                <a16:creationId xmlns:a16="http://schemas.microsoft.com/office/drawing/2014/main" id="{F0AEF394-889B-41EC-A72A-E8373720D3C9}"/>
              </a:ext>
            </a:extLst>
          </p:cNvPr>
          <p:cNvSpPr/>
          <p:nvPr/>
        </p:nvSpPr>
        <p:spPr>
          <a:xfrm>
            <a:off x="4182658" y="2098000"/>
            <a:ext cx="1862156" cy="293637"/>
          </a:xfrm>
          <a:custGeom>
            <a:avLst/>
            <a:gdLst/>
            <a:ahLst/>
            <a:cxnLst/>
            <a:rect l="0" t="0" r="0" b="0"/>
            <a:pathLst>
              <a:path>
                <a:moveTo>
                  <a:pt x="0" y="0"/>
                </a:moveTo>
                <a:lnTo>
                  <a:pt x="0" y="146818"/>
                </a:lnTo>
                <a:lnTo>
                  <a:pt x="1691913" y="146818"/>
                </a:lnTo>
                <a:lnTo>
                  <a:pt x="1691913"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orma libre: forma 8">
            <a:extLst>
              <a:ext uri="{FF2B5EF4-FFF2-40B4-BE49-F238E27FC236}">
                <a16:creationId xmlns:a16="http://schemas.microsoft.com/office/drawing/2014/main" id="{AAB42ABC-FFC8-4542-A9C9-6A254E6E33B2}"/>
              </a:ext>
            </a:extLst>
          </p:cNvPr>
          <p:cNvSpPr/>
          <p:nvPr/>
        </p:nvSpPr>
        <p:spPr>
          <a:xfrm>
            <a:off x="4132338" y="2242016"/>
            <a:ext cx="100641" cy="293637"/>
          </a:xfrm>
          <a:custGeom>
            <a:avLst/>
            <a:gdLst/>
            <a:ahLst/>
            <a:cxnLst/>
            <a:rect l="0" t="0" r="0" b="0"/>
            <a:pathLst>
              <a:path>
                <a:moveTo>
                  <a:pt x="45720" y="0"/>
                </a:moveTo>
                <a:lnTo>
                  <a:pt x="45720" y="293637"/>
                </a:lnTo>
              </a:path>
            </a:pathLst>
          </a:custGeom>
          <a:no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orma libre: forma 11">
            <a:extLst>
              <a:ext uri="{FF2B5EF4-FFF2-40B4-BE49-F238E27FC236}">
                <a16:creationId xmlns:a16="http://schemas.microsoft.com/office/drawing/2014/main" id="{F75B471D-DB99-438A-A6C7-8F8918103BEB}"/>
              </a:ext>
            </a:extLst>
          </p:cNvPr>
          <p:cNvSpPr/>
          <p:nvPr/>
        </p:nvSpPr>
        <p:spPr>
          <a:xfrm>
            <a:off x="2320502" y="2098000"/>
            <a:ext cx="1862156" cy="293637"/>
          </a:xfrm>
          <a:custGeom>
            <a:avLst/>
            <a:gdLst/>
            <a:ahLst/>
            <a:cxnLst/>
            <a:rect l="0" t="0" r="0" b="0"/>
            <a:pathLst>
              <a:path>
                <a:moveTo>
                  <a:pt x="1691913" y="0"/>
                </a:moveTo>
                <a:lnTo>
                  <a:pt x="1691913" y="146818"/>
                </a:lnTo>
                <a:lnTo>
                  <a:pt x="0" y="146818"/>
                </a:lnTo>
                <a:lnTo>
                  <a:pt x="0"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orma libre: forma 16">
            <a:extLst>
              <a:ext uri="{FF2B5EF4-FFF2-40B4-BE49-F238E27FC236}">
                <a16:creationId xmlns:a16="http://schemas.microsoft.com/office/drawing/2014/main" id="{69F251C8-E739-460E-B93A-29EF9E594CA6}"/>
              </a:ext>
            </a:extLst>
          </p:cNvPr>
          <p:cNvSpPr/>
          <p:nvPr/>
        </p:nvSpPr>
        <p:spPr>
          <a:xfrm>
            <a:off x="2875230" y="1419622"/>
            <a:ext cx="253100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defRPr/>
            </a:pPr>
            <a:r>
              <a:rPr lang="nl-NL" altLang="es-ES" sz="1000" b="1" i="1" dirty="0">
                <a:solidFill>
                  <a:schemeClr val="tx1"/>
                </a:solidFill>
              </a:rPr>
              <a:t>Onderzoek: het belangrijkste onderdeel van </a:t>
            </a:r>
            <a:r>
              <a:rPr lang="nl-NL" altLang="es-ES" sz="1000" b="1" i="1" dirty="0" err="1">
                <a:solidFill>
                  <a:schemeClr val="tx1"/>
                </a:solidFill>
              </a:rPr>
              <a:t>webactiviteit</a:t>
            </a:r>
            <a:r>
              <a:rPr lang="nl-NL" altLang="es-ES" sz="1000" b="1" i="1" dirty="0">
                <a:solidFill>
                  <a:schemeClr val="tx1"/>
                </a:solidFill>
              </a:rPr>
              <a:t>, te volgen regels.</a:t>
            </a:r>
            <a:endParaRPr lang="en-GB" altLang="es-ES" sz="1000" b="1" i="1" dirty="0">
              <a:solidFill>
                <a:schemeClr val="tx1"/>
              </a:solidFill>
            </a:endParaRPr>
          </a:p>
        </p:txBody>
      </p:sp>
      <p:sp>
        <p:nvSpPr>
          <p:cNvPr id="18" name="Forma libre: forma 17">
            <a:extLst>
              <a:ext uri="{FF2B5EF4-FFF2-40B4-BE49-F238E27FC236}">
                <a16:creationId xmlns:a16="http://schemas.microsoft.com/office/drawing/2014/main" id="{F57735C5-9EAB-4E3A-913B-F8B2141CCDE1}"/>
              </a:ext>
            </a:extLst>
          </p:cNvPr>
          <p:cNvSpPr/>
          <p:nvPr/>
        </p:nvSpPr>
        <p:spPr>
          <a:xfrm>
            <a:off x="611560" y="2391637"/>
            <a:ext cx="2478428"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defRPr/>
            </a:pPr>
            <a:r>
              <a:rPr lang="nl-NL" altLang="es-ES" sz="1000" b="1" dirty="0">
                <a:solidFill>
                  <a:schemeClr val="tx1"/>
                </a:solidFill>
              </a:rPr>
              <a:t>Als een site minder dan 100 pagina's heeft, is er mogelijk geen 'zoekfunctie'.</a:t>
            </a:r>
            <a:endParaRPr lang="en-GB" altLang="es-ES" sz="1000" b="1" dirty="0">
              <a:solidFill>
                <a:schemeClr val="tx1"/>
              </a:solidFill>
            </a:endParaRPr>
          </a:p>
        </p:txBody>
      </p:sp>
      <p:sp>
        <p:nvSpPr>
          <p:cNvPr id="19" name="Forma libre: forma 18">
            <a:extLst>
              <a:ext uri="{FF2B5EF4-FFF2-40B4-BE49-F238E27FC236}">
                <a16:creationId xmlns:a16="http://schemas.microsoft.com/office/drawing/2014/main" id="{2C0344DB-82F7-4AEB-97BA-97E7BBADB947}"/>
              </a:ext>
            </a:extLst>
          </p:cNvPr>
          <p:cNvSpPr/>
          <p:nvPr/>
        </p:nvSpPr>
        <p:spPr>
          <a:xfrm>
            <a:off x="3275855" y="2391637"/>
            <a:ext cx="1949151" cy="971729"/>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defRPr/>
            </a:pPr>
            <a:r>
              <a:rPr lang="en-GB" altLang="es-ES" sz="1000" b="1" dirty="0">
                <a:solidFill>
                  <a:schemeClr val="tx1"/>
                </a:solidFill>
              </a:rPr>
              <a:t>If a site has between 100 and  1000 pages you nee</a:t>
            </a:r>
            <a:r>
              <a:rPr lang="nl-NL" altLang="es-ES" sz="1000" b="1" dirty="0">
                <a:solidFill>
                  <a:schemeClr val="tx1"/>
                </a:solidFill>
              </a:rPr>
              <a:t>Als een site tussen de 100 en 1000 pagina's heeft, heb je een eenvoudige zoekmachine nodig.</a:t>
            </a:r>
            <a:r>
              <a:rPr lang="en-GB" altLang="es-ES" sz="1000" b="1" dirty="0">
                <a:solidFill>
                  <a:schemeClr val="tx1"/>
                </a:solidFill>
              </a:rPr>
              <a:t>d a simple search engine.</a:t>
            </a:r>
          </a:p>
        </p:txBody>
      </p:sp>
      <p:sp>
        <p:nvSpPr>
          <p:cNvPr id="20" name="Forma libre: forma 19">
            <a:extLst>
              <a:ext uri="{FF2B5EF4-FFF2-40B4-BE49-F238E27FC236}">
                <a16:creationId xmlns:a16="http://schemas.microsoft.com/office/drawing/2014/main" id="{AA1CBF21-FF0D-41EF-8B06-A1937044CD27}"/>
              </a:ext>
            </a:extLst>
          </p:cNvPr>
          <p:cNvSpPr/>
          <p:nvPr/>
        </p:nvSpPr>
        <p:spPr>
          <a:xfrm>
            <a:off x="5373652" y="2399061"/>
            <a:ext cx="2531000"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a:defRPr/>
            </a:pPr>
            <a:r>
              <a:rPr lang="nl-NL" altLang="es-ES" sz="1000" b="1" dirty="0">
                <a:solidFill>
                  <a:schemeClr val="tx1"/>
                </a:solidFill>
              </a:rPr>
              <a:t>Boven de 1000 pagina's per site is het noodzakelijk om de best mogelijke zoekactie te garanderen.</a:t>
            </a:r>
            <a:endParaRPr lang="en-GB" altLang="es-ES" sz="1000" b="1" dirty="0">
              <a:solidFill>
                <a:schemeClr val="tx1"/>
              </a:solidFill>
            </a:endParaRPr>
          </a:p>
        </p:txBody>
      </p:sp>
      <p:sp>
        <p:nvSpPr>
          <p:cNvPr id="21" name="Forma libre: forma 20">
            <a:extLst>
              <a:ext uri="{FF2B5EF4-FFF2-40B4-BE49-F238E27FC236}">
                <a16:creationId xmlns:a16="http://schemas.microsoft.com/office/drawing/2014/main" id="{A28ED240-998B-4517-8585-7EDB102DA166}"/>
              </a:ext>
            </a:extLst>
          </p:cNvPr>
          <p:cNvSpPr/>
          <p:nvPr/>
        </p:nvSpPr>
        <p:spPr>
          <a:xfrm>
            <a:off x="1735362" y="3787366"/>
            <a:ext cx="223127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algn="ctr">
              <a:defRPr/>
            </a:pPr>
            <a:r>
              <a:rPr lang="nl-NL" altLang="es-ES" sz="1000" b="1" dirty="0">
                <a:solidFill>
                  <a:schemeClr val="tx1"/>
                </a:solidFill>
              </a:rPr>
              <a:t>CONTROLEER OF: de sitevermeldingen allemaal op één pagina staan.</a:t>
            </a:r>
            <a:endParaRPr lang="en-GB" altLang="es-ES" sz="1000" b="1" dirty="0">
              <a:solidFill>
                <a:schemeClr val="tx1"/>
              </a:solidFill>
            </a:endParaRPr>
          </a:p>
        </p:txBody>
      </p:sp>
      <p:sp>
        <p:nvSpPr>
          <p:cNvPr id="22" name="Forma libre: forma 21">
            <a:extLst>
              <a:ext uri="{FF2B5EF4-FFF2-40B4-BE49-F238E27FC236}">
                <a16:creationId xmlns:a16="http://schemas.microsoft.com/office/drawing/2014/main" id="{D3B8DA03-FEDF-45AE-93C2-4B370CD33CFD}"/>
              </a:ext>
            </a:extLst>
          </p:cNvPr>
          <p:cNvSpPr/>
          <p:nvPr/>
        </p:nvSpPr>
        <p:spPr>
          <a:xfrm>
            <a:off x="4654232" y="3780260"/>
            <a:ext cx="2880320"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nl-NL" altLang="es-ES" sz="1000" b="1" dirty="0"/>
              <a:t>U kunt de zoekopdracht achterwege laten als er geen subcategorieën zijn</a:t>
            </a:r>
            <a:endParaRPr lang="es-ES" sz="1000" kern="1200" dirty="0">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2BFD9D8D-79E2-4FDE-A5BA-1B4F29E32AD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142634F2-FD97-49ED-B4CF-3C3A5AE3EE70}"/>
              </a:ext>
            </a:extLst>
          </p:cNvPr>
          <p:cNvSpPr/>
          <p:nvPr/>
        </p:nvSpPr>
        <p:spPr>
          <a:xfrm>
            <a:off x="4106509" y="3462431"/>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3" name="Freccia giù 1">
            <a:extLst>
              <a:ext uri="{FF2B5EF4-FFF2-40B4-BE49-F238E27FC236}">
                <a16:creationId xmlns:a16="http://schemas.microsoft.com/office/drawing/2014/main" id="{F7CF76AE-566F-494D-981A-2110345ED990}"/>
              </a:ext>
            </a:extLst>
          </p:cNvPr>
          <p:cNvSpPr/>
          <p:nvPr/>
        </p:nvSpPr>
        <p:spPr>
          <a:xfrm rot="16200000">
            <a:off x="4182658" y="3991623"/>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4" name="Imagen 23">
            <a:extLst>
              <a:ext uri="{FF2B5EF4-FFF2-40B4-BE49-F238E27FC236}">
                <a16:creationId xmlns:a16="http://schemas.microsoft.com/office/drawing/2014/main" id="{9AEAAAA1-0AEA-40FD-921A-EE57687AC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25"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881337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Wat is usability dat er toe doet?</a:t>
            </a:r>
          </a:p>
        </p:txBody>
      </p:sp>
      <p:sp>
        <p:nvSpPr>
          <p:cNvPr id="6" name="TextBox 5"/>
          <p:cNvSpPr txBox="1"/>
          <p:nvPr/>
        </p:nvSpPr>
        <p:spPr>
          <a:xfrm>
            <a:off x="1517412" y="1829308"/>
            <a:ext cx="5770218" cy="461665"/>
          </a:xfrm>
          <a:prstGeom prst="rect">
            <a:avLst/>
          </a:prstGeom>
          <a:noFill/>
        </p:spPr>
        <p:txBody>
          <a:bodyPr wrap="square" rtlCol="0">
            <a:spAutoFit/>
          </a:bodyPr>
          <a:lstStyle/>
          <a:p>
            <a:pPr>
              <a:defRPr/>
            </a:pPr>
            <a:r>
              <a:rPr lang="nl-NL" altLang="es-ES" sz="1200" b="1" i="1" dirty="0">
                <a:solidFill>
                  <a:srgbClr val="FF3399"/>
                </a:solidFill>
              </a:rPr>
              <a:t>Waarom moet de zoekopdracht binnen een site beter zijn dan die op het generieke web?</a:t>
            </a:r>
            <a:endParaRPr lang="en-GB" altLang="es-ES" sz="1200" b="1" i="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9CE2D5A-2BBA-4488-B70E-B89A7F1B386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4BAC5B08-CA92-4AA2-806E-E7FB5B9997A9}"/>
              </a:ext>
            </a:extLst>
          </p:cNvPr>
          <p:cNvGraphicFramePr/>
          <p:nvPr>
            <p:extLst>
              <p:ext uri="{D42A27DB-BD31-4B8C-83A1-F6EECF244321}">
                <p14:modId xmlns:p14="http://schemas.microsoft.com/office/powerpoint/2010/main" val="1584455525"/>
              </p:ext>
            </p:extLst>
          </p:nvPr>
        </p:nvGraphicFramePr>
        <p:xfrm>
          <a:off x="1610094" y="2211709"/>
          <a:ext cx="5677536" cy="169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03C513F9-0E9A-4A40-A705-842EF444DB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1502109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766E480E-A579-4C2A-8F60-68E266EFA649}"/>
              </a:ext>
            </a:extLst>
          </p:cNvPr>
          <p:cNvGraphicFramePr/>
          <p:nvPr>
            <p:extLst>
              <p:ext uri="{D42A27DB-BD31-4B8C-83A1-F6EECF244321}">
                <p14:modId xmlns:p14="http://schemas.microsoft.com/office/powerpoint/2010/main" val="3202717613"/>
              </p:ext>
            </p:extLst>
          </p:nvPr>
        </p:nvGraphicFramePr>
        <p:xfrm>
          <a:off x="1447778" y="1851670"/>
          <a:ext cx="614855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4FF44CA-D077-4046-9390-AD142DA147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ED9ACCAE-9A89-491E-9256-0838F79BC6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0"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4989D124-9700-43BD-91F3-B722C6F99059}"/>
              </a:ext>
            </a:extLst>
          </p:cNvPr>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Wat is usability dat er toe doet?</a:t>
            </a:r>
          </a:p>
        </p:txBody>
      </p:sp>
    </p:spTree>
    <p:extLst>
      <p:ext uri="{BB962C8B-B14F-4D97-AF65-F5344CB8AC3E}">
        <p14:creationId xmlns:p14="http://schemas.microsoft.com/office/powerpoint/2010/main" val="59748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7644" y="1923678"/>
            <a:ext cx="6408712" cy="1938992"/>
          </a:xfrm>
          <a:prstGeom prst="rect">
            <a:avLst/>
          </a:prstGeom>
          <a:noFill/>
        </p:spPr>
        <p:txBody>
          <a:bodyPr wrap="square" rtlCol="0">
            <a:spAutoFit/>
          </a:bodyPr>
          <a:lstStyle/>
          <a:p>
            <a:pPr>
              <a:defRPr/>
            </a:pPr>
            <a:r>
              <a:rPr lang="nl-NL" altLang="es-ES" sz="1200" b="1" i="1" dirty="0"/>
              <a:t>Hoe u beter kunt zoeken:</a:t>
            </a:r>
          </a:p>
          <a:p>
            <a:pPr>
              <a:defRPr/>
            </a:pPr>
            <a:endParaRPr lang="nl-NL" altLang="es-ES" sz="1200" b="1" i="1" dirty="0"/>
          </a:p>
          <a:p>
            <a:pPr>
              <a:defRPr/>
            </a:pPr>
            <a:r>
              <a:rPr lang="nl-NL" altLang="es-ES" sz="1200" b="1" i="1" dirty="0"/>
              <a:t>Het gebruik van betere zoeksoftware is het geld waard.</a:t>
            </a:r>
          </a:p>
          <a:p>
            <a:pPr>
              <a:defRPr/>
            </a:pPr>
            <a:endParaRPr lang="nl-NL" altLang="es-ES" sz="1200" b="1" i="1" dirty="0"/>
          </a:p>
          <a:p>
            <a:pPr>
              <a:defRPr/>
            </a:pPr>
            <a:r>
              <a:rPr lang="nl-NL" altLang="es-ES" sz="1200" b="1" i="1" dirty="0"/>
              <a:t>Ontwerp de zoekinterface volgens de richtlijnen.</a:t>
            </a:r>
          </a:p>
          <a:p>
            <a:pPr>
              <a:defRPr/>
            </a:pPr>
            <a:endParaRPr lang="nl-NL" altLang="es-ES" sz="1200" b="1" i="1" dirty="0"/>
          </a:p>
          <a:p>
            <a:pPr>
              <a:defRPr/>
            </a:pPr>
            <a:r>
              <a:rPr lang="nl-NL" altLang="es-ES" sz="1200" b="1" i="1" dirty="0"/>
              <a:t>Pas de pagina's aan zodat de titels in één oogopslag pakken.</a:t>
            </a:r>
          </a:p>
          <a:p>
            <a:pPr>
              <a:defRPr/>
            </a:pPr>
            <a:endParaRPr lang="nl-NL" altLang="es-ES" sz="1200" b="1" i="1" dirty="0"/>
          </a:p>
          <a:p>
            <a:pPr>
              <a:defRPr/>
            </a:pPr>
            <a:r>
              <a:rPr lang="nl-NL" altLang="es-ES" sz="1200" b="1" i="1" dirty="0"/>
              <a:t>In de richtlijnen voor web </a:t>
            </a:r>
            <a:r>
              <a:rPr lang="nl-NL" altLang="es-ES" sz="1200" b="1" i="1" dirty="0" err="1"/>
              <a:t>usability</a:t>
            </a:r>
            <a:r>
              <a:rPr lang="nl-NL" altLang="es-ES" sz="1200" b="1" i="1" dirty="0"/>
              <a:t> wordt uitgelegd hoe u een goede zoekfunctie ontwerpt die aansluit bij wat de gebruiker verwacht.</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DCB271-BFE5-4968-911E-B60D7FA5FD2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F85AA92-8EA1-4E1B-BE11-598DFAF77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B22972D0-7581-4CE1-AFE7-149661B7E531}"/>
              </a:ext>
            </a:extLst>
          </p:cNvPr>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Wat is usability dat er toe doet?</a:t>
            </a:r>
          </a:p>
        </p:txBody>
      </p:sp>
    </p:spTree>
    <p:extLst>
      <p:ext uri="{BB962C8B-B14F-4D97-AF65-F5344CB8AC3E}">
        <p14:creationId xmlns:p14="http://schemas.microsoft.com/office/powerpoint/2010/main" val="2280477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67644" y="1786920"/>
            <a:ext cx="6408712" cy="2123658"/>
          </a:xfrm>
          <a:prstGeom prst="rect">
            <a:avLst/>
          </a:prstGeom>
          <a:noFill/>
        </p:spPr>
        <p:txBody>
          <a:bodyPr wrap="square" rtlCol="0">
            <a:spAutoFit/>
          </a:bodyPr>
          <a:lstStyle/>
          <a:p>
            <a:pPr>
              <a:defRPr/>
            </a:pPr>
            <a:r>
              <a:rPr lang="nl-NL" altLang="es-ES" sz="1200" b="1" i="1" dirty="0"/>
              <a:t>De knop 'zoeken'.</a:t>
            </a:r>
          </a:p>
          <a:p>
            <a:pPr>
              <a:defRPr/>
            </a:pPr>
            <a:endParaRPr lang="nl-NL" altLang="es-ES" sz="1200" b="1" i="1" dirty="0"/>
          </a:p>
          <a:p>
            <a:pPr>
              <a:defRPr/>
            </a:pPr>
            <a:r>
              <a:rPr lang="nl-NL" altLang="es-ES" sz="1200" b="1" i="1" dirty="0"/>
              <a:t>De zoekinterface zou rechtsboven moeten verschijnen, want daar zoekt de gebruiker ernaar.</a:t>
            </a:r>
          </a:p>
          <a:p>
            <a:pPr>
              <a:defRPr/>
            </a:pPr>
            <a:endParaRPr lang="nl-NL" altLang="es-ES" sz="1200" b="1" i="1" dirty="0"/>
          </a:p>
          <a:p>
            <a:pPr>
              <a:defRPr/>
            </a:pPr>
            <a:r>
              <a:rPr lang="nl-NL" altLang="es-ES" sz="1200" b="1" i="1" dirty="0"/>
              <a:t>Het zou op elke pagina van de site moeten staan, omdat je niet kunt voorspellen wanneer de gebruiker verdwaalt. en waar dit zal gebeuren.</a:t>
            </a:r>
          </a:p>
          <a:p>
            <a:pPr>
              <a:defRPr/>
            </a:pPr>
            <a:endParaRPr lang="nl-NL" altLang="es-ES" sz="1200" b="1" i="1" dirty="0"/>
          </a:p>
          <a:p>
            <a:pPr>
              <a:defRPr/>
            </a:pPr>
            <a:r>
              <a:rPr lang="nl-NL" altLang="es-ES" sz="1200" b="1" i="1" dirty="0"/>
              <a:t>Vaak gebruikt de gebruiker de zoekopdracht in alle categorieën om de breedte van de resultaten te evalueren: het verkleinen van de zoekopdracht riskeert dat de gebruiker interessante resultaten verliest.</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8DDF252-126D-41E5-BE91-4316207F246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E076251-ACCD-4262-9B19-A5F4500BF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55B9D193-7F08-4FC0-9F60-371B092BD5AA}"/>
              </a:ext>
            </a:extLst>
          </p:cNvPr>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Wat is usability dat er toe doet?</a:t>
            </a:r>
          </a:p>
        </p:txBody>
      </p:sp>
    </p:spTree>
    <p:extLst>
      <p:ext uri="{BB962C8B-B14F-4D97-AF65-F5344CB8AC3E}">
        <p14:creationId xmlns:p14="http://schemas.microsoft.com/office/powerpoint/2010/main" val="89544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50521" y="1923678"/>
            <a:ext cx="6408712" cy="2123658"/>
          </a:xfrm>
          <a:prstGeom prst="rect">
            <a:avLst/>
          </a:prstGeom>
          <a:noFill/>
        </p:spPr>
        <p:txBody>
          <a:bodyPr wrap="square" rtlCol="0">
            <a:spAutoFit/>
          </a:bodyPr>
          <a:lstStyle/>
          <a:p>
            <a:pPr>
              <a:defRPr/>
            </a:pPr>
            <a:r>
              <a:rPr lang="nl-NL" altLang="es-ES" sz="1200" b="1" i="1" dirty="0"/>
              <a:t>Lengte van de QUERY en het zoekveld</a:t>
            </a:r>
          </a:p>
          <a:p>
            <a:pPr>
              <a:defRPr/>
            </a:pPr>
            <a:endParaRPr lang="nl-NL" altLang="es-ES" sz="1200" b="1" i="1" dirty="0"/>
          </a:p>
          <a:p>
            <a:pPr>
              <a:defRPr/>
            </a:pPr>
            <a:r>
              <a:rPr lang="nl-NL" altLang="es-ES" sz="1200" b="1" i="1" dirty="0"/>
              <a:t>Een langer zoekveld is om 2 redenen beter:</a:t>
            </a:r>
          </a:p>
          <a:p>
            <a:pPr>
              <a:defRPr/>
            </a:pPr>
            <a:endParaRPr lang="nl-NL" altLang="es-ES" sz="1200" b="1" i="1" dirty="0"/>
          </a:p>
          <a:p>
            <a:pPr>
              <a:defRPr/>
            </a:pPr>
            <a:r>
              <a:rPr lang="nl-NL" altLang="es-ES" sz="1200" b="1" i="1" dirty="0"/>
              <a:t>Het moedigt de gebruiker aan om langere zoekopdrachten uit te voeren, wat nauwkeuriger en nauwkeuriger oplevert. dus meer bruikbare resultaten.</a:t>
            </a:r>
          </a:p>
          <a:p>
            <a:pPr>
              <a:defRPr/>
            </a:pPr>
            <a:r>
              <a:rPr lang="nl-NL" altLang="es-ES" sz="1200" b="1" i="1" dirty="0"/>
              <a:t>Wanneer de gebruiker alles leest wat hij schrijft, maakt hij minder typefouten en fouten.</a:t>
            </a:r>
          </a:p>
          <a:p>
            <a:pPr>
              <a:defRPr/>
            </a:pPr>
            <a:endParaRPr lang="nl-NL" altLang="es-ES" sz="1200" b="1" i="1" dirty="0"/>
          </a:p>
          <a:p>
            <a:pPr>
              <a:defRPr/>
            </a:pPr>
            <a:r>
              <a:rPr lang="nl-NL" altLang="es-ES" sz="1200" b="1" i="1" dirty="0"/>
              <a:t>We raden een </a:t>
            </a:r>
            <a:r>
              <a:rPr lang="nl-NL" altLang="es-ES" sz="1200" b="1" i="1" dirty="0" err="1"/>
              <a:t>zoekvak</a:t>
            </a:r>
            <a:r>
              <a:rPr lang="nl-NL" altLang="es-ES" sz="1200" b="1" i="1" dirty="0"/>
              <a:t> van 27 tekens aan, groot genoeg voor 90% van de zoekopdrachten zonder door de tekst te scrollen.</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274975-A52E-490A-A58D-916CE09D150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2FF2B641-71FE-48F6-A583-C92190740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9B38E39F-094D-4A72-8269-0956721E443E}"/>
              </a:ext>
            </a:extLst>
          </p:cNvPr>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Wat is usability dat er toe doet?</a:t>
            </a:r>
          </a:p>
        </p:txBody>
      </p:sp>
    </p:spTree>
    <p:extLst>
      <p:ext uri="{BB962C8B-B14F-4D97-AF65-F5344CB8AC3E}">
        <p14:creationId xmlns:p14="http://schemas.microsoft.com/office/powerpoint/2010/main" val="2784357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a:extLst>
              <a:ext uri="{FF2B5EF4-FFF2-40B4-BE49-F238E27FC236}">
                <a16:creationId xmlns:a16="http://schemas.microsoft.com/office/drawing/2014/main" id="{5421EB26-810C-484B-AF69-659A7184FD3B}"/>
              </a:ext>
            </a:extLst>
          </p:cNvPr>
          <p:cNvGrpSpPr/>
          <p:nvPr/>
        </p:nvGrpSpPr>
        <p:grpSpPr>
          <a:xfrm>
            <a:off x="1798980" y="2067694"/>
            <a:ext cx="5688632" cy="1989484"/>
            <a:chOff x="1769109" y="2067694"/>
            <a:chExt cx="5589163" cy="1872208"/>
          </a:xfrm>
        </p:grpSpPr>
        <p:sp>
          <p:nvSpPr>
            <p:cNvPr id="9" name="Rectángulo 8">
              <a:extLst>
                <a:ext uri="{FF2B5EF4-FFF2-40B4-BE49-F238E27FC236}">
                  <a16:creationId xmlns:a16="http://schemas.microsoft.com/office/drawing/2014/main" id="{208D5981-2822-4DFD-9E36-77F9ADE77BB8}"/>
                </a:ext>
              </a:extLst>
            </p:cNvPr>
            <p:cNvSpPr/>
            <p:nvPr/>
          </p:nvSpPr>
          <p:spPr>
            <a:xfrm>
              <a:off x="1935961" y="2067694"/>
              <a:ext cx="5422311" cy="1872208"/>
            </a:xfrm>
            <a:prstGeom prst="rect">
              <a:avLst/>
            </a:prstGeom>
            <a:ln>
              <a:noFill/>
            </a:ln>
          </p:spPr>
        </p:sp>
        <p:sp>
          <p:nvSpPr>
            <p:cNvPr id="12" name="Flecha: a la derecha 11">
              <a:extLst>
                <a:ext uri="{FF2B5EF4-FFF2-40B4-BE49-F238E27FC236}">
                  <a16:creationId xmlns:a16="http://schemas.microsoft.com/office/drawing/2014/main" id="{FBF81187-7728-4D10-9840-C6CD82C28B01}"/>
                </a:ext>
              </a:extLst>
            </p:cNvPr>
            <p:cNvSpPr/>
            <p:nvPr/>
          </p:nvSpPr>
          <p:spPr>
            <a:xfrm>
              <a:off x="1769109" y="2067694"/>
              <a:ext cx="5182490" cy="1872208"/>
            </a:xfrm>
            <a:prstGeom prst="rightArrow">
              <a:avLst/>
            </a:prstGeom>
          </p:spPr>
          <p:style>
            <a:lnRef idx="2">
              <a:schemeClr val="accent4">
                <a:shade val="50000"/>
              </a:schemeClr>
            </a:lnRef>
            <a:fillRef idx="1">
              <a:schemeClr val="accent4"/>
            </a:fillRef>
            <a:effectRef idx="0">
              <a:schemeClr val="accent4"/>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88C31AD9-0A9D-48E2-9E62-B4459032AEFA}"/>
                </a:ext>
              </a:extLst>
            </p:cNvPr>
            <p:cNvSpPr/>
            <p:nvPr/>
          </p:nvSpPr>
          <p:spPr>
            <a:xfrm>
              <a:off x="1881982" y="2629356"/>
              <a:ext cx="1156474" cy="748883"/>
            </a:xfrm>
            <a:custGeom>
              <a:avLst/>
              <a:gdLst>
                <a:gd name="connsiteX0" fmla="*/ 0 w 1156474"/>
                <a:gd name="connsiteY0" fmla="*/ 124816 h 748883"/>
                <a:gd name="connsiteX1" fmla="*/ 124816 w 1156474"/>
                <a:gd name="connsiteY1" fmla="*/ 0 h 748883"/>
                <a:gd name="connsiteX2" fmla="*/ 1031658 w 1156474"/>
                <a:gd name="connsiteY2" fmla="*/ 0 h 748883"/>
                <a:gd name="connsiteX3" fmla="*/ 1156474 w 1156474"/>
                <a:gd name="connsiteY3" fmla="*/ 124816 h 748883"/>
                <a:gd name="connsiteX4" fmla="*/ 1156474 w 1156474"/>
                <a:gd name="connsiteY4" fmla="*/ 624067 h 748883"/>
                <a:gd name="connsiteX5" fmla="*/ 1031658 w 1156474"/>
                <a:gd name="connsiteY5" fmla="*/ 748883 h 748883"/>
                <a:gd name="connsiteX6" fmla="*/ 124816 w 1156474"/>
                <a:gd name="connsiteY6" fmla="*/ 748883 h 748883"/>
                <a:gd name="connsiteX7" fmla="*/ 0 w 1156474"/>
                <a:gd name="connsiteY7" fmla="*/ 624067 h 748883"/>
                <a:gd name="connsiteX8" fmla="*/ 0 w 1156474"/>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474" h="748883">
                  <a:moveTo>
                    <a:pt x="0" y="124816"/>
                  </a:moveTo>
                  <a:cubicBezTo>
                    <a:pt x="0" y="55882"/>
                    <a:pt x="55882" y="0"/>
                    <a:pt x="124816" y="0"/>
                  </a:cubicBezTo>
                  <a:lnTo>
                    <a:pt x="1031658" y="0"/>
                  </a:lnTo>
                  <a:cubicBezTo>
                    <a:pt x="1100592" y="0"/>
                    <a:pt x="1156474" y="55882"/>
                    <a:pt x="1156474" y="124816"/>
                  </a:cubicBezTo>
                  <a:lnTo>
                    <a:pt x="1156474" y="624067"/>
                  </a:lnTo>
                  <a:cubicBezTo>
                    <a:pt x="1156474" y="693001"/>
                    <a:pt x="1100592" y="748883"/>
                    <a:pt x="1031658"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82277" tIns="82277" rIns="82277" bIns="82277" numCol="1" spcCol="1270" anchor="ctr" anchorCtr="0">
              <a:noAutofit/>
            </a:bodyPr>
            <a:lstStyle/>
            <a:p>
              <a:pPr algn="ctr">
                <a:defRPr/>
              </a:pPr>
              <a:r>
                <a:rPr lang="en-GB" altLang="es-ES" sz="1200" b="1" i="1" dirty="0">
                  <a:solidFill>
                    <a:srgbClr val="00B0F0"/>
                  </a:solidFill>
                </a:rPr>
                <a:t>GEAVANCEERDE ZOEKOPDRACHTEN</a:t>
              </a:r>
              <a:endParaRPr lang="en-GB" altLang="es-ES" sz="1200" b="1" dirty="0">
                <a:solidFill>
                  <a:srgbClr val="00B0F0"/>
                </a:solidFill>
              </a:endParaRPr>
            </a:p>
          </p:txBody>
        </p:sp>
        <p:sp>
          <p:nvSpPr>
            <p:cNvPr id="18" name="Forma libre: forma 17">
              <a:extLst>
                <a:ext uri="{FF2B5EF4-FFF2-40B4-BE49-F238E27FC236}">
                  <a16:creationId xmlns:a16="http://schemas.microsoft.com/office/drawing/2014/main" id="{91A27578-140B-4F3E-B6DA-B89D3445D0F3}"/>
                </a:ext>
              </a:extLst>
            </p:cNvPr>
            <p:cNvSpPr/>
            <p:nvPr/>
          </p:nvSpPr>
          <p:spPr>
            <a:xfrm>
              <a:off x="3228935" y="2629356"/>
              <a:ext cx="2588549" cy="748883"/>
            </a:xfrm>
            <a:custGeom>
              <a:avLst/>
              <a:gdLst>
                <a:gd name="connsiteX0" fmla="*/ 0 w 4078765"/>
                <a:gd name="connsiteY0" fmla="*/ 124816 h 748883"/>
                <a:gd name="connsiteX1" fmla="*/ 124816 w 4078765"/>
                <a:gd name="connsiteY1" fmla="*/ 0 h 748883"/>
                <a:gd name="connsiteX2" fmla="*/ 3953949 w 4078765"/>
                <a:gd name="connsiteY2" fmla="*/ 0 h 748883"/>
                <a:gd name="connsiteX3" fmla="*/ 4078765 w 4078765"/>
                <a:gd name="connsiteY3" fmla="*/ 124816 h 748883"/>
                <a:gd name="connsiteX4" fmla="*/ 4078765 w 4078765"/>
                <a:gd name="connsiteY4" fmla="*/ 624067 h 748883"/>
                <a:gd name="connsiteX5" fmla="*/ 3953949 w 4078765"/>
                <a:gd name="connsiteY5" fmla="*/ 748883 h 748883"/>
                <a:gd name="connsiteX6" fmla="*/ 124816 w 4078765"/>
                <a:gd name="connsiteY6" fmla="*/ 748883 h 748883"/>
                <a:gd name="connsiteX7" fmla="*/ 0 w 4078765"/>
                <a:gd name="connsiteY7" fmla="*/ 624067 h 748883"/>
                <a:gd name="connsiteX8" fmla="*/ 0 w 4078765"/>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765" h="748883">
                  <a:moveTo>
                    <a:pt x="0" y="124816"/>
                  </a:moveTo>
                  <a:cubicBezTo>
                    <a:pt x="0" y="55882"/>
                    <a:pt x="55882" y="0"/>
                    <a:pt x="124816" y="0"/>
                  </a:cubicBezTo>
                  <a:lnTo>
                    <a:pt x="3953949" y="0"/>
                  </a:lnTo>
                  <a:cubicBezTo>
                    <a:pt x="4022883" y="0"/>
                    <a:pt x="4078765" y="55882"/>
                    <a:pt x="4078765" y="124816"/>
                  </a:cubicBezTo>
                  <a:lnTo>
                    <a:pt x="4078765" y="624067"/>
                  </a:lnTo>
                  <a:cubicBezTo>
                    <a:pt x="4078765" y="693001"/>
                    <a:pt x="4022883" y="748883"/>
                    <a:pt x="3953949"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8467" tIns="78467" rIns="78467" bIns="78467" numCol="1" spcCol="1270" anchor="ctr" anchorCtr="0">
              <a:noAutofit/>
            </a:bodyPr>
            <a:lstStyle/>
            <a:p>
              <a:pPr>
                <a:defRPr/>
              </a:pPr>
              <a:r>
                <a:rPr lang="nl-NL" altLang="es-ES" sz="1100" b="1" dirty="0"/>
                <a:t>Geavanceerd zoeken moet worden vermeden, aangezien maar heel weinig gebruikers het kunnen gebruiken</a:t>
              </a:r>
            </a:p>
            <a:p>
              <a:pPr>
                <a:defRPr/>
              </a:pPr>
              <a:r>
                <a:rPr lang="nl-NL" altLang="es-ES" sz="1100" b="1" dirty="0"/>
                <a:t>en bijna altijd leidt het tot meer</a:t>
              </a:r>
            </a:p>
            <a:p>
              <a:pPr>
                <a:defRPr/>
              </a:pPr>
              <a:r>
                <a:rPr lang="nl-NL" altLang="es-ES" sz="1100" b="1" dirty="0"/>
                <a:t>problemen dan het kan oplossen.</a:t>
              </a:r>
              <a:endParaRPr lang="en-GB" altLang="es-ES" sz="1100" b="1" dirty="0"/>
            </a:p>
          </p:txBody>
        </p:sp>
      </p:gr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3D6FB25-B859-4311-A42A-C02D1C64A6B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3" name="Imagen 12">
            <a:extLst>
              <a:ext uri="{FF2B5EF4-FFF2-40B4-BE49-F238E27FC236}">
                <a16:creationId xmlns:a16="http://schemas.microsoft.com/office/drawing/2014/main" id="{25A24822-4BD1-44A8-A15E-DD167482D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5"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9" name="Rectangle 3">
            <a:extLst>
              <a:ext uri="{FF2B5EF4-FFF2-40B4-BE49-F238E27FC236}">
                <a16:creationId xmlns:a16="http://schemas.microsoft.com/office/drawing/2014/main" id="{EBB2CC36-F231-454E-9902-019D67D849BA}"/>
              </a:ext>
            </a:extLst>
          </p:cNvPr>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Wat is usability dat er toe doet?</a:t>
            </a:r>
          </a:p>
        </p:txBody>
      </p:sp>
    </p:spTree>
    <p:extLst>
      <p:ext uri="{BB962C8B-B14F-4D97-AF65-F5344CB8AC3E}">
        <p14:creationId xmlns:p14="http://schemas.microsoft.com/office/powerpoint/2010/main" val="817269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906844-3CD9-4047-A4B4-7768EB182203}"/>
              </a:ext>
            </a:extLst>
          </p:cNvPr>
          <p:cNvSpPr/>
          <p:nvPr/>
        </p:nvSpPr>
        <p:spPr>
          <a:xfrm>
            <a:off x="1583996" y="1851670"/>
            <a:ext cx="5904000" cy="23762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5"/>
          <p:cNvSpPr txBox="1"/>
          <p:nvPr/>
        </p:nvSpPr>
        <p:spPr>
          <a:xfrm>
            <a:off x="1563759" y="1926000"/>
            <a:ext cx="6264696" cy="2123658"/>
          </a:xfrm>
          <a:prstGeom prst="rect">
            <a:avLst/>
          </a:prstGeom>
          <a:noFill/>
        </p:spPr>
        <p:txBody>
          <a:bodyPr wrap="square" rtlCol="0">
            <a:spAutoFit/>
          </a:bodyPr>
          <a:lstStyle/>
          <a:p>
            <a:pPr>
              <a:defRPr/>
            </a:pPr>
            <a:r>
              <a:rPr lang="nl-NL" altLang="es-ES" sz="1200" b="1" dirty="0"/>
              <a:t>Contextueel zoeken:</a:t>
            </a:r>
          </a:p>
          <a:p>
            <a:pPr>
              <a:defRPr/>
            </a:pPr>
            <a:endParaRPr lang="nl-NL" altLang="es-ES" sz="1200" b="1" dirty="0"/>
          </a:p>
          <a:p>
            <a:pPr>
              <a:defRPr/>
            </a:pPr>
            <a:r>
              <a:rPr lang="nl-NL" altLang="es-ES" sz="1200" b="1" dirty="0"/>
              <a:t>Zoeken beperkt tot een bepaalde context. Het is handig wanneer gebruikers alleen resultaten van een bepaald gebied willen.</a:t>
            </a:r>
          </a:p>
          <a:p>
            <a:pPr>
              <a:defRPr/>
            </a:pPr>
            <a:endParaRPr lang="nl-NL" altLang="es-ES" sz="1200" b="1" dirty="0"/>
          </a:p>
          <a:p>
            <a:pPr>
              <a:defRPr/>
            </a:pPr>
            <a:r>
              <a:rPr lang="nl-NL" altLang="es-ES" sz="1200" b="1" dirty="0"/>
              <a:t>Het kan gevaarlijk zijn omdat: Gebruikers misschien niet begrijpen dat de meeste resultaten dat wel zijn. gefilterd.</a:t>
            </a:r>
          </a:p>
          <a:p>
            <a:pPr>
              <a:defRPr/>
            </a:pPr>
            <a:endParaRPr lang="nl-NL" altLang="es-ES" sz="1200" b="1" dirty="0"/>
          </a:p>
          <a:p>
            <a:pPr>
              <a:defRPr/>
            </a:pPr>
            <a:r>
              <a:rPr lang="nl-NL" altLang="es-ES" sz="1200" b="1" dirty="0"/>
              <a:t>Bovendien kan de gebruiker denken dat wat hij zoekt zich in een deel van de site bevindt, maar dat hij het niet kan vinden in een contextuele zoekopdracht, hoewel de site in dit opzicht een rijk aanbod heeft.</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44724C1-CD29-46F3-BB12-5104B4103A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28825C2-DFE3-48EA-8001-9F55EA044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D773BC8F-0E74-4BA1-9444-1668DBC599F8}"/>
              </a:ext>
            </a:extLst>
          </p:cNvPr>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it-IT" sz="1200" b="1" dirty="0">
                <a:solidFill>
                  <a:schemeClr val="tx1"/>
                </a:solidFill>
              </a:rPr>
              <a:t>Wat is usability dat er toe doet?</a:t>
            </a:r>
          </a:p>
        </p:txBody>
      </p:sp>
    </p:spTree>
    <p:extLst>
      <p:ext uri="{BB962C8B-B14F-4D97-AF65-F5344CB8AC3E}">
        <p14:creationId xmlns:p14="http://schemas.microsoft.com/office/powerpoint/2010/main" val="632250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
        <p:nvSpPr>
          <p:cNvPr id="6" name="TextBox 5"/>
          <p:cNvSpPr txBox="1"/>
          <p:nvPr/>
        </p:nvSpPr>
        <p:spPr>
          <a:xfrm>
            <a:off x="1558234" y="1851670"/>
            <a:ext cx="6264696" cy="2123658"/>
          </a:xfrm>
          <a:prstGeom prst="rect">
            <a:avLst/>
          </a:prstGeom>
          <a:noFill/>
        </p:spPr>
        <p:txBody>
          <a:bodyPr wrap="square" rtlCol="0">
            <a:spAutoFit/>
          </a:bodyPr>
          <a:lstStyle/>
          <a:p>
            <a:pPr>
              <a:defRPr/>
            </a:pPr>
            <a:r>
              <a:rPr lang="nl-NL" altLang="es-ES" sz="1200" b="1" i="1" dirty="0"/>
              <a:t>Contextueel zoeken:</a:t>
            </a:r>
          </a:p>
          <a:p>
            <a:pPr>
              <a:defRPr/>
            </a:pPr>
            <a:endParaRPr lang="nl-NL" altLang="es-ES" sz="1200" b="1" i="1" dirty="0"/>
          </a:p>
          <a:p>
            <a:pPr>
              <a:defRPr/>
            </a:pPr>
            <a:r>
              <a:rPr lang="nl-NL" altLang="es-ES" sz="1200" b="1" i="1" dirty="0"/>
              <a:t>Zoeken beperkt tot een bepaalde context. Het is handig wanneer gebruikers alleen resultaten van een bepaald gebied willen.</a:t>
            </a:r>
          </a:p>
          <a:p>
            <a:pPr>
              <a:defRPr/>
            </a:pPr>
            <a:endParaRPr lang="nl-NL" altLang="es-ES" sz="1200" b="1" i="1" dirty="0"/>
          </a:p>
          <a:p>
            <a:pPr>
              <a:defRPr/>
            </a:pPr>
            <a:r>
              <a:rPr lang="nl-NL" altLang="es-ES" sz="1200" b="1" i="1" dirty="0"/>
              <a:t>Het kan gevaarlijk zijn omdat: Gebruikers misschien niet begrijpen dat de meeste resultaten dat wel zijn. gefilterd.</a:t>
            </a:r>
          </a:p>
          <a:p>
            <a:pPr>
              <a:defRPr/>
            </a:pPr>
            <a:endParaRPr lang="nl-NL" altLang="es-ES" sz="1200" b="1" i="1" dirty="0"/>
          </a:p>
          <a:p>
            <a:pPr>
              <a:defRPr/>
            </a:pPr>
            <a:r>
              <a:rPr lang="nl-NL" altLang="es-ES" sz="1200" b="1" i="1" dirty="0"/>
              <a:t>Bovendien kan de gebruiker denken dat wat hij zoekt zich in een deel van de site bevindt, maar dat hij het niet kan vinden in een contextuele zoekopdracht, hoewel de site in dit opzicht een rijk aanbod heeft.</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E096D34-2F4D-4893-ADF8-1375BD77C11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F44F54A-A9AD-43D5-B490-AAC9418A5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11376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6F6EF3-31A5-43DF-802A-6EA1D4266BA7}"/>
              </a:ext>
            </a:extLst>
          </p:cNvPr>
          <p:cNvSpPr/>
          <p:nvPr/>
        </p:nvSpPr>
        <p:spPr>
          <a:xfrm>
            <a:off x="1475656" y="2211710"/>
            <a:ext cx="6408712" cy="1584176"/>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 name="Rectangle 3"/>
          <p:cNvSpPr/>
          <p:nvPr/>
        </p:nvSpPr>
        <p:spPr>
          <a:xfrm>
            <a:off x="1475656" y="1635647"/>
            <a:ext cx="640871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altLang="ko-KR" sz="1200" b="1" dirty="0">
                <a:solidFill>
                  <a:schemeClr val="tx1"/>
                </a:solidFill>
              </a:rPr>
              <a:t>Hoe gedraagt ​​de gebruiker zich tijdens het surfen op het internet?</a:t>
            </a:r>
            <a:endParaRPr lang="ko-KR" altLang="en-US" sz="1200" b="1" dirty="0">
              <a:solidFill>
                <a:schemeClr val="tx1"/>
              </a:solidFill>
            </a:endParaRPr>
          </a:p>
        </p:txBody>
      </p:sp>
      <p:sp>
        <p:nvSpPr>
          <p:cNvPr id="6" name="TextBox 5"/>
          <p:cNvSpPr txBox="1"/>
          <p:nvPr/>
        </p:nvSpPr>
        <p:spPr>
          <a:xfrm>
            <a:off x="1547664" y="2285030"/>
            <a:ext cx="6408712" cy="1200329"/>
          </a:xfrm>
          <a:prstGeom prst="rect">
            <a:avLst/>
          </a:prstGeom>
          <a:noFill/>
        </p:spPr>
        <p:txBody>
          <a:bodyPr wrap="square" rtlCol="0">
            <a:spAutoFit/>
          </a:bodyPr>
          <a:lstStyle/>
          <a:p>
            <a:pPr>
              <a:defRPr/>
            </a:pPr>
            <a:r>
              <a:rPr lang="nl-BE" altLang="es-ES" sz="1200" dirty="0">
                <a:latin typeface="Arial Rounded MT Bold" panose="020F0704030504030204" pitchFamily="34" charset="0"/>
              </a:rPr>
              <a:t>Gebruikersgedrag wordt verklaard met de theorie van informatie zoeken:</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De gebruiker wordt geïdentificeerd als informatieverstrekker.</a:t>
            </a:r>
          </a:p>
          <a:p>
            <a:pPr>
              <a:defRPr/>
            </a:pPr>
            <a:endParaRPr lang="nl-BE" altLang="es-ES" sz="1200" dirty="0">
              <a:latin typeface="Arial Rounded MT Bold" panose="020F0704030504030204" pitchFamily="34" charset="0"/>
            </a:endParaRPr>
          </a:p>
          <a:p>
            <a:pPr>
              <a:defRPr/>
            </a:pPr>
            <a:r>
              <a:rPr lang="nl-BE" altLang="es-ES" sz="1200" dirty="0">
                <a:latin typeface="Arial Rounded MT Bold" panose="020F0704030504030204" pitchFamily="34" charset="0"/>
              </a:rPr>
              <a:t>En voor de aangehaalde theorie: hoe gemakkelijker het is om nieuwe informatiebronnen te vinden, hoe minder tijd gebruikers zullen besteden aan elke.</a:t>
            </a:r>
            <a:endParaRPr lang="en-GB" altLang="es-ES" sz="1200" dirty="0">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7F3D0C-99EE-4DF9-96A1-05449D44CD5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893885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0094" y="1696317"/>
            <a:ext cx="6274274" cy="3046988"/>
          </a:xfrm>
          <a:prstGeom prst="rect">
            <a:avLst/>
          </a:prstGeom>
          <a:noFill/>
        </p:spPr>
        <p:txBody>
          <a:bodyPr wrap="square" rtlCol="0">
            <a:spAutoFit/>
          </a:bodyPr>
          <a:lstStyle/>
          <a:p>
            <a:pPr>
              <a:defRPr/>
            </a:pPr>
            <a:r>
              <a:rPr lang="nl-NL" altLang="es-ES" sz="1200" b="1" i="1" dirty="0"/>
              <a:t>Beste weddenschap: die pagina's die kunnen worden genomineerd als het beste resultaat voor bepaalde zoekopdrachten.</a:t>
            </a:r>
          </a:p>
          <a:p>
            <a:pPr>
              <a:defRPr/>
            </a:pPr>
            <a:endParaRPr lang="nl-NL" altLang="es-ES" sz="1200" b="1" i="1" dirty="0"/>
          </a:p>
          <a:p>
            <a:pPr>
              <a:defRPr/>
            </a:pPr>
            <a:r>
              <a:rPr lang="nl-NL" altLang="es-ES" sz="1200" b="1" i="1" dirty="0"/>
              <a:t>Er is geen manier om een ​​externe zoekmachine te vertellen welke pagina's van uw site het belangrijkst zijn voor elke zoekopdracht.</a:t>
            </a:r>
          </a:p>
          <a:p>
            <a:pPr>
              <a:defRPr/>
            </a:pPr>
            <a:endParaRPr lang="nl-NL" altLang="es-ES" sz="1200" b="1" i="1" dirty="0"/>
          </a:p>
          <a:p>
            <a:pPr>
              <a:defRPr/>
            </a:pPr>
            <a:r>
              <a:rPr lang="nl-NL" altLang="es-ES" sz="1200" b="1" i="1" dirty="0"/>
              <a:t>Maar voor de engine van elke website en voor de belangrijkste zoekopdrachten kunt u een lijst met gesorteerde resultaten samenstellen, genaamd Best Bet.</a:t>
            </a:r>
          </a:p>
          <a:p>
            <a:pPr>
              <a:defRPr/>
            </a:pPr>
            <a:endParaRPr lang="nl-NL" altLang="es-ES" sz="1200" b="1" i="1" dirty="0"/>
          </a:p>
          <a:p>
            <a:pPr>
              <a:defRPr/>
            </a:pPr>
            <a:r>
              <a:rPr lang="nl-NL" altLang="es-ES" sz="1200" b="1" i="1" dirty="0"/>
              <a:t>Dit moet:</a:t>
            </a:r>
          </a:p>
          <a:p>
            <a:pPr>
              <a:defRPr/>
            </a:pPr>
            <a:r>
              <a:rPr lang="nl-NL" altLang="es-ES" sz="1200" b="1" i="1" dirty="0"/>
              <a:t>Reageren op merken of productnamen</a:t>
            </a:r>
          </a:p>
          <a:p>
            <a:pPr>
              <a:defRPr/>
            </a:pPr>
            <a:r>
              <a:rPr lang="nl-NL" altLang="es-ES" sz="1200" b="1" i="1" dirty="0"/>
              <a:t>Reageren op catalogusnummers of codes</a:t>
            </a:r>
          </a:p>
          <a:p>
            <a:pPr>
              <a:defRPr/>
            </a:pPr>
            <a:r>
              <a:rPr lang="nl-NL" altLang="es-ES" sz="1200" b="1" i="1" dirty="0"/>
              <a:t>Reageren op categorienamen</a:t>
            </a:r>
          </a:p>
          <a:p>
            <a:pPr>
              <a:defRPr/>
            </a:pPr>
            <a:r>
              <a:rPr lang="nl-NL" altLang="es-ES" sz="1200" b="1" i="1" dirty="0"/>
              <a:t>Reageer op de namen van belangrijke leidinggevenden of personeel</a:t>
            </a:r>
            <a:endParaRPr lang="it-IT" altLang="es-ES" sz="1200" b="1" dirty="0"/>
          </a:p>
          <a:p>
            <a:pPr>
              <a:defRPr/>
            </a:pPr>
            <a:endParaRPr lang="it-IT" altLang="es-ES" sz="1200" b="1" i="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F2A9E68-388C-4F9D-B303-07AD671337A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549C19F-7CFA-4A34-A6B0-414ACA36C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029BFB4F-5C9D-4A29-B724-6771F10C0675}"/>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3129218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9652" y="1923678"/>
            <a:ext cx="6264696" cy="2123658"/>
          </a:xfrm>
          <a:prstGeom prst="rect">
            <a:avLst/>
          </a:prstGeom>
          <a:noFill/>
        </p:spPr>
        <p:txBody>
          <a:bodyPr wrap="square" rtlCol="0">
            <a:spAutoFit/>
          </a:bodyPr>
          <a:lstStyle/>
          <a:p>
            <a:pPr>
              <a:defRPr/>
            </a:pPr>
            <a:r>
              <a:rPr lang="nl-NL" altLang="es-ES" sz="1200" b="1" i="1" dirty="0"/>
              <a:t>Een SERP sorteren:</a:t>
            </a:r>
          </a:p>
          <a:p>
            <a:pPr>
              <a:defRPr/>
            </a:pPr>
            <a:endParaRPr lang="nl-NL" altLang="es-ES" sz="1200" b="1" i="1" dirty="0"/>
          </a:p>
          <a:p>
            <a:pPr>
              <a:defRPr/>
            </a:pPr>
            <a:r>
              <a:rPr lang="nl-NL" altLang="es-ES" sz="1200" b="1" i="1" dirty="0"/>
              <a:t>Een </a:t>
            </a:r>
            <a:r>
              <a:rPr lang="nl-NL" altLang="es-ES" sz="1200" b="1" i="1" dirty="0" err="1"/>
              <a:t>serp</a:t>
            </a:r>
            <a:r>
              <a:rPr lang="nl-NL" altLang="es-ES" sz="1200" b="1" i="1" dirty="0"/>
              <a:t> wordt meestal gesorteerd op relevantie.</a:t>
            </a:r>
          </a:p>
          <a:p>
            <a:pPr>
              <a:defRPr/>
            </a:pPr>
            <a:endParaRPr lang="nl-NL" altLang="es-ES" sz="1200" b="1" i="1" dirty="0"/>
          </a:p>
          <a:p>
            <a:pPr>
              <a:defRPr/>
            </a:pPr>
            <a:r>
              <a:rPr lang="nl-NL" altLang="es-ES" sz="1200" b="1" i="1" dirty="0"/>
              <a:t>Geef gebruikers de mogelijkheid om reacties te sorteren op kenmerk (prijs, datum, enz.). Dit kan handig zijn.</a:t>
            </a:r>
          </a:p>
          <a:p>
            <a:pPr>
              <a:defRPr/>
            </a:pPr>
            <a:endParaRPr lang="nl-NL" altLang="es-ES" sz="1200" b="1" i="1" dirty="0"/>
          </a:p>
          <a:p>
            <a:pPr>
              <a:defRPr/>
            </a:pPr>
            <a:r>
              <a:rPr lang="nl-NL" altLang="es-ES" sz="1200" b="1" i="1" dirty="0"/>
              <a:t>Het is raadzaam om de mogelijkheid te geven om te kiezen of u op ASCENDING OF AFDALING wilt bestellen.</a:t>
            </a:r>
            <a:endParaRPr lang="it-IT" altLang="es-ES" sz="1200" b="1" dirty="0"/>
          </a:p>
          <a:p>
            <a:pPr>
              <a:defRPr/>
            </a:pPr>
            <a:endParaRPr lang="it-IT"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BCD55C0-1A39-4811-B94F-6FFE03080D5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086D89E-CA19-4429-BC82-E8CC3521E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BB414A87-EE31-4314-9361-7D30984FB17D}"/>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952919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20000" y="1833667"/>
            <a:ext cx="6264696" cy="2308324"/>
          </a:xfrm>
          <a:prstGeom prst="rect">
            <a:avLst/>
          </a:prstGeom>
          <a:noFill/>
        </p:spPr>
        <p:txBody>
          <a:bodyPr wrap="square" rtlCol="0">
            <a:spAutoFit/>
          </a:bodyPr>
          <a:lstStyle/>
          <a:p>
            <a:pPr>
              <a:defRPr/>
            </a:pPr>
            <a:r>
              <a:rPr lang="nl-NL" altLang="es-ES" sz="1200" b="1" i="1" dirty="0"/>
              <a:t>Geen resultaten in SERP:</a:t>
            </a:r>
          </a:p>
          <a:p>
            <a:pPr>
              <a:defRPr/>
            </a:pPr>
            <a:endParaRPr lang="nl-NL" altLang="es-ES" sz="1200" b="1" i="1" dirty="0"/>
          </a:p>
          <a:p>
            <a:pPr>
              <a:defRPr/>
            </a:pPr>
            <a:r>
              <a:rPr lang="nl-NL" altLang="es-ES" sz="1200" b="1" i="1" dirty="0"/>
              <a:t>Het is belangrijk om de gebruiker aan te geven dat er geen zoekresultaten zijn, omdat dit wel het geval zou kunnen zijn. de gebruiker ertoe brengen te wachten tot de zoekopdracht is voltooid, als er geen indicatie is dat deze al is voltooid.</a:t>
            </a:r>
          </a:p>
          <a:p>
            <a:pPr>
              <a:defRPr/>
            </a:pPr>
            <a:endParaRPr lang="nl-NL" altLang="es-ES" sz="1200" b="1" i="1" dirty="0"/>
          </a:p>
          <a:p>
            <a:pPr>
              <a:defRPr/>
            </a:pPr>
            <a:r>
              <a:rPr lang="nl-NL" altLang="es-ES" sz="1200" b="1" i="1" dirty="0"/>
              <a:t>Slechts één resultaat in SERP:</a:t>
            </a:r>
          </a:p>
          <a:p>
            <a:pPr>
              <a:defRPr/>
            </a:pPr>
            <a:endParaRPr lang="nl-NL" altLang="es-ES" sz="1200" b="1" i="1" dirty="0"/>
          </a:p>
          <a:p>
            <a:pPr>
              <a:defRPr/>
            </a:pPr>
            <a:r>
              <a:rPr lang="nl-NL" altLang="es-ES" sz="1200" b="1" i="1" dirty="0"/>
              <a:t>Als de query slechts één resultaat geeft, wordt het niet aanbevolen om de gebruiker naar de. pagina gevonden.</a:t>
            </a:r>
          </a:p>
          <a:p>
            <a:pPr>
              <a:defRPr/>
            </a:pPr>
            <a:r>
              <a:rPr lang="nl-NL" altLang="es-ES" sz="1200" b="1" i="1" dirty="0"/>
              <a:t>Het zien van een websitepagina in plaats van een resultatenpagina kan verwarrend zijn voor de gebruiker.</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1AF54ED-7F66-4C66-970F-0D33B436947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3A03095-BD68-46D9-AE73-0D2679587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03F63CB6-3B13-4646-A5D1-1698681ABBB8}"/>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05612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1867728"/>
            <a:ext cx="6264696" cy="1200329"/>
          </a:xfrm>
          <a:prstGeom prst="rect">
            <a:avLst/>
          </a:prstGeom>
          <a:noFill/>
        </p:spPr>
        <p:txBody>
          <a:bodyPr wrap="square" rtlCol="0">
            <a:spAutoFit/>
          </a:bodyPr>
          <a:lstStyle/>
          <a:p>
            <a:pPr>
              <a:defRPr/>
            </a:pPr>
            <a:r>
              <a:rPr lang="nl-NL" altLang="es-ES" sz="1200" b="1" i="1" dirty="0"/>
              <a:t>SEO: zoekmachine optimalisatie</a:t>
            </a:r>
          </a:p>
          <a:p>
            <a:pPr>
              <a:defRPr/>
            </a:pPr>
            <a:endParaRPr lang="nl-NL" altLang="es-ES" sz="1200" b="1" i="1" dirty="0"/>
          </a:p>
          <a:p>
            <a:pPr>
              <a:defRPr/>
            </a:pPr>
            <a:r>
              <a:rPr lang="nl-NL" altLang="es-ES" sz="1200" b="1" i="1" dirty="0"/>
              <a:t>Het is een reeks methoden die de positie van een site in de zoekmachine kunnen verbeteren.</a:t>
            </a:r>
          </a:p>
          <a:p>
            <a:pPr>
              <a:defRPr/>
            </a:pPr>
            <a:endParaRPr lang="nl-NL" altLang="es-ES" sz="1200" b="1" i="1" dirty="0"/>
          </a:p>
          <a:p>
            <a:pPr>
              <a:defRPr/>
            </a:pPr>
            <a:r>
              <a:rPr lang="nl-NL" altLang="es-ES" sz="1200" b="1" i="1" dirty="0"/>
              <a:t>Aanvaardbare SEO-methoden hebben betrekking op 3 gebieden:</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E85741-018D-44B3-B73A-958DCD6794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E4EDF211-3560-484C-8455-77FDF48B2E62}"/>
              </a:ext>
            </a:extLst>
          </p:cNvPr>
          <p:cNvGraphicFramePr/>
          <p:nvPr>
            <p:extLst>
              <p:ext uri="{D42A27DB-BD31-4B8C-83A1-F6EECF244321}">
                <p14:modId xmlns:p14="http://schemas.microsoft.com/office/powerpoint/2010/main" val="3785762495"/>
              </p:ext>
            </p:extLst>
          </p:nvPr>
        </p:nvGraphicFramePr>
        <p:xfrm>
          <a:off x="1490272" y="2931790"/>
          <a:ext cx="5818032"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65655C19-676E-4E39-8390-AC90BC95AD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6ABAEE41-FADE-475E-9317-3D14B9D67D61}"/>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728586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F9C10D9-750E-41BA-823D-A7F71502AA47}"/>
              </a:ext>
            </a:extLst>
          </p:cNvPr>
          <p:cNvSpPr/>
          <p:nvPr/>
        </p:nvSpPr>
        <p:spPr>
          <a:xfrm>
            <a:off x="1620000" y="2018333"/>
            <a:ext cx="6120352" cy="1705545"/>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5"/>
          <p:cNvSpPr txBox="1"/>
          <p:nvPr/>
        </p:nvSpPr>
        <p:spPr>
          <a:xfrm>
            <a:off x="1610094" y="2018333"/>
            <a:ext cx="6264696" cy="1754326"/>
          </a:xfrm>
          <a:prstGeom prst="rect">
            <a:avLst/>
          </a:prstGeom>
          <a:noFill/>
        </p:spPr>
        <p:txBody>
          <a:bodyPr wrap="square" rtlCol="0">
            <a:spAutoFit/>
          </a:bodyPr>
          <a:lstStyle/>
          <a:p>
            <a:pPr>
              <a:defRPr/>
            </a:pPr>
            <a:r>
              <a:rPr lang="nl-NL" altLang="es-ES" sz="1200" b="1" i="1" dirty="0"/>
              <a:t>SEO op taal</a:t>
            </a:r>
          </a:p>
          <a:p>
            <a:pPr>
              <a:defRPr/>
            </a:pPr>
            <a:endParaRPr lang="nl-NL" altLang="es-ES" sz="1200" b="1" i="1" dirty="0"/>
          </a:p>
          <a:p>
            <a:pPr>
              <a:defRPr/>
            </a:pPr>
            <a:r>
              <a:rPr lang="nl-NL" altLang="es-ES" sz="1200" b="1" i="1" dirty="0"/>
              <a:t>Het is essentieel om jezelf uit te drukken in de woorden die de gebruiker kent en gebruikt.</a:t>
            </a:r>
          </a:p>
          <a:p>
            <a:pPr>
              <a:defRPr/>
            </a:pPr>
            <a:endParaRPr lang="nl-NL" altLang="es-ES" sz="1200" b="1" i="1" dirty="0"/>
          </a:p>
          <a:p>
            <a:pPr>
              <a:defRPr/>
            </a:pPr>
            <a:r>
              <a:rPr lang="nl-NL" altLang="es-ES" sz="1200" b="1" i="1" dirty="0"/>
              <a:t>Dit komt omdat zoekmachines de neiging hebben om meer gewicht toe te kennen aan de woorden die in de koppen voorkomen.</a:t>
            </a:r>
          </a:p>
          <a:p>
            <a:pPr>
              <a:defRPr/>
            </a:pPr>
            <a:endParaRPr lang="nl-NL" altLang="es-ES" sz="1200" b="1" i="1" dirty="0"/>
          </a:p>
          <a:p>
            <a:pPr>
              <a:defRPr/>
            </a:pPr>
            <a:r>
              <a:rPr lang="nl-NL" altLang="es-ES" sz="1200" b="1" i="1" dirty="0"/>
              <a:t>Gebruikers scannen het resultaat en lezen vaak alleen de titel</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E7B3010-C94E-456B-8949-84F01AB7BE1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957CB0F-D393-453E-B596-0F10776AF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CDCCF33E-34D6-41D2-827D-32900A54ECD8}"/>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455976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F5B7723-223E-49F0-AE7A-88065595FCE3}"/>
              </a:ext>
            </a:extLst>
          </p:cNvPr>
          <p:cNvSpPr/>
          <p:nvPr/>
        </p:nvSpPr>
        <p:spPr>
          <a:xfrm>
            <a:off x="1403648" y="1779662"/>
            <a:ext cx="6254790" cy="2115509"/>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5"/>
          <p:cNvSpPr txBox="1"/>
          <p:nvPr/>
        </p:nvSpPr>
        <p:spPr>
          <a:xfrm>
            <a:off x="1393742" y="1857465"/>
            <a:ext cx="6264696" cy="2308324"/>
          </a:xfrm>
          <a:prstGeom prst="rect">
            <a:avLst/>
          </a:prstGeom>
          <a:noFill/>
        </p:spPr>
        <p:txBody>
          <a:bodyPr wrap="square" rtlCol="0">
            <a:spAutoFit/>
          </a:bodyPr>
          <a:lstStyle/>
          <a:p>
            <a:pPr>
              <a:defRPr/>
            </a:pPr>
            <a:r>
              <a:rPr lang="nl-NL" altLang="es-ES" sz="1200" b="1" i="1" dirty="0"/>
              <a:t>SEO op taal</a:t>
            </a:r>
          </a:p>
          <a:p>
            <a:pPr>
              <a:defRPr/>
            </a:pPr>
            <a:endParaRPr lang="nl-NL" altLang="es-ES" sz="1200" b="1" i="1" dirty="0"/>
          </a:p>
          <a:p>
            <a:pPr>
              <a:defRPr/>
            </a:pPr>
            <a:r>
              <a:rPr lang="nl-NL" altLang="es-ES" sz="1200" b="1" i="1" dirty="0"/>
              <a:t>Het heeft geen zin om meer gebruikers aan te trekken met als enig doel ze te hebben. stuiteren als de pagina onleesbaar of onpraktisch is.</a:t>
            </a:r>
          </a:p>
          <a:p>
            <a:pPr>
              <a:defRPr/>
            </a:pPr>
            <a:endParaRPr lang="nl-NL" altLang="es-ES" sz="1200" b="1" i="1" dirty="0"/>
          </a:p>
          <a:p>
            <a:pPr>
              <a:defRPr/>
            </a:pPr>
            <a:r>
              <a:rPr lang="nl-NL" altLang="es-ES" sz="1200" b="1" i="1" dirty="0"/>
              <a:t>De methoden om de taal van de gebruiker van uw site te ontdekken, zijn uw eigen logboeken (om de zoekopdrachten te ontdekken die door gebruikers worden gebruikt) en tests.</a:t>
            </a:r>
          </a:p>
          <a:p>
            <a:pPr>
              <a:defRPr/>
            </a:pPr>
            <a:endParaRPr lang="nl-NL" altLang="es-ES" sz="1200" b="1" i="1" dirty="0"/>
          </a:p>
          <a:p>
            <a:pPr>
              <a:defRPr/>
            </a:pPr>
            <a:r>
              <a:rPr lang="nl-NL" altLang="es-ES" sz="1200" b="1" i="1" dirty="0"/>
              <a:t>BELANGRIJK: denk aan SEO in termen van sleutelzinnen, deze leiden meestal tot meerdere. gebruikers / klanten.</a:t>
            </a:r>
            <a:r>
              <a:rPr lang="it-IT" altLang="es-ES" sz="1200" b="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0D76E0-1AD4-4926-9D48-E6ED7E82FF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4D63D2FA-3304-4A74-97F0-F59DCC8F2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3" name="Rectangle 3">
            <a:extLst>
              <a:ext uri="{FF2B5EF4-FFF2-40B4-BE49-F238E27FC236}">
                <a16:creationId xmlns:a16="http://schemas.microsoft.com/office/drawing/2014/main" id="{D091C666-531D-4712-88F6-0E53746EC281}"/>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862293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AF06946-1064-468F-A7A0-43ADF50FBAE6}"/>
              </a:ext>
            </a:extLst>
          </p:cNvPr>
          <p:cNvSpPr/>
          <p:nvPr/>
        </p:nvSpPr>
        <p:spPr>
          <a:xfrm>
            <a:off x="1547664" y="1856984"/>
            <a:ext cx="6120680" cy="2471736"/>
          </a:xfrm>
          <a:prstGeom prst="rect">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5"/>
          <p:cNvSpPr txBox="1"/>
          <p:nvPr/>
        </p:nvSpPr>
        <p:spPr>
          <a:xfrm>
            <a:off x="1595913" y="1916673"/>
            <a:ext cx="6264696" cy="2677656"/>
          </a:xfrm>
          <a:prstGeom prst="rect">
            <a:avLst/>
          </a:prstGeom>
          <a:noFill/>
        </p:spPr>
        <p:txBody>
          <a:bodyPr wrap="square" rtlCol="0">
            <a:spAutoFit/>
          </a:bodyPr>
          <a:lstStyle/>
          <a:p>
            <a:pPr>
              <a:defRPr/>
            </a:pPr>
            <a:r>
              <a:rPr lang="nl-NL" altLang="es-ES" sz="1200" b="1" i="1" dirty="0"/>
              <a:t>SEO op architectuur</a:t>
            </a:r>
          </a:p>
          <a:p>
            <a:pPr>
              <a:defRPr/>
            </a:pPr>
            <a:endParaRPr lang="nl-NL" altLang="es-ES" sz="1200" b="1" i="1" dirty="0"/>
          </a:p>
          <a:p>
            <a:pPr>
              <a:defRPr/>
            </a:pPr>
            <a:r>
              <a:rPr lang="nl-NL" altLang="es-ES" sz="1200" b="1" i="1" dirty="0"/>
              <a:t>Het is belangrijk voor:</a:t>
            </a:r>
          </a:p>
          <a:p>
            <a:pPr>
              <a:defRPr/>
            </a:pPr>
            <a:endParaRPr lang="nl-NL" altLang="es-ES" sz="1200" b="1" i="1" dirty="0"/>
          </a:p>
          <a:p>
            <a:pPr>
              <a:defRPr/>
            </a:pPr>
            <a:r>
              <a:rPr lang="nl-NL" altLang="es-ES" sz="1200" b="1" i="1" dirty="0"/>
              <a:t>Zorg ervoor dat de pagina's van een site worden geïndexeerd.</a:t>
            </a:r>
          </a:p>
          <a:p>
            <a:pPr>
              <a:defRPr/>
            </a:pPr>
            <a:endParaRPr lang="nl-NL" altLang="es-ES" sz="1200" b="1" i="1" dirty="0"/>
          </a:p>
          <a:p>
            <a:pPr>
              <a:defRPr/>
            </a:pPr>
            <a:r>
              <a:rPr lang="nl-NL" altLang="es-ES" sz="1200" b="1" i="1" dirty="0"/>
              <a:t>- Zorg voor een adequate linkstructuur om programma's die op het web surfen te begeleiden door informatie voor de motoren (spiders) door de inhoud te verzamelen.</a:t>
            </a:r>
          </a:p>
          <a:p>
            <a:pPr>
              <a:defRPr/>
            </a:pPr>
            <a:endParaRPr lang="nl-NL" altLang="es-ES" sz="1200" b="1" i="1" dirty="0"/>
          </a:p>
          <a:p>
            <a:pPr>
              <a:defRPr/>
            </a:pPr>
            <a:r>
              <a:rPr lang="nl-NL" altLang="es-ES" sz="1200" b="1" i="1" dirty="0"/>
              <a:t>Zorg ervoor dat er een precieze volgorde is van links vanaf de startpagina naar elke pagina die u geïndexeerd wilt zien in zoekmachines.</a:t>
            </a:r>
            <a:endParaRPr lang="it-IT" altLang="es-ES" sz="1200" b="1" dirty="0"/>
          </a:p>
          <a:p>
            <a:pPr>
              <a:defRPr/>
            </a:pPr>
            <a:endParaRPr lang="it-IT" altLang="es-ES" sz="1200" b="1" dirty="0"/>
          </a:p>
          <a:p>
            <a:pPr>
              <a:defRPr/>
            </a:pPr>
            <a:r>
              <a:rPr lang="it-IT" altLang="es-ES" sz="1200" b="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5D0D308-579C-4890-827A-2E5AAF49DD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9611FDD-998C-418D-AC9F-92D2D1E72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E42213FA-3978-42E8-B755-A71B8E5AC930}"/>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475889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A8E804-04A2-4789-BEF4-600A95FC325B}"/>
              </a:ext>
            </a:extLst>
          </p:cNvPr>
          <p:cNvSpPr/>
          <p:nvPr/>
        </p:nvSpPr>
        <p:spPr>
          <a:xfrm>
            <a:off x="1500841" y="1910544"/>
            <a:ext cx="6264696" cy="21602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5"/>
          <p:cNvSpPr txBox="1"/>
          <p:nvPr/>
        </p:nvSpPr>
        <p:spPr>
          <a:xfrm>
            <a:off x="1535060" y="1756953"/>
            <a:ext cx="6264696" cy="2308324"/>
          </a:xfrm>
          <a:prstGeom prst="rect">
            <a:avLst/>
          </a:prstGeom>
          <a:noFill/>
        </p:spPr>
        <p:txBody>
          <a:bodyPr wrap="square" rtlCol="0">
            <a:spAutoFit/>
          </a:bodyPr>
          <a:lstStyle/>
          <a:p>
            <a:pPr>
              <a:defRPr/>
            </a:pPr>
            <a:endParaRPr lang="it-IT" altLang="es-ES" sz="1200" b="1" i="1" dirty="0"/>
          </a:p>
          <a:p>
            <a:pPr>
              <a:defRPr/>
            </a:pPr>
            <a:r>
              <a:rPr lang="nl-NL" altLang="es-ES" sz="1200" b="1" i="1" dirty="0">
                <a:solidFill>
                  <a:srgbClr val="7030A0"/>
                </a:solidFill>
              </a:rPr>
              <a:t>Reputatie SEO</a:t>
            </a:r>
          </a:p>
          <a:p>
            <a:pPr>
              <a:defRPr/>
            </a:pPr>
            <a:endParaRPr lang="nl-NL" altLang="es-ES" sz="1200" b="1" i="1" dirty="0">
              <a:solidFill>
                <a:srgbClr val="7030A0"/>
              </a:solidFill>
            </a:endParaRPr>
          </a:p>
          <a:p>
            <a:pPr>
              <a:defRPr/>
            </a:pPr>
            <a:r>
              <a:rPr lang="nl-NL" altLang="es-ES" sz="1200" b="1" i="1" dirty="0">
                <a:solidFill>
                  <a:srgbClr val="7030A0"/>
                </a:solidFill>
              </a:rPr>
              <a:t>Zoekmachines besteden veel aandacht aan de reputatie van de sites.</a:t>
            </a:r>
          </a:p>
          <a:p>
            <a:pPr>
              <a:defRPr/>
            </a:pPr>
            <a:r>
              <a:rPr lang="nl-NL" altLang="es-ES" sz="1200" b="1" i="1" dirty="0">
                <a:solidFill>
                  <a:srgbClr val="7030A0"/>
                </a:solidFill>
              </a:rPr>
              <a:t>Ze doen dit door het aantal links te tellen die naar een bepaalde site verwijzen.</a:t>
            </a:r>
          </a:p>
          <a:p>
            <a:pPr>
              <a:defRPr/>
            </a:pPr>
            <a:endParaRPr lang="nl-NL" altLang="es-ES" sz="1200" b="1" i="1" dirty="0">
              <a:solidFill>
                <a:srgbClr val="7030A0"/>
              </a:solidFill>
            </a:endParaRPr>
          </a:p>
          <a:p>
            <a:pPr>
              <a:defRPr/>
            </a:pPr>
            <a:r>
              <a:rPr lang="nl-NL" altLang="es-ES" sz="1200" b="1" i="1" dirty="0">
                <a:solidFill>
                  <a:srgbClr val="7030A0"/>
                </a:solidFill>
              </a:rPr>
              <a:t>Kernconcept: als veel sites uw site als vertrouwd beschouwen, betekent dit dat uw site belangrijk is.</a:t>
            </a:r>
          </a:p>
          <a:p>
            <a:pPr>
              <a:defRPr/>
            </a:pPr>
            <a:endParaRPr lang="nl-NL" altLang="es-ES" sz="1200" b="1" i="1" dirty="0">
              <a:solidFill>
                <a:srgbClr val="7030A0"/>
              </a:solidFill>
            </a:endParaRPr>
          </a:p>
          <a:p>
            <a:pPr>
              <a:defRPr/>
            </a:pPr>
            <a:r>
              <a:rPr lang="nl-NL" altLang="es-ES" sz="1200" b="1" i="1" dirty="0">
                <a:solidFill>
                  <a:srgbClr val="7030A0"/>
                </a:solidFill>
              </a:rPr>
              <a:t>LINK: doorslaggevend criterium voor </a:t>
            </a:r>
            <a:r>
              <a:rPr lang="nl-NL" altLang="es-ES" sz="1200" b="1" i="1" dirty="0" err="1">
                <a:solidFill>
                  <a:srgbClr val="7030A0"/>
                </a:solidFill>
              </a:rPr>
              <a:t>webreputatie</a:t>
            </a:r>
            <a:r>
              <a:rPr lang="nl-NL" altLang="es-ES" sz="1200" b="1" i="1" dirty="0">
                <a:solidFill>
                  <a:srgbClr val="7030A0"/>
                </a:solidFill>
              </a:rPr>
              <a:t>.</a:t>
            </a:r>
            <a:endParaRPr lang="it-IT" altLang="es-ES" sz="1200" b="1" dirty="0"/>
          </a:p>
          <a:p>
            <a:pPr>
              <a:defRPr/>
            </a:pPr>
            <a:r>
              <a:rPr lang="it-IT" altLang="es-ES" sz="1200" b="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FE4F4C-5BDB-4027-A046-95BE8B493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D038CA60-B6E7-4425-A524-865ADB6CE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F3D10C4C-3C9D-46F8-A7BD-1FD0D48DBAB9}"/>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5991255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10094" y="1921235"/>
            <a:ext cx="6264696" cy="2123658"/>
          </a:xfrm>
          <a:prstGeom prst="rect">
            <a:avLst/>
          </a:prstGeom>
          <a:noFill/>
        </p:spPr>
        <p:txBody>
          <a:bodyPr wrap="square" rtlCol="0">
            <a:spAutoFit/>
          </a:bodyPr>
          <a:lstStyle/>
          <a:p>
            <a:pPr>
              <a:defRPr/>
            </a:pPr>
            <a:r>
              <a:rPr lang="nl-NL" altLang="es-ES" sz="1200" b="1" i="1" dirty="0"/>
              <a:t>Navigatie- en informatie-architecturen:</a:t>
            </a:r>
          </a:p>
          <a:p>
            <a:pPr>
              <a:defRPr/>
            </a:pPr>
            <a:endParaRPr lang="nl-NL" altLang="es-ES" sz="1200" b="1" i="1" dirty="0"/>
          </a:p>
          <a:p>
            <a:pPr>
              <a:defRPr/>
            </a:pPr>
            <a:r>
              <a:rPr lang="nl-NL" altLang="es-ES" sz="1200" b="1" i="1" dirty="0"/>
              <a:t>Een goed gestructureerde site geeft gebruikers waarnaar ze op zoek zijn wanneer ze ernaar zoeken.</a:t>
            </a:r>
          </a:p>
          <a:p>
            <a:pPr>
              <a:defRPr/>
            </a:pPr>
            <a:endParaRPr lang="nl-NL" altLang="es-ES" sz="1200" b="1" i="1" dirty="0"/>
          </a:p>
          <a:p>
            <a:pPr>
              <a:defRPr/>
            </a:pPr>
            <a:r>
              <a:rPr lang="nl-NL" altLang="es-ES" sz="1200" b="1" i="1" dirty="0"/>
              <a:t>De 4 features die gezamenlijk BESCHIKBAARHEID worden genoemd, veroorzaken de grootste zoekproblemen.</a:t>
            </a:r>
          </a:p>
          <a:p>
            <a:pPr>
              <a:defRPr/>
            </a:pPr>
            <a:endParaRPr lang="nl-NL" altLang="es-ES" sz="1200" b="1" i="1" dirty="0"/>
          </a:p>
          <a:p>
            <a:pPr>
              <a:defRPr/>
            </a:pPr>
            <a:r>
              <a:rPr lang="nl-NL" altLang="es-ES" sz="1200" b="1" i="1" dirty="0"/>
              <a:t>Vindbaarheid bepaalt hoe gemakkelijk het is om iets te vinden door te browsen in plaats van de zoekfunctie te gebruiken.</a:t>
            </a:r>
            <a:r>
              <a:rPr lang="it-IT" altLang="es-ES" sz="1200" b="1" i="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39EB7FF-2642-497F-BC53-EE7E5C1EB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445A0C4F-4F32-41B2-BCB2-7EDCBE2F8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0C5F99C4-AF2B-4C23-B8BA-1E723E10389A}"/>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7069177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4BCC7955-DD1D-4CDC-B774-3CF59B28EB59}"/>
              </a:ext>
            </a:extLst>
          </p:cNvPr>
          <p:cNvGraphicFramePr/>
          <p:nvPr>
            <p:extLst>
              <p:ext uri="{D42A27DB-BD31-4B8C-83A1-F6EECF244321}">
                <p14:modId xmlns:p14="http://schemas.microsoft.com/office/powerpoint/2010/main" val="1489517903"/>
              </p:ext>
            </p:extLst>
          </p:nvPr>
        </p:nvGraphicFramePr>
        <p:xfrm>
          <a:off x="1795266" y="2280194"/>
          <a:ext cx="497958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63CDED9-FC11-4167-97D9-D09D865FE21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 name="CuadroTexto 11">
            <a:extLst>
              <a:ext uri="{FF2B5EF4-FFF2-40B4-BE49-F238E27FC236}">
                <a16:creationId xmlns:a16="http://schemas.microsoft.com/office/drawing/2014/main" id="{9C904B0A-10A8-4EB3-8918-BB2DAA5503E8}"/>
              </a:ext>
            </a:extLst>
          </p:cNvPr>
          <p:cNvSpPr txBox="1"/>
          <p:nvPr/>
        </p:nvSpPr>
        <p:spPr>
          <a:xfrm>
            <a:off x="1422606" y="1839898"/>
            <a:ext cx="4979580" cy="276999"/>
          </a:xfrm>
          <a:prstGeom prst="rect">
            <a:avLst/>
          </a:prstGeom>
          <a:noFill/>
        </p:spPr>
        <p:txBody>
          <a:bodyPr wrap="square">
            <a:spAutoFit/>
          </a:bodyPr>
          <a:lstStyle/>
          <a:p>
            <a:pPr>
              <a:defRPr/>
            </a:pPr>
            <a:r>
              <a:rPr lang="nl-NL" altLang="es-ES" sz="1200" b="1" dirty="0"/>
              <a:t>4 functies die gezamenlijk BESCHIKBAARHEID worden genoemd:</a:t>
            </a:r>
            <a:endParaRPr lang="en-GB" altLang="es-ES" sz="1200" b="1" dirty="0"/>
          </a:p>
        </p:txBody>
      </p:sp>
      <p:pic>
        <p:nvPicPr>
          <p:cNvPr id="10" name="Imagen 9">
            <a:extLst>
              <a:ext uri="{FF2B5EF4-FFF2-40B4-BE49-F238E27FC236}">
                <a16:creationId xmlns:a16="http://schemas.microsoft.com/office/drawing/2014/main" id="{E23475FF-26F6-412E-8908-F1DAD5E965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3"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1" name="Rectangle 3">
            <a:extLst>
              <a:ext uri="{FF2B5EF4-FFF2-40B4-BE49-F238E27FC236}">
                <a16:creationId xmlns:a16="http://schemas.microsoft.com/office/drawing/2014/main" id="{39C11A8F-E348-4C14-BC7C-066F1ADBA6A3}"/>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43666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5183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altLang="ko-KR" sz="1200" b="1" dirty="0">
                <a:solidFill>
                  <a:schemeClr val="tx1"/>
                </a:solidFill>
              </a:rPr>
              <a:t>De aankomst van de gebruiker via een zoekmachine</a:t>
            </a:r>
            <a:endParaRPr lang="ko-KR" altLang="en-US" sz="1200" b="1" dirty="0">
              <a:solidFill>
                <a:schemeClr val="tx1"/>
              </a:solidFill>
            </a:endParaRPr>
          </a:p>
        </p:txBody>
      </p:sp>
      <p:sp>
        <p:nvSpPr>
          <p:cNvPr id="6" name="TextBox 5"/>
          <p:cNvSpPr txBox="1"/>
          <p:nvPr/>
        </p:nvSpPr>
        <p:spPr>
          <a:xfrm>
            <a:off x="1579342" y="1848639"/>
            <a:ext cx="6207782" cy="461665"/>
          </a:xfrm>
          <a:prstGeom prst="rect">
            <a:avLst/>
          </a:prstGeom>
          <a:noFill/>
        </p:spPr>
        <p:txBody>
          <a:bodyPr wrap="square" rtlCol="0">
            <a:spAutoFit/>
          </a:bodyPr>
          <a:lstStyle/>
          <a:p>
            <a:pPr>
              <a:defRPr/>
            </a:pPr>
            <a:r>
              <a:rPr lang="nl-BE" altLang="es-ES" sz="1200" b="1" dirty="0"/>
              <a:t>Om ervoor te zorgen dat de gebruiker geïnteresseerd is in het browsen op uw site, moet u proberen om:</a:t>
            </a:r>
            <a:endParaRPr lang="en-GB"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969B91E-2E07-4B5C-BB57-1A24387B83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198E7D76-F454-4B0E-815F-40CAF93984BC}"/>
              </a:ext>
            </a:extLst>
          </p:cNvPr>
          <p:cNvGraphicFramePr/>
          <p:nvPr>
            <p:extLst>
              <p:ext uri="{D42A27DB-BD31-4B8C-83A1-F6EECF244321}">
                <p14:modId xmlns:p14="http://schemas.microsoft.com/office/powerpoint/2010/main" val="2855307935"/>
              </p:ext>
            </p:extLst>
          </p:nvPr>
        </p:nvGraphicFramePr>
        <p:xfrm>
          <a:off x="1610094" y="2288260"/>
          <a:ext cx="5770218" cy="1984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2560472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9652" y="1851670"/>
            <a:ext cx="6264696" cy="276999"/>
          </a:xfrm>
          <a:prstGeom prst="rect">
            <a:avLst/>
          </a:prstGeom>
          <a:noFill/>
        </p:spPr>
        <p:txBody>
          <a:bodyPr wrap="square" rtlCol="0">
            <a:spAutoFit/>
          </a:bodyPr>
          <a:lstStyle/>
          <a:p>
            <a:pPr>
              <a:defRPr/>
            </a:pPr>
            <a:r>
              <a:rPr lang="en-GB" altLang="es-ES" sz="1200" b="1" dirty="0">
                <a:solidFill>
                  <a:srgbClr val="FF3399"/>
                </a:solidFill>
              </a:rPr>
              <a:t>ONTHOUD DAT:</a:t>
            </a: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45190E-7594-4FA5-BB26-08DAD8C303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83975685-81A5-4A72-B311-0B91B53FFE85}"/>
              </a:ext>
            </a:extLst>
          </p:cNvPr>
          <p:cNvGraphicFramePr/>
          <p:nvPr>
            <p:extLst>
              <p:ext uri="{D42A27DB-BD31-4B8C-83A1-F6EECF244321}">
                <p14:modId xmlns:p14="http://schemas.microsoft.com/office/powerpoint/2010/main" val="1332562971"/>
              </p:ext>
            </p:extLst>
          </p:nvPr>
        </p:nvGraphicFramePr>
        <p:xfrm>
          <a:off x="1558205" y="2128669"/>
          <a:ext cx="5688632" cy="230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A0AE42E2-7F50-432A-9CBD-DD823837F0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0754E570-99E8-4B9B-B67D-7EF563779083}"/>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431507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1995686"/>
            <a:ext cx="6264696" cy="1938992"/>
          </a:xfrm>
          <a:prstGeom prst="rect">
            <a:avLst/>
          </a:prstGeom>
          <a:noFill/>
        </p:spPr>
        <p:txBody>
          <a:bodyPr wrap="square" rtlCol="0">
            <a:spAutoFit/>
          </a:bodyPr>
          <a:lstStyle/>
          <a:p>
            <a:pPr>
              <a:defRPr/>
            </a:pPr>
            <a:r>
              <a:rPr lang="nl-NL" altLang="es-ES" sz="1200" b="1" i="1" dirty="0"/>
              <a:t>Navigatie: een consistente navigatiestructuur helpt de gebruiker.</a:t>
            </a:r>
          </a:p>
          <a:p>
            <a:pPr>
              <a:defRPr/>
            </a:pPr>
            <a:endParaRPr lang="nl-NL" altLang="es-ES" sz="1200" b="1" i="1" dirty="0"/>
          </a:p>
          <a:p>
            <a:pPr>
              <a:defRPr/>
            </a:pPr>
            <a:r>
              <a:rPr lang="nl-NL" altLang="es-ES" sz="1200" b="1" i="1" dirty="0"/>
              <a:t>De navigatie-elementen en hun posities (balk, sectienamen, de 'terug'-knop) zijn stappen die de gebruiker helpen om van het ene gedeelte van de site naar het andere te gaan.</a:t>
            </a:r>
          </a:p>
          <a:p>
            <a:pPr>
              <a:defRPr/>
            </a:pPr>
            <a:endParaRPr lang="nl-NL" altLang="es-ES" sz="1200" b="1" i="1" dirty="0"/>
          </a:p>
          <a:p>
            <a:pPr>
              <a:defRPr/>
            </a:pPr>
            <a:r>
              <a:rPr lang="nl-NL" altLang="es-ES" sz="1200" b="1" i="1" dirty="0"/>
              <a:t>Navigatie is het MIDDELEN. HET DOEL is om de gebruiker in staat te stellen naar de zoekinhoud te gaan</a:t>
            </a:r>
            <a:endParaRPr lang="it-IT" altLang="es-ES" sz="1200" b="1" dirty="0"/>
          </a:p>
          <a:p>
            <a:pPr>
              <a:defRPr/>
            </a:pPr>
            <a:r>
              <a:rPr lang="it-IT" altLang="es-ES" sz="1200" b="1" i="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2AE6024-4DF8-4CDA-A7EB-78877F0A06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6A90428B-2C94-419E-B0CA-39CB98B7F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A46C9933-1328-4AEE-9CB3-E493D0B440DC}"/>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4248521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1923678"/>
            <a:ext cx="6264696" cy="2123658"/>
          </a:xfrm>
          <a:prstGeom prst="rect">
            <a:avLst/>
          </a:prstGeom>
          <a:noFill/>
        </p:spPr>
        <p:txBody>
          <a:bodyPr wrap="square" rtlCol="0">
            <a:spAutoFit/>
          </a:bodyPr>
          <a:lstStyle/>
          <a:p>
            <a:pPr>
              <a:defRPr/>
            </a:pPr>
            <a:r>
              <a:rPr lang="nl-NL" altLang="es-ES" sz="1200" b="1" i="1" dirty="0"/>
              <a:t>Navigatie: een consistente navigatiestructuur helpt de gebruiker.</a:t>
            </a:r>
          </a:p>
          <a:p>
            <a:pPr>
              <a:defRPr/>
            </a:pPr>
            <a:endParaRPr lang="nl-NL" altLang="es-ES" sz="1200" b="1" i="1" dirty="0"/>
          </a:p>
          <a:p>
            <a:pPr>
              <a:defRPr/>
            </a:pPr>
            <a:r>
              <a:rPr lang="nl-NL" altLang="es-ES" sz="1200" b="1" i="1" dirty="0"/>
              <a:t>Elke vorm van dynamische navigatie moet in de eerste plaats eenvoudig te gebruiken zijn.</a:t>
            </a:r>
          </a:p>
          <a:p>
            <a:pPr>
              <a:defRPr/>
            </a:pPr>
            <a:endParaRPr lang="nl-NL" altLang="es-ES" sz="1200" b="1" i="1" dirty="0"/>
          </a:p>
          <a:p>
            <a:pPr>
              <a:defRPr/>
            </a:pPr>
            <a:r>
              <a:rPr lang="nl-NL" altLang="es-ES" sz="1200" b="1" i="1" dirty="0"/>
              <a:t>Testen en onderzoek maakten het mogelijk om te begrijpen dat:</a:t>
            </a:r>
          </a:p>
          <a:p>
            <a:pPr>
              <a:defRPr/>
            </a:pPr>
            <a:endParaRPr lang="nl-NL" altLang="es-ES" sz="1200" b="1" i="1" dirty="0"/>
          </a:p>
          <a:p>
            <a:pPr>
              <a:defRPr/>
            </a:pPr>
            <a:r>
              <a:rPr lang="nl-NL" altLang="es-ES" sz="1200" b="1" i="1" dirty="0"/>
              <a:t>Gebruikers van 6 tot 12 jaar zijn geïnteresseerd en houden van het '</a:t>
            </a:r>
            <a:r>
              <a:rPr lang="nl-NL" altLang="es-ES" sz="1200" b="1" i="1" dirty="0" err="1"/>
              <a:t>schatzoeken</a:t>
            </a:r>
            <a:r>
              <a:rPr lang="nl-NL" altLang="es-ES" sz="1200" b="1" i="1" dirty="0"/>
              <a:t>'-effect van de sites.</a:t>
            </a:r>
          </a:p>
          <a:p>
            <a:pPr>
              <a:defRPr/>
            </a:pPr>
            <a:endParaRPr lang="nl-NL" altLang="es-ES" sz="1200" b="1" i="1" dirty="0"/>
          </a:p>
          <a:p>
            <a:pPr>
              <a:defRPr/>
            </a:pPr>
            <a:r>
              <a:rPr lang="nl-NL" altLang="es-ES" sz="1200" b="1" i="1" dirty="0"/>
              <a:t>In de adolescentie en daarna heeft de gebruiker geen geduld en wil snel resultaat.</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D07C90-7CF1-4537-882A-6044032585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1D1A0B9A-5F81-4024-B09E-39FB1FB1F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52310369-0468-49D8-88A4-D876FAAE06B2}"/>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501300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8593" y="1827644"/>
            <a:ext cx="6264696" cy="1938992"/>
          </a:xfrm>
          <a:prstGeom prst="rect">
            <a:avLst/>
          </a:prstGeom>
          <a:noFill/>
        </p:spPr>
        <p:txBody>
          <a:bodyPr wrap="square" rtlCol="0">
            <a:spAutoFit/>
          </a:bodyPr>
          <a:lstStyle/>
          <a:p>
            <a:pPr>
              <a:defRPr/>
            </a:pPr>
            <a:r>
              <a:rPr lang="nl-NL" altLang="es-ES" sz="1200" b="1" i="1" dirty="0"/>
              <a:t>LINKS, KNOPPEN, LABELS: je moet specifiek zijn!</a:t>
            </a:r>
          </a:p>
          <a:p>
            <a:pPr>
              <a:defRPr/>
            </a:pPr>
            <a:endParaRPr lang="nl-NL" altLang="es-ES" sz="1200" b="1" i="1" dirty="0"/>
          </a:p>
          <a:p>
            <a:pPr>
              <a:defRPr/>
            </a:pPr>
            <a:r>
              <a:rPr lang="nl-NL" altLang="es-ES" sz="1200" b="1" i="1" dirty="0"/>
              <a:t>Het is noodzakelijk om ervoor te zorgen dat de gebruiker de navigatieknoppen gemakkelijk begrijpt en weet te gebruiken.</a:t>
            </a:r>
          </a:p>
          <a:p>
            <a:pPr>
              <a:defRPr/>
            </a:pPr>
            <a:endParaRPr lang="nl-NL" altLang="es-ES" sz="1200" b="1" i="1" dirty="0"/>
          </a:p>
          <a:p>
            <a:pPr>
              <a:defRPr/>
            </a:pPr>
            <a:r>
              <a:rPr lang="nl-NL" altLang="es-ES" sz="1200" b="1" i="1" dirty="0"/>
              <a:t>Elimineer onnodige woorden</a:t>
            </a:r>
          </a:p>
          <a:p>
            <a:pPr>
              <a:defRPr/>
            </a:pPr>
            <a:r>
              <a:rPr lang="nl-NL" altLang="es-ES" sz="1200" b="1" i="1" dirty="0"/>
              <a:t>Gebruik trefwoorden</a:t>
            </a:r>
          </a:p>
          <a:p>
            <a:pPr>
              <a:defRPr/>
            </a:pPr>
            <a:r>
              <a:rPr lang="nl-NL" altLang="es-ES" sz="1200" b="1" i="1" dirty="0"/>
              <a:t>Geef specifieke informatie</a:t>
            </a:r>
            <a:endParaRPr lang="it-IT" altLang="es-ES" sz="1200" b="1" dirty="0"/>
          </a:p>
          <a:p>
            <a:pPr>
              <a:defRPr/>
            </a:pPr>
            <a:r>
              <a:rPr lang="it-IT" altLang="es-ES" sz="1200" b="1" i="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2194128-2700-44A2-A685-24064604F8F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70A4F47D-39A3-4FE0-B054-3822E9C97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379ABD8E-EF23-4CD2-9FAE-EA3C6474AC00}"/>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793162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47664" y="1723894"/>
            <a:ext cx="6336376" cy="2262158"/>
          </a:xfrm>
          <a:prstGeom prst="rect">
            <a:avLst/>
          </a:prstGeom>
          <a:noFill/>
        </p:spPr>
        <p:txBody>
          <a:bodyPr wrap="square" rtlCol="0">
            <a:spAutoFit/>
          </a:bodyPr>
          <a:lstStyle/>
          <a:p>
            <a:pPr>
              <a:defRPr/>
            </a:pPr>
            <a:r>
              <a:rPr lang="nl-NL" altLang="es-ES" sz="1300" b="1" i="1" dirty="0"/>
              <a:t>Hiërarchische menu's (menu's en submenu's)</a:t>
            </a:r>
          </a:p>
          <a:p>
            <a:pPr>
              <a:defRPr/>
            </a:pPr>
            <a:endParaRPr lang="nl-NL" altLang="es-ES" sz="1300" b="1" i="1" dirty="0"/>
          </a:p>
          <a:p>
            <a:pPr>
              <a:defRPr/>
            </a:pPr>
            <a:r>
              <a:rPr lang="nl-NL" altLang="es-ES" sz="1300" b="1" i="1" dirty="0"/>
              <a:t>Ze mogen weinig worden gebruikt en mogen niet meer dan 2 niveaus hebben.</a:t>
            </a:r>
          </a:p>
          <a:p>
            <a:pPr>
              <a:defRPr/>
            </a:pPr>
            <a:endParaRPr lang="nl-NL" altLang="es-ES" sz="1300" b="1" i="1" dirty="0"/>
          </a:p>
          <a:p>
            <a:pPr>
              <a:defRPr/>
            </a:pPr>
            <a:r>
              <a:rPr lang="nl-NL" altLang="es-ES" sz="1300" b="1" i="1" dirty="0"/>
              <a:t>Het is noodzakelijk om ervoor te zorgen dat de dynamische menu's lang genoeg op het scherm blijven zodat de gebruiker zijn keuze kan maken.</a:t>
            </a:r>
          </a:p>
          <a:p>
            <a:pPr>
              <a:defRPr/>
            </a:pPr>
            <a:endParaRPr lang="nl-NL" altLang="es-ES" sz="1300" b="1" i="1" dirty="0"/>
          </a:p>
          <a:p>
            <a:pPr>
              <a:defRPr/>
            </a:pPr>
            <a:r>
              <a:rPr lang="nl-NL" altLang="es-ES" sz="1300" b="1" i="1" dirty="0"/>
              <a:t>Menu's die te veel precisie vereisen en openen en sluiten bij elke muisbeweging zijn moeilijk te beheren</a:t>
            </a:r>
            <a:endParaRPr lang="it-IT" altLang="es-ES" sz="1200" b="1" dirty="0"/>
          </a:p>
          <a:p>
            <a:pPr>
              <a:defRPr/>
            </a:pPr>
            <a:r>
              <a:rPr lang="it-IT" altLang="es-ES" sz="1200" b="1" i="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8C222D0-5EF6-4862-83B8-743990EE2A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DD2910A-2093-48C5-89B8-11AEA263F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F143D643-55B0-4C0F-94B5-B2E91D96975C}"/>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4086316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16889" y="1842945"/>
            <a:ext cx="6264696" cy="2492990"/>
          </a:xfrm>
          <a:prstGeom prst="rect">
            <a:avLst/>
          </a:prstGeom>
          <a:noFill/>
        </p:spPr>
        <p:txBody>
          <a:bodyPr wrap="square" rtlCol="0">
            <a:spAutoFit/>
          </a:bodyPr>
          <a:lstStyle/>
          <a:p>
            <a:pPr>
              <a:defRPr/>
            </a:pPr>
            <a:r>
              <a:rPr lang="nl-NL" altLang="es-ES" sz="1200" b="1" i="1" dirty="0"/>
              <a:t>Kan ik erop klikken?</a:t>
            </a:r>
          </a:p>
          <a:p>
            <a:pPr>
              <a:defRPr/>
            </a:pPr>
            <a:endParaRPr lang="nl-NL" altLang="es-ES" sz="1200" b="1" i="1" dirty="0"/>
          </a:p>
          <a:p>
            <a:pPr>
              <a:defRPr/>
            </a:pPr>
            <a:r>
              <a:rPr lang="nl-NL" altLang="es-ES" sz="1200" b="1" i="1" dirty="0"/>
              <a:t>REGEL: creëer nooit twijfels bij de gebruiker over de klikbaarheid van iets.</a:t>
            </a:r>
          </a:p>
          <a:p>
            <a:pPr>
              <a:defRPr/>
            </a:pPr>
            <a:r>
              <a:rPr lang="nl-NL" altLang="es-ES" sz="1200" b="1" i="1" dirty="0"/>
              <a:t>Het is raadzaam om de normen te volgen: BLAUWE EN ONDERSTREEPTE LINKS.</a:t>
            </a:r>
          </a:p>
          <a:p>
            <a:pPr>
              <a:defRPr/>
            </a:pPr>
            <a:endParaRPr lang="nl-NL" altLang="es-ES" sz="1200" b="1" i="1" dirty="0"/>
          </a:p>
          <a:p>
            <a:pPr>
              <a:defRPr/>
            </a:pPr>
            <a:r>
              <a:rPr lang="nl-NL" altLang="es-ES" sz="1200" b="1" i="1" dirty="0"/>
              <a:t>Wanneer de gebruiker in staat is te begrijpen wat een site hem toestaat te doen, kunnen we dat zeggen:</a:t>
            </a:r>
          </a:p>
          <a:p>
            <a:pPr>
              <a:defRPr/>
            </a:pPr>
            <a:r>
              <a:rPr lang="nl-NL" altLang="es-ES" sz="1200" b="1" i="1" dirty="0"/>
              <a:t>de bruikbaarheid van die interface is goed.</a:t>
            </a:r>
          </a:p>
          <a:p>
            <a:pPr>
              <a:defRPr/>
            </a:pPr>
            <a:endParaRPr lang="nl-NL" altLang="es-ES" sz="1200" b="1" i="1" dirty="0"/>
          </a:p>
          <a:p>
            <a:pPr>
              <a:defRPr/>
            </a:pPr>
            <a:r>
              <a:rPr lang="nl-NL" altLang="es-ES" sz="1200" b="1" i="1" dirty="0"/>
              <a:t>DIRECTE TOEGANG TOT DE HOMEPAGE: het is belangrijk om op de homepage directe links te plaatsen naar een klein aantal snelle handelingen.</a:t>
            </a:r>
            <a:endParaRPr lang="it-IT" altLang="es-ES" sz="1200" b="1" dirty="0"/>
          </a:p>
          <a:p>
            <a:pPr>
              <a:defRPr/>
            </a:pPr>
            <a:r>
              <a:rPr lang="it-IT" altLang="es-ES" sz="1200" b="1" i="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B087A59-26E4-4CDB-AD3C-B725475F93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0814F8C5-4ADA-4E8A-ACDD-EB198B2F3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8AE1D1AF-135F-4318-9C33-4896E84A4C5A}"/>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5308871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8F042A7-8A41-44CD-894F-C69D95A974C5}"/>
              </a:ext>
            </a:extLst>
          </p:cNvPr>
          <p:cNvSpPr/>
          <p:nvPr/>
        </p:nvSpPr>
        <p:spPr>
          <a:xfrm>
            <a:off x="1403648" y="1958136"/>
            <a:ext cx="2880320" cy="25357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s-ES"/>
          </a:p>
        </p:txBody>
      </p:sp>
      <p:sp>
        <p:nvSpPr>
          <p:cNvPr id="6" name="TextBox 5"/>
          <p:cNvSpPr txBox="1"/>
          <p:nvPr/>
        </p:nvSpPr>
        <p:spPr>
          <a:xfrm>
            <a:off x="1403648" y="1957998"/>
            <a:ext cx="6264696" cy="2492990"/>
          </a:xfrm>
          <a:prstGeom prst="rect">
            <a:avLst/>
          </a:prstGeom>
          <a:noFill/>
        </p:spPr>
        <p:txBody>
          <a:bodyPr wrap="square" rtlCol="0">
            <a:spAutoFit/>
          </a:bodyPr>
          <a:lstStyle/>
          <a:p>
            <a:pPr>
              <a:defRPr/>
            </a:pPr>
            <a:r>
              <a:rPr lang="nl-NL" altLang="es-ES" sz="1200" b="1" i="1" dirty="0"/>
              <a:t>Typografie en leesbaarheid van een site</a:t>
            </a:r>
          </a:p>
          <a:p>
            <a:pPr>
              <a:defRPr/>
            </a:pPr>
            <a:endParaRPr lang="nl-NL" altLang="es-ES" sz="1200" b="1" i="1" dirty="0"/>
          </a:p>
          <a:p>
            <a:pPr>
              <a:defRPr/>
            </a:pPr>
            <a:r>
              <a:rPr lang="nl-NL" altLang="es-ES" sz="1200" b="1" i="1" dirty="0"/>
              <a:t>Om een ​​positieve eerste indruk van een site te vormen en deze op de hele site te behouden, moet u de lettertypen en kleuren kiezen die het beste werken op internet.</a:t>
            </a:r>
          </a:p>
          <a:p>
            <a:pPr>
              <a:defRPr/>
            </a:pPr>
            <a:endParaRPr lang="nl-NL" altLang="es-ES" sz="1200" b="1" i="1" dirty="0"/>
          </a:p>
          <a:p>
            <a:pPr>
              <a:defRPr/>
            </a:pPr>
            <a:r>
              <a:rPr lang="nl-NL" altLang="es-ES" sz="1200" b="1" i="1" dirty="0"/>
              <a:t>Ook vandaag blijft de leesbaarheid van de sites een probleem. Hoe mooi de site ook is, als je de tekst niet leest, is het een tot mislukken gedoemde site.</a:t>
            </a:r>
          </a:p>
          <a:p>
            <a:pPr>
              <a:defRPr/>
            </a:pPr>
            <a:endParaRPr lang="nl-NL" altLang="es-ES" sz="1200" b="1" i="1" dirty="0"/>
          </a:p>
          <a:p>
            <a:pPr>
              <a:defRPr/>
            </a:pPr>
            <a:r>
              <a:rPr lang="nl-NL" altLang="es-ES" sz="1200" b="1" i="1" dirty="0"/>
              <a:t>Het juiste gebruik van typografie en de juiste kleurencombinaties zijn essentiële onderdelen van een goed visueel ontwerp.</a:t>
            </a:r>
            <a:r>
              <a:rPr lang="en-GB" altLang="es-ES" sz="1200" b="1" i="1" dirty="0"/>
              <a:t> </a:t>
            </a:r>
          </a:p>
          <a:p>
            <a:pPr>
              <a:defRPr/>
            </a:pPr>
            <a:endParaRPr lang="it-IT" altLang="es-ES" sz="1200" b="1" dirty="0"/>
          </a:p>
          <a:p>
            <a:pPr>
              <a:defRPr/>
            </a:pPr>
            <a:r>
              <a:rPr lang="it-IT" altLang="es-ES" sz="1200" b="1" i="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2166C1-CE14-4DDE-83D6-20D6130AD9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C2744E7-17F8-4EE3-8627-017C5617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9573231E-E3E1-40D5-AAD9-1936482ABAB6}"/>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386917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a:extLst>
              <a:ext uri="{FF2B5EF4-FFF2-40B4-BE49-F238E27FC236}">
                <a16:creationId xmlns:a16="http://schemas.microsoft.com/office/drawing/2014/main" id="{2B7AFCB1-461B-47B9-906D-A4C8C584A3BC}"/>
              </a:ext>
            </a:extLst>
          </p:cNvPr>
          <p:cNvGraphicFramePr/>
          <p:nvPr>
            <p:extLst>
              <p:ext uri="{D42A27DB-BD31-4B8C-83A1-F6EECF244321}">
                <p14:modId xmlns:p14="http://schemas.microsoft.com/office/powerpoint/2010/main" val="4151412381"/>
              </p:ext>
            </p:extLst>
          </p:nvPr>
        </p:nvGraphicFramePr>
        <p:xfrm>
          <a:off x="1610094" y="2247577"/>
          <a:ext cx="6264696"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54E3A73-719B-48B2-B1F7-1270F04DD8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CuadroTexto 10">
            <a:extLst>
              <a:ext uri="{FF2B5EF4-FFF2-40B4-BE49-F238E27FC236}">
                <a16:creationId xmlns:a16="http://schemas.microsoft.com/office/drawing/2014/main" id="{D026641E-0323-4F5F-9B04-1306A1100BEA}"/>
              </a:ext>
            </a:extLst>
          </p:cNvPr>
          <p:cNvSpPr txBox="1"/>
          <p:nvPr/>
        </p:nvSpPr>
        <p:spPr>
          <a:xfrm>
            <a:off x="1610529" y="1835720"/>
            <a:ext cx="4980878" cy="276999"/>
          </a:xfrm>
          <a:prstGeom prst="rect">
            <a:avLst/>
          </a:prstGeom>
          <a:noFill/>
        </p:spPr>
        <p:txBody>
          <a:bodyPr wrap="square">
            <a:spAutoFit/>
          </a:bodyPr>
          <a:lstStyle/>
          <a:p>
            <a:pPr>
              <a:defRPr/>
            </a:pPr>
            <a:r>
              <a:rPr lang="nl-NL" altLang="es-ES" sz="1200" b="1" dirty="0">
                <a:solidFill>
                  <a:srgbClr val="FF3399"/>
                </a:solidFill>
              </a:rPr>
              <a:t>Typografie en leesbaarheid van een site</a:t>
            </a:r>
            <a:endParaRPr lang="en-GB" altLang="es-ES" sz="1200" b="1" dirty="0">
              <a:solidFill>
                <a:srgbClr val="FF3399"/>
              </a:solidFill>
            </a:endParaRPr>
          </a:p>
        </p:txBody>
      </p:sp>
      <p:pic>
        <p:nvPicPr>
          <p:cNvPr id="10" name="Imagen 9">
            <a:extLst>
              <a:ext uri="{FF2B5EF4-FFF2-40B4-BE49-F238E27FC236}">
                <a16:creationId xmlns:a16="http://schemas.microsoft.com/office/drawing/2014/main" id="{7FB8A446-4C39-4DF1-898D-9F0A4AD51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3" name="Rectangle 3">
            <a:extLst>
              <a:ext uri="{FF2B5EF4-FFF2-40B4-BE49-F238E27FC236}">
                <a16:creationId xmlns:a16="http://schemas.microsoft.com/office/drawing/2014/main" id="{8EE095E4-51C7-43EF-86C7-101B5E3E6F1D}"/>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3047953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16028" y="1923678"/>
            <a:ext cx="6264696" cy="2492990"/>
          </a:xfrm>
          <a:prstGeom prst="rect">
            <a:avLst/>
          </a:prstGeom>
          <a:noFill/>
        </p:spPr>
        <p:txBody>
          <a:bodyPr wrap="square" rtlCol="0">
            <a:spAutoFit/>
          </a:bodyPr>
          <a:lstStyle/>
          <a:p>
            <a:pPr>
              <a:defRPr/>
            </a:pPr>
            <a:r>
              <a:rPr lang="nl-NL" altLang="es-ES" sz="1200" b="1" i="1" dirty="0"/>
              <a:t>Typografie en leesbaarheid van een site</a:t>
            </a:r>
          </a:p>
          <a:p>
            <a:pPr>
              <a:defRPr/>
            </a:pPr>
            <a:endParaRPr lang="nl-NL" altLang="es-ES" sz="1200" b="1" i="1" dirty="0"/>
          </a:p>
          <a:p>
            <a:pPr>
              <a:defRPr/>
            </a:pPr>
            <a:r>
              <a:rPr lang="nl-NL" altLang="es-ES" sz="1200" b="1" i="1" dirty="0"/>
              <a:t>Geen lettertypen en geen formaten zijn geschikt voor elk publiek of elke situatie.</a:t>
            </a:r>
          </a:p>
          <a:p>
            <a:pPr>
              <a:defRPr/>
            </a:pPr>
            <a:endParaRPr lang="nl-NL" altLang="es-ES" sz="1200" b="1" i="1" dirty="0"/>
          </a:p>
          <a:p>
            <a:pPr>
              <a:defRPr/>
            </a:pPr>
            <a:r>
              <a:rPr lang="nl-NL" altLang="es-ES" sz="1200" b="1" i="1" dirty="0"/>
              <a:t>Een prettige body (grootte) en een goed contrast tussen tekst en achtergrond maken een site leesbaar en comfortabel voor alle leeftijdsgroepen.</a:t>
            </a:r>
          </a:p>
          <a:p>
            <a:pPr>
              <a:defRPr/>
            </a:pPr>
            <a:endParaRPr lang="nl-NL" altLang="es-ES" sz="1200" b="1" i="1" dirty="0"/>
          </a:p>
          <a:p>
            <a:pPr>
              <a:defRPr/>
            </a:pPr>
            <a:r>
              <a:rPr lang="nl-NL" altLang="es-ES" sz="1200" b="1" i="1" dirty="0"/>
              <a:t>Wanneer u de tekstgrootte van uw site kiest, geeft u de voorkeur aan een grotere tekst (alle gebruikers zullen er blij mee zijn) in plaats van de toegang tot de site zelf te verliezen.</a:t>
            </a:r>
            <a:endParaRPr lang="it-IT" altLang="es-ES" sz="1200" b="1" dirty="0"/>
          </a:p>
          <a:p>
            <a:pPr>
              <a:defRPr/>
            </a:pPr>
            <a:endParaRPr lang="it-IT" altLang="es-ES" sz="1200" b="1" dirty="0"/>
          </a:p>
          <a:p>
            <a:pPr>
              <a:defRPr/>
            </a:pPr>
            <a:r>
              <a:rPr lang="it-IT" altLang="es-ES" sz="1200" b="1" i="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AF002B-FC51-4C61-9963-60EE6A0B1D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B1819DF4-1897-4EDB-AF52-882CB5035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E101CF08-2616-446B-BFD3-F88ABE767647}"/>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1394636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48814" y="1847854"/>
            <a:ext cx="6264696" cy="646331"/>
          </a:xfrm>
          <a:prstGeom prst="rect">
            <a:avLst/>
          </a:prstGeom>
          <a:noFill/>
        </p:spPr>
        <p:txBody>
          <a:bodyPr wrap="square" rtlCol="0">
            <a:spAutoFit/>
          </a:bodyPr>
          <a:lstStyle/>
          <a:p>
            <a:pPr>
              <a:defRPr/>
            </a:pPr>
            <a:r>
              <a:rPr lang="nl-NL" altLang="es-ES" sz="1200" b="1" dirty="0"/>
              <a:t>LICHAAM VAN DE TEKST: DE 10 PUNTENREGEL</a:t>
            </a:r>
          </a:p>
          <a:p>
            <a:pPr>
              <a:defRPr/>
            </a:pPr>
            <a:endParaRPr lang="nl-NL" altLang="es-ES" sz="1200" b="1" dirty="0"/>
          </a:p>
          <a:p>
            <a:pPr>
              <a:defRPr/>
            </a:pPr>
            <a:r>
              <a:rPr lang="nl-NL" altLang="es-ES" sz="1200" b="1" dirty="0"/>
              <a:t>De minimale waarde voor de tekstgrootte mag nooit minder zijn dan 10 punten</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graphicFrame>
        <p:nvGraphicFramePr>
          <p:cNvPr id="5" name="Tabella 6">
            <a:extLst>
              <a:ext uri="{FF2B5EF4-FFF2-40B4-BE49-F238E27FC236}">
                <a16:creationId xmlns:a16="http://schemas.microsoft.com/office/drawing/2014/main" id="{0D8EA4FB-FDB5-9E4E-B2AF-7A79BE122183}"/>
              </a:ext>
            </a:extLst>
          </p:cNvPr>
          <p:cNvGraphicFramePr>
            <a:graphicFrameLocks noGrp="1"/>
          </p:cNvGraphicFramePr>
          <p:nvPr>
            <p:extLst>
              <p:ext uri="{D42A27DB-BD31-4B8C-83A1-F6EECF244321}">
                <p14:modId xmlns:p14="http://schemas.microsoft.com/office/powerpoint/2010/main" val="3926559590"/>
              </p:ext>
            </p:extLst>
          </p:nvPr>
        </p:nvGraphicFramePr>
        <p:xfrm>
          <a:off x="1587719" y="2571750"/>
          <a:ext cx="5629604" cy="1966995"/>
        </p:xfrm>
        <a:graphic>
          <a:graphicData uri="http://schemas.openxmlformats.org/drawingml/2006/table">
            <a:tbl>
              <a:tblPr firstRow="1" bandRow="1">
                <a:tableStyleId>{5C22544A-7EE6-4342-B048-85BDC9FD1C3A}</a:tableStyleId>
              </a:tblPr>
              <a:tblGrid>
                <a:gridCol w="2823437">
                  <a:extLst>
                    <a:ext uri="{9D8B030D-6E8A-4147-A177-3AD203B41FA5}">
                      <a16:colId xmlns:a16="http://schemas.microsoft.com/office/drawing/2014/main" val="2884484774"/>
                    </a:ext>
                  </a:extLst>
                </a:gridCol>
                <a:gridCol w="2806167">
                  <a:extLst>
                    <a:ext uri="{9D8B030D-6E8A-4147-A177-3AD203B41FA5}">
                      <a16:colId xmlns:a16="http://schemas.microsoft.com/office/drawing/2014/main" val="2674802174"/>
                    </a:ext>
                  </a:extLst>
                </a:gridCol>
              </a:tblGrid>
              <a:tr h="350865">
                <a:tc>
                  <a:txBody>
                    <a:bodyPr/>
                    <a:lstStyle/>
                    <a:p>
                      <a:pPr algn="ctr"/>
                      <a:r>
                        <a:rPr lang="it-IT" sz="1200" dirty="0">
                          <a:solidFill>
                            <a:schemeClr val="tx1"/>
                          </a:solidFill>
                        </a:rPr>
                        <a:t>Doelgroep</a:t>
                      </a:r>
                    </a:p>
                  </a:txBody>
                  <a:tcPr/>
                </a:tc>
                <a:tc>
                  <a:txBody>
                    <a:bodyPr/>
                    <a:lstStyle/>
                    <a:p>
                      <a:pPr algn="ctr"/>
                      <a:r>
                        <a:rPr lang="it-IT" sz="1200" dirty="0">
                          <a:solidFill>
                            <a:schemeClr val="tx1"/>
                          </a:solidFill>
                        </a:rPr>
                        <a:t>Lichaamstekst meting</a:t>
                      </a:r>
                    </a:p>
                  </a:txBody>
                  <a:tcPr/>
                </a:tc>
                <a:extLst>
                  <a:ext uri="{0D108BD9-81ED-4DB2-BD59-A6C34878D82A}">
                    <a16:rowId xmlns:a16="http://schemas.microsoft.com/office/drawing/2014/main" val="2386969764"/>
                  </a:ext>
                </a:extLst>
              </a:tr>
              <a:tr h="350865">
                <a:tc>
                  <a:txBody>
                    <a:bodyPr/>
                    <a:lstStyle/>
                    <a:p>
                      <a:pPr algn="ctr"/>
                      <a:r>
                        <a:rPr lang="it-IT" sz="1200" dirty="0">
                          <a:solidFill>
                            <a:schemeClr val="tx1"/>
                          </a:solidFill>
                        </a:rPr>
                        <a:t>Ongedifferentieerde doelgroep</a:t>
                      </a:r>
                    </a:p>
                  </a:txBody>
                  <a:tcPr/>
                </a:tc>
                <a:tc>
                  <a:txBody>
                    <a:bodyPr/>
                    <a:lstStyle/>
                    <a:p>
                      <a:pPr algn="ctr"/>
                      <a:r>
                        <a:rPr lang="it-IT" sz="1200" dirty="0">
                          <a:solidFill>
                            <a:schemeClr val="tx1"/>
                          </a:solidFill>
                        </a:rPr>
                        <a:t>10 - 12</a:t>
                      </a:r>
                    </a:p>
                  </a:txBody>
                  <a:tcPr/>
                </a:tc>
                <a:extLst>
                  <a:ext uri="{0D108BD9-81ED-4DB2-BD59-A6C34878D82A}">
                    <a16:rowId xmlns:a16="http://schemas.microsoft.com/office/drawing/2014/main" val="1857493703"/>
                  </a:ext>
                </a:extLst>
              </a:tr>
              <a:tr h="350865">
                <a:tc>
                  <a:txBody>
                    <a:bodyPr/>
                    <a:lstStyle/>
                    <a:p>
                      <a:pPr algn="ctr"/>
                      <a:r>
                        <a:rPr lang="it-IT" sz="1200" dirty="0">
                          <a:solidFill>
                            <a:schemeClr val="tx1"/>
                          </a:solidFill>
                        </a:rPr>
                        <a:t>Ouderen e nmensen met visuele beperkingen</a:t>
                      </a:r>
                    </a:p>
                  </a:txBody>
                  <a:tcPr/>
                </a:tc>
                <a:tc>
                  <a:txBody>
                    <a:bodyPr/>
                    <a:lstStyle/>
                    <a:p>
                      <a:pPr algn="ctr"/>
                      <a:r>
                        <a:rPr lang="it-IT" sz="1200" dirty="0">
                          <a:solidFill>
                            <a:schemeClr val="tx1"/>
                          </a:solidFill>
                        </a:rPr>
                        <a:t>12 - 14</a:t>
                      </a:r>
                    </a:p>
                  </a:txBody>
                  <a:tcPr/>
                </a:tc>
                <a:extLst>
                  <a:ext uri="{0D108BD9-81ED-4DB2-BD59-A6C34878D82A}">
                    <a16:rowId xmlns:a16="http://schemas.microsoft.com/office/drawing/2014/main" val="584289493"/>
                  </a:ext>
                </a:extLst>
              </a:tr>
              <a:tr h="350865">
                <a:tc>
                  <a:txBody>
                    <a:bodyPr/>
                    <a:lstStyle/>
                    <a:p>
                      <a:pPr algn="ctr"/>
                      <a:r>
                        <a:rPr lang="it-IT" sz="1200" dirty="0">
                          <a:solidFill>
                            <a:schemeClr val="tx1"/>
                          </a:solidFill>
                        </a:rPr>
                        <a:t>Kindernen en ander niet regelmatige lezers</a:t>
                      </a:r>
                    </a:p>
                  </a:txBody>
                  <a:tcPr/>
                </a:tc>
                <a:tc>
                  <a:txBody>
                    <a:bodyPr/>
                    <a:lstStyle/>
                    <a:p>
                      <a:pPr algn="ctr"/>
                      <a:r>
                        <a:rPr lang="it-IT" sz="1200" dirty="0">
                          <a:solidFill>
                            <a:schemeClr val="tx1"/>
                          </a:solidFill>
                        </a:rPr>
                        <a:t>12 - 14</a:t>
                      </a:r>
                    </a:p>
                  </a:txBody>
                  <a:tcPr/>
                </a:tc>
                <a:extLst>
                  <a:ext uri="{0D108BD9-81ED-4DB2-BD59-A6C34878D82A}">
                    <a16:rowId xmlns:a16="http://schemas.microsoft.com/office/drawing/2014/main" val="700471342"/>
                  </a:ext>
                </a:extLst>
              </a:tr>
              <a:tr h="350865">
                <a:tc>
                  <a:txBody>
                    <a:bodyPr/>
                    <a:lstStyle/>
                    <a:p>
                      <a:pPr algn="ctr"/>
                      <a:r>
                        <a:rPr lang="it-IT" sz="1200" dirty="0">
                          <a:solidFill>
                            <a:schemeClr val="tx1"/>
                          </a:solidFill>
                        </a:rPr>
                        <a:t>Joneren en jongvolwassenen</a:t>
                      </a:r>
                    </a:p>
                  </a:txBody>
                  <a:tcPr/>
                </a:tc>
                <a:tc>
                  <a:txBody>
                    <a:bodyPr/>
                    <a:lstStyle/>
                    <a:p>
                      <a:pPr algn="ctr"/>
                      <a:r>
                        <a:rPr lang="it-IT" sz="1200" dirty="0">
                          <a:solidFill>
                            <a:schemeClr val="tx1"/>
                          </a:solidFill>
                        </a:rPr>
                        <a:t>10 - 12</a:t>
                      </a:r>
                    </a:p>
                  </a:txBody>
                  <a:tcPr/>
                </a:tc>
                <a:extLst>
                  <a:ext uri="{0D108BD9-81ED-4DB2-BD59-A6C34878D82A}">
                    <a16:rowId xmlns:a16="http://schemas.microsoft.com/office/drawing/2014/main" val="2987701419"/>
                  </a:ext>
                </a:extLst>
              </a:tr>
            </a:tbl>
          </a:graphicData>
        </a:graphic>
      </p:graphicFrame>
      <p:sp>
        <p:nvSpPr>
          <p:cNvPr id="10" name="Donut 24">
            <a:extLst>
              <a:ext uri="{FF2B5EF4-FFF2-40B4-BE49-F238E27FC236}">
                <a16:creationId xmlns:a16="http://schemas.microsoft.com/office/drawing/2014/main" id="{B3ECDC57-8977-4121-849E-59F94E9847C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2E6407B0-E83D-401D-BD45-6ED3843A9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3" name="Rectangle 3">
            <a:extLst>
              <a:ext uri="{FF2B5EF4-FFF2-40B4-BE49-F238E27FC236}">
                <a16:creationId xmlns:a16="http://schemas.microsoft.com/office/drawing/2014/main" id="{4F39539B-D7BE-43CA-BD71-ED3F0346D4B1}"/>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4354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207" y="121361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nl-BE" altLang="ko-KR" sz="1200" b="1" dirty="0">
                <a:solidFill>
                  <a:schemeClr val="tx1"/>
                </a:solidFill>
              </a:rPr>
              <a:t>De pagina met zoekresultaten: SERP</a:t>
            </a:r>
            <a:endParaRPr lang="en-GB" altLang="ko-KR" sz="1200" b="1" dirty="0">
              <a:solidFill>
                <a:schemeClr val="tx1"/>
              </a:solidFill>
            </a:endParaRPr>
          </a:p>
        </p:txBody>
      </p:sp>
      <p:sp>
        <p:nvSpPr>
          <p:cNvPr id="6" name="TextBox 5"/>
          <p:cNvSpPr txBox="1"/>
          <p:nvPr/>
        </p:nvSpPr>
        <p:spPr>
          <a:xfrm>
            <a:off x="1507886" y="1734944"/>
            <a:ext cx="6128227" cy="2308324"/>
          </a:xfrm>
          <a:prstGeom prst="rect">
            <a:avLst/>
          </a:prstGeom>
          <a:noFill/>
        </p:spPr>
        <p:txBody>
          <a:bodyPr wrap="square" rtlCol="0">
            <a:spAutoFit/>
          </a:bodyPr>
          <a:lstStyle/>
          <a:p>
            <a:pPr>
              <a:defRPr/>
            </a:pPr>
            <a:r>
              <a:rPr lang="nl-BE" altLang="es-ES" sz="1200" b="1" dirty="0"/>
              <a:t>De SERP (Search Engine </a:t>
            </a:r>
            <a:r>
              <a:rPr lang="nl-BE" altLang="es-ES" sz="1200" b="1" dirty="0" err="1"/>
              <a:t>Results</a:t>
            </a:r>
            <a:r>
              <a:rPr lang="nl-BE" altLang="es-ES" sz="1200" b="1" dirty="0"/>
              <a:t> Page) is de pagina met zoekresultaten. Elke keer dat een gebruiker een vraag stelt aan een zoekmachine, krijgt hij een geordende lijst als antwoord die zal bestaan ​​uit twee soorten LINKS: organisch en gesponsord Organische links: gevonden op internet als beste reactie op de gebruiker</a:t>
            </a:r>
          </a:p>
          <a:p>
            <a:pPr>
              <a:defRPr/>
            </a:pPr>
            <a:r>
              <a:rPr lang="nl-BE" altLang="es-ES" sz="1200" b="1" dirty="0"/>
              <a:t>Gesponsorde links: advertenties.</a:t>
            </a:r>
          </a:p>
          <a:p>
            <a:pPr>
              <a:defRPr/>
            </a:pPr>
            <a:endParaRPr lang="nl-BE" altLang="es-ES" sz="1200" b="1" dirty="0"/>
          </a:p>
          <a:p>
            <a:pPr>
              <a:defRPr/>
            </a:pPr>
            <a:r>
              <a:rPr lang="nl-BE" altLang="es-ES" sz="1200" b="1" dirty="0"/>
              <a:t>Om te evalueren hoe een gebruiker met zijn antwoorden kan worden aangetrokken, evalueert een bedrijf dat een site beheert hoeveel het bereid is te betalen voor elk zoekwoord en zal het de zoekmachine een aanbod doen.</a:t>
            </a:r>
            <a:endParaRPr lang="it-IT" altLang="es-ES" sz="1200" b="1" dirty="0"/>
          </a:p>
          <a:p>
            <a:pPr>
              <a:defRPr/>
            </a:pPr>
            <a:r>
              <a:rPr lang="it-IT" altLang="es-ES" sz="1200" b="1" dirty="0"/>
              <a:t>                                                           </a:t>
            </a:r>
          </a:p>
          <a:p>
            <a:pPr>
              <a:defRPr/>
            </a:pPr>
            <a:endParaRPr lang="it-IT" altLang="es-ES" sz="1200" b="1" dirty="0"/>
          </a:p>
          <a:p>
            <a:pPr algn="ctr">
              <a:defRPr/>
            </a:pPr>
            <a:r>
              <a:rPr lang="it-IT" altLang="es-ES" sz="1200" b="1" dirty="0">
                <a:solidFill>
                  <a:srgbClr val="FF3399"/>
                </a:solidFill>
              </a:rPr>
              <a:t>Sleutelwoord adverteren</a:t>
            </a:r>
            <a:endParaRPr lang="en-GB" altLang="es-ES" sz="1200" dirty="0">
              <a:solidFill>
                <a:srgbClr val="FF3399"/>
              </a:solidFill>
              <a:latin typeface="Arial Rounded MT Bold" panose="020F0704030504030204" pitchFamily="34" charset="0"/>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5457837-2975-48B2-9A3D-75A7AF8A1D6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D51486C6-84A1-43D0-9859-AFA4742B6011}"/>
              </a:ext>
            </a:extLst>
          </p:cNvPr>
          <p:cNvSpPr/>
          <p:nvPr/>
        </p:nvSpPr>
        <p:spPr>
          <a:xfrm>
            <a:off x="4380132" y="3507854"/>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Tree>
    <p:extLst>
      <p:ext uri="{BB962C8B-B14F-4D97-AF65-F5344CB8AC3E}">
        <p14:creationId xmlns:p14="http://schemas.microsoft.com/office/powerpoint/2010/main" val="3957731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9652" y="2067694"/>
            <a:ext cx="6264696" cy="1938992"/>
          </a:xfrm>
          <a:prstGeom prst="rect">
            <a:avLst/>
          </a:prstGeom>
          <a:noFill/>
        </p:spPr>
        <p:txBody>
          <a:bodyPr wrap="square" rtlCol="0">
            <a:spAutoFit/>
          </a:bodyPr>
          <a:lstStyle/>
          <a:p>
            <a:pPr>
              <a:defRPr/>
            </a:pPr>
            <a:r>
              <a:rPr lang="nl-NL" altLang="es-ES" sz="1200" b="1" i="1" dirty="0"/>
              <a:t>Typografie en leesbaarheid van een site:</a:t>
            </a:r>
          </a:p>
          <a:p>
            <a:pPr>
              <a:defRPr/>
            </a:pPr>
            <a:endParaRPr lang="nl-NL" altLang="es-ES" sz="1200" b="1" i="1" dirty="0"/>
          </a:p>
          <a:p>
            <a:pPr>
              <a:defRPr/>
            </a:pPr>
            <a:r>
              <a:rPr lang="nl-NL" altLang="es-ES" sz="1200" b="1" i="1" dirty="0"/>
              <a:t>Het is belangrijk om de inhoud van uw site zorgvuldig te kiezen, omdat dichte teksten gebruikers aan zich binden. weg.</a:t>
            </a:r>
          </a:p>
          <a:p>
            <a:pPr>
              <a:defRPr/>
            </a:pPr>
            <a:endParaRPr lang="nl-NL" altLang="es-ES" sz="1200" b="1" i="1" dirty="0"/>
          </a:p>
          <a:p>
            <a:pPr>
              <a:defRPr/>
            </a:pPr>
            <a:r>
              <a:rPr lang="nl-NL" altLang="es-ES" sz="1200" b="1" i="1" dirty="0"/>
              <a:t>Het is belangrijk om lettertypen (tijden, </a:t>
            </a:r>
            <a:r>
              <a:rPr lang="nl-NL" altLang="es-ES" sz="1200" b="1" i="1" dirty="0" err="1"/>
              <a:t>Calibry</a:t>
            </a:r>
            <a:r>
              <a:rPr lang="nl-NL" altLang="es-ES" sz="1200" b="1" i="1" dirty="0"/>
              <a:t>, enz.) te gebruiken die beter leesbaar zijn in grote letters, aangezien niet alle gebruikers een nieuwe machine gebruiken met een scherm van goede kwaliteit.</a:t>
            </a:r>
            <a:endParaRPr lang="it-IT" altLang="es-ES" sz="1200" b="1" dirty="0"/>
          </a:p>
          <a:p>
            <a:pPr>
              <a:defRPr/>
            </a:pPr>
            <a:r>
              <a:rPr lang="it-IT" altLang="es-ES" sz="1200" b="1" i="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7AF8E0E-7D51-42E8-BB87-A150519939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C8AC69E0-76C2-4C9D-B5A0-7730FE92C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EB1FE6DA-9A05-4DC6-94B5-1C725488D172}"/>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7256260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39652" y="2067694"/>
            <a:ext cx="6264696" cy="1938992"/>
          </a:xfrm>
          <a:prstGeom prst="rect">
            <a:avLst/>
          </a:prstGeom>
          <a:noFill/>
        </p:spPr>
        <p:txBody>
          <a:bodyPr wrap="square" rtlCol="0">
            <a:spAutoFit/>
          </a:bodyPr>
          <a:lstStyle/>
          <a:p>
            <a:pPr>
              <a:defRPr/>
            </a:pPr>
            <a:r>
              <a:rPr lang="nl-NL" altLang="es-ES" sz="1200" b="1" dirty="0"/>
              <a:t>Typografie en leesbaarheid van een site:</a:t>
            </a:r>
          </a:p>
          <a:p>
            <a:pPr>
              <a:defRPr/>
            </a:pPr>
            <a:endParaRPr lang="nl-NL" altLang="es-ES" sz="1200" b="1" dirty="0"/>
          </a:p>
          <a:p>
            <a:pPr>
              <a:defRPr/>
            </a:pPr>
            <a:r>
              <a:rPr lang="nl-NL" altLang="es-ES" sz="1200" b="1" dirty="0"/>
              <a:t>Geleidelijk zullen alle gebruikers grotere schema's gebruiken die een efficiënt gebruik van internet en applicaties mogelijk maken.</a:t>
            </a:r>
          </a:p>
          <a:p>
            <a:pPr>
              <a:defRPr/>
            </a:pPr>
            <a:endParaRPr lang="nl-NL" altLang="es-ES" sz="1200" b="1" dirty="0"/>
          </a:p>
          <a:p>
            <a:pPr>
              <a:defRPr/>
            </a:pPr>
            <a:r>
              <a:rPr lang="nl-NL" altLang="es-ES" sz="1200" b="1" dirty="0"/>
              <a:t>Tot die tijd moet het gebruik van kleine monitoren met een lage resolutie worden overwogen.</a:t>
            </a:r>
            <a:r>
              <a:rPr lang="en-GB" altLang="es-ES" sz="1200" b="1" dirty="0" err="1"/>
              <a:t>lly</a:t>
            </a:r>
            <a:r>
              <a:rPr lang="en-GB" altLang="es-ES" sz="1200" b="1" dirty="0"/>
              <a:t> all users will use larger schemes that allow for efficient use of the web     and applications.</a:t>
            </a:r>
            <a:endParaRPr lang="it-IT" altLang="es-ES" sz="1200" b="1" dirty="0"/>
          </a:p>
          <a:p>
            <a:pPr>
              <a:defRPr/>
            </a:pPr>
            <a:r>
              <a:rPr lang="it-IT" altLang="es-ES" sz="1200" b="1" i="1" dirty="0"/>
              <a:t> </a:t>
            </a:r>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158AC7F-DD82-4270-A0E8-A095845A927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1B6677D-D1F6-470D-8DE4-C7D17504A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088DA625-D288-4B5D-90BE-663F15689628}"/>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42333852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6728" y="1901319"/>
            <a:ext cx="6264696" cy="2677656"/>
          </a:xfrm>
          <a:prstGeom prst="rect">
            <a:avLst/>
          </a:prstGeom>
          <a:noFill/>
        </p:spPr>
        <p:txBody>
          <a:bodyPr wrap="square" rtlCol="0">
            <a:spAutoFit/>
          </a:bodyPr>
          <a:lstStyle/>
          <a:p>
            <a:pPr>
              <a:defRPr/>
            </a:pPr>
            <a:r>
              <a:rPr lang="nl-NL" altLang="es-ES" sz="1200" b="1" i="1" dirty="0"/>
              <a:t>Relatieve specificaties:</a:t>
            </a:r>
          </a:p>
          <a:p>
            <a:pPr>
              <a:defRPr/>
            </a:pPr>
            <a:endParaRPr lang="nl-NL" altLang="es-ES" sz="1200" b="1" i="1" dirty="0"/>
          </a:p>
          <a:p>
            <a:pPr>
              <a:defRPr/>
            </a:pPr>
            <a:r>
              <a:rPr lang="nl-NL" altLang="es-ES" sz="1200" b="1" i="1" dirty="0"/>
              <a:t>Het wordt aanbevolen om de tekstgrootte van een site relatief op te geven</a:t>
            </a:r>
          </a:p>
          <a:p>
            <a:pPr>
              <a:defRPr/>
            </a:pPr>
            <a:r>
              <a:rPr lang="nl-NL" altLang="es-ES" sz="1200" b="1" i="1" dirty="0"/>
              <a:t> </a:t>
            </a:r>
          </a:p>
          <a:p>
            <a:pPr>
              <a:defRPr/>
            </a:pPr>
            <a:endParaRPr lang="nl-NL" altLang="es-ES" sz="1200" b="1" i="1" dirty="0"/>
          </a:p>
          <a:p>
            <a:pPr>
              <a:defRPr/>
            </a:pPr>
            <a:endParaRPr lang="nl-NL" altLang="es-ES" sz="1200" b="1" i="1" dirty="0"/>
          </a:p>
          <a:p>
            <a:pPr>
              <a:defRPr/>
            </a:pPr>
            <a:r>
              <a:rPr lang="nl-NL" altLang="es-ES" sz="1200" b="1" i="1" dirty="0"/>
              <a:t>                                                                   Tarief</a:t>
            </a:r>
          </a:p>
          <a:p>
            <a:pPr>
              <a:defRPr/>
            </a:pPr>
            <a:endParaRPr lang="nl-NL" altLang="es-ES" sz="1200" b="1" i="1" dirty="0"/>
          </a:p>
          <a:p>
            <a:pPr>
              <a:defRPr/>
            </a:pPr>
            <a:r>
              <a:rPr lang="nl-NL" altLang="es-ES" sz="1200" b="1" i="1" dirty="0"/>
              <a:t>Het is noodzakelijk om te voorzien in het gebruik van uw site door gebruikers met een visuele beperking:</a:t>
            </a:r>
          </a:p>
          <a:p>
            <a:pPr>
              <a:defRPr/>
            </a:pPr>
            <a:r>
              <a:rPr lang="nl-NL" altLang="es-ES" sz="1200" b="1" i="1" dirty="0"/>
              <a:t>voorzien in de mogelijkheid om de grootte van de tekst te wijzigen.</a:t>
            </a:r>
          </a:p>
          <a:p>
            <a:pPr>
              <a:defRPr/>
            </a:pPr>
            <a:endParaRPr lang="nl-NL" altLang="es-ES" sz="1200" b="1" i="1" dirty="0"/>
          </a:p>
          <a:p>
            <a:pPr>
              <a:defRPr/>
            </a:pPr>
            <a:r>
              <a:rPr lang="nl-NL" altLang="es-ES" sz="1200" b="1" i="1" dirty="0"/>
              <a:t>Kies een lettertype (lettertype)</a:t>
            </a:r>
          </a:p>
          <a:p>
            <a:pPr>
              <a:defRPr/>
            </a:pPr>
            <a:r>
              <a:rPr lang="nl-NL" altLang="es-ES" sz="1200" b="1" i="1" dirty="0"/>
              <a:t>Niet alle machines hebben de mogelijkheid om specifieke lettertypen te lezen.</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898E40EF-396B-4714-9D60-A4A3A472511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F3DB3FC6-CC79-4FC4-AE62-385C85157755}"/>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agen 11">
            <a:extLst>
              <a:ext uri="{FF2B5EF4-FFF2-40B4-BE49-F238E27FC236}">
                <a16:creationId xmlns:a16="http://schemas.microsoft.com/office/drawing/2014/main" id="{C457C54E-711C-486E-9787-7D6EA5D07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3"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5" name="Rectangle 3">
            <a:extLst>
              <a:ext uri="{FF2B5EF4-FFF2-40B4-BE49-F238E27FC236}">
                <a16:creationId xmlns:a16="http://schemas.microsoft.com/office/drawing/2014/main" id="{3D992FC0-9334-4CC8-8AA1-073018DD1406}"/>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7752841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03648" y="1833349"/>
            <a:ext cx="6264696" cy="2308324"/>
          </a:xfrm>
          <a:prstGeom prst="rect">
            <a:avLst/>
          </a:prstGeom>
          <a:noFill/>
        </p:spPr>
        <p:txBody>
          <a:bodyPr wrap="square" rtlCol="0">
            <a:spAutoFit/>
          </a:bodyPr>
          <a:lstStyle/>
          <a:p>
            <a:pPr>
              <a:defRPr/>
            </a:pPr>
            <a:r>
              <a:rPr lang="it-IT" altLang="es-ES" sz="1200" b="1" dirty="0"/>
              <a:t>Meeste browsers gebruiken de volgedne voorgeinstalleerde lettertypes</a:t>
            </a:r>
          </a:p>
          <a:p>
            <a:pPr>
              <a:defRPr/>
            </a:pPr>
            <a:endParaRPr lang="it-IT" altLang="es-ES" sz="1200" b="1" dirty="0"/>
          </a:p>
          <a:p>
            <a:pPr>
              <a:defRPr/>
            </a:pPr>
            <a:r>
              <a:rPr lang="it-IT" altLang="es-ES" sz="1200" b="1" dirty="0"/>
              <a:t>-   Arial</a:t>
            </a:r>
          </a:p>
          <a:p>
            <a:pPr marL="171450" indent="-171450">
              <a:buFontTx/>
              <a:buChar char="-"/>
              <a:defRPr/>
            </a:pPr>
            <a:r>
              <a:rPr lang="it-IT" altLang="es-ES" sz="1200" b="1" dirty="0"/>
              <a:t>Arial black</a:t>
            </a:r>
          </a:p>
          <a:p>
            <a:pPr marL="171450" indent="-171450">
              <a:buFontTx/>
              <a:buChar char="-"/>
              <a:defRPr/>
            </a:pPr>
            <a:r>
              <a:rPr lang="it-IT" altLang="es-ES" sz="1200" b="1" dirty="0"/>
              <a:t>Comic sans MS</a:t>
            </a:r>
          </a:p>
          <a:p>
            <a:pPr marL="171450" indent="-171450">
              <a:buFontTx/>
              <a:buChar char="-"/>
              <a:defRPr/>
            </a:pPr>
            <a:r>
              <a:rPr lang="it-IT" altLang="es-ES" sz="1200" b="1" dirty="0"/>
              <a:t>Courier New</a:t>
            </a:r>
          </a:p>
          <a:p>
            <a:pPr marL="171450" indent="-171450">
              <a:buFontTx/>
              <a:buChar char="-"/>
              <a:defRPr/>
            </a:pPr>
            <a:r>
              <a:rPr lang="it-IT" altLang="es-ES" sz="1200" b="1" dirty="0"/>
              <a:t>Georgia</a:t>
            </a:r>
          </a:p>
          <a:p>
            <a:pPr marL="171450" indent="-171450">
              <a:buFontTx/>
              <a:buChar char="-"/>
              <a:defRPr/>
            </a:pPr>
            <a:r>
              <a:rPr lang="it-IT" altLang="es-ES" sz="1200" b="1" dirty="0"/>
              <a:t>Impact</a:t>
            </a:r>
          </a:p>
          <a:p>
            <a:pPr marL="171450" indent="-171450">
              <a:buFontTx/>
              <a:buChar char="-"/>
              <a:defRPr/>
            </a:pPr>
            <a:r>
              <a:rPr lang="it-IT" altLang="es-ES" sz="1200" b="1" dirty="0"/>
              <a:t>Times New Roman</a:t>
            </a:r>
          </a:p>
          <a:p>
            <a:pPr marL="171450" indent="-171450">
              <a:buFontTx/>
              <a:buChar char="-"/>
              <a:defRPr/>
            </a:pPr>
            <a:r>
              <a:rPr lang="it-IT" altLang="es-ES" sz="1200" b="1" dirty="0" err="1"/>
              <a:t>Trebuchet</a:t>
            </a:r>
            <a:r>
              <a:rPr lang="it-IT" altLang="es-ES" sz="1200" b="1" dirty="0"/>
              <a:t> MS</a:t>
            </a:r>
          </a:p>
          <a:p>
            <a:pPr marL="171450" indent="-171450">
              <a:buFontTx/>
              <a:buChar char="-"/>
              <a:defRPr/>
            </a:pPr>
            <a:r>
              <a:rPr lang="it-IT" altLang="es-ES" sz="1200" b="1" dirty="0" err="1"/>
              <a:t>Verdana</a:t>
            </a:r>
            <a:endParaRPr lang="it-IT"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5F2AA9-8D70-4DD6-A90C-0F20D3B2A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9AE907CE-5388-4FCB-8D6B-CB4713454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159A9A88-AAAE-4BBA-BBE5-AF1890840E32}"/>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6441164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8B8510-2BC7-40EB-A72E-A2A012F2E494}"/>
              </a:ext>
            </a:extLst>
          </p:cNvPr>
          <p:cNvSpPr/>
          <p:nvPr/>
        </p:nvSpPr>
        <p:spPr>
          <a:xfrm>
            <a:off x="1547664" y="1926000"/>
            <a:ext cx="6316326" cy="1509846"/>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5"/>
          <p:cNvSpPr txBox="1"/>
          <p:nvPr/>
        </p:nvSpPr>
        <p:spPr>
          <a:xfrm>
            <a:off x="1599294" y="1926000"/>
            <a:ext cx="6264696" cy="1200329"/>
          </a:xfrm>
          <a:prstGeom prst="rect">
            <a:avLst/>
          </a:prstGeom>
          <a:noFill/>
        </p:spPr>
        <p:txBody>
          <a:bodyPr wrap="square" rtlCol="0">
            <a:spAutoFit/>
          </a:bodyPr>
          <a:lstStyle/>
          <a:p>
            <a:pPr>
              <a:defRPr/>
            </a:pPr>
            <a:r>
              <a:rPr lang="it-IT" altLang="es-ES" sz="1200" b="1" i="1" dirty="0">
                <a:solidFill>
                  <a:schemeClr val="accent4">
                    <a:lumMod val="50000"/>
                  </a:schemeClr>
                </a:solidFill>
              </a:rPr>
              <a:t>Welke lettertypes moet men kiezen bij twijfel?</a:t>
            </a:r>
          </a:p>
          <a:p>
            <a:pPr>
              <a:defRPr/>
            </a:pPr>
            <a:endParaRPr lang="it-IT" altLang="es-ES" sz="1200" b="1" i="1" dirty="0"/>
          </a:p>
          <a:p>
            <a:pPr>
              <a:defRPr/>
            </a:pPr>
            <a:r>
              <a:rPr lang="it-IT" altLang="es-ES" sz="1200" b="1" dirty="0"/>
              <a:t>Als je niet zeker bent welk lettertype je moet kiezen dan moet je 'Verdana’kizen.</a:t>
            </a:r>
          </a:p>
          <a:p>
            <a:pPr>
              <a:defRPr/>
            </a:pPr>
            <a:r>
              <a:rPr lang="it-IT" altLang="es-ES" sz="1200" b="1" dirty="0"/>
              <a:t>Het is een populair lettertype voor alle platformen en is aangenaam op het scherm. </a:t>
            </a:r>
          </a:p>
          <a:p>
            <a:pPr>
              <a:defRPr/>
            </a:pPr>
            <a:endParaRPr lang="it-IT"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07DC59F-B918-4BC7-A2B6-E67F8364E11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0" name="Imagen 9">
            <a:extLst>
              <a:ext uri="{FF2B5EF4-FFF2-40B4-BE49-F238E27FC236}">
                <a16:creationId xmlns:a16="http://schemas.microsoft.com/office/drawing/2014/main" id="{A629D3C9-4D1F-4E8D-8EC4-448511BD0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D0D867F9-E317-48F2-B2BC-839B9C5EA07D}"/>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896711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83951" y="1885939"/>
            <a:ext cx="6264696" cy="2492990"/>
          </a:xfrm>
          <a:prstGeom prst="rect">
            <a:avLst/>
          </a:prstGeom>
          <a:noFill/>
        </p:spPr>
        <p:txBody>
          <a:bodyPr wrap="square" rtlCol="0">
            <a:spAutoFit/>
          </a:bodyPr>
          <a:lstStyle/>
          <a:p>
            <a:pPr>
              <a:defRPr/>
            </a:pPr>
            <a:r>
              <a:rPr lang="nl-NL" altLang="es-ES" sz="1200" b="1" i="1" dirty="0"/>
              <a:t>Het gebruik van lettertypen en kleuren:</a:t>
            </a:r>
          </a:p>
          <a:p>
            <a:pPr>
              <a:defRPr/>
            </a:pPr>
            <a:endParaRPr lang="nl-NL" altLang="es-ES" sz="1200" b="1" i="1" dirty="0"/>
          </a:p>
          <a:p>
            <a:pPr>
              <a:defRPr/>
            </a:pPr>
            <a:r>
              <a:rPr lang="nl-NL" altLang="es-ES" sz="1200" b="1" i="1" dirty="0"/>
              <a:t>Regel 1: Beperk het aantal typografische stijlen op uw site.</a:t>
            </a:r>
          </a:p>
          <a:p>
            <a:pPr>
              <a:defRPr/>
            </a:pPr>
            <a:endParaRPr lang="nl-NL" altLang="es-ES" sz="1200" b="1" i="1" dirty="0"/>
          </a:p>
          <a:p>
            <a:pPr>
              <a:defRPr/>
            </a:pPr>
            <a:r>
              <a:rPr lang="nl-NL" altLang="es-ES" sz="1200" b="1" i="1" dirty="0"/>
              <a:t>Regel 2: Het wijzigen van het lettertype kan de lezer helpen om informatie te onderscheiden en de meest relevante informatie te begrijpen.</a:t>
            </a:r>
          </a:p>
          <a:p>
            <a:pPr>
              <a:defRPr/>
            </a:pPr>
            <a:endParaRPr lang="nl-NL" altLang="es-ES" sz="1200" b="1" i="1" dirty="0"/>
          </a:p>
          <a:p>
            <a:pPr>
              <a:defRPr/>
            </a:pPr>
            <a:r>
              <a:rPr lang="nl-NL" altLang="es-ES" sz="1200" b="1" i="1" dirty="0"/>
              <a:t>Regel 3: Gebruik niet meer dan vier kleuren en drie verschillende lettertypen in de hoofdgedeelten van een website, dit zou ongestructureerd en laagdrempelig overkomen.</a:t>
            </a:r>
            <a:endParaRPr lang="it-IT" altLang="es-ES" sz="1200" b="1" dirty="0"/>
          </a:p>
          <a:p>
            <a:pPr marL="171450" indent="-171450">
              <a:buFontTx/>
              <a:buChar char="-"/>
              <a:defRPr/>
            </a:pPr>
            <a:endParaRPr lang="it-IT" altLang="es-ES" sz="1200" b="1" dirty="0"/>
          </a:p>
          <a:p>
            <a:pPr>
              <a:defRPr/>
            </a:pPr>
            <a:endParaRPr lang="it-IT"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A45B05-4499-4757-A07E-89F4BD229B0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 name="Rectángulo 1">
            <a:extLst>
              <a:ext uri="{FF2B5EF4-FFF2-40B4-BE49-F238E27FC236}">
                <a16:creationId xmlns:a16="http://schemas.microsoft.com/office/drawing/2014/main" id="{78B5E60E-AC11-4047-9D1D-EEC91EF52965}"/>
              </a:ext>
            </a:extLst>
          </p:cNvPr>
          <p:cNvSpPr/>
          <p:nvPr/>
        </p:nvSpPr>
        <p:spPr>
          <a:xfrm>
            <a:off x="1547664" y="1779662"/>
            <a:ext cx="6408712" cy="2088232"/>
          </a:xfrm>
          <a:prstGeom prst="rect">
            <a:avLst/>
          </a:prstGeom>
          <a:no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9">
            <a:extLst>
              <a:ext uri="{FF2B5EF4-FFF2-40B4-BE49-F238E27FC236}">
                <a16:creationId xmlns:a16="http://schemas.microsoft.com/office/drawing/2014/main" id="{33DA01D3-56FC-462A-BFE6-2B9621322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2" name="Rectangle 3">
            <a:extLst>
              <a:ext uri="{FF2B5EF4-FFF2-40B4-BE49-F238E27FC236}">
                <a16:creationId xmlns:a16="http://schemas.microsoft.com/office/drawing/2014/main" id="{B47B1203-C828-4DEA-8813-FA82736379E0}"/>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1088965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4395" y="1923678"/>
            <a:ext cx="6264696" cy="2123658"/>
          </a:xfrm>
          <a:prstGeom prst="rect">
            <a:avLst/>
          </a:prstGeom>
          <a:noFill/>
        </p:spPr>
        <p:txBody>
          <a:bodyPr wrap="square" rtlCol="0">
            <a:spAutoFit/>
          </a:bodyPr>
          <a:lstStyle/>
          <a:p>
            <a:pPr>
              <a:defRPr/>
            </a:pPr>
            <a:r>
              <a:rPr lang="nl-NL" altLang="es-ES" sz="1200" b="1" i="1" dirty="0"/>
              <a:t>TEGEN ALLE HOOFDLETTERS</a:t>
            </a:r>
          </a:p>
          <a:p>
            <a:pPr>
              <a:defRPr/>
            </a:pPr>
            <a:r>
              <a:rPr lang="nl-NL" altLang="es-ES" sz="1200" b="1" i="1" dirty="0"/>
              <a:t> </a:t>
            </a:r>
          </a:p>
          <a:p>
            <a:pPr>
              <a:defRPr/>
            </a:pPr>
            <a:r>
              <a:rPr lang="nl-NL" altLang="es-ES" sz="1200" b="1" i="1" dirty="0"/>
              <a:t>Tekst in hoofdletters is 10% langzamer te lezen dan kleine letters.</a:t>
            </a:r>
          </a:p>
          <a:p>
            <a:pPr>
              <a:defRPr/>
            </a:pPr>
            <a:endParaRPr lang="nl-NL" altLang="es-ES" sz="1200" b="1" i="1" dirty="0"/>
          </a:p>
          <a:p>
            <a:pPr>
              <a:defRPr/>
            </a:pPr>
            <a:endParaRPr lang="nl-NL" altLang="es-ES" sz="1200" b="1" i="1" dirty="0"/>
          </a:p>
          <a:p>
            <a:pPr>
              <a:defRPr/>
            </a:pPr>
            <a:endParaRPr lang="nl-NL" altLang="es-ES" sz="1200" b="1" i="1" dirty="0"/>
          </a:p>
          <a:p>
            <a:pPr>
              <a:defRPr/>
            </a:pPr>
            <a:r>
              <a:rPr lang="nl-NL" altLang="es-ES" sz="1200" b="1" i="1" dirty="0"/>
              <a:t>                                Beperk het gebruik van hoofdletters tot korte titels</a:t>
            </a:r>
          </a:p>
          <a:p>
            <a:pPr>
              <a:defRPr/>
            </a:pPr>
            <a:endParaRPr lang="nl-NL" altLang="es-ES" sz="1200" b="1" i="1" dirty="0"/>
          </a:p>
          <a:p>
            <a:pPr>
              <a:defRPr/>
            </a:pPr>
            <a:r>
              <a:rPr lang="nl-NL" altLang="es-ES" sz="1200" b="1" i="1" dirty="0"/>
              <a:t>Woorden in kleine letters zijn gemakkelijker te lezen, vooral in gevallen waarin de tekst weinig contrast heeft met de achtergrond en onderstreept is.</a:t>
            </a:r>
            <a:endParaRPr lang="it-IT" altLang="es-ES" sz="1200" b="1" dirty="0"/>
          </a:p>
          <a:p>
            <a:pP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AC9FE6E-C9B4-4A4C-B986-D6C4479F18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 name="Freccia giù 1">
            <a:extLst>
              <a:ext uri="{FF2B5EF4-FFF2-40B4-BE49-F238E27FC236}">
                <a16:creationId xmlns:a16="http://schemas.microsoft.com/office/drawing/2014/main" id="{BCAB5824-3720-41D9-9464-8E6D1D815A1C}"/>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2" name="Imagen 11">
            <a:extLst>
              <a:ext uri="{FF2B5EF4-FFF2-40B4-BE49-F238E27FC236}">
                <a16:creationId xmlns:a16="http://schemas.microsoft.com/office/drawing/2014/main" id="{BB06DD41-9ACE-4C8B-90C5-4A230C9BD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3"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5" name="Rectangle 3">
            <a:extLst>
              <a:ext uri="{FF2B5EF4-FFF2-40B4-BE49-F238E27FC236}">
                <a16:creationId xmlns:a16="http://schemas.microsoft.com/office/drawing/2014/main" id="{E8C6EB25-D2EE-4B59-BE66-02ADA49D6887}"/>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4074608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59655" y="2036459"/>
            <a:ext cx="6264696" cy="276999"/>
          </a:xfrm>
          <a:prstGeom prst="rect">
            <a:avLst/>
          </a:prstGeom>
          <a:noFill/>
        </p:spPr>
        <p:txBody>
          <a:bodyPr wrap="square" rtlCol="0">
            <a:spAutoFit/>
          </a:bodyPr>
          <a:lstStyle/>
          <a:p>
            <a:pPr>
              <a:defRPr/>
            </a:pPr>
            <a:r>
              <a:rPr lang="nl-NL" altLang="es-ES" sz="1200" b="1" i="1" dirty="0">
                <a:solidFill>
                  <a:srgbClr val="7030A0"/>
                </a:solidFill>
              </a:rPr>
              <a:t>Contrast tussen tekst en achtergrond</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5B361DC-867D-4311-BF38-20259DF816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B1756F6C-6670-4D5B-BF26-8E32D7C2EEC4}"/>
              </a:ext>
            </a:extLst>
          </p:cNvPr>
          <p:cNvGraphicFramePr/>
          <p:nvPr>
            <p:extLst>
              <p:ext uri="{D42A27DB-BD31-4B8C-83A1-F6EECF244321}">
                <p14:modId xmlns:p14="http://schemas.microsoft.com/office/powerpoint/2010/main" val="3997724013"/>
              </p:ext>
            </p:extLst>
          </p:nvPr>
        </p:nvGraphicFramePr>
        <p:xfrm>
          <a:off x="1610094" y="2433690"/>
          <a:ext cx="5789027"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82F512BE-9E78-4968-BB94-B2B456EC73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D834576B-EA2F-4047-9390-89D7902B0134}"/>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18230534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A356A4-7B9F-4612-857D-575156B87C2E}"/>
              </a:ext>
            </a:extLst>
          </p:cNvPr>
          <p:cNvSpPr/>
          <p:nvPr/>
        </p:nvSpPr>
        <p:spPr>
          <a:xfrm>
            <a:off x="1428783" y="3075806"/>
            <a:ext cx="6264696" cy="1012180"/>
          </a:xfrm>
          <a:prstGeom prst="rect">
            <a:avLst/>
          </a:prstGeom>
          <a:solidFill>
            <a:schemeClr val="accent4">
              <a:lumMod val="40000"/>
              <a:lumOff val="60000"/>
            </a:schemeClr>
          </a:solidFill>
          <a:ln>
            <a:solidFill>
              <a:srgbClr val="9AD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extBox 5"/>
          <p:cNvSpPr txBox="1"/>
          <p:nvPr/>
        </p:nvSpPr>
        <p:spPr>
          <a:xfrm>
            <a:off x="1450520" y="1860615"/>
            <a:ext cx="6361839" cy="2492990"/>
          </a:xfrm>
          <a:prstGeom prst="rect">
            <a:avLst/>
          </a:prstGeom>
          <a:noFill/>
        </p:spPr>
        <p:txBody>
          <a:bodyPr wrap="square" rtlCol="0">
            <a:spAutoFit/>
          </a:bodyPr>
          <a:lstStyle/>
          <a:p>
            <a:pPr>
              <a:defRPr/>
            </a:pPr>
            <a:r>
              <a:rPr lang="nl-NL" altLang="es-ES" sz="1200" b="1" i="1" dirty="0"/>
              <a:t>Kleurenblind</a:t>
            </a:r>
          </a:p>
          <a:p>
            <a:pPr>
              <a:defRPr/>
            </a:pPr>
            <a:endParaRPr lang="nl-NL" altLang="es-ES" sz="1200" b="1" i="1" dirty="0"/>
          </a:p>
          <a:p>
            <a:pPr>
              <a:defRPr/>
            </a:pPr>
            <a:r>
              <a:rPr lang="nl-NL" altLang="es-ES" sz="1200" b="1" i="1" dirty="0"/>
              <a:t>8% van de mannen en 0,5% van de vrouwen in de wereld heeft kleurenblindheid,</a:t>
            </a:r>
          </a:p>
          <a:p>
            <a:pPr>
              <a:defRPr/>
            </a:pPr>
            <a:r>
              <a:rPr lang="nl-NL" altLang="es-ES" sz="1200" b="1" i="1" dirty="0"/>
              <a:t>Vooral rood en groen, het betekent dat hij ze niet van elkaar kan onderscheiden.</a:t>
            </a:r>
          </a:p>
          <a:p>
            <a:pPr>
              <a:defRPr/>
            </a:pPr>
            <a:r>
              <a:rPr lang="nl-NL" altLang="es-ES" sz="1200" b="1" i="1" dirty="0"/>
              <a:t>Daarom raden we je aan voorzichtig te zijn op je site, omdat de verkeerde kleurencombinatie onleesbaar kan zijn.</a:t>
            </a:r>
          </a:p>
          <a:p>
            <a:pPr>
              <a:defRPr/>
            </a:pPr>
            <a:endParaRPr lang="nl-NL" altLang="es-ES" sz="1200" b="1" i="1" dirty="0"/>
          </a:p>
          <a:p>
            <a:pPr>
              <a:defRPr/>
            </a:pPr>
            <a:r>
              <a:rPr lang="nl-NL" altLang="es-ES" sz="1200" b="1" i="1" dirty="0"/>
              <a:t>Hoe de kleuren te laten opvallen:</a:t>
            </a:r>
          </a:p>
          <a:p>
            <a:pPr>
              <a:defRPr/>
            </a:pPr>
            <a:r>
              <a:rPr lang="nl-NL" altLang="es-ES" sz="1200" b="1" i="1" dirty="0"/>
              <a:t>- Gebruik geen kleuren met sterke verschillen in intensiteit, beter zwart-wit</a:t>
            </a:r>
          </a:p>
          <a:p>
            <a:pPr>
              <a:defRPr/>
            </a:pPr>
            <a:r>
              <a:rPr lang="nl-NL" altLang="es-ES" sz="1200" b="1" i="1" dirty="0"/>
              <a:t>- Vertrouw niet op kleur om informatie van elkaar te onderscheiden, u moet een ander kenmerk in de tekst variëren.</a:t>
            </a:r>
            <a:endParaRPr lang="it-IT" altLang="es-ES" sz="1200" b="1" dirty="0"/>
          </a:p>
          <a:p>
            <a:pPr>
              <a:defRPr/>
            </a:pPr>
            <a:endParaRPr lang="it-IT" altLang="es-ES" sz="1200" b="1" dirty="0"/>
          </a:p>
          <a:p>
            <a:pPr marL="171450" indent="-171450">
              <a:buFontTx/>
              <a:buChar char="-"/>
              <a:defRPr/>
            </a:pP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E97AB6F-D669-4816-8028-E5181A0017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1" name="Imagen 10">
            <a:extLst>
              <a:ext uri="{FF2B5EF4-FFF2-40B4-BE49-F238E27FC236}">
                <a16:creationId xmlns:a16="http://schemas.microsoft.com/office/drawing/2014/main" id="{44001970-82C4-40CD-8566-A1BA49FC1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2"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0B998216-7D6A-4160-8256-5FC7D58DD6F2}"/>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922182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486690" y="1805942"/>
            <a:ext cx="6264696" cy="1015663"/>
          </a:xfrm>
          <a:prstGeom prst="rect">
            <a:avLst/>
          </a:prstGeom>
          <a:noFill/>
        </p:spPr>
        <p:txBody>
          <a:bodyPr wrap="square" rtlCol="0">
            <a:spAutoFit/>
          </a:bodyPr>
          <a:lstStyle/>
          <a:p>
            <a:pPr>
              <a:defRPr/>
            </a:pPr>
            <a:r>
              <a:rPr lang="nl-NL" altLang="es-ES" sz="1200" b="1" i="1" dirty="0"/>
              <a:t>Tekst afbeeldingen:</a:t>
            </a:r>
          </a:p>
          <a:p>
            <a:pPr>
              <a:defRPr/>
            </a:pPr>
            <a:endParaRPr lang="nl-NL" altLang="es-ES" sz="1200" b="1" i="1" dirty="0"/>
          </a:p>
          <a:p>
            <a:pPr>
              <a:defRPr/>
            </a:pPr>
            <a:r>
              <a:rPr lang="nl-NL" altLang="es-ES" sz="1200" b="1" i="1" dirty="0"/>
              <a:t>Een site die afhankelijk is van afbeeldingen roept verschillende soorten problemen op.</a:t>
            </a:r>
          </a:p>
          <a:p>
            <a:pPr>
              <a:defRPr/>
            </a:pPr>
            <a:r>
              <a:rPr lang="nl-NL" altLang="es-ES" sz="1200" b="1" i="1" dirty="0"/>
              <a:t>.</a:t>
            </a:r>
            <a:endParaRPr lang="it-IT" altLang="es-ES" sz="1200" b="1" dirty="0"/>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r>
              <a:rPr lang="en-US" sz="900" dirty="0">
                <a:latin typeface="Calibri" panose="020F0502020204030204" pitchFamily="34" charset="0"/>
                <a:cs typeface="Calibri" panose="020F0502020204030204"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3CA30BA-A281-4747-8DB1-6D1B1EE0B4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aphicFrame>
        <p:nvGraphicFramePr>
          <p:cNvPr id="3" name="Diagrama 2">
            <a:extLst>
              <a:ext uri="{FF2B5EF4-FFF2-40B4-BE49-F238E27FC236}">
                <a16:creationId xmlns:a16="http://schemas.microsoft.com/office/drawing/2014/main" id="{A5254593-6A95-443D-99CC-B234F98B27DA}"/>
              </a:ext>
            </a:extLst>
          </p:cNvPr>
          <p:cNvGraphicFramePr/>
          <p:nvPr>
            <p:extLst>
              <p:ext uri="{D42A27DB-BD31-4B8C-83A1-F6EECF244321}">
                <p14:modId xmlns:p14="http://schemas.microsoft.com/office/powerpoint/2010/main" val="2849386404"/>
              </p:ext>
            </p:extLst>
          </p:nvPr>
        </p:nvGraphicFramePr>
        <p:xfrm>
          <a:off x="1486690" y="2489841"/>
          <a:ext cx="5904000" cy="1949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4A00F1E4-F23D-410D-B3B6-E233286C8E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1"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p:txBody>
          <a:bodyPr/>
          <a:lstStyle/>
          <a:p>
            <a:r>
              <a:rPr lang="nl-BE" altLang="it-IT" sz="2000" dirty="0">
                <a:solidFill>
                  <a:srgbClr val="FF3399"/>
                </a:solidFill>
                <a:latin typeface="Arial Rounded MT Bold" panose="020F0704030504030204" pitchFamily="34" charset="0"/>
              </a:rPr>
              <a:t>Unit 1: De gebruiker en het web</a:t>
            </a:r>
            <a:endParaRPr lang="en-GB" sz="2000" b="1" dirty="0">
              <a:solidFill>
                <a:srgbClr val="FF3399"/>
              </a:solidFill>
            </a:endParaRPr>
          </a:p>
        </p:txBody>
      </p:sp>
      <p:sp>
        <p:nvSpPr>
          <p:cNvPr id="10" name="Rectangle 3">
            <a:extLst>
              <a:ext uri="{FF2B5EF4-FFF2-40B4-BE49-F238E27FC236}">
                <a16:creationId xmlns:a16="http://schemas.microsoft.com/office/drawing/2014/main" id="{2910AFB5-EF5E-45B7-9200-76B23FE53929}"/>
              </a:ext>
            </a:extLst>
          </p:cNvPr>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nl-NL" sz="1200" b="1" dirty="0">
                <a:solidFill>
                  <a:schemeClr val="tx1"/>
                </a:solidFill>
              </a:rPr>
              <a:t>Wat is bruikbaarheid dat ertoe doet?</a:t>
            </a:r>
            <a:endParaRPr lang="it-IT" sz="1200" b="1" dirty="0">
              <a:solidFill>
                <a:schemeClr val="tx1"/>
              </a:solidFill>
            </a:endParaRPr>
          </a:p>
        </p:txBody>
      </p:sp>
    </p:spTree>
    <p:extLst>
      <p:ext uri="{BB962C8B-B14F-4D97-AF65-F5344CB8AC3E}">
        <p14:creationId xmlns:p14="http://schemas.microsoft.com/office/powerpoint/2010/main" val="2550593957"/>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0A8602-456D-4C35-B491-66202DC325A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053A60D-FB6A-4A93-A9F8-F4B4DAE10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0AA378-FF6F-4407-9462-B4BF5C9980D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4444</TotalTime>
  <Words>16246</Words>
  <Application>Microsoft Office PowerPoint</Application>
  <PresentationFormat>Presentación en pantalla (16:9)</PresentationFormat>
  <Paragraphs>1376</Paragraphs>
  <Slides>128</Slides>
  <Notes>1</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128</vt:i4>
      </vt:variant>
    </vt:vector>
  </HeadingPairs>
  <TitlesOfParts>
    <vt:vector size="136" baseType="lpstr">
      <vt:lpstr>맑은 고딕</vt:lpstr>
      <vt:lpstr>Arial</vt:lpstr>
      <vt:lpstr>Arial Rounded MT Bold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474</cp:revision>
  <dcterms:created xsi:type="dcterms:W3CDTF">2016-12-05T23:26:54Z</dcterms:created>
  <dcterms:modified xsi:type="dcterms:W3CDTF">2024-02-22T16:23:11Z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